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2EE2BC-8C70-FA33-6AB3-462EE5E00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A7BA25-7394-1C11-600F-827D17357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D4555-BED6-D93D-9DE3-7E14F3C9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413FEF-53E8-1291-EC08-B4E5A520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467F6-EED7-39DD-7221-4475AA15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EE7694-EF9A-5853-CEAE-684B5B6F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D16B84D-80A1-6B6A-4DCB-0E3B20AE1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528F31-A317-22F9-611C-B8F81B17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9AA632-0752-2F59-9E0F-201C3216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CE7E88-A716-DAA1-C23B-0AA9F7CB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9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73419F5-585D-EF0C-68C5-5D7EB9AB5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D9B7ED-F9C2-E9B9-B9AF-A72705718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E9F0C9-26A4-43CD-D147-C4F71B801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62164B-1062-ED92-21FD-6CB57E41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132BAA-6B8B-35DF-367F-7EE21600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65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73E6E-4C76-D8A0-98BE-93F5D638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6ED660-278F-1D7F-DA0E-3F2D537D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AE0967-E6D5-2FE8-2A45-3C5BEDBB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53AC66-CB85-8993-6FCD-5A414D8F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7E49E8-1178-D927-8609-3D9649B9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4F9F51-7AEA-BC07-4476-0A52EB0F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97BE5E-655A-435F-67C6-3B764F0C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6FB1F7-D5BC-5738-34B4-BFADDF4A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EE4F96-64E4-B605-8A87-F860F260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D6C2DC-3E58-6D68-AD02-EEFEBCDE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77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53D571-58FA-0CAB-92D9-3AA8EAB3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5A3FD-A49E-D3B5-15D7-8C9D99A64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58CD834-8E19-D82A-9E9D-B0BEEA1DD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858517-1057-7247-C3A6-DB158CBA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9AD67D-1B1F-EA0F-F093-96615E54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048D43-449C-AC04-F548-EF7B2BB1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1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97628-396D-1C3F-DCA3-0C255E20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E1BA75-4029-88E8-A3D9-3F5C880EA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5FE2BA8-EAA3-8129-9CF8-C3DFDDE5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4F2A19D-0BDC-C99A-164A-E74042A7A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D0D7302-FF8F-D2F3-1DBA-54C27D89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0BCAA80-968D-2CD8-6880-10A618F7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68126AE-31CA-132A-DC56-F787DD7B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ACB644-1D7A-D3BF-8908-E34152E8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71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D6DE4F-7C6B-3DAD-393D-3AD7122B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119DB0-7031-7633-C5F1-7E78F335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258E990-8484-B9B7-4C34-AFB71090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B6B6CD-6BBA-0D84-3B24-FE244E5F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9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8F36DD-1291-E087-30F2-96B92878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27F342C-00DE-69BA-65C0-8895FDF4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6B63625-B96F-DACC-30E1-ED8BE65F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59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748D4D-B777-447A-E9DA-D0A2A7718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1E3BCF-1187-4E6C-566A-D45C56369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DDB589-9A79-1727-BD4E-43931A99E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C2E077-3D14-9632-3A80-606DD31E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10E7E9-0DDF-7885-6558-4156C207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C50217-13BA-79BF-093E-D17212F8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5C6F31-832E-2931-E778-55BD1E82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58F815F-9484-620C-5AE6-876605490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BDE8AF9-14F0-0250-3866-BDD26788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033921-ADFB-030B-F0EF-7B61794D6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AC9080-83DD-A72B-5159-A9067D08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403A1C-BC3D-D194-8223-8CA05EC7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5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3AF9731-E653-0ACF-A609-352AB7E5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54555B-EF75-E85C-1786-30304512E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29E8E5-E58E-9D0C-687B-5ECA1EF3F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2BD9A-ED78-4626-8E0A-23D61E50EE58}" type="datetimeFigureOut">
              <a:rPr lang="ko-KR" altLang="en-US" smtClean="0"/>
              <a:t>2025-04-13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4C5A81-0D90-F0B9-CC19-438AA6E43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634A59-CEDB-A9C9-D13C-7AA321746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31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11A9C726-53DE-0CE6-A047-83E71993C0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6063" y="0"/>
            <a:ext cx="11699875" cy="6858000"/>
            <a:chOff x="155" y="0"/>
            <a:chExt cx="7370" cy="4320"/>
          </a:xfrm>
        </p:grpSpPr>
        <p:grpSp>
          <p:nvGrpSpPr>
            <p:cNvPr id="6" name="Group 205">
              <a:extLst>
                <a:ext uri="{FF2B5EF4-FFF2-40B4-BE49-F238E27FC236}">
                  <a16:creationId xmlns:a16="http://schemas.microsoft.com/office/drawing/2014/main" id="{21DA1178-5C32-0457-C768-3E926A4745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" y="0"/>
              <a:ext cx="7369" cy="4320"/>
              <a:chOff x="155" y="0"/>
              <a:chExt cx="7369" cy="432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0D5A8B1-70BF-9019-A542-6927C7A242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1" y="4100"/>
                <a:ext cx="1408" cy="220"/>
              </a:xfrm>
              <a:custGeom>
                <a:avLst/>
                <a:gdLst>
                  <a:gd name="T0" fmla="*/ 991 w 2815"/>
                  <a:gd name="T1" fmla="*/ 138 h 440"/>
                  <a:gd name="T2" fmla="*/ 995 w 2815"/>
                  <a:gd name="T3" fmla="*/ 138 h 440"/>
                  <a:gd name="T4" fmla="*/ 995 w 2815"/>
                  <a:gd name="T5" fmla="*/ 138 h 440"/>
                  <a:gd name="T6" fmla="*/ 26 w 2815"/>
                  <a:gd name="T7" fmla="*/ 0 h 440"/>
                  <a:gd name="T8" fmla="*/ 26 w 2815"/>
                  <a:gd name="T9" fmla="*/ 49 h 440"/>
                  <a:gd name="T10" fmla="*/ 21 w 2815"/>
                  <a:gd name="T11" fmla="*/ 146 h 440"/>
                  <a:gd name="T12" fmla="*/ 11 w 2815"/>
                  <a:gd name="T13" fmla="*/ 231 h 440"/>
                  <a:gd name="T14" fmla="*/ 10 w 2815"/>
                  <a:gd name="T15" fmla="*/ 283 h 440"/>
                  <a:gd name="T16" fmla="*/ 0 w 2815"/>
                  <a:gd name="T17" fmla="*/ 440 h 440"/>
                  <a:gd name="T18" fmla="*/ 2815 w 2815"/>
                  <a:gd name="T19" fmla="*/ 440 h 440"/>
                  <a:gd name="T20" fmla="*/ 2790 w 2815"/>
                  <a:gd name="T21" fmla="*/ 261 h 440"/>
                  <a:gd name="T22" fmla="*/ 2732 w 2815"/>
                  <a:gd name="T23" fmla="*/ 276 h 440"/>
                  <a:gd name="T24" fmla="*/ 2705 w 2815"/>
                  <a:gd name="T25" fmla="*/ 280 h 440"/>
                  <a:gd name="T26" fmla="*/ 2675 w 2815"/>
                  <a:gd name="T27" fmla="*/ 281 h 440"/>
                  <a:gd name="T28" fmla="*/ 2604 w 2815"/>
                  <a:gd name="T29" fmla="*/ 276 h 440"/>
                  <a:gd name="T30" fmla="*/ 2529 w 2815"/>
                  <a:gd name="T31" fmla="*/ 264 h 440"/>
                  <a:gd name="T32" fmla="*/ 2457 w 2815"/>
                  <a:gd name="T33" fmla="*/ 253 h 440"/>
                  <a:gd name="T34" fmla="*/ 2389 w 2815"/>
                  <a:gd name="T35" fmla="*/ 248 h 440"/>
                  <a:gd name="T36" fmla="*/ 2279 w 2815"/>
                  <a:gd name="T37" fmla="*/ 247 h 440"/>
                  <a:gd name="T38" fmla="*/ 2169 w 2815"/>
                  <a:gd name="T39" fmla="*/ 247 h 440"/>
                  <a:gd name="T40" fmla="*/ 2061 w 2815"/>
                  <a:gd name="T41" fmla="*/ 248 h 440"/>
                  <a:gd name="T42" fmla="*/ 1950 w 2815"/>
                  <a:gd name="T43" fmla="*/ 254 h 440"/>
                  <a:gd name="T44" fmla="*/ 1871 w 2815"/>
                  <a:gd name="T45" fmla="*/ 263 h 440"/>
                  <a:gd name="T46" fmla="*/ 1634 w 2815"/>
                  <a:gd name="T47" fmla="*/ 290 h 440"/>
                  <a:gd name="T48" fmla="*/ 1477 w 2815"/>
                  <a:gd name="T49" fmla="*/ 304 h 440"/>
                  <a:gd name="T50" fmla="*/ 1318 w 2815"/>
                  <a:gd name="T51" fmla="*/ 310 h 440"/>
                  <a:gd name="T52" fmla="*/ 1230 w 2815"/>
                  <a:gd name="T53" fmla="*/ 309 h 440"/>
                  <a:gd name="T54" fmla="*/ 1053 w 2815"/>
                  <a:gd name="T55" fmla="*/ 304 h 440"/>
                  <a:gd name="T56" fmla="*/ 921 w 2815"/>
                  <a:gd name="T57" fmla="*/ 295 h 440"/>
                  <a:gd name="T58" fmla="*/ 834 w 2815"/>
                  <a:gd name="T59" fmla="*/ 285 h 440"/>
                  <a:gd name="T60" fmla="*/ 747 w 2815"/>
                  <a:gd name="T61" fmla="*/ 271 h 440"/>
                  <a:gd name="T62" fmla="*/ 661 w 2815"/>
                  <a:gd name="T63" fmla="*/ 252 h 440"/>
                  <a:gd name="T64" fmla="*/ 617 w 2815"/>
                  <a:gd name="T65" fmla="*/ 241 h 440"/>
                  <a:gd name="T66" fmla="*/ 549 w 2815"/>
                  <a:gd name="T67" fmla="*/ 221 h 440"/>
                  <a:gd name="T68" fmla="*/ 480 w 2815"/>
                  <a:gd name="T69" fmla="*/ 196 h 440"/>
                  <a:gd name="T70" fmla="*/ 343 w 2815"/>
                  <a:gd name="T71" fmla="*/ 141 h 440"/>
                  <a:gd name="T72" fmla="*/ 204 w 2815"/>
                  <a:gd name="T73" fmla="*/ 86 h 440"/>
                  <a:gd name="T74" fmla="*/ 133 w 2815"/>
                  <a:gd name="T75" fmla="*/ 62 h 440"/>
                  <a:gd name="T76" fmla="*/ 62 w 2815"/>
                  <a:gd name="T77" fmla="*/ 42 h 440"/>
                  <a:gd name="T78" fmla="*/ 77 w 2815"/>
                  <a:gd name="T79" fmla="*/ 7 h 440"/>
                  <a:gd name="T80" fmla="*/ 26 w 2815"/>
                  <a:gd name="T81" fmla="*/ 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15" h="440">
                    <a:moveTo>
                      <a:pt x="991" y="138"/>
                    </a:moveTo>
                    <a:lnTo>
                      <a:pt x="991" y="138"/>
                    </a:lnTo>
                    <a:lnTo>
                      <a:pt x="991" y="138"/>
                    </a:lnTo>
                    <a:lnTo>
                      <a:pt x="995" y="138"/>
                    </a:lnTo>
                    <a:lnTo>
                      <a:pt x="995" y="138"/>
                    </a:lnTo>
                    <a:lnTo>
                      <a:pt x="995" y="138"/>
                    </a:lnTo>
                    <a:lnTo>
                      <a:pt x="991" y="138"/>
                    </a:lnTo>
                    <a:close/>
                    <a:moveTo>
                      <a:pt x="26" y="0"/>
                    </a:moveTo>
                    <a:lnTo>
                      <a:pt x="26" y="0"/>
                    </a:lnTo>
                    <a:lnTo>
                      <a:pt x="26" y="49"/>
                    </a:lnTo>
                    <a:lnTo>
                      <a:pt x="25" y="98"/>
                    </a:lnTo>
                    <a:lnTo>
                      <a:pt x="21" y="146"/>
                    </a:lnTo>
                    <a:lnTo>
                      <a:pt x="16" y="196"/>
                    </a:lnTo>
                    <a:lnTo>
                      <a:pt x="11" y="231"/>
                    </a:lnTo>
                    <a:lnTo>
                      <a:pt x="11" y="231"/>
                    </a:lnTo>
                    <a:lnTo>
                      <a:pt x="10" y="283"/>
                    </a:lnTo>
                    <a:lnTo>
                      <a:pt x="7" y="337"/>
                    </a:lnTo>
                    <a:lnTo>
                      <a:pt x="0" y="440"/>
                    </a:lnTo>
                    <a:lnTo>
                      <a:pt x="2815" y="440"/>
                    </a:lnTo>
                    <a:lnTo>
                      <a:pt x="2815" y="440"/>
                    </a:lnTo>
                    <a:lnTo>
                      <a:pt x="2802" y="351"/>
                    </a:lnTo>
                    <a:lnTo>
                      <a:pt x="2790" y="261"/>
                    </a:lnTo>
                    <a:lnTo>
                      <a:pt x="2732" y="276"/>
                    </a:lnTo>
                    <a:lnTo>
                      <a:pt x="2732" y="276"/>
                    </a:lnTo>
                    <a:lnTo>
                      <a:pt x="2718" y="277"/>
                    </a:lnTo>
                    <a:lnTo>
                      <a:pt x="2705" y="280"/>
                    </a:lnTo>
                    <a:lnTo>
                      <a:pt x="2675" y="281"/>
                    </a:lnTo>
                    <a:lnTo>
                      <a:pt x="2675" y="281"/>
                    </a:lnTo>
                    <a:lnTo>
                      <a:pt x="2640" y="278"/>
                    </a:lnTo>
                    <a:lnTo>
                      <a:pt x="2604" y="276"/>
                    </a:lnTo>
                    <a:lnTo>
                      <a:pt x="2566" y="269"/>
                    </a:lnTo>
                    <a:lnTo>
                      <a:pt x="2529" y="264"/>
                    </a:lnTo>
                    <a:lnTo>
                      <a:pt x="2492" y="258"/>
                    </a:lnTo>
                    <a:lnTo>
                      <a:pt x="2457" y="253"/>
                    </a:lnTo>
                    <a:lnTo>
                      <a:pt x="2422" y="249"/>
                    </a:lnTo>
                    <a:lnTo>
                      <a:pt x="2389" y="248"/>
                    </a:lnTo>
                    <a:lnTo>
                      <a:pt x="2389" y="248"/>
                    </a:lnTo>
                    <a:lnTo>
                      <a:pt x="2279" y="247"/>
                    </a:lnTo>
                    <a:lnTo>
                      <a:pt x="2169" y="247"/>
                    </a:lnTo>
                    <a:lnTo>
                      <a:pt x="2169" y="247"/>
                    </a:lnTo>
                    <a:lnTo>
                      <a:pt x="2116" y="247"/>
                    </a:lnTo>
                    <a:lnTo>
                      <a:pt x="2061" y="248"/>
                    </a:lnTo>
                    <a:lnTo>
                      <a:pt x="2007" y="250"/>
                    </a:lnTo>
                    <a:lnTo>
                      <a:pt x="1950" y="254"/>
                    </a:lnTo>
                    <a:lnTo>
                      <a:pt x="1950" y="254"/>
                    </a:lnTo>
                    <a:lnTo>
                      <a:pt x="1871" y="263"/>
                    </a:lnTo>
                    <a:lnTo>
                      <a:pt x="1792" y="272"/>
                    </a:lnTo>
                    <a:lnTo>
                      <a:pt x="1634" y="290"/>
                    </a:lnTo>
                    <a:lnTo>
                      <a:pt x="1556" y="297"/>
                    </a:lnTo>
                    <a:lnTo>
                      <a:pt x="1477" y="304"/>
                    </a:lnTo>
                    <a:lnTo>
                      <a:pt x="1398" y="308"/>
                    </a:lnTo>
                    <a:lnTo>
                      <a:pt x="1318" y="310"/>
                    </a:lnTo>
                    <a:lnTo>
                      <a:pt x="1318" y="310"/>
                    </a:lnTo>
                    <a:lnTo>
                      <a:pt x="1230" y="309"/>
                    </a:lnTo>
                    <a:lnTo>
                      <a:pt x="1142" y="308"/>
                    </a:lnTo>
                    <a:lnTo>
                      <a:pt x="1053" y="304"/>
                    </a:lnTo>
                    <a:lnTo>
                      <a:pt x="966" y="299"/>
                    </a:lnTo>
                    <a:lnTo>
                      <a:pt x="921" y="295"/>
                    </a:lnTo>
                    <a:lnTo>
                      <a:pt x="878" y="290"/>
                    </a:lnTo>
                    <a:lnTo>
                      <a:pt x="834" y="285"/>
                    </a:lnTo>
                    <a:lnTo>
                      <a:pt x="790" y="277"/>
                    </a:lnTo>
                    <a:lnTo>
                      <a:pt x="747" y="271"/>
                    </a:lnTo>
                    <a:lnTo>
                      <a:pt x="704" y="262"/>
                    </a:lnTo>
                    <a:lnTo>
                      <a:pt x="661" y="252"/>
                    </a:lnTo>
                    <a:lnTo>
                      <a:pt x="617" y="241"/>
                    </a:lnTo>
                    <a:lnTo>
                      <a:pt x="617" y="241"/>
                    </a:lnTo>
                    <a:lnTo>
                      <a:pt x="583" y="231"/>
                    </a:lnTo>
                    <a:lnTo>
                      <a:pt x="549" y="221"/>
                    </a:lnTo>
                    <a:lnTo>
                      <a:pt x="515" y="208"/>
                    </a:lnTo>
                    <a:lnTo>
                      <a:pt x="480" y="196"/>
                    </a:lnTo>
                    <a:lnTo>
                      <a:pt x="412" y="169"/>
                    </a:lnTo>
                    <a:lnTo>
                      <a:pt x="343" y="141"/>
                    </a:lnTo>
                    <a:lnTo>
                      <a:pt x="273" y="113"/>
                    </a:lnTo>
                    <a:lnTo>
                      <a:pt x="204" y="86"/>
                    </a:lnTo>
                    <a:lnTo>
                      <a:pt x="169" y="73"/>
                    </a:lnTo>
                    <a:lnTo>
                      <a:pt x="133" y="62"/>
                    </a:lnTo>
                    <a:lnTo>
                      <a:pt x="98" y="51"/>
                    </a:lnTo>
                    <a:lnTo>
                      <a:pt x="62" y="42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1" y="7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9" name="Freeform 6">
                <a:extLst>
                  <a:ext uri="{FF2B5EF4-FFF2-40B4-BE49-F238E27FC236}">
                    <a16:creationId xmlns:a16="http://schemas.microsoft.com/office/drawing/2014/main" id="{0D15D935-A80B-C1A8-AE00-36CE97D1A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7" y="4169"/>
                <a:ext cx="2" cy="0"/>
              </a:xfrm>
              <a:custGeom>
                <a:avLst/>
                <a:gdLst>
                  <a:gd name="T0" fmla="*/ 0 w 4"/>
                  <a:gd name="T1" fmla="*/ 0 w 4"/>
                  <a:gd name="T2" fmla="*/ 0 w 4"/>
                  <a:gd name="T3" fmla="*/ 4 w 4"/>
                  <a:gd name="T4" fmla="*/ 4 w 4"/>
                  <a:gd name="T5" fmla="*/ 4 w 4"/>
                  <a:gd name="T6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0" name="Freeform 7">
                <a:extLst>
                  <a:ext uri="{FF2B5EF4-FFF2-40B4-BE49-F238E27FC236}">
                    <a16:creationId xmlns:a16="http://schemas.microsoft.com/office/drawing/2014/main" id="{426EB961-E6A7-7805-B6E2-7AD8DDEF6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" y="4100"/>
                <a:ext cx="1408" cy="220"/>
              </a:xfrm>
              <a:custGeom>
                <a:avLst/>
                <a:gdLst>
                  <a:gd name="T0" fmla="*/ 26 w 2815"/>
                  <a:gd name="T1" fmla="*/ 0 h 440"/>
                  <a:gd name="T2" fmla="*/ 25 w 2815"/>
                  <a:gd name="T3" fmla="*/ 98 h 440"/>
                  <a:gd name="T4" fmla="*/ 16 w 2815"/>
                  <a:gd name="T5" fmla="*/ 196 h 440"/>
                  <a:gd name="T6" fmla="*/ 11 w 2815"/>
                  <a:gd name="T7" fmla="*/ 231 h 440"/>
                  <a:gd name="T8" fmla="*/ 7 w 2815"/>
                  <a:gd name="T9" fmla="*/ 337 h 440"/>
                  <a:gd name="T10" fmla="*/ 2815 w 2815"/>
                  <a:gd name="T11" fmla="*/ 440 h 440"/>
                  <a:gd name="T12" fmla="*/ 2802 w 2815"/>
                  <a:gd name="T13" fmla="*/ 351 h 440"/>
                  <a:gd name="T14" fmla="*/ 2732 w 2815"/>
                  <a:gd name="T15" fmla="*/ 276 h 440"/>
                  <a:gd name="T16" fmla="*/ 2718 w 2815"/>
                  <a:gd name="T17" fmla="*/ 277 h 440"/>
                  <a:gd name="T18" fmla="*/ 2675 w 2815"/>
                  <a:gd name="T19" fmla="*/ 281 h 440"/>
                  <a:gd name="T20" fmla="*/ 2640 w 2815"/>
                  <a:gd name="T21" fmla="*/ 278 h 440"/>
                  <a:gd name="T22" fmla="*/ 2566 w 2815"/>
                  <a:gd name="T23" fmla="*/ 269 h 440"/>
                  <a:gd name="T24" fmla="*/ 2492 w 2815"/>
                  <a:gd name="T25" fmla="*/ 258 h 440"/>
                  <a:gd name="T26" fmla="*/ 2422 w 2815"/>
                  <a:gd name="T27" fmla="*/ 249 h 440"/>
                  <a:gd name="T28" fmla="*/ 2389 w 2815"/>
                  <a:gd name="T29" fmla="*/ 248 h 440"/>
                  <a:gd name="T30" fmla="*/ 2169 w 2815"/>
                  <a:gd name="T31" fmla="*/ 247 h 440"/>
                  <a:gd name="T32" fmla="*/ 2116 w 2815"/>
                  <a:gd name="T33" fmla="*/ 247 h 440"/>
                  <a:gd name="T34" fmla="*/ 2007 w 2815"/>
                  <a:gd name="T35" fmla="*/ 250 h 440"/>
                  <a:gd name="T36" fmla="*/ 1950 w 2815"/>
                  <a:gd name="T37" fmla="*/ 254 h 440"/>
                  <a:gd name="T38" fmla="*/ 1792 w 2815"/>
                  <a:gd name="T39" fmla="*/ 272 h 440"/>
                  <a:gd name="T40" fmla="*/ 1556 w 2815"/>
                  <a:gd name="T41" fmla="*/ 297 h 440"/>
                  <a:gd name="T42" fmla="*/ 1398 w 2815"/>
                  <a:gd name="T43" fmla="*/ 308 h 440"/>
                  <a:gd name="T44" fmla="*/ 1318 w 2815"/>
                  <a:gd name="T45" fmla="*/ 310 h 440"/>
                  <a:gd name="T46" fmla="*/ 1142 w 2815"/>
                  <a:gd name="T47" fmla="*/ 308 h 440"/>
                  <a:gd name="T48" fmla="*/ 966 w 2815"/>
                  <a:gd name="T49" fmla="*/ 299 h 440"/>
                  <a:gd name="T50" fmla="*/ 878 w 2815"/>
                  <a:gd name="T51" fmla="*/ 290 h 440"/>
                  <a:gd name="T52" fmla="*/ 790 w 2815"/>
                  <a:gd name="T53" fmla="*/ 277 h 440"/>
                  <a:gd name="T54" fmla="*/ 704 w 2815"/>
                  <a:gd name="T55" fmla="*/ 262 h 440"/>
                  <a:gd name="T56" fmla="*/ 617 w 2815"/>
                  <a:gd name="T57" fmla="*/ 241 h 440"/>
                  <a:gd name="T58" fmla="*/ 583 w 2815"/>
                  <a:gd name="T59" fmla="*/ 231 h 440"/>
                  <a:gd name="T60" fmla="*/ 515 w 2815"/>
                  <a:gd name="T61" fmla="*/ 208 h 440"/>
                  <a:gd name="T62" fmla="*/ 412 w 2815"/>
                  <a:gd name="T63" fmla="*/ 169 h 440"/>
                  <a:gd name="T64" fmla="*/ 273 w 2815"/>
                  <a:gd name="T65" fmla="*/ 113 h 440"/>
                  <a:gd name="T66" fmla="*/ 169 w 2815"/>
                  <a:gd name="T67" fmla="*/ 73 h 440"/>
                  <a:gd name="T68" fmla="*/ 98 w 2815"/>
                  <a:gd name="T69" fmla="*/ 51 h 440"/>
                  <a:gd name="T70" fmla="*/ 77 w 2815"/>
                  <a:gd name="T71" fmla="*/ 7 h 440"/>
                  <a:gd name="T72" fmla="*/ 71 w 2815"/>
                  <a:gd name="T73" fmla="*/ 7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815" h="440">
                    <a:moveTo>
                      <a:pt x="26" y="0"/>
                    </a:moveTo>
                    <a:lnTo>
                      <a:pt x="26" y="0"/>
                    </a:lnTo>
                    <a:lnTo>
                      <a:pt x="26" y="49"/>
                    </a:lnTo>
                    <a:lnTo>
                      <a:pt x="25" y="98"/>
                    </a:lnTo>
                    <a:lnTo>
                      <a:pt x="21" y="146"/>
                    </a:lnTo>
                    <a:lnTo>
                      <a:pt x="16" y="196"/>
                    </a:lnTo>
                    <a:lnTo>
                      <a:pt x="11" y="231"/>
                    </a:lnTo>
                    <a:lnTo>
                      <a:pt x="11" y="231"/>
                    </a:lnTo>
                    <a:lnTo>
                      <a:pt x="10" y="283"/>
                    </a:lnTo>
                    <a:lnTo>
                      <a:pt x="7" y="337"/>
                    </a:lnTo>
                    <a:lnTo>
                      <a:pt x="0" y="440"/>
                    </a:lnTo>
                    <a:lnTo>
                      <a:pt x="2815" y="440"/>
                    </a:lnTo>
                    <a:lnTo>
                      <a:pt x="2815" y="440"/>
                    </a:lnTo>
                    <a:lnTo>
                      <a:pt x="2802" y="351"/>
                    </a:lnTo>
                    <a:lnTo>
                      <a:pt x="2790" y="261"/>
                    </a:lnTo>
                    <a:lnTo>
                      <a:pt x="2732" y="276"/>
                    </a:lnTo>
                    <a:lnTo>
                      <a:pt x="2732" y="276"/>
                    </a:lnTo>
                    <a:lnTo>
                      <a:pt x="2718" y="277"/>
                    </a:lnTo>
                    <a:lnTo>
                      <a:pt x="2705" y="280"/>
                    </a:lnTo>
                    <a:lnTo>
                      <a:pt x="2675" y="281"/>
                    </a:lnTo>
                    <a:lnTo>
                      <a:pt x="2675" y="281"/>
                    </a:lnTo>
                    <a:lnTo>
                      <a:pt x="2640" y="278"/>
                    </a:lnTo>
                    <a:lnTo>
                      <a:pt x="2604" y="276"/>
                    </a:lnTo>
                    <a:lnTo>
                      <a:pt x="2566" y="269"/>
                    </a:lnTo>
                    <a:lnTo>
                      <a:pt x="2529" y="264"/>
                    </a:lnTo>
                    <a:lnTo>
                      <a:pt x="2492" y="258"/>
                    </a:lnTo>
                    <a:lnTo>
                      <a:pt x="2457" y="253"/>
                    </a:lnTo>
                    <a:lnTo>
                      <a:pt x="2422" y="249"/>
                    </a:lnTo>
                    <a:lnTo>
                      <a:pt x="2389" y="248"/>
                    </a:lnTo>
                    <a:lnTo>
                      <a:pt x="2389" y="248"/>
                    </a:lnTo>
                    <a:lnTo>
                      <a:pt x="2279" y="247"/>
                    </a:lnTo>
                    <a:lnTo>
                      <a:pt x="2169" y="247"/>
                    </a:lnTo>
                    <a:lnTo>
                      <a:pt x="2169" y="247"/>
                    </a:lnTo>
                    <a:lnTo>
                      <a:pt x="2116" y="247"/>
                    </a:lnTo>
                    <a:lnTo>
                      <a:pt x="2061" y="248"/>
                    </a:lnTo>
                    <a:lnTo>
                      <a:pt x="2007" y="250"/>
                    </a:lnTo>
                    <a:lnTo>
                      <a:pt x="1950" y="254"/>
                    </a:lnTo>
                    <a:lnTo>
                      <a:pt x="1950" y="254"/>
                    </a:lnTo>
                    <a:lnTo>
                      <a:pt x="1871" y="263"/>
                    </a:lnTo>
                    <a:lnTo>
                      <a:pt x="1792" y="272"/>
                    </a:lnTo>
                    <a:lnTo>
                      <a:pt x="1634" y="290"/>
                    </a:lnTo>
                    <a:lnTo>
                      <a:pt x="1556" y="297"/>
                    </a:lnTo>
                    <a:lnTo>
                      <a:pt x="1477" y="304"/>
                    </a:lnTo>
                    <a:lnTo>
                      <a:pt x="1398" y="308"/>
                    </a:lnTo>
                    <a:lnTo>
                      <a:pt x="1318" y="310"/>
                    </a:lnTo>
                    <a:lnTo>
                      <a:pt x="1318" y="310"/>
                    </a:lnTo>
                    <a:lnTo>
                      <a:pt x="1230" y="309"/>
                    </a:lnTo>
                    <a:lnTo>
                      <a:pt x="1142" y="308"/>
                    </a:lnTo>
                    <a:lnTo>
                      <a:pt x="1053" y="304"/>
                    </a:lnTo>
                    <a:lnTo>
                      <a:pt x="966" y="299"/>
                    </a:lnTo>
                    <a:lnTo>
                      <a:pt x="921" y="295"/>
                    </a:lnTo>
                    <a:lnTo>
                      <a:pt x="878" y="290"/>
                    </a:lnTo>
                    <a:lnTo>
                      <a:pt x="834" y="285"/>
                    </a:lnTo>
                    <a:lnTo>
                      <a:pt x="790" y="277"/>
                    </a:lnTo>
                    <a:lnTo>
                      <a:pt x="747" y="271"/>
                    </a:lnTo>
                    <a:lnTo>
                      <a:pt x="704" y="262"/>
                    </a:lnTo>
                    <a:lnTo>
                      <a:pt x="661" y="252"/>
                    </a:lnTo>
                    <a:lnTo>
                      <a:pt x="617" y="241"/>
                    </a:lnTo>
                    <a:lnTo>
                      <a:pt x="617" y="241"/>
                    </a:lnTo>
                    <a:lnTo>
                      <a:pt x="583" y="231"/>
                    </a:lnTo>
                    <a:lnTo>
                      <a:pt x="549" y="221"/>
                    </a:lnTo>
                    <a:lnTo>
                      <a:pt x="515" y="208"/>
                    </a:lnTo>
                    <a:lnTo>
                      <a:pt x="480" y="196"/>
                    </a:lnTo>
                    <a:lnTo>
                      <a:pt x="412" y="169"/>
                    </a:lnTo>
                    <a:lnTo>
                      <a:pt x="343" y="141"/>
                    </a:lnTo>
                    <a:lnTo>
                      <a:pt x="273" y="113"/>
                    </a:lnTo>
                    <a:lnTo>
                      <a:pt x="204" y="86"/>
                    </a:lnTo>
                    <a:lnTo>
                      <a:pt x="169" y="73"/>
                    </a:lnTo>
                    <a:lnTo>
                      <a:pt x="133" y="62"/>
                    </a:lnTo>
                    <a:lnTo>
                      <a:pt x="98" y="51"/>
                    </a:lnTo>
                    <a:lnTo>
                      <a:pt x="62" y="42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1" y="7"/>
                    </a:lnTo>
                    <a:lnTo>
                      <a:pt x="2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1" name="Freeform 8">
                <a:extLst>
                  <a:ext uri="{FF2B5EF4-FFF2-40B4-BE49-F238E27FC236}">
                    <a16:creationId xmlns:a16="http://schemas.microsoft.com/office/drawing/2014/main" id="{BD5708BC-0145-C189-EDB6-E76EDD328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" y="1991"/>
                <a:ext cx="2162" cy="2178"/>
              </a:xfrm>
              <a:custGeom>
                <a:avLst/>
                <a:gdLst>
                  <a:gd name="T0" fmla="*/ 3482 w 4324"/>
                  <a:gd name="T1" fmla="*/ 4026 h 4357"/>
                  <a:gd name="T2" fmla="*/ 3529 w 4324"/>
                  <a:gd name="T3" fmla="*/ 3871 h 4357"/>
                  <a:gd name="T4" fmla="*/ 3484 w 4324"/>
                  <a:gd name="T5" fmla="*/ 3717 h 4357"/>
                  <a:gd name="T6" fmla="*/ 3402 w 4324"/>
                  <a:gd name="T7" fmla="*/ 3548 h 4357"/>
                  <a:gd name="T8" fmla="*/ 3411 w 4324"/>
                  <a:gd name="T9" fmla="*/ 3382 h 4357"/>
                  <a:gd name="T10" fmla="*/ 3444 w 4324"/>
                  <a:gd name="T11" fmla="*/ 3213 h 4357"/>
                  <a:gd name="T12" fmla="*/ 3459 w 4324"/>
                  <a:gd name="T13" fmla="*/ 2405 h 4357"/>
                  <a:gd name="T14" fmla="*/ 3431 w 4324"/>
                  <a:gd name="T15" fmla="*/ 1868 h 4357"/>
                  <a:gd name="T16" fmla="*/ 3505 w 4324"/>
                  <a:gd name="T17" fmla="*/ 1971 h 4357"/>
                  <a:gd name="T18" fmla="*/ 3592 w 4324"/>
                  <a:gd name="T19" fmla="*/ 2093 h 4357"/>
                  <a:gd name="T20" fmla="*/ 3660 w 4324"/>
                  <a:gd name="T21" fmla="*/ 2135 h 4357"/>
                  <a:gd name="T22" fmla="*/ 3730 w 4324"/>
                  <a:gd name="T23" fmla="*/ 2112 h 4357"/>
                  <a:gd name="T24" fmla="*/ 3861 w 4324"/>
                  <a:gd name="T25" fmla="*/ 2014 h 4357"/>
                  <a:gd name="T26" fmla="*/ 4044 w 4324"/>
                  <a:gd name="T27" fmla="*/ 1812 h 4357"/>
                  <a:gd name="T28" fmla="*/ 4178 w 4324"/>
                  <a:gd name="T29" fmla="*/ 1593 h 4357"/>
                  <a:gd name="T30" fmla="*/ 4255 w 4324"/>
                  <a:gd name="T31" fmla="*/ 1506 h 4357"/>
                  <a:gd name="T32" fmla="*/ 4322 w 4324"/>
                  <a:gd name="T33" fmla="*/ 1435 h 4357"/>
                  <a:gd name="T34" fmla="*/ 4309 w 4324"/>
                  <a:gd name="T35" fmla="*/ 1356 h 4357"/>
                  <a:gd name="T36" fmla="*/ 4197 w 4324"/>
                  <a:gd name="T37" fmla="*/ 1182 h 4357"/>
                  <a:gd name="T38" fmla="*/ 3976 w 4324"/>
                  <a:gd name="T39" fmla="*/ 838 h 4357"/>
                  <a:gd name="T40" fmla="*/ 3829 w 4324"/>
                  <a:gd name="T41" fmla="*/ 615 h 4357"/>
                  <a:gd name="T42" fmla="*/ 3679 w 4324"/>
                  <a:gd name="T43" fmla="*/ 484 h 4357"/>
                  <a:gd name="T44" fmla="*/ 3362 w 4324"/>
                  <a:gd name="T45" fmla="*/ 307 h 4357"/>
                  <a:gd name="T46" fmla="*/ 2860 w 4324"/>
                  <a:gd name="T47" fmla="*/ 106 h 4357"/>
                  <a:gd name="T48" fmla="*/ 2635 w 4324"/>
                  <a:gd name="T49" fmla="*/ 12 h 4357"/>
                  <a:gd name="T50" fmla="*/ 2595 w 4324"/>
                  <a:gd name="T51" fmla="*/ 45 h 4357"/>
                  <a:gd name="T52" fmla="*/ 2626 w 4324"/>
                  <a:gd name="T53" fmla="*/ 128 h 4357"/>
                  <a:gd name="T54" fmla="*/ 2583 w 4324"/>
                  <a:gd name="T55" fmla="*/ 217 h 4357"/>
                  <a:gd name="T56" fmla="*/ 2447 w 4324"/>
                  <a:gd name="T57" fmla="*/ 322 h 4357"/>
                  <a:gd name="T58" fmla="*/ 2284 w 4324"/>
                  <a:gd name="T59" fmla="*/ 375 h 4357"/>
                  <a:gd name="T60" fmla="*/ 1960 w 4324"/>
                  <a:gd name="T61" fmla="*/ 378 h 4357"/>
                  <a:gd name="T62" fmla="*/ 1733 w 4324"/>
                  <a:gd name="T63" fmla="*/ 336 h 4357"/>
                  <a:gd name="T64" fmla="*/ 1556 w 4324"/>
                  <a:gd name="T65" fmla="*/ 255 h 4357"/>
                  <a:gd name="T66" fmla="*/ 1485 w 4324"/>
                  <a:gd name="T67" fmla="*/ 152 h 4357"/>
                  <a:gd name="T68" fmla="*/ 1528 w 4324"/>
                  <a:gd name="T69" fmla="*/ 73 h 4357"/>
                  <a:gd name="T70" fmla="*/ 1402 w 4324"/>
                  <a:gd name="T71" fmla="*/ 88 h 4357"/>
                  <a:gd name="T72" fmla="*/ 1199 w 4324"/>
                  <a:gd name="T73" fmla="*/ 193 h 4357"/>
                  <a:gd name="T74" fmla="*/ 680 w 4324"/>
                  <a:gd name="T75" fmla="*/ 440 h 4357"/>
                  <a:gd name="T76" fmla="*/ 505 w 4324"/>
                  <a:gd name="T77" fmla="*/ 554 h 4357"/>
                  <a:gd name="T78" fmla="*/ 396 w 4324"/>
                  <a:gd name="T79" fmla="*/ 681 h 4357"/>
                  <a:gd name="T80" fmla="*/ 278 w 4324"/>
                  <a:gd name="T81" fmla="*/ 939 h 4357"/>
                  <a:gd name="T82" fmla="*/ 197 w 4324"/>
                  <a:gd name="T83" fmla="*/ 1294 h 4357"/>
                  <a:gd name="T84" fmla="*/ 117 w 4324"/>
                  <a:gd name="T85" fmla="*/ 1566 h 4357"/>
                  <a:gd name="T86" fmla="*/ 12 w 4324"/>
                  <a:gd name="T87" fmla="*/ 1827 h 4357"/>
                  <a:gd name="T88" fmla="*/ 2 w 4324"/>
                  <a:gd name="T89" fmla="*/ 1945 h 4357"/>
                  <a:gd name="T90" fmla="*/ 45 w 4324"/>
                  <a:gd name="T91" fmla="*/ 2013 h 4357"/>
                  <a:gd name="T92" fmla="*/ 203 w 4324"/>
                  <a:gd name="T93" fmla="*/ 2101 h 4357"/>
                  <a:gd name="T94" fmla="*/ 455 w 4324"/>
                  <a:gd name="T95" fmla="*/ 2216 h 4357"/>
                  <a:gd name="T96" fmla="*/ 801 w 4324"/>
                  <a:gd name="T97" fmla="*/ 2392 h 4357"/>
                  <a:gd name="T98" fmla="*/ 786 w 4324"/>
                  <a:gd name="T99" fmla="*/ 2695 h 4357"/>
                  <a:gd name="T100" fmla="*/ 698 w 4324"/>
                  <a:gd name="T101" fmla="*/ 3435 h 4357"/>
                  <a:gd name="T102" fmla="*/ 694 w 4324"/>
                  <a:gd name="T103" fmla="*/ 3726 h 4357"/>
                  <a:gd name="T104" fmla="*/ 735 w 4324"/>
                  <a:gd name="T105" fmla="*/ 4219 h 4357"/>
                  <a:gd name="T106" fmla="*/ 1041 w 4324"/>
                  <a:gd name="T107" fmla="*/ 4244 h 4357"/>
                  <a:gd name="T108" fmla="*/ 1390 w 4324"/>
                  <a:gd name="T109" fmla="*/ 4324 h 4357"/>
                  <a:gd name="T110" fmla="*/ 1673 w 4324"/>
                  <a:gd name="T111" fmla="*/ 4357 h 4357"/>
                  <a:gd name="T112" fmla="*/ 2029 w 4324"/>
                  <a:gd name="T113" fmla="*/ 4333 h 4357"/>
                  <a:gd name="T114" fmla="*/ 2734 w 4324"/>
                  <a:gd name="T115" fmla="*/ 4196 h 4357"/>
                  <a:gd name="T116" fmla="*/ 3191 w 4324"/>
                  <a:gd name="T117" fmla="*/ 4127 h 4357"/>
                  <a:gd name="T118" fmla="*/ 3379 w 4324"/>
                  <a:gd name="T119" fmla="*/ 4144 h 4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324" h="4357">
                    <a:moveTo>
                      <a:pt x="3439" y="4158"/>
                    </a:moveTo>
                    <a:lnTo>
                      <a:pt x="3439" y="4158"/>
                    </a:lnTo>
                    <a:lnTo>
                      <a:pt x="3441" y="4140"/>
                    </a:lnTo>
                    <a:lnTo>
                      <a:pt x="3446" y="4123"/>
                    </a:lnTo>
                    <a:lnTo>
                      <a:pt x="3456" y="4091"/>
                    </a:lnTo>
                    <a:lnTo>
                      <a:pt x="3468" y="4058"/>
                    </a:lnTo>
                    <a:lnTo>
                      <a:pt x="3482" y="4026"/>
                    </a:lnTo>
                    <a:lnTo>
                      <a:pt x="3496" y="3995"/>
                    </a:lnTo>
                    <a:lnTo>
                      <a:pt x="3508" y="3963"/>
                    </a:lnTo>
                    <a:lnTo>
                      <a:pt x="3519" y="3930"/>
                    </a:lnTo>
                    <a:lnTo>
                      <a:pt x="3522" y="3913"/>
                    </a:lnTo>
                    <a:lnTo>
                      <a:pt x="3525" y="3897"/>
                    </a:lnTo>
                    <a:lnTo>
                      <a:pt x="3525" y="3897"/>
                    </a:lnTo>
                    <a:lnTo>
                      <a:pt x="3529" y="3871"/>
                    </a:lnTo>
                    <a:lnTo>
                      <a:pt x="3528" y="3847"/>
                    </a:lnTo>
                    <a:lnTo>
                      <a:pt x="3525" y="3824"/>
                    </a:lnTo>
                    <a:lnTo>
                      <a:pt x="3520" y="3801"/>
                    </a:lnTo>
                    <a:lnTo>
                      <a:pt x="3514" y="3779"/>
                    </a:lnTo>
                    <a:lnTo>
                      <a:pt x="3505" y="3758"/>
                    </a:lnTo>
                    <a:lnTo>
                      <a:pt x="3494" y="3737"/>
                    </a:lnTo>
                    <a:lnTo>
                      <a:pt x="3484" y="3717"/>
                    </a:lnTo>
                    <a:lnTo>
                      <a:pt x="3461" y="3676"/>
                    </a:lnTo>
                    <a:lnTo>
                      <a:pt x="3437" y="3634"/>
                    </a:lnTo>
                    <a:lnTo>
                      <a:pt x="3427" y="3614"/>
                    </a:lnTo>
                    <a:lnTo>
                      <a:pt x="3417" y="3592"/>
                    </a:lnTo>
                    <a:lnTo>
                      <a:pt x="3409" y="3571"/>
                    </a:lnTo>
                    <a:lnTo>
                      <a:pt x="3402" y="3548"/>
                    </a:lnTo>
                    <a:lnTo>
                      <a:pt x="3402" y="3548"/>
                    </a:lnTo>
                    <a:lnTo>
                      <a:pt x="3398" y="3527"/>
                    </a:lnTo>
                    <a:lnTo>
                      <a:pt x="3395" y="3507"/>
                    </a:lnTo>
                    <a:lnTo>
                      <a:pt x="3395" y="3487"/>
                    </a:lnTo>
                    <a:lnTo>
                      <a:pt x="3397" y="3466"/>
                    </a:lnTo>
                    <a:lnTo>
                      <a:pt x="3398" y="3446"/>
                    </a:lnTo>
                    <a:lnTo>
                      <a:pt x="3402" y="3424"/>
                    </a:lnTo>
                    <a:lnTo>
                      <a:pt x="3411" y="3382"/>
                    </a:lnTo>
                    <a:lnTo>
                      <a:pt x="3421" y="3339"/>
                    </a:lnTo>
                    <a:lnTo>
                      <a:pt x="3431" y="3297"/>
                    </a:lnTo>
                    <a:lnTo>
                      <a:pt x="3435" y="3275"/>
                    </a:lnTo>
                    <a:lnTo>
                      <a:pt x="3439" y="3255"/>
                    </a:lnTo>
                    <a:lnTo>
                      <a:pt x="3441" y="3233"/>
                    </a:lnTo>
                    <a:lnTo>
                      <a:pt x="3444" y="3213"/>
                    </a:lnTo>
                    <a:lnTo>
                      <a:pt x="3444" y="3213"/>
                    </a:lnTo>
                    <a:lnTo>
                      <a:pt x="3453" y="3051"/>
                    </a:lnTo>
                    <a:lnTo>
                      <a:pt x="3459" y="2890"/>
                    </a:lnTo>
                    <a:lnTo>
                      <a:pt x="3461" y="2728"/>
                    </a:lnTo>
                    <a:lnTo>
                      <a:pt x="3463" y="2648"/>
                    </a:lnTo>
                    <a:lnTo>
                      <a:pt x="3461" y="2566"/>
                    </a:lnTo>
                    <a:lnTo>
                      <a:pt x="3461" y="2486"/>
                    </a:lnTo>
                    <a:lnTo>
                      <a:pt x="3459" y="2405"/>
                    </a:lnTo>
                    <a:lnTo>
                      <a:pt x="3456" y="2325"/>
                    </a:lnTo>
                    <a:lnTo>
                      <a:pt x="3453" y="2243"/>
                    </a:lnTo>
                    <a:lnTo>
                      <a:pt x="3449" y="2163"/>
                    </a:lnTo>
                    <a:lnTo>
                      <a:pt x="3442" y="2082"/>
                    </a:lnTo>
                    <a:lnTo>
                      <a:pt x="3436" y="2001"/>
                    </a:lnTo>
                    <a:lnTo>
                      <a:pt x="3430" y="1920"/>
                    </a:lnTo>
                    <a:lnTo>
                      <a:pt x="3431" y="1868"/>
                    </a:lnTo>
                    <a:lnTo>
                      <a:pt x="3431" y="1868"/>
                    </a:lnTo>
                    <a:lnTo>
                      <a:pt x="3441" y="1879"/>
                    </a:lnTo>
                    <a:lnTo>
                      <a:pt x="3453" y="1891"/>
                    </a:lnTo>
                    <a:lnTo>
                      <a:pt x="3461" y="1903"/>
                    </a:lnTo>
                    <a:lnTo>
                      <a:pt x="3470" y="1916"/>
                    </a:lnTo>
                    <a:lnTo>
                      <a:pt x="3488" y="1943"/>
                    </a:lnTo>
                    <a:lnTo>
                      <a:pt x="3505" y="1971"/>
                    </a:lnTo>
                    <a:lnTo>
                      <a:pt x="3520" y="1999"/>
                    </a:lnTo>
                    <a:lnTo>
                      <a:pt x="3538" y="2027"/>
                    </a:lnTo>
                    <a:lnTo>
                      <a:pt x="3557" y="2054"/>
                    </a:lnTo>
                    <a:lnTo>
                      <a:pt x="3567" y="2065"/>
                    </a:lnTo>
                    <a:lnTo>
                      <a:pt x="3578" y="2078"/>
                    </a:lnTo>
                    <a:lnTo>
                      <a:pt x="3578" y="2078"/>
                    </a:lnTo>
                    <a:lnTo>
                      <a:pt x="3592" y="2093"/>
                    </a:lnTo>
                    <a:lnTo>
                      <a:pt x="3606" y="2107"/>
                    </a:lnTo>
                    <a:lnTo>
                      <a:pt x="3619" y="2117"/>
                    </a:lnTo>
                    <a:lnTo>
                      <a:pt x="3632" y="2126"/>
                    </a:lnTo>
                    <a:lnTo>
                      <a:pt x="3638" y="2130"/>
                    </a:lnTo>
                    <a:lnTo>
                      <a:pt x="3644" y="2132"/>
                    </a:lnTo>
                    <a:lnTo>
                      <a:pt x="3652" y="2134"/>
                    </a:lnTo>
                    <a:lnTo>
                      <a:pt x="3660" y="2135"/>
                    </a:lnTo>
                    <a:lnTo>
                      <a:pt x="3667" y="2134"/>
                    </a:lnTo>
                    <a:lnTo>
                      <a:pt x="3676" y="2134"/>
                    </a:lnTo>
                    <a:lnTo>
                      <a:pt x="3695" y="2129"/>
                    </a:lnTo>
                    <a:lnTo>
                      <a:pt x="3695" y="2129"/>
                    </a:lnTo>
                    <a:lnTo>
                      <a:pt x="3717" y="2120"/>
                    </a:lnTo>
                    <a:lnTo>
                      <a:pt x="3717" y="2120"/>
                    </a:lnTo>
                    <a:lnTo>
                      <a:pt x="3730" y="2112"/>
                    </a:lnTo>
                    <a:lnTo>
                      <a:pt x="3744" y="2103"/>
                    </a:lnTo>
                    <a:lnTo>
                      <a:pt x="3769" y="2085"/>
                    </a:lnTo>
                    <a:lnTo>
                      <a:pt x="3794" y="2066"/>
                    </a:lnTo>
                    <a:lnTo>
                      <a:pt x="3819" y="2046"/>
                    </a:lnTo>
                    <a:lnTo>
                      <a:pt x="3819" y="2046"/>
                    </a:lnTo>
                    <a:lnTo>
                      <a:pt x="3840" y="2031"/>
                    </a:lnTo>
                    <a:lnTo>
                      <a:pt x="3861" y="2014"/>
                    </a:lnTo>
                    <a:lnTo>
                      <a:pt x="3882" y="1996"/>
                    </a:lnTo>
                    <a:lnTo>
                      <a:pt x="3901" y="1978"/>
                    </a:lnTo>
                    <a:lnTo>
                      <a:pt x="3922" y="1959"/>
                    </a:lnTo>
                    <a:lnTo>
                      <a:pt x="3939" y="1939"/>
                    </a:lnTo>
                    <a:lnTo>
                      <a:pt x="3976" y="1898"/>
                    </a:lnTo>
                    <a:lnTo>
                      <a:pt x="4011" y="1856"/>
                    </a:lnTo>
                    <a:lnTo>
                      <a:pt x="4044" y="1812"/>
                    </a:lnTo>
                    <a:lnTo>
                      <a:pt x="4074" y="1766"/>
                    </a:lnTo>
                    <a:lnTo>
                      <a:pt x="4103" y="1720"/>
                    </a:lnTo>
                    <a:lnTo>
                      <a:pt x="4103" y="1720"/>
                    </a:lnTo>
                    <a:lnTo>
                      <a:pt x="4129" y="1677"/>
                    </a:lnTo>
                    <a:lnTo>
                      <a:pt x="4153" y="1635"/>
                    </a:lnTo>
                    <a:lnTo>
                      <a:pt x="4166" y="1613"/>
                    </a:lnTo>
                    <a:lnTo>
                      <a:pt x="4178" y="1593"/>
                    </a:lnTo>
                    <a:lnTo>
                      <a:pt x="4192" y="1574"/>
                    </a:lnTo>
                    <a:lnTo>
                      <a:pt x="4208" y="1553"/>
                    </a:lnTo>
                    <a:lnTo>
                      <a:pt x="4208" y="1553"/>
                    </a:lnTo>
                    <a:lnTo>
                      <a:pt x="4223" y="1535"/>
                    </a:lnTo>
                    <a:lnTo>
                      <a:pt x="4239" y="1519"/>
                    </a:lnTo>
                    <a:lnTo>
                      <a:pt x="4239" y="1519"/>
                    </a:lnTo>
                    <a:lnTo>
                      <a:pt x="4255" y="1506"/>
                    </a:lnTo>
                    <a:lnTo>
                      <a:pt x="4270" y="1495"/>
                    </a:lnTo>
                    <a:lnTo>
                      <a:pt x="4285" y="1483"/>
                    </a:lnTo>
                    <a:lnTo>
                      <a:pt x="4299" y="1471"/>
                    </a:lnTo>
                    <a:lnTo>
                      <a:pt x="4310" y="1458"/>
                    </a:lnTo>
                    <a:lnTo>
                      <a:pt x="4316" y="1450"/>
                    </a:lnTo>
                    <a:lnTo>
                      <a:pt x="4319" y="1443"/>
                    </a:lnTo>
                    <a:lnTo>
                      <a:pt x="4322" y="1435"/>
                    </a:lnTo>
                    <a:lnTo>
                      <a:pt x="4324" y="1426"/>
                    </a:lnTo>
                    <a:lnTo>
                      <a:pt x="4324" y="1416"/>
                    </a:lnTo>
                    <a:lnTo>
                      <a:pt x="4324" y="1407"/>
                    </a:lnTo>
                    <a:lnTo>
                      <a:pt x="4324" y="1407"/>
                    </a:lnTo>
                    <a:lnTo>
                      <a:pt x="4321" y="1390"/>
                    </a:lnTo>
                    <a:lnTo>
                      <a:pt x="4316" y="1373"/>
                    </a:lnTo>
                    <a:lnTo>
                      <a:pt x="4309" y="1356"/>
                    </a:lnTo>
                    <a:lnTo>
                      <a:pt x="4302" y="1339"/>
                    </a:lnTo>
                    <a:lnTo>
                      <a:pt x="4294" y="1323"/>
                    </a:lnTo>
                    <a:lnTo>
                      <a:pt x="4284" y="1306"/>
                    </a:lnTo>
                    <a:lnTo>
                      <a:pt x="4263" y="1275"/>
                    </a:lnTo>
                    <a:lnTo>
                      <a:pt x="4242" y="1243"/>
                    </a:lnTo>
                    <a:lnTo>
                      <a:pt x="4219" y="1211"/>
                    </a:lnTo>
                    <a:lnTo>
                      <a:pt x="4197" y="1182"/>
                    </a:lnTo>
                    <a:lnTo>
                      <a:pt x="4178" y="1152"/>
                    </a:lnTo>
                    <a:lnTo>
                      <a:pt x="4178" y="1152"/>
                    </a:lnTo>
                    <a:lnTo>
                      <a:pt x="4150" y="1107"/>
                    </a:lnTo>
                    <a:lnTo>
                      <a:pt x="4121" y="1061"/>
                    </a:lnTo>
                    <a:lnTo>
                      <a:pt x="4063" y="972"/>
                    </a:lnTo>
                    <a:lnTo>
                      <a:pt x="4004" y="883"/>
                    </a:lnTo>
                    <a:lnTo>
                      <a:pt x="3976" y="838"/>
                    </a:lnTo>
                    <a:lnTo>
                      <a:pt x="3948" y="791"/>
                    </a:lnTo>
                    <a:lnTo>
                      <a:pt x="3948" y="791"/>
                    </a:lnTo>
                    <a:lnTo>
                      <a:pt x="3918" y="740"/>
                    </a:lnTo>
                    <a:lnTo>
                      <a:pt x="3885" y="688"/>
                    </a:lnTo>
                    <a:lnTo>
                      <a:pt x="3867" y="662"/>
                    </a:lnTo>
                    <a:lnTo>
                      <a:pt x="3849" y="638"/>
                    </a:lnTo>
                    <a:lnTo>
                      <a:pt x="3829" y="615"/>
                    </a:lnTo>
                    <a:lnTo>
                      <a:pt x="3808" y="592"/>
                    </a:lnTo>
                    <a:lnTo>
                      <a:pt x="3808" y="592"/>
                    </a:lnTo>
                    <a:lnTo>
                      <a:pt x="3783" y="568"/>
                    </a:lnTo>
                    <a:lnTo>
                      <a:pt x="3758" y="546"/>
                    </a:lnTo>
                    <a:lnTo>
                      <a:pt x="3732" y="525"/>
                    </a:lnTo>
                    <a:lnTo>
                      <a:pt x="3705" y="504"/>
                    </a:lnTo>
                    <a:lnTo>
                      <a:pt x="3679" y="484"/>
                    </a:lnTo>
                    <a:lnTo>
                      <a:pt x="3652" y="465"/>
                    </a:lnTo>
                    <a:lnTo>
                      <a:pt x="3624" y="446"/>
                    </a:lnTo>
                    <a:lnTo>
                      <a:pt x="3596" y="429"/>
                    </a:lnTo>
                    <a:lnTo>
                      <a:pt x="3539" y="395"/>
                    </a:lnTo>
                    <a:lnTo>
                      <a:pt x="3482" y="364"/>
                    </a:lnTo>
                    <a:lnTo>
                      <a:pt x="3422" y="334"/>
                    </a:lnTo>
                    <a:lnTo>
                      <a:pt x="3362" y="307"/>
                    </a:lnTo>
                    <a:lnTo>
                      <a:pt x="3362" y="307"/>
                    </a:lnTo>
                    <a:lnTo>
                      <a:pt x="3249" y="258"/>
                    </a:lnTo>
                    <a:lnTo>
                      <a:pt x="3136" y="210"/>
                    </a:lnTo>
                    <a:lnTo>
                      <a:pt x="3023" y="166"/>
                    </a:lnTo>
                    <a:lnTo>
                      <a:pt x="2909" y="124"/>
                    </a:lnTo>
                    <a:lnTo>
                      <a:pt x="2909" y="124"/>
                    </a:lnTo>
                    <a:lnTo>
                      <a:pt x="2860" y="106"/>
                    </a:lnTo>
                    <a:lnTo>
                      <a:pt x="2813" y="87"/>
                    </a:lnTo>
                    <a:lnTo>
                      <a:pt x="2719" y="49"/>
                    </a:lnTo>
                    <a:lnTo>
                      <a:pt x="2719" y="49"/>
                    </a:lnTo>
                    <a:lnTo>
                      <a:pt x="2704" y="42"/>
                    </a:lnTo>
                    <a:lnTo>
                      <a:pt x="2687" y="36"/>
                    </a:lnTo>
                    <a:lnTo>
                      <a:pt x="2653" y="20"/>
                    </a:lnTo>
                    <a:lnTo>
                      <a:pt x="2635" y="12"/>
                    </a:lnTo>
                    <a:lnTo>
                      <a:pt x="2619" y="7"/>
                    </a:lnTo>
                    <a:lnTo>
                      <a:pt x="2602" y="2"/>
                    </a:lnTo>
                    <a:lnTo>
                      <a:pt x="2586" y="0"/>
                    </a:lnTo>
                    <a:lnTo>
                      <a:pt x="2558" y="2"/>
                    </a:lnTo>
                    <a:lnTo>
                      <a:pt x="2558" y="2"/>
                    </a:lnTo>
                    <a:lnTo>
                      <a:pt x="2577" y="23"/>
                    </a:lnTo>
                    <a:lnTo>
                      <a:pt x="2595" y="45"/>
                    </a:lnTo>
                    <a:lnTo>
                      <a:pt x="2602" y="56"/>
                    </a:lnTo>
                    <a:lnTo>
                      <a:pt x="2609" y="68"/>
                    </a:lnTo>
                    <a:lnTo>
                      <a:pt x="2615" y="79"/>
                    </a:lnTo>
                    <a:lnTo>
                      <a:pt x="2620" y="91"/>
                    </a:lnTo>
                    <a:lnTo>
                      <a:pt x="2624" y="104"/>
                    </a:lnTo>
                    <a:lnTo>
                      <a:pt x="2625" y="115"/>
                    </a:lnTo>
                    <a:lnTo>
                      <a:pt x="2626" y="128"/>
                    </a:lnTo>
                    <a:lnTo>
                      <a:pt x="2625" y="140"/>
                    </a:lnTo>
                    <a:lnTo>
                      <a:pt x="2621" y="154"/>
                    </a:lnTo>
                    <a:lnTo>
                      <a:pt x="2616" y="168"/>
                    </a:lnTo>
                    <a:lnTo>
                      <a:pt x="2609" y="182"/>
                    </a:lnTo>
                    <a:lnTo>
                      <a:pt x="2600" y="196"/>
                    </a:lnTo>
                    <a:lnTo>
                      <a:pt x="2600" y="196"/>
                    </a:lnTo>
                    <a:lnTo>
                      <a:pt x="2583" y="217"/>
                    </a:lnTo>
                    <a:lnTo>
                      <a:pt x="2567" y="236"/>
                    </a:lnTo>
                    <a:lnTo>
                      <a:pt x="2549" y="254"/>
                    </a:lnTo>
                    <a:lnTo>
                      <a:pt x="2530" y="270"/>
                    </a:lnTo>
                    <a:lnTo>
                      <a:pt x="2511" y="284"/>
                    </a:lnTo>
                    <a:lnTo>
                      <a:pt x="2490" y="298"/>
                    </a:lnTo>
                    <a:lnTo>
                      <a:pt x="2469" y="311"/>
                    </a:lnTo>
                    <a:lnTo>
                      <a:pt x="2447" y="322"/>
                    </a:lnTo>
                    <a:lnTo>
                      <a:pt x="2426" y="333"/>
                    </a:lnTo>
                    <a:lnTo>
                      <a:pt x="2403" y="343"/>
                    </a:lnTo>
                    <a:lnTo>
                      <a:pt x="2380" y="350"/>
                    </a:lnTo>
                    <a:lnTo>
                      <a:pt x="2357" y="358"/>
                    </a:lnTo>
                    <a:lnTo>
                      <a:pt x="2333" y="364"/>
                    </a:lnTo>
                    <a:lnTo>
                      <a:pt x="2309" y="371"/>
                    </a:lnTo>
                    <a:lnTo>
                      <a:pt x="2284" y="375"/>
                    </a:lnTo>
                    <a:lnTo>
                      <a:pt x="2260" y="378"/>
                    </a:lnTo>
                    <a:lnTo>
                      <a:pt x="2209" y="385"/>
                    </a:lnTo>
                    <a:lnTo>
                      <a:pt x="2160" y="387"/>
                    </a:lnTo>
                    <a:lnTo>
                      <a:pt x="2109" y="387"/>
                    </a:lnTo>
                    <a:lnTo>
                      <a:pt x="2059" y="386"/>
                    </a:lnTo>
                    <a:lnTo>
                      <a:pt x="2010" y="382"/>
                    </a:lnTo>
                    <a:lnTo>
                      <a:pt x="1960" y="378"/>
                    </a:lnTo>
                    <a:lnTo>
                      <a:pt x="1913" y="372"/>
                    </a:lnTo>
                    <a:lnTo>
                      <a:pt x="1869" y="366"/>
                    </a:lnTo>
                    <a:lnTo>
                      <a:pt x="1869" y="366"/>
                    </a:lnTo>
                    <a:lnTo>
                      <a:pt x="1814" y="356"/>
                    </a:lnTo>
                    <a:lnTo>
                      <a:pt x="1786" y="350"/>
                    </a:lnTo>
                    <a:lnTo>
                      <a:pt x="1760" y="344"/>
                    </a:lnTo>
                    <a:lnTo>
                      <a:pt x="1733" y="336"/>
                    </a:lnTo>
                    <a:lnTo>
                      <a:pt x="1706" y="328"/>
                    </a:lnTo>
                    <a:lnTo>
                      <a:pt x="1679" y="319"/>
                    </a:lnTo>
                    <a:lnTo>
                      <a:pt x="1653" y="308"/>
                    </a:lnTo>
                    <a:lnTo>
                      <a:pt x="1627" y="297"/>
                    </a:lnTo>
                    <a:lnTo>
                      <a:pt x="1603" y="284"/>
                    </a:lnTo>
                    <a:lnTo>
                      <a:pt x="1579" y="270"/>
                    </a:lnTo>
                    <a:lnTo>
                      <a:pt x="1556" y="255"/>
                    </a:lnTo>
                    <a:lnTo>
                      <a:pt x="1533" y="238"/>
                    </a:lnTo>
                    <a:lnTo>
                      <a:pt x="1513" y="221"/>
                    </a:lnTo>
                    <a:lnTo>
                      <a:pt x="1493" y="200"/>
                    </a:lnTo>
                    <a:lnTo>
                      <a:pt x="1474" y="180"/>
                    </a:lnTo>
                    <a:lnTo>
                      <a:pt x="1474" y="156"/>
                    </a:lnTo>
                    <a:lnTo>
                      <a:pt x="1474" y="156"/>
                    </a:lnTo>
                    <a:lnTo>
                      <a:pt x="1485" y="152"/>
                    </a:lnTo>
                    <a:lnTo>
                      <a:pt x="1496" y="147"/>
                    </a:lnTo>
                    <a:lnTo>
                      <a:pt x="1508" y="140"/>
                    </a:lnTo>
                    <a:lnTo>
                      <a:pt x="1519" y="133"/>
                    </a:lnTo>
                    <a:lnTo>
                      <a:pt x="1532" y="124"/>
                    </a:lnTo>
                    <a:lnTo>
                      <a:pt x="1543" y="114"/>
                    </a:lnTo>
                    <a:lnTo>
                      <a:pt x="1568" y="92"/>
                    </a:lnTo>
                    <a:lnTo>
                      <a:pt x="1528" y="73"/>
                    </a:lnTo>
                    <a:lnTo>
                      <a:pt x="1528" y="73"/>
                    </a:lnTo>
                    <a:lnTo>
                      <a:pt x="1508" y="70"/>
                    </a:lnTo>
                    <a:lnTo>
                      <a:pt x="1488" y="69"/>
                    </a:lnTo>
                    <a:lnTo>
                      <a:pt x="1466" y="72"/>
                    </a:lnTo>
                    <a:lnTo>
                      <a:pt x="1446" y="76"/>
                    </a:lnTo>
                    <a:lnTo>
                      <a:pt x="1424" y="81"/>
                    </a:lnTo>
                    <a:lnTo>
                      <a:pt x="1402" y="88"/>
                    </a:lnTo>
                    <a:lnTo>
                      <a:pt x="1381" y="97"/>
                    </a:lnTo>
                    <a:lnTo>
                      <a:pt x="1359" y="107"/>
                    </a:lnTo>
                    <a:lnTo>
                      <a:pt x="1316" y="129"/>
                    </a:lnTo>
                    <a:lnTo>
                      <a:pt x="1274" y="152"/>
                    </a:lnTo>
                    <a:lnTo>
                      <a:pt x="1236" y="175"/>
                    </a:lnTo>
                    <a:lnTo>
                      <a:pt x="1199" y="193"/>
                    </a:lnTo>
                    <a:lnTo>
                      <a:pt x="1199" y="193"/>
                    </a:lnTo>
                    <a:lnTo>
                      <a:pt x="1083" y="249"/>
                    </a:lnTo>
                    <a:lnTo>
                      <a:pt x="969" y="305"/>
                    </a:lnTo>
                    <a:lnTo>
                      <a:pt x="853" y="361"/>
                    </a:lnTo>
                    <a:lnTo>
                      <a:pt x="795" y="387"/>
                    </a:lnTo>
                    <a:lnTo>
                      <a:pt x="735" y="413"/>
                    </a:lnTo>
                    <a:lnTo>
                      <a:pt x="735" y="413"/>
                    </a:lnTo>
                    <a:lnTo>
                      <a:pt x="680" y="440"/>
                    </a:lnTo>
                    <a:lnTo>
                      <a:pt x="631" y="466"/>
                    </a:lnTo>
                    <a:lnTo>
                      <a:pt x="608" y="479"/>
                    </a:lnTo>
                    <a:lnTo>
                      <a:pt x="585" y="493"/>
                    </a:lnTo>
                    <a:lnTo>
                      <a:pt x="564" y="507"/>
                    </a:lnTo>
                    <a:lnTo>
                      <a:pt x="543" y="521"/>
                    </a:lnTo>
                    <a:lnTo>
                      <a:pt x="524" y="538"/>
                    </a:lnTo>
                    <a:lnTo>
                      <a:pt x="505" y="554"/>
                    </a:lnTo>
                    <a:lnTo>
                      <a:pt x="486" y="572"/>
                    </a:lnTo>
                    <a:lnTo>
                      <a:pt x="467" y="590"/>
                    </a:lnTo>
                    <a:lnTo>
                      <a:pt x="449" y="610"/>
                    </a:lnTo>
                    <a:lnTo>
                      <a:pt x="431" y="633"/>
                    </a:lnTo>
                    <a:lnTo>
                      <a:pt x="414" y="656"/>
                    </a:lnTo>
                    <a:lnTo>
                      <a:pt x="396" y="681"/>
                    </a:lnTo>
                    <a:lnTo>
                      <a:pt x="396" y="681"/>
                    </a:lnTo>
                    <a:lnTo>
                      <a:pt x="374" y="716"/>
                    </a:lnTo>
                    <a:lnTo>
                      <a:pt x="354" y="751"/>
                    </a:lnTo>
                    <a:lnTo>
                      <a:pt x="336" y="788"/>
                    </a:lnTo>
                    <a:lnTo>
                      <a:pt x="319" y="824"/>
                    </a:lnTo>
                    <a:lnTo>
                      <a:pt x="304" y="862"/>
                    </a:lnTo>
                    <a:lnTo>
                      <a:pt x="290" y="900"/>
                    </a:lnTo>
                    <a:lnTo>
                      <a:pt x="278" y="939"/>
                    </a:lnTo>
                    <a:lnTo>
                      <a:pt x="266" y="977"/>
                    </a:lnTo>
                    <a:lnTo>
                      <a:pt x="255" y="1016"/>
                    </a:lnTo>
                    <a:lnTo>
                      <a:pt x="246" y="1056"/>
                    </a:lnTo>
                    <a:lnTo>
                      <a:pt x="228" y="1135"/>
                    </a:lnTo>
                    <a:lnTo>
                      <a:pt x="211" y="1215"/>
                    </a:lnTo>
                    <a:lnTo>
                      <a:pt x="197" y="1294"/>
                    </a:lnTo>
                    <a:lnTo>
                      <a:pt x="197" y="1294"/>
                    </a:lnTo>
                    <a:lnTo>
                      <a:pt x="190" y="1334"/>
                    </a:lnTo>
                    <a:lnTo>
                      <a:pt x="180" y="1374"/>
                    </a:lnTo>
                    <a:lnTo>
                      <a:pt x="169" y="1413"/>
                    </a:lnTo>
                    <a:lnTo>
                      <a:pt x="158" y="1451"/>
                    </a:lnTo>
                    <a:lnTo>
                      <a:pt x="145" y="1491"/>
                    </a:lnTo>
                    <a:lnTo>
                      <a:pt x="131" y="1529"/>
                    </a:lnTo>
                    <a:lnTo>
                      <a:pt x="117" y="1566"/>
                    </a:lnTo>
                    <a:lnTo>
                      <a:pt x="101" y="1604"/>
                    </a:lnTo>
                    <a:lnTo>
                      <a:pt x="101" y="1604"/>
                    </a:lnTo>
                    <a:lnTo>
                      <a:pt x="64" y="1683"/>
                    </a:lnTo>
                    <a:lnTo>
                      <a:pt x="47" y="1723"/>
                    </a:lnTo>
                    <a:lnTo>
                      <a:pt x="31" y="1763"/>
                    </a:lnTo>
                    <a:lnTo>
                      <a:pt x="18" y="1805"/>
                    </a:lnTo>
                    <a:lnTo>
                      <a:pt x="12" y="1827"/>
                    </a:lnTo>
                    <a:lnTo>
                      <a:pt x="8" y="1847"/>
                    </a:lnTo>
                    <a:lnTo>
                      <a:pt x="4" y="1869"/>
                    </a:lnTo>
                    <a:lnTo>
                      <a:pt x="2" y="1891"/>
                    </a:lnTo>
                    <a:lnTo>
                      <a:pt x="0" y="1912"/>
                    </a:lnTo>
                    <a:lnTo>
                      <a:pt x="0" y="1934"/>
                    </a:lnTo>
                    <a:lnTo>
                      <a:pt x="0" y="1934"/>
                    </a:lnTo>
                    <a:lnTo>
                      <a:pt x="2" y="1945"/>
                    </a:lnTo>
                    <a:lnTo>
                      <a:pt x="4" y="1955"/>
                    </a:lnTo>
                    <a:lnTo>
                      <a:pt x="8" y="1966"/>
                    </a:lnTo>
                    <a:lnTo>
                      <a:pt x="13" y="1976"/>
                    </a:lnTo>
                    <a:lnTo>
                      <a:pt x="20" y="1986"/>
                    </a:lnTo>
                    <a:lnTo>
                      <a:pt x="27" y="1995"/>
                    </a:lnTo>
                    <a:lnTo>
                      <a:pt x="36" y="2004"/>
                    </a:lnTo>
                    <a:lnTo>
                      <a:pt x="45" y="2013"/>
                    </a:lnTo>
                    <a:lnTo>
                      <a:pt x="67" y="2029"/>
                    </a:lnTo>
                    <a:lnTo>
                      <a:pt x="91" y="2046"/>
                    </a:lnTo>
                    <a:lnTo>
                      <a:pt x="116" y="2060"/>
                    </a:lnTo>
                    <a:lnTo>
                      <a:pt x="144" y="2074"/>
                    </a:lnTo>
                    <a:lnTo>
                      <a:pt x="144" y="2074"/>
                    </a:lnTo>
                    <a:lnTo>
                      <a:pt x="173" y="2088"/>
                    </a:lnTo>
                    <a:lnTo>
                      <a:pt x="203" y="2101"/>
                    </a:lnTo>
                    <a:lnTo>
                      <a:pt x="260" y="2124"/>
                    </a:lnTo>
                    <a:lnTo>
                      <a:pt x="312" y="2144"/>
                    </a:lnTo>
                    <a:lnTo>
                      <a:pt x="335" y="2154"/>
                    </a:lnTo>
                    <a:lnTo>
                      <a:pt x="354" y="2163"/>
                    </a:lnTo>
                    <a:lnTo>
                      <a:pt x="354" y="2163"/>
                    </a:lnTo>
                    <a:lnTo>
                      <a:pt x="403" y="2191"/>
                    </a:lnTo>
                    <a:lnTo>
                      <a:pt x="455" y="2216"/>
                    </a:lnTo>
                    <a:lnTo>
                      <a:pt x="558" y="2266"/>
                    </a:lnTo>
                    <a:lnTo>
                      <a:pt x="611" y="2290"/>
                    </a:lnTo>
                    <a:lnTo>
                      <a:pt x="663" y="2316"/>
                    </a:lnTo>
                    <a:lnTo>
                      <a:pt x="712" y="2341"/>
                    </a:lnTo>
                    <a:lnTo>
                      <a:pt x="762" y="2368"/>
                    </a:lnTo>
                    <a:lnTo>
                      <a:pt x="762" y="2368"/>
                    </a:lnTo>
                    <a:lnTo>
                      <a:pt x="801" y="2392"/>
                    </a:lnTo>
                    <a:lnTo>
                      <a:pt x="830" y="2401"/>
                    </a:lnTo>
                    <a:lnTo>
                      <a:pt x="829" y="2420"/>
                    </a:lnTo>
                    <a:lnTo>
                      <a:pt x="829" y="2420"/>
                    </a:lnTo>
                    <a:lnTo>
                      <a:pt x="815" y="2489"/>
                    </a:lnTo>
                    <a:lnTo>
                      <a:pt x="804" y="2558"/>
                    </a:lnTo>
                    <a:lnTo>
                      <a:pt x="794" y="2626"/>
                    </a:lnTo>
                    <a:lnTo>
                      <a:pt x="786" y="2695"/>
                    </a:lnTo>
                    <a:lnTo>
                      <a:pt x="772" y="2832"/>
                    </a:lnTo>
                    <a:lnTo>
                      <a:pt x="764" y="2901"/>
                    </a:lnTo>
                    <a:lnTo>
                      <a:pt x="755" y="2970"/>
                    </a:lnTo>
                    <a:lnTo>
                      <a:pt x="755" y="2970"/>
                    </a:lnTo>
                    <a:lnTo>
                      <a:pt x="721" y="3235"/>
                    </a:lnTo>
                    <a:lnTo>
                      <a:pt x="705" y="3368"/>
                    </a:lnTo>
                    <a:lnTo>
                      <a:pt x="698" y="3435"/>
                    </a:lnTo>
                    <a:lnTo>
                      <a:pt x="692" y="3502"/>
                    </a:lnTo>
                    <a:lnTo>
                      <a:pt x="692" y="3502"/>
                    </a:lnTo>
                    <a:lnTo>
                      <a:pt x="691" y="3547"/>
                    </a:lnTo>
                    <a:lnTo>
                      <a:pt x="689" y="3591"/>
                    </a:lnTo>
                    <a:lnTo>
                      <a:pt x="691" y="3636"/>
                    </a:lnTo>
                    <a:lnTo>
                      <a:pt x="692" y="3680"/>
                    </a:lnTo>
                    <a:lnTo>
                      <a:pt x="694" y="3726"/>
                    </a:lnTo>
                    <a:lnTo>
                      <a:pt x="698" y="3771"/>
                    </a:lnTo>
                    <a:lnTo>
                      <a:pt x="707" y="3860"/>
                    </a:lnTo>
                    <a:lnTo>
                      <a:pt x="716" y="3950"/>
                    </a:lnTo>
                    <a:lnTo>
                      <a:pt x="725" y="4039"/>
                    </a:lnTo>
                    <a:lnTo>
                      <a:pt x="731" y="4130"/>
                    </a:lnTo>
                    <a:lnTo>
                      <a:pt x="734" y="4174"/>
                    </a:lnTo>
                    <a:lnTo>
                      <a:pt x="735" y="4219"/>
                    </a:lnTo>
                    <a:lnTo>
                      <a:pt x="778" y="4226"/>
                    </a:lnTo>
                    <a:lnTo>
                      <a:pt x="778" y="4226"/>
                    </a:lnTo>
                    <a:lnTo>
                      <a:pt x="830" y="4226"/>
                    </a:lnTo>
                    <a:lnTo>
                      <a:pt x="884" y="4229"/>
                    </a:lnTo>
                    <a:lnTo>
                      <a:pt x="936" y="4233"/>
                    </a:lnTo>
                    <a:lnTo>
                      <a:pt x="989" y="4238"/>
                    </a:lnTo>
                    <a:lnTo>
                      <a:pt x="1041" y="4244"/>
                    </a:lnTo>
                    <a:lnTo>
                      <a:pt x="1094" y="4253"/>
                    </a:lnTo>
                    <a:lnTo>
                      <a:pt x="1146" y="4264"/>
                    </a:lnTo>
                    <a:lnTo>
                      <a:pt x="1195" y="4276"/>
                    </a:lnTo>
                    <a:lnTo>
                      <a:pt x="1195" y="4276"/>
                    </a:lnTo>
                    <a:lnTo>
                      <a:pt x="1291" y="4301"/>
                    </a:lnTo>
                    <a:lnTo>
                      <a:pt x="1340" y="4313"/>
                    </a:lnTo>
                    <a:lnTo>
                      <a:pt x="1390" y="4324"/>
                    </a:lnTo>
                    <a:lnTo>
                      <a:pt x="1439" y="4334"/>
                    </a:lnTo>
                    <a:lnTo>
                      <a:pt x="1489" y="4343"/>
                    </a:lnTo>
                    <a:lnTo>
                      <a:pt x="1537" y="4350"/>
                    </a:lnTo>
                    <a:lnTo>
                      <a:pt x="1584" y="4355"/>
                    </a:lnTo>
                    <a:lnTo>
                      <a:pt x="1584" y="4355"/>
                    </a:lnTo>
                    <a:lnTo>
                      <a:pt x="1629" y="4356"/>
                    </a:lnTo>
                    <a:lnTo>
                      <a:pt x="1673" y="4357"/>
                    </a:lnTo>
                    <a:lnTo>
                      <a:pt x="1718" y="4357"/>
                    </a:lnTo>
                    <a:lnTo>
                      <a:pt x="1762" y="4356"/>
                    </a:lnTo>
                    <a:lnTo>
                      <a:pt x="1807" y="4355"/>
                    </a:lnTo>
                    <a:lnTo>
                      <a:pt x="1851" y="4352"/>
                    </a:lnTo>
                    <a:lnTo>
                      <a:pt x="1896" y="4348"/>
                    </a:lnTo>
                    <a:lnTo>
                      <a:pt x="1940" y="4345"/>
                    </a:lnTo>
                    <a:lnTo>
                      <a:pt x="2029" y="4333"/>
                    </a:lnTo>
                    <a:lnTo>
                      <a:pt x="2118" y="4319"/>
                    </a:lnTo>
                    <a:lnTo>
                      <a:pt x="2204" y="4304"/>
                    </a:lnTo>
                    <a:lnTo>
                      <a:pt x="2290" y="4286"/>
                    </a:lnTo>
                    <a:lnTo>
                      <a:pt x="2290" y="4286"/>
                    </a:lnTo>
                    <a:lnTo>
                      <a:pt x="2467" y="4250"/>
                    </a:lnTo>
                    <a:lnTo>
                      <a:pt x="2645" y="4214"/>
                    </a:lnTo>
                    <a:lnTo>
                      <a:pt x="2734" y="4196"/>
                    </a:lnTo>
                    <a:lnTo>
                      <a:pt x="2823" y="4179"/>
                    </a:lnTo>
                    <a:lnTo>
                      <a:pt x="2914" y="4163"/>
                    </a:lnTo>
                    <a:lnTo>
                      <a:pt x="3004" y="4149"/>
                    </a:lnTo>
                    <a:lnTo>
                      <a:pt x="3004" y="4149"/>
                    </a:lnTo>
                    <a:lnTo>
                      <a:pt x="3094" y="4136"/>
                    </a:lnTo>
                    <a:lnTo>
                      <a:pt x="3142" y="4131"/>
                    </a:lnTo>
                    <a:lnTo>
                      <a:pt x="3191" y="4127"/>
                    </a:lnTo>
                    <a:lnTo>
                      <a:pt x="3240" y="4126"/>
                    </a:lnTo>
                    <a:lnTo>
                      <a:pt x="3264" y="4126"/>
                    </a:lnTo>
                    <a:lnTo>
                      <a:pt x="3289" y="4127"/>
                    </a:lnTo>
                    <a:lnTo>
                      <a:pt x="3311" y="4130"/>
                    </a:lnTo>
                    <a:lnTo>
                      <a:pt x="3334" y="4132"/>
                    </a:lnTo>
                    <a:lnTo>
                      <a:pt x="3357" y="4137"/>
                    </a:lnTo>
                    <a:lnTo>
                      <a:pt x="3379" y="4144"/>
                    </a:lnTo>
                    <a:lnTo>
                      <a:pt x="3439" y="41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2" name="Freeform 9">
                <a:extLst>
                  <a:ext uri="{FF2B5EF4-FFF2-40B4-BE49-F238E27FC236}">
                    <a16:creationId xmlns:a16="http://schemas.microsoft.com/office/drawing/2014/main" id="{E95D4883-F224-3D4E-0227-9AE5DAB6C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" y="1991"/>
                <a:ext cx="2162" cy="2178"/>
              </a:xfrm>
              <a:custGeom>
                <a:avLst/>
                <a:gdLst>
                  <a:gd name="T0" fmla="*/ 3482 w 4324"/>
                  <a:gd name="T1" fmla="*/ 4026 h 4357"/>
                  <a:gd name="T2" fmla="*/ 3529 w 4324"/>
                  <a:gd name="T3" fmla="*/ 3871 h 4357"/>
                  <a:gd name="T4" fmla="*/ 3484 w 4324"/>
                  <a:gd name="T5" fmla="*/ 3717 h 4357"/>
                  <a:gd name="T6" fmla="*/ 3402 w 4324"/>
                  <a:gd name="T7" fmla="*/ 3548 h 4357"/>
                  <a:gd name="T8" fmla="*/ 3411 w 4324"/>
                  <a:gd name="T9" fmla="*/ 3382 h 4357"/>
                  <a:gd name="T10" fmla="*/ 3444 w 4324"/>
                  <a:gd name="T11" fmla="*/ 3213 h 4357"/>
                  <a:gd name="T12" fmla="*/ 3459 w 4324"/>
                  <a:gd name="T13" fmla="*/ 2405 h 4357"/>
                  <a:gd name="T14" fmla="*/ 3431 w 4324"/>
                  <a:gd name="T15" fmla="*/ 1868 h 4357"/>
                  <a:gd name="T16" fmla="*/ 3505 w 4324"/>
                  <a:gd name="T17" fmla="*/ 1971 h 4357"/>
                  <a:gd name="T18" fmla="*/ 3592 w 4324"/>
                  <a:gd name="T19" fmla="*/ 2093 h 4357"/>
                  <a:gd name="T20" fmla="*/ 3660 w 4324"/>
                  <a:gd name="T21" fmla="*/ 2135 h 4357"/>
                  <a:gd name="T22" fmla="*/ 3730 w 4324"/>
                  <a:gd name="T23" fmla="*/ 2112 h 4357"/>
                  <a:gd name="T24" fmla="*/ 3861 w 4324"/>
                  <a:gd name="T25" fmla="*/ 2014 h 4357"/>
                  <a:gd name="T26" fmla="*/ 4044 w 4324"/>
                  <a:gd name="T27" fmla="*/ 1812 h 4357"/>
                  <a:gd name="T28" fmla="*/ 4178 w 4324"/>
                  <a:gd name="T29" fmla="*/ 1593 h 4357"/>
                  <a:gd name="T30" fmla="*/ 4255 w 4324"/>
                  <a:gd name="T31" fmla="*/ 1506 h 4357"/>
                  <a:gd name="T32" fmla="*/ 4322 w 4324"/>
                  <a:gd name="T33" fmla="*/ 1435 h 4357"/>
                  <a:gd name="T34" fmla="*/ 4309 w 4324"/>
                  <a:gd name="T35" fmla="*/ 1356 h 4357"/>
                  <a:gd name="T36" fmla="*/ 4197 w 4324"/>
                  <a:gd name="T37" fmla="*/ 1182 h 4357"/>
                  <a:gd name="T38" fmla="*/ 3976 w 4324"/>
                  <a:gd name="T39" fmla="*/ 838 h 4357"/>
                  <a:gd name="T40" fmla="*/ 3829 w 4324"/>
                  <a:gd name="T41" fmla="*/ 615 h 4357"/>
                  <a:gd name="T42" fmla="*/ 3679 w 4324"/>
                  <a:gd name="T43" fmla="*/ 484 h 4357"/>
                  <a:gd name="T44" fmla="*/ 3362 w 4324"/>
                  <a:gd name="T45" fmla="*/ 307 h 4357"/>
                  <a:gd name="T46" fmla="*/ 2860 w 4324"/>
                  <a:gd name="T47" fmla="*/ 106 h 4357"/>
                  <a:gd name="T48" fmla="*/ 2635 w 4324"/>
                  <a:gd name="T49" fmla="*/ 12 h 4357"/>
                  <a:gd name="T50" fmla="*/ 2595 w 4324"/>
                  <a:gd name="T51" fmla="*/ 45 h 4357"/>
                  <a:gd name="T52" fmla="*/ 2626 w 4324"/>
                  <a:gd name="T53" fmla="*/ 128 h 4357"/>
                  <a:gd name="T54" fmla="*/ 2583 w 4324"/>
                  <a:gd name="T55" fmla="*/ 217 h 4357"/>
                  <a:gd name="T56" fmla="*/ 2447 w 4324"/>
                  <a:gd name="T57" fmla="*/ 322 h 4357"/>
                  <a:gd name="T58" fmla="*/ 2284 w 4324"/>
                  <a:gd name="T59" fmla="*/ 375 h 4357"/>
                  <a:gd name="T60" fmla="*/ 1960 w 4324"/>
                  <a:gd name="T61" fmla="*/ 378 h 4357"/>
                  <a:gd name="T62" fmla="*/ 1733 w 4324"/>
                  <a:gd name="T63" fmla="*/ 336 h 4357"/>
                  <a:gd name="T64" fmla="*/ 1556 w 4324"/>
                  <a:gd name="T65" fmla="*/ 255 h 4357"/>
                  <a:gd name="T66" fmla="*/ 1485 w 4324"/>
                  <a:gd name="T67" fmla="*/ 152 h 4357"/>
                  <a:gd name="T68" fmla="*/ 1528 w 4324"/>
                  <a:gd name="T69" fmla="*/ 73 h 4357"/>
                  <a:gd name="T70" fmla="*/ 1402 w 4324"/>
                  <a:gd name="T71" fmla="*/ 88 h 4357"/>
                  <a:gd name="T72" fmla="*/ 1199 w 4324"/>
                  <a:gd name="T73" fmla="*/ 193 h 4357"/>
                  <a:gd name="T74" fmla="*/ 680 w 4324"/>
                  <a:gd name="T75" fmla="*/ 440 h 4357"/>
                  <a:gd name="T76" fmla="*/ 505 w 4324"/>
                  <a:gd name="T77" fmla="*/ 554 h 4357"/>
                  <a:gd name="T78" fmla="*/ 396 w 4324"/>
                  <a:gd name="T79" fmla="*/ 681 h 4357"/>
                  <a:gd name="T80" fmla="*/ 278 w 4324"/>
                  <a:gd name="T81" fmla="*/ 939 h 4357"/>
                  <a:gd name="T82" fmla="*/ 197 w 4324"/>
                  <a:gd name="T83" fmla="*/ 1294 h 4357"/>
                  <a:gd name="T84" fmla="*/ 117 w 4324"/>
                  <a:gd name="T85" fmla="*/ 1566 h 4357"/>
                  <a:gd name="T86" fmla="*/ 12 w 4324"/>
                  <a:gd name="T87" fmla="*/ 1827 h 4357"/>
                  <a:gd name="T88" fmla="*/ 2 w 4324"/>
                  <a:gd name="T89" fmla="*/ 1945 h 4357"/>
                  <a:gd name="T90" fmla="*/ 45 w 4324"/>
                  <a:gd name="T91" fmla="*/ 2013 h 4357"/>
                  <a:gd name="T92" fmla="*/ 203 w 4324"/>
                  <a:gd name="T93" fmla="*/ 2101 h 4357"/>
                  <a:gd name="T94" fmla="*/ 455 w 4324"/>
                  <a:gd name="T95" fmla="*/ 2216 h 4357"/>
                  <a:gd name="T96" fmla="*/ 801 w 4324"/>
                  <a:gd name="T97" fmla="*/ 2392 h 4357"/>
                  <a:gd name="T98" fmla="*/ 786 w 4324"/>
                  <a:gd name="T99" fmla="*/ 2695 h 4357"/>
                  <a:gd name="T100" fmla="*/ 698 w 4324"/>
                  <a:gd name="T101" fmla="*/ 3435 h 4357"/>
                  <a:gd name="T102" fmla="*/ 694 w 4324"/>
                  <a:gd name="T103" fmla="*/ 3726 h 4357"/>
                  <a:gd name="T104" fmla="*/ 735 w 4324"/>
                  <a:gd name="T105" fmla="*/ 4219 h 4357"/>
                  <a:gd name="T106" fmla="*/ 1041 w 4324"/>
                  <a:gd name="T107" fmla="*/ 4244 h 4357"/>
                  <a:gd name="T108" fmla="*/ 1390 w 4324"/>
                  <a:gd name="T109" fmla="*/ 4324 h 4357"/>
                  <a:gd name="T110" fmla="*/ 1673 w 4324"/>
                  <a:gd name="T111" fmla="*/ 4357 h 4357"/>
                  <a:gd name="T112" fmla="*/ 2029 w 4324"/>
                  <a:gd name="T113" fmla="*/ 4333 h 4357"/>
                  <a:gd name="T114" fmla="*/ 2734 w 4324"/>
                  <a:gd name="T115" fmla="*/ 4196 h 4357"/>
                  <a:gd name="T116" fmla="*/ 3191 w 4324"/>
                  <a:gd name="T117" fmla="*/ 4127 h 4357"/>
                  <a:gd name="T118" fmla="*/ 3379 w 4324"/>
                  <a:gd name="T119" fmla="*/ 4144 h 4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324" h="4357">
                    <a:moveTo>
                      <a:pt x="3439" y="4158"/>
                    </a:moveTo>
                    <a:lnTo>
                      <a:pt x="3439" y="4158"/>
                    </a:lnTo>
                    <a:lnTo>
                      <a:pt x="3441" y="4140"/>
                    </a:lnTo>
                    <a:lnTo>
                      <a:pt x="3446" y="4123"/>
                    </a:lnTo>
                    <a:lnTo>
                      <a:pt x="3456" y="4091"/>
                    </a:lnTo>
                    <a:lnTo>
                      <a:pt x="3468" y="4058"/>
                    </a:lnTo>
                    <a:lnTo>
                      <a:pt x="3482" y="4026"/>
                    </a:lnTo>
                    <a:lnTo>
                      <a:pt x="3496" y="3995"/>
                    </a:lnTo>
                    <a:lnTo>
                      <a:pt x="3508" y="3963"/>
                    </a:lnTo>
                    <a:lnTo>
                      <a:pt x="3519" y="3930"/>
                    </a:lnTo>
                    <a:lnTo>
                      <a:pt x="3522" y="3913"/>
                    </a:lnTo>
                    <a:lnTo>
                      <a:pt x="3525" y="3897"/>
                    </a:lnTo>
                    <a:lnTo>
                      <a:pt x="3525" y="3897"/>
                    </a:lnTo>
                    <a:lnTo>
                      <a:pt x="3529" y="3871"/>
                    </a:lnTo>
                    <a:lnTo>
                      <a:pt x="3528" y="3847"/>
                    </a:lnTo>
                    <a:lnTo>
                      <a:pt x="3525" y="3824"/>
                    </a:lnTo>
                    <a:lnTo>
                      <a:pt x="3520" y="3801"/>
                    </a:lnTo>
                    <a:lnTo>
                      <a:pt x="3514" y="3779"/>
                    </a:lnTo>
                    <a:lnTo>
                      <a:pt x="3505" y="3758"/>
                    </a:lnTo>
                    <a:lnTo>
                      <a:pt x="3494" y="3737"/>
                    </a:lnTo>
                    <a:lnTo>
                      <a:pt x="3484" y="3717"/>
                    </a:lnTo>
                    <a:lnTo>
                      <a:pt x="3461" y="3676"/>
                    </a:lnTo>
                    <a:lnTo>
                      <a:pt x="3437" y="3634"/>
                    </a:lnTo>
                    <a:lnTo>
                      <a:pt x="3427" y="3614"/>
                    </a:lnTo>
                    <a:lnTo>
                      <a:pt x="3417" y="3592"/>
                    </a:lnTo>
                    <a:lnTo>
                      <a:pt x="3409" y="3571"/>
                    </a:lnTo>
                    <a:lnTo>
                      <a:pt x="3402" y="3548"/>
                    </a:lnTo>
                    <a:lnTo>
                      <a:pt x="3402" y="3548"/>
                    </a:lnTo>
                    <a:lnTo>
                      <a:pt x="3398" y="3527"/>
                    </a:lnTo>
                    <a:lnTo>
                      <a:pt x="3395" y="3507"/>
                    </a:lnTo>
                    <a:lnTo>
                      <a:pt x="3395" y="3487"/>
                    </a:lnTo>
                    <a:lnTo>
                      <a:pt x="3397" y="3466"/>
                    </a:lnTo>
                    <a:lnTo>
                      <a:pt x="3398" y="3446"/>
                    </a:lnTo>
                    <a:lnTo>
                      <a:pt x="3402" y="3424"/>
                    </a:lnTo>
                    <a:lnTo>
                      <a:pt x="3411" y="3382"/>
                    </a:lnTo>
                    <a:lnTo>
                      <a:pt x="3421" y="3339"/>
                    </a:lnTo>
                    <a:lnTo>
                      <a:pt x="3431" y="3297"/>
                    </a:lnTo>
                    <a:lnTo>
                      <a:pt x="3435" y="3275"/>
                    </a:lnTo>
                    <a:lnTo>
                      <a:pt x="3439" y="3255"/>
                    </a:lnTo>
                    <a:lnTo>
                      <a:pt x="3441" y="3233"/>
                    </a:lnTo>
                    <a:lnTo>
                      <a:pt x="3444" y="3213"/>
                    </a:lnTo>
                    <a:lnTo>
                      <a:pt x="3444" y="3213"/>
                    </a:lnTo>
                    <a:lnTo>
                      <a:pt x="3453" y="3051"/>
                    </a:lnTo>
                    <a:lnTo>
                      <a:pt x="3459" y="2890"/>
                    </a:lnTo>
                    <a:lnTo>
                      <a:pt x="3461" y="2728"/>
                    </a:lnTo>
                    <a:lnTo>
                      <a:pt x="3463" y="2648"/>
                    </a:lnTo>
                    <a:lnTo>
                      <a:pt x="3461" y="2566"/>
                    </a:lnTo>
                    <a:lnTo>
                      <a:pt x="3461" y="2486"/>
                    </a:lnTo>
                    <a:lnTo>
                      <a:pt x="3459" y="2405"/>
                    </a:lnTo>
                    <a:lnTo>
                      <a:pt x="3456" y="2325"/>
                    </a:lnTo>
                    <a:lnTo>
                      <a:pt x="3453" y="2243"/>
                    </a:lnTo>
                    <a:lnTo>
                      <a:pt x="3449" y="2163"/>
                    </a:lnTo>
                    <a:lnTo>
                      <a:pt x="3442" y="2082"/>
                    </a:lnTo>
                    <a:lnTo>
                      <a:pt x="3436" y="2001"/>
                    </a:lnTo>
                    <a:lnTo>
                      <a:pt x="3430" y="1920"/>
                    </a:lnTo>
                    <a:lnTo>
                      <a:pt x="3431" y="1868"/>
                    </a:lnTo>
                    <a:lnTo>
                      <a:pt x="3431" y="1868"/>
                    </a:lnTo>
                    <a:lnTo>
                      <a:pt x="3441" y="1879"/>
                    </a:lnTo>
                    <a:lnTo>
                      <a:pt x="3453" y="1891"/>
                    </a:lnTo>
                    <a:lnTo>
                      <a:pt x="3461" y="1903"/>
                    </a:lnTo>
                    <a:lnTo>
                      <a:pt x="3470" y="1916"/>
                    </a:lnTo>
                    <a:lnTo>
                      <a:pt x="3488" y="1943"/>
                    </a:lnTo>
                    <a:lnTo>
                      <a:pt x="3505" y="1971"/>
                    </a:lnTo>
                    <a:lnTo>
                      <a:pt x="3520" y="1999"/>
                    </a:lnTo>
                    <a:lnTo>
                      <a:pt x="3538" y="2027"/>
                    </a:lnTo>
                    <a:lnTo>
                      <a:pt x="3557" y="2054"/>
                    </a:lnTo>
                    <a:lnTo>
                      <a:pt x="3567" y="2065"/>
                    </a:lnTo>
                    <a:lnTo>
                      <a:pt x="3578" y="2078"/>
                    </a:lnTo>
                    <a:lnTo>
                      <a:pt x="3578" y="2078"/>
                    </a:lnTo>
                    <a:lnTo>
                      <a:pt x="3592" y="2093"/>
                    </a:lnTo>
                    <a:lnTo>
                      <a:pt x="3606" y="2107"/>
                    </a:lnTo>
                    <a:lnTo>
                      <a:pt x="3619" y="2117"/>
                    </a:lnTo>
                    <a:lnTo>
                      <a:pt x="3632" y="2126"/>
                    </a:lnTo>
                    <a:lnTo>
                      <a:pt x="3638" y="2130"/>
                    </a:lnTo>
                    <a:lnTo>
                      <a:pt x="3644" y="2132"/>
                    </a:lnTo>
                    <a:lnTo>
                      <a:pt x="3652" y="2134"/>
                    </a:lnTo>
                    <a:lnTo>
                      <a:pt x="3660" y="2135"/>
                    </a:lnTo>
                    <a:lnTo>
                      <a:pt x="3667" y="2134"/>
                    </a:lnTo>
                    <a:lnTo>
                      <a:pt x="3676" y="2134"/>
                    </a:lnTo>
                    <a:lnTo>
                      <a:pt x="3695" y="2129"/>
                    </a:lnTo>
                    <a:lnTo>
                      <a:pt x="3695" y="2129"/>
                    </a:lnTo>
                    <a:lnTo>
                      <a:pt x="3717" y="2120"/>
                    </a:lnTo>
                    <a:lnTo>
                      <a:pt x="3717" y="2120"/>
                    </a:lnTo>
                    <a:lnTo>
                      <a:pt x="3730" y="2112"/>
                    </a:lnTo>
                    <a:lnTo>
                      <a:pt x="3744" y="2103"/>
                    </a:lnTo>
                    <a:lnTo>
                      <a:pt x="3769" y="2085"/>
                    </a:lnTo>
                    <a:lnTo>
                      <a:pt x="3794" y="2066"/>
                    </a:lnTo>
                    <a:lnTo>
                      <a:pt x="3819" y="2046"/>
                    </a:lnTo>
                    <a:lnTo>
                      <a:pt x="3819" y="2046"/>
                    </a:lnTo>
                    <a:lnTo>
                      <a:pt x="3840" y="2031"/>
                    </a:lnTo>
                    <a:lnTo>
                      <a:pt x="3861" y="2014"/>
                    </a:lnTo>
                    <a:lnTo>
                      <a:pt x="3882" y="1996"/>
                    </a:lnTo>
                    <a:lnTo>
                      <a:pt x="3901" y="1978"/>
                    </a:lnTo>
                    <a:lnTo>
                      <a:pt x="3922" y="1959"/>
                    </a:lnTo>
                    <a:lnTo>
                      <a:pt x="3939" y="1939"/>
                    </a:lnTo>
                    <a:lnTo>
                      <a:pt x="3976" y="1898"/>
                    </a:lnTo>
                    <a:lnTo>
                      <a:pt x="4011" y="1856"/>
                    </a:lnTo>
                    <a:lnTo>
                      <a:pt x="4044" y="1812"/>
                    </a:lnTo>
                    <a:lnTo>
                      <a:pt x="4074" y="1766"/>
                    </a:lnTo>
                    <a:lnTo>
                      <a:pt x="4103" y="1720"/>
                    </a:lnTo>
                    <a:lnTo>
                      <a:pt x="4103" y="1720"/>
                    </a:lnTo>
                    <a:lnTo>
                      <a:pt x="4129" y="1677"/>
                    </a:lnTo>
                    <a:lnTo>
                      <a:pt x="4153" y="1635"/>
                    </a:lnTo>
                    <a:lnTo>
                      <a:pt x="4166" y="1613"/>
                    </a:lnTo>
                    <a:lnTo>
                      <a:pt x="4178" y="1593"/>
                    </a:lnTo>
                    <a:lnTo>
                      <a:pt x="4192" y="1574"/>
                    </a:lnTo>
                    <a:lnTo>
                      <a:pt x="4208" y="1553"/>
                    </a:lnTo>
                    <a:lnTo>
                      <a:pt x="4208" y="1553"/>
                    </a:lnTo>
                    <a:lnTo>
                      <a:pt x="4223" y="1535"/>
                    </a:lnTo>
                    <a:lnTo>
                      <a:pt x="4239" y="1519"/>
                    </a:lnTo>
                    <a:lnTo>
                      <a:pt x="4239" y="1519"/>
                    </a:lnTo>
                    <a:lnTo>
                      <a:pt x="4255" y="1506"/>
                    </a:lnTo>
                    <a:lnTo>
                      <a:pt x="4270" y="1495"/>
                    </a:lnTo>
                    <a:lnTo>
                      <a:pt x="4285" y="1483"/>
                    </a:lnTo>
                    <a:lnTo>
                      <a:pt x="4299" y="1471"/>
                    </a:lnTo>
                    <a:lnTo>
                      <a:pt x="4310" y="1458"/>
                    </a:lnTo>
                    <a:lnTo>
                      <a:pt x="4316" y="1450"/>
                    </a:lnTo>
                    <a:lnTo>
                      <a:pt x="4319" y="1443"/>
                    </a:lnTo>
                    <a:lnTo>
                      <a:pt x="4322" y="1435"/>
                    </a:lnTo>
                    <a:lnTo>
                      <a:pt x="4324" y="1426"/>
                    </a:lnTo>
                    <a:lnTo>
                      <a:pt x="4324" y="1416"/>
                    </a:lnTo>
                    <a:lnTo>
                      <a:pt x="4324" y="1407"/>
                    </a:lnTo>
                    <a:lnTo>
                      <a:pt x="4324" y="1407"/>
                    </a:lnTo>
                    <a:lnTo>
                      <a:pt x="4321" y="1390"/>
                    </a:lnTo>
                    <a:lnTo>
                      <a:pt x="4316" y="1373"/>
                    </a:lnTo>
                    <a:lnTo>
                      <a:pt x="4309" y="1356"/>
                    </a:lnTo>
                    <a:lnTo>
                      <a:pt x="4302" y="1339"/>
                    </a:lnTo>
                    <a:lnTo>
                      <a:pt x="4294" y="1323"/>
                    </a:lnTo>
                    <a:lnTo>
                      <a:pt x="4284" y="1306"/>
                    </a:lnTo>
                    <a:lnTo>
                      <a:pt x="4263" y="1275"/>
                    </a:lnTo>
                    <a:lnTo>
                      <a:pt x="4242" y="1243"/>
                    </a:lnTo>
                    <a:lnTo>
                      <a:pt x="4219" y="1211"/>
                    </a:lnTo>
                    <a:lnTo>
                      <a:pt x="4197" y="1182"/>
                    </a:lnTo>
                    <a:lnTo>
                      <a:pt x="4178" y="1152"/>
                    </a:lnTo>
                    <a:lnTo>
                      <a:pt x="4178" y="1152"/>
                    </a:lnTo>
                    <a:lnTo>
                      <a:pt x="4150" y="1107"/>
                    </a:lnTo>
                    <a:lnTo>
                      <a:pt x="4121" y="1061"/>
                    </a:lnTo>
                    <a:lnTo>
                      <a:pt x="4063" y="972"/>
                    </a:lnTo>
                    <a:lnTo>
                      <a:pt x="4004" y="883"/>
                    </a:lnTo>
                    <a:lnTo>
                      <a:pt x="3976" y="838"/>
                    </a:lnTo>
                    <a:lnTo>
                      <a:pt x="3948" y="791"/>
                    </a:lnTo>
                    <a:lnTo>
                      <a:pt x="3948" y="791"/>
                    </a:lnTo>
                    <a:lnTo>
                      <a:pt x="3918" y="740"/>
                    </a:lnTo>
                    <a:lnTo>
                      <a:pt x="3885" y="688"/>
                    </a:lnTo>
                    <a:lnTo>
                      <a:pt x="3867" y="662"/>
                    </a:lnTo>
                    <a:lnTo>
                      <a:pt x="3849" y="638"/>
                    </a:lnTo>
                    <a:lnTo>
                      <a:pt x="3829" y="615"/>
                    </a:lnTo>
                    <a:lnTo>
                      <a:pt x="3808" y="592"/>
                    </a:lnTo>
                    <a:lnTo>
                      <a:pt x="3808" y="592"/>
                    </a:lnTo>
                    <a:lnTo>
                      <a:pt x="3783" y="568"/>
                    </a:lnTo>
                    <a:lnTo>
                      <a:pt x="3758" y="546"/>
                    </a:lnTo>
                    <a:lnTo>
                      <a:pt x="3732" y="525"/>
                    </a:lnTo>
                    <a:lnTo>
                      <a:pt x="3705" y="504"/>
                    </a:lnTo>
                    <a:lnTo>
                      <a:pt x="3679" y="484"/>
                    </a:lnTo>
                    <a:lnTo>
                      <a:pt x="3652" y="465"/>
                    </a:lnTo>
                    <a:lnTo>
                      <a:pt x="3624" y="446"/>
                    </a:lnTo>
                    <a:lnTo>
                      <a:pt x="3596" y="429"/>
                    </a:lnTo>
                    <a:lnTo>
                      <a:pt x="3539" y="395"/>
                    </a:lnTo>
                    <a:lnTo>
                      <a:pt x="3482" y="364"/>
                    </a:lnTo>
                    <a:lnTo>
                      <a:pt x="3422" y="334"/>
                    </a:lnTo>
                    <a:lnTo>
                      <a:pt x="3362" y="307"/>
                    </a:lnTo>
                    <a:lnTo>
                      <a:pt x="3362" y="307"/>
                    </a:lnTo>
                    <a:lnTo>
                      <a:pt x="3249" y="258"/>
                    </a:lnTo>
                    <a:lnTo>
                      <a:pt x="3136" y="210"/>
                    </a:lnTo>
                    <a:lnTo>
                      <a:pt x="3023" y="166"/>
                    </a:lnTo>
                    <a:lnTo>
                      <a:pt x="2909" y="124"/>
                    </a:lnTo>
                    <a:lnTo>
                      <a:pt x="2909" y="124"/>
                    </a:lnTo>
                    <a:lnTo>
                      <a:pt x="2860" y="106"/>
                    </a:lnTo>
                    <a:lnTo>
                      <a:pt x="2813" y="87"/>
                    </a:lnTo>
                    <a:lnTo>
                      <a:pt x="2719" y="49"/>
                    </a:lnTo>
                    <a:lnTo>
                      <a:pt x="2719" y="49"/>
                    </a:lnTo>
                    <a:lnTo>
                      <a:pt x="2704" y="42"/>
                    </a:lnTo>
                    <a:lnTo>
                      <a:pt x="2687" y="36"/>
                    </a:lnTo>
                    <a:lnTo>
                      <a:pt x="2653" y="20"/>
                    </a:lnTo>
                    <a:lnTo>
                      <a:pt x="2635" y="12"/>
                    </a:lnTo>
                    <a:lnTo>
                      <a:pt x="2619" y="7"/>
                    </a:lnTo>
                    <a:lnTo>
                      <a:pt x="2602" y="2"/>
                    </a:lnTo>
                    <a:lnTo>
                      <a:pt x="2586" y="0"/>
                    </a:lnTo>
                    <a:lnTo>
                      <a:pt x="2558" y="2"/>
                    </a:lnTo>
                    <a:lnTo>
                      <a:pt x="2558" y="2"/>
                    </a:lnTo>
                    <a:lnTo>
                      <a:pt x="2577" y="23"/>
                    </a:lnTo>
                    <a:lnTo>
                      <a:pt x="2595" y="45"/>
                    </a:lnTo>
                    <a:lnTo>
                      <a:pt x="2602" y="56"/>
                    </a:lnTo>
                    <a:lnTo>
                      <a:pt x="2609" y="68"/>
                    </a:lnTo>
                    <a:lnTo>
                      <a:pt x="2615" y="79"/>
                    </a:lnTo>
                    <a:lnTo>
                      <a:pt x="2620" y="91"/>
                    </a:lnTo>
                    <a:lnTo>
                      <a:pt x="2624" y="104"/>
                    </a:lnTo>
                    <a:lnTo>
                      <a:pt x="2625" y="115"/>
                    </a:lnTo>
                    <a:lnTo>
                      <a:pt x="2626" y="128"/>
                    </a:lnTo>
                    <a:lnTo>
                      <a:pt x="2625" y="140"/>
                    </a:lnTo>
                    <a:lnTo>
                      <a:pt x="2621" y="154"/>
                    </a:lnTo>
                    <a:lnTo>
                      <a:pt x="2616" y="168"/>
                    </a:lnTo>
                    <a:lnTo>
                      <a:pt x="2609" y="182"/>
                    </a:lnTo>
                    <a:lnTo>
                      <a:pt x="2600" y="196"/>
                    </a:lnTo>
                    <a:lnTo>
                      <a:pt x="2600" y="196"/>
                    </a:lnTo>
                    <a:lnTo>
                      <a:pt x="2583" y="217"/>
                    </a:lnTo>
                    <a:lnTo>
                      <a:pt x="2567" y="236"/>
                    </a:lnTo>
                    <a:lnTo>
                      <a:pt x="2549" y="254"/>
                    </a:lnTo>
                    <a:lnTo>
                      <a:pt x="2530" y="270"/>
                    </a:lnTo>
                    <a:lnTo>
                      <a:pt x="2511" y="284"/>
                    </a:lnTo>
                    <a:lnTo>
                      <a:pt x="2490" y="298"/>
                    </a:lnTo>
                    <a:lnTo>
                      <a:pt x="2469" y="311"/>
                    </a:lnTo>
                    <a:lnTo>
                      <a:pt x="2447" y="322"/>
                    </a:lnTo>
                    <a:lnTo>
                      <a:pt x="2426" y="333"/>
                    </a:lnTo>
                    <a:lnTo>
                      <a:pt x="2403" y="343"/>
                    </a:lnTo>
                    <a:lnTo>
                      <a:pt x="2380" y="350"/>
                    </a:lnTo>
                    <a:lnTo>
                      <a:pt x="2357" y="358"/>
                    </a:lnTo>
                    <a:lnTo>
                      <a:pt x="2333" y="364"/>
                    </a:lnTo>
                    <a:lnTo>
                      <a:pt x="2309" y="371"/>
                    </a:lnTo>
                    <a:lnTo>
                      <a:pt x="2284" y="375"/>
                    </a:lnTo>
                    <a:lnTo>
                      <a:pt x="2260" y="378"/>
                    </a:lnTo>
                    <a:lnTo>
                      <a:pt x="2209" y="385"/>
                    </a:lnTo>
                    <a:lnTo>
                      <a:pt x="2160" y="387"/>
                    </a:lnTo>
                    <a:lnTo>
                      <a:pt x="2109" y="387"/>
                    </a:lnTo>
                    <a:lnTo>
                      <a:pt x="2059" y="386"/>
                    </a:lnTo>
                    <a:lnTo>
                      <a:pt x="2010" y="382"/>
                    </a:lnTo>
                    <a:lnTo>
                      <a:pt x="1960" y="378"/>
                    </a:lnTo>
                    <a:lnTo>
                      <a:pt x="1913" y="372"/>
                    </a:lnTo>
                    <a:lnTo>
                      <a:pt x="1869" y="366"/>
                    </a:lnTo>
                    <a:lnTo>
                      <a:pt x="1869" y="366"/>
                    </a:lnTo>
                    <a:lnTo>
                      <a:pt x="1814" y="356"/>
                    </a:lnTo>
                    <a:lnTo>
                      <a:pt x="1786" y="350"/>
                    </a:lnTo>
                    <a:lnTo>
                      <a:pt x="1760" y="344"/>
                    </a:lnTo>
                    <a:lnTo>
                      <a:pt x="1733" y="336"/>
                    </a:lnTo>
                    <a:lnTo>
                      <a:pt x="1706" y="328"/>
                    </a:lnTo>
                    <a:lnTo>
                      <a:pt x="1679" y="319"/>
                    </a:lnTo>
                    <a:lnTo>
                      <a:pt x="1653" y="308"/>
                    </a:lnTo>
                    <a:lnTo>
                      <a:pt x="1627" y="297"/>
                    </a:lnTo>
                    <a:lnTo>
                      <a:pt x="1603" y="284"/>
                    </a:lnTo>
                    <a:lnTo>
                      <a:pt x="1579" y="270"/>
                    </a:lnTo>
                    <a:lnTo>
                      <a:pt x="1556" y="255"/>
                    </a:lnTo>
                    <a:lnTo>
                      <a:pt x="1533" y="238"/>
                    </a:lnTo>
                    <a:lnTo>
                      <a:pt x="1513" y="221"/>
                    </a:lnTo>
                    <a:lnTo>
                      <a:pt x="1493" y="200"/>
                    </a:lnTo>
                    <a:lnTo>
                      <a:pt x="1474" y="180"/>
                    </a:lnTo>
                    <a:lnTo>
                      <a:pt x="1474" y="156"/>
                    </a:lnTo>
                    <a:lnTo>
                      <a:pt x="1474" y="156"/>
                    </a:lnTo>
                    <a:lnTo>
                      <a:pt x="1485" y="152"/>
                    </a:lnTo>
                    <a:lnTo>
                      <a:pt x="1496" y="147"/>
                    </a:lnTo>
                    <a:lnTo>
                      <a:pt x="1508" y="140"/>
                    </a:lnTo>
                    <a:lnTo>
                      <a:pt x="1519" y="133"/>
                    </a:lnTo>
                    <a:lnTo>
                      <a:pt x="1532" y="124"/>
                    </a:lnTo>
                    <a:lnTo>
                      <a:pt x="1543" y="114"/>
                    </a:lnTo>
                    <a:lnTo>
                      <a:pt x="1568" y="92"/>
                    </a:lnTo>
                    <a:lnTo>
                      <a:pt x="1528" y="73"/>
                    </a:lnTo>
                    <a:lnTo>
                      <a:pt x="1528" y="73"/>
                    </a:lnTo>
                    <a:lnTo>
                      <a:pt x="1508" y="70"/>
                    </a:lnTo>
                    <a:lnTo>
                      <a:pt x="1488" y="69"/>
                    </a:lnTo>
                    <a:lnTo>
                      <a:pt x="1466" y="72"/>
                    </a:lnTo>
                    <a:lnTo>
                      <a:pt x="1446" y="76"/>
                    </a:lnTo>
                    <a:lnTo>
                      <a:pt x="1424" y="81"/>
                    </a:lnTo>
                    <a:lnTo>
                      <a:pt x="1402" y="88"/>
                    </a:lnTo>
                    <a:lnTo>
                      <a:pt x="1381" y="97"/>
                    </a:lnTo>
                    <a:lnTo>
                      <a:pt x="1359" y="107"/>
                    </a:lnTo>
                    <a:lnTo>
                      <a:pt x="1316" y="129"/>
                    </a:lnTo>
                    <a:lnTo>
                      <a:pt x="1274" y="152"/>
                    </a:lnTo>
                    <a:lnTo>
                      <a:pt x="1236" y="175"/>
                    </a:lnTo>
                    <a:lnTo>
                      <a:pt x="1199" y="193"/>
                    </a:lnTo>
                    <a:lnTo>
                      <a:pt x="1199" y="193"/>
                    </a:lnTo>
                    <a:lnTo>
                      <a:pt x="1083" y="249"/>
                    </a:lnTo>
                    <a:lnTo>
                      <a:pt x="969" y="305"/>
                    </a:lnTo>
                    <a:lnTo>
                      <a:pt x="853" y="361"/>
                    </a:lnTo>
                    <a:lnTo>
                      <a:pt x="795" y="387"/>
                    </a:lnTo>
                    <a:lnTo>
                      <a:pt x="735" y="413"/>
                    </a:lnTo>
                    <a:lnTo>
                      <a:pt x="735" y="413"/>
                    </a:lnTo>
                    <a:lnTo>
                      <a:pt x="680" y="440"/>
                    </a:lnTo>
                    <a:lnTo>
                      <a:pt x="631" y="466"/>
                    </a:lnTo>
                    <a:lnTo>
                      <a:pt x="608" y="479"/>
                    </a:lnTo>
                    <a:lnTo>
                      <a:pt x="585" y="493"/>
                    </a:lnTo>
                    <a:lnTo>
                      <a:pt x="564" y="507"/>
                    </a:lnTo>
                    <a:lnTo>
                      <a:pt x="543" y="521"/>
                    </a:lnTo>
                    <a:lnTo>
                      <a:pt x="524" y="538"/>
                    </a:lnTo>
                    <a:lnTo>
                      <a:pt x="505" y="554"/>
                    </a:lnTo>
                    <a:lnTo>
                      <a:pt x="486" y="572"/>
                    </a:lnTo>
                    <a:lnTo>
                      <a:pt x="467" y="590"/>
                    </a:lnTo>
                    <a:lnTo>
                      <a:pt x="449" y="610"/>
                    </a:lnTo>
                    <a:lnTo>
                      <a:pt x="431" y="633"/>
                    </a:lnTo>
                    <a:lnTo>
                      <a:pt x="414" y="656"/>
                    </a:lnTo>
                    <a:lnTo>
                      <a:pt x="396" y="681"/>
                    </a:lnTo>
                    <a:lnTo>
                      <a:pt x="396" y="681"/>
                    </a:lnTo>
                    <a:lnTo>
                      <a:pt x="374" y="716"/>
                    </a:lnTo>
                    <a:lnTo>
                      <a:pt x="354" y="751"/>
                    </a:lnTo>
                    <a:lnTo>
                      <a:pt x="336" y="788"/>
                    </a:lnTo>
                    <a:lnTo>
                      <a:pt x="319" y="824"/>
                    </a:lnTo>
                    <a:lnTo>
                      <a:pt x="304" y="862"/>
                    </a:lnTo>
                    <a:lnTo>
                      <a:pt x="290" y="900"/>
                    </a:lnTo>
                    <a:lnTo>
                      <a:pt x="278" y="939"/>
                    </a:lnTo>
                    <a:lnTo>
                      <a:pt x="266" y="977"/>
                    </a:lnTo>
                    <a:lnTo>
                      <a:pt x="255" y="1016"/>
                    </a:lnTo>
                    <a:lnTo>
                      <a:pt x="246" y="1056"/>
                    </a:lnTo>
                    <a:lnTo>
                      <a:pt x="228" y="1135"/>
                    </a:lnTo>
                    <a:lnTo>
                      <a:pt x="211" y="1215"/>
                    </a:lnTo>
                    <a:lnTo>
                      <a:pt x="197" y="1294"/>
                    </a:lnTo>
                    <a:lnTo>
                      <a:pt x="197" y="1294"/>
                    </a:lnTo>
                    <a:lnTo>
                      <a:pt x="190" y="1334"/>
                    </a:lnTo>
                    <a:lnTo>
                      <a:pt x="180" y="1374"/>
                    </a:lnTo>
                    <a:lnTo>
                      <a:pt x="169" y="1413"/>
                    </a:lnTo>
                    <a:lnTo>
                      <a:pt x="158" y="1451"/>
                    </a:lnTo>
                    <a:lnTo>
                      <a:pt x="145" y="1491"/>
                    </a:lnTo>
                    <a:lnTo>
                      <a:pt x="131" y="1529"/>
                    </a:lnTo>
                    <a:lnTo>
                      <a:pt x="117" y="1566"/>
                    </a:lnTo>
                    <a:lnTo>
                      <a:pt x="101" y="1604"/>
                    </a:lnTo>
                    <a:lnTo>
                      <a:pt x="101" y="1604"/>
                    </a:lnTo>
                    <a:lnTo>
                      <a:pt x="64" y="1683"/>
                    </a:lnTo>
                    <a:lnTo>
                      <a:pt x="47" y="1723"/>
                    </a:lnTo>
                    <a:lnTo>
                      <a:pt x="31" y="1763"/>
                    </a:lnTo>
                    <a:lnTo>
                      <a:pt x="18" y="1805"/>
                    </a:lnTo>
                    <a:lnTo>
                      <a:pt x="12" y="1827"/>
                    </a:lnTo>
                    <a:lnTo>
                      <a:pt x="8" y="1847"/>
                    </a:lnTo>
                    <a:lnTo>
                      <a:pt x="4" y="1869"/>
                    </a:lnTo>
                    <a:lnTo>
                      <a:pt x="2" y="1891"/>
                    </a:lnTo>
                    <a:lnTo>
                      <a:pt x="0" y="1912"/>
                    </a:lnTo>
                    <a:lnTo>
                      <a:pt x="0" y="1934"/>
                    </a:lnTo>
                    <a:lnTo>
                      <a:pt x="0" y="1934"/>
                    </a:lnTo>
                    <a:lnTo>
                      <a:pt x="2" y="1945"/>
                    </a:lnTo>
                    <a:lnTo>
                      <a:pt x="4" y="1955"/>
                    </a:lnTo>
                    <a:lnTo>
                      <a:pt x="8" y="1966"/>
                    </a:lnTo>
                    <a:lnTo>
                      <a:pt x="13" y="1976"/>
                    </a:lnTo>
                    <a:lnTo>
                      <a:pt x="20" y="1986"/>
                    </a:lnTo>
                    <a:lnTo>
                      <a:pt x="27" y="1995"/>
                    </a:lnTo>
                    <a:lnTo>
                      <a:pt x="36" y="2004"/>
                    </a:lnTo>
                    <a:lnTo>
                      <a:pt x="45" y="2013"/>
                    </a:lnTo>
                    <a:lnTo>
                      <a:pt x="67" y="2029"/>
                    </a:lnTo>
                    <a:lnTo>
                      <a:pt x="91" y="2046"/>
                    </a:lnTo>
                    <a:lnTo>
                      <a:pt x="116" y="2060"/>
                    </a:lnTo>
                    <a:lnTo>
                      <a:pt x="144" y="2074"/>
                    </a:lnTo>
                    <a:lnTo>
                      <a:pt x="144" y="2074"/>
                    </a:lnTo>
                    <a:lnTo>
                      <a:pt x="173" y="2088"/>
                    </a:lnTo>
                    <a:lnTo>
                      <a:pt x="203" y="2101"/>
                    </a:lnTo>
                    <a:lnTo>
                      <a:pt x="260" y="2124"/>
                    </a:lnTo>
                    <a:lnTo>
                      <a:pt x="312" y="2144"/>
                    </a:lnTo>
                    <a:lnTo>
                      <a:pt x="335" y="2154"/>
                    </a:lnTo>
                    <a:lnTo>
                      <a:pt x="354" y="2163"/>
                    </a:lnTo>
                    <a:lnTo>
                      <a:pt x="354" y="2163"/>
                    </a:lnTo>
                    <a:lnTo>
                      <a:pt x="403" y="2191"/>
                    </a:lnTo>
                    <a:lnTo>
                      <a:pt x="455" y="2216"/>
                    </a:lnTo>
                    <a:lnTo>
                      <a:pt x="558" y="2266"/>
                    </a:lnTo>
                    <a:lnTo>
                      <a:pt x="611" y="2290"/>
                    </a:lnTo>
                    <a:lnTo>
                      <a:pt x="663" y="2316"/>
                    </a:lnTo>
                    <a:lnTo>
                      <a:pt x="712" y="2341"/>
                    </a:lnTo>
                    <a:lnTo>
                      <a:pt x="762" y="2368"/>
                    </a:lnTo>
                    <a:lnTo>
                      <a:pt x="762" y="2368"/>
                    </a:lnTo>
                    <a:lnTo>
                      <a:pt x="801" y="2392"/>
                    </a:lnTo>
                    <a:lnTo>
                      <a:pt x="830" y="2401"/>
                    </a:lnTo>
                    <a:lnTo>
                      <a:pt x="829" y="2420"/>
                    </a:lnTo>
                    <a:lnTo>
                      <a:pt x="829" y="2420"/>
                    </a:lnTo>
                    <a:lnTo>
                      <a:pt x="815" y="2489"/>
                    </a:lnTo>
                    <a:lnTo>
                      <a:pt x="804" y="2558"/>
                    </a:lnTo>
                    <a:lnTo>
                      <a:pt x="794" y="2626"/>
                    </a:lnTo>
                    <a:lnTo>
                      <a:pt x="786" y="2695"/>
                    </a:lnTo>
                    <a:lnTo>
                      <a:pt x="772" y="2832"/>
                    </a:lnTo>
                    <a:lnTo>
                      <a:pt x="764" y="2901"/>
                    </a:lnTo>
                    <a:lnTo>
                      <a:pt x="755" y="2970"/>
                    </a:lnTo>
                    <a:lnTo>
                      <a:pt x="755" y="2970"/>
                    </a:lnTo>
                    <a:lnTo>
                      <a:pt x="721" y="3235"/>
                    </a:lnTo>
                    <a:lnTo>
                      <a:pt x="705" y="3368"/>
                    </a:lnTo>
                    <a:lnTo>
                      <a:pt x="698" y="3435"/>
                    </a:lnTo>
                    <a:lnTo>
                      <a:pt x="692" y="3502"/>
                    </a:lnTo>
                    <a:lnTo>
                      <a:pt x="692" y="3502"/>
                    </a:lnTo>
                    <a:lnTo>
                      <a:pt x="691" y="3547"/>
                    </a:lnTo>
                    <a:lnTo>
                      <a:pt x="689" y="3591"/>
                    </a:lnTo>
                    <a:lnTo>
                      <a:pt x="691" y="3636"/>
                    </a:lnTo>
                    <a:lnTo>
                      <a:pt x="692" y="3680"/>
                    </a:lnTo>
                    <a:lnTo>
                      <a:pt x="694" y="3726"/>
                    </a:lnTo>
                    <a:lnTo>
                      <a:pt x="698" y="3771"/>
                    </a:lnTo>
                    <a:lnTo>
                      <a:pt x="707" y="3860"/>
                    </a:lnTo>
                    <a:lnTo>
                      <a:pt x="716" y="3950"/>
                    </a:lnTo>
                    <a:lnTo>
                      <a:pt x="725" y="4039"/>
                    </a:lnTo>
                    <a:lnTo>
                      <a:pt x="731" y="4130"/>
                    </a:lnTo>
                    <a:lnTo>
                      <a:pt x="734" y="4174"/>
                    </a:lnTo>
                    <a:lnTo>
                      <a:pt x="735" y="4219"/>
                    </a:lnTo>
                    <a:lnTo>
                      <a:pt x="778" y="4226"/>
                    </a:lnTo>
                    <a:lnTo>
                      <a:pt x="778" y="4226"/>
                    </a:lnTo>
                    <a:lnTo>
                      <a:pt x="830" y="4226"/>
                    </a:lnTo>
                    <a:lnTo>
                      <a:pt x="884" y="4229"/>
                    </a:lnTo>
                    <a:lnTo>
                      <a:pt x="936" y="4233"/>
                    </a:lnTo>
                    <a:lnTo>
                      <a:pt x="989" y="4238"/>
                    </a:lnTo>
                    <a:lnTo>
                      <a:pt x="1041" y="4244"/>
                    </a:lnTo>
                    <a:lnTo>
                      <a:pt x="1094" y="4253"/>
                    </a:lnTo>
                    <a:lnTo>
                      <a:pt x="1146" y="4264"/>
                    </a:lnTo>
                    <a:lnTo>
                      <a:pt x="1195" y="4276"/>
                    </a:lnTo>
                    <a:lnTo>
                      <a:pt x="1195" y="4276"/>
                    </a:lnTo>
                    <a:lnTo>
                      <a:pt x="1291" y="4301"/>
                    </a:lnTo>
                    <a:lnTo>
                      <a:pt x="1340" y="4313"/>
                    </a:lnTo>
                    <a:lnTo>
                      <a:pt x="1390" y="4324"/>
                    </a:lnTo>
                    <a:lnTo>
                      <a:pt x="1439" y="4334"/>
                    </a:lnTo>
                    <a:lnTo>
                      <a:pt x="1489" y="4343"/>
                    </a:lnTo>
                    <a:lnTo>
                      <a:pt x="1537" y="4350"/>
                    </a:lnTo>
                    <a:lnTo>
                      <a:pt x="1584" y="4355"/>
                    </a:lnTo>
                    <a:lnTo>
                      <a:pt x="1584" y="4355"/>
                    </a:lnTo>
                    <a:lnTo>
                      <a:pt x="1629" y="4356"/>
                    </a:lnTo>
                    <a:lnTo>
                      <a:pt x="1673" y="4357"/>
                    </a:lnTo>
                    <a:lnTo>
                      <a:pt x="1718" y="4357"/>
                    </a:lnTo>
                    <a:lnTo>
                      <a:pt x="1762" y="4356"/>
                    </a:lnTo>
                    <a:lnTo>
                      <a:pt x="1807" y="4355"/>
                    </a:lnTo>
                    <a:lnTo>
                      <a:pt x="1851" y="4352"/>
                    </a:lnTo>
                    <a:lnTo>
                      <a:pt x="1896" y="4348"/>
                    </a:lnTo>
                    <a:lnTo>
                      <a:pt x="1940" y="4345"/>
                    </a:lnTo>
                    <a:lnTo>
                      <a:pt x="2029" y="4333"/>
                    </a:lnTo>
                    <a:lnTo>
                      <a:pt x="2118" y="4319"/>
                    </a:lnTo>
                    <a:lnTo>
                      <a:pt x="2204" y="4304"/>
                    </a:lnTo>
                    <a:lnTo>
                      <a:pt x="2290" y="4286"/>
                    </a:lnTo>
                    <a:lnTo>
                      <a:pt x="2290" y="4286"/>
                    </a:lnTo>
                    <a:lnTo>
                      <a:pt x="2467" y="4250"/>
                    </a:lnTo>
                    <a:lnTo>
                      <a:pt x="2645" y="4214"/>
                    </a:lnTo>
                    <a:lnTo>
                      <a:pt x="2734" y="4196"/>
                    </a:lnTo>
                    <a:lnTo>
                      <a:pt x="2823" y="4179"/>
                    </a:lnTo>
                    <a:lnTo>
                      <a:pt x="2914" y="4163"/>
                    </a:lnTo>
                    <a:lnTo>
                      <a:pt x="3004" y="4149"/>
                    </a:lnTo>
                    <a:lnTo>
                      <a:pt x="3004" y="4149"/>
                    </a:lnTo>
                    <a:lnTo>
                      <a:pt x="3094" y="4136"/>
                    </a:lnTo>
                    <a:lnTo>
                      <a:pt x="3142" y="4131"/>
                    </a:lnTo>
                    <a:lnTo>
                      <a:pt x="3191" y="4127"/>
                    </a:lnTo>
                    <a:lnTo>
                      <a:pt x="3240" y="4126"/>
                    </a:lnTo>
                    <a:lnTo>
                      <a:pt x="3264" y="4126"/>
                    </a:lnTo>
                    <a:lnTo>
                      <a:pt x="3289" y="4127"/>
                    </a:lnTo>
                    <a:lnTo>
                      <a:pt x="3311" y="4130"/>
                    </a:lnTo>
                    <a:lnTo>
                      <a:pt x="3334" y="4132"/>
                    </a:lnTo>
                    <a:lnTo>
                      <a:pt x="3357" y="4137"/>
                    </a:lnTo>
                    <a:lnTo>
                      <a:pt x="3379" y="4144"/>
                    </a:lnTo>
                    <a:lnTo>
                      <a:pt x="3439" y="415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3" name="Freeform 10">
                <a:extLst>
                  <a:ext uri="{FF2B5EF4-FFF2-40B4-BE49-F238E27FC236}">
                    <a16:creationId xmlns:a16="http://schemas.microsoft.com/office/drawing/2014/main" id="{22467360-B91E-D4B6-A4F7-25A0136A8C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2" y="1748"/>
                <a:ext cx="1790" cy="2486"/>
              </a:xfrm>
              <a:custGeom>
                <a:avLst/>
                <a:gdLst>
                  <a:gd name="T0" fmla="*/ 859 w 3580"/>
                  <a:gd name="T1" fmla="*/ 443 h 4972"/>
                  <a:gd name="T2" fmla="*/ 1010 w 3580"/>
                  <a:gd name="T3" fmla="*/ 650 h 4972"/>
                  <a:gd name="T4" fmla="*/ 1111 w 3580"/>
                  <a:gd name="T5" fmla="*/ 678 h 4972"/>
                  <a:gd name="T6" fmla="*/ 1249 w 3580"/>
                  <a:gd name="T7" fmla="*/ 726 h 4972"/>
                  <a:gd name="T8" fmla="*/ 1382 w 3580"/>
                  <a:gd name="T9" fmla="*/ 774 h 4972"/>
                  <a:gd name="T10" fmla="*/ 1424 w 3580"/>
                  <a:gd name="T11" fmla="*/ 884 h 4972"/>
                  <a:gd name="T12" fmla="*/ 1576 w 3580"/>
                  <a:gd name="T13" fmla="*/ 991 h 4972"/>
                  <a:gd name="T14" fmla="*/ 1793 w 3580"/>
                  <a:gd name="T15" fmla="*/ 1039 h 4972"/>
                  <a:gd name="T16" fmla="*/ 2006 w 3580"/>
                  <a:gd name="T17" fmla="*/ 1034 h 4972"/>
                  <a:gd name="T18" fmla="*/ 2151 w 3580"/>
                  <a:gd name="T19" fmla="*/ 988 h 4972"/>
                  <a:gd name="T20" fmla="*/ 2199 w 3580"/>
                  <a:gd name="T21" fmla="*/ 950 h 4972"/>
                  <a:gd name="T22" fmla="*/ 2179 w 3580"/>
                  <a:gd name="T23" fmla="*/ 919 h 4972"/>
                  <a:gd name="T24" fmla="*/ 2179 w 3580"/>
                  <a:gd name="T25" fmla="*/ 879 h 4972"/>
                  <a:gd name="T26" fmla="*/ 2288 w 3580"/>
                  <a:gd name="T27" fmla="*/ 888 h 4972"/>
                  <a:gd name="T28" fmla="*/ 2412 w 3580"/>
                  <a:gd name="T29" fmla="*/ 987 h 4972"/>
                  <a:gd name="T30" fmla="*/ 2668 w 3580"/>
                  <a:gd name="T31" fmla="*/ 1149 h 4972"/>
                  <a:gd name="T32" fmla="*/ 2993 w 3580"/>
                  <a:gd name="T33" fmla="*/ 1314 h 4972"/>
                  <a:gd name="T34" fmla="*/ 3100 w 3580"/>
                  <a:gd name="T35" fmla="*/ 1390 h 4972"/>
                  <a:gd name="T36" fmla="*/ 3193 w 3580"/>
                  <a:gd name="T37" fmla="*/ 1574 h 4972"/>
                  <a:gd name="T38" fmla="*/ 3301 w 3580"/>
                  <a:gd name="T39" fmla="*/ 1819 h 4972"/>
                  <a:gd name="T40" fmla="*/ 3348 w 3580"/>
                  <a:gd name="T41" fmla="*/ 1971 h 4972"/>
                  <a:gd name="T42" fmla="*/ 3478 w 3580"/>
                  <a:gd name="T43" fmla="*/ 2289 h 4972"/>
                  <a:gd name="T44" fmla="*/ 3578 w 3580"/>
                  <a:gd name="T45" fmla="*/ 2554 h 4972"/>
                  <a:gd name="T46" fmla="*/ 3479 w 3580"/>
                  <a:gd name="T47" fmla="*/ 2673 h 4972"/>
                  <a:gd name="T48" fmla="*/ 3311 w 3580"/>
                  <a:gd name="T49" fmla="*/ 2763 h 4972"/>
                  <a:gd name="T50" fmla="*/ 3001 w 3580"/>
                  <a:gd name="T51" fmla="*/ 2859 h 4972"/>
                  <a:gd name="T52" fmla="*/ 2839 w 3580"/>
                  <a:gd name="T53" fmla="*/ 2917 h 4972"/>
                  <a:gd name="T54" fmla="*/ 2780 w 3580"/>
                  <a:gd name="T55" fmla="*/ 3258 h 4972"/>
                  <a:gd name="T56" fmla="*/ 2748 w 3580"/>
                  <a:gd name="T57" fmla="*/ 3573 h 4972"/>
                  <a:gd name="T58" fmla="*/ 2764 w 3580"/>
                  <a:gd name="T59" fmla="*/ 3694 h 4972"/>
                  <a:gd name="T60" fmla="*/ 2889 w 3580"/>
                  <a:gd name="T61" fmla="*/ 3916 h 4972"/>
                  <a:gd name="T62" fmla="*/ 2949 w 3580"/>
                  <a:gd name="T63" fmla="*/ 4051 h 4972"/>
                  <a:gd name="T64" fmla="*/ 3012 w 3580"/>
                  <a:gd name="T65" fmla="*/ 4616 h 4972"/>
                  <a:gd name="T66" fmla="*/ 3002 w 3580"/>
                  <a:gd name="T67" fmla="*/ 4905 h 4972"/>
                  <a:gd name="T68" fmla="*/ 2867 w 3580"/>
                  <a:gd name="T69" fmla="*/ 4921 h 4972"/>
                  <a:gd name="T70" fmla="*/ 2428 w 3580"/>
                  <a:gd name="T71" fmla="*/ 4771 h 4972"/>
                  <a:gd name="T72" fmla="*/ 1711 w 3580"/>
                  <a:gd name="T73" fmla="*/ 4606 h 4972"/>
                  <a:gd name="T74" fmla="*/ 1206 w 3580"/>
                  <a:gd name="T75" fmla="*/ 4529 h 4972"/>
                  <a:gd name="T76" fmla="*/ 939 w 3580"/>
                  <a:gd name="T77" fmla="*/ 4455 h 4972"/>
                  <a:gd name="T78" fmla="*/ 661 w 3580"/>
                  <a:gd name="T79" fmla="*/ 4390 h 4972"/>
                  <a:gd name="T80" fmla="*/ 290 w 3580"/>
                  <a:gd name="T81" fmla="*/ 4337 h 4972"/>
                  <a:gd name="T82" fmla="*/ 61 w 3580"/>
                  <a:gd name="T83" fmla="*/ 4257 h 4972"/>
                  <a:gd name="T84" fmla="*/ 79 w 3580"/>
                  <a:gd name="T85" fmla="*/ 4086 h 4972"/>
                  <a:gd name="T86" fmla="*/ 175 w 3580"/>
                  <a:gd name="T87" fmla="*/ 3701 h 4972"/>
                  <a:gd name="T88" fmla="*/ 262 w 3580"/>
                  <a:gd name="T89" fmla="*/ 3225 h 4972"/>
                  <a:gd name="T90" fmla="*/ 320 w 3580"/>
                  <a:gd name="T91" fmla="*/ 2708 h 4972"/>
                  <a:gd name="T92" fmla="*/ 350 w 3580"/>
                  <a:gd name="T93" fmla="*/ 1714 h 4972"/>
                  <a:gd name="T94" fmla="*/ 300 w 3580"/>
                  <a:gd name="T95" fmla="*/ 1528 h 4972"/>
                  <a:gd name="T96" fmla="*/ 173 w 3580"/>
                  <a:gd name="T97" fmla="*/ 1229 h 4972"/>
                  <a:gd name="T98" fmla="*/ 112 w 3580"/>
                  <a:gd name="T99" fmla="*/ 1010 h 4972"/>
                  <a:gd name="T100" fmla="*/ 62 w 3580"/>
                  <a:gd name="T101" fmla="*/ 807 h 4972"/>
                  <a:gd name="T102" fmla="*/ 27 w 3580"/>
                  <a:gd name="T103" fmla="*/ 740 h 4972"/>
                  <a:gd name="T104" fmla="*/ 1 w 3580"/>
                  <a:gd name="T105" fmla="*/ 632 h 4972"/>
                  <a:gd name="T106" fmla="*/ 19 w 3580"/>
                  <a:gd name="T107" fmla="*/ 505 h 4972"/>
                  <a:gd name="T108" fmla="*/ 141 w 3580"/>
                  <a:gd name="T109" fmla="*/ 748 h 4972"/>
                  <a:gd name="T110" fmla="*/ 292 w 3580"/>
                  <a:gd name="T111" fmla="*/ 633 h 4972"/>
                  <a:gd name="T112" fmla="*/ 405 w 3580"/>
                  <a:gd name="T113" fmla="*/ 520 h 4972"/>
                  <a:gd name="T114" fmla="*/ 516 w 3580"/>
                  <a:gd name="T115" fmla="*/ 358 h 4972"/>
                  <a:gd name="T116" fmla="*/ 569 w 3580"/>
                  <a:gd name="T117" fmla="*/ 198 h 4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580" h="4972">
                    <a:moveTo>
                      <a:pt x="572" y="0"/>
                    </a:moveTo>
                    <a:lnTo>
                      <a:pt x="572" y="0"/>
                    </a:lnTo>
                    <a:lnTo>
                      <a:pt x="643" y="111"/>
                    </a:lnTo>
                    <a:lnTo>
                      <a:pt x="714" y="223"/>
                    </a:lnTo>
                    <a:lnTo>
                      <a:pt x="785" y="334"/>
                    </a:lnTo>
                    <a:lnTo>
                      <a:pt x="859" y="443"/>
                    </a:lnTo>
                    <a:lnTo>
                      <a:pt x="859" y="443"/>
                    </a:lnTo>
                    <a:lnTo>
                      <a:pt x="951" y="581"/>
                    </a:lnTo>
                    <a:lnTo>
                      <a:pt x="951" y="581"/>
                    </a:lnTo>
                    <a:lnTo>
                      <a:pt x="966" y="601"/>
                    </a:lnTo>
                    <a:lnTo>
                      <a:pt x="983" y="622"/>
                    </a:lnTo>
                    <a:lnTo>
                      <a:pt x="991" y="632"/>
                    </a:lnTo>
                    <a:lnTo>
                      <a:pt x="1000" y="642"/>
                    </a:lnTo>
                    <a:lnTo>
                      <a:pt x="1010" y="650"/>
                    </a:lnTo>
                    <a:lnTo>
                      <a:pt x="1019" y="656"/>
                    </a:lnTo>
                    <a:lnTo>
                      <a:pt x="1019" y="656"/>
                    </a:lnTo>
                    <a:lnTo>
                      <a:pt x="1033" y="664"/>
                    </a:lnTo>
                    <a:lnTo>
                      <a:pt x="1049" y="667"/>
                    </a:lnTo>
                    <a:lnTo>
                      <a:pt x="1064" y="671"/>
                    </a:lnTo>
                    <a:lnTo>
                      <a:pt x="1079" y="674"/>
                    </a:lnTo>
                    <a:lnTo>
                      <a:pt x="1111" y="678"/>
                    </a:lnTo>
                    <a:lnTo>
                      <a:pt x="1126" y="681"/>
                    </a:lnTo>
                    <a:lnTo>
                      <a:pt x="1141" y="685"/>
                    </a:lnTo>
                    <a:lnTo>
                      <a:pt x="1141" y="685"/>
                    </a:lnTo>
                    <a:lnTo>
                      <a:pt x="1168" y="694"/>
                    </a:lnTo>
                    <a:lnTo>
                      <a:pt x="1195" y="704"/>
                    </a:lnTo>
                    <a:lnTo>
                      <a:pt x="1221" y="716"/>
                    </a:lnTo>
                    <a:lnTo>
                      <a:pt x="1249" y="726"/>
                    </a:lnTo>
                    <a:lnTo>
                      <a:pt x="1249" y="726"/>
                    </a:lnTo>
                    <a:lnTo>
                      <a:pt x="1300" y="744"/>
                    </a:lnTo>
                    <a:lnTo>
                      <a:pt x="1326" y="754"/>
                    </a:lnTo>
                    <a:lnTo>
                      <a:pt x="1338" y="759"/>
                    </a:lnTo>
                    <a:lnTo>
                      <a:pt x="1350" y="767"/>
                    </a:lnTo>
                    <a:lnTo>
                      <a:pt x="1382" y="774"/>
                    </a:lnTo>
                    <a:lnTo>
                      <a:pt x="1382" y="774"/>
                    </a:lnTo>
                    <a:lnTo>
                      <a:pt x="1382" y="810"/>
                    </a:lnTo>
                    <a:lnTo>
                      <a:pt x="1388" y="830"/>
                    </a:lnTo>
                    <a:lnTo>
                      <a:pt x="1388" y="830"/>
                    </a:lnTo>
                    <a:lnTo>
                      <a:pt x="1397" y="844"/>
                    </a:lnTo>
                    <a:lnTo>
                      <a:pt x="1404" y="858"/>
                    </a:lnTo>
                    <a:lnTo>
                      <a:pt x="1413" y="871"/>
                    </a:lnTo>
                    <a:lnTo>
                      <a:pt x="1424" y="884"/>
                    </a:lnTo>
                    <a:lnTo>
                      <a:pt x="1434" y="895"/>
                    </a:lnTo>
                    <a:lnTo>
                      <a:pt x="1445" y="907"/>
                    </a:lnTo>
                    <a:lnTo>
                      <a:pt x="1468" y="927"/>
                    </a:lnTo>
                    <a:lnTo>
                      <a:pt x="1492" y="946"/>
                    </a:lnTo>
                    <a:lnTo>
                      <a:pt x="1519" y="963"/>
                    </a:lnTo>
                    <a:lnTo>
                      <a:pt x="1547" y="978"/>
                    </a:lnTo>
                    <a:lnTo>
                      <a:pt x="1576" y="991"/>
                    </a:lnTo>
                    <a:lnTo>
                      <a:pt x="1605" y="1002"/>
                    </a:lnTo>
                    <a:lnTo>
                      <a:pt x="1636" y="1012"/>
                    </a:lnTo>
                    <a:lnTo>
                      <a:pt x="1668" y="1020"/>
                    </a:lnTo>
                    <a:lnTo>
                      <a:pt x="1699" y="1028"/>
                    </a:lnTo>
                    <a:lnTo>
                      <a:pt x="1731" y="1033"/>
                    </a:lnTo>
                    <a:lnTo>
                      <a:pt x="1762" y="1037"/>
                    </a:lnTo>
                    <a:lnTo>
                      <a:pt x="1793" y="1039"/>
                    </a:lnTo>
                    <a:lnTo>
                      <a:pt x="1823" y="1042"/>
                    </a:lnTo>
                    <a:lnTo>
                      <a:pt x="1823" y="1042"/>
                    </a:lnTo>
                    <a:lnTo>
                      <a:pt x="1876" y="1043"/>
                    </a:lnTo>
                    <a:lnTo>
                      <a:pt x="1927" y="1042"/>
                    </a:lnTo>
                    <a:lnTo>
                      <a:pt x="1954" y="1040"/>
                    </a:lnTo>
                    <a:lnTo>
                      <a:pt x="1979" y="1038"/>
                    </a:lnTo>
                    <a:lnTo>
                      <a:pt x="2006" y="1034"/>
                    </a:lnTo>
                    <a:lnTo>
                      <a:pt x="2031" y="1030"/>
                    </a:lnTo>
                    <a:lnTo>
                      <a:pt x="2031" y="1030"/>
                    </a:lnTo>
                    <a:lnTo>
                      <a:pt x="2063" y="1023"/>
                    </a:lnTo>
                    <a:lnTo>
                      <a:pt x="2093" y="1012"/>
                    </a:lnTo>
                    <a:lnTo>
                      <a:pt x="2123" y="1002"/>
                    </a:lnTo>
                    <a:lnTo>
                      <a:pt x="2151" y="988"/>
                    </a:lnTo>
                    <a:lnTo>
                      <a:pt x="2151" y="988"/>
                    </a:lnTo>
                    <a:lnTo>
                      <a:pt x="2162" y="983"/>
                    </a:lnTo>
                    <a:lnTo>
                      <a:pt x="2175" y="977"/>
                    </a:lnTo>
                    <a:lnTo>
                      <a:pt x="2186" y="969"/>
                    </a:lnTo>
                    <a:lnTo>
                      <a:pt x="2191" y="964"/>
                    </a:lnTo>
                    <a:lnTo>
                      <a:pt x="2194" y="959"/>
                    </a:lnTo>
                    <a:lnTo>
                      <a:pt x="2194" y="959"/>
                    </a:lnTo>
                    <a:lnTo>
                      <a:pt x="2199" y="950"/>
                    </a:lnTo>
                    <a:lnTo>
                      <a:pt x="2201" y="942"/>
                    </a:lnTo>
                    <a:lnTo>
                      <a:pt x="2201" y="939"/>
                    </a:lnTo>
                    <a:lnTo>
                      <a:pt x="2199" y="935"/>
                    </a:lnTo>
                    <a:lnTo>
                      <a:pt x="2195" y="932"/>
                    </a:lnTo>
                    <a:lnTo>
                      <a:pt x="2190" y="930"/>
                    </a:lnTo>
                    <a:lnTo>
                      <a:pt x="2185" y="926"/>
                    </a:lnTo>
                    <a:lnTo>
                      <a:pt x="2179" y="919"/>
                    </a:lnTo>
                    <a:lnTo>
                      <a:pt x="2179" y="919"/>
                    </a:lnTo>
                    <a:lnTo>
                      <a:pt x="2170" y="911"/>
                    </a:lnTo>
                    <a:lnTo>
                      <a:pt x="2163" y="900"/>
                    </a:lnTo>
                    <a:lnTo>
                      <a:pt x="2158" y="890"/>
                    </a:lnTo>
                    <a:lnTo>
                      <a:pt x="2153" y="879"/>
                    </a:lnTo>
                    <a:lnTo>
                      <a:pt x="2179" y="879"/>
                    </a:lnTo>
                    <a:lnTo>
                      <a:pt x="2179" y="879"/>
                    </a:lnTo>
                    <a:lnTo>
                      <a:pt x="2205" y="879"/>
                    </a:lnTo>
                    <a:lnTo>
                      <a:pt x="2234" y="879"/>
                    </a:lnTo>
                    <a:lnTo>
                      <a:pt x="2250" y="879"/>
                    </a:lnTo>
                    <a:lnTo>
                      <a:pt x="2264" y="881"/>
                    </a:lnTo>
                    <a:lnTo>
                      <a:pt x="2276" y="884"/>
                    </a:lnTo>
                    <a:lnTo>
                      <a:pt x="2288" y="888"/>
                    </a:lnTo>
                    <a:lnTo>
                      <a:pt x="2288" y="888"/>
                    </a:lnTo>
                    <a:lnTo>
                      <a:pt x="2295" y="891"/>
                    </a:lnTo>
                    <a:lnTo>
                      <a:pt x="2303" y="897"/>
                    </a:lnTo>
                    <a:lnTo>
                      <a:pt x="2317" y="909"/>
                    </a:lnTo>
                    <a:lnTo>
                      <a:pt x="2331" y="923"/>
                    </a:lnTo>
                    <a:lnTo>
                      <a:pt x="2345" y="936"/>
                    </a:lnTo>
                    <a:lnTo>
                      <a:pt x="2345" y="936"/>
                    </a:lnTo>
                    <a:lnTo>
                      <a:pt x="2412" y="987"/>
                    </a:lnTo>
                    <a:lnTo>
                      <a:pt x="2480" y="1037"/>
                    </a:lnTo>
                    <a:lnTo>
                      <a:pt x="2480" y="1037"/>
                    </a:lnTo>
                    <a:lnTo>
                      <a:pt x="2510" y="1057"/>
                    </a:lnTo>
                    <a:lnTo>
                      <a:pt x="2540" y="1077"/>
                    </a:lnTo>
                    <a:lnTo>
                      <a:pt x="2571" y="1096"/>
                    </a:lnTo>
                    <a:lnTo>
                      <a:pt x="2603" y="1114"/>
                    </a:lnTo>
                    <a:lnTo>
                      <a:pt x="2668" y="1149"/>
                    </a:lnTo>
                    <a:lnTo>
                      <a:pt x="2733" y="1180"/>
                    </a:lnTo>
                    <a:lnTo>
                      <a:pt x="2799" y="1212"/>
                    </a:lnTo>
                    <a:lnTo>
                      <a:pt x="2865" y="1245"/>
                    </a:lnTo>
                    <a:lnTo>
                      <a:pt x="2930" y="1278"/>
                    </a:lnTo>
                    <a:lnTo>
                      <a:pt x="2961" y="1296"/>
                    </a:lnTo>
                    <a:lnTo>
                      <a:pt x="2993" y="1314"/>
                    </a:lnTo>
                    <a:lnTo>
                      <a:pt x="2993" y="1314"/>
                    </a:lnTo>
                    <a:lnTo>
                      <a:pt x="3022" y="1331"/>
                    </a:lnTo>
                    <a:lnTo>
                      <a:pt x="3050" y="1347"/>
                    </a:lnTo>
                    <a:lnTo>
                      <a:pt x="3064" y="1356"/>
                    </a:lnTo>
                    <a:lnTo>
                      <a:pt x="3077" y="1366"/>
                    </a:lnTo>
                    <a:lnTo>
                      <a:pt x="3090" y="1378"/>
                    </a:lnTo>
                    <a:lnTo>
                      <a:pt x="3100" y="1390"/>
                    </a:lnTo>
                    <a:lnTo>
                      <a:pt x="3100" y="1390"/>
                    </a:lnTo>
                    <a:lnTo>
                      <a:pt x="3109" y="1403"/>
                    </a:lnTo>
                    <a:lnTo>
                      <a:pt x="3117" y="1416"/>
                    </a:lnTo>
                    <a:lnTo>
                      <a:pt x="3131" y="1444"/>
                    </a:lnTo>
                    <a:lnTo>
                      <a:pt x="3142" y="1473"/>
                    </a:lnTo>
                    <a:lnTo>
                      <a:pt x="3156" y="1502"/>
                    </a:lnTo>
                    <a:lnTo>
                      <a:pt x="3156" y="1502"/>
                    </a:lnTo>
                    <a:lnTo>
                      <a:pt x="3193" y="1574"/>
                    </a:lnTo>
                    <a:lnTo>
                      <a:pt x="3230" y="1645"/>
                    </a:lnTo>
                    <a:lnTo>
                      <a:pt x="3249" y="1682"/>
                    </a:lnTo>
                    <a:lnTo>
                      <a:pt x="3265" y="1718"/>
                    </a:lnTo>
                    <a:lnTo>
                      <a:pt x="3281" y="1756"/>
                    </a:lnTo>
                    <a:lnTo>
                      <a:pt x="3294" y="1794"/>
                    </a:lnTo>
                    <a:lnTo>
                      <a:pt x="3294" y="1794"/>
                    </a:lnTo>
                    <a:lnTo>
                      <a:pt x="3301" y="1819"/>
                    </a:lnTo>
                    <a:lnTo>
                      <a:pt x="3303" y="1832"/>
                    </a:lnTo>
                    <a:lnTo>
                      <a:pt x="3305" y="1844"/>
                    </a:lnTo>
                    <a:lnTo>
                      <a:pt x="3307" y="1863"/>
                    </a:lnTo>
                    <a:lnTo>
                      <a:pt x="3311" y="1878"/>
                    </a:lnTo>
                    <a:lnTo>
                      <a:pt x="3311" y="1878"/>
                    </a:lnTo>
                    <a:lnTo>
                      <a:pt x="3329" y="1924"/>
                    </a:lnTo>
                    <a:lnTo>
                      <a:pt x="3348" y="1971"/>
                    </a:lnTo>
                    <a:lnTo>
                      <a:pt x="3389" y="2062"/>
                    </a:lnTo>
                    <a:lnTo>
                      <a:pt x="3408" y="2108"/>
                    </a:lnTo>
                    <a:lnTo>
                      <a:pt x="3428" y="2154"/>
                    </a:lnTo>
                    <a:lnTo>
                      <a:pt x="3446" y="2201"/>
                    </a:lnTo>
                    <a:lnTo>
                      <a:pt x="3462" y="2250"/>
                    </a:lnTo>
                    <a:lnTo>
                      <a:pt x="3462" y="2250"/>
                    </a:lnTo>
                    <a:lnTo>
                      <a:pt x="3478" y="2289"/>
                    </a:lnTo>
                    <a:lnTo>
                      <a:pt x="3494" y="2330"/>
                    </a:lnTo>
                    <a:lnTo>
                      <a:pt x="3530" y="2410"/>
                    </a:lnTo>
                    <a:lnTo>
                      <a:pt x="3547" y="2452"/>
                    </a:lnTo>
                    <a:lnTo>
                      <a:pt x="3561" y="2493"/>
                    </a:lnTo>
                    <a:lnTo>
                      <a:pt x="3568" y="2513"/>
                    </a:lnTo>
                    <a:lnTo>
                      <a:pt x="3574" y="2533"/>
                    </a:lnTo>
                    <a:lnTo>
                      <a:pt x="3578" y="2554"/>
                    </a:lnTo>
                    <a:lnTo>
                      <a:pt x="3580" y="2575"/>
                    </a:lnTo>
                    <a:lnTo>
                      <a:pt x="3563" y="2602"/>
                    </a:lnTo>
                    <a:lnTo>
                      <a:pt x="3563" y="2602"/>
                    </a:lnTo>
                    <a:lnTo>
                      <a:pt x="3531" y="2631"/>
                    </a:lnTo>
                    <a:lnTo>
                      <a:pt x="3500" y="2657"/>
                    </a:lnTo>
                    <a:lnTo>
                      <a:pt x="3500" y="2657"/>
                    </a:lnTo>
                    <a:lnTo>
                      <a:pt x="3479" y="2673"/>
                    </a:lnTo>
                    <a:lnTo>
                      <a:pt x="3457" y="2689"/>
                    </a:lnTo>
                    <a:lnTo>
                      <a:pt x="3436" y="2703"/>
                    </a:lnTo>
                    <a:lnTo>
                      <a:pt x="3413" y="2715"/>
                    </a:lnTo>
                    <a:lnTo>
                      <a:pt x="3390" y="2728"/>
                    </a:lnTo>
                    <a:lnTo>
                      <a:pt x="3366" y="2740"/>
                    </a:lnTo>
                    <a:lnTo>
                      <a:pt x="3339" y="2751"/>
                    </a:lnTo>
                    <a:lnTo>
                      <a:pt x="3311" y="2763"/>
                    </a:lnTo>
                    <a:lnTo>
                      <a:pt x="3311" y="2763"/>
                    </a:lnTo>
                    <a:lnTo>
                      <a:pt x="3265" y="2780"/>
                    </a:lnTo>
                    <a:lnTo>
                      <a:pt x="3216" y="2798"/>
                    </a:lnTo>
                    <a:lnTo>
                      <a:pt x="3164" y="2816"/>
                    </a:lnTo>
                    <a:lnTo>
                      <a:pt x="3109" y="2833"/>
                    </a:lnTo>
                    <a:lnTo>
                      <a:pt x="3054" y="2847"/>
                    </a:lnTo>
                    <a:lnTo>
                      <a:pt x="3001" y="2859"/>
                    </a:lnTo>
                    <a:lnTo>
                      <a:pt x="2948" y="2869"/>
                    </a:lnTo>
                    <a:lnTo>
                      <a:pt x="2898" y="2876"/>
                    </a:lnTo>
                    <a:lnTo>
                      <a:pt x="2898" y="2876"/>
                    </a:lnTo>
                    <a:lnTo>
                      <a:pt x="2876" y="2877"/>
                    </a:lnTo>
                    <a:lnTo>
                      <a:pt x="2853" y="2868"/>
                    </a:lnTo>
                    <a:lnTo>
                      <a:pt x="2853" y="2868"/>
                    </a:lnTo>
                    <a:lnTo>
                      <a:pt x="2839" y="2917"/>
                    </a:lnTo>
                    <a:lnTo>
                      <a:pt x="2828" y="2964"/>
                    </a:lnTo>
                    <a:lnTo>
                      <a:pt x="2817" y="3012"/>
                    </a:lnTo>
                    <a:lnTo>
                      <a:pt x="2806" y="3059"/>
                    </a:lnTo>
                    <a:lnTo>
                      <a:pt x="2798" y="3107"/>
                    </a:lnTo>
                    <a:lnTo>
                      <a:pt x="2790" y="3157"/>
                    </a:lnTo>
                    <a:lnTo>
                      <a:pt x="2785" y="3207"/>
                    </a:lnTo>
                    <a:lnTo>
                      <a:pt x="2780" y="3258"/>
                    </a:lnTo>
                    <a:lnTo>
                      <a:pt x="2780" y="3258"/>
                    </a:lnTo>
                    <a:lnTo>
                      <a:pt x="2776" y="3302"/>
                    </a:lnTo>
                    <a:lnTo>
                      <a:pt x="2771" y="3347"/>
                    </a:lnTo>
                    <a:lnTo>
                      <a:pt x="2759" y="3438"/>
                    </a:lnTo>
                    <a:lnTo>
                      <a:pt x="2753" y="3484"/>
                    </a:lnTo>
                    <a:lnTo>
                      <a:pt x="2749" y="3529"/>
                    </a:lnTo>
                    <a:lnTo>
                      <a:pt x="2748" y="3573"/>
                    </a:lnTo>
                    <a:lnTo>
                      <a:pt x="2748" y="3615"/>
                    </a:lnTo>
                    <a:lnTo>
                      <a:pt x="2748" y="3615"/>
                    </a:lnTo>
                    <a:lnTo>
                      <a:pt x="2750" y="3636"/>
                    </a:lnTo>
                    <a:lnTo>
                      <a:pt x="2753" y="3656"/>
                    </a:lnTo>
                    <a:lnTo>
                      <a:pt x="2758" y="3675"/>
                    </a:lnTo>
                    <a:lnTo>
                      <a:pt x="2764" y="3694"/>
                    </a:lnTo>
                    <a:lnTo>
                      <a:pt x="2764" y="3694"/>
                    </a:lnTo>
                    <a:lnTo>
                      <a:pt x="2773" y="3717"/>
                    </a:lnTo>
                    <a:lnTo>
                      <a:pt x="2784" y="3740"/>
                    </a:lnTo>
                    <a:lnTo>
                      <a:pt x="2795" y="3762"/>
                    </a:lnTo>
                    <a:lnTo>
                      <a:pt x="2808" y="3785"/>
                    </a:lnTo>
                    <a:lnTo>
                      <a:pt x="2834" y="3828"/>
                    </a:lnTo>
                    <a:lnTo>
                      <a:pt x="2862" y="3871"/>
                    </a:lnTo>
                    <a:lnTo>
                      <a:pt x="2889" y="3916"/>
                    </a:lnTo>
                    <a:lnTo>
                      <a:pt x="2902" y="3937"/>
                    </a:lnTo>
                    <a:lnTo>
                      <a:pt x="2913" y="3960"/>
                    </a:lnTo>
                    <a:lnTo>
                      <a:pt x="2925" y="3982"/>
                    </a:lnTo>
                    <a:lnTo>
                      <a:pt x="2935" y="4005"/>
                    </a:lnTo>
                    <a:lnTo>
                      <a:pt x="2942" y="4028"/>
                    </a:lnTo>
                    <a:lnTo>
                      <a:pt x="2949" y="4051"/>
                    </a:lnTo>
                    <a:lnTo>
                      <a:pt x="2949" y="4051"/>
                    </a:lnTo>
                    <a:lnTo>
                      <a:pt x="2965" y="4131"/>
                    </a:lnTo>
                    <a:lnTo>
                      <a:pt x="2979" y="4211"/>
                    </a:lnTo>
                    <a:lnTo>
                      <a:pt x="2989" y="4291"/>
                    </a:lnTo>
                    <a:lnTo>
                      <a:pt x="2998" y="4373"/>
                    </a:lnTo>
                    <a:lnTo>
                      <a:pt x="3005" y="4454"/>
                    </a:lnTo>
                    <a:lnTo>
                      <a:pt x="3010" y="4536"/>
                    </a:lnTo>
                    <a:lnTo>
                      <a:pt x="3012" y="4616"/>
                    </a:lnTo>
                    <a:lnTo>
                      <a:pt x="3014" y="4697"/>
                    </a:lnTo>
                    <a:lnTo>
                      <a:pt x="3014" y="4697"/>
                    </a:lnTo>
                    <a:lnTo>
                      <a:pt x="3012" y="4769"/>
                    </a:lnTo>
                    <a:lnTo>
                      <a:pt x="3011" y="4803"/>
                    </a:lnTo>
                    <a:lnTo>
                      <a:pt x="3009" y="4836"/>
                    </a:lnTo>
                    <a:lnTo>
                      <a:pt x="3006" y="4870"/>
                    </a:lnTo>
                    <a:lnTo>
                      <a:pt x="3002" y="4905"/>
                    </a:lnTo>
                    <a:lnTo>
                      <a:pt x="2997" y="4938"/>
                    </a:lnTo>
                    <a:lnTo>
                      <a:pt x="2991" y="4972"/>
                    </a:lnTo>
                    <a:lnTo>
                      <a:pt x="2972" y="4968"/>
                    </a:lnTo>
                    <a:lnTo>
                      <a:pt x="2972" y="4968"/>
                    </a:lnTo>
                    <a:lnTo>
                      <a:pt x="2926" y="4947"/>
                    </a:lnTo>
                    <a:lnTo>
                      <a:pt x="2926" y="4947"/>
                    </a:lnTo>
                    <a:lnTo>
                      <a:pt x="2867" y="4921"/>
                    </a:lnTo>
                    <a:lnTo>
                      <a:pt x="2806" y="4897"/>
                    </a:lnTo>
                    <a:lnTo>
                      <a:pt x="2745" y="4874"/>
                    </a:lnTo>
                    <a:lnTo>
                      <a:pt x="2683" y="4851"/>
                    </a:lnTo>
                    <a:lnTo>
                      <a:pt x="2620" y="4830"/>
                    </a:lnTo>
                    <a:lnTo>
                      <a:pt x="2556" y="4809"/>
                    </a:lnTo>
                    <a:lnTo>
                      <a:pt x="2492" y="4790"/>
                    </a:lnTo>
                    <a:lnTo>
                      <a:pt x="2428" y="4771"/>
                    </a:lnTo>
                    <a:lnTo>
                      <a:pt x="2363" y="4753"/>
                    </a:lnTo>
                    <a:lnTo>
                      <a:pt x="2298" y="4735"/>
                    </a:lnTo>
                    <a:lnTo>
                      <a:pt x="2168" y="4704"/>
                    </a:lnTo>
                    <a:lnTo>
                      <a:pt x="2039" y="4674"/>
                    </a:lnTo>
                    <a:lnTo>
                      <a:pt x="1910" y="4646"/>
                    </a:lnTo>
                    <a:lnTo>
                      <a:pt x="1910" y="4646"/>
                    </a:lnTo>
                    <a:lnTo>
                      <a:pt x="1711" y="4606"/>
                    </a:lnTo>
                    <a:lnTo>
                      <a:pt x="1612" y="4586"/>
                    </a:lnTo>
                    <a:lnTo>
                      <a:pt x="1513" y="4569"/>
                    </a:lnTo>
                    <a:lnTo>
                      <a:pt x="1513" y="4569"/>
                    </a:lnTo>
                    <a:lnTo>
                      <a:pt x="1452" y="4560"/>
                    </a:lnTo>
                    <a:lnTo>
                      <a:pt x="1391" y="4552"/>
                    </a:lnTo>
                    <a:lnTo>
                      <a:pt x="1267" y="4538"/>
                    </a:lnTo>
                    <a:lnTo>
                      <a:pt x="1206" y="4529"/>
                    </a:lnTo>
                    <a:lnTo>
                      <a:pt x="1145" y="4519"/>
                    </a:lnTo>
                    <a:lnTo>
                      <a:pt x="1116" y="4513"/>
                    </a:lnTo>
                    <a:lnTo>
                      <a:pt x="1085" y="4505"/>
                    </a:lnTo>
                    <a:lnTo>
                      <a:pt x="1056" y="4496"/>
                    </a:lnTo>
                    <a:lnTo>
                      <a:pt x="1027" y="4486"/>
                    </a:lnTo>
                    <a:lnTo>
                      <a:pt x="1027" y="4486"/>
                    </a:lnTo>
                    <a:lnTo>
                      <a:pt x="939" y="4455"/>
                    </a:lnTo>
                    <a:lnTo>
                      <a:pt x="894" y="4440"/>
                    </a:lnTo>
                    <a:lnTo>
                      <a:pt x="847" y="4426"/>
                    </a:lnTo>
                    <a:lnTo>
                      <a:pt x="801" y="4413"/>
                    </a:lnTo>
                    <a:lnTo>
                      <a:pt x="754" y="4403"/>
                    </a:lnTo>
                    <a:lnTo>
                      <a:pt x="707" y="4396"/>
                    </a:lnTo>
                    <a:lnTo>
                      <a:pt x="684" y="4392"/>
                    </a:lnTo>
                    <a:lnTo>
                      <a:pt x="661" y="4390"/>
                    </a:lnTo>
                    <a:lnTo>
                      <a:pt x="661" y="4390"/>
                    </a:lnTo>
                    <a:lnTo>
                      <a:pt x="585" y="4383"/>
                    </a:lnTo>
                    <a:lnTo>
                      <a:pt x="511" y="4375"/>
                    </a:lnTo>
                    <a:lnTo>
                      <a:pt x="436" y="4365"/>
                    </a:lnTo>
                    <a:lnTo>
                      <a:pt x="362" y="4352"/>
                    </a:lnTo>
                    <a:lnTo>
                      <a:pt x="325" y="4345"/>
                    </a:lnTo>
                    <a:lnTo>
                      <a:pt x="290" y="4337"/>
                    </a:lnTo>
                    <a:lnTo>
                      <a:pt x="253" y="4328"/>
                    </a:lnTo>
                    <a:lnTo>
                      <a:pt x="217" y="4318"/>
                    </a:lnTo>
                    <a:lnTo>
                      <a:pt x="182" y="4306"/>
                    </a:lnTo>
                    <a:lnTo>
                      <a:pt x="145" y="4295"/>
                    </a:lnTo>
                    <a:lnTo>
                      <a:pt x="111" y="4281"/>
                    </a:lnTo>
                    <a:lnTo>
                      <a:pt x="75" y="4267"/>
                    </a:lnTo>
                    <a:lnTo>
                      <a:pt x="61" y="4257"/>
                    </a:lnTo>
                    <a:lnTo>
                      <a:pt x="61" y="4257"/>
                    </a:lnTo>
                    <a:lnTo>
                      <a:pt x="61" y="4230"/>
                    </a:lnTo>
                    <a:lnTo>
                      <a:pt x="62" y="4201"/>
                    </a:lnTo>
                    <a:lnTo>
                      <a:pt x="65" y="4173"/>
                    </a:lnTo>
                    <a:lnTo>
                      <a:pt x="69" y="4145"/>
                    </a:lnTo>
                    <a:lnTo>
                      <a:pt x="72" y="4116"/>
                    </a:lnTo>
                    <a:lnTo>
                      <a:pt x="79" y="4086"/>
                    </a:lnTo>
                    <a:lnTo>
                      <a:pt x="92" y="4029"/>
                    </a:lnTo>
                    <a:lnTo>
                      <a:pt x="107" y="3970"/>
                    </a:lnTo>
                    <a:lnTo>
                      <a:pt x="122" y="3913"/>
                    </a:lnTo>
                    <a:lnTo>
                      <a:pt x="137" y="3857"/>
                    </a:lnTo>
                    <a:lnTo>
                      <a:pt x="153" y="3804"/>
                    </a:lnTo>
                    <a:lnTo>
                      <a:pt x="153" y="3804"/>
                    </a:lnTo>
                    <a:lnTo>
                      <a:pt x="175" y="3701"/>
                    </a:lnTo>
                    <a:lnTo>
                      <a:pt x="197" y="3599"/>
                    </a:lnTo>
                    <a:lnTo>
                      <a:pt x="217" y="3496"/>
                    </a:lnTo>
                    <a:lnTo>
                      <a:pt x="235" y="3391"/>
                    </a:lnTo>
                    <a:lnTo>
                      <a:pt x="235" y="3391"/>
                    </a:lnTo>
                    <a:lnTo>
                      <a:pt x="250" y="3298"/>
                    </a:lnTo>
                    <a:lnTo>
                      <a:pt x="250" y="3298"/>
                    </a:lnTo>
                    <a:lnTo>
                      <a:pt x="262" y="3225"/>
                    </a:lnTo>
                    <a:lnTo>
                      <a:pt x="273" y="3151"/>
                    </a:lnTo>
                    <a:lnTo>
                      <a:pt x="283" y="3077"/>
                    </a:lnTo>
                    <a:lnTo>
                      <a:pt x="292" y="3003"/>
                    </a:lnTo>
                    <a:lnTo>
                      <a:pt x="300" y="2929"/>
                    </a:lnTo>
                    <a:lnTo>
                      <a:pt x="308" y="2855"/>
                    </a:lnTo>
                    <a:lnTo>
                      <a:pt x="320" y="2708"/>
                    </a:lnTo>
                    <a:lnTo>
                      <a:pt x="320" y="2708"/>
                    </a:lnTo>
                    <a:lnTo>
                      <a:pt x="328" y="2584"/>
                    </a:lnTo>
                    <a:lnTo>
                      <a:pt x="334" y="2461"/>
                    </a:lnTo>
                    <a:lnTo>
                      <a:pt x="341" y="2337"/>
                    </a:lnTo>
                    <a:lnTo>
                      <a:pt x="344" y="2213"/>
                    </a:lnTo>
                    <a:lnTo>
                      <a:pt x="347" y="2089"/>
                    </a:lnTo>
                    <a:lnTo>
                      <a:pt x="348" y="1964"/>
                    </a:lnTo>
                    <a:lnTo>
                      <a:pt x="350" y="1714"/>
                    </a:lnTo>
                    <a:lnTo>
                      <a:pt x="361" y="1674"/>
                    </a:lnTo>
                    <a:lnTo>
                      <a:pt x="361" y="1674"/>
                    </a:lnTo>
                    <a:lnTo>
                      <a:pt x="353" y="1649"/>
                    </a:lnTo>
                    <a:lnTo>
                      <a:pt x="344" y="1625"/>
                    </a:lnTo>
                    <a:lnTo>
                      <a:pt x="334" y="1600"/>
                    </a:lnTo>
                    <a:lnTo>
                      <a:pt x="324" y="1576"/>
                    </a:lnTo>
                    <a:lnTo>
                      <a:pt x="300" y="1528"/>
                    </a:lnTo>
                    <a:lnTo>
                      <a:pt x="278" y="1482"/>
                    </a:lnTo>
                    <a:lnTo>
                      <a:pt x="278" y="1482"/>
                    </a:lnTo>
                    <a:lnTo>
                      <a:pt x="253" y="1426"/>
                    </a:lnTo>
                    <a:lnTo>
                      <a:pt x="230" y="1370"/>
                    </a:lnTo>
                    <a:lnTo>
                      <a:pt x="184" y="1259"/>
                    </a:lnTo>
                    <a:lnTo>
                      <a:pt x="184" y="1259"/>
                    </a:lnTo>
                    <a:lnTo>
                      <a:pt x="173" y="1229"/>
                    </a:lnTo>
                    <a:lnTo>
                      <a:pt x="163" y="1198"/>
                    </a:lnTo>
                    <a:lnTo>
                      <a:pt x="153" y="1166"/>
                    </a:lnTo>
                    <a:lnTo>
                      <a:pt x="145" y="1136"/>
                    </a:lnTo>
                    <a:lnTo>
                      <a:pt x="128" y="1072"/>
                    </a:lnTo>
                    <a:lnTo>
                      <a:pt x="121" y="1040"/>
                    </a:lnTo>
                    <a:lnTo>
                      <a:pt x="112" y="1010"/>
                    </a:lnTo>
                    <a:lnTo>
                      <a:pt x="112" y="1010"/>
                    </a:lnTo>
                    <a:lnTo>
                      <a:pt x="94" y="946"/>
                    </a:lnTo>
                    <a:lnTo>
                      <a:pt x="79" y="884"/>
                    </a:lnTo>
                    <a:lnTo>
                      <a:pt x="79" y="884"/>
                    </a:lnTo>
                    <a:lnTo>
                      <a:pt x="75" y="858"/>
                    </a:lnTo>
                    <a:lnTo>
                      <a:pt x="70" y="833"/>
                    </a:lnTo>
                    <a:lnTo>
                      <a:pt x="66" y="820"/>
                    </a:lnTo>
                    <a:lnTo>
                      <a:pt x="62" y="807"/>
                    </a:lnTo>
                    <a:lnTo>
                      <a:pt x="56" y="796"/>
                    </a:lnTo>
                    <a:lnTo>
                      <a:pt x="50" y="787"/>
                    </a:lnTo>
                    <a:lnTo>
                      <a:pt x="44" y="754"/>
                    </a:lnTo>
                    <a:lnTo>
                      <a:pt x="44" y="754"/>
                    </a:lnTo>
                    <a:lnTo>
                      <a:pt x="37" y="750"/>
                    </a:lnTo>
                    <a:lnTo>
                      <a:pt x="32" y="745"/>
                    </a:lnTo>
                    <a:lnTo>
                      <a:pt x="27" y="740"/>
                    </a:lnTo>
                    <a:lnTo>
                      <a:pt x="22" y="734"/>
                    </a:lnTo>
                    <a:lnTo>
                      <a:pt x="14" y="718"/>
                    </a:lnTo>
                    <a:lnTo>
                      <a:pt x="9" y="703"/>
                    </a:lnTo>
                    <a:lnTo>
                      <a:pt x="6" y="685"/>
                    </a:lnTo>
                    <a:lnTo>
                      <a:pt x="4" y="667"/>
                    </a:lnTo>
                    <a:lnTo>
                      <a:pt x="1" y="632"/>
                    </a:lnTo>
                    <a:lnTo>
                      <a:pt x="1" y="632"/>
                    </a:lnTo>
                    <a:lnTo>
                      <a:pt x="0" y="614"/>
                    </a:lnTo>
                    <a:lnTo>
                      <a:pt x="0" y="595"/>
                    </a:lnTo>
                    <a:lnTo>
                      <a:pt x="1" y="576"/>
                    </a:lnTo>
                    <a:lnTo>
                      <a:pt x="3" y="558"/>
                    </a:lnTo>
                    <a:lnTo>
                      <a:pt x="6" y="539"/>
                    </a:lnTo>
                    <a:lnTo>
                      <a:pt x="13" y="521"/>
                    </a:lnTo>
                    <a:lnTo>
                      <a:pt x="19" y="505"/>
                    </a:lnTo>
                    <a:lnTo>
                      <a:pt x="29" y="489"/>
                    </a:lnTo>
                    <a:lnTo>
                      <a:pt x="46" y="475"/>
                    </a:lnTo>
                    <a:lnTo>
                      <a:pt x="46" y="475"/>
                    </a:lnTo>
                    <a:lnTo>
                      <a:pt x="65" y="539"/>
                    </a:lnTo>
                    <a:lnTo>
                      <a:pt x="86" y="603"/>
                    </a:lnTo>
                    <a:lnTo>
                      <a:pt x="131" y="730"/>
                    </a:lnTo>
                    <a:lnTo>
                      <a:pt x="141" y="748"/>
                    </a:lnTo>
                    <a:lnTo>
                      <a:pt x="141" y="748"/>
                    </a:lnTo>
                    <a:lnTo>
                      <a:pt x="161" y="737"/>
                    </a:lnTo>
                    <a:lnTo>
                      <a:pt x="182" y="726"/>
                    </a:lnTo>
                    <a:lnTo>
                      <a:pt x="201" y="712"/>
                    </a:lnTo>
                    <a:lnTo>
                      <a:pt x="220" y="697"/>
                    </a:lnTo>
                    <a:lnTo>
                      <a:pt x="257" y="665"/>
                    </a:lnTo>
                    <a:lnTo>
                      <a:pt x="292" y="633"/>
                    </a:lnTo>
                    <a:lnTo>
                      <a:pt x="292" y="633"/>
                    </a:lnTo>
                    <a:lnTo>
                      <a:pt x="311" y="617"/>
                    </a:lnTo>
                    <a:lnTo>
                      <a:pt x="330" y="600"/>
                    </a:lnTo>
                    <a:lnTo>
                      <a:pt x="350" y="581"/>
                    </a:lnTo>
                    <a:lnTo>
                      <a:pt x="369" y="562"/>
                    </a:lnTo>
                    <a:lnTo>
                      <a:pt x="388" y="541"/>
                    </a:lnTo>
                    <a:lnTo>
                      <a:pt x="405" y="520"/>
                    </a:lnTo>
                    <a:lnTo>
                      <a:pt x="423" y="498"/>
                    </a:lnTo>
                    <a:lnTo>
                      <a:pt x="441" y="475"/>
                    </a:lnTo>
                    <a:lnTo>
                      <a:pt x="458" y="452"/>
                    </a:lnTo>
                    <a:lnTo>
                      <a:pt x="473" y="429"/>
                    </a:lnTo>
                    <a:lnTo>
                      <a:pt x="488" y="405"/>
                    </a:lnTo>
                    <a:lnTo>
                      <a:pt x="502" y="382"/>
                    </a:lnTo>
                    <a:lnTo>
                      <a:pt x="516" y="358"/>
                    </a:lnTo>
                    <a:lnTo>
                      <a:pt x="527" y="334"/>
                    </a:lnTo>
                    <a:lnTo>
                      <a:pt x="539" y="310"/>
                    </a:lnTo>
                    <a:lnTo>
                      <a:pt x="549" y="286"/>
                    </a:lnTo>
                    <a:lnTo>
                      <a:pt x="549" y="286"/>
                    </a:lnTo>
                    <a:lnTo>
                      <a:pt x="558" y="256"/>
                    </a:lnTo>
                    <a:lnTo>
                      <a:pt x="564" y="227"/>
                    </a:lnTo>
                    <a:lnTo>
                      <a:pt x="569" y="198"/>
                    </a:lnTo>
                    <a:lnTo>
                      <a:pt x="572" y="168"/>
                    </a:lnTo>
                    <a:lnTo>
                      <a:pt x="573" y="139"/>
                    </a:lnTo>
                    <a:lnTo>
                      <a:pt x="575" y="109"/>
                    </a:lnTo>
                    <a:lnTo>
                      <a:pt x="573" y="49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3FA9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4" name="Freeform 11">
                <a:extLst>
                  <a:ext uri="{FF2B5EF4-FFF2-40B4-BE49-F238E27FC236}">
                    <a16:creationId xmlns:a16="http://schemas.microsoft.com/office/drawing/2014/main" id="{4CC88348-A7C0-2A43-DABC-980D5190A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2" y="1748"/>
                <a:ext cx="1790" cy="2486"/>
              </a:xfrm>
              <a:custGeom>
                <a:avLst/>
                <a:gdLst>
                  <a:gd name="T0" fmla="*/ 859 w 3580"/>
                  <a:gd name="T1" fmla="*/ 443 h 4972"/>
                  <a:gd name="T2" fmla="*/ 1010 w 3580"/>
                  <a:gd name="T3" fmla="*/ 650 h 4972"/>
                  <a:gd name="T4" fmla="*/ 1111 w 3580"/>
                  <a:gd name="T5" fmla="*/ 678 h 4972"/>
                  <a:gd name="T6" fmla="*/ 1249 w 3580"/>
                  <a:gd name="T7" fmla="*/ 726 h 4972"/>
                  <a:gd name="T8" fmla="*/ 1382 w 3580"/>
                  <a:gd name="T9" fmla="*/ 774 h 4972"/>
                  <a:gd name="T10" fmla="*/ 1424 w 3580"/>
                  <a:gd name="T11" fmla="*/ 884 h 4972"/>
                  <a:gd name="T12" fmla="*/ 1576 w 3580"/>
                  <a:gd name="T13" fmla="*/ 991 h 4972"/>
                  <a:gd name="T14" fmla="*/ 1793 w 3580"/>
                  <a:gd name="T15" fmla="*/ 1039 h 4972"/>
                  <a:gd name="T16" fmla="*/ 2006 w 3580"/>
                  <a:gd name="T17" fmla="*/ 1034 h 4972"/>
                  <a:gd name="T18" fmla="*/ 2151 w 3580"/>
                  <a:gd name="T19" fmla="*/ 988 h 4972"/>
                  <a:gd name="T20" fmla="*/ 2199 w 3580"/>
                  <a:gd name="T21" fmla="*/ 950 h 4972"/>
                  <a:gd name="T22" fmla="*/ 2179 w 3580"/>
                  <a:gd name="T23" fmla="*/ 919 h 4972"/>
                  <a:gd name="T24" fmla="*/ 2179 w 3580"/>
                  <a:gd name="T25" fmla="*/ 879 h 4972"/>
                  <a:gd name="T26" fmla="*/ 2288 w 3580"/>
                  <a:gd name="T27" fmla="*/ 888 h 4972"/>
                  <a:gd name="T28" fmla="*/ 2412 w 3580"/>
                  <a:gd name="T29" fmla="*/ 987 h 4972"/>
                  <a:gd name="T30" fmla="*/ 2668 w 3580"/>
                  <a:gd name="T31" fmla="*/ 1149 h 4972"/>
                  <a:gd name="T32" fmla="*/ 2993 w 3580"/>
                  <a:gd name="T33" fmla="*/ 1314 h 4972"/>
                  <a:gd name="T34" fmla="*/ 3100 w 3580"/>
                  <a:gd name="T35" fmla="*/ 1390 h 4972"/>
                  <a:gd name="T36" fmla="*/ 3193 w 3580"/>
                  <a:gd name="T37" fmla="*/ 1574 h 4972"/>
                  <a:gd name="T38" fmla="*/ 3301 w 3580"/>
                  <a:gd name="T39" fmla="*/ 1819 h 4972"/>
                  <a:gd name="T40" fmla="*/ 3348 w 3580"/>
                  <a:gd name="T41" fmla="*/ 1971 h 4972"/>
                  <a:gd name="T42" fmla="*/ 3478 w 3580"/>
                  <a:gd name="T43" fmla="*/ 2289 h 4972"/>
                  <a:gd name="T44" fmla="*/ 3578 w 3580"/>
                  <a:gd name="T45" fmla="*/ 2554 h 4972"/>
                  <a:gd name="T46" fmla="*/ 3479 w 3580"/>
                  <a:gd name="T47" fmla="*/ 2673 h 4972"/>
                  <a:gd name="T48" fmla="*/ 3311 w 3580"/>
                  <a:gd name="T49" fmla="*/ 2763 h 4972"/>
                  <a:gd name="T50" fmla="*/ 3001 w 3580"/>
                  <a:gd name="T51" fmla="*/ 2859 h 4972"/>
                  <a:gd name="T52" fmla="*/ 2839 w 3580"/>
                  <a:gd name="T53" fmla="*/ 2917 h 4972"/>
                  <a:gd name="T54" fmla="*/ 2780 w 3580"/>
                  <a:gd name="T55" fmla="*/ 3258 h 4972"/>
                  <a:gd name="T56" fmla="*/ 2748 w 3580"/>
                  <a:gd name="T57" fmla="*/ 3573 h 4972"/>
                  <a:gd name="T58" fmla="*/ 2764 w 3580"/>
                  <a:gd name="T59" fmla="*/ 3694 h 4972"/>
                  <a:gd name="T60" fmla="*/ 2889 w 3580"/>
                  <a:gd name="T61" fmla="*/ 3916 h 4972"/>
                  <a:gd name="T62" fmla="*/ 2949 w 3580"/>
                  <a:gd name="T63" fmla="*/ 4051 h 4972"/>
                  <a:gd name="T64" fmla="*/ 3012 w 3580"/>
                  <a:gd name="T65" fmla="*/ 4616 h 4972"/>
                  <a:gd name="T66" fmla="*/ 3002 w 3580"/>
                  <a:gd name="T67" fmla="*/ 4905 h 4972"/>
                  <a:gd name="T68" fmla="*/ 2867 w 3580"/>
                  <a:gd name="T69" fmla="*/ 4921 h 4972"/>
                  <a:gd name="T70" fmla="*/ 2428 w 3580"/>
                  <a:gd name="T71" fmla="*/ 4771 h 4972"/>
                  <a:gd name="T72" fmla="*/ 1711 w 3580"/>
                  <a:gd name="T73" fmla="*/ 4606 h 4972"/>
                  <a:gd name="T74" fmla="*/ 1206 w 3580"/>
                  <a:gd name="T75" fmla="*/ 4529 h 4972"/>
                  <a:gd name="T76" fmla="*/ 939 w 3580"/>
                  <a:gd name="T77" fmla="*/ 4455 h 4972"/>
                  <a:gd name="T78" fmla="*/ 661 w 3580"/>
                  <a:gd name="T79" fmla="*/ 4390 h 4972"/>
                  <a:gd name="T80" fmla="*/ 290 w 3580"/>
                  <a:gd name="T81" fmla="*/ 4337 h 4972"/>
                  <a:gd name="T82" fmla="*/ 61 w 3580"/>
                  <a:gd name="T83" fmla="*/ 4257 h 4972"/>
                  <a:gd name="T84" fmla="*/ 79 w 3580"/>
                  <a:gd name="T85" fmla="*/ 4086 h 4972"/>
                  <a:gd name="T86" fmla="*/ 175 w 3580"/>
                  <a:gd name="T87" fmla="*/ 3701 h 4972"/>
                  <a:gd name="T88" fmla="*/ 262 w 3580"/>
                  <a:gd name="T89" fmla="*/ 3225 h 4972"/>
                  <a:gd name="T90" fmla="*/ 320 w 3580"/>
                  <a:gd name="T91" fmla="*/ 2708 h 4972"/>
                  <a:gd name="T92" fmla="*/ 350 w 3580"/>
                  <a:gd name="T93" fmla="*/ 1714 h 4972"/>
                  <a:gd name="T94" fmla="*/ 300 w 3580"/>
                  <a:gd name="T95" fmla="*/ 1528 h 4972"/>
                  <a:gd name="T96" fmla="*/ 173 w 3580"/>
                  <a:gd name="T97" fmla="*/ 1229 h 4972"/>
                  <a:gd name="T98" fmla="*/ 112 w 3580"/>
                  <a:gd name="T99" fmla="*/ 1010 h 4972"/>
                  <a:gd name="T100" fmla="*/ 62 w 3580"/>
                  <a:gd name="T101" fmla="*/ 807 h 4972"/>
                  <a:gd name="T102" fmla="*/ 27 w 3580"/>
                  <a:gd name="T103" fmla="*/ 740 h 4972"/>
                  <a:gd name="T104" fmla="*/ 1 w 3580"/>
                  <a:gd name="T105" fmla="*/ 632 h 4972"/>
                  <a:gd name="T106" fmla="*/ 19 w 3580"/>
                  <a:gd name="T107" fmla="*/ 505 h 4972"/>
                  <a:gd name="T108" fmla="*/ 141 w 3580"/>
                  <a:gd name="T109" fmla="*/ 748 h 4972"/>
                  <a:gd name="T110" fmla="*/ 292 w 3580"/>
                  <a:gd name="T111" fmla="*/ 633 h 4972"/>
                  <a:gd name="T112" fmla="*/ 405 w 3580"/>
                  <a:gd name="T113" fmla="*/ 520 h 4972"/>
                  <a:gd name="T114" fmla="*/ 516 w 3580"/>
                  <a:gd name="T115" fmla="*/ 358 h 4972"/>
                  <a:gd name="T116" fmla="*/ 569 w 3580"/>
                  <a:gd name="T117" fmla="*/ 198 h 4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580" h="4972">
                    <a:moveTo>
                      <a:pt x="572" y="0"/>
                    </a:moveTo>
                    <a:lnTo>
                      <a:pt x="572" y="0"/>
                    </a:lnTo>
                    <a:lnTo>
                      <a:pt x="643" y="111"/>
                    </a:lnTo>
                    <a:lnTo>
                      <a:pt x="714" y="223"/>
                    </a:lnTo>
                    <a:lnTo>
                      <a:pt x="785" y="334"/>
                    </a:lnTo>
                    <a:lnTo>
                      <a:pt x="859" y="443"/>
                    </a:lnTo>
                    <a:lnTo>
                      <a:pt x="859" y="443"/>
                    </a:lnTo>
                    <a:lnTo>
                      <a:pt x="951" y="581"/>
                    </a:lnTo>
                    <a:lnTo>
                      <a:pt x="951" y="581"/>
                    </a:lnTo>
                    <a:lnTo>
                      <a:pt x="966" y="601"/>
                    </a:lnTo>
                    <a:lnTo>
                      <a:pt x="983" y="622"/>
                    </a:lnTo>
                    <a:lnTo>
                      <a:pt x="991" y="632"/>
                    </a:lnTo>
                    <a:lnTo>
                      <a:pt x="1000" y="642"/>
                    </a:lnTo>
                    <a:lnTo>
                      <a:pt x="1010" y="650"/>
                    </a:lnTo>
                    <a:lnTo>
                      <a:pt x="1019" y="656"/>
                    </a:lnTo>
                    <a:lnTo>
                      <a:pt x="1019" y="656"/>
                    </a:lnTo>
                    <a:lnTo>
                      <a:pt x="1033" y="664"/>
                    </a:lnTo>
                    <a:lnTo>
                      <a:pt x="1049" y="667"/>
                    </a:lnTo>
                    <a:lnTo>
                      <a:pt x="1064" y="671"/>
                    </a:lnTo>
                    <a:lnTo>
                      <a:pt x="1079" y="674"/>
                    </a:lnTo>
                    <a:lnTo>
                      <a:pt x="1111" y="678"/>
                    </a:lnTo>
                    <a:lnTo>
                      <a:pt x="1126" y="681"/>
                    </a:lnTo>
                    <a:lnTo>
                      <a:pt x="1141" y="685"/>
                    </a:lnTo>
                    <a:lnTo>
                      <a:pt x="1141" y="685"/>
                    </a:lnTo>
                    <a:lnTo>
                      <a:pt x="1168" y="694"/>
                    </a:lnTo>
                    <a:lnTo>
                      <a:pt x="1195" y="704"/>
                    </a:lnTo>
                    <a:lnTo>
                      <a:pt x="1221" y="716"/>
                    </a:lnTo>
                    <a:lnTo>
                      <a:pt x="1249" y="726"/>
                    </a:lnTo>
                    <a:lnTo>
                      <a:pt x="1249" y="726"/>
                    </a:lnTo>
                    <a:lnTo>
                      <a:pt x="1300" y="744"/>
                    </a:lnTo>
                    <a:lnTo>
                      <a:pt x="1326" y="754"/>
                    </a:lnTo>
                    <a:lnTo>
                      <a:pt x="1338" y="759"/>
                    </a:lnTo>
                    <a:lnTo>
                      <a:pt x="1350" y="767"/>
                    </a:lnTo>
                    <a:lnTo>
                      <a:pt x="1382" y="774"/>
                    </a:lnTo>
                    <a:lnTo>
                      <a:pt x="1382" y="774"/>
                    </a:lnTo>
                    <a:lnTo>
                      <a:pt x="1382" y="810"/>
                    </a:lnTo>
                    <a:lnTo>
                      <a:pt x="1388" y="830"/>
                    </a:lnTo>
                    <a:lnTo>
                      <a:pt x="1388" y="830"/>
                    </a:lnTo>
                    <a:lnTo>
                      <a:pt x="1397" y="844"/>
                    </a:lnTo>
                    <a:lnTo>
                      <a:pt x="1404" y="858"/>
                    </a:lnTo>
                    <a:lnTo>
                      <a:pt x="1413" y="871"/>
                    </a:lnTo>
                    <a:lnTo>
                      <a:pt x="1424" y="884"/>
                    </a:lnTo>
                    <a:lnTo>
                      <a:pt x="1434" y="895"/>
                    </a:lnTo>
                    <a:lnTo>
                      <a:pt x="1445" y="907"/>
                    </a:lnTo>
                    <a:lnTo>
                      <a:pt x="1468" y="927"/>
                    </a:lnTo>
                    <a:lnTo>
                      <a:pt x="1492" y="946"/>
                    </a:lnTo>
                    <a:lnTo>
                      <a:pt x="1519" y="963"/>
                    </a:lnTo>
                    <a:lnTo>
                      <a:pt x="1547" y="978"/>
                    </a:lnTo>
                    <a:lnTo>
                      <a:pt x="1576" y="991"/>
                    </a:lnTo>
                    <a:lnTo>
                      <a:pt x="1605" y="1002"/>
                    </a:lnTo>
                    <a:lnTo>
                      <a:pt x="1636" y="1012"/>
                    </a:lnTo>
                    <a:lnTo>
                      <a:pt x="1668" y="1020"/>
                    </a:lnTo>
                    <a:lnTo>
                      <a:pt x="1699" y="1028"/>
                    </a:lnTo>
                    <a:lnTo>
                      <a:pt x="1731" y="1033"/>
                    </a:lnTo>
                    <a:lnTo>
                      <a:pt x="1762" y="1037"/>
                    </a:lnTo>
                    <a:lnTo>
                      <a:pt x="1793" y="1039"/>
                    </a:lnTo>
                    <a:lnTo>
                      <a:pt x="1823" y="1042"/>
                    </a:lnTo>
                    <a:lnTo>
                      <a:pt x="1823" y="1042"/>
                    </a:lnTo>
                    <a:lnTo>
                      <a:pt x="1876" y="1043"/>
                    </a:lnTo>
                    <a:lnTo>
                      <a:pt x="1927" y="1042"/>
                    </a:lnTo>
                    <a:lnTo>
                      <a:pt x="1954" y="1040"/>
                    </a:lnTo>
                    <a:lnTo>
                      <a:pt x="1979" y="1038"/>
                    </a:lnTo>
                    <a:lnTo>
                      <a:pt x="2006" y="1034"/>
                    </a:lnTo>
                    <a:lnTo>
                      <a:pt x="2031" y="1030"/>
                    </a:lnTo>
                    <a:lnTo>
                      <a:pt x="2031" y="1030"/>
                    </a:lnTo>
                    <a:lnTo>
                      <a:pt x="2063" y="1023"/>
                    </a:lnTo>
                    <a:lnTo>
                      <a:pt x="2093" y="1012"/>
                    </a:lnTo>
                    <a:lnTo>
                      <a:pt x="2123" y="1002"/>
                    </a:lnTo>
                    <a:lnTo>
                      <a:pt x="2151" y="988"/>
                    </a:lnTo>
                    <a:lnTo>
                      <a:pt x="2151" y="988"/>
                    </a:lnTo>
                    <a:lnTo>
                      <a:pt x="2162" y="983"/>
                    </a:lnTo>
                    <a:lnTo>
                      <a:pt x="2175" y="977"/>
                    </a:lnTo>
                    <a:lnTo>
                      <a:pt x="2186" y="969"/>
                    </a:lnTo>
                    <a:lnTo>
                      <a:pt x="2191" y="964"/>
                    </a:lnTo>
                    <a:lnTo>
                      <a:pt x="2194" y="959"/>
                    </a:lnTo>
                    <a:lnTo>
                      <a:pt x="2194" y="959"/>
                    </a:lnTo>
                    <a:lnTo>
                      <a:pt x="2199" y="950"/>
                    </a:lnTo>
                    <a:lnTo>
                      <a:pt x="2201" y="942"/>
                    </a:lnTo>
                    <a:lnTo>
                      <a:pt x="2201" y="939"/>
                    </a:lnTo>
                    <a:lnTo>
                      <a:pt x="2199" y="935"/>
                    </a:lnTo>
                    <a:lnTo>
                      <a:pt x="2195" y="932"/>
                    </a:lnTo>
                    <a:lnTo>
                      <a:pt x="2190" y="930"/>
                    </a:lnTo>
                    <a:lnTo>
                      <a:pt x="2185" y="926"/>
                    </a:lnTo>
                    <a:lnTo>
                      <a:pt x="2179" y="919"/>
                    </a:lnTo>
                    <a:lnTo>
                      <a:pt x="2179" y="919"/>
                    </a:lnTo>
                    <a:lnTo>
                      <a:pt x="2170" y="911"/>
                    </a:lnTo>
                    <a:lnTo>
                      <a:pt x="2163" y="900"/>
                    </a:lnTo>
                    <a:lnTo>
                      <a:pt x="2158" y="890"/>
                    </a:lnTo>
                    <a:lnTo>
                      <a:pt x="2153" y="879"/>
                    </a:lnTo>
                    <a:lnTo>
                      <a:pt x="2179" y="879"/>
                    </a:lnTo>
                    <a:lnTo>
                      <a:pt x="2179" y="879"/>
                    </a:lnTo>
                    <a:lnTo>
                      <a:pt x="2205" y="879"/>
                    </a:lnTo>
                    <a:lnTo>
                      <a:pt x="2234" y="879"/>
                    </a:lnTo>
                    <a:lnTo>
                      <a:pt x="2250" y="879"/>
                    </a:lnTo>
                    <a:lnTo>
                      <a:pt x="2264" y="881"/>
                    </a:lnTo>
                    <a:lnTo>
                      <a:pt x="2276" y="884"/>
                    </a:lnTo>
                    <a:lnTo>
                      <a:pt x="2288" y="888"/>
                    </a:lnTo>
                    <a:lnTo>
                      <a:pt x="2288" y="888"/>
                    </a:lnTo>
                    <a:lnTo>
                      <a:pt x="2295" y="891"/>
                    </a:lnTo>
                    <a:lnTo>
                      <a:pt x="2303" y="897"/>
                    </a:lnTo>
                    <a:lnTo>
                      <a:pt x="2317" y="909"/>
                    </a:lnTo>
                    <a:lnTo>
                      <a:pt x="2331" y="923"/>
                    </a:lnTo>
                    <a:lnTo>
                      <a:pt x="2345" y="936"/>
                    </a:lnTo>
                    <a:lnTo>
                      <a:pt x="2345" y="936"/>
                    </a:lnTo>
                    <a:lnTo>
                      <a:pt x="2412" y="987"/>
                    </a:lnTo>
                    <a:lnTo>
                      <a:pt x="2480" y="1037"/>
                    </a:lnTo>
                    <a:lnTo>
                      <a:pt x="2480" y="1037"/>
                    </a:lnTo>
                    <a:lnTo>
                      <a:pt x="2510" y="1057"/>
                    </a:lnTo>
                    <a:lnTo>
                      <a:pt x="2540" y="1077"/>
                    </a:lnTo>
                    <a:lnTo>
                      <a:pt x="2571" y="1096"/>
                    </a:lnTo>
                    <a:lnTo>
                      <a:pt x="2603" y="1114"/>
                    </a:lnTo>
                    <a:lnTo>
                      <a:pt x="2668" y="1149"/>
                    </a:lnTo>
                    <a:lnTo>
                      <a:pt x="2733" y="1180"/>
                    </a:lnTo>
                    <a:lnTo>
                      <a:pt x="2799" y="1212"/>
                    </a:lnTo>
                    <a:lnTo>
                      <a:pt x="2865" y="1245"/>
                    </a:lnTo>
                    <a:lnTo>
                      <a:pt x="2930" y="1278"/>
                    </a:lnTo>
                    <a:lnTo>
                      <a:pt x="2961" y="1296"/>
                    </a:lnTo>
                    <a:lnTo>
                      <a:pt x="2993" y="1314"/>
                    </a:lnTo>
                    <a:lnTo>
                      <a:pt x="2993" y="1314"/>
                    </a:lnTo>
                    <a:lnTo>
                      <a:pt x="3022" y="1331"/>
                    </a:lnTo>
                    <a:lnTo>
                      <a:pt x="3050" y="1347"/>
                    </a:lnTo>
                    <a:lnTo>
                      <a:pt x="3064" y="1356"/>
                    </a:lnTo>
                    <a:lnTo>
                      <a:pt x="3077" y="1366"/>
                    </a:lnTo>
                    <a:lnTo>
                      <a:pt x="3090" y="1378"/>
                    </a:lnTo>
                    <a:lnTo>
                      <a:pt x="3100" y="1390"/>
                    </a:lnTo>
                    <a:lnTo>
                      <a:pt x="3100" y="1390"/>
                    </a:lnTo>
                    <a:lnTo>
                      <a:pt x="3109" y="1403"/>
                    </a:lnTo>
                    <a:lnTo>
                      <a:pt x="3117" y="1416"/>
                    </a:lnTo>
                    <a:lnTo>
                      <a:pt x="3131" y="1444"/>
                    </a:lnTo>
                    <a:lnTo>
                      <a:pt x="3142" y="1473"/>
                    </a:lnTo>
                    <a:lnTo>
                      <a:pt x="3156" y="1502"/>
                    </a:lnTo>
                    <a:lnTo>
                      <a:pt x="3156" y="1502"/>
                    </a:lnTo>
                    <a:lnTo>
                      <a:pt x="3193" y="1574"/>
                    </a:lnTo>
                    <a:lnTo>
                      <a:pt x="3230" y="1645"/>
                    </a:lnTo>
                    <a:lnTo>
                      <a:pt x="3249" y="1682"/>
                    </a:lnTo>
                    <a:lnTo>
                      <a:pt x="3265" y="1718"/>
                    </a:lnTo>
                    <a:lnTo>
                      <a:pt x="3281" y="1756"/>
                    </a:lnTo>
                    <a:lnTo>
                      <a:pt x="3294" y="1794"/>
                    </a:lnTo>
                    <a:lnTo>
                      <a:pt x="3294" y="1794"/>
                    </a:lnTo>
                    <a:lnTo>
                      <a:pt x="3301" y="1819"/>
                    </a:lnTo>
                    <a:lnTo>
                      <a:pt x="3303" y="1832"/>
                    </a:lnTo>
                    <a:lnTo>
                      <a:pt x="3305" y="1844"/>
                    </a:lnTo>
                    <a:lnTo>
                      <a:pt x="3307" y="1863"/>
                    </a:lnTo>
                    <a:lnTo>
                      <a:pt x="3311" y="1878"/>
                    </a:lnTo>
                    <a:lnTo>
                      <a:pt x="3311" y="1878"/>
                    </a:lnTo>
                    <a:lnTo>
                      <a:pt x="3329" y="1924"/>
                    </a:lnTo>
                    <a:lnTo>
                      <a:pt x="3348" y="1971"/>
                    </a:lnTo>
                    <a:lnTo>
                      <a:pt x="3389" y="2062"/>
                    </a:lnTo>
                    <a:lnTo>
                      <a:pt x="3408" y="2108"/>
                    </a:lnTo>
                    <a:lnTo>
                      <a:pt x="3428" y="2154"/>
                    </a:lnTo>
                    <a:lnTo>
                      <a:pt x="3446" y="2201"/>
                    </a:lnTo>
                    <a:lnTo>
                      <a:pt x="3462" y="2250"/>
                    </a:lnTo>
                    <a:lnTo>
                      <a:pt x="3462" y="2250"/>
                    </a:lnTo>
                    <a:lnTo>
                      <a:pt x="3478" y="2289"/>
                    </a:lnTo>
                    <a:lnTo>
                      <a:pt x="3494" y="2330"/>
                    </a:lnTo>
                    <a:lnTo>
                      <a:pt x="3530" y="2410"/>
                    </a:lnTo>
                    <a:lnTo>
                      <a:pt x="3547" y="2452"/>
                    </a:lnTo>
                    <a:lnTo>
                      <a:pt x="3561" y="2493"/>
                    </a:lnTo>
                    <a:lnTo>
                      <a:pt x="3568" y="2513"/>
                    </a:lnTo>
                    <a:lnTo>
                      <a:pt x="3574" y="2533"/>
                    </a:lnTo>
                    <a:lnTo>
                      <a:pt x="3578" y="2554"/>
                    </a:lnTo>
                    <a:lnTo>
                      <a:pt x="3580" y="2575"/>
                    </a:lnTo>
                    <a:lnTo>
                      <a:pt x="3563" y="2602"/>
                    </a:lnTo>
                    <a:lnTo>
                      <a:pt x="3563" y="2602"/>
                    </a:lnTo>
                    <a:lnTo>
                      <a:pt x="3531" y="2631"/>
                    </a:lnTo>
                    <a:lnTo>
                      <a:pt x="3500" y="2657"/>
                    </a:lnTo>
                    <a:lnTo>
                      <a:pt x="3500" y="2657"/>
                    </a:lnTo>
                    <a:lnTo>
                      <a:pt x="3479" y="2673"/>
                    </a:lnTo>
                    <a:lnTo>
                      <a:pt x="3457" y="2689"/>
                    </a:lnTo>
                    <a:lnTo>
                      <a:pt x="3436" y="2703"/>
                    </a:lnTo>
                    <a:lnTo>
                      <a:pt x="3413" y="2715"/>
                    </a:lnTo>
                    <a:lnTo>
                      <a:pt x="3390" y="2728"/>
                    </a:lnTo>
                    <a:lnTo>
                      <a:pt x="3366" y="2740"/>
                    </a:lnTo>
                    <a:lnTo>
                      <a:pt x="3339" y="2751"/>
                    </a:lnTo>
                    <a:lnTo>
                      <a:pt x="3311" y="2763"/>
                    </a:lnTo>
                    <a:lnTo>
                      <a:pt x="3311" y="2763"/>
                    </a:lnTo>
                    <a:lnTo>
                      <a:pt x="3265" y="2780"/>
                    </a:lnTo>
                    <a:lnTo>
                      <a:pt x="3216" y="2798"/>
                    </a:lnTo>
                    <a:lnTo>
                      <a:pt x="3164" y="2816"/>
                    </a:lnTo>
                    <a:lnTo>
                      <a:pt x="3109" y="2833"/>
                    </a:lnTo>
                    <a:lnTo>
                      <a:pt x="3054" y="2847"/>
                    </a:lnTo>
                    <a:lnTo>
                      <a:pt x="3001" y="2859"/>
                    </a:lnTo>
                    <a:lnTo>
                      <a:pt x="2948" y="2869"/>
                    </a:lnTo>
                    <a:lnTo>
                      <a:pt x="2898" y="2876"/>
                    </a:lnTo>
                    <a:lnTo>
                      <a:pt x="2898" y="2876"/>
                    </a:lnTo>
                    <a:lnTo>
                      <a:pt x="2876" y="2877"/>
                    </a:lnTo>
                    <a:lnTo>
                      <a:pt x="2853" y="2868"/>
                    </a:lnTo>
                    <a:lnTo>
                      <a:pt x="2853" y="2868"/>
                    </a:lnTo>
                    <a:lnTo>
                      <a:pt x="2839" y="2917"/>
                    </a:lnTo>
                    <a:lnTo>
                      <a:pt x="2828" y="2964"/>
                    </a:lnTo>
                    <a:lnTo>
                      <a:pt x="2817" y="3012"/>
                    </a:lnTo>
                    <a:lnTo>
                      <a:pt x="2806" y="3059"/>
                    </a:lnTo>
                    <a:lnTo>
                      <a:pt x="2798" y="3107"/>
                    </a:lnTo>
                    <a:lnTo>
                      <a:pt x="2790" y="3157"/>
                    </a:lnTo>
                    <a:lnTo>
                      <a:pt x="2785" y="3207"/>
                    </a:lnTo>
                    <a:lnTo>
                      <a:pt x="2780" y="3258"/>
                    </a:lnTo>
                    <a:lnTo>
                      <a:pt x="2780" y="3258"/>
                    </a:lnTo>
                    <a:lnTo>
                      <a:pt x="2776" y="3302"/>
                    </a:lnTo>
                    <a:lnTo>
                      <a:pt x="2771" y="3347"/>
                    </a:lnTo>
                    <a:lnTo>
                      <a:pt x="2759" y="3438"/>
                    </a:lnTo>
                    <a:lnTo>
                      <a:pt x="2753" y="3484"/>
                    </a:lnTo>
                    <a:lnTo>
                      <a:pt x="2749" y="3529"/>
                    </a:lnTo>
                    <a:lnTo>
                      <a:pt x="2748" y="3573"/>
                    </a:lnTo>
                    <a:lnTo>
                      <a:pt x="2748" y="3615"/>
                    </a:lnTo>
                    <a:lnTo>
                      <a:pt x="2748" y="3615"/>
                    </a:lnTo>
                    <a:lnTo>
                      <a:pt x="2750" y="3636"/>
                    </a:lnTo>
                    <a:lnTo>
                      <a:pt x="2753" y="3656"/>
                    </a:lnTo>
                    <a:lnTo>
                      <a:pt x="2758" y="3675"/>
                    </a:lnTo>
                    <a:lnTo>
                      <a:pt x="2764" y="3694"/>
                    </a:lnTo>
                    <a:lnTo>
                      <a:pt x="2764" y="3694"/>
                    </a:lnTo>
                    <a:lnTo>
                      <a:pt x="2773" y="3717"/>
                    </a:lnTo>
                    <a:lnTo>
                      <a:pt x="2784" y="3740"/>
                    </a:lnTo>
                    <a:lnTo>
                      <a:pt x="2795" y="3762"/>
                    </a:lnTo>
                    <a:lnTo>
                      <a:pt x="2808" y="3785"/>
                    </a:lnTo>
                    <a:lnTo>
                      <a:pt x="2834" y="3828"/>
                    </a:lnTo>
                    <a:lnTo>
                      <a:pt x="2862" y="3871"/>
                    </a:lnTo>
                    <a:lnTo>
                      <a:pt x="2889" y="3916"/>
                    </a:lnTo>
                    <a:lnTo>
                      <a:pt x="2902" y="3937"/>
                    </a:lnTo>
                    <a:lnTo>
                      <a:pt x="2913" y="3960"/>
                    </a:lnTo>
                    <a:lnTo>
                      <a:pt x="2925" y="3982"/>
                    </a:lnTo>
                    <a:lnTo>
                      <a:pt x="2935" y="4005"/>
                    </a:lnTo>
                    <a:lnTo>
                      <a:pt x="2942" y="4028"/>
                    </a:lnTo>
                    <a:lnTo>
                      <a:pt x="2949" y="4051"/>
                    </a:lnTo>
                    <a:lnTo>
                      <a:pt x="2949" y="4051"/>
                    </a:lnTo>
                    <a:lnTo>
                      <a:pt x="2965" y="4131"/>
                    </a:lnTo>
                    <a:lnTo>
                      <a:pt x="2979" y="4211"/>
                    </a:lnTo>
                    <a:lnTo>
                      <a:pt x="2989" y="4291"/>
                    </a:lnTo>
                    <a:lnTo>
                      <a:pt x="2998" y="4373"/>
                    </a:lnTo>
                    <a:lnTo>
                      <a:pt x="3005" y="4454"/>
                    </a:lnTo>
                    <a:lnTo>
                      <a:pt x="3010" y="4536"/>
                    </a:lnTo>
                    <a:lnTo>
                      <a:pt x="3012" y="4616"/>
                    </a:lnTo>
                    <a:lnTo>
                      <a:pt x="3014" y="4697"/>
                    </a:lnTo>
                    <a:lnTo>
                      <a:pt x="3014" y="4697"/>
                    </a:lnTo>
                    <a:lnTo>
                      <a:pt x="3012" y="4769"/>
                    </a:lnTo>
                    <a:lnTo>
                      <a:pt x="3011" y="4803"/>
                    </a:lnTo>
                    <a:lnTo>
                      <a:pt x="3009" y="4836"/>
                    </a:lnTo>
                    <a:lnTo>
                      <a:pt x="3006" y="4870"/>
                    </a:lnTo>
                    <a:lnTo>
                      <a:pt x="3002" y="4905"/>
                    </a:lnTo>
                    <a:lnTo>
                      <a:pt x="2997" y="4938"/>
                    </a:lnTo>
                    <a:lnTo>
                      <a:pt x="2991" y="4972"/>
                    </a:lnTo>
                    <a:lnTo>
                      <a:pt x="2972" y="4968"/>
                    </a:lnTo>
                    <a:lnTo>
                      <a:pt x="2972" y="4968"/>
                    </a:lnTo>
                    <a:lnTo>
                      <a:pt x="2926" y="4947"/>
                    </a:lnTo>
                    <a:lnTo>
                      <a:pt x="2926" y="4947"/>
                    </a:lnTo>
                    <a:lnTo>
                      <a:pt x="2867" y="4921"/>
                    </a:lnTo>
                    <a:lnTo>
                      <a:pt x="2806" y="4897"/>
                    </a:lnTo>
                    <a:lnTo>
                      <a:pt x="2745" y="4874"/>
                    </a:lnTo>
                    <a:lnTo>
                      <a:pt x="2683" y="4851"/>
                    </a:lnTo>
                    <a:lnTo>
                      <a:pt x="2620" y="4830"/>
                    </a:lnTo>
                    <a:lnTo>
                      <a:pt x="2556" y="4809"/>
                    </a:lnTo>
                    <a:lnTo>
                      <a:pt x="2492" y="4790"/>
                    </a:lnTo>
                    <a:lnTo>
                      <a:pt x="2428" y="4771"/>
                    </a:lnTo>
                    <a:lnTo>
                      <a:pt x="2363" y="4753"/>
                    </a:lnTo>
                    <a:lnTo>
                      <a:pt x="2298" y="4735"/>
                    </a:lnTo>
                    <a:lnTo>
                      <a:pt x="2168" y="4704"/>
                    </a:lnTo>
                    <a:lnTo>
                      <a:pt x="2039" y="4674"/>
                    </a:lnTo>
                    <a:lnTo>
                      <a:pt x="1910" y="4646"/>
                    </a:lnTo>
                    <a:lnTo>
                      <a:pt x="1910" y="4646"/>
                    </a:lnTo>
                    <a:lnTo>
                      <a:pt x="1711" y="4606"/>
                    </a:lnTo>
                    <a:lnTo>
                      <a:pt x="1612" y="4586"/>
                    </a:lnTo>
                    <a:lnTo>
                      <a:pt x="1513" y="4569"/>
                    </a:lnTo>
                    <a:lnTo>
                      <a:pt x="1513" y="4569"/>
                    </a:lnTo>
                    <a:lnTo>
                      <a:pt x="1452" y="4560"/>
                    </a:lnTo>
                    <a:lnTo>
                      <a:pt x="1391" y="4552"/>
                    </a:lnTo>
                    <a:lnTo>
                      <a:pt x="1267" y="4538"/>
                    </a:lnTo>
                    <a:lnTo>
                      <a:pt x="1206" y="4529"/>
                    </a:lnTo>
                    <a:lnTo>
                      <a:pt x="1145" y="4519"/>
                    </a:lnTo>
                    <a:lnTo>
                      <a:pt x="1116" y="4513"/>
                    </a:lnTo>
                    <a:lnTo>
                      <a:pt x="1085" y="4505"/>
                    </a:lnTo>
                    <a:lnTo>
                      <a:pt x="1056" y="4496"/>
                    </a:lnTo>
                    <a:lnTo>
                      <a:pt x="1027" y="4486"/>
                    </a:lnTo>
                    <a:lnTo>
                      <a:pt x="1027" y="4486"/>
                    </a:lnTo>
                    <a:lnTo>
                      <a:pt x="939" y="4455"/>
                    </a:lnTo>
                    <a:lnTo>
                      <a:pt x="894" y="4440"/>
                    </a:lnTo>
                    <a:lnTo>
                      <a:pt x="847" y="4426"/>
                    </a:lnTo>
                    <a:lnTo>
                      <a:pt x="801" y="4413"/>
                    </a:lnTo>
                    <a:lnTo>
                      <a:pt x="754" y="4403"/>
                    </a:lnTo>
                    <a:lnTo>
                      <a:pt x="707" y="4396"/>
                    </a:lnTo>
                    <a:lnTo>
                      <a:pt x="684" y="4392"/>
                    </a:lnTo>
                    <a:lnTo>
                      <a:pt x="661" y="4390"/>
                    </a:lnTo>
                    <a:lnTo>
                      <a:pt x="661" y="4390"/>
                    </a:lnTo>
                    <a:lnTo>
                      <a:pt x="585" y="4383"/>
                    </a:lnTo>
                    <a:lnTo>
                      <a:pt x="511" y="4375"/>
                    </a:lnTo>
                    <a:lnTo>
                      <a:pt x="436" y="4365"/>
                    </a:lnTo>
                    <a:lnTo>
                      <a:pt x="362" y="4352"/>
                    </a:lnTo>
                    <a:lnTo>
                      <a:pt x="325" y="4345"/>
                    </a:lnTo>
                    <a:lnTo>
                      <a:pt x="290" y="4337"/>
                    </a:lnTo>
                    <a:lnTo>
                      <a:pt x="253" y="4328"/>
                    </a:lnTo>
                    <a:lnTo>
                      <a:pt x="217" y="4318"/>
                    </a:lnTo>
                    <a:lnTo>
                      <a:pt x="182" y="4306"/>
                    </a:lnTo>
                    <a:lnTo>
                      <a:pt x="145" y="4295"/>
                    </a:lnTo>
                    <a:lnTo>
                      <a:pt x="111" y="4281"/>
                    </a:lnTo>
                    <a:lnTo>
                      <a:pt x="75" y="4267"/>
                    </a:lnTo>
                    <a:lnTo>
                      <a:pt x="61" y="4257"/>
                    </a:lnTo>
                    <a:lnTo>
                      <a:pt x="61" y="4257"/>
                    </a:lnTo>
                    <a:lnTo>
                      <a:pt x="61" y="4230"/>
                    </a:lnTo>
                    <a:lnTo>
                      <a:pt x="62" y="4201"/>
                    </a:lnTo>
                    <a:lnTo>
                      <a:pt x="65" y="4173"/>
                    </a:lnTo>
                    <a:lnTo>
                      <a:pt x="69" y="4145"/>
                    </a:lnTo>
                    <a:lnTo>
                      <a:pt x="72" y="4116"/>
                    </a:lnTo>
                    <a:lnTo>
                      <a:pt x="79" y="4086"/>
                    </a:lnTo>
                    <a:lnTo>
                      <a:pt x="92" y="4029"/>
                    </a:lnTo>
                    <a:lnTo>
                      <a:pt x="107" y="3970"/>
                    </a:lnTo>
                    <a:lnTo>
                      <a:pt x="122" y="3913"/>
                    </a:lnTo>
                    <a:lnTo>
                      <a:pt x="137" y="3857"/>
                    </a:lnTo>
                    <a:lnTo>
                      <a:pt x="153" y="3804"/>
                    </a:lnTo>
                    <a:lnTo>
                      <a:pt x="153" y="3804"/>
                    </a:lnTo>
                    <a:lnTo>
                      <a:pt x="175" y="3701"/>
                    </a:lnTo>
                    <a:lnTo>
                      <a:pt x="197" y="3599"/>
                    </a:lnTo>
                    <a:lnTo>
                      <a:pt x="217" y="3496"/>
                    </a:lnTo>
                    <a:lnTo>
                      <a:pt x="235" y="3391"/>
                    </a:lnTo>
                    <a:lnTo>
                      <a:pt x="235" y="3391"/>
                    </a:lnTo>
                    <a:lnTo>
                      <a:pt x="250" y="3298"/>
                    </a:lnTo>
                    <a:lnTo>
                      <a:pt x="250" y="3298"/>
                    </a:lnTo>
                    <a:lnTo>
                      <a:pt x="262" y="3225"/>
                    </a:lnTo>
                    <a:lnTo>
                      <a:pt x="273" y="3151"/>
                    </a:lnTo>
                    <a:lnTo>
                      <a:pt x="283" y="3077"/>
                    </a:lnTo>
                    <a:lnTo>
                      <a:pt x="292" y="3003"/>
                    </a:lnTo>
                    <a:lnTo>
                      <a:pt x="300" y="2929"/>
                    </a:lnTo>
                    <a:lnTo>
                      <a:pt x="308" y="2855"/>
                    </a:lnTo>
                    <a:lnTo>
                      <a:pt x="320" y="2708"/>
                    </a:lnTo>
                    <a:lnTo>
                      <a:pt x="320" y="2708"/>
                    </a:lnTo>
                    <a:lnTo>
                      <a:pt x="328" y="2584"/>
                    </a:lnTo>
                    <a:lnTo>
                      <a:pt x="334" y="2461"/>
                    </a:lnTo>
                    <a:lnTo>
                      <a:pt x="341" y="2337"/>
                    </a:lnTo>
                    <a:lnTo>
                      <a:pt x="344" y="2213"/>
                    </a:lnTo>
                    <a:lnTo>
                      <a:pt x="347" y="2089"/>
                    </a:lnTo>
                    <a:lnTo>
                      <a:pt x="348" y="1964"/>
                    </a:lnTo>
                    <a:lnTo>
                      <a:pt x="350" y="1714"/>
                    </a:lnTo>
                    <a:lnTo>
                      <a:pt x="361" y="1674"/>
                    </a:lnTo>
                    <a:lnTo>
                      <a:pt x="361" y="1674"/>
                    </a:lnTo>
                    <a:lnTo>
                      <a:pt x="353" y="1649"/>
                    </a:lnTo>
                    <a:lnTo>
                      <a:pt x="344" y="1625"/>
                    </a:lnTo>
                    <a:lnTo>
                      <a:pt x="334" y="1600"/>
                    </a:lnTo>
                    <a:lnTo>
                      <a:pt x="324" y="1576"/>
                    </a:lnTo>
                    <a:lnTo>
                      <a:pt x="300" y="1528"/>
                    </a:lnTo>
                    <a:lnTo>
                      <a:pt x="278" y="1482"/>
                    </a:lnTo>
                    <a:lnTo>
                      <a:pt x="278" y="1482"/>
                    </a:lnTo>
                    <a:lnTo>
                      <a:pt x="253" y="1426"/>
                    </a:lnTo>
                    <a:lnTo>
                      <a:pt x="230" y="1370"/>
                    </a:lnTo>
                    <a:lnTo>
                      <a:pt x="184" y="1259"/>
                    </a:lnTo>
                    <a:lnTo>
                      <a:pt x="184" y="1259"/>
                    </a:lnTo>
                    <a:lnTo>
                      <a:pt x="173" y="1229"/>
                    </a:lnTo>
                    <a:lnTo>
                      <a:pt x="163" y="1198"/>
                    </a:lnTo>
                    <a:lnTo>
                      <a:pt x="153" y="1166"/>
                    </a:lnTo>
                    <a:lnTo>
                      <a:pt x="145" y="1136"/>
                    </a:lnTo>
                    <a:lnTo>
                      <a:pt x="128" y="1072"/>
                    </a:lnTo>
                    <a:lnTo>
                      <a:pt x="121" y="1040"/>
                    </a:lnTo>
                    <a:lnTo>
                      <a:pt x="112" y="1010"/>
                    </a:lnTo>
                    <a:lnTo>
                      <a:pt x="112" y="1010"/>
                    </a:lnTo>
                    <a:lnTo>
                      <a:pt x="94" y="946"/>
                    </a:lnTo>
                    <a:lnTo>
                      <a:pt x="79" y="884"/>
                    </a:lnTo>
                    <a:lnTo>
                      <a:pt x="79" y="884"/>
                    </a:lnTo>
                    <a:lnTo>
                      <a:pt x="75" y="858"/>
                    </a:lnTo>
                    <a:lnTo>
                      <a:pt x="70" y="833"/>
                    </a:lnTo>
                    <a:lnTo>
                      <a:pt x="66" y="820"/>
                    </a:lnTo>
                    <a:lnTo>
                      <a:pt x="62" y="807"/>
                    </a:lnTo>
                    <a:lnTo>
                      <a:pt x="56" y="796"/>
                    </a:lnTo>
                    <a:lnTo>
                      <a:pt x="50" y="787"/>
                    </a:lnTo>
                    <a:lnTo>
                      <a:pt x="44" y="754"/>
                    </a:lnTo>
                    <a:lnTo>
                      <a:pt x="44" y="754"/>
                    </a:lnTo>
                    <a:lnTo>
                      <a:pt x="37" y="750"/>
                    </a:lnTo>
                    <a:lnTo>
                      <a:pt x="32" y="745"/>
                    </a:lnTo>
                    <a:lnTo>
                      <a:pt x="27" y="740"/>
                    </a:lnTo>
                    <a:lnTo>
                      <a:pt x="22" y="734"/>
                    </a:lnTo>
                    <a:lnTo>
                      <a:pt x="14" y="718"/>
                    </a:lnTo>
                    <a:lnTo>
                      <a:pt x="9" y="703"/>
                    </a:lnTo>
                    <a:lnTo>
                      <a:pt x="6" y="685"/>
                    </a:lnTo>
                    <a:lnTo>
                      <a:pt x="4" y="667"/>
                    </a:lnTo>
                    <a:lnTo>
                      <a:pt x="1" y="632"/>
                    </a:lnTo>
                    <a:lnTo>
                      <a:pt x="1" y="632"/>
                    </a:lnTo>
                    <a:lnTo>
                      <a:pt x="0" y="614"/>
                    </a:lnTo>
                    <a:lnTo>
                      <a:pt x="0" y="595"/>
                    </a:lnTo>
                    <a:lnTo>
                      <a:pt x="1" y="576"/>
                    </a:lnTo>
                    <a:lnTo>
                      <a:pt x="3" y="558"/>
                    </a:lnTo>
                    <a:lnTo>
                      <a:pt x="6" y="539"/>
                    </a:lnTo>
                    <a:lnTo>
                      <a:pt x="13" y="521"/>
                    </a:lnTo>
                    <a:lnTo>
                      <a:pt x="19" y="505"/>
                    </a:lnTo>
                    <a:lnTo>
                      <a:pt x="29" y="489"/>
                    </a:lnTo>
                    <a:lnTo>
                      <a:pt x="46" y="475"/>
                    </a:lnTo>
                    <a:lnTo>
                      <a:pt x="46" y="475"/>
                    </a:lnTo>
                    <a:lnTo>
                      <a:pt x="65" y="539"/>
                    </a:lnTo>
                    <a:lnTo>
                      <a:pt x="86" y="603"/>
                    </a:lnTo>
                    <a:lnTo>
                      <a:pt x="131" y="730"/>
                    </a:lnTo>
                    <a:lnTo>
                      <a:pt x="141" y="748"/>
                    </a:lnTo>
                    <a:lnTo>
                      <a:pt x="141" y="748"/>
                    </a:lnTo>
                    <a:lnTo>
                      <a:pt x="161" y="737"/>
                    </a:lnTo>
                    <a:lnTo>
                      <a:pt x="182" y="726"/>
                    </a:lnTo>
                    <a:lnTo>
                      <a:pt x="201" y="712"/>
                    </a:lnTo>
                    <a:lnTo>
                      <a:pt x="220" y="697"/>
                    </a:lnTo>
                    <a:lnTo>
                      <a:pt x="257" y="665"/>
                    </a:lnTo>
                    <a:lnTo>
                      <a:pt x="292" y="633"/>
                    </a:lnTo>
                    <a:lnTo>
                      <a:pt x="292" y="633"/>
                    </a:lnTo>
                    <a:lnTo>
                      <a:pt x="311" y="617"/>
                    </a:lnTo>
                    <a:lnTo>
                      <a:pt x="330" y="600"/>
                    </a:lnTo>
                    <a:lnTo>
                      <a:pt x="350" y="581"/>
                    </a:lnTo>
                    <a:lnTo>
                      <a:pt x="369" y="562"/>
                    </a:lnTo>
                    <a:lnTo>
                      <a:pt x="388" y="541"/>
                    </a:lnTo>
                    <a:lnTo>
                      <a:pt x="405" y="520"/>
                    </a:lnTo>
                    <a:lnTo>
                      <a:pt x="423" y="498"/>
                    </a:lnTo>
                    <a:lnTo>
                      <a:pt x="441" y="475"/>
                    </a:lnTo>
                    <a:lnTo>
                      <a:pt x="458" y="452"/>
                    </a:lnTo>
                    <a:lnTo>
                      <a:pt x="473" y="429"/>
                    </a:lnTo>
                    <a:lnTo>
                      <a:pt x="488" y="405"/>
                    </a:lnTo>
                    <a:lnTo>
                      <a:pt x="502" y="382"/>
                    </a:lnTo>
                    <a:lnTo>
                      <a:pt x="516" y="358"/>
                    </a:lnTo>
                    <a:lnTo>
                      <a:pt x="527" y="334"/>
                    </a:lnTo>
                    <a:lnTo>
                      <a:pt x="539" y="310"/>
                    </a:lnTo>
                    <a:lnTo>
                      <a:pt x="549" y="286"/>
                    </a:lnTo>
                    <a:lnTo>
                      <a:pt x="549" y="286"/>
                    </a:lnTo>
                    <a:lnTo>
                      <a:pt x="558" y="256"/>
                    </a:lnTo>
                    <a:lnTo>
                      <a:pt x="564" y="227"/>
                    </a:lnTo>
                    <a:lnTo>
                      <a:pt x="569" y="198"/>
                    </a:lnTo>
                    <a:lnTo>
                      <a:pt x="572" y="168"/>
                    </a:lnTo>
                    <a:lnTo>
                      <a:pt x="573" y="139"/>
                    </a:lnTo>
                    <a:lnTo>
                      <a:pt x="575" y="109"/>
                    </a:lnTo>
                    <a:lnTo>
                      <a:pt x="573" y="49"/>
                    </a:lnTo>
                    <a:lnTo>
                      <a:pt x="57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5" name="Freeform 12">
                <a:extLst>
                  <a:ext uri="{FF2B5EF4-FFF2-40B4-BE49-F238E27FC236}">
                    <a16:creationId xmlns:a16="http://schemas.microsoft.com/office/drawing/2014/main" id="{D4F98891-37C5-4074-587B-4246DC48F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6" y="4121"/>
                <a:ext cx="1162" cy="199"/>
              </a:xfrm>
              <a:custGeom>
                <a:avLst/>
                <a:gdLst>
                  <a:gd name="T0" fmla="*/ 261 w 2324"/>
                  <a:gd name="T1" fmla="*/ 0 h 397"/>
                  <a:gd name="T2" fmla="*/ 200 w 2324"/>
                  <a:gd name="T3" fmla="*/ 4 h 397"/>
                  <a:gd name="T4" fmla="*/ 141 w 2324"/>
                  <a:gd name="T5" fmla="*/ 13 h 397"/>
                  <a:gd name="T6" fmla="*/ 88 w 2324"/>
                  <a:gd name="T7" fmla="*/ 29 h 397"/>
                  <a:gd name="T8" fmla="*/ 41 w 2324"/>
                  <a:gd name="T9" fmla="*/ 53 h 397"/>
                  <a:gd name="T10" fmla="*/ 14 w 2324"/>
                  <a:gd name="T11" fmla="*/ 61 h 397"/>
                  <a:gd name="T12" fmla="*/ 13 w 2324"/>
                  <a:gd name="T13" fmla="*/ 72 h 397"/>
                  <a:gd name="T14" fmla="*/ 10 w 2324"/>
                  <a:gd name="T15" fmla="*/ 234 h 397"/>
                  <a:gd name="T16" fmla="*/ 0 w 2324"/>
                  <a:gd name="T17" fmla="*/ 397 h 397"/>
                  <a:gd name="T18" fmla="*/ 2324 w 2324"/>
                  <a:gd name="T19" fmla="*/ 397 h 397"/>
                  <a:gd name="T20" fmla="*/ 2321 w 2324"/>
                  <a:gd name="T21" fmla="*/ 318 h 397"/>
                  <a:gd name="T22" fmla="*/ 2316 w 2324"/>
                  <a:gd name="T23" fmla="*/ 279 h 397"/>
                  <a:gd name="T24" fmla="*/ 2307 w 2324"/>
                  <a:gd name="T25" fmla="*/ 242 h 397"/>
                  <a:gd name="T26" fmla="*/ 2176 w 2324"/>
                  <a:gd name="T27" fmla="*/ 225 h 397"/>
                  <a:gd name="T28" fmla="*/ 2099 w 2324"/>
                  <a:gd name="T29" fmla="*/ 238 h 397"/>
                  <a:gd name="T30" fmla="*/ 1933 w 2324"/>
                  <a:gd name="T31" fmla="*/ 258 h 397"/>
                  <a:gd name="T32" fmla="*/ 1759 w 2324"/>
                  <a:gd name="T33" fmla="*/ 274 h 397"/>
                  <a:gd name="T34" fmla="*/ 1583 w 2324"/>
                  <a:gd name="T35" fmla="*/ 281 h 397"/>
                  <a:gd name="T36" fmla="*/ 1494 w 2324"/>
                  <a:gd name="T37" fmla="*/ 282 h 397"/>
                  <a:gd name="T38" fmla="*/ 1386 w 2324"/>
                  <a:gd name="T39" fmla="*/ 281 h 397"/>
                  <a:gd name="T40" fmla="*/ 1280 w 2324"/>
                  <a:gd name="T41" fmla="*/ 276 h 397"/>
                  <a:gd name="T42" fmla="*/ 1176 w 2324"/>
                  <a:gd name="T43" fmla="*/ 266 h 397"/>
                  <a:gd name="T44" fmla="*/ 1078 w 2324"/>
                  <a:gd name="T45" fmla="*/ 253 h 397"/>
                  <a:gd name="T46" fmla="*/ 1045 w 2324"/>
                  <a:gd name="T47" fmla="*/ 247 h 397"/>
                  <a:gd name="T48" fmla="*/ 979 w 2324"/>
                  <a:gd name="T49" fmla="*/ 233 h 397"/>
                  <a:gd name="T50" fmla="*/ 915 w 2324"/>
                  <a:gd name="T51" fmla="*/ 215 h 397"/>
                  <a:gd name="T52" fmla="*/ 821 w 2324"/>
                  <a:gd name="T53" fmla="*/ 182 h 397"/>
                  <a:gd name="T54" fmla="*/ 699 w 2324"/>
                  <a:gd name="T55" fmla="*/ 130 h 397"/>
                  <a:gd name="T56" fmla="*/ 576 w 2324"/>
                  <a:gd name="T57" fmla="*/ 74 h 397"/>
                  <a:gd name="T58" fmla="*/ 510 w 2324"/>
                  <a:gd name="T59" fmla="*/ 44 h 397"/>
                  <a:gd name="T60" fmla="*/ 431 w 2324"/>
                  <a:gd name="T61" fmla="*/ 20 h 397"/>
                  <a:gd name="T62" fmla="*/ 347 w 2324"/>
                  <a:gd name="T63" fmla="*/ 5 h 397"/>
                  <a:gd name="T64" fmla="*/ 261 w 2324"/>
                  <a:gd name="T65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24" h="397">
                    <a:moveTo>
                      <a:pt x="261" y="0"/>
                    </a:moveTo>
                    <a:lnTo>
                      <a:pt x="261" y="0"/>
                    </a:lnTo>
                    <a:lnTo>
                      <a:pt x="230" y="1"/>
                    </a:lnTo>
                    <a:lnTo>
                      <a:pt x="200" y="4"/>
                    </a:lnTo>
                    <a:lnTo>
                      <a:pt x="170" y="8"/>
                    </a:lnTo>
                    <a:lnTo>
                      <a:pt x="141" y="13"/>
                    </a:lnTo>
                    <a:lnTo>
                      <a:pt x="113" y="20"/>
                    </a:lnTo>
                    <a:lnTo>
                      <a:pt x="88" y="29"/>
                    </a:lnTo>
                    <a:lnTo>
                      <a:pt x="64" y="41"/>
                    </a:lnTo>
                    <a:lnTo>
                      <a:pt x="41" y="53"/>
                    </a:lnTo>
                    <a:lnTo>
                      <a:pt x="14" y="61"/>
                    </a:lnTo>
                    <a:lnTo>
                      <a:pt x="14" y="61"/>
                    </a:lnTo>
                    <a:lnTo>
                      <a:pt x="13" y="72"/>
                    </a:lnTo>
                    <a:lnTo>
                      <a:pt x="13" y="72"/>
                    </a:lnTo>
                    <a:lnTo>
                      <a:pt x="13" y="153"/>
                    </a:lnTo>
                    <a:lnTo>
                      <a:pt x="10" y="234"/>
                    </a:lnTo>
                    <a:lnTo>
                      <a:pt x="5" y="316"/>
                    </a:lnTo>
                    <a:lnTo>
                      <a:pt x="0" y="397"/>
                    </a:lnTo>
                    <a:lnTo>
                      <a:pt x="2324" y="397"/>
                    </a:lnTo>
                    <a:lnTo>
                      <a:pt x="2324" y="397"/>
                    </a:lnTo>
                    <a:lnTo>
                      <a:pt x="2324" y="358"/>
                    </a:lnTo>
                    <a:lnTo>
                      <a:pt x="2321" y="318"/>
                    </a:lnTo>
                    <a:lnTo>
                      <a:pt x="2319" y="298"/>
                    </a:lnTo>
                    <a:lnTo>
                      <a:pt x="2316" y="279"/>
                    </a:lnTo>
                    <a:lnTo>
                      <a:pt x="2311" y="260"/>
                    </a:lnTo>
                    <a:lnTo>
                      <a:pt x="2307" y="242"/>
                    </a:lnTo>
                    <a:lnTo>
                      <a:pt x="2302" y="221"/>
                    </a:lnTo>
                    <a:lnTo>
                      <a:pt x="2176" y="225"/>
                    </a:lnTo>
                    <a:lnTo>
                      <a:pt x="2176" y="225"/>
                    </a:lnTo>
                    <a:lnTo>
                      <a:pt x="2099" y="238"/>
                    </a:lnTo>
                    <a:lnTo>
                      <a:pt x="2017" y="248"/>
                    </a:lnTo>
                    <a:lnTo>
                      <a:pt x="1933" y="258"/>
                    </a:lnTo>
                    <a:lnTo>
                      <a:pt x="1847" y="267"/>
                    </a:lnTo>
                    <a:lnTo>
                      <a:pt x="1759" y="274"/>
                    </a:lnTo>
                    <a:lnTo>
                      <a:pt x="1672" y="279"/>
                    </a:lnTo>
                    <a:lnTo>
                      <a:pt x="1583" y="281"/>
                    </a:lnTo>
                    <a:lnTo>
                      <a:pt x="1494" y="282"/>
                    </a:lnTo>
                    <a:lnTo>
                      <a:pt x="1494" y="282"/>
                    </a:lnTo>
                    <a:lnTo>
                      <a:pt x="1440" y="282"/>
                    </a:lnTo>
                    <a:lnTo>
                      <a:pt x="1386" y="281"/>
                    </a:lnTo>
                    <a:lnTo>
                      <a:pt x="1332" y="279"/>
                    </a:lnTo>
                    <a:lnTo>
                      <a:pt x="1280" y="276"/>
                    </a:lnTo>
                    <a:lnTo>
                      <a:pt x="1228" y="271"/>
                    </a:lnTo>
                    <a:lnTo>
                      <a:pt x="1176" y="266"/>
                    </a:lnTo>
                    <a:lnTo>
                      <a:pt x="1126" y="261"/>
                    </a:lnTo>
                    <a:lnTo>
                      <a:pt x="1078" y="253"/>
                    </a:lnTo>
                    <a:lnTo>
                      <a:pt x="1078" y="253"/>
                    </a:lnTo>
                    <a:lnTo>
                      <a:pt x="1045" y="247"/>
                    </a:lnTo>
                    <a:lnTo>
                      <a:pt x="1012" y="240"/>
                    </a:lnTo>
                    <a:lnTo>
                      <a:pt x="979" y="233"/>
                    </a:lnTo>
                    <a:lnTo>
                      <a:pt x="947" y="224"/>
                    </a:lnTo>
                    <a:lnTo>
                      <a:pt x="915" y="215"/>
                    </a:lnTo>
                    <a:lnTo>
                      <a:pt x="884" y="204"/>
                    </a:lnTo>
                    <a:lnTo>
                      <a:pt x="821" y="182"/>
                    </a:lnTo>
                    <a:lnTo>
                      <a:pt x="760" y="156"/>
                    </a:lnTo>
                    <a:lnTo>
                      <a:pt x="699" y="130"/>
                    </a:lnTo>
                    <a:lnTo>
                      <a:pt x="576" y="74"/>
                    </a:lnTo>
                    <a:lnTo>
                      <a:pt x="576" y="74"/>
                    </a:lnTo>
                    <a:lnTo>
                      <a:pt x="544" y="58"/>
                    </a:lnTo>
                    <a:lnTo>
                      <a:pt x="510" y="44"/>
                    </a:lnTo>
                    <a:lnTo>
                      <a:pt x="472" y="32"/>
                    </a:lnTo>
                    <a:lnTo>
                      <a:pt x="431" y="20"/>
                    </a:lnTo>
                    <a:lnTo>
                      <a:pt x="390" y="13"/>
                    </a:lnTo>
                    <a:lnTo>
                      <a:pt x="347" y="5"/>
                    </a:lnTo>
                    <a:lnTo>
                      <a:pt x="304" y="1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6" name="Freeform 13">
                <a:extLst>
                  <a:ext uri="{FF2B5EF4-FFF2-40B4-BE49-F238E27FC236}">
                    <a16:creationId xmlns:a16="http://schemas.microsoft.com/office/drawing/2014/main" id="{EF4F87E3-315C-116F-FE21-A82AE0F734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6" y="4121"/>
                <a:ext cx="1162" cy="199"/>
              </a:xfrm>
              <a:custGeom>
                <a:avLst/>
                <a:gdLst>
                  <a:gd name="T0" fmla="*/ 261 w 2324"/>
                  <a:gd name="T1" fmla="*/ 0 h 397"/>
                  <a:gd name="T2" fmla="*/ 200 w 2324"/>
                  <a:gd name="T3" fmla="*/ 4 h 397"/>
                  <a:gd name="T4" fmla="*/ 141 w 2324"/>
                  <a:gd name="T5" fmla="*/ 13 h 397"/>
                  <a:gd name="T6" fmla="*/ 88 w 2324"/>
                  <a:gd name="T7" fmla="*/ 29 h 397"/>
                  <a:gd name="T8" fmla="*/ 41 w 2324"/>
                  <a:gd name="T9" fmla="*/ 53 h 397"/>
                  <a:gd name="T10" fmla="*/ 14 w 2324"/>
                  <a:gd name="T11" fmla="*/ 61 h 397"/>
                  <a:gd name="T12" fmla="*/ 13 w 2324"/>
                  <a:gd name="T13" fmla="*/ 72 h 397"/>
                  <a:gd name="T14" fmla="*/ 10 w 2324"/>
                  <a:gd name="T15" fmla="*/ 234 h 397"/>
                  <a:gd name="T16" fmla="*/ 0 w 2324"/>
                  <a:gd name="T17" fmla="*/ 397 h 397"/>
                  <a:gd name="T18" fmla="*/ 2324 w 2324"/>
                  <a:gd name="T19" fmla="*/ 397 h 397"/>
                  <a:gd name="T20" fmla="*/ 2321 w 2324"/>
                  <a:gd name="T21" fmla="*/ 318 h 397"/>
                  <a:gd name="T22" fmla="*/ 2316 w 2324"/>
                  <a:gd name="T23" fmla="*/ 279 h 397"/>
                  <a:gd name="T24" fmla="*/ 2307 w 2324"/>
                  <a:gd name="T25" fmla="*/ 242 h 397"/>
                  <a:gd name="T26" fmla="*/ 2176 w 2324"/>
                  <a:gd name="T27" fmla="*/ 225 h 397"/>
                  <a:gd name="T28" fmla="*/ 2099 w 2324"/>
                  <a:gd name="T29" fmla="*/ 238 h 397"/>
                  <a:gd name="T30" fmla="*/ 1933 w 2324"/>
                  <a:gd name="T31" fmla="*/ 258 h 397"/>
                  <a:gd name="T32" fmla="*/ 1759 w 2324"/>
                  <a:gd name="T33" fmla="*/ 274 h 397"/>
                  <a:gd name="T34" fmla="*/ 1583 w 2324"/>
                  <a:gd name="T35" fmla="*/ 281 h 397"/>
                  <a:gd name="T36" fmla="*/ 1494 w 2324"/>
                  <a:gd name="T37" fmla="*/ 282 h 397"/>
                  <a:gd name="T38" fmla="*/ 1386 w 2324"/>
                  <a:gd name="T39" fmla="*/ 281 h 397"/>
                  <a:gd name="T40" fmla="*/ 1280 w 2324"/>
                  <a:gd name="T41" fmla="*/ 276 h 397"/>
                  <a:gd name="T42" fmla="*/ 1176 w 2324"/>
                  <a:gd name="T43" fmla="*/ 266 h 397"/>
                  <a:gd name="T44" fmla="*/ 1078 w 2324"/>
                  <a:gd name="T45" fmla="*/ 253 h 397"/>
                  <a:gd name="T46" fmla="*/ 1045 w 2324"/>
                  <a:gd name="T47" fmla="*/ 247 h 397"/>
                  <a:gd name="T48" fmla="*/ 979 w 2324"/>
                  <a:gd name="T49" fmla="*/ 233 h 397"/>
                  <a:gd name="T50" fmla="*/ 915 w 2324"/>
                  <a:gd name="T51" fmla="*/ 215 h 397"/>
                  <a:gd name="T52" fmla="*/ 821 w 2324"/>
                  <a:gd name="T53" fmla="*/ 182 h 397"/>
                  <a:gd name="T54" fmla="*/ 699 w 2324"/>
                  <a:gd name="T55" fmla="*/ 130 h 397"/>
                  <a:gd name="T56" fmla="*/ 576 w 2324"/>
                  <a:gd name="T57" fmla="*/ 74 h 397"/>
                  <a:gd name="T58" fmla="*/ 510 w 2324"/>
                  <a:gd name="T59" fmla="*/ 44 h 397"/>
                  <a:gd name="T60" fmla="*/ 431 w 2324"/>
                  <a:gd name="T61" fmla="*/ 20 h 397"/>
                  <a:gd name="T62" fmla="*/ 347 w 2324"/>
                  <a:gd name="T63" fmla="*/ 5 h 397"/>
                  <a:gd name="T64" fmla="*/ 261 w 2324"/>
                  <a:gd name="T65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24" h="397">
                    <a:moveTo>
                      <a:pt x="261" y="0"/>
                    </a:moveTo>
                    <a:lnTo>
                      <a:pt x="261" y="0"/>
                    </a:lnTo>
                    <a:lnTo>
                      <a:pt x="230" y="1"/>
                    </a:lnTo>
                    <a:lnTo>
                      <a:pt x="200" y="4"/>
                    </a:lnTo>
                    <a:lnTo>
                      <a:pt x="170" y="8"/>
                    </a:lnTo>
                    <a:lnTo>
                      <a:pt x="141" y="13"/>
                    </a:lnTo>
                    <a:lnTo>
                      <a:pt x="113" y="20"/>
                    </a:lnTo>
                    <a:lnTo>
                      <a:pt x="88" y="29"/>
                    </a:lnTo>
                    <a:lnTo>
                      <a:pt x="64" y="41"/>
                    </a:lnTo>
                    <a:lnTo>
                      <a:pt x="41" y="53"/>
                    </a:lnTo>
                    <a:lnTo>
                      <a:pt x="14" y="61"/>
                    </a:lnTo>
                    <a:lnTo>
                      <a:pt x="14" y="61"/>
                    </a:lnTo>
                    <a:lnTo>
                      <a:pt x="13" y="72"/>
                    </a:lnTo>
                    <a:lnTo>
                      <a:pt x="13" y="72"/>
                    </a:lnTo>
                    <a:lnTo>
                      <a:pt x="13" y="153"/>
                    </a:lnTo>
                    <a:lnTo>
                      <a:pt x="10" y="234"/>
                    </a:lnTo>
                    <a:lnTo>
                      <a:pt x="5" y="316"/>
                    </a:lnTo>
                    <a:lnTo>
                      <a:pt x="0" y="397"/>
                    </a:lnTo>
                    <a:lnTo>
                      <a:pt x="2324" y="397"/>
                    </a:lnTo>
                    <a:lnTo>
                      <a:pt x="2324" y="397"/>
                    </a:lnTo>
                    <a:lnTo>
                      <a:pt x="2324" y="358"/>
                    </a:lnTo>
                    <a:lnTo>
                      <a:pt x="2321" y="318"/>
                    </a:lnTo>
                    <a:lnTo>
                      <a:pt x="2319" y="298"/>
                    </a:lnTo>
                    <a:lnTo>
                      <a:pt x="2316" y="279"/>
                    </a:lnTo>
                    <a:lnTo>
                      <a:pt x="2311" y="260"/>
                    </a:lnTo>
                    <a:lnTo>
                      <a:pt x="2307" y="242"/>
                    </a:lnTo>
                    <a:lnTo>
                      <a:pt x="2302" y="221"/>
                    </a:lnTo>
                    <a:lnTo>
                      <a:pt x="2176" y="225"/>
                    </a:lnTo>
                    <a:lnTo>
                      <a:pt x="2176" y="225"/>
                    </a:lnTo>
                    <a:lnTo>
                      <a:pt x="2099" y="238"/>
                    </a:lnTo>
                    <a:lnTo>
                      <a:pt x="2017" y="248"/>
                    </a:lnTo>
                    <a:lnTo>
                      <a:pt x="1933" y="258"/>
                    </a:lnTo>
                    <a:lnTo>
                      <a:pt x="1847" y="267"/>
                    </a:lnTo>
                    <a:lnTo>
                      <a:pt x="1759" y="274"/>
                    </a:lnTo>
                    <a:lnTo>
                      <a:pt x="1672" y="279"/>
                    </a:lnTo>
                    <a:lnTo>
                      <a:pt x="1583" y="281"/>
                    </a:lnTo>
                    <a:lnTo>
                      <a:pt x="1494" y="282"/>
                    </a:lnTo>
                    <a:lnTo>
                      <a:pt x="1494" y="282"/>
                    </a:lnTo>
                    <a:lnTo>
                      <a:pt x="1440" y="282"/>
                    </a:lnTo>
                    <a:lnTo>
                      <a:pt x="1386" y="281"/>
                    </a:lnTo>
                    <a:lnTo>
                      <a:pt x="1332" y="279"/>
                    </a:lnTo>
                    <a:lnTo>
                      <a:pt x="1280" y="276"/>
                    </a:lnTo>
                    <a:lnTo>
                      <a:pt x="1228" y="271"/>
                    </a:lnTo>
                    <a:lnTo>
                      <a:pt x="1176" y="266"/>
                    </a:lnTo>
                    <a:lnTo>
                      <a:pt x="1126" y="261"/>
                    </a:lnTo>
                    <a:lnTo>
                      <a:pt x="1078" y="253"/>
                    </a:lnTo>
                    <a:lnTo>
                      <a:pt x="1078" y="253"/>
                    </a:lnTo>
                    <a:lnTo>
                      <a:pt x="1045" y="247"/>
                    </a:lnTo>
                    <a:lnTo>
                      <a:pt x="1012" y="240"/>
                    </a:lnTo>
                    <a:lnTo>
                      <a:pt x="979" y="233"/>
                    </a:lnTo>
                    <a:lnTo>
                      <a:pt x="947" y="224"/>
                    </a:lnTo>
                    <a:lnTo>
                      <a:pt x="915" y="215"/>
                    </a:lnTo>
                    <a:lnTo>
                      <a:pt x="884" y="204"/>
                    </a:lnTo>
                    <a:lnTo>
                      <a:pt x="821" y="182"/>
                    </a:lnTo>
                    <a:lnTo>
                      <a:pt x="760" y="156"/>
                    </a:lnTo>
                    <a:lnTo>
                      <a:pt x="699" y="130"/>
                    </a:lnTo>
                    <a:lnTo>
                      <a:pt x="576" y="74"/>
                    </a:lnTo>
                    <a:lnTo>
                      <a:pt x="576" y="74"/>
                    </a:lnTo>
                    <a:lnTo>
                      <a:pt x="544" y="58"/>
                    </a:lnTo>
                    <a:lnTo>
                      <a:pt x="510" y="44"/>
                    </a:lnTo>
                    <a:lnTo>
                      <a:pt x="472" y="32"/>
                    </a:lnTo>
                    <a:lnTo>
                      <a:pt x="431" y="20"/>
                    </a:lnTo>
                    <a:lnTo>
                      <a:pt x="390" y="13"/>
                    </a:lnTo>
                    <a:lnTo>
                      <a:pt x="347" y="5"/>
                    </a:lnTo>
                    <a:lnTo>
                      <a:pt x="304" y="1"/>
                    </a:lnTo>
                    <a:lnTo>
                      <a:pt x="26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7" name="Freeform 14">
                <a:extLst>
                  <a:ext uri="{FF2B5EF4-FFF2-40B4-BE49-F238E27FC236}">
                    <a16:creationId xmlns:a16="http://schemas.microsoft.com/office/drawing/2014/main" id="{0BB4D0C6-86B0-4D7E-DAF5-7FE19FC61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" y="3997"/>
                <a:ext cx="1141" cy="323"/>
              </a:xfrm>
              <a:custGeom>
                <a:avLst/>
                <a:gdLst>
                  <a:gd name="T0" fmla="*/ 2157 w 2282"/>
                  <a:gd name="T1" fmla="*/ 0 h 647"/>
                  <a:gd name="T2" fmla="*/ 2120 w 2282"/>
                  <a:gd name="T3" fmla="*/ 4 h 647"/>
                  <a:gd name="T4" fmla="*/ 2082 w 2282"/>
                  <a:gd name="T5" fmla="*/ 4 h 647"/>
                  <a:gd name="T6" fmla="*/ 2080 w 2282"/>
                  <a:gd name="T7" fmla="*/ 4 h 647"/>
                  <a:gd name="T8" fmla="*/ 1926 w 2282"/>
                  <a:gd name="T9" fmla="*/ 60 h 647"/>
                  <a:gd name="T10" fmla="*/ 1826 w 2282"/>
                  <a:gd name="T11" fmla="*/ 92 h 647"/>
                  <a:gd name="T12" fmla="*/ 1716 w 2282"/>
                  <a:gd name="T13" fmla="*/ 116 h 647"/>
                  <a:gd name="T14" fmla="*/ 1657 w 2282"/>
                  <a:gd name="T15" fmla="*/ 125 h 647"/>
                  <a:gd name="T16" fmla="*/ 1592 w 2282"/>
                  <a:gd name="T17" fmla="*/ 129 h 647"/>
                  <a:gd name="T18" fmla="*/ 1391 w 2282"/>
                  <a:gd name="T19" fmla="*/ 138 h 647"/>
                  <a:gd name="T20" fmla="*/ 1120 w 2282"/>
                  <a:gd name="T21" fmla="*/ 146 h 647"/>
                  <a:gd name="T22" fmla="*/ 1072 w 2282"/>
                  <a:gd name="T23" fmla="*/ 148 h 647"/>
                  <a:gd name="T24" fmla="*/ 979 w 2282"/>
                  <a:gd name="T25" fmla="*/ 158 h 647"/>
                  <a:gd name="T26" fmla="*/ 889 w 2282"/>
                  <a:gd name="T27" fmla="*/ 174 h 647"/>
                  <a:gd name="T28" fmla="*/ 758 w 2282"/>
                  <a:gd name="T29" fmla="*/ 199 h 647"/>
                  <a:gd name="T30" fmla="*/ 630 w 2282"/>
                  <a:gd name="T31" fmla="*/ 224 h 647"/>
                  <a:gd name="T32" fmla="*/ 544 w 2282"/>
                  <a:gd name="T33" fmla="*/ 238 h 647"/>
                  <a:gd name="T34" fmla="*/ 458 w 2282"/>
                  <a:gd name="T35" fmla="*/ 245 h 647"/>
                  <a:gd name="T36" fmla="*/ 415 w 2282"/>
                  <a:gd name="T37" fmla="*/ 246 h 647"/>
                  <a:gd name="T38" fmla="*/ 345 w 2282"/>
                  <a:gd name="T39" fmla="*/ 244 h 647"/>
                  <a:gd name="T40" fmla="*/ 274 w 2282"/>
                  <a:gd name="T41" fmla="*/ 235 h 647"/>
                  <a:gd name="T42" fmla="*/ 201 w 2282"/>
                  <a:gd name="T43" fmla="*/ 218 h 647"/>
                  <a:gd name="T44" fmla="*/ 125 w 2282"/>
                  <a:gd name="T45" fmla="*/ 194 h 647"/>
                  <a:gd name="T46" fmla="*/ 93 w 2282"/>
                  <a:gd name="T47" fmla="*/ 181 h 647"/>
                  <a:gd name="T48" fmla="*/ 73 w 2282"/>
                  <a:gd name="T49" fmla="*/ 342 h 647"/>
                  <a:gd name="T50" fmla="*/ 59 w 2282"/>
                  <a:gd name="T51" fmla="*/ 420 h 647"/>
                  <a:gd name="T52" fmla="*/ 41 w 2282"/>
                  <a:gd name="T53" fmla="*/ 498 h 647"/>
                  <a:gd name="T54" fmla="*/ 32 w 2282"/>
                  <a:gd name="T55" fmla="*/ 536 h 647"/>
                  <a:gd name="T56" fmla="*/ 12 w 2282"/>
                  <a:gd name="T57" fmla="*/ 610 h 647"/>
                  <a:gd name="T58" fmla="*/ 2282 w 2282"/>
                  <a:gd name="T59" fmla="*/ 647 h 647"/>
                  <a:gd name="T60" fmla="*/ 2274 w 2282"/>
                  <a:gd name="T61" fmla="*/ 581 h 647"/>
                  <a:gd name="T62" fmla="*/ 2265 w 2282"/>
                  <a:gd name="T63" fmla="*/ 510 h 647"/>
                  <a:gd name="T64" fmla="*/ 2249 w 2282"/>
                  <a:gd name="T65" fmla="*/ 367 h 647"/>
                  <a:gd name="T66" fmla="*/ 2232 w 2282"/>
                  <a:gd name="T67" fmla="*/ 260 h 647"/>
                  <a:gd name="T68" fmla="*/ 2218 w 2282"/>
                  <a:gd name="T69" fmla="*/ 190 h 647"/>
                  <a:gd name="T70" fmla="*/ 2198 w 2282"/>
                  <a:gd name="T71" fmla="*/ 121 h 647"/>
                  <a:gd name="T72" fmla="*/ 2171 w 2282"/>
                  <a:gd name="T73" fmla="*/ 54 h 647"/>
                  <a:gd name="T74" fmla="*/ 2157 w 2282"/>
                  <a:gd name="T75" fmla="*/ 0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82" h="647">
                    <a:moveTo>
                      <a:pt x="2157" y="0"/>
                    </a:moveTo>
                    <a:lnTo>
                      <a:pt x="2157" y="0"/>
                    </a:lnTo>
                    <a:lnTo>
                      <a:pt x="2139" y="3"/>
                    </a:lnTo>
                    <a:lnTo>
                      <a:pt x="2120" y="4"/>
                    </a:lnTo>
                    <a:lnTo>
                      <a:pt x="2082" y="4"/>
                    </a:lnTo>
                    <a:lnTo>
                      <a:pt x="2082" y="4"/>
                    </a:lnTo>
                    <a:lnTo>
                      <a:pt x="2080" y="4"/>
                    </a:lnTo>
                    <a:lnTo>
                      <a:pt x="2080" y="4"/>
                    </a:lnTo>
                    <a:lnTo>
                      <a:pt x="1976" y="42"/>
                    </a:lnTo>
                    <a:lnTo>
                      <a:pt x="1926" y="60"/>
                    </a:lnTo>
                    <a:lnTo>
                      <a:pt x="1876" y="77"/>
                    </a:lnTo>
                    <a:lnTo>
                      <a:pt x="1826" y="92"/>
                    </a:lnTo>
                    <a:lnTo>
                      <a:pt x="1773" y="105"/>
                    </a:lnTo>
                    <a:lnTo>
                      <a:pt x="1716" y="116"/>
                    </a:lnTo>
                    <a:lnTo>
                      <a:pt x="1687" y="120"/>
                    </a:lnTo>
                    <a:lnTo>
                      <a:pt x="1657" y="125"/>
                    </a:lnTo>
                    <a:lnTo>
                      <a:pt x="1657" y="125"/>
                    </a:lnTo>
                    <a:lnTo>
                      <a:pt x="1592" y="129"/>
                    </a:lnTo>
                    <a:lnTo>
                      <a:pt x="1526" y="133"/>
                    </a:lnTo>
                    <a:lnTo>
                      <a:pt x="1391" y="138"/>
                    </a:lnTo>
                    <a:lnTo>
                      <a:pt x="1256" y="142"/>
                    </a:lnTo>
                    <a:lnTo>
                      <a:pt x="1120" y="146"/>
                    </a:lnTo>
                    <a:lnTo>
                      <a:pt x="1120" y="146"/>
                    </a:lnTo>
                    <a:lnTo>
                      <a:pt x="1072" y="148"/>
                    </a:lnTo>
                    <a:lnTo>
                      <a:pt x="1025" y="152"/>
                    </a:lnTo>
                    <a:lnTo>
                      <a:pt x="979" y="158"/>
                    </a:lnTo>
                    <a:lnTo>
                      <a:pt x="933" y="166"/>
                    </a:lnTo>
                    <a:lnTo>
                      <a:pt x="889" y="174"/>
                    </a:lnTo>
                    <a:lnTo>
                      <a:pt x="844" y="181"/>
                    </a:lnTo>
                    <a:lnTo>
                      <a:pt x="758" y="199"/>
                    </a:lnTo>
                    <a:lnTo>
                      <a:pt x="671" y="217"/>
                    </a:lnTo>
                    <a:lnTo>
                      <a:pt x="630" y="224"/>
                    </a:lnTo>
                    <a:lnTo>
                      <a:pt x="586" y="232"/>
                    </a:lnTo>
                    <a:lnTo>
                      <a:pt x="544" y="238"/>
                    </a:lnTo>
                    <a:lnTo>
                      <a:pt x="501" y="242"/>
                    </a:lnTo>
                    <a:lnTo>
                      <a:pt x="458" y="245"/>
                    </a:lnTo>
                    <a:lnTo>
                      <a:pt x="415" y="246"/>
                    </a:lnTo>
                    <a:lnTo>
                      <a:pt x="415" y="246"/>
                    </a:lnTo>
                    <a:lnTo>
                      <a:pt x="380" y="246"/>
                    </a:lnTo>
                    <a:lnTo>
                      <a:pt x="345" y="244"/>
                    </a:lnTo>
                    <a:lnTo>
                      <a:pt x="310" y="240"/>
                    </a:lnTo>
                    <a:lnTo>
                      <a:pt x="274" y="235"/>
                    </a:lnTo>
                    <a:lnTo>
                      <a:pt x="238" y="227"/>
                    </a:lnTo>
                    <a:lnTo>
                      <a:pt x="201" y="218"/>
                    </a:lnTo>
                    <a:lnTo>
                      <a:pt x="163" y="207"/>
                    </a:lnTo>
                    <a:lnTo>
                      <a:pt x="125" y="194"/>
                    </a:lnTo>
                    <a:lnTo>
                      <a:pt x="93" y="181"/>
                    </a:lnTo>
                    <a:lnTo>
                      <a:pt x="93" y="181"/>
                    </a:lnTo>
                    <a:lnTo>
                      <a:pt x="84" y="261"/>
                    </a:lnTo>
                    <a:lnTo>
                      <a:pt x="73" y="342"/>
                    </a:lnTo>
                    <a:lnTo>
                      <a:pt x="66" y="381"/>
                    </a:lnTo>
                    <a:lnTo>
                      <a:pt x="59" y="420"/>
                    </a:lnTo>
                    <a:lnTo>
                      <a:pt x="50" y="459"/>
                    </a:lnTo>
                    <a:lnTo>
                      <a:pt x="41" y="498"/>
                    </a:lnTo>
                    <a:lnTo>
                      <a:pt x="41" y="498"/>
                    </a:lnTo>
                    <a:lnTo>
                      <a:pt x="32" y="536"/>
                    </a:lnTo>
                    <a:lnTo>
                      <a:pt x="22" y="573"/>
                    </a:lnTo>
                    <a:lnTo>
                      <a:pt x="12" y="610"/>
                    </a:lnTo>
                    <a:lnTo>
                      <a:pt x="0" y="647"/>
                    </a:lnTo>
                    <a:lnTo>
                      <a:pt x="2282" y="647"/>
                    </a:lnTo>
                    <a:lnTo>
                      <a:pt x="2282" y="647"/>
                    </a:lnTo>
                    <a:lnTo>
                      <a:pt x="2274" y="581"/>
                    </a:lnTo>
                    <a:lnTo>
                      <a:pt x="2274" y="581"/>
                    </a:lnTo>
                    <a:lnTo>
                      <a:pt x="2265" y="510"/>
                    </a:lnTo>
                    <a:lnTo>
                      <a:pt x="2256" y="438"/>
                    </a:lnTo>
                    <a:lnTo>
                      <a:pt x="2249" y="367"/>
                    </a:lnTo>
                    <a:lnTo>
                      <a:pt x="2239" y="296"/>
                    </a:lnTo>
                    <a:lnTo>
                      <a:pt x="2232" y="260"/>
                    </a:lnTo>
                    <a:lnTo>
                      <a:pt x="2226" y="226"/>
                    </a:lnTo>
                    <a:lnTo>
                      <a:pt x="2218" y="190"/>
                    </a:lnTo>
                    <a:lnTo>
                      <a:pt x="2208" y="156"/>
                    </a:lnTo>
                    <a:lnTo>
                      <a:pt x="2198" y="121"/>
                    </a:lnTo>
                    <a:lnTo>
                      <a:pt x="2185" y="88"/>
                    </a:lnTo>
                    <a:lnTo>
                      <a:pt x="2171" y="54"/>
                    </a:lnTo>
                    <a:lnTo>
                      <a:pt x="2155" y="22"/>
                    </a:lnTo>
                    <a:lnTo>
                      <a:pt x="2157" y="0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8" name="Freeform 15">
                <a:extLst>
                  <a:ext uri="{FF2B5EF4-FFF2-40B4-BE49-F238E27FC236}">
                    <a16:creationId xmlns:a16="http://schemas.microsoft.com/office/drawing/2014/main" id="{8D7BF9C2-90AF-6020-65C5-33C8FC46D1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" y="3997"/>
                <a:ext cx="1141" cy="323"/>
              </a:xfrm>
              <a:custGeom>
                <a:avLst/>
                <a:gdLst>
                  <a:gd name="T0" fmla="*/ 2157 w 2282"/>
                  <a:gd name="T1" fmla="*/ 0 h 647"/>
                  <a:gd name="T2" fmla="*/ 2120 w 2282"/>
                  <a:gd name="T3" fmla="*/ 4 h 647"/>
                  <a:gd name="T4" fmla="*/ 2082 w 2282"/>
                  <a:gd name="T5" fmla="*/ 4 h 647"/>
                  <a:gd name="T6" fmla="*/ 2080 w 2282"/>
                  <a:gd name="T7" fmla="*/ 4 h 647"/>
                  <a:gd name="T8" fmla="*/ 1926 w 2282"/>
                  <a:gd name="T9" fmla="*/ 60 h 647"/>
                  <a:gd name="T10" fmla="*/ 1826 w 2282"/>
                  <a:gd name="T11" fmla="*/ 92 h 647"/>
                  <a:gd name="T12" fmla="*/ 1716 w 2282"/>
                  <a:gd name="T13" fmla="*/ 116 h 647"/>
                  <a:gd name="T14" fmla="*/ 1657 w 2282"/>
                  <a:gd name="T15" fmla="*/ 125 h 647"/>
                  <a:gd name="T16" fmla="*/ 1592 w 2282"/>
                  <a:gd name="T17" fmla="*/ 129 h 647"/>
                  <a:gd name="T18" fmla="*/ 1391 w 2282"/>
                  <a:gd name="T19" fmla="*/ 138 h 647"/>
                  <a:gd name="T20" fmla="*/ 1120 w 2282"/>
                  <a:gd name="T21" fmla="*/ 146 h 647"/>
                  <a:gd name="T22" fmla="*/ 1072 w 2282"/>
                  <a:gd name="T23" fmla="*/ 148 h 647"/>
                  <a:gd name="T24" fmla="*/ 979 w 2282"/>
                  <a:gd name="T25" fmla="*/ 158 h 647"/>
                  <a:gd name="T26" fmla="*/ 889 w 2282"/>
                  <a:gd name="T27" fmla="*/ 174 h 647"/>
                  <a:gd name="T28" fmla="*/ 758 w 2282"/>
                  <a:gd name="T29" fmla="*/ 199 h 647"/>
                  <a:gd name="T30" fmla="*/ 630 w 2282"/>
                  <a:gd name="T31" fmla="*/ 224 h 647"/>
                  <a:gd name="T32" fmla="*/ 544 w 2282"/>
                  <a:gd name="T33" fmla="*/ 238 h 647"/>
                  <a:gd name="T34" fmla="*/ 458 w 2282"/>
                  <a:gd name="T35" fmla="*/ 245 h 647"/>
                  <a:gd name="T36" fmla="*/ 415 w 2282"/>
                  <a:gd name="T37" fmla="*/ 246 h 647"/>
                  <a:gd name="T38" fmla="*/ 345 w 2282"/>
                  <a:gd name="T39" fmla="*/ 244 h 647"/>
                  <a:gd name="T40" fmla="*/ 274 w 2282"/>
                  <a:gd name="T41" fmla="*/ 235 h 647"/>
                  <a:gd name="T42" fmla="*/ 201 w 2282"/>
                  <a:gd name="T43" fmla="*/ 218 h 647"/>
                  <a:gd name="T44" fmla="*/ 125 w 2282"/>
                  <a:gd name="T45" fmla="*/ 194 h 647"/>
                  <a:gd name="T46" fmla="*/ 93 w 2282"/>
                  <a:gd name="T47" fmla="*/ 181 h 647"/>
                  <a:gd name="T48" fmla="*/ 73 w 2282"/>
                  <a:gd name="T49" fmla="*/ 342 h 647"/>
                  <a:gd name="T50" fmla="*/ 59 w 2282"/>
                  <a:gd name="T51" fmla="*/ 420 h 647"/>
                  <a:gd name="T52" fmla="*/ 41 w 2282"/>
                  <a:gd name="T53" fmla="*/ 498 h 647"/>
                  <a:gd name="T54" fmla="*/ 32 w 2282"/>
                  <a:gd name="T55" fmla="*/ 536 h 647"/>
                  <a:gd name="T56" fmla="*/ 12 w 2282"/>
                  <a:gd name="T57" fmla="*/ 610 h 647"/>
                  <a:gd name="T58" fmla="*/ 2282 w 2282"/>
                  <a:gd name="T59" fmla="*/ 647 h 647"/>
                  <a:gd name="T60" fmla="*/ 2274 w 2282"/>
                  <a:gd name="T61" fmla="*/ 581 h 647"/>
                  <a:gd name="T62" fmla="*/ 2265 w 2282"/>
                  <a:gd name="T63" fmla="*/ 510 h 647"/>
                  <a:gd name="T64" fmla="*/ 2249 w 2282"/>
                  <a:gd name="T65" fmla="*/ 367 h 647"/>
                  <a:gd name="T66" fmla="*/ 2232 w 2282"/>
                  <a:gd name="T67" fmla="*/ 260 h 647"/>
                  <a:gd name="T68" fmla="*/ 2218 w 2282"/>
                  <a:gd name="T69" fmla="*/ 190 h 647"/>
                  <a:gd name="T70" fmla="*/ 2198 w 2282"/>
                  <a:gd name="T71" fmla="*/ 121 h 647"/>
                  <a:gd name="T72" fmla="*/ 2171 w 2282"/>
                  <a:gd name="T73" fmla="*/ 54 h 647"/>
                  <a:gd name="T74" fmla="*/ 2157 w 2282"/>
                  <a:gd name="T75" fmla="*/ 0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82" h="647">
                    <a:moveTo>
                      <a:pt x="2157" y="0"/>
                    </a:moveTo>
                    <a:lnTo>
                      <a:pt x="2157" y="0"/>
                    </a:lnTo>
                    <a:lnTo>
                      <a:pt x="2139" y="3"/>
                    </a:lnTo>
                    <a:lnTo>
                      <a:pt x="2120" y="4"/>
                    </a:lnTo>
                    <a:lnTo>
                      <a:pt x="2082" y="4"/>
                    </a:lnTo>
                    <a:lnTo>
                      <a:pt x="2082" y="4"/>
                    </a:lnTo>
                    <a:lnTo>
                      <a:pt x="2080" y="4"/>
                    </a:lnTo>
                    <a:lnTo>
                      <a:pt x="2080" y="4"/>
                    </a:lnTo>
                    <a:lnTo>
                      <a:pt x="1976" y="42"/>
                    </a:lnTo>
                    <a:lnTo>
                      <a:pt x="1926" y="60"/>
                    </a:lnTo>
                    <a:lnTo>
                      <a:pt x="1876" y="77"/>
                    </a:lnTo>
                    <a:lnTo>
                      <a:pt x="1826" y="92"/>
                    </a:lnTo>
                    <a:lnTo>
                      <a:pt x="1773" y="105"/>
                    </a:lnTo>
                    <a:lnTo>
                      <a:pt x="1716" y="116"/>
                    </a:lnTo>
                    <a:lnTo>
                      <a:pt x="1687" y="120"/>
                    </a:lnTo>
                    <a:lnTo>
                      <a:pt x="1657" y="125"/>
                    </a:lnTo>
                    <a:lnTo>
                      <a:pt x="1657" y="125"/>
                    </a:lnTo>
                    <a:lnTo>
                      <a:pt x="1592" y="129"/>
                    </a:lnTo>
                    <a:lnTo>
                      <a:pt x="1526" y="133"/>
                    </a:lnTo>
                    <a:lnTo>
                      <a:pt x="1391" y="138"/>
                    </a:lnTo>
                    <a:lnTo>
                      <a:pt x="1256" y="142"/>
                    </a:lnTo>
                    <a:lnTo>
                      <a:pt x="1120" y="146"/>
                    </a:lnTo>
                    <a:lnTo>
                      <a:pt x="1120" y="146"/>
                    </a:lnTo>
                    <a:lnTo>
                      <a:pt x="1072" y="148"/>
                    </a:lnTo>
                    <a:lnTo>
                      <a:pt x="1025" y="152"/>
                    </a:lnTo>
                    <a:lnTo>
                      <a:pt x="979" y="158"/>
                    </a:lnTo>
                    <a:lnTo>
                      <a:pt x="933" y="166"/>
                    </a:lnTo>
                    <a:lnTo>
                      <a:pt x="889" y="174"/>
                    </a:lnTo>
                    <a:lnTo>
                      <a:pt x="844" y="181"/>
                    </a:lnTo>
                    <a:lnTo>
                      <a:pt x="758" y="199"/>
                    </a:lnTo>
                    <a:lnTo>
                      <a:pt x="671" y="217"/>
                    </a:lnTo>
                    <a:lnTo>
                      <a:pt x="630" y="224"/>
                    </a:lnTo>
                    <a:lnTo>
                      <a:pt x="586" y="232"/>
                    </a:lnTo>
                    <a:lnTo>
                      <a:pt x="544" y="238"/>
                    </a:lnTo>
                    <a:lnTo>
                      <a:pt x="501" y="242"/>
                    </a:lnTo>
                    <a:lnTo>
                      <a:pt x="458" y="245"/>
                    </a:lnTo>
                    <a:lnTo>
                      <a:pt x="415" y="246"/>
                    </a:lnTo>
                    <a:lnTo>
                      <a:pt x="415" y="246"/>
                    </a:lnTo>
                    <a:lnTo>
                      <a:pt x="380" y="246"/>
                    </a:lnTo>
                    <a:lnTo>
                      <a:pt x="345" y="244"/>
                    </a:lnTo>
                    <a:lnTo>
                      <a:pt x="310" y="240"/>
                    </a:lnTo>
                    <a:lnTo>
                      <a:pt x="274" y="235"/>
                    </a:lnTo>
                    <a:lnTo>
                      <a:pt x="238" y="227"/>
                    </a:lnTo>
                    <a:lnTo>
                      <a:pt x="201" y="218"/>
                    </a:lnTo>
                    <a:lnTo>
                      <a:pt x="163" y="207"/>
                    </a:lnTo>
                    <a:lnTo>
                      <a:pt x="125" y="194"/>
                    </a:lnTo>
                    <a:lnTo>
                      <a:pt x="93" y="181"/>
                    </a:lnTo>
                    <a:lnTo>
                      <a:pt x="93" y="181"/>
                    </a:lnTo>
                    <a:lnTo>
                      <a:pt x="84" y="261"/>
                    </a:lnTo>
                    <a:lnTo>
                      <a:pt x="73" y="342"/>
                    </a:lnTo>
                    <a:lnTo>
                      <a:pt x="66" y="381"/>
                    </a:lnTo>
                    <a:lnTo>
                      <a:pt x="59" y="420"/>
                    </a:lnTo>
                    <a:lnTo>
                      <a:pt x="50" y="459"/>
                    </a:lnTo>
                    <a:lnTo>
                      <a:pt x="41" y="498"/>
                    </a:lnTo>
                    <a:lnTo>
                      <a:pt x="41" y="498"/>
                    </a:lnTo>
                    <a:lnTo>
                      <a:pt x="32" y="536"/>
                    </a:lnTo>
                    <a:lnTo>
                      <a:pt x="22" y="573"/>
                    </a:lnTo>
                    <a:lnTo>
                      <a:pt x="12" y="610"/>
                    </a:lnTo>
                    <a:lnTo>
                      <a:pt x="0" y="647"/>
                    </a:lnTo>
                    <a:lnTo>
                      <a:pt x="2282" y="647"/>
                    </a:lnTo>
                    <a:lnTo>
                      <a:pt x="2282" y="647"/>
                    </a:lnTo>
                    <a:lnTo>
                      <a:pt x="2274" y="581"/>
                    </a:lnTo>
                    <a:lnTo>
                      <a:pt x="2274" y="581"/>
                    </a:lnTo>
                    <a:lnTo>
                      <a:pt x="2265" y="510"/>
                    </a:lnTo>
                    <a:lnTo>
                      <a:pt x="2256" y="438"/>
                    </a:lnTo>
                    <a:lnTo>
                      <a:pt x="2249" y="367"/>
                    </a:lnTo>
                    <a:lnTo>
                      <a:pt x="2239" y="296"/>
                    </a:lnTo>
                    <a:lnTo>
                      <a:pt x="2232" y="260"/>
                    </a:lnTo>
                    <a:lnTo>
                      <a:pt x="2226" y="226"/>
                    </a:lnTo>
                    <a:lnTo>
                      <a:pt x="2218" y="190"/>
                    </a:lnTo>
                    <a:lnTo>
                      <a:pt x="2208" y="156"/>
                    </a:lnTo>
                    <a:lnTo>
                      <a:pt x="2198" y="121"/>
                    </a:lnTo>
                    <a:lnTo>
                      <a:pt x="2185" y="88"/>
                    </a:lnTo>
                    <a:lnTo>
                      <a:pt x="2171" y="54"/>
                    </a:lnTo>
                    <a:lnTo>
                      <a:pt x="2155" y="22"/>
                    </a:lnTo>
                    <a:lnTo>
                      <a:pt x="215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9" name="Freeform 16">
                <a:extLst>
                  <a:ext uri="{FF2B5EF4-FFF2-40B4-BE49-F238E27FC236}">
                    <a16:creationId xmlns:a16="http://schemas.microsoft.com/office/drawing/2014/main" id="{BF2E49B5-9786-0F81-DA94-DEFD114A65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03" y="3935"/>
                <a:ext cx="1215" cy="385"/>
              </a:xfrm>
              <a:custGeom>
                <a:avLst/>
                <a:gdLst>
                  <a:gd name="T0" fmla="*/ 82 w 2429"/>
                  <a:gd name="T1" fmla="*/ 145 h 770"/>
                  <a:gd name="T2" fmla="*/ 72 w 2429"/>
                  <a:gd name="T3" fmla="*/ 302 h 770"/>
                  <a:gd name="T4" fmla="*/ 40 w 2429"/>
                  <a:gd name="T5" fmla="*/ 537 h 770"/>
                  <a:gd name="T6" fmla="*/ 2429 w 2429"/>
                  <a:gd name="T7" fmla="*/ 770 h 770"/>
                  <a:gd name="T8" fmla="*/ 2396 w 2429"/>
                  <a:gd name="T9" fmla="*/ 667 h 770"/>
                  <a:gd name="T10" fmla="*/ 2364 w 2429"/>
                  <a:gd name="T11" fmla="*/ 551 h 770"/>
                  <a:gd name="T12" fmla="*/ 2291 w 2429"/>
                  <a:gd name="T13" fmla="*/ 256 h 770"/>
                  <a:gd name="T14" fmla="*/ 2224 w 2429"/>
                  <a:gd name="T15" fmla="*/ 220 h 770"/>
                  <a:gd name="T16" fmla="*/ 2172 w 2429"/>
                  <a:gd name="T17" fmla="*/ 246 h 770"/>
                  <a:gd name="T18" fmla="*/ 2113 w 2429"/>
                  <a:gd name="T19" fmla="*/ 257 h 770"/>
                  <a:gd name="T20" fmla="*/ 2073 w 2429"/>
                  <a:gd name="T21" fmla="*/ 258 h 770"/>
                  <a:gd name="T22" fmla="*/ 1955 w 2429"/>
                  <a:gd name="T23" fmla="*/ 248 h 770"/>
                  <a:gd name="T24" fmla="*/ 1838 w 2429"/>
                  <a:gd name="T25" fmla="*/ 232 h 770"/>
                  <a:gd name="T26" fmla="*/ 1764 w 2429"/>
                  <a:gd name="T27" fmla="*/ 226 h 770"/>
                  <a:gd name="T28" fmla="*/ 1665 w 2429"/>
                  <a:gd name="T29" fmla="*/ 225 h 770"/>
                  <a:gd name="T30" fmla="*/ 1487 w 2429"/>
                  <a:gd name="T31" fmla="*/ 230 h 770"/>
                  <a:gd name="T32" fmla="*/ 1310 w 2429"/>
                  <a:gd name="T33" fmla="*/ 246 h 770"/>
                  <a:gd name="T34" fmla="*/ 1194 w 2429"/>
                  <a:gd name="T35" fmla="*/ 261 h 770"/>
                  <a:gd name="T36" fmla="*/ 1056 w 2429"/>
                  <a:gd name="T37" fmla="*/ 274 h 770"/>
                  <a:gd name="T38" fmla="*/ 953 w 2429"/>
                  <a:gd name="T39" fmla="*/ 274 h 770"/>
                  <a:gd name="T40" fmla="*/ 784 w 2429"/>
                  <a:gd name="T41" fmla="*/ 258 h 770"/>
                  <a:gd name="T42" fmla="*/ 614 w 2429"/>
                  <a:gd name="T43" fmla="*/ 232 h 770"/>
                  <a:gd name="T44" fmla="*/ 221 w 2429"/>
                  <a:gd name="T45" fmla="*/ 155 h 770"/>
                  <a:gd name="T46" fmla="*/ 95 w 2429"/>
                  <a:gd name="T47" fmla="*/ 121 h 770"/>
                  <a:gd name="T48" fmla="*/ 1599 w 2429"/>
                  <a:gd name="T49" fmla="*/ 97 h 770"/>
                  <a:gd name="T50" fmla="*/ 1497 w 2429"/>
                  <a:gd name="T51" fmla="*/ 104 h 770"/>
                  <a:gd name="T52" fmla="*/ 1294 w 2429"/>
                  <a:gd name="T53" fmla="*/ 131 h 770"/>
                  <a:gd name="T54" fmla="*/ 1039 w 2429"/>
                  <a:gd name="T55" fmla="*/ 168 h 770"/>
                  <a:gd name="T56" fmla="*/ 884 w 2429"/>
                  <a:gd name="T57" fmla="*/ 183 h 770"/>
                  <a:gd name="T58" fmla="*/ 781 w 2429"/>
                  <a:gd name="T59" fmla="*/ 187 h 770"/>
                  <a:gd name="T60" fmla="*/ 837 w 2429"/>
                  <a:gd name="T61" fmla="*/ 186 h 770"/>
                  <a:gd name="T62" fmla="*/ 992 w 2429"/>
                  <a:gd name="T63" fmla="*/ 174 h 770"/>
                  <a:gd name="T64" fmla="*/ 1197 w 2429"/>
                  <a:gd name="T65" fmla="*/ 146 h 770"/>
                  <a:gd name="T66" fmla="*/ 1453 w 2429"/>
                  <a:gd name="T67" fmla="*/ 109 h 770"/>
                  <a:gd name="T68" fmla="*/ 1606 w 2429"/>
                  <a:gd name="T69" fmla="*/ 97 h 770"/>
                  <a:gd name="T70" fmla="*/ 1647 w 2429"/>
                  <a:gd name="T71" fmla="*/ 95 h 770"/>
                  <a:gd name="T72" fmla="*/ 2204 w 2429"/>
                  <a:gd name="T73" fmla="*/ 0 h 770"/>
                  <a:gd name="T74" fmla="*/ 2149 w 2429"/>
                  <a:gd name="T75" fmla="*/ 41 h 770"/>
                  <a:gd name="T76" fmla="*/ 2087 w 2429"/>
                  <a:gd name="T77" fmla="*/ 69 h 770"/>
                  <a:gd name="T78" fmla="*/ 2018 w 2429"/>
                  <a:gd name="T79" fmla="*/ 86 h 770"/>
                  <a:gd name="T80" fmla="*/ 1946 w 2429"/>
                  <a:gd name="T81" fmla="*/ 95 h 770"/>
                  <a:gd name="T82" fmla="*/ 1845 w 2429"/>
                  <a:gd name="T83" fmla="*/ 99 h 770"/>
                  <a:gd name="T84" fmla="*/ 1899 w 2429"/>
                  <a:gd name="T85" fmla="*/ 98 h 770"/>
                  <a:gd name="T86" fmla="*/ 1997 w 2429"/>
                  <a:gd name="T87" fmla="*/ 90 h 770"/>
                  <a:gd name="T88" fmla="*/ 2066 w 2429"/>
                  <a:gd name="T89" fmla="*/ 76 h 770"/>
                  <a:gd name="T90" fmla="*/ 2131 w 2429"/>
                  <a:gd name="T91" fmla="*/ 53 h 770"/>
                  <a:gd name="T92" fmla="*/ 2188 w 2429"/>
                  <a:gd name="T93" fmla="*/ 19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429" h="770">
                    <a:moveTo>
                      <a:pt x="95" y="121"/>
                    </a:moveTo>
                    <a:lnTo>
                      <a:pt x="82" y="145"/>
                    </a:lnTo>
                    <a:lnTo>
                      <a:pt x="82" y="145"/>
                    </a:lnTo>
                    <a:lnTo>
                      <a:pt x="81" y="184"/>
                    </a:lnTo>
                    <a:lnTo>
                      <a:pt x="79" y="224"/>
                    </a:lnTo>
                    <a:lnTo>
                      <a:pt x="72" y="302"/>
                    </a:lnTo>
                    <a:lnTo>
                      <a:pt x="63" y="381"/>
                    </a:lnTo>
                    <a:lnTo>
                      <a:pt x="53" y="458"/>
                    </a:lnTo>
                    <a:lnTo>
                      <a:pt x="40" y="537"/>
                    </a:lnTo>
                    <a:lnTo>
                      <a:pt x="28" y="615"/>
                    </a:lnTo>
                    <a:lnTo>
                      <a:pt x="0" y="770"/>
                    </a:lnTo>
                    <a:lnTo>
                      <a:pt x="2429" y="770"/>
                    </a:lnTo>
                    <a:lnTo>
                      <a:pt x="2429" y="770"/>
                    </a:lnTo>
                    <a:lnTo>
                      <a:pt x="2412" y="719"/>
                    </a:lnTo>
                    <a:lnTo>
                      <a:pt x="2396" y="667"/>
                    </a:lnTo>
                    <a:lnTo>
                      <a:pt x="2396" y="667"/>
                    </a:lnTo>
                    <a:lnTo>
                      <a:pt x="2379" y="610"/>
                    </a:lnTo>
                    <a:lnTo>
                      <a:pt x="2364" y="551"/>
                    </a:lnTo>
                    <a:lnTo>
                      <a:pt x="2336" y="434"/>
                    </a:lnTo>
                    <a:lnTo>
                      <a:pt x="2307" y="314"/>
                    </a:lnTo>
                    <a:lnTo>
                      <a:pt x="2291" y="256"/>
                    </a:lnTo>
                    <a:lnTo>
                      <a:pt x="2275" y="198"/>
                    </a:lnTo>
                    <a:lnTo>
                      <a:pt x="2224" y="220"/>
                    </a:lnTo>
                    <a:lnTo>
                      <a:pt x="2224" y="220"/>
                    </a:lnTo>
                    <a:lnTo>
                      <a:pt x="2207" y="230"/>
                    </a:lnTo>
                    <a:lnTo>
                      <a:pt x="2190" y="238"/>
                    </a:lnTo>
                    <a:lnTo>
                      <a:pt x="2172" y="246"/>
                    </a:lnTo>
                    <a:lnTo>
                      <a:pt x="2153" y="251"/>
                    </a:lnTo>
                    <a:lnTo>
                      <a:pt x="2134" y="255"/>
                    </a:lnTo>
                    <a:lnTo>
                      <a:pt x="2113" y="257"/>
                    </a:lnTo>
                    <a:lnTo>
                      <a:pt x="2093" y="258"/>
                    </a:lnTo>
                    <a:lnTo>
                      <a:pt x="2073" y="258"/>
                    </a:lnTo>
                    <a:lnTo>
                      <a:pt x="2073" y="258"/>
                    </a:lnTo>
                    <a:lnTo>
                      <a:pt x="2035" y="257"/>
                    </a:lnTo>
                    <a:lnTo>
                      <a:pt x="1995" y="253"/>
                    </a:lnTo>
                    <a:lnTo>
                      <a:pt x="1955" y="248"/>
                    </a:lnTo>
                    <a:lnTo>
                      <a:pt x="1915" y="243"/>
                    </a:lnTo>
                    <a:lnTo>
                      <a:pt x="1876" y="237"/>
                    </a:lnTo>
                    <a:lnTo>
                      <a:pt x="1838" y="232"/>
                    </a:lnTo>
                    <a:lnTo>
                      <a:pt x="1799" y="229"/>
                    </a:lnTo>
                    <a:lnTo>
                      <a:pt x="1764" y="226"/>
                    </a:lnTo>
                    <a:lnTo>
                      <a:pt x="1764" y="226"/>
                    </a:lnTo>
                    <a:lnTo>
                      <a:pt x="1714" y="225"/>
                    </a:lnTo>
                    <a:lnTo>
                      <a:pt x="1665" y="225"/>
                    </a:lnTo>
                    <a:lnTo>
                      <a:pt x="1665" y="225"/>
                    </a:lnTo>
                    <a:lnTo>
                      <a:pt x="1605" y="226"/>
                    </a:lnTo>
                    <a:lnTo>
                      <a:pt x="1547" y="228"/>
                    </a:lnTo>
                    <a:lnTo>
                      <a:pt x="1487" y="230"/>
                    </a:lnTo>
                    <a:lnTo>
                      <a:pt x="1427" y="235"/>
                    </a:lnTo>
                    <a:lnTo>
                      <a:pt x="1369" y="241"/>
                    </a:lnTo>
                    <a:lnTo>
                      <a:pt x="1310" y="246"/>
                    </a:lnTo>
                    <a:lnTo>
                      <a:pt x="1252" y="253"/>
                    </a:lnTo>
                    <a:lnTo>
                      <a:pt x="1194" y="261"/>
                    </a:lnTo>
                    <a:lnTo>
                      <a:pt x="1194" y="261"/>
                    </a:lnTo>
                    <a:lnTo>
                      <a:pt x="1149" y="267"/>
                    </a:lnTo>
                    <a:lnTo>
                      <a:pt x="1102" y="271"/>
                    </a:lnTo>
                    <a:lnTo>
                      <a:pt x="1056" y="274"/>
                    </a:lnTo>
                    <a:lnTo>
                      <a:pt x="1010" y="275"/>
                    </a:lnTo>
                    <a:lnTo>
                      <a:pt x="1010" y="275"/>
                    </a:lnTo>
                    <a:lnTo>
                      <a:pt x="953" y="274"/>
                    </a:lnTo>
                    <a:lnTo>
                      <a:pt x="897" y="271"/>
                    </a:lnTo>
                    <a:lnTo>
                      <a:pt x="840" y="266"/>
                    </a:lnTo>
                    <a:lnTo>
                      <a:pt x="784" y="258"/>
                    </a:lnTo>
                    <a:lnTo>
                      <a:pt x="727" y="251"/>
                    </a:lnTo>
                    <a:lnTo>
                      <a:pt x="671" y="242"/>
                    </a:lnTo>
                    <a:lnTo>
                      <a:pt x="614" y="232"/>
                    </a:lnTo>
                    <a:lnTo>
                      <a:pt x="558" y="221"/>
                    </a:lnTo>
                    <a:lnTo>
                      <a:pt x="333" y="176"/>
                    </a:lnTo>
                    <a:lnTo>
                      <a:pt x="221" y="155"/>
                    </a:lnTo>
                    <a:lnTo>
                      <a:pt x="165" y="146"/>
                    </a:lnTo>
                    <a:lnTo>
                      <a:pt x="109" y="137"/>
                    </a:lnTo>
                    <a:lnTo>
                      <a:pt x="95" y="121"/>
                    </a:lnTo>
                    <a:close/>
                    <a:moveTo>
                      <a:pt x="1643" y="95"/>
                    </a:moveTo>
                    <a:lnTo>
                      <a:pt x="1643" y="95"/>
                    </a:lnTo>
                    <a:lnTo>
                      <a:pt x="1599" y="97"/>
                    </a:lnTo>
                    <a:lnTo>
                      <a:pt x="1599" y="97"/>
                    </a:lnTo>
                    <a:lnTo>
                      <a:pt x="1548" y="99"/>
                    </a:lnTo>
                    <a:lnTo>
                      <a:pt x="1497" y="104"/>
                    </a:lnTo>
                    <a:lnTo>
                      <a:pt x="1446" y="109"/>
                    </a:lnTo>
                    <a:lnTo>
                      <a:pt x="1395" y="116"/>
                    </a:lnTo>
                    <a:lnTo>
                      <a:pt x="1294" y="131"/>
                    </a:lnTo>
                    <a:lnTo>
                      <a:pt x="1192" y="146"/>
                    </a:lnTo>
                    <a:lnTo>
                      <a:pt x="1090" y="162"/>
                    </a:lnTo>
                    <a:lnTo>
                      <a:pt x="1039" y="168"/>
                    </a:lnTo>
                    <a:lnTo>
                      <a:pt x="987" y="174"/>
                    </a:lnTo>
                    <a:lnTo>
                      <a:pt x="936" y="179"/>
                    </a:lnTo>
                    <a:lnTo>
                      <a:pt x="884" y="183"/>
                    </a:lnTo>
                    <a:lnTo>
                      <a:pt x="834" y="186"/>
                    </a:lnTo>
                    <a:lnTo>
                      <a:pt x="781" y="187"/>
                    </a:lnTo>
                    <a:lnTo>
                      <a:pt x="781" y="187"/>
                    </a:lnTo>
                    <a:lnTo>
                      <a:pt x="784" y="187"/>
                    </a:lnTo>
                    <a:lnTo>
                      <a:pt x="784" y="187"/>
                    </a:lnTo>
                    <a:lnTo>
                      <a:pt x="837" y="186"/>
                    </a:lnTo>
                    <a:lnTo>
                      <a:pt x="888" y="183"/>
                    </a:lnTo>
                    <a:lnTo>
                      <a:pt x="940" y="179"/>
                    </a:lnTo>
                    <a:lnTo>
                      <a:pt x="992" y="174"/>
                    </a:lnTo>
                    <a:lnTo>
                      <a:pt x="1043" y="169"/>
                    </a:lnTo>
                    <a:lnTo>
                      <a:pt x="1095" y="162"/>
                    </a:lnTo>
                    <a:lnTo>
                      <a:pt x="1197" y="146"/>
                    </a:lnTo>
                    <a:lnTo>
                      <a:pt x="1299" y="131"/>
                    </a:lnTo>
                    <a:lnTo>
                      <a:pt x="1402" y="116"/>
                    </a:lnTo>
                    <a:lnTo>
                      <a:pt x="1453" y="109"/>
                    </a:lnTo>
                    <a:lnTo>
                      <a:pt x="1503" y="104"/>
                    </a:lnTo>
                    <a:lnTo>
                      <a:pt x="1554" y="99"/>
                    </a:lnTo>
                    <a:lnTo>
                      <a:pt x="1606" y="97"/>
                    </a:lnTo>
                    <a:lnTo>
                      <a:pt x="1606" y="97"/>
                    </a:lnTo>
                    <a:lnTo>
                      <a:pt x="1647" y="95"/>
                    </a:lnTo>
                    <a:lnTo>
                      <a:pt x="1647" y="95"/>
                    </a:lnTo>
                    <a:lnTo>
                      <a:pt x="1643" y="95"/>
                    </a:lnTo>
                    <a:close/>
                    <a:moveTo>
                      <a:pt x="2204" y="0"/>
                    </a:moveTo>
                    <a:lnTo>
                      <a:pt x="2204" y="0"/>
                    </a:lnTo>
                    <a:lnTo>
                      <a:pt x="2186" y="15"/>
                    </a:lnTo>
                    <a:lnTo>
                      <a:pt x="2168" y="28"/>
                    </a:lnTo>
                    <a:lnTo>
                      <a:pt x="2149" y="41"/>
                    </a:lnTo>
                    <a:lnTo>
                      <a:pt x="2129" y="51"/>
                    </a:lnTo>
                    <a:lnTo>
                      <a:pt x="2108" y="60"/>
                    </a:lnTo>
                    <a:lnTo>
                      <a:pt x="2087" y="69"/>
                    </a:lnTo>
                    <a:lnTo>
                      <a:pt x="2065" y="75"/>
                    </a:lnTo>
                    <a:lnTo>
                      <a:pt x="2042" y="81"/>
                    </a:lnTo>
                    <a:lnTo>
                      <a:pt x="2018" y="86"/>
                    </a:lnTo>
                    <a:lnTo>
                      <a:pt x="1995" y="90"/>
                    </a:lnTo>
                    <a:lnTo>
                      <a:pt x="1971" y="93"/>
                    </a:lnTo>
                    <a:lnTo>
                      <a:pt x="1946" y="95"/>
                    </a:lnTo>
                    <a:lnTo>
                      <a:pt x="1896" y="98"/>
                    </a:lnTo>
                    <a:lnTo>
                      <a:pt x="1845" y="99"/>
                    </a:lnTo>
                    <a:lnTo>
                      <a:pt x="1845" y="99"/>
                    </a:lnTo>
                    <a:lnTo>
                      <a:pt x="1849" y="99"/>
                    </a:lnTo>
                    <a:lnTo>
                      <a:pt x="1849" y="99"/>
                    </a:lnTo>
                    <a:lnTo>
                      <a:pt x="1899" y="98"/>
                    </a:lnTo>
                    <a:lnTo>
                      <a:pt x="1948" y="95"/>
                    </a:lnTo>
                    <a:lnTo>
                      <a:pt x="1972" y="94"/>
                    </a:lnTo>
                    <a:lnTo>
                      <a:pt x="1997" y="90"/>
                    </a:lnTo>
                    <a:lnTo>
                      <a:pt x="2021" y="86"/>
                    </a:lnTo>
                    <a:lnTo>
                      <a:pt x="2044" y="83"/>
                    </a:lnTo>
                    <a:lnTo>
                      <a:pt x="2066" y="76"/>
                    </a:lnTo>
                    <a:lnTo>
                      <a:pt x="2088" y="70"/>
                    </a:lnTo>
                    <a:lnTo>
                      <a:pt x="2110" y="62"/>
                    </a:lnTo>
                    <a:lnTo>
                      <a:pt x="2131" y="53"/>
                    </a:lnTo>
                    <a:lnTo>
                      <a:pt x="2150" y="43"/>
                    </a:lnTo>
                    <a:lnTo>
                      <a:pt x="2169" y="32"/>
                    </a:lnTo>
                    <a:lnTo>
                      <a:pt x="2188" y="19"/>
                    </a:lnTo>
                    <a:lnTo>
                      <a:pt x="2205" y="5"/>
                    </a:lnTo>
                    <a:lnTo>
                      <a:pt x="2204" y="0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0" name="Freeform 17">
                <a:extLst>
                  <a:ext uri="{FF2B5EF4-FFF2-40B4-BE49-F238E27FC236}">
                    <a16:creationId xmlns:a16="http://schemas.microsoft.com/office/drawing/2014/main" id="{114FAF34-0616-B7CA-4026-EC4D4217E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3" y="3995"/>
                <a:ext cx="1215" cy="325"/>
              </a:xfrm>
              <a:custGeom>
                <a:avLst/>
                <a:gdLst>
                  <a:gd name="T0" fmla="*/ 82 w 2429"/>
                  <a:gd name="T1" fmla="*/ 24 h 649"/>
                  <a:gd name="T2" fmla="*/ 81 w 2429"/>
                  <a:gd name="T3" fmla="*/ 63 h 649"/>
                  <a:gd name="T4" fmla="*/ 72 w 2429"/>
                  <a:gd name="T5" fmla="*/ 181 h 649"/>
                  <a:gd name="T6" fmla="*/ 53 w 2429"/>
                  <a:gd name="T7" fmla="*/ 337 h 649"/>
                  <a:gd name="T8" fmla="*/ 28 w 2429"/>
                  <a:gd name="T9" fmla="*/ 494 h 649"/>
                  <a:gd name="T10" fmla="*/ 2429 w 2429"/>
                  <a:gd name="T11" fmla="*/ 649 h 649"/>
                  <a:gd name="T12" fmla="*/ 2412 w 2429"/>
                  <a:gd name="T13" fmla="*/ 598 h 649"/>
                  <a:gd name="T14" fmla="*/ 2396 w 2429"/>
                  <a:gd name="T15" fmla="*/ 546 h 649"/>
                  <a:gd name="T16" fmla="*/ 2364 w 2429"/>
                  <a:gd name="T17" fmla="*/ 430 h 649"/>
                  <a:gd name="T18" fmla="*/ 2307 w 2429"/>
                  <a:gd name="T19" fmla="*/ 193 h 649"/>
                  <a:gd name="T20" fmla="*/ 2275 w 2429"/>
                  <a:gd name="T21" fmla="*/ 77 h 649"/>
                  <a:gd name="T22" fmla="*/ 2224 w 2429"/>
                  <a:gd name="T23" fmla="*/ 99 h 649"/>
                  <a:gd name="T24" fmla="*/ 2190 w 2429"/>
                  <a:gd name="T25" fmla="*/ 117 h 649"/>
                  <a:gd name="T26" fmla="*/ 2153 w 2429"/>
                  <a:gd name="T27" fmla="*/ 130 h 649"/>
                  <a:gd name="T28" fmla="*/ 2113 w 2429"/>
                  <a:gd name="T29" fmla="*/ 136 h 649"/>
                  <a:gd name="T30" fmla="*/ 2073 w 2429"/>
                  <a:gd name="T31" fmla="*/ 137 h 649"/>
                  <a:gd name="T32" fmla="*/ 2035 w 2429"/>
                  <a:gd name="T33" fmla="*/ 136 h 649"/>
                  <a:gd name="T34" fmla="*/ 1955 w 2429"/>
                  <a:gd name="T35" fmla="*/ 127 h 649"/>
                  <a:gd name="T36" fmla="*/ 1876 w 2429"/>
                  <a:gd name="T37" fmla="*/ 116 h 649"/>
                  <a:gd name="T38" fmla="*/ 1799 w 2429"/>
                  <a:gd name="T39" fmla="*/ 108 h 649"/>
                  <a:gd name="T40" fmla="*/ 1764 w 2429"/>
                  <a:gd name="T41" fmla="*/ 105 h 649"/>
                  <a:gd name="T42" fmla="*/ 1665 w 2429"/>
                  <a:gd name="T43" fmla="*/ 104 h 649"/>
                  <a:gd name="T44" fmla="*/ 1605 w 2429"/>
                  <a:gd name="T45" fmla="*/ 105 h 649"/>
                  <a:gd name="T46" fmla="*/ 1487 w 2429"/>
                  <a:gd name="T47" fmla="*/ 109 h 649"/>
                  <a:gd name="T48" fmla="*/ 1369 w 2429"/>
                  <a:gd name="T49" fmla="*/ 120 h 649"/>
                  <a:gd name="T50" fmla="*/ 1252 w 2429"/>
                  <a:gd name="T51" fmla="*/ 132 h 649"/>
                  <a:gd name="T52" fmla="*/ 1194 w 2429"/>
                  <a:gd name="T53" fmla="*/ 140 h 649"/>
                  <a:gd name="T54" fmla="*/ 1102 w 2429"/>
                  <a:gd name="T55" fmla="*/ 150 h 649"/>
                  <a:gd name="T56" fmla="*/ 1010 w 2429"/>
                  <a:gd name="T57" fmla="*/ 154 h 649"/>
                  <a:gd name="T58" fmla="*/ 953 w 2429"/>
                  <a:gd name="T59" fmla="*/ 153 h 649"/>
                  <a:gd name="T60" fmla="*/ 840 w 2429"/>
                  <a:gd name="T61" fmla="*/ 145 h 649"/>
                  <a:gd name="T62" fmla="*/ 727 w 2429"/>
                  <a:gd name="T63" fmla="*/ 130 h 649"/>
                  <a:gd name="T64" fmla="*/ 614 w 2429"/>
                  <a:gd name="T65" fmla="*/ 111 h 649"/>
                  <a:gd name="T66" fmla="*/ 333 w 2429"/>
                  <a:gd name="T67" fmla="*/ 55 h 649"/>
                  <a:gd name="T68" fmla="*/ 165 w 2429"/>
                  <a:gd name="T69" fmla="*/ 25 h 649"/>
                  <a:gd name="T70" fmla="*/ 95 w 2429"/>
                  <a:gd name="T71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29" h="649">
                    <a:moveTo>
                      <a:pt x="95" y="0"/>
                    </a:moveTo>
                    <a:lnTo>
                      <a:pt x="82" y="24"/>
                    </a:lnTo>
                    <a:lnTo>
                      <a:pt x="82" y="24"/>
                    </a:lnTo>
                    <a:lnTo>
                      <a:pt x="81" y="63"/>
                    </a:lnTo>
                    <a:lnTo>
                      <a:pt x="79" y="103"/>
                    </a:lnTo>
                    <a:lnTo>
                      <a:pt x="72" y="181"/>
                    </a:lnTo>
                    <a:lnTo>
                      <a:pt x="63" y="260"/>
                    </a:lnTo>
                    <a:lnTo>
                      <a:pt x="53" y="337"/>
                    </a:lnTo>
                    <a:lnTo>
                      <a:pt x="40" y="416"/>
                    </a:lnTo>
                    <a:lnTo>
                      <a:pt x="28" y="494"/>
                    </a:lnTo>
                    <a:lnTo>
                      <a:pt x="0" y="649"/>
                    </a:lnTo>
                    <a:lnTo>
                      <a:pt x="2429" y="649"/>
                    </a:lnTo>
                    <a:lnTo>
                      <a:pt x="2429" y="649"/>
                    </a:lnTo>
                    <a:lnTo>
                      <a:pt x="2412" y="598"/>
                    </a:lnTo>
                    <a:lnTo>
                      <a:pt x="2396" y="546"/>
                    </a:lnTo>
                    <a:lnTo>
                      <a:pt x="2396" y="546"/>
                    </a:lnTo>
                    <a:lnTo>
                      <a:pt x="2379" y="489"/>
                    </a:lnTo>
                    <a:lnTo>
                      <a:pt x="2364" y="430"/>
                    </a:lnTo>
                    <a:lnTo>
                      <a:pt x="2336" y="313"/>
                    </a:lnTo>
                    <a:lnTo>
                      <a:pt x="2307" y="193"/>
                    </a:lnTo>
                    <a:lnTo>
                      <a:pt x="2291" y="135"/>
                    </a:lnTo>
                    <a:lnTo>
                      <a:pt x="2275" y="77"/>
                    </a:lnTo>
                    <a:lnTo>
                      <a:pt x="2224" y="99"/>
                    </a:lnTo>
                    <a:lnTo>
                      <a:pt x="2224" y="99"/>
                    </a:lnTo>
                    <a:lnTo>
                      <a:pt x="2207" y="109"/>
                    </a:lnTo>
                    <a:lnTo>
                      <a:pt x="2190" y="117"/>
                    </a:lnTo>
                    <a:lnTo>
                      <a:pt x="2172" y="125"/>
                    </a:lnTo>
                    <a:lnTo>
                      <a:pt x="2153" y="130"/>
                    </a:lnTo>
                    <a:lnTo>
                      <a:pt x="2134" y="134"/>
                    </a:lnTo>
                    <a:lnTo>
                      <a:pt x="2113" y="136"/>
                    </a:lnTo>
                    <a:lnTo>
                      <a:pt x="2093" y="137"/>
                    </a:lnTo>
                    <a:lnTo>
                      <a:pt x="2073" y="137"/>
                    </a:lnTo>
                    <a:lnTo>
                      <a:pt x="2073" y="137"/>
                    </a:lnTo>
                    <a:lnTo>
                      <a:pt x="2035" y="136"/>
                    </a:lnTo>
                    <a:lnTo>
                      <a:pt x="1995" y="132"/>
                    </a:lnTo>
                    <a:lnTo>
                      <a:pt x="1955" y="127"/>
                    </a:lnTo>
                    <a:lnTo>
                      <a:pt x="1915" y="122"/>
                    </a:lnTo>
                    <a:lnTo>
                      <a:pt x="1876" y="116"/>
                    </a:lnTo>
                    <a:lnTo>
                      <a:pt x="1838" y="111"/>
                    </a:lnTo>
                    <a:lnTo>
                      <a:pt x="1799" y="108"/>
                    </a:lnTo>
                    <a:lnTo>
                      <a:pt x="1764" y="105"/>
                    </a:lnTo>
                    <a:lnTo>
                      <a:pt x="1764" y="105"/>
                    </a:lnTo>
                    <a:lnTo>
                      <a:pt x="1714" y="104"/>
                    </a:lnTo>
                    <a:lnTo>
                      <a:pt x="1665" y="104"/>
                    </a:lnTo>
                    <a:lnTo>
                      <a:pt x="1665" y="104"/>
                    </a:lnTo>
                    <a:lnTo>
                      <a:pt x="1605" y="105"/>
                    </a:lnTo>
                    <a:lnTo>
                      <a:pt x="1547" y="107"/>
                    </a:lnTo>
                    <a:lnTo>
                      <a:pt x="1487" y="109"/>
                    </a:lnTo>
                    <a:lnTo>
                      <a:pt x="1427" y="114"/>
                    </a:lnTo>
                    <a:lnTo>
                      <a:pt x="1369" y="120"/>
                    </a:lnTo>
                    <a:lnTo>
                      <a:pt x="1310" y="125"/>
                    </a:lnTo>
                    <a:lnTo>
                      <a:pt x="1252" y="132"/>
                    </a:lnTo>
                    <a:lnTo>
                      <a:pt x="1194" y="140"/>
                    </a:lnTo>
                    <a:lnTo>
                      <a:pt x="1194" y="140"/>
                    </a:lnTo>
                    <a:lnTo>
                      <a:pt x="1149" y="146"/>
                    </a:lnTo>
                    <a:lnTo>
                      <a:pt x="1102" y="150"/>
                    </a:lnTo>
                    <a:lnTo>
                      <a:pt x="1056" y="153"/>
                    </a:lnTo>
                    <a:lnTo>
                      <a:pt x="1010" y="154"/>
                    </a:lnTo>
                    <a:lnTo>
                      <a:pt x="1010" y="154"/>
                    </a:lnTo>
                    <a:lnTo>
                      <a:pt x="953" y="153"/>
                    </a:lnTo>
                    <a:lnTo>
                      <a:pt x="897" y="150"/>
                    </a:lnTo>
                    <a:lnTo>
                      <a:pt x="840" y="145"/>
                    </a:lnTo>
                    <a:lnTo>
                      <a:pt x="784" y="137"/>
                    </a:lnTo>
                    <a:lnTo>
                      <a:pt x="727" y="130"/>
                    </a:lnTo>
                    <a:lnTo>
                      <a:pt x="671" y="121"/>
                    </a:lnTo>
                    <a:lnTo>
                      <a:pt x="614" y="111"/>
                    </a:lnTo>
                    <a:lnTo>
                      <a:pt x="558" y="100"/>
                    </a:lnTo>
                    <a:lnTo>
                      <a:pt x="333" y="55"/>
                    </a:lnTo>
                    <a:lnTo>
                      <a:pt x="221" y="34"/>
                    </a:lnTo>
                    <a:lnTo>
                      <a:pt x="165" y="25"/>
                    </a:lnTo>
                    <a:lnTo>
                      <a:pt x="109" y="16"/>
                    </a:lnTo>
                    <a:lnTo>
                      <a:pt x="9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1" name="Freeform 18">
                <a:extLst>
                  <a:ext uri="{FF2B5EF4-FFF2-40B4-BE49-F238E27FC236}">
                    <a16:creationId xmlns:a16="http://schemas.microsoft.com/office/drawing/2014/main" id="{64AF7796-CC3E-2227-7030-D291295A3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4" y="3983"/>
                <a:ext cx="433" cy="46"/>
              </a:xfrm>
              <a:custGeom>
                <a:avLst/>
                <a:gdLst>
                  <a:gd name="T0" fmla="*/ 862 w 866"/>
                  <a:gd name="T1" fmla="*/ 0 h 92"/>
                  <a:gd name="T2" fmla="*/ 862 w 866"/>
                  <a:gd name="T3" fmla="*/ 0 h 92"/>
                  <a:gd name="T4" fmla="*/ 818 w 866"/>
                  <a:gd name="T5" fmla="*/ 2 h 92"/>
                  <a:gd name="T6" fmla="*/ 818 w 866"/>
                  <a:gd name="T7" fmla="*/ 2 h 92"/>
                  <a:gd name="T8" fmla="*/ 767 w 866"/>
                  <a:gd name="T9" fmla="*/ 4 h 92"/>
                  <a:gd name="T10" fmla="*/ 716 w 866"/>
                  <a:gd name="T11" fmla="*/ 9 h 92"/>
                  <a:gd name="T12" fmla="*/ 665 w 866"/>
                  <a:gd name="T13" fmla="*/ 14 h 92"/>
                  <a:gd name="T14" fmla="*/ 614 w 866"/>
                  <a:gd name="T15" fmla="*/ 21 h 92"/>
                  <a:gd name="T16" fmla="*/ 513 w 866"/>
                  <a:gd name="T17" fmla="*/ 36 h 92"/>
                  <a:gd name="T18" fmla="*/ 411 w 866"/>
                  <a:gd name="T19" fmla="*/ 51 h 92"/>
                  <a:gd name="T20" fmla="*/ 309 w 866"/>
                  <a:gd name="T21" fmla="*/ 67 h 92"/>
                  <a:gd name="T22" fmla="*/ 258 w 866"/>
                  <a:gd name="T23" fmla="*/ 73 h 92"/>
                  <a:gd name="T24" fmla="*/ 206 w 866"/>
                  <a:gd name="T25" fmla="*/ 79 h 92"/>
                  <a:gd name="T26" fmla="*/ 155 w 866"/>
                  <a:gd name="T27" fmla="*/ 84 h 92"/>
                  <a:gd name="T28" fmla="*/ 103 w 866"/>
                  <a:gd name="T29" fmla="*/ 88 h 92"/>
                  <a:gd name="T30" fmla="*/ 53 w 866"/>
                  <a:gd name="T31" fmla="*/ 91 h 92"/>
                  <a:gd name="T32" fmla="*/ 0 w 866"/>
                  <a:gd name="T33" fmla="*/ 92 h 92"/>
                  <a:gd name="T34" fmla="*/ 0 w 866"/>
                  <a:gd name="T35" fmla="*/ 92 h 92"/>
                  <a:gd name="T36" fmla="*/ 3 w 866"/>
                  <a:gd name="T37" fmla="*/ 92 h 92"/>
                  <a:gd name="T38" fmla="*/ 3 w 866"/>
                  <a:gd name="T39" fmla="*/ 92 h 92"/>
                  <a:gd name="T40" fmla="*/ 56 w 866"/>
                  <a:gd name="T41" fmla="*/ 91 h 92"/>
                  <a:gd name="T42" fmla="*/ 107 w 866"/>
                  <a:gd name="T43" fmla="*/ 88 h 92"/>
                  <a:gd name="T44" fmla="*/ 159 w 866"/>
                  <a:gd name="T45" fmla="*/ 84 h 92"/>
                  <a:gd name="T46" fmla="*/ 211 w 866"/>
                  <a:gd name="T47" fmla="*/ 79 h 92"/>
                  <a:gd name="T48" fmla="*/ 262 w 866"/>
                  <a:gd name="T49" fmla="*/ 74 h 92"/>
                  <a:gd name="T50" fmla="*/ 314 w 866"/>
                  <a:gd name="T51" fmla="*/ 67 h 92"/>
                  <a:gd name="T52" fmla="*/ 416 w 866"/>
                  <a:gd name="T53" fmla="*/ 51 h 92"/>
                  <a:gd name="T54" fmla="*/ 518 w 866"/>
                  <a:gd name="T55" fmla="*/ 36 h 92"/>
                  <a:gd name="T56" fmla="*/ 621 w 866"/>
                  <a:gd name="T57" fmla="*/ 21 h 92"/>
                  <a:gd name="T58" fmla="*/ 672 w 866"/>
                  <a:gd name="T59" fmla="*/ 14 h 92"/>
                  <a:gd name="T60" fmla="*/ 722 w 866"/>
                  <a:gd name="T61" fmla="*/ 9 h 92"/>
                  <a:gd name="T62" fmla="*/ 773 w 866"/>
                  <a:gd name="T63" fmla="*/ 4 h 92"/>
                  <a:gd name="T64" fmla="*/ 825 w 866"/>
                  <a:gd name="T65" fmla="*/ 2 h 92"/>
                  <a:gd name="T66" fmla="*/ 825 w 866"/>
                  <a:gd name="T67" fmla="*/ 2 h 92"/>
                  <a:gd name="T68" fmla="*/ 866 w 866"/>
                  <a:gd name="T69" fmla="*/ 0 h 92"/>
                  <a:gd name="T70" fmla="*/ 866 w 866"/>
                  <a:gd name="T71" fmla="*/ 0 h 92"/>
                  <a:gd name="T72" fmla="*/ 862 w 866"/>
                  <a:gd name="T73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866" h="92">
                    <a:moveTo>
                      <a:pt x="862" y="0"/>
                    </a:moveTo>
                    <a:lnTo>
                      <a:pt x="862" y="0"/>
                    </a:lnTo>
                    <a:lnTo>
                      <a:pt x="818" y="2"/>
                    </a:lnTo>
                    <a:lnTo>
                      <a:pt x="818" y="2"/>
                    </a:lnTo>
                    <a:lnTo>
                      <a:pt x="767" y="4"/>
                    </a:lnTo>
                    <a:lnTo>
                      <a:pt x="716" y="9"/>
                    </a:lnTo>
                    <a:lnTo>
                      <a:pt x="665" y="14"/>
                    </a:lnTo>
                    <a:lnTo>
                      <a:pt x="614" y="21"/>
                    </a:lnTo>
                    <a:lnTo>
                      <a:pt x="513" y="36"/>
                    </a:lnTo>
                    <a:lnTo>
                      <a:pt x="411" y="51"/>
                    </a:lnTo>
                    <a:lnTo>
                      <a:pt x="309" y="67"/>
                    </a:lnTo>
                    <a:lnTo>
                      <a:pt x="258" y="73"/>
                    </a:lnTo>
                    <a:lnTo>
                      <a:pt x="206" y="79"/>
                    </a:lnTo>
                    <a:lnTo>
                      <a:pt x="155" y="84"/>
                    </a:lnTo>
                    <a:lnTo>
                      <a:pt x="103" y="88"/>
                    </a:lnTo>
                    <a:lnTo>
                      <a:pt x="53" y="91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3" y="92"/>
                    </a:lnTo>
                    <a:lnTo>
                      <a:pt x="3" y="92"/>
                    </a:lnTo>
                    <a:lnTo>
                      <a:pt x="56" y="91"/>
                    </a:lnTo>
                    <a:lnTo>
                      <a:pt x="107" y="88"/>
                    </a:lnTo>
                    <a:lnTo>
                      <a:pt x="159" y="84"/>
                    </a:lnTo>
                    <a:lnTo>
                      <a:pt x="211" y="79"/>
                    </a:lnTo>
                    <a:lnTo>
                      <a:pt x="262" y="74"/>
                    </a:lnTo>
                    <a:lnTo>
                      <a:pt x="314" y="67"/>
                    </a:lnTo>
                    <a:lnTo>
                      <a:pt x="416" y="51"/>
                    </a:lnTo>
                    <a:lnTo>
                      <a:pt x="518" y="36"/>
                    </a:lnTo>
                    <a:lnTo>
                      <a:pt x="621" y="21"/>
                    </a:lnTo>
                    <a:lnTo>
                      <a:pt x="672" y="14"/>
                    </a:lnTo>
                    <a:lnTo>
                      <a:pt x="722" y="9"/>
                    </a:lnTo>
                    <a:lnTo>
                      <a:pt x="773" y="4"/>
                    </a:lnTo>
                    <a:lnTo>
                      <a:pt x="825" y="2"/>
                    </a:lnTo>
                    <a:lnTo>
                      <a:pt x="825" y="2"/>
                    </a:lnTo>
                    <a:lnTo>
                      <a:pt x="866" y="0"/>
                    </a:lnTo>
                    <a:lnTo>
                      <a:pt x="866" y="0"/>
                    </a:lnTo>
                    <a:lnTo>
                      <a:pt x="86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2" name="Freeform 19">
                <a:extLst>
                  <a:ext uri="{FF2B5EF4-FFF2-40B4-BE49-F238E27FC236}">
                    <a16:creationId xmlns:a16="http://schemas.microsoft.com/office/drawing/2014/main" id="{4F9C3287-906A-318F-FEB5-1376A66C9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6" y="3935"/>
                <a:ext cx="180" cy="50"/>
              </a:xfrm>
              <a:custGeom>
                <a:avLst/>
                <a:gdLst>
                  <a:gd name="T0" fmla="*/ 359 w 360"/>
                  <a:gd name="T1" fmla="*/ 0 h 99"/>
                  <a:gd name="T2" fmla="*/ 359 w 360"/>
                  <a:gd name="T3" fmla="*/ 0 h 99"/>
                  <a:gd name="T4" fmla="*/ 341 w 360"/>
                  <a:gd name="T5" fmla="*/ 15 h 99"/>
                  <a:gd name="T6" fmla="*/ 323 w 360"/>
                  <a:gd name="T7" fmla="*/ 28 h 99"/>
                  <a:gd name="T8" fmla="*/ 304 w 360"/>
                  <a:gd name="T9" fmla="*/ 41 h 99"/>
                  <a:gd name="T10" fmla="*/ 284 w 360"/>
                  <a:gd name="T11" fmla="*/ 51 h 99"/>
                  <a:gd name="T12" fmla="*/ 263 w 360"/>
                  <a:gd name="T13" fmla="*/ 60 h 99"/>
                  <a:gd name="T14" fmla="*/ 242 w 360"/>
                  <a:gd name="T15" fmla="*/ 69 h 99"/>
                  <a:gd name="T16" fmla="*/ 220 w 360"/>
                  <a:gd name="T17" fmla="*/ 75 h 99"/>
                  <a:gd name="T18" fmla="*/ 197 w 360"/>
                  <a:gd name="T19" fmla="*/ 81 h 99"/>
                  <a:gd name="T20" fmla="*/ 173 w 360"/>
                  <a:gd name="T21" fmla="*/ 86 h 99"/>
                  <a:gd name="T22" fmla="*/ 150 w 360"/>
                  <a:gd name="T23" fmla="*/ 90 h 99"/>
                  <a:gd name="T24" fmla="*/ 126 w 360"/>
                  <a:gd name="T25" fmla="*/ 93 h 99"/>
                  <a:gd name="T26" fmla="*/ 101 w 360"/>
                  <a:gd name="T27" fmla="*/ 95 h 99"/>
                  <a:gd name="T28" fmla="*/ 51 w 360"/>
                  <a:gd name="T29" fmla="*/ 98 h 99"/>
                  <a:gd name="T30" fmla="*/ 0 w 360"/>
                  <a:gd name="T31" fmla="*/ 99 h 99"/>
                  <a:gd name="T32" fmla="*/ 0 w 360"/>
                  <a:gd name="T33" fmla="*/ 99 h 99"/>
                  <a:gd name="T34" fmla="*/ 4 w 360"/>
                  <a:gd name="T35" fmla="*/ 99 h 99"/>
                  <a:gd name="T36" fmla="*/ 4 w 360"/>
                  <a:gd name="T37" fmla="*/ 99 h 99"/>
                  <a:gd name="T38" fmla="*/ 54 w 360"/>
                  <a:gd name="T39" fmla="*/ 98 h 99"/>
                  <a:gd name="T40" fmla="*/ 103 w 360"/>
                  <a:gd name="T41" fmla="*/ 95 h 99"/>
                  <a:gd name="T42" fmla="*/ 127 w 360"/>
                  <a:gd name="T43" fmla="*/ 94 h 99"/>
                  <a:gd name="T44" fmla="*/ 152 w 360"/>
                  <a:gd name="T45" fmla="*/ 90 h 99"/>
                  <a:gd name="T46" fmla="*/ 176 w 360"/>
                  <a:gd name="T47" fmla="*/ 86 h 99"/>
                  <a:gd name="T48" fmla="*/ 199 w 360"/>
                  <a:gd name="T49" fmla="*/ 83 h 99"/>
                  <a:gd name="T50" fmla="*/ 221 w 360"/>
                  <a:gd name="T51" fmla="*/ 76 h 99"/>
                  <a:gd name="T52" fmla="*/ 243 w 360"/>
                  <a:gd name="T53" fmla="*/ 70 h 99"/>
                  <a:gd name="T54" fmla="*/ 265 w 360"/>
                  <a:gd name="T55" fmla="*/ 62 h 99"/>
                  <a:gd name="T56" fmla="*/ 286 w 360"/>
                  <a:gd name="T57" fmla="*/ 53 h 99"/>
                  <a:gd name="T58" fmla="*/ 305 w 360"/>
                  <a:gd name="T59" fmla="*/ 43 h 99"/>
                  <a:gd name="T60" fmla="*/ 324 w 360"/>
                  <a:gd name="T61" fmla="*/ 32 h 99"/>
                  <a:gd name="T62" fmla="*/ 343 w 360"/>
                  <a:gd name="T63" fmla="*/ 19 h 99"/>
                  <a:gd name="T64" fmla="*/ 360 w 360"/>
                  <a:gd name="T65" fmla="*/ 5 h 99"/>
                  <a:gd name="T66" fmla="*/ 359 w 360"/>
                  <a:gd name="T67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60" h="99">
                    <a:moveTo>
                      <a:pt x="359" y="0"/>
                    </a:moveTo>
                    <a:lnTo>
                      <a:pt x="359" y="0"/>
                    </a:lnTo>
                    <a:lnTo>
                      <a:pt x="341" y="15"/>
                    </a:lnTo>
                    <a:lnTo>
                      <a:pt x="323" y="28"/>
                    </a:lnTo>
                    <a:lnTo>
                      <a:pt x="304" y="41"/>
                    </a:lnTo>
                    <a:lnTo>
                      <a:pt x="284" y="51"/>
                    </a:lnTo>
                    <a:lnTo>
                      <a:pt x="263" y="60"/>
                    </a:lnTo>
                    <a:lnTo>
                      <a:pt x="242" y="69"/>
                    </a:lnTo>
                    <a:lnTo>
                      <a:pt x="220" y="75"/>
                    </a:lnTo>
                    <a:lnTo>
                      <a:pt x="197" y="81"/>
                    </a:lnTo>
                    <a:lnTo>
                      <a:pt x="173" y="86"/>
                    </a:lnTo>
                    <a:lnTo>
                      <a:pt x="150" y="90"/>
                    </a:lnTo>
                    <a:lnTo>
                      <a:pt x="126" y="93"/>
                    </a:lnTo>
                    <a:lnTo>
                      <a:pt x="101" y="95"/>
                    </a:lnTo>
                    <a:lnTo>
                      <a:pt x="51" y="98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4" y="99"/>
                    </a:lnTo>
                    <a:lnTo>
                      <a:pt x="4" y="99"/>
                    </a:lnTo>
                    <a:lnTo>
                      <a:pt x="54" y="98"/>
                    </a:lnTo>
                    <a:lnTo>
                      <a:pt x="103" y="95"/>
                    </a:lnTo>
                    <a:lnTo>
                      <a:pt x="127" y="94"/>
                    </a:lnTo>
                    <a:lnTo>
                      <a:pt x="152" y="90"/>
                    </a:lnTo>
                    <a:lnTo>
                      <a:pt x="176" y="86"/>
                    </a:lnTo>
                    <a:lnTo>
                      <a:pt x="199" y="83"/>
                    </a:lnTo>
                    <a:lnTo>
                      <a:pt x="221" y="76"/>
                    </a:lnTo>
                    <a:lnTo>
                      <a:pt x="243" y="70"/>
                    </a:lnTo>
                    <a:lnTo>
                      <a:pt x="265" y="62"/>
                    </a:lnTo>
                    <a:lnTo>
                      <a:pt x="286" y="53"/>
                    </a:lnTo>
                    <a:lnTo>
                      <a:pt x="305" y="43"/>
                    </a:lnTo>
                    <a:lnTo>
                      <a:pt x="324" y="32"/>
                    </a:lnTo>
                    <a:lnTo>
                      <a:pt x="343" y="19"/>
                    </a:lnTo>
                    <a:lnTo>
                      <a:pt x="360" y="5"/>
                    </a:lnTo>
                    <a:lnTo>
                      <a:pt x="35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3" name="Freeform 20">
                <a:extLst>
                  <a:ext uri="{FF2B5EF4-FFF2-40B4-BE49-F238E27FC236}">
                    <a16:creationId xmlns:a16="http://schemas.microsoft.com/office/drawing/2014/main" id="{3B198D2B-9E0C-F325-E161-EAE329D0C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3" y="2352"/>
                <a:ext cx="1694" cy="1673"/>
              </a:xfrm>
              <a:custGeom>
                <a:avLst/>
                <a:gdLst>
                  <a:gd name="T0" fmla="*/ 398 w 3389"/>
                  <a:gd name="T1" fmla="*/ 1755 h 3348"/>
                  <a:gd name="T2" fmla="*/ 467 w 3389"/>
                  <a:gd name="T3" fmla="*/ 1711 h 3348"/>
                  <a:gd name="T4" fmla="*/ 521 w 3389"/>
                  <a:gd name="T5" fmla="*/ 1633 h 3348"/>
                  <a:gd name="T6" fmla="*/ 524 w 3389"/>
                  <a:gd name="T7" fmla="*/ 1743 h 3348"/>
                  <a:gd name="T8" fmla="*/ 498 w 3389"/>
                  <a:gd name="T9" fmla="*/ 1927 h 3348"/>
                  <a:gd name="T10" fmla="*/ 487 w 3389"/>
                  <a:gd name="T11" fmla="*/ 2313 h 3348"/>
                  <a:gd name="T12" fmla="*/ 459 w 3389"/>
                  <a:gd name="T13" fmla="*/ 2725 h 3348"/>
                  <a:gd name="T14" fmla="*/ 444 w 3389"/>
                  <a:gd name="T15" fmla="*/ 2925 h 3348"/>
                  <a:gd name="T16" fmla="*/ 436 w 3389"/>
                  <a:gd name="T17" fmla="*/ 3098 h 3348"/>
                  <a:gd name="T18" fmla="*/ 476 w 3389"/>
                  <a:gd name="T19" fmla="*/ 3194 h 3348"/>
                  <a:gd name="T20" fmla="*/ 548 w 3389"/>
                  <a:gd name="T21" fmla="*/ 3255 h 3348"/>
                  <a:gd name="T22" fmla="*/ 667 w 3389"/>
                  <a:gd name="T23" fmla="*/ 3271 h 3348"/>
                  <a:gd name="T24" fmla="*/ 1051 w 3389"/>
                  <a:gd name="T25" fmla="*/ 3322 h 3348"/>
                  <a:gd name="T26" fmla="*/ 1281 w 3389"/>
                  <a:gd name="T27" fmla="*/ 3346 h 3348"/>
                  <a:gd name="T28" fmla="*/ 1617 w 3389"/>
                  <a:gd name="T29" fmla="*/ 3327 h 3348"/>
                  <a:gd name="T30" fmla="*/ 2111 w 3389"/>
                  <a:gd name="T31" fmla="*/ 3260 h 3348"/>
                  <a:gd name="T32" fmla="*/ 2308 w 3389"/>
                  <a:gd name="T33" fmla="*/ 3257 h 3348"/>
                  <a:gd name="T34" fmla="*/ 2561 w 3389"/>
                  <a:gd name="T35" fmla="*/ 3251 h 3348"/>
                  <a:gd name="T36" fmla="*/ 2727 w 3389"/>
                  <a:gd name="T37" fmla="*/ 3195 h 3348"/>
                  <a:gd name="T38" fmla="*/ 2833 w 3389"/>
                  <a:gd name="T39" fmla="*/ 3088 h 3348"/>
                  <a:gd name="T40" fmla="*/ 2892 w 3389"/>
                  <a:gd name="T41" fmla="*/ 2915 h 3348"/>
                  <a:gd name="T42" fmla="*/ 2882 w 3389"/>
                  <a:gd name="T43" fmla="*/ 2729 h 3348"/>
                  <a:gd name="T44" fmla="*/ 2788 w 3389"/>
                  <a:gd name="T45" fmla="*/ 2388 h 3348"/>
                  <a:gd name="T46" fmla="*/ 2716 w 3389"/>
                  <a:gd name="T47" fmla="*/ 2156 h 3348"/>
                  <a:gd name="T48" fmla="*/ 3011 w 3389"/>
                  <a:gd name="T49" fmla="*/ 2137 h 3348"/>
                  <a:gd name="T50" fmla="*/ 3204 w 3389"/>
                  <a:gd name="T51" fmla="*/ 2085 h 3348"/>
                  <a:gd name="T52" fmla="*/ 3314 w 3389"/>
                  <a:gd name="T53" fmla="*/ 2025 h 3348"/>
                  <a:gd name="T54" fmla="*/ 3363 w 3389"/>
                  <a:gd name="T55" fmla="*/ 1969 h 3348"/>
                  <a:gd name="T56" fmla="*/ 3387 w 3389"/>
                  <a:gd name="T57" fmla="*/ 1875 h 3348"/>
                  <a:gd name="T58" fmla="*/ 3368 w 3389"/>
                  <a:gd name="T59" fmla="*/ 1632 h 3348"/>
                  <a:gd name="T60" fmla="*/ 3320 w 3389"/>
                  <a:gd name="T61" fmla="*/ 1312 h 3348"/>
                  <a:gd name="T62" fmla="*/ 3190 w 3389"/>
                  <a:gd name="T63" fmla="*/ 782 h 3348"/>
                  <a:gd name="T64" fmla="*/ 3115 w 3389"/>
                  <a:gd name="T65" fmla="*/ 619 h 3348"/>
                  <a:gd name="T66" fmla="*/ 2950 w 3389"/>
                  <a:gd name="T67" fmla="*/ 441 h 3348"/>
                  <a:gd name="T68" fmla="*/ 2741 w 3389"/>
                  <a:gd name="T69" fmla="*/ 313 h 3348"/>
                  <a:gd name="T70" fmla="*/ 2360 w 3389"/>
                  <a:gd name="T71" fmla="*/ 135 h 3348"/>
                  <a:gd name="T72" fmla="*/ 2152 w 3389"/>
                  <a:gd name="T73" fmla="*/ 0 h 3348"/>
                  <a:gd name="T74" fmla="*/ 2116 w 3389"/>
                  <a:gd name="T75" fmla="*/ 92 h 3348"/>
                  <a:gd name="T76" fmla="*/ 2063 w 3389"/>
                  <a:gd name="T77" fmla="*/ 155 h 3348"/>
                  <a:gd name="T78" fmla="*/ 1923 w 3389"/>
                  <a:gd name="T79" fmla="*/ 233 h 3348"/>
                  <a:gd name="T80" fmla="*/ 1707 w 3389"/>
                  <a:gd name="T81" fmla="*/ 278 h 3348"/>
                  <a:gd name="T82" fmla="*/ 1509 w 3389"/>
                  <a:gd name="T83" fmla="*/ 271 h 3348"/>
                  <a:gd name="T84" fmla="*/ 1302 w 3389"/>
                  <a:gd name="T85" fmla="*/ 229 h 3348"/>
                  <a:gd name="T86" fmla="*/ 1185 w 3389"/>
                  <a:gd name="T87" fmla="*/ 163 h 3348"/>
                  <a:gd name="T88" fmla="*/ 1117 w 3389"/>
                  <a:gd name="T89" fmla="*/ 84 h 3348"/>
                  <a:gd name="T90" fmla="*/ 1050 w 3389"/>
                  <a:gd name="T91" fmla="*/ 19 h 3348"/>
                  <a:gd name="T92" fmla="*/ 797 w 3389"/>
                  <a:gd name="T93" fmla="*/ 127 h 3348"/>
                  <a:gd name="T94" fmla="*/ 467 w 3389"/>
                  <a:gd name="T95" fmla="*/ 259 h 3348"/>
                  <a:gd name="T96" fmla="*/ 343 w 3389"/>
                  <a:gd name="T97" fmla="*/ 345 h 3348"/>
                  <a:gd name="T98" fmla="*/ 206 w 3389"/>
                  <a:gd name="T99" fmla="*/ 512 h 3348"/>
                  <a:gd name="T100" fmla="*/ 82 w 3389"/>
                  <a:gd name="T101" fmla="*/ 771 h 3348"/>
                  <a:gd name="T102" fmla="*/ 15 w 3389"/>
                  <a:gd name="T103" fmla="*/ 976 h 3348"/>
                  <a:gd name="T104" fmla="*/ 88 w 3389"/>
                  <a:gd name="T105" fmla="*/ 1245 h 3348"/>
                  <a:gd name="T106" fmla="*/ 206 w 3389"/>
                  <a:gd name="T107" fmla="*/ 1542 h 3348"/>
                  <a:gd name="T108" fmla="*/ 305 w 3389"/>
                  <a:gd name="T109" fmla="*/ 1802 h 3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389" h="3348">
                    <a:moveTo>
                      <a:pt x="329" y="1799"/>
                    </a:moveTo>
                    <a:lnTo>
                      <a:pt x="329" y="1799"/>
                    </a:lnTo>
                    <a:lnTo>
                      <a:pt x="342" y="1791"/>
                    </a:lnTo>
                    <a:lnTo>
                      <a:pt x="355" y="1785"/>
                    </a:lnTo>
                    <a:lnTo>
                      <a:pt x="376" y="1769"/>
                    </a:lnTo>
                    <a:lnTo>
                      <a:pt x="398" y="1755"/>
                    </a:lnTo>
                    <a:lnTo>
                      <a:pt x="409" y="1749"/>
                    </a:lnTo>
                    <a:lnTo>
                      <a:pt x="421" y="1743"/>
                    </a:lnTo>
                    <a:lnTo>
                      <a:pt x="421" y="1743"/>
                    </a:lnTo>
                    <a:lnTo>
                      <a:pt x="436" y="1734"/>
                    </a:lnTo>
                    <a:lnTo>
                      <a:pt x="453" y="1724"/>
                    </a:lnTo>
                    <a:lnTo>
                      <a:pt x="467" y="1711"/>
                    </a:lnTo>
                    <a:lnTo>
                      <a:pt x="482" y="1698"/>
                    </a:lnTo>
                    <a:lnTo>
                      <a:pt x="495" y="1683"/>
                    </a:lnTo>
                    <a:lnTo>
                      <a:pt x="506" y="1666"/>
                    </a:lnTo>
                    <a:lnTo>
                      <a:pt x="515" y="1650"/>
                    </a:lnTo>
                    <a:lnTo>
                      <a:pt x="521" y="1633"/>
                    </a:lnTo>
                    <a:lnTo>
                      <a:pt x="521" y="1633"/>
                    </a:lnTo>
                    <a:lnTo>
                      <a:pt x="525" y="1646"/>
                    </a:lnTo>
                    <a:lnTo>
                      <a:pt x="528" y="1659"/>
                    </a:lnTo>
                    <a:lnTo>
                      <a:pt x="528" y="1673"/>
                    </a:lnTo>
                    <a:lnTo>
                      <a:pt x="528" y="1688"/>
                    </a:lnTo>
                    <a:lnTo>
                      <a:pt x="526" y="1716"/>
                    </a:lnTo>
                    <a:lnTo>
                      <a:pt x="524" y="1743"/>
                    </a:lnTo>
                    <a:lnTo>
                      <a:pt x="524" y="1743"/>
                    </a:lnTo>
                    <a:lnTo>
                      <a:pt x="518" y="1790"/>
                    </a:lnTo>
                    <a:lnTo>
                      <a:pt x="510" y="1836"/>
                    </a:lnTo>
                    <a:lnTo>
                      <a:pt x="502" y="1881"/>
                    </a:lnTo>
                    <a:lnTo>
                      <a:pt x="500" y="1904"/>
                    </a:lnTo>
                    <a:lnTo>
                      <a:pt x="498" y="1927"/>
                    </a:lnTo>
                    <a:lnTo>
                      <a:pt x="498" y="1927"/>
                    </a:lnTo>
                    <a:lnTo>
                      <a:pt x="497" y="1984"/>
                    </a:lnTo>
                    <a:lnTo>
                      <a:pt x="497" y="1984"/>
                    </a:lnTo>
                    <a:lnTo>
                      <a:pt x="495" y="2094"/>
                    </a:lnTo>
                    <a:lnTo>
                      <a:pt x="492" y="2203"/>
                    </a:lnTo>
                    <a:lnTo>
                      <a:pt x="487" y="2313"/>
                    </a:lnTo>
                    <a:lnTo>
                      <a:pt x="484" y="2368"/>
                    </a:lnTo>
                    <a:lnTo>
                      <a:pt x="481" y="2422"/>
                    </a:lnTo>
                    <a:lnTo>
                      <a:pt x="481" y="2422"/>
                    </a:lnTo>
                    <a:lnTo>
                      <a:pt x="467" y="2609"/>
                    </a:lnTo>
                    <a:lnTo>
                      <a:pt x="467" y="2609"/>
                    </a:lnTo>
                    <a:lnTo>
                      <a:pt x="459" y="2725"/>
                    </a:lnTo>
                    <a:lnTo>
                      <a:pt x="455" y="2783"/>
                    </a:lnTo>
                    <a:lnTo>
                      <a:pt x="453" y="2840"/>
                    </a:lnTo>
                    <a:lnTo>
                      <a:pt x="453" y="2840"/>
                    </a:lnTo>
                    <a:lnTo>
                      <a:pt x="451" y="2860"/>
                    </a:lnTo>
                    <a:lnTo>
                      <a:pt x="449" y="2882"/>
                    </a:lnTo>
                    <a:lnTo>
                      <a:pt x="444" y="2925"/>
                    </a:lnTo>
                    <a:lnTo>
                      <a:pt x="439" y="2968"/>
                    </a:lnTo>
                    <a:lnTo>
                      <a:pt x="434" y="3013"/>
                    </a:lnTo>
                    <a:lnTo>
                      <a:pt x="432" y="3035"/>
                    </a:lnTo>
                    <a:lnTo>
                      <a:pt x="432" y="3056"/>
                    </a:lnTo>
                    <a:lnTo>
                      <a:pt x="434" y="3078"/>
                    </a:lnTo>
                    <a:lnTo>
                      <a:pt x="436" y="3098"/>
                    </a:lnTo>
                    <a:lnTo>
                      <a:pt x="441" y="3120"/>
                    </a:lnTo>
                    <a:lnTo>
                      <a:pt x="448" y="3140"/>
                    </a:lnTo>
                    <a:lnTo>
                      <a:pt x="455" y="3159"/>
                    </a:lnTo>
                    <a:lnTo>
                      <a:pt x="467" y="3178"/>
                    </a:lnTo>
                    <a:lnTo>
                      <a:pt x="467" y="3178"/>
                    </a:lnTo>
                    <a:lnTo>
                      <a:pt x="476" y="3194"/>
                    </a:lnTo>
                    <a:lnTo>
                      <a:pt x="486" y="3206"/>
                    </a:lnTo>
                    <a:lnTo>
                      <a:pt x="496" y="3219"/>
                    </a:lnTo>
                    <a:lnTo>
                      <a:pt x="507" y="3231"/>
                    </a:lnTo>
                    <a:lnTo>
                      <a:pt x="520" y="3239"/>
                    </a:lnTo>
                    <a:lnTo>
                      <a:pt x="534" y="3248"/>
                    </a:lnTo>
                    <a:lnTo>
                      <a:pt x="548" y="3255"/>
                    </a:lnTo>
                    <a:lnTo>
                      <a:pt x="563" y="3261"/>
                    </a:lnTo>
                    <a:lnTo>
                      <a:pt x="581" y="3270"/>
                    </a:lnTo>
                    <a:lnTo>
                      <a:pt x="581" y="3270"/>
                    </a:lnTo>
                    <a:lnTo>
                      <a:pt x="624" y="3270"/>
                    </a:lnTo>
                    <a:lnTo>
                      <a:pt x="667" y="3271"/>
                    </a:lnTo>
                    <a:lnTo>
                      <a:pt x="667" y="3271"/>
                    </a:lnTo>
                    <a:lnTo>
                      <a:pt x="706" y="3274"/>
                    </a:lnTo>
                    <a:lnTo>
                      <a:pt x="744" y="3276"/>
                    </a:lnTo>
                    <a:lnTo>
                      <a:pt x="821" y="3287"/>
                    </a:lnTo>
                    <a:lnTo>
                      <a:pt x="898" y="3298"/>
                    </a:lnTo>
                    <a:lnTo>
                      <a:pt x="975" y="3309"/>
                    </a:lnTo>
                    <a:lnTo>
                      <a:pt x="1051" y="3322"/>
                    </a:lnTo>
                    <a:lnTo>
                      <a:pt x="1128" y="3334"/>
                    </a:lnTo>
                    <a:lnTo>
                      <a:pt x="1166" y="3337"/>
                    </a:lnTo>
                    <a:lnTo>
                      <a:pt x="1205" y="3341"/>
                    </a:lnTo>
                    <a:lnTo>
                      <a:pt x="1243" y="3344"/>
                    </a:lnTo>
                    <a:lnTo>
                      <a:pt x="1281" y="3346"/>
                    </a:lnTo>
                    <a:lnTo>
                      <a:pt x="1281" y="3346"/>
                    </a:lnTo>
                    <a:lnTo>
                      <a:pt x="1337" y="3348"/>
                    </a:lnTo>
                    <a:lnTo>
                      <a:pt x="1395" y="3346"/>
                    </a:lnTo>
                    <a:lnTo>
                      <a:pt x="1450" y="3344"/>
                    </a:lnTo>
                    <a:lnTo>
                      <a:pt x="1505" y="3340"/>
                    </a:lnTo>
                    <a:lnTo>
                      <a:pt x="1561" y="3334"/>
                    </a:lnTo>
                    <a:lnTo>
                      <a:pt x="1617" y="3327"/>
                    </a:lnTo>
                    <a:lnTo>
                      <a:pt x="1726" y="3312"/>
                    </a:lnTo>
                    <a:lnTo>
                      <a:pt x="1837" y="3294"/>
                    </a:lnTo>
                    <a:lnTo>
                      <a:pt x="1946" y="3278"/>
                    </a:lnTo>
                    <a:lnTo>
                      <a:pt x="2002" y="3271"/>
                    </a:lnTo>
                    <a:lnTo>
                      <a:pt x="2057" y="3265"/>
                    </a:lnTo>
                    <a:lnTo>
                      <a:pt x="2111" y="3260"/>
                    </a:lnTo>
                    <a:lnTo>
                      <a:pt x="2167" y="3256"/>
                    </a:lnTo>
                    <a:lnTo>
                      <a:pt x="2167" y="3256"/>
                    </a:lnTo>
                    <a:lnTo>
                      <a:pt x="2200" y="3256"/>
                    </a:lnTo>
                    <a:lnTo>
                      <a:pt x="2236" y="3256"/>
                    </a:lnTo>
                    <a:lnTo>
                      <a:pt x="2308" y="3257"/>
                    </a:lnTo>
                    <a:lnTo>
                      <a:pt x="2308" y="3257"/>
                    </a:lnTo>
                    <a:lnTo>
                      <a:pt x="2372" y="3259"/>
                    </a:lnTo>
                    <a:lnTo>
                      <a:pt x="2435" y="3259"/>
                    </a:lnTo>
                    <a:lnTo>
                      <a:pt x="2467" y="3259"/>
                    </a:lnTo>
                    <a:lnTo>
                      <a:pt x="2499" y="3257"/>
                    </a:lnTo>
                    <a:lnTo>
                      <a:pt x="2530" y="3253"/>
                    </a:lnTo>
                    <a:lnTo>
                      <a:pt x="2561" y="3251"/>
                    </a:lnTo>
                    <a:lnTo>
                      <a:pt x="2591" y="3246"/>
                    </a:lnTo>
                    <a:lnTo>
                      <a:pt x="2620" y="3238"/>
                    </a:lnTo>
                    <a:lnTo>
                      <a:pt x="2648" y="3231"/>
                    </a:lnTo>
                    <a:lnTo>
                      <a:pt x="2676" y="3220"/>
                    </a:lnTo>
                    <a:lnTo>
                      <a:pt x="2701" y="3209"/>
                    </a:lnTo>
                    <a:lnTo>
                      <a:pt x="2727" y="3195"/>
                    </a:lnTo>
                    <a:lnTo>
                      <a:pt x="2749" y="3178"/>
                    </a:lnTo>
                    <a:lnTo>
                      <a:pt x="2771" y="3161"/>
                    </a:lnTo>
                    <a:lnTo>
                      <a:pt x="2771" y="3161"/>
                    </a:lnTo>
                    <a:lnTo>
                      <a:pt x="2794" y="3138"/>
                    </a:lnTo>
                    <a:lnTo>
                      <a:pt x="2816" y="3113"/>
                    </a:lnTo>
                    <a:lnTo>
                      <a:pt x="2833" y="3088"/>
                    </a:lnTo>
                    <a:lnTo>
                      <a:pt x="2849" y="3061"/>
                    </a:lnTo>
                    <a:lnTo>
                      <a:pt x="2861" y="3033"/>
                    </a:lnTo>
                    <a:lnTo>
                      <a:pt x="2873" y="3005"/>
                    </a:lnTo>
                    <a:lnTo>
                      <a:pt x="2880" y="2976"/>
                    </a:lnTo>
                    <a:lnTo>
                      <a:pt x="2887" y="2945"/>
                    </a:lnTo>
                    <a:lnTo>
                      <a:pt x="2892" y="2915"/>
                    </a:lnTo>
                    <a:lnTo>
                      <a:pt x="2894" y="2884"/>
                    </a:lnTo>
                    <a:lnTo>
                      <a:pt x="2896" y="2853"/>
                    </a:lnTo>
                    <a:lnTo>
                      <a:pt x="2894" y="2822"/>
                    </a:lnTo>
                    <a:lnTo>
                      <a:pt x="2892" y="2790"/>
                    </a:lnTo>
                    <a:lnTo>
                      <a:pt x="2887" y="2760"/>
                    </a:lnTo>
                    <a:lnTo>
                      <a:pt x="2882" y="2729"/>
                    </a:lnTo>
                    <a:lnTo>
                      <a:pt x="2874" y="2700"/>
                    </a:lnTo>
                    <a:lnTo>
                      <a:pt x="2874" y="2700"/>
                    </a:lnTo>
                    <a:lnTo>
                      <a:pt x="2842" y="2576"/>
                    </a:lnTo>
                    <a:lnTo>
                      <a:pt x="2824" y="2514"/>
                    </a:lnTo>
                    <a:lnTo>
                      <a:pt x="2807" y="2450"/>
                    </a:lnTo>
                    <a:lnTo>
                      <a:pt x="2788" y="2388"/>
                    </a:lnTo>
                    <a:lnTo>
                      <a:pt x="2767" y="2327"/>
                    </a:lnTo>
                    <a:lnTo>
                      <a:pt x="2746" y="2267"/>
                    </a:lnTo>
                    <a:lnTo>
                      <a:pt x="2723" y="2211"/>
                    </a:lnTo>
                    <a:lnTo>
                      <a:pt x="2699" y="2163"/>
                    </a:lnTo>
                    <a:lnTo>
                      <a:pt x="2716" y="2156"/>
                    </a:lnTo>
                    <a:lnTo>
                      <a:pt x="2716" y="2156"/>
                    </a:lnTo>
                    <a:lnTo>
                      <a:pt x="2779" y="2156"/>
                    </a:lnTo>
                    <a:lnTo>
                      <a:pt x="2843" y="2154"/>
                    </a:lnTo>
                    <a:lnTo>
                      <a:pt x="2911" y="2150"/>
                    </a:lnTo>
                    <a:lnTo>
                      <a:pt x="2944" y="2146"/>
                    </a:lnTo>
                    <a:lnTo>
                      <a:pt x="2977" y="2142"/>
                    </a:lnTo>
                    <a:lnTo>
                      <a:pt x="3011" y="2137"/>
                    </a:lnTo>
                    <a:lnTo>
                      <a:pt x="3044" y="2131"/>
                    </a:lnTo>
                    <a:lnTo>
                      <a:pt x="3077" y="2124"/>
                    </a:lnTo>
                    <a:lnTo>
                      <a:pt x="3110" y="2117"/>
                    </a:lnTo>
                    <a:lnTo>
                      <a:pt x="3142" y="2108"/>
                    </a:lnTo>
                    <a:lnTo>
                      <a:pt x="3174" y="2096"/>
                    </a:lnTo>
                    <a:lnTo>
                      <a:pt x="3204" y="2085"/>
                    </a:lnTo>
                    <a:lnTo>
                      <a:pt x="3234" y="2072"/>
                    </a:lnTo>
                    <a:lnTo>
                      <a:pt x="3234" y="2072"/>
                    </a:lnTo>
                    <a:lnTo>
                      <a:pt x="3255" y="2062"/>
                    </a:lnTo>
                    <a:lnTo>
                      <a:pt x="3276" y="2051"/>
                    </a:lnTo>
                    <a:lnTo>
                      <a:pt x="3295" y="2039"/>
                    </a:lnTo>
                    <a:lnTo>
                      <a:pt x="3314" y="2025"/>
                    </a:lnTo>
                    <a:lnTo>
                      <a:pt x="3314" y="2025"/>
                    </a:lnTo>
                    <a:lnTo>
                      <a:pt x="3326" y="2016"/>
                    </a:lnTo>
                    <a:lnTo>
                      <a:pt x="3337" y="2006"/>
                    </a:lnTo>
                    <a:lnTo>
                      <a:pt x="3347" y="1995"/>
                    </a:lnTo>
                    <a:lnTo>
                      <a:pt x="3356" y="1982"/>
                    </a:lnTo>
                    <a:lnTo>
                      <a:pt x="3363" y="1969"/>
                    </a:lnTo>
                    <a:lnTo>
                      <a:pt x="3370" y="1955"/>
                    </a:lnTo>
                    <a:lnTo>
                      <a:pt x="3375" y="1940"/>
                    </a:lnTo>
                    <a:lnTo>
                      <a:pt x="3379" y="1925"/>
                    </a:lnTo>
                    <a:lnTo>
                      <a:pt x="3382" y="1908"/>
                    </a:lnTo>
                    <a:lnTo>
                      <a:pt x="3385" y="1892"/>
                    </a:lnTo>
                    <a:lnTo>
                      <a:pt x="3387" y="1875"/>
                    </a:lnTo>
                    <a:lnTo>
                      <a:pt x="3389" y="1857"/>
                    </a:lnTo>
                    <a:lnTo>
                      <a:pt x="3389" y="1822"/>
                    </a:lnTo>
                    <a:lnTo>
                      <a:pt x="3387" y="1785"/>
                    </a:lnTo>
                    <a:lnTo>
                      <a:pt x="3384" y="1746"/>
                    </a:lnTo>
                    <a:lnTo>
                      <a:pt x="3380" y="1708"/>
                    </a:lnTo>
                    <a:lnTo>
                      <a:pt x="3368" y="1632"/>
                    </a:lnTo>
                    <a:lnTo>
                      <a:pt x="3356" y="1561"/>
                    </a:lnTo>
                    <a:lnTo>
                      <a:pt x="3352" y="1528"/>
                    </a:lnTo>
                    <a:lnTo>
                      <a:pt x="3348" y="1496"/>
                    </a:lnTo>
                    <a:lnTo>
                      <a:pt x="3348" y="1496"/>
                    </a:lnTo>
                    <a:lnTo>
                      <a:pt x="3334" y="1403"/>
                    </a:lnTo>
                    <a:lnTo>
                      <a:pt x="3320" y="1312"/>
                    </a:lnTo>
                    <a:lnTo>
                      <a:pt x="3304" y="1223"/>
                    </a:lnTo>
                    <a:lnTo>
                      <a:pt x="3285" y="1135"/>
                    </a:lnTo>
                    <a:lnTo>
                      <a:pt x="3264" y="1049"/>
                    </a:lnTo>
                    <a:lnTo>
                      <a:pt x="3241" y="961"/>
                    </a:lnTo>
                    <a:lnTo>
                      <a:pt x="3217" y="872"/>
                    </a:lnTo>
                    <a:lnTo>
                      <a:pt x="3190" y="782"/>
                    </a:lnTo>
                    <a:lnTo>
                      <a:pt x="3190" y="782"/>
                    </a:lnTo>
                    <a:lnTo>
                      <a:pt x="3183" y="759"/>
                    </a:lnTo>
                    <a:lnTo>
                      <a:pt x="3175" y="737"/>
                    </a:lnTo>
                    <a:lnTo>
                      <a:pt x="3157" y="695"/>
                    </a:lnTo>
                    <a:lnTo>
                      <a:pt x="3137" y="656"/>
                    </a:lnTo>
                    <a:lnTo>
                      <a:pt x="3115" y="619"/>
                    </a:lnTo>
                    <a:lnTo>
                      <a:pt x="3093" y="584"/>
                    </a:lnTo>
                    <a:lnTo>
                      <a:pt x="3067" y="551"/>
                    </a:lnTo>
                    <a:lnTo>
                      <a:pt x="3040" y="522"/>
                    </a:lnTo>
                    <a:lnTo>
                      <a:pt x="3011" y="493"/>
                    </a:lnTo>
                    <a:lnTo>
                      <a:pt x="2982" y="466"/>
                    </a:lnTo>
                    <a:lnTo>
                      <a:pt x="2950" y="441"/>
                    </a:lnTo>
                    <a:lnTo>
                      <a:pt x="2917" y="416"/>
                    </a:lnTo>
                    <a:lnTo>
                      <a:pt x="2884" y="393"/>
                    </a:lnTo>
                    <a:lnTo>
                      <a:pt x="2850" y="372"/>
                    </a:lnTo>
                    <a:lnTo>
                      <a:pt x="2814" y="351"/>
                    </a:lnTo>
                    <a:lnTo>
                      <a:pt x="2777" y="332"/>
                    </a:lnTo>
                    <a:lnTo>
                      <a:pt x="2741" y="313"/>
                    </a:lnTo>
                    <a:lnTo>
                      <a:pt x="2666" y="276"/>
                    </a:lnTo>
                    <a:lnTo>
                      <a:pt x="2589" y="242"/>
                    </a:lnTo>
                    <a:lnTo>
                      <a:pt x="2512" y="208"/>
                    </a:lnTo>
                    <a:lnTo>
                      <a:pt x="2435" y="172"/>
                    </a:lnTo>
                    <a:lnTo>
                      <a:pt x="2397" y="154"/>
                    </a:lnTo>
                    <a:lnTo>
                      <a:pt x="2360" y="135"/>
                    </a:lnTo>
                    <a:lnTo>
                      <a:pt x="2324" y="115"/>
                    </a:lnTo>
                    <a:lnTo>
                      <a:pt x="2287" y="94"/>
                    </a:lnTo>
                    <a:lnTo>
                      <a:pt x="2252" y="73"/>
                    </a:lnTo>
                    <a:lnTo>
                      <a:pt x="2218" y="50"/>
                    </a:lnTo>
                    <a:lnTo>
                      <a:pt x="2184" y="26"/>
                    </a:lnTo>
                    <a:lnTo>
                      <a:pt x="2152" y="0"/>
                    </a:lnTo>
                    <a:lnTo>
                      <a:pt x="2139" y="32"/>
                    </a:lnTo>
                    <a:lnTo>
                      <a:pt x="2139" y="32"/>
                    </a:lnTo>
                    <a:lnTo>
                      <a:pt x="2136" y="47"/>
                    </a:lnTo>
                    <a:lnTo>
                      <a:pt x="2130" y="62"/>
                    </a:lnTo>
                    <a:lnTo>
                      <a:pt x="2124" y="78"/>
                    </a:lnTo>
                    <a:lnTo>
                      <a:pt x="2116" y="92"/>
                    </a:lnTo>
                    <a:lnTo>
                      <a:pt x="2116" y="92"/>
                    </a:lnTo>
                    <a:lnTo>
                      <a:pt x="2108" y="106"/>
                    </a:lnTo>
                    <a:lnTo>
                      <a:pt x="2099" y="118"/>
                    </a:lnTo>
                    <a:lnTo>
                      <a:pt x="2087" y="131"/>
                    </a:lnTo>
                    <a:lnTo>
                      <a:pt x="2076" y="144"/>
                    </a:lnTo>
                    <a:lnTo>
                      <a:pt x="2063" y="155"/>
                    </a:lnTo>
                    <a:lnTo>
                      <a:pt x="2050" y="166"/>
                    </a:lnTo>
                    <a:lnTo>
                      <a:pt x="2036" y="176"/>
                    </a:lnTo>
                    <a:lnTo>
                      <a:pt x="2021" y="186"/>
                    </a:lnTo>
                    <a:lnTo>
                      <a:pt x="1991" y="204"/>
                    </a:lnTo>
                    <a:lnTo>
                      <a:pt x="1958" y="219"/>
                    </a:lnTo>
                    <a:lnTo>
                      <a:pt x="1923" y="233"/>
                    </a:lnTo>
                    <a:lnTo>
                      <a:pt x="1886" y="245"/>
                    </a:lnTo>
                    <a:lnTo>
                      <a:pt x="1851" y="255"/>
                    </a:lnTo>
                    <a:lnTo>
                      <a:pt x="1814" y="262"/>
                    </a:lnTo>
                    <a:lnTo>
                      <a:pt x="1777" y="269"/>
                    </a:lnTo>
                    <a:lnTo>
                      <a:pt x="1742" y="274"/>
                    </a:lnTo>
                    <a:lnTo>
                      <a:pt x="1707" y="278"/>
                    </a:lnTo>
                    <a:lnTo>
                      <a:pt x="1674" y="279"/>
                    </a:lnTo>
                    <a:lnTo>
                      <a:pt x="1642" y="280"/>
                    </a:lnTo>
                    <a:lnTo>
                      <a:pt x="1614" y="279"/>
                    </a:lnTo>
                    <a:lnTo>
                      <a:pt x="1614" y="279"/>
                    </a:lnTo>
                    <a:lnTo>
                      <a:pt x="1545" y="275"/>
                    </a:lnTo>
                    <a:lnTo>
                      <a:pt x="1509" y="271"/>
                    </a:lnTo>
                    <a:lnTo>
                      <a:pt x="1472" y="267"/>
                    </a:lnTo>
                    <a:lnTo>
                      <a:pt x="1438" y="262"/>
                    </a:lnTo>
                    <a:lnTo>
                      <a:pt x="1402" y="257"/>
                    </a:lnTo>
                    <a:lnTo>
                      <a:pt x="1368" y="250"/>
                    </a:lnTo>
                    <a:lnTo>
                      <a:pt x="1334" y="239"/>
                    </a:lnTo>
                    <a:lnTo>
                      <a:pt x="1302" y="229"/>
                    </a:lnTo>
                    <a:lnTo>
                      <a:pt x="1270" y="215"/>
                    </a:lnTo>
                    <a:lnTo>
                      <a:pt x="1239" y="200"/>
                    </a:lnTo>
                    <a:lnTo>
                      <a:pt x="1225" y="192"/>
                    </a:lnTo>
                    <a:lnTo>
                      <a:pt x="1211" y="183"/>
                    </a:lnTo>
                    <a:lnTo>
                      <a:pt x="1198" y="173"/>
                    </a:lnTo>
                    <a:lnTo>
                      <a:pt x="1185" y="163"/>
                    </a:lnTo>
                    <a:lnTo>
                      <a:pt x="1172" y="152"/>
                    </a:lnTo>
                    <a:lnTo>
                      <a:pt x="1161" y="140"/>
                    </a:lnTo>
                    <a:lnTo>
                      <a:pt x="1148" y="127"/>
                    </a:lnTo>
                    <a:lnTo>
                      <a:pt x="1138" y="113"/>
                    </a:lnTo>
                    <a:lnTo>
                      <a:pt x="1128" y="99"/>
                    </a:lnTo>
                    <a:lnTo>
                      <a:pt x="1117" y="84"/>
                    </a:lnTo>
                    <a:lnTo>
                      <a:pt x="1117" y="84"/>
                    </a:lnTo>
                    <a:lnTo>
                      <a:pt x="1105" y="61"/>
                    </a:lnTo>
                    <a:lnTo>
                      <a:pt x="1092" y="34"/>
                    </a:lnTo>
                    <a:lnTo>
                      <a:pt x="1070" y="6"/>
                    </a:lnTo>
                    <a:lnTo>
                      <a:pt x="1070" y="6"/>
                    </a:lnTo>
                    <a:lnTo>
                      <a:pt x="1050" y="19"/>
                    </a:lnTo>
                    <a:lnTo>
                      <a:pt x="1028" y="32"/>
                    </a:lnTo>
                    <a:lnTo>
                      <a:pt x="985" y="55"/>
                    </a:lnTo>
                    <a:lnTo>
                      <a:pt x="939" y="75"/>
                    </a:lnTo>
                    <a:lnTo>
                      <a:pt x="892" y="93"/>
                    </a:lnTo>
                    <a:lnTo>
                      <a:pt x="845" y="111"/>
                    </a:lnTo>
                    <a:lnTo>
                      <a:pt x="797" y="127"/>
                    </a:lnTo>
                    <a:lnTo>
                      <a:pt x="701" y="161"/>
                    </a:lnTo>
                    <a:lnTo>
                      <a:pt x="652" y="177"/>
                    </a:lnTo>
                    <a:lnTo>
                      <a:pt x="604" y="195"/>
                    </a:lnTo>
                    <a:lnTo>
                      <a:pt x="557" y="214"/>
                    </a:lnTo>
                    <a:lnTo>
                      <a:pt x="511" y="236"/>
                    </a:lnTo>
                    <a:lnTo>
                      <a:pt x="467" y="259"/>
                    </a:lnTo>
                    <a:lnTo>
                      <a:pt x="444" y="271"/>
                    </a:lnTo>
                    <a:lnTo>
                      <a:pt x="423" y="284"/>
                    </a:lnTo>
                    <a:lnTo>
                      <a:pt x="402" y="298"/>
                    </a:lnTo>
                    <a:lnTo>
                      <a:pt x="382" y="313"/>
                    </a:lnTo>
                    <a:lnTo>
                      <a:pt x="362" y="329"/>
                    </a:lnTo>
                    <a:lnTo>
                      <a:pt x="343" y="345"/>
                    </a:lnTo>
                    <a:lnTo>
                      <a:pt x="343" y="345"/>
                    </a:lnTo>
                    <a:lnTo>
                      <a:pt x="310" y="377"/>
                    </a:lnTo>
                    <a:lnTo>
                      <a:pt x="280" y="410"/>
                    </a:lnTo>
                    <a:lnTo>
                      <a:pt x="253" y="443"/>
                    </a:lnTo>
                    <a:lnTo>
                      <a:pt x="229" y="476"/>
                    </a:lnTo>
                    <a:lnTo>
                      <a:pt x="206" y="512"/>
                    </a:lnTo>
                    <a:lnTo>
                      <a:pt x="185" y="546"/>
                    </a:lnTo>
                    <a:lnTo>
                      <a:pt x="165" y="583"/>
                    </a:lnTo>
                    <a:lnTo>
                      <a:pt x="148" y="620"/>
                    </a:lnTo>
                    <a:lnTo>
                      <a:pt x="130" y="657"/>
                    </a:lnTo>
                    <a:lnTo>
                      <a:pt x="113" y="695"/>
                    </a:lnTo>
                    <a:lnTo>
                      <a:pt x="82" y="771"/>
                    </a:lnTo>
                    <a:lnTo>
                      <a:pt x="49" y="849"/>
                    </a:lnTo>
                    <a:lnTo>
                      <a:pt x="32" y="889"/>
                    </a:lnTo>
                    <a:lnTo>
                      <a:pt x="13" y="928"/>
                    </a:lnTo>
                    <a:lnTo>
                      <a:pt x="0" y="923"/>
                    </a:lnTo>
                    <a:lnTo>
                      <a:pt x="0" y="923"/>
                    </a:lnTo>
                    <a:lnTo>
                      <a:pt x="15" y="976"/>
                    </a:lnTo>
                    <a:lnTo>
                      <a:pt x="31" y="1031"/>
                    </a:lnTo>
                    <a:lnTo>
                      <a:pt x="46" y="1087"/>
                    </a:lnTo>
                    <a:lnTo>
                      <a:pt x="59" y="1143"/>
                    </a:lnTo>
                    <a:lnTo>
                      <a:pt x="59" y="1143"/>
                    </a:lnTo>
                    <a:lnTo>
                      <a:pt x="73" y="1194"/>
                    </a:lnTo>
                    <a:lnTo>
                      <a:pt x="88" y="1245"/>
                    </a:lnTo>
                    <a:lnTo>
                      <a:pt x="107" y="1295"/>
                    </a:lnTo>
                    <a:lnTo>
                      <a:pt x="126" y="1344"/>
                    </a:lnTo>
                    <a:lnTo>
                      <a:pt x="165" y="1444"/>
                    </a:lnTo>
                    <a:lnTo>
                      <a:pt x="186" y="1492"/>
                    </a:lnTo>
                    <a:lnTo>
                      <a:pt x="206" y="1542"/>
                    </a:lnTo>
                    <a:lnTo>
                      <a:pt x="206" y="1542"/>
                    </a:lnTo>
                    <a:lnTo>
                      <a:pt x="228" y="1609"/>
                    </a:lnTo>
                    <a:lnTo>
                      <a:pt x="249" y="1676"/>
                    </a:lnTo>
                    <a:lnTo>
                      <a:pt x="261" y="1710"/>
                    </a:lnTo>
                    <a:lnTo>
                      <a:pt x="273" y="1741"/>
                    </a:lnTo>
                    <a:lnTo>
                      <a:pt x="287" y="1772"/>
                    </a:lnTo>
                    <a:lnTo>
                      <a:pt x="305" y="1802"/>
                    </a:lnTo>
                    <a:lnTo>
                      <a:pt x="329" y="1799"/>
                    </a:lnTo>
                    <a:close/>
                  </a:path>
                </a:pathLst>
              </a:custGeom>
              <a:solidFill>
                <a:srgbClr val="3FA9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4" name="Freeform 21">
                <a:extLst>
                  <a:ext uri="{FF2B5EF4-FFF2-40B4-BE49-F238E27FC236}">
                    <a16:creationId xmlns:a16="http://schemas.microsoft.com/office/drawing/2014/main" id="{E7216E92-EE8D-A689-C8CE-CFE11CD28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3" y="2352"/>
                <a:ext cx="1694" cy="1673"/>
              </a:xfrm>
              <a:custGeom>
                <a:avLst/>
                <a:gdLst>
                  <a:gd name="T0" fmla="*/ 398 w 3389"/>
                  <a:gd name="T1" fmla="*/ 1755 h 3348"/>
                  <a:gd name="T2" fmla="*/ 467 w 3389"/>
                  <a:gd name="T3" fmla="*/ 1711 h 3348"/>
                  <a:gd name="T4" fmla="*/ 521 w 3389"/>
                  <a:gd name="T5" fmla="*/ 1633 h 3348"/>
                  <a:gd name="T6" fmla="*/ 524 w 3389"/>
                  <a:gd name="T7" fmla="*/ 1743 h 3348"/>
                  <a:gd name="T8" fmla="*/ 498 w 3389"/>
                  <a:gd name="T9" fmla="*/ 1927 h 3348"/>
                  <a:gd name="T10" fmla="*/ 487 w 3389"/>
                  <a:gd name="T11" fmla="*/ 2313 h 3348"/>
                  <a:gd name="T12" fmla="*/ 459 w 3389"/>
                  <a:gd name="T13" fmla="*/ 2725 h 3348"/>
                  <a:gd name="T14" fmla="*/ 444 w 3389"/>
                  <a:gd name="T15" fmla="*/ 2925 h 3348"/>
                  <a:gd name="T16" fmla="*/ 436 w 3389"/>
                  <a:gd name="T17" fmla="*/ 3098 h 3348"/>
                  <a:gd name="T18" fmla="*/ 476 w 3389"/>
                  <a:gd name="T19" fmla="*/ 3194 h 3348"/>
                  <a:gd name="T20" fmla="*/ 548 w 3389"/>
                  <a:gd name="T21" fmla="*/ 3255 h 3348"/>
                  <a:gd name="T22" fmla="*/ 667 w 3389"/>
                  <a:gd name="T23" fmla="*/ 3271 h 3348"/>
                  <a:gd name="T24" fmla="*/ 1051 w 3389"/>
                  <a:gd name="T25" fmla="*/ 3322 h 3348"/>
                  <a:gd name="T26" fmla="*/ 1281 w 3389"/>
                  <a:gd name="T27" fmla="*/ 3346 h 3348"/>
                  <a:gd name="T28" fmla="*/ 1617 w 3389"/>
                  <a:gd name="T29" fmla="*/ 3327 h 3348"/>
                  <a:gd name="T30" fmla="*/ 2111 w 3389"/>
                  <a:gd name="T31" fmla="*/ 3260 h 3348"/>
                  <a:gd name="T32" fmla="*/ 2308 w 3389"/>
                  <a:gd name="T33" fmla="*/ 3257 h 3348"/>
                  <a:gd name="T34" fmla="*/ 2561 w 3389"/>
                  <a:gd name="T35" fmla="*/ 3251 h 3348"/>
                  <a:gd name="T36" fmla="*/ 2727 w 3389"/>
                  <a:gd name="T37" fmla="*/ 3195 h 3348"/>
                  <a:gd name="T38" fmla="*/ 2833 w 3389"/>
                  <a:gd name="T39" fmla="*/ 3088 h 3348"/>
                  <a:gd name="T40" fmla="*/ 2892 w 3389"/>
                  <a:gd name="T41" fmla="*/ 2915 h 3348"/>
                  <a:gd name="T42" fmla="*/ 2882 w 3389"/>
                  <a:gd name="T43" fmla="*/ 2729 h 3348"/>
                  <a:gd name="T44" fmla="*/ 2788 w 3389"/>
                  <a:gd name="T45" fmla="*/ 2388 h 3348"/>
                  <a:gd name="T46" fmla="*/ 2716 w 3389"/>
                  <a:gd name="T47" fmla="*/ 2156 h 3348"/>
                  <a:gd name="T48" fmla="*/ 3011 w 3389"/>
                  <a:gd name="T49" fmla="*/ 2137 h 3348"/>
                  <a:gd name="T50" fmla="*/ 3204 w 3389"/>
                  <a:gd name="T51" fmla="*/ 2085 h 3348"/>
                  <a:gd name="T52" fmla="*/ 3314 w 3389"/>
                  <a:gd name="T53" fmla="*/ 2025 h 3348"/>
                  <a:gd name="T54" fmla="*/ 3363 w 3389"/>
                  <a:gd name="T55" fmla="*/ 1969 h 3348"/>
                  <a:gd name="T56" fmla="*/ 3387 w 3389"/>
                  <a:gd name="T57" fmla="*/ 1875 h 3348"/>
                  <a:gd name="T58" fmla="*/ 3368 w 3389"/>
                  <a:gd name="T59" fmla="*/ 1632 h 3348"/>
                  <a:gd name="T60" fmla="*/ 3320 w 3389"/>
                  <a:gd name="T61" fmla="*/ 1312 h 3348"/>
                  <a:gd name="T62" fmla="*/ 3190 w 3389"/>
                  <a:gd name="T63" fmla="*/ 782 h 3348"/>
                  <a:gd name="T64" fmla="*/ 3115 w 3389"/>
                  <a:gd name="T65" fmla="*/ 619 h 3348"/>
                  <a:gd name="T66" fmla="*/ 2950 w 3389"/>
                  <a:gd name="T67" fmla="*/ 441 h 3348"/>
                  <a:gd name="T68" fmla="*/ 2741 w 3389"/>
                  <a:gd name="T69" fmla="*/ 313 h 3348"/>
                  <a:gd name="T70" fmla="*/ 2360 w 3389"/>
                  <a:gd name="T71" fmla="*/ 135 h 3348"/>
                  <a:gd name="T72" fmla="*/ 2152 w 3389"/>
                  <a:gd name="T73" fmla="*/ 0 h 3348"/>
                  <a:gd name="T74" fmla="*/ 2116 w 3389"/>
                  <a:gd name="T75" fmla="*/ 92 h 3348"/>
                  <a:gd name="T76" fmla="*/ 2063 w 3389"/>
                  <a:gd name="T77" fmla="*/ 155 h 3348"/>
                  <a:gd name="T78" fmla="*/ 1923 w 3389"/>
                  <a:gd name="T79" fmla="*/ 233 h 3348"/>
                  <a:gd name="T80" fmla="*/ 1707 w 3389"/>
                  <a:gd name="T81" fmla="*/ 278 h 3348"/>
                  <a:gd name="T82" fmla="*/ 1509 w 3389"/>
                  <a:gd name="T83" fmla="*/ 271 h 3348"/>
                  <a:gd name="T84" fmla="*/ 1302 w 3389"/>
                  <a:gd name="T85" fmla="*/ 229 h 3348"/>
                  <a:gd name="T86" fmla="*/ 1185 w 3389"/>
                  <a:gd name="T87" fmla="*/ 163 h 3348"/>
                  <a:gd name="T88" fmla="*/ 1117 w 3389"/>
                  <a:gd name="T89" fmla="*/ 84 h 3348"/>
                  <a:gd name="T90" fmla="*/ 1050 w 3389"/>
                  <a:gd name="T91" fmla="*/ 19 h 3348"/>
                  <a:gd name="T92" fmla="*/ 797 w 3389"/>
                  <a:gd name="T93" fmla="*/ 127 h 3348"/>
                  <a:gd name="T94" fmla="*/ 467 w 3389"/>
                  <a:gd name="T95" fmla="*/ 259 h 3348"/>
                  <a:gd name="T96" fmla="*/ 343 w 3389"/>
                  <a:gd name="T97" fmla="*/ 345 h 3348"/>
                  <a:gd name="T98" fmla="*/ 206 w 3389"/>
                  <a:gd name="T99" fmla="*/ 512 h 3348"/>
                  <a:gd name="T100" fmla="*/ 82 w 3389"/>
                  <a:gd name="T101" fmla="*/ 771 h 3348"/>
                  <a:gd name="T102" fmla="*/ 15 w 3389"/>
                  <a:gd name="T103" fmla="*/ 976 h 3348"/>
                  <a:gd name="T104" fmla="*/ 88 w 3389"/>
                  <a:gd name="T105" fmla="*/ 1245 h 3348"/>
                  <a:gd name="T106" fmla="*/ 206 w 3389"/>
                  <a:gd name="T107" fmla="*/ 1542 h 3348"/>
                  <a:gd name="T108" fmla="*/ 305 w 3389"/>
                  <a:gd name="T109" fmla="*/ 1802 h 3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389" h="3348">
                    <a:moveTo>
                      <a:pt x="329" y="1799"/>
                    </a:moveTo>
                    <a:lnTo>
                      <a:pt x="329" y="1799"/>
                    </a:lnTo>
                    <a:lnTo>
                      <a:pt x="342" y="1791"/>
                    </a:lnTo>
                    <a:lnTo>
                      <a:pt x="355" y="1785"/>
                    </a:lnTo>
                    <a:lnTo>
                      <a:pt x="376" y="1769"/>
                    </a:lnTo>
                    <a:lnTo>
                      <a:pt x="398" y="1755"/>
                    </a:lnTo>
                    <a:lnTo>
                      <a:pt x="409" y="1749"/>
                    </a:lnTo>
                    <a:lnTo>
                      <a:pt x="421" y="1743"/>
                    </a:lnTo>
                    <a:lnTo>
                      <a:pt x="421" y="1743"/>
                    </a:lnTo>
                    <a:lnTo>
                      <a:pt x="436" y="1734"/>
                    </a:lnTo>
                    <a:lnTo>
                      <a:pt x="453" y="1724"/>
                    </a:lnTo>
                    <a:lnTo>
                      <a:pt x="467" y="1711"/>
                    </a:lnTo>
                    <a:lnTo>
                      <a:pt x="482" y="1698"/>
                    </a:lnTo>
                    <a:lnTo>
                      <a:pt x="495" y="1683"/>
                    </a:lnTo>
                    <a:lnTo>
                      <a:pt x="506" y="1666"/>
                    </a:lnTo>
                    <a:lnTo>
                      <a:pt x="515" y="1650"/>
                    </a:lnTo>
                    <a:lnTo>
                      <a:pt x="521" y="1633"/>
                    </a:lnTo>
                    <a:lnTo>
                      <a:pt x="521" y="1633"/>
                    </a:lnTo>
                    <a:lnTo>
                      <a:pt x="525" y="1646"/>
                    </a:lnTo>
                    <a:lnTo>
                      <a:pt x="528" y="1659"/>
                    </a:lnTo>
                    <a:lnTo>
                      <a:pt x="528" y="1673"/>
                    </a:lnTo>
                    <a:lnTo>
                      <a:pt x="528" y="1688"/>
                    </a:lnTo>
                    <a:lnTo>
                      <a:pt x="526" y="1716"/>
                    </a:lnTo>
                    <a:lnTo>
                      <a:pt x="524" y="1743"/>
                    </a:lnTo>
                    <a:lnTo>
                      <a:pt x="524" y="1743"/>
                    </a:lnTo>
                    <a:lnTo>
                      <a:pt x="518" y="1790"/>
                    </a:lnTo>
                    <a:lnTo>
                      <a:pt x="510" y="1836"/>
                    </a:lnTo>
                    <a:lnTo>
                      <a:pt x="502" y="1881"/>
                    </a:lnTo>
                    <a:lnTo>
                      <a:pt x="500" y="1904"/>
                    </a:lnTo>
                    <a:lnTo>
                      <a:pt x="498" y="1927"/>
                    </a:lnTo>
                    <a:lnTo>
                      <a:pt x="498" y="1927"/>
                    </a:lnTo>
                    <a:lnTo>
                      <a:pt x="497" y="1984"/>
                    </a:lnTo>
                    <a:lnTo>
                      <a:pt x="497" y="1984"/>
                    </a:lnTo>
                    <a:lnTo>
                      <a:pt x="495" y="2094"/>
                    </a:lnTo>
                    <a:lnTo>
                      <a:pt x="492" y="2203"/>
                    </a:lnTo>
                    <a:lnTo>
                      <a:pt x="487" y="2313"/>
                    </a:lnTo>
                    <a:lnTo>
                      <a:pt x="484" y="2368"/>
                    </a:lnTo>
                    <a:lnTo>
                      <a:pt x="481" y="2422"/>
                    </a:lnTo>
                    <a:lnTo>
                      <a:pt x="481" y="2422"/>
                    </a:lnTo>
                    <a:lnTo>
                      <a:pt x="467" y="2609"/>
                    </a:lnTo>
                    <a:lnTo>
                      <a:pt x="467" y="2609"/>
                    </a:lnTo>
                    <a:lnTo>
                      <a:pt x="459" y="2725"/>
                    </a:lnTo>
                    <a:lnTo>
                      <a:pt x="455" y="2783"/>
                    </a:lnTo>
                    <a:lnTo>
                      <a:pt x="453" y="2840"/>
                    </a:lnTo>
                    <a:lnTo>
                      <a:pt x="453" y="2840"/>
                    </a:lnTo>
                    <a:lnTo>
                      <a:pt x="451" y="2860"/>
                    </a:lnTo>
                    <a:lnTo>
                      <a:pt x="449" y="2882"/>
                    </a:lnTo>
                    <a:lnTo>
                      <a:pt x="444" y="2925"/>
                    </a:lnTo>
                    <a:lnTo>
                      <a:pt x="439" y="2968"/>
                    </a:lnTo>
                    <a:lnTo>
                      <a:pt x="434" y="3013"/>
                    </a:lnTo>
                    <a:lnTo>
                      <a:pt x="432" y="3035"/>
                    </a:lnTo>
                    <a:lnTo>
                      <a:pt x="432" y="3056"/>
                    </a:lnTo>
                    <a:lnTo>
                      <a:pt x="434" y="3078"/>
                    </a:lnTo>
                    <a:lnTo>
                      <a:pt x="436" y="3098"/>
                    </a:lnTo>
                    <a:lnTo>
                      <a:pt x="441" y="3120"/>
                    </a:lnTo>
                    <a:lnTo>
                      <a:pt x="448" y="3140"/>
                    </a:lnTo>
                    <a:lnTo>
                      <a:pt x="455" y="3159"/>
                    </a:lnTo>
                    <a:lnTo>
                      <a:pt x="467" y="3178"/>
                    </a:lnTo>
                    <a:lnTo>
                      <a:pt x="467" y="3178"/>
                    </a:lnTo>
                    <a:lnTo>
                      <a:pt x="476" y="3194"/>
                    </a:lnTo>
                    <a:lnTo>
                      <a:pt x="486" y="3206"/>
                    </a:lnTo>
                    <a:lnTo>
                      <a:pt x="496" y="3219"/>
                    </a:lnTo>
                    <a:lnTo>
                      <a:pt x="507" y="3231"/>
                    </a:lnTo>
                    <a:lnTo>
                      <a:pt x="520" y="3239"/>
                    </a:lnTo>
                    <a:lnTo>
                      <a:pt x="534" y="3248"/>
                    </a:lnTo>
                    <a:lnTo>
                      <a:pt x="548" y="3255"/>
                    </a:lnTo>
                    <a:lnTo>
                      <a:pt x="563" y="3261"/>
                    </a:lnTo>
                    <a:lnTo>
                      <a:pt x="581" y="3270"/>
                    </a:lnTo>
                    <a:lnTo>
                      <a:pt x="581" y="3270"/>
                    </a:lnTo>
                    <a:lnTo>
                      <a:pt x="624" y="3270"/>
                    </a:lnTo>
                    <a:lnTo>
                      <a:pt x="667" y="3271"/>
                    </a:lnTo>
                    <a:lnTo>
                      <a:pt x="667" y="3271"/>
                    </a:lnTo>
                    <a:lnTo>
                      <a:pt x="706" y="3274"/>
                    </a:lnTo>
                    <a:lnTo>
                      <a:pt x="744" y="3276"/>
                    </a:lnTo>
                    <a:lnTo>
                      <a:pt x="821" y="3287"/>
                    </a:lnTo>
                    <a:lnTo>
                      <a:pt x="898" y="3298"/>
                    </a:lnTo>
                    <a:lnTo>
                      <a:pt x="975" y="3309"/>
                    </a:lnTo>
                    <a:lnTo>
                      <a:pt x="1051" y="3322"/>
                    </a:lnTo>
                    <a:lnTo>
                      <a:pt x="1128" y="3334"/>
                    </a:lnTo>
                    <a:lnTo>
                      <a:pt x="1166" y="3337"/>
                    </a:lnTo>
                    <a:lnTo>
                      <a:pt x="1205" y="3341"/>
                    </a:lnTo>
                    <a:lnTo>
                      <a:pt x="1243" y="3344"/>
                    </a:lnTo>
                    <a:lnTo>
                      <a:pt x="1281" y="3346"/>
                    </a:lnTo>
                    <a:lnTo>
                      <a:pt x="1281" y="3346"/>
                    </a:lnTo>
                    <a:lnTo>
                      <a:pt x="1337" y="3348"/>
                    </a:lnTo>
                    <a:lnTo>
                      <a:pt x="1395" y="3346"/>
                    </a:lnTo>
                    <a:lnTo>
                      <a:pt x="1450" y="3344"/>
                    </a:lnTo>
                    <a:lnTo>
                      <a:pt x="1505" y="3340"/>
                    </a:lnTo>
                    <a:lnTo>
                      <a:pt x="1561" y="3334"/>
                    </a:lnTo>
                    <a:lnTo>
                      <a:pt x="1617" y="3327"/>
                    </a:lnTo>
                    <a:lnTo>
                      <a:pt x="1726" y="3312"/>
                    </a:lnTo>
                    <a:lnTo>
                      <a:pt x="1837" y="3294"/>
                    </a:lnTo>
                    <a:lnTo>
                      <a:pt x="1946" y="3278"/>
                    </a:lnTo>
                    <a:lnTo>
                      <a:pt x="2002" y="3271"/>
                    </a:lnTo>
                    <a:lnTo>
                      <a:pt x="2057" y="3265"/>
                    </a:lnTo>
                    <a:lnTo>
                      <a:pt x="2111" y="3260"/>
                    </a:lnTo>
                    <a:lnTo>
                      <a:pt x="2167" y="3256"/>
                    </a:lnTo>
                    <a:lnTo>
                      <a:pt x="2167" y="3256"/>
                    </a:lnTo>
                    <a:lnTo>
                      <a:pt x="2200" y="3256"/>
                    </a:lnTo>
                    <a:lnTo>
                      <a:pt x="2236" y="3256"/>
                    </a:lnTo>
                    <a:lnTo>
                      <a:pt x="2308" y="3257"/>
                    </a:lnTo>
                    <a:lnTo>
                      <a:pt x="2308" y="3257"/>
                    </a:lnTo>
                    <a:lnTo>
                      <a:pt x="2372" y="3259"/>
                    </a:lnTo>
                    <a:lnTo>
                      <a:pt x="2435" y="3259"/>
                    </a:lnTo>
                    <a:lnTo>
                      <a:pt x="2467" y="3259"/>
                    </a:lnTo>
                    <a:lnTo>
                      <a:pt x="2499" y="3257"/>
                    </a:lnTo>
                    <a:lnTo>
                      <a:pt x="2530" y="3253"/>
                    </a:lnTo>
                    <a:lnTo>
                      <a:pt x="2561" y="3251"/>
                    </a:lnTo>
                    <a:lnTo>
                      <a:pt x="2591" y="3246"/>
                    </a:lnTo>
                    <a:lnTo>
                      <a:pt x="2620" y="3238"/>
                    </a:lnTo>
                    <a:lnTo>
                      <a:pt x="2648" y="3231"/>
                    </a:lnTo>
                    <a:lnTo>
                      <a:pt x="2676" y="3220"/>
                    </a:lnTo>
                    <a:lnTo>
                      <a:pt x="2701" y="3209"/>
                    </a:lnTo>
                    <a:lnTo>
                      <a:pt x="2727" y="3195"/>
                    </a:lnTo>
                    <a:lnTo>
                      <a:pt x="2749" y="3178"/>
                    </a:lnTo>
                    <a:lnTo>
                      <a:pt x="2771" y="3161"/>
                    </a:lnTo>
                    <a:lnTo>
                      <a:pt x="2771" y="3161"/>
                    </a:lnTo>
                    <a:lnTo>
                      <a:pt x="2794" y="3138"/>
                    </a:lnTo>
                    <a:lnTo>
                      <a:pt x="2816" y="3113"/>
                    </a:lnTo>
                    <a:lnTo>
                      <a:pt x="2833" y="3088"/>
                    </a:lnTo>
                    <a:lnTo>
                      <a:pt x="2849" y="3061"/>
                    </a:lnTo>
                    <a:lnTo>
                      <a:pt x="2861" y="3033"/>
                    </a:lnTo>
                    <a:lnTo>
                      <a:pt x="2873" y="3005"/>
                    </a:lnTo>
                    <a:lnTo>
                      <a:pt x="2880" y="2976"/>
                    </a:lnTo>
                    <a:lnTo>
                      <a:pt x="2887" y="2945"/>
                    </a:lnTo>
                    <a:lnTo>
                      <a:pt x="2892" y="2915"/>
                    </a:lnTo>
                    <a:lnTo>
                      <a:pt x="2894" y="2884"/>
                    </a:lnTo>
                    <a:lnTo>
                      <a:pt x="2896" y="2853"/>
                    </a:lnTo>
                    <a:lnTo>
                      <a:pt x="2894" y="2822"/>
                    </a:lnTo>
                    <a:lnTo>
                      <a:pt x="2892" y="2790"/>
                    </a:lnTo>
                    <a:lnTo>
                      <a:pt x="2887" y="2760"/>
                    </a:lnTo>
                    <a:lnTo>
                      <a:pt x="2882" y="2729"/>
                    </a:lnTo>
                    <a:lnTo>
                      <a:pt x="2874" y="2700"/>
                    </a:lnTo>
                    <a:lnTo>
                      <a:pt x="2874" y="2700"/>
                    </a:lnTo>
                    <a:lnTo>
                      <a:pt x="2842" y="2576"/>
                    </a:lnTo>
                    <a:lnTo>
                      <a:pt x="2824" y="2514"/>
                    </a:lnTo>
                    <a:lnTo>
                      <a:pt x="2807" y="2450"/>
                    </a:lnTo>
                    <a:lnTo>
                      <a:pt x="2788" y="2388"/>
                    </a:lnTo>
                    <a:lnTo>
                      <a:pt x="2767" y="2327"/>
                    </a:lnTo>
                    <a:lnTo>
                      <a:pt x="2746" y="2267"/>
                    </a:lnTo>
                    <a:lnTo>
                      <a:pt x="2723" y="2211"/>
                    </a:lnTo>
                    <a:lnTo>
                      <a:pt x="2699" y="2163"/>
                    </a:lnTo>
                    <a:lnTo>
                      <a:pt x="2716" y="2156"/>
                    </a:lnTo>
                    <a:lnTo>
                      <a:pt x="2716" y="2156"/>
                    </a:lnTo>
                    <a:lnTo>
                      <a:pt x="2779" y="2156"/>
                    </a:lnTo>
                    <a:lnTo>
                      <a:pt x="2843" y="2154"/>
                    </a:lnTo>
                    <a:lnTo>
                      <a:pt x="2911" y="2150"/>
                    </a:lnTo>
                    <a:lnTo>
                      <a:pt x="2944" y="2146"/>
                    </a:lnTo>
                    <a:lnTo>
                      <a:pt x="2977" y="2142"/>
                    </a:lnTo>
                    <a:lnTo>
                      <a:pt x="3011" y="2137"/>
                    </a:lnTo>
                    <a:lnTo>
                      <a:pt x="3044" y="2131"/>
                    </a:lnTo>
                    <a:lnTo>
                      <a:pt x="3077" y="2124"/>
                    </a:lnTo>
                    <a:lnTo>
                      <a:pt x="3110" y="2117"/>
                    </a:lnTo>
                    <a:lnTo>
                      <a:pt x="3142" y="2108"/>
                    </a:lnTo>
                    <a:lnTo>
                      <a:pt x="3174" y="2096"/>
                    </a:lnTo>
                    <a:lnTo>
                      <a:pt x="3204" y="2085"/>
                    </a:lnTo>
                    <a:lnTo>
                      <a:pt x="3234" y="2072"/>
                    </a:lnTo>
                    <a:lnTo>
                      <a:pt x="3234" y="2072"/>
                    </a:lnTo>
                    <a:lnTo>
                      <a:pt x="3255" y="2062"/>
                    </a:lnTo>
                    <a:lnTo>
                      <a:pt x="3276" y="2051"/>
                    </a:lnTo>
                    <a:lnTo>
                      <a:pt x="3295" y="2039"/>
                    </a:lnTo>
                    <a:lnTo>
                      <a:pt x="3314" y="2025"/>
                    </a:lnTo>
                    <a:lnTo>
                      <a:pt x="3314" y="2025"/>
                    </a:lnTo>
                    <a:lnTo>
                      <a:pt x="3326" y="2016"/>
                    </a:lnTo>
                    <a:lnTo>
                      <a:pt x="3337" y="2006"/>
                    </a:lnTo>
                    <a:lnTo>
                      <a:pt x="3347" y="1995"/>
                    </a:lnTo>
                    <a:lnTo>
                      <a:pt x="3356" y="1982"/>
                    </a:lnTo>
                    <a:lnTo>
                      <a:pt x="3363" y="1969"/>
                    </a:lnTo>
                    <a:lnTo>
                      <a:pt x="3370" y="1955"/>
                    </a:lnTo>
                    <a:lnTo>
                      <a:pt x="3375" y="1940"/>
                    </a:lnTo>
                    <a:lnTo>
                      <a:pt x="3379" y="1925"/>
                    </a:lnTo>
                    <a:lnTo>
                      <a:pt x="3382" y="1908"/>
                    </a:lnTo>
                    <a:lnTo>
                      <a:pt x="3385" y="1892"/>
                    </a:lnTo>
                    <a:lnTo>
                      <a:pt x="3387" y="1875"/>
                    </a:lnTo>
                    <a:lnTo>
                      <a:pt x="3389" y="1857"/>
                    </a:lnTo>
                    <a:lnTo>
                      <a:pt x="3389" y="1822"/>
                    </a:lnTo>
                    <a:lnTo>
                      <a:pt x="3387" y="1785"/>
                    </a:lnTo>
                    <a:lnTo>
                      <a:pt x="3384" y="1746"/>
                    </a:lnTo>
                    <a:lnTo>
                      <a:pt x="3380" y="1708"/>
                    </a:lnTo>
                    <a:lnTo>
                      <a:pt x="3368" y="1632"/>
                    </a:lnTo>
                    <a:lnTo>
                      <a:pt x="3356" y="1561"/>
                    </a:lnTo>
                    <a:lnTo>
                      <a:pt x="3352" y="1528"/>
                    </a:lnTo>
                    <a:lnTo>
                      <a:pt x="3348" y="1496"/>
                    </a:lnTo>
                    <a:lnTo>
                      <a:pt x="3348" y="1496"/>
                    </a:lnTo>
                    <a:lnTo>
                      <a:pt x="3334" y="1403"/>
                    </a:lnTo>
                    <a:lnTo>
                      <a:pt x="3320" y="1312"/>
                    </a:lnTo>
                    <a:lnTo>
                      <a:pt x="3304" y="1223"/>
                    </a:lnTo>
                    <a:lnTo>
                      <a:pt x="3285" y="1135"/>
                    </a:lnTo>
                    <a:lnTo>
                      <a:pt x="3264" y="1049"/>
                    </a:lnTo>
                    <a:lnTo>
                      <a:pt x="3241" y="961"/>
                    </a:lnTo>
                    <a:lnTo>
                      <a:pt x="3217" y="872"/>
                    </a:lnTo>
                    <a:lnTo>
                      <a:pt x="3190" y="782"/>
                    </a:lnTo>
                    <a:lnTo>
                      <a:pt x="3190" y="782"/>
                    </a:lnTo>
                    <a:lnTo>
                      <a:pt x="3183" y="759"/>
                    </a:lnTo>
                    <a:lnTo>
                      <a:pt x="3175" y="737"/>
                    </a:lnTo>
                    <a:lnTo>
                      <a:pt x="3157" y="695"/>
                    </a:lnTo>
                    <a:lnTo>
                      <a:pt x="3137" y="656"/>
                    </a:lnTo>
                    <a:lnTo>
                      <a:pt x="3115" y="619"/>
                    </a:lnTo>
                    <a:lnTo>
                      <a:pt x="3093" y="584"/>
                    </a:lnTo>
                    <a:lnTo>
                      <a:pt x="3067" y="551"/>
                    </a:lnTo>
                    <a:lnTo>
                      <a:pt x="3040" y="522"/>
                    </a:lnTo>
                    <a:lnTo>
                      <a:pt x="3011" y="493"/>
                    </a:lnTo>
                    <a:lnTo>
                      <a:pt x="2982" y="466"/>
                    </a:lnTo>
                    <a:lnTo>
                      <a:pt x="2950" y="441"/>
                    </a:lnTo>
                    <a:lnTo>
                      <a:pt x="2917" y="416"/>
                    </a:lnTo>
                    <a:lnTo>
                      <a:pt x="2884" y="393"/>
                    </a:lnTo>
                    <a:lnTo>
                      <a:pt x="2850" y="372"/>
                    </a:lnTo>
                    <a:lnTo>
                      <a:pt x="2814" y="351"/>
                    </a:lnTo>
                    <a:lnTo>
                      <a:pt x="2777" y="332"/>
                    </a:lnTo>
                    <a:lnTo>
                      <a:pt x="2741" y="313"/>
                    </a:lnTo>
                    <a:lnTo>
                      <a:pt x="2666" y="276"/>
                    </a:lnTo>
                    <a:lnTo>
                      <a:pt x="2589" y="242"/>
                    </a:lnTo>
                    <a:lnTo>
                      <a:pt x="2512" y="208"/>
                    </a:lnTo>
                    <a:lnTo>
                      <a:pt x="2435" y="172"/>
                    </a:lnTo>
                    <a:lnTo>
                      <a:pt x="2397" y="154"/>
                    </a:lnTo>
                    <a:lnTo>
                      <a:pt x="2360" y="135"/>
                    </a:lnTo>
                    <a:lnTo>
                      <a:pt x="2324" y="115"/>
                    </a:lnTo>
                    <a:lnTo>
                      <a:pt x="2287" y="94"/>
                    </a:lnTo>
                    <a:lnTo>
                      <a:pt x="2252" y="73"/>
                    </a:lnTo>
                    <a:lnTo>
                      <a:pt x="2218" y="50"/>
                    </a:lnTo>
                    <a:lnTo>
                      <a:pt x="2184" y="26"/>
                    </a:lnTo>
                    <a:lnTo>
                      <a:pt x="2152" y="0"/>
                    </a:lnTo>
                    <a:lnTo>
                      <a:pt x="2139" y="32"/>
                    </a:lnTo>
                    <a:lnTo>
                      <a:pt x="2139" y="32"/>
                    </a:lnTo>
                    <a:lnTo>
                      <a:pt x="2136" y="47"/>
                    </a:lnTo>
                    <a:lnTo>
                      <a:pt x="2130" y="62"/>
                    </a:lnTo>
                    <a:lnTo>
                      <a:pt x="2124" y="78"/>
                    </a:lnTo>
                    <a:lnTo>
                      <a:pt x="2116" y="92"/>
                    </a:lnTo>
                    <a:lnTo>
                      <a:pt x="2116" y="92"/>
                    </a:lnTo>
                    <a:lnTo>
                      <a:pt x="2108" y="106"/>
                    </a:lnTo>
                    <a:lnTo>
                      <a:pt x="2099" y="118"/>
                    </a:lnTo>
                    <a:lnTo>
                      <a:pt x="2087" y="131"/>
                    </a:lnTo>
                    <a:lnTo>
                      <a:pt x="2076" y="144"/>
                    </a:lnTo>
                    <a:lnTo>
                      <a:pt x="2063" y="155"/>
                    </a:lnTo>
                    <a:lnTo>
                      <a:pt x="2050" y="166"/>
                    </a:lnTo>
                    <a:lnTo>
                      <a:pt x="2036" y="176"/>
                    </a:lnTo>
                    <a:lnTo>
                      <a:pt x="2021" y="186"/>
                    </a:lnTo>
                    <a:lnTo>
                      <a:pt x="1991" y="204"/>
                    </a:lnTo>
                    <a:lnTo>
                      <a:pt x="1958" y="219"/>
                    </a:lnTo>
                    <a:lnTo>
                      <a:pt x="1923" y="233"/>
                    </a:lnTo>
                    <a:lnTo>
                      <a:pt x="1886" y="245"/>
                    </a:lnTo>
                    <a:lnTo>
                      <a:pt x="1851" y="255"/>
                    </a:lnTo>
                    <a:lnTo>
                      <a:pt x="1814" y="262"/>
                    </a:lnTo>
                    <a:lnTo>
                      <a:pt x="1777" y="269"/>
                    </a:lnTo>
                    <a:lnTo>
                      <a:pt x="1742" y="274"/>
                    </a:lnTo>
                    <a:lnTo>
                      <a:pt x="1707" y="278"/>
                    </a:lnTo>
                    <a:lnTo>
                      <a:pt x="1674" y="279"/>
                    </a:lnTo>
                    <a:lnTo>
                      <a:pt x="1642" y="280"/>
                    </a:lnTo>
                    <a:lnTo>
                      <a:pt x="1614" y="279"/>
                    </a:lnTo>
                    <a:lnTo>
                      <a:pt x="1614" y="279"/>
                    </a:lnTo>
                    <a:lnTo>
                      <a:pt x="1545" y="275"/>
                    </a:lnTo>
                    <a:lnTo>
                      <a:pt x="1509" y="271"/>
                    </a:lnTo>
                    <a:lnTo>
                      <a:pt x="1472" y="267"/>
                    </a:lnTo>
                    <a:lnTo>
                      <a:pt x="1438" y="262"/>
                    </a:lnTo>
                    <a:lnTo>
                      <a:pt x="1402" y="257"/>
                    </a:lnTo>
                    <a:lnTo>
                      <a:pt x="1368" y="250"/>
                    </a:lnTo>
                    <a:lnTo>
                      <a:pt x="1334" y="239"/>
                    </a:lnTo>
                    <a:lnTo>
                      <a:pt x="1302" y="229"/>
                    </a:lnTo>
                    <a:lnTo>
                      <a:pt x="1270" y="215"/>
                    </a:lnTo>
                    <a:lnTo>
                      <a:pt x="1239" y="200"/>
                    </a:lnTo>
                    <a:lnTo>
                      <a:pt x="1225" y="192"/>
                    </a:lnTo>
                    <a:lnTo>
                      <a:pt x="1211" y="183"/>
                    </a:lnTo>
                    <a:lnTo>
                      <a:pt x="1198" y="173"/>
                    </a:lnTo>
                    <a:lnTo>
                      <a:pt x="1185" y="163"/>
                    </a:lnTo>
                    <a:lnTo>
                      <a:pt x="1172" y="152"/>
                    </a:lnTo>
                    <a:lnTo>
                      <a:pt x="1161" y="140"/>
                    </a:lnTo>
                    <a:lnTo>
                      <a:pt x="1148" y="127"/>
                    </a:lnTo>
                    <a:lnTo>
                      <a:pt x="1138" y="113"/>
                    </a:lnTo>
                    <a:lnTo>
                      <a:pt x="1128" y="99"/>
                    </a:lnTo>
                    <a:lnTo>
                      <a:pt x="1117" y="84"/>
                    </a:lnTo>
                    <a:lnTo>
                      <a:pt x="1117" y="84"/>
                    </a:lnTo>
                    <a:lnTo>
                      <a:pt x="1105" y="61"/>
                    </a:lnTo>
                    <a:lnTo>
                      <a:pt x="1092" y="34"/>
                    </a:lnTo>
                    <a:lnTo>
                      <a:pt x="1070" y="6"/>
                    </a:lnTo>
                    <a:lnTo>
                      <a:pt x="1070" y="6"/>
                    </a:lnTo>
                    <a:lnTo>
                      <a:pt x="1050" y="19"/>
                    </a:lnTo>
                    <a:lnTo>
                      <a:pt x="1028" y="32"/>
                    </a:lnTo>
                    <a:lnTo>
                      <a:pt x="985" y="55"/>
                    </a:lnTo>
                    <a:lnTo>
                      <a:pt x="939" y="75"/>
                    </a:lnTo>
                    <a:lnTo>
                      <a:pt x="892" y="93"/>
                    </a:lnTo>
                    <a:lnTo>
                      <a:pt x="845" y="111"/>
                    </a:lnTo>
                    <a:lnTo>
                      <a:pt x="797" y="127"/>
                    </a:lnTo>
                    <a:lnTo>
                      <a:pt x="701" y="161"/>
                    </a:lnTo>
                    <a:lnTo>
                      <a:pt x="652" y="177"/>
                    </a:lnTo>
                    <a:lnTo>
                      <a:pt x="604" y="195"/>
                    </a:lnTo>
                    <a:lnTo>
                      <a:pt x="557" y="214"/>
                    </a:lnTo>
                    <a:lnTo>
                      <a:pt x="511" y="236"/>
                    </a:lnTo>
                    <a:lnTo>
                      <a:pt x="467" y="259"/>
                    </a:lnTo>
                    <a:lnTo>
                      <a:pt x="444" y="271"/>
                    </a:lnTo>
                    <a:lnTo>
                      <a:pt x="423" y="284"/>
                    </a:lnTo>
                    <a:lnTo>
                      <a:pt x="402" y="298"/>
                    </a:lnTo>
                    <a:lnTo>
                      <a:pt x="382" y="313"/>
                    </a:lnTo>
                    <a:lnTo>
                      <a:pt x="362" y="329"/>
                    </a:lnTo>
                    <a:lnTo>
                      <a:pt x="343" y="345"/>
                    </a:lnTo>
                    <a:lnTo>
                      <a:pt x="343" y="345"/>
                    </a:lnTo>
                    <a:lnTo>
                      <a:pt x="310" y="377"/>
                    </a:lnTo>
                    <a:lnTo>
                      <a:pt x="280" y="410"/>
                    </a:lnTo>
                    <a:lnTo>
                      <a:pt x="253" y="443"/>
                    </a:lnTo>
                    <a:lnTo>
                      <a:pt x="229" y="476"/>
                    </a:lnTo>
                    <a:lnTo>
                      <a:pt x="206" y="512"/>
                    </a:lnTo>
                    <a:lnTo>
                      <a:pt x="185" y="546"/>
                    </a:lnTo>
                    <a:lnTo>
                      <a:pt x="165" y="583"/>
                    </a:lnTo>
                    <a:lnTo>
                      <a:pt x="148" y="620"/>
                    </a:lnTo>
                    <a:lnTo>
                      <a:pt x="130" y="657"/>
                    </a:lnTo>
                    <a:lnTo>
                      <a:pt x="113" y="695"/>
                    </a:lnTo>
                    <a:lnTo>
                      <a:pt x="82" y="771"/>
                    </a:lnTo>
                    <a:lnTo>
                      <a:pt x="49" y="849"/>
                    </a:lnTo>
                    <a:lnTo>
                      <a:pt x="32" y="889"/>
                    </a:lnTo>
                    <a:lnTo>
                      <a:pt x="13" y="928"/>
                    </a:lnTo>
                    <a:lnTo>
                      <a:pt x="0" y="923"/>
                    </a:lnTo>
                    <a:lnTo>
                      <a:pt x="0" y="923"/>
                    </a:lnTo>
                    <a:lnTo>
                      <a:pt x="15" y="976"/>
                    </a:lnTo>
                    <a:lnTo>
                      <a:pt x="31" y="1031"/>
                    </a:lnTo>
                    <a:lnTo>
                      <a:pt x="46" y="1087"/>
                    </a:lnTo>
                    <a:lnTo>
                      <a:pt x="59" y="1143"/>
                    </a:lnTo>
                    <a:lnTo>
                      <a:pt x="59" y="1143"/>
                    </a:lnTo>
                    <a:lnTo>
                      <a:pt x="73" y="1194"/>
                    </a:lnTo>
                    <a:lnTo>
                      <a:pt x="88" y="1245"/>
                    </a:lnTo>
                    <a:lnTo>
                      <a:pt x="107" y="1295"/>
                    </a:lnTo>
                    <a:lnTo>
                      <a:pt x="126" y="1344"/>
                    </a:lnTo>
                    <a:lnTo>
                      <a:pt x="165" y="1444"/>
                    </a:lnTo>
                    <a:lnTo>
                      <a:pt x="186" y="1492"/>
                    </a:lnTo>
                    <a:lnTo>
                      <a:pt x="206" y="1542"/>
                    </a:lnTo>
                    <a:lnTo>
                      <a:pt x="206" y="1542"/>
                    </a:lnTo>
                    <a:lnTo>
                      <a:pt x="228" y="1609"/>
                    </a:lnTo>
                    <a:lnTo>
                      <a:pt x="249" y="1676"/>
                    </a:lnTo>
                    <a:lnTo>
                      <a:pt x="261" y="1710"/>
                    </a:lnTo>
                    <a:lnTo>
                      <a:pt x="273" y="1741"/>
                    </a:lnTo>
                    <a:lnTo>
                      <a:pt x="287" y="1772"/>
                    </a:lnTo>
                    <a:lnTo>
                      <a:pt x="305" y="1802"/>
                    </a:lnTo>
                    <a:lnTo>
                      <a:pt x="329" y="179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5" name="Freeform 22">
                <a:extLst>
                  <a:ext uri="{FF2B5EF4-FFF2-40B4-BE49-F238E27FC236}">
                    <a16:creationId xmlns:a16="http://schemas.microsoft.com/office/drawing/2014/main" id="{06EBBB5E-850E-A26F-CBEE-4FF8369A15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9" y="2415"/>
                <a:ext cx="2146" cy="1606"/>
              </a:xfrm>
              <a:custGeom>
                <a:avLst/>
                <a:gdLst>
                  <a:gd name="T0" fmla="*/ 3141 w 4293"/>
                  <a:gd name="T1" fmla="*/ 19 h 3212"/>
                  <a:gd name="T2" fmla="*/ 2761 w 4293"/>
                  <a:gd name="T3" fmla="*/ 65 h 3212"/>
                  <a:gd name="T4" fmla="*/ 2253 w 4293"/>
                  <a:gd name="T5" fmla="*/ 79 h 3212"/>
                  <a:gd name="T6" fmla="*/ 1453 w 4293"/>
                  <a:gd name="T7" fmla="*/ 11 h 3212"/>
                  <a:gd name="T8" fmla="*/ 1159 w 4293"/>
                  <a:gd name="T9" fmla="*/ 2 h 3212"/>
                  <a:gd name="T10" fmla="*/ 1055 w 4293"/>
                  <a:gd name="T11" fmla="*/ 12 h 3212"/>
                  <a:gd name="T12" fmla="*/ 922 w 4293"/>
                  <a:gd name="T13" fmla="*/ 76 h 3212"/>
                  <a:gd name="T14" fmla="*/ 768 w 4293"/>
                  <a:gd name="T15" fmla="*/ 241 h 3212"/>
                  <a:gd name="T16" fmla="*/ 590 w 4293"/>
                  <a:gd name="T17" fmla="*/ 499 h 3212"/>
                  <a:gd name="T18" fmla="*/ 641 w 4293"/>
                  <a:gd name="T19" fmla="*/ 735 h 3212"/>
                  <a:gd name="T20" fmla="*/ 746 w 4293"/>
                  <a:gd name="T21" fmla="*/ 1002 h 3212"/>
                  <a:gd name="T22" fmla="*/ 834 w 4293"/>
                  <a:gd name="T23" fmla="*/ 1248 h 3212"/>
                  <a:gd name="T24" fmla="*/ 711 w 4293"/>
                  <a:gd name="T25" fmla="*/ 1361 h 3212"/>
                  <a:gd name="T26" fmla="*/ 563 w 4293"/>
                  <a:gd name="T27" fmla="*/ 1436 h 3212"/>
                  <a:gd name="T28" fmla="*/ 201 w 4293"/>
                  <a:gd name="T29" fmla="*/ 1542 h 3212"/>
                  <a:gd name="T30" fmla="*/ 80 w 4293"/>
                  <a:gd name="T31" fmla="*/ 1637 h 3212"/>
                  <a:gd name="T32" fmla="*/ 33 w 4293"/>
                  <a:gd name="T33" fmla="*/ 1931 h 3212"/>
                  <a:gd name="T34" fmla="*/ 0 w 4293"/>
                  <a:gd name="T35" fmla="*/ 2289 h 3212"/>
                  <a:gd name="T36" fmla="*/ 33 w 4293"/>
                  <a:gd name="T37" fmla="*/ 2362 h 3212"/>
                  <a:gd name="T38" fmla="*/ 143 w 4293"/>
                  <a:gd name="T39" fmla="*/ 2289 h 3212"/>
                  <a:gd name="T40" fmla="*/ 317 w 4293"/>
                  <a:gd name="T41" fmla="*/ 2196 h 3212"/>
                  <a:gd name="T42" fmla="*/ 943 w 4293"/>
                  <a:gd name="T43" fmla="*/ 1604 h 3212"/>
                  <a:gd name="T44" fmla="*/ 1057 w 4293"/>
                  <a:gd name="T45" fmla="*/ 1483 h 3212"/>
                  <a:gd name="T46" fmla="*/ 1079 w 4293"/>
                  <a:gd name="T47" fmla="*/ 1698 h 3212"/>
                  <a:gd name="T48" fmla="*/ 1088 w 4293"/>
                  <a:gd name="T49" fmla="*/ 1977 h 3212"/>
                  <a:gd name="T50" fmla="*/ 1081 w 4293"/>
                  <a:gd name="T51" fmla="*/ 2307 h 3212"/>
                  <a:gd name="T52" fmla="*/ 1060 w 4293"/>
                  <a:gd name="T53" fmla="*/ 2535 h 3212"/>
                  <a:gd name="T54" fmla="*/ 994 w 4293"/>
                  <a:gd name="T55" fmla="*/ 2742 h 3212"/>
                  <a:gd name="T56" fmla="*/ 976 w 4293"/>
                  <a:gd name="T57" fmla="*/ 2872 h 3212"/>
                  <a:gd name="T58" fmla="*/ 1021 w 4293"/>
                  <a:gd name="T59" fmla="*/ 2972 h 3212"/>
                  <a:gd name="T60" fmla="*/ 1158 w 4293"/>
                  <a:gd name="T61" fmla="*/ 3050 h 3212"/>
                  <a:gd name="T62" fmla="*/ 1321 w 4293"/>
                  <a:gd name="T63" fmla="*/ 3068 h 3212"/>
                  <a:gd name="T64" fmla="*/ 1440 w 4293"/>
                  <a:gd name="T65" fmla="*/ 3102 h 3212"/>
                  <a:gd name="T66" fmla="*/ 1604 w 4293"/>
                  <a:gd name="T67" fmla="*/ 3188 h 3212"/>
                  <a:gd name="T68" fmla="*/ 1812 w 4293"/>
                  <a:gd name="T69" fmla="*/ 3212 h 3212"/>
                  <a:gd name="T70" fmla="*/ 2256 w 4293"/>
                  <a:gd name="T71" fmla="*/ 3171 h 3212"/>
                  <a:gd name="T72" fmla="*/ 2490 w 4293"/>
                  <a:gd name="T73" fmla="*/ 3163 h 3212"/>
                  <a:gd name="T74" fmla="*/ 2869 w 4293"/>
                  <a:gd name="T75" fmla="*/ 3185 h 3212"/>
                  <a:gd name="T76" fmla="*/ 3116 w 4293"/>
                  <a:gd name="T77" fmla="*/ 3166 h 3212"/>
                  <a:gd name="T78" fmla="*/ 3272 w 4293"/>
                  <a:gd name="T79" fmla="*/ 3162 h 3212"/>
                  <a:gd name="T80" fmla="*/ 3367 w 4293"/>
                  <a:gd name="T81" fmla="*/ 3124 h 3212"/>
                  <a:gd name="T82" fmla="*/ 3421 w 4293"/>
                  <a:gd name="T83" fmla="*/ 3035 h 3212"/>
                  <a:gd name="T84" fmla="*/ 3435 w 4293"/>
                  <a:gd name="T85" fmla="*/ 2890 h 3212"/>
                  <a:gd name="T86" fmla="*/ 3403 w 4293"/>
                  <a:gd name="T87" fmla="*/ 2658 h 3212"/>
                  <a:gd name="T88" fmla="*/ 3384 w 4293"/>
                  <a:gd name="T89" fmla="*/ 2293 h 3212"/>
                  <a:gd name="T90" fmla="*/ 3311 w 4293"/>
                  <a:gd name="T91" fmla="*/ 1799 h 3212"/>
                  <a:gd name="T92" fmla="*/ 3343 w 4293"/>
                  <a:gd name="T93" fmla="*/ 1580 h 3212"/>
                  <a:gd name="T94" fmla="*/ 3773 w 4293"/>
                  <a:gd name="T95" fmla="*/ 2064 h 3212"/>
                  <a:gd name="T96" fmla="*/ 4065 w 4293"/>
                  <a:gd name="T97" fmla="*/ 2369 h 3212"/>
                  <a:gd name="T98" fmla="*/ 4262 w 4293"/>
                  <a:gd name="T99" fmla="*/ 2490 h 3212"/>
                  <a:gd name="T100" fmla="*/ 4293 w 4293"/>
                  <a:gd name="T101" fmla="*/ 1864 h 3212"/>
                  <a:gd name="T102" fmla="*/ 4144 w 4293"/>
                  <a:gd name="T103" fmla="*/ 1739 h 3212"/>
                  <a:gd name="T104" fmla="*/ 4056 w 4293"/>
                  <a:gd name="T105" fmla="*/ 1589 h 3212"/>
                  <a:gd name="T106" fmla="*/ 3921 w 4293"/>
                  <a:gd name="T107" fmla="*/ 1225 h 3212"/>
                  <a:gd name="T108" fmla="*/ 3827 w 4293"/>
                  <a:gd name="T109" fmla="*/ 912 h 3212"/>
                  <a:gd name="T110" fmla="*/ 3724 w 4293"/>
                  <a:gd name="T111" fmla="*/ 597 h 3212"/>
                  <a:gd name="T112" fmla="*/ 3590 w 4293"/>
                  <a:gd name="T113" fmla="*/ 308 h 3212"/>
                  <a:gd name="T114" fmla="*/ 3440 w 4293"/>
                  <a:gd name="T115" fmla="*/ 111 h 3212"/>
                  <a:gd name="T116" fmla="*/ 3264 w 4293"/>
                  <a:gd name="T117" fmla="*/ 19 h 3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93" h="3212">
                    <a:moveTo>
                      <a:pt x="3264" y="19"/>
                    </a:moveTo>
                    <a:lnTo>
                      <a:pt x="3264" y="19"/>
                    </a:lnTo>
                    <a:lnTo>
                      <a:pt x="3245" y="17"/>
                    </a:lnTo>
                    <a:lnTo>
                      <a:pt x="3225" y="14"/>
                    </a:lnTo>
                    <a:lnTo>
                      <a:pt x="3205" y="14"/>
                    </a:lnTo>
                    <a:lnTo>
                      <a:pt x="3183" y="16"/>
                    </a:lnTo>
                    <a:lnTo>
                      <a:pt x="3141" y="19"/>
                    </a:lnTo>
                    <a:lnTo>
                      <a:pt x="3099" y="25"/>
                    </a:lnTo>
                    <a:lnTo>
                      <a:pt x="3014" y="40"/>
                    </a:lnTo>
                    <a:lnTo>
                      <a:pt x="2972" y="46"/>
                    </a:lnTo>
                    <a:lnTo>
                      <a:pt x="2930" y="51"/>
                    </a:lnTo>
                    <a:lnTo>
                      <a:pt x="2930" y="51"/>
                    </a:lnTo>
                    <a:lnTo>
                      <a:pt x="2846" y="59"/>
                    </a:lnTo>
                    <a:lnTo>
                      <a:pt x="2761" y="65"/>
                    </a:lnTo>
                    <a:lnTo>
                      <a:pt x="2677" y="72"/>
                    </a:lnTo>
                    <a:lnTo>
                      <a:pt x="2592" y="76"/>
                    </a:lnTo>
                    <a:lnTo>
                      <a:pt x="2507" y="78"/>
                    </a:lnTo>
                    <a:lnTo>
                      <a:pt x="2422" y="79"/>
                    </a:lnTo>
                    <a:lnTo>
                      <a:pt x="2338" y="79"/>
                    </a:lnTo>
                    <a:lnTo>
                      <a:pt x="2253" y="79"/>
                    </a:lnTo>
                    <a:lnTo>
                      <a:pt x="2253" y="79"/>
                    </a:lnTo>
                    <a:lnTo>
                      <a:pt x="2186" y="76"/>
                    </a:lnTo>
                    <a:lnTo>
                      <a:pt x="2119" y="72"/>
                    </a:lnTo>
                    <a:lnTo>
                      <a:pt x="1986" y="60"/>
                    </a:lnTo>
                    <a:lnTo>
                      <a:pt x="1852" y="49"/>
                    </a:lnTo>
                    <a:lnTo>
                      <a:pt x="1720" y="35"/>
                    </a:lnTo>
                    <a:lnTo>
                      <a:pt x="1587" y="22"/>
                    </a:lnTo>
                    <a:lnTo>
                      <a:pt x="1453" y="11"/>
                    </a:lnTo>
                    <a:lnTo>
                      <a:pt x="1387" y="7"/>
                    </a:lnTo>
                    <a:lnTo>
                      <a:pt x="1320" y="4"/>
                    </a:lnTo>
                    <a:lnTo>
                      <a:pt x="1254" y="2"/>
                    </a:lnTo>
                    <a:lnTo>
                      <a:pt x="1186" y="0"/>
                    </a:lnTo>
                    <a:lnTo>
                      <a:pt x="1171" y="5"/>
                    </a:lnTo>
                    <a:lnTo>
                      <a:pt x="1171" y="5"/>
                    </a:lnTo>
                    <a:lnTo>
                      <a:pt x="1159" y="2"/>
                    </a:lnTo>
                    <a:lnTo>
                      <a:pt x="1145" y="0"/>
                    </a:lnTo>
                    <a:lnTo>
                      <a:pt x="1132" y="0"/>
                    </a:lnTo>
                    <a:lnTo>
                      <a:pt x="1116" y="0"/>
                    </a:lnTo>
                    <a:lnTo>
                      <a:pt x="1101" y="3"/>
                    </a:lnTo>
                    <a:lnTo>
                      <a:pt x="1084" y="5"/>
                    </a:lnTo>
                    <a:lnTo>
                      <a:pt x="1055" y="12"/>
                    </a:lnTo>
                    <a:lnTo>
                      <a:pt x="1055" y="12"/>
                    </a:lnTo>
                    <a:lnTo>
                      <a:pt x="1034" y="18"/>
                    </a:lnTo>
                    <a:lnTo>
                      <a:pt x="1034" y="18"/>
                    </a:lnTo>
                    <a:lnTo>
                      <a:pt x="1009" y="26"/>
                    </a:lnTo>
                    <a:lnTo>
                      <a:pt x="985" y="36"/>
                    </a:lnTo>
                    <a:lnTo>
                      <a:pt x="964" y="48"/>
                    </a:lnTo>
                    <a:lnTo>
                      <a:pt x="942" y="60"/>
                    </a:lnTo>
                    <a:lnTo>
                      <a:pt x="922" y="76"/>
                    </a:lnTo>
                    <a:lnTo>
                      <a:pt x="901" y="91"/>
                    </a:lnTo>
                    <a:lnTo>
                      <a:pt x="882" y="109"/>
                    </a:lnTo>
                    <a:lnTo>
                      <a:pt x="865" y="126"/>
                    </a:lnTo>
                    <a:lnTo>
                      <a:pt x="865" y="126"/>
                    </a:lnTo>
                    <a:lnTo>
                      <a:pt x="832" y="163"/>
                    </a:lnTo>
                    <a:lnTo>
                      <a:pt x="799" y="202"/>
                    </a:lnTo>
                    <a:lnTo>
                      <a:pt x="768" y="241"/>
                    </a:lnTo>
                    <a:lnTo>
                      <a:pt x="737" y="282"/>
                    </a:lnTo>
                    <a:lnTo>
                      <a:pt x="708" y="324"/>
                    </a:lnTo>
                    <a:lnTo>
                      <a:pt x="679" y="366"/>
                    </a:lnTo>
                    <a:lnTo>
                      <a:pt x="623" y="450"/>
                    </a:lnTo>
                    <a:lnTo>
                      <a:pt x="623" y="450"/>
                    </a:lnTo>
                    <a:lnTo>
                      <a:pt x="601" y="483"/>
                    </a:lnTo>
                    <a:lnTo>
                      <a:pt x="590" y="499"/>
                    </a:lnTo>
                    <a:lnTo>
                      <a:pt x="581" y="517"/>
                    </a:lnTo>
                    <a:lnTo>
                      <a:pt x="561" y="535"/>
                    </a:lnTo>
                    <a:lnTo>
                      <a:pt x="563" y="552"/>
                    </a:lnTo>
                    <a:lnTo>
                      <a:pt x="563" y="552"/>
                    </a:lnTo>
                    <a:lnTo>
                      <a:pt x="581" y="597"/>
                    </a:lnTo>
                    <a:lnTo>
                      <a:pt x="601" y="643"/>
                    </a:lnTo>
                    <a:lnTo>
                      <a:pt x="641" y="735"/>
                    </a:lnTo>
                    <a:lnTo>
                      <a:pt x="661" y="781"/>
                    </a:lnTo>
                    <a:lnTo>
                      <a:pt x="680" y="828"/>
                    </a:lnTo>
                    <a:lnTo>
                      <a:pt x="698" y="875"/>
                    </a:lnTo>
                    <a:lnTo>
                      <a:pt x="715" y="922"/>
                    </a:lnTo>
                    <a:lnTo>
                      <a:pt x="715" y="922"/>
                    </a:lnTo>
                    <a:lnTo>
                      <a:pt x="730" y="963"/>
                    </a:lnTo>
                    <a:lnTo>
                      <a:pt x="746" y="1002"/>
                    </a:lnTo>
                    <a:lnTo>
                      <a:pt x="783" y="1084"/>
                    </a:lnTo>
                    <a:lnTo>
                      <a:pt x="800" y="1124"/>
                    </a:lnTo>
                    <a:lnTo>
                      <a:pt x="815" y="1165"/>
                    </a:lnTo>
                    <a:lnTo>
                      <a:pt x="821" y="1185"/>
                    </a:lnTo>
                    <a:lnTo>
                      <a:pt x="826" y="1207"/>
                    </a:lnTo>
                    <a:lnTo>
                      <a:pt x="830" y="1227"/>
                    </a:lnTo>
                    <a:lnTo>
                      <a:pt x="834" y="1248"/>
                    </a:lnTo>
                    <a:lnTo>
                      <a:pt x="815" y="1276"/>
                    </a:lnTo>
                    <a:lnTo>
                      <a:pt x="815" y="1276"/>
                    </a:lnTo>
                    <a:lnTo>
                      <a:pt x="783" y="1305"/>
                    </a:lnTo>
                    <a:lnTo>
                      <a:pt x="753" y="1331"/>
                    </a:lnTo>
                    <a:lnTo>
                      <a:pt x="753" y="1331"/>
                    </a:lnTo>
                    <a:lnTo>
                      <a:pt x="731" y="1346"/>
                    </a:lnTo>
                    <a:lnTo>
                      <a:pt x="711" y="1361"/>
                    </a:lnTo>
                    <a:lnTo>
                      <a:pt x="689" y="1375"/>
                    </a:lnTo>
                    <a:lnTo>
                      <a:pt x="666" y="1388"/>
                    </a:lnTo>
                    <a:lnTo>
                      <a:pt x="642" y="1401"/>
                    </a:lnTo>
                    <a:lnTo>
                      <a:pt x="618" y="1413"/>
                    </a:lnTo>
                    <a:lnTo>
                      <a:pt x="591" y="1425"/>
                    </a:lnTo>
                    <a:lnTo>
                      <a:pt x="563" y="1436"/>
                    </a:lnTo>
                    <a:lnTo>
                      <a:pt x="563" y="1436"/>
                    </a:lnTo>
                    <a:lnTo>
                      <a:pt x="518" y="1454"/>
                    </a:lnTo>
                    <a:lnTo>
                      <a:pt x="468" y="1472"/>
                    </a:lnTo>
                    <a:lnTo>
                      <a:pt x="416" y="1488"/>
                    </a:lnTo>
                    <a:lnTo>
                      <a:pt x="363" y="1505"/>
                    </a:lnTo>
                    <a:lnTo>
                      <a:pt x="308" y="1520"/>
                    </a:lnTo>
                    <a:lnTo>
                      <a:pt x="253" y="1532"/>
                    </a:lnTo>
                    <a:lnTo>
                      <a:pt x="201" y="1542"/>
                    </a:lnTo>
                    <a:lnTo>
                      <a:pt x="150" y="1548"/>
                    </a:lnTo>
                    <a:lnTo>
                      <a:pt x="150" y="1548"/>
                    </a:lnTo>
                    <a:lnTo>
                      <a:pt x="129" y="1551"/>
                    </a:lnTo>
                    <a:lnTo>
                      <a:pt x="106" y="1541"/>
                    </a:lnTo>
                    <a:lnTo>
                      <a:pt x="106" y="1541"/>
                    </a:lnTo>
                    <a:lnTo>
                      <a:pt x="93" y="1589"/>
                    </a:lnTo>
                    <a:lnTo>
                      <a:pt x="80" y="1637"/>
                    </a:lnTo>
                    <a:lnTo>
                      <a:pt x="69" y="1684"/>
                    </a:lnTo>
                    <a:lnTo>
                      <a:pt x="59" y="1733"/>
                    </a:lnTo>
                    <a:lnTo>
                      <a:pt x="50" y="1781"/>
                    </a:lnTo>
                    <a:lnTo>
                      <a:pt x="44" y="1829"/>
                    </a:lnTo>
                    <a:lnTo>
                      <a:pt x="37" y="1880"/>
                    </a:lnTo>
                    <a:lnTo>
                      <a:pt x="33" y="1931"/>
                    </a:lnTo>
                    <a:lnTo>
                      <a:pt x="33" y="1931"/>
                    </a:lnTo>
                    <a:lnTo>
                      <a:pt x="28" y="1975"/>
                    </a:lnTo>
                    <a:lnTo>
                      <a:pt x="23" y="2019"/>
                    </a:lnTo>
                    <a:lnTo>
                      <a:pt x="12" y="2111"/>
                    </a:lnTo>
                    <a:lnTo>
                      <a:pt x="7" y="2157"/>
                    </a:lnTo>
                    <a:lnTo>
                      <a:pt x="3" y="2202"/>
                    </a:lnTo>
                    <a:lnTo>
                      <a:pt x="0" y="2246"/>
                    </a:lnTo>
                    <a:lnTo>
                      <a:pt x="0" y="2289"/>
                    </a:lnTo>
                    <a:lnTo>
                      <a:pt x="0" y="2289"/>
                    </a:lnTo>
                    <a:lnTo>
                      <a:pt x="3" y="2308"/>
                    </a:lnTo>
                    <a:lnTo>
                      <a:pt x="7" y="2328"/>
                    </a:lnTo>
                    <a:lnTo>
                      <a:pt x="12" y="2348"/>
                    </a:lnTo>
                    <a:lnTo>
                      <a:pt x="18" y="2368"/>
                    </a:lnTo>
                    <a:lnTo>
                      <a:pt x="33" y="2362"/>
                    </a:lnTo>
                    <a:lnTo>
                      <a:pt x="33" y="2362"/>
                    </a:lnTo>
                    <a:lnTo>
                      <a:pt x="42" y="2350"/>
                    </a:lnTo>
                    <a:lnTo>
                      <a:pt x="54" y="2340"/>
                    </a:lnTo>
                    <a:lnTo>
                      <a:pt x="66" y="2330"/>
                    </a:lnTo>
                    <a:lnTo>
                      <a:pt x="79" y="2321"/>
                    </a:lnTo>
                    <a:lnTo>
                      <a:pt x="94" y="2312"/>
                    </a:lnTo>
                    <a:lnTo>
                      <a:pt x="110" y="2303"/>
                    </a:lnTo>
                    <a:lnTo>
                      <a:pt x="143" y="2289"/>
                    </a:lnTo>
                    <a:lnTo>
                      <a:pt x="211" y="2260"/>
                    </a:lnTo>
                    <a:lnTo>
                      <a:pt x="243" y="2244"/>
                    </a:lnTo>
                    <a:lnTo>
                      <a:pt x="257" y="2237"/>
                    </a:lnTo>
                    <a:lnTo>
                      <a:pt x="271" y="2229"/>
                    </a:lnTo>
                    <a:lnTo>
                      <a:pt x="271" y="2229"/>
                    </a:lnTo>
                    <a:lnTo>
                      <a:pt x="294" y="2213"/>
                    </a:lnTo>
                    <a:lnTo>
                      <a:pt x="317" y="2196"/>
                    </a:lnTo>
                    <a:lnTo>
                      <a:pt x="340" y="2177"/>
                    </a:lnTo>
                    <a:lnTo>
                      <a:pt x="361" y="2158"/>
                    </a:lnTo>
                    <a:lnTo>
                      <a:pt x="403" y="2118"/>
                    </a:lnTo>
                    <a:lnTo>
                      <a:pt x="445" y="2078"/>
                    </a:lnTo>
                    <a:lnTo>
                      <a:pt x="912" y="1651"/>
                    </a:lnTo>
                    <a:lnTo>
                      <a:pt x="912" y="1651"/>
                    </a:lnTo>
                    <a:lnTo>
                      <a:pt x="943" y="1604"/>
                    </a:lnTo>
                    <a:lnTo>
                      <a:pt x="976" y="1556"/>
                    </a:lnTo>
                    <a:lnTo>
                      <a:pt x="994" y="1532"/>
                    </a:lnTo>
                    <a:lnTo>
                      <a:pt x="1012" y="1507"/>
                    </a:lnTo>
                    <a:lnTo>
                      <a:pt x="1030" y="1485"/>
                    </a:lnTo>
                    <a:lnTo>
                      <a:pt x="1049" y="1463"/>
                    </a:lnTo>
                    <a:lnTo>
                      <a:pt x="1049" y="1463"/>
                    </a:lnTo>
                    <a:lnTo>
                      <a:pt x="1057" y="1483"/>
                    </a:lnTo>
                    <a:lnTo>
                      <a:pt x="1062" y="1504"/>
                    </a:lnTo>
                    <a:lnTo>
                      <a:pt x="1067" y="1527"/>
                    </a:lnTo>
                    <a:lnTo>
                      <a:pt x="1071" y="1549"/>
                    </a:lnTo>
                    <a:lnTo>
                      <a:pt x="1074" y="1572"/>
                    </a:lnTo>
                    <a:lnTo>
                      <a:pt x="1076" y="1598"/>
                    </a:lnTo>
                    <a:lnTo>
                      <a:pt x="1079" y="1647"/>
                    </a:lnTo>
                    <a:lnTo>
                      <a:pt x="1079" y="1698"/>
                    </a:lnTo>
                    <a:lnTo>
                      <a:pt x="1079" y="1748"/>
                    </a:lnTo>
                    <a:lnTo>
                      <a:pt x="1081" y="1795"/>
                    </a:lnTo>
                    <a:lnTo>
                      <a:pt x="1081" y="1840"/>
                    </a:lnTo>
                    <a:lnTo>
                      <a:pt x="1081" y="1840"/>
                    </a:lnTo>
                    <a:lnTo>
                      <a:pt x="1083" y="1869"/>
                    </a:lnTo>
                    <a:lnTo>
                      <a:pt x="1083" y="1869"/>
                    </a:lnTo>
                    <a:lnTo>
                      <a:pt x="1088" y="1977"/>
                    </a:lnTo>
                    <a:lnTo>
                      <a:pt x="1090" y="2032"/>
                    </a:lnTo>
                    <a:lnTo>
                      <a:pt x="1090" y="2087"/>
                    </a:lnTo>
                    <a:lnTo>
                      <a:pt x="1090" y="2140"/>
                    </a:lnTo>
                    <a:lnTo>
                      <a:pt x="1088" y="2195"/>
                    </a:lnTo>
                    <a:lnTo>
                      <a:pt x="1086" y="2251"/>
                    </a:lnTo>
                    <a:lnTo>
                      <a:pt x="1081" y="2307"/>
                    </a:lnTo>
                    <a:lnTo>
                      <a:pt x="1081" y="2307"/>
                    </a:lnTo>
                    <a:lnTo>
                      <a:pt x="1078" y="2364"/>
                    </a:lnTo>
                    <a:lnTo>
                      <a:pt x="1076" y="2421"/>
                    </a:lnTo>
                    <a:lnTo>
                      <a:pt x="1073" y="2449"/>
                    </a:lnTo>
                    <a:lnTo>
                      <a:pt x="1069" y="2477"/>
                    </a:lnTo>
                    <a:lnTo>
                      <a:pt x="1065" y="2505"/>
                    </a:lnTo>
                    <a:lnTo>
                      <a:pt x="1060" y="2535"/>
                    </a:lnTo>
                    <a:lnTo>
                      <a:pt x="1060" y="2535"/>
                    </a:lnTo>
                    <a:lnTo>
                      <a:pt x="1055" y="2556"/>
                    </a:lnTo>
                    <a:lnTo>
                      <a:pt x="1049" y="2577"/>
                    </a:lnTo>
                    <a:lnTo>
                      <a:pt x="1049" y="2577"/>
                    </a:lnTo>
                    <a:lnTo>
                      <a:pt x="1039" y="2610"/>
                    </a:lnTo>
                    <a:lnTo>
                      <a:pt x="1027" y="2643"/>
                    </a:lnTo>
                    <a:lnTo>
                      <a:pt x="1004" y="2709"/>
                    </a:lnTo>
                    <a:lnTo>
                      <a:pt x="994" y="2742"/>
                    </a:lnTo>
                    <a:lnTo>
                      <a:pt x="985" y="2776"/>
                    </a:lnTo>
                    <a:lnTo>
                      <a:pt x="979" y="2812"/>
                    </a:lnTo>
                    <a:lnTo>
                      <a:pt x="978" y="2830"/>
                    </a:lnTo>
                    <a:lnTo>
                      <a:pt x="976" y="2848"/>
                    </a:lnTo>
                    <a:lnTo>
                      <a:pt x="976" y="2848"/>
                    </a:lnTo>
                    <a:lnTo>
                      <a:pt x="975" y="2860"/>
                    </a:lnTo>
                    <a:lnTo>
                      <a:pt x="976" y="2872"/>
                    </a:lnTo>
                    <a:lnTo>
                      <a:pt x="978" y="2885"/>
                    </a:lnTo>
                    <a:lnTo>
                      <a:pt x="980" y="2896"/>
                    </a:lnTo>
                    <a:lnTo>
                      <a:pt x="983" y="2906"/>
                    </a:lnTo>
                    <a:lnTo>
                      <a:pt x="987" y="2918"/>
                    </a:lnTo>
                    <a:lnTo>
                      <a:pt x="996" y="2937"/>
                    </a:lnTo>
                    <a:lnTo>
                      <a:pt x="1007" y="2956"/>
                    </a:lnTo>
                    <a:lnTo>
                      <a:pt x="1021" y="2972"/>
                    </a:lnTo>
                    <a:lnTo>
                      <a:pt x="1036" y="2988"/>
                    </a:lnTo>
                    <a:lnTo>
                      <a:pt x="1054" y="3002"/>
                    </a:lnTo>
                    <a:lnTo>
                      <a:pt x="1072" y="3014"/>
                    </a:lnTo>
                    <a:lnTo>
                      <a:pt x="1092" y="3025"/>
                    </a:lnTo>
                    <a:lnTo>
                      <a:pt x="1114" y="3035"/>
                    </a:lnTo>
                    <a:lnTo>
                      <a:pt x="1135" y="3042"/>
                    </a:lnTo>
                    <a:lnTo>
                      <a:pt x="1158" y="3050"/>
                    </a:lnTo>
                    <a:lnTo>
                      <a:pt x="1181" y="3055"/>
                    </a:lnTo>
                    <a:lnTo>
                      <a:pt x="1204" y="3060"/>
                    </a:lnTo>
                    <a:lnTo>
                      <a:pt x="1228" y="3063"/>
                    </a:lnTo>
                    <a:lnTo>
                      <a:pt x="1228" y="3063"/>
                    </a:lnTo>
                    <a:lnTo>
                      <a:pt x="1275" y="3065"/>
                    </a:lnTo>
                    <a:lnTo>
                      <a:pt x="1298" y="3067"/>
                    </a:lnTo>
                    <a:lnTo>
                      <a:pt x="1321" y="3068"/>
                    </a:lnTo>
                    <a:lnTo>
                      <a:pt x="1344" y="3070"/>
                    </a:lnTo>
                    <a:lnTo>
                      <a:pt x="1365" y="3076"/>
                    </a:lnTo>
                    <a:lnTo>
                      <a:pt x="1388" y="3082"/>
                    </a:lnTo>
                    <a:lnTo>
                      <a:pt x="1411" y="3091"/>
                    </a:lnTo>
                    <a:lnTo>
                      <a:pt x="1411" y="3091"/>
                    </a:lnTo>
                    <a:lnTo>
                      <a:pt x="1426" y="3096"/>
                    </a:lnTo>
                    <a:lnTo>
                      <a:pt x="1440" y="3102"/>
                    </a:lnTo>
                    <a:lnTo>
                      <a:pt x="1468" y="3116"/>
                    </a:lnTo>
                    <a:lnTo>
                      <a:pt x="1495" y="3132"/>
                    </a:lnTo>
                    <a:lnTo>
                      <a:pt x="1522" y="3147"/>
                    </a:lnTo>
                    <a:lnTo>
                      <a:pt x="1547" y="3162"/>
                    </a:lnTo>
                    <a:lnTo>
                      <a:pt x="1575" y="3176"/>
                    </a:lnTo>
                    <a:lnTo>
                      <a:pt x="1589" y="3181"/>
                    </a:lnTo>
                    <a:lnTo>
                      <a:pt x="1604" y="3188"/>
                    </a:lnTo>
                    <a:lnTo>
                      <a:pt x="1620" y="3193"/>
                    </a:lnTo>
                    <a:lnTo>
                      <a:pt x="1635" y="3196"/>
                    </a:lnTo>
                    <a:lnTo>
                      <a:pt x="1635" y="3196"/>
                    </a:lnTo>
                    <a:lnTo>
                      <a:pt x="1679" y="3203"/>
                    </a:lnTo>
                    <a:lnTo>
                      <a:pt x="1723" y="3208"/>
                    </a:lnTo>
                    <a:lnTo>
                      <a:pt x="1767" y="3212"/>
                    </a:lnTo>
                    <a:lnTo>
                      <a:pt x="1812" y="3212"/>
                    </a:lnTo>
                    <a:lnTo>
                      <a:pt x="1856" y="3212"/>
                    </a:lnTo>
                    <a:lnTo>
                      <a:pt x="1900" y="3209"/>
                    </a:lnTo>
                    <a:lnTo>
                      <a:pt x="1945" y="3207"/>
                    </a:lnTo>
                    <a:lnTo>
                      <a:pt x="1989" y="3203"/>
                    </a:lnTo>
                    <a:lnTo>
                      <a:pt x="2078" y="3193"/>
                    </a:lnTo>
                    <a:lnTo>
                      <a:pt x="2167" y="3181"/>
                    </a:lnTo>
                    <a:lnTo>
                      <a:pt x="2256" y="3171"/>
                    </a:lnTo>
                    <a:lnTo>
                      <a:pt x="2301" y="3167"/>
                    </a:lnTo>
                    <a:lnTo>
                      <a:pt x="2344" y="3163"/>
                    </a:lnTo>
                    <a:lnTo>
                      <a:pt x="2344" y="3163"/>
                    </a:lnTo>
                    <a:lnTo>
                      <a:pt x="2381" y="3162"/>
                    </a:lnTo>
                    <a:lnTo>
                      <a:pt x="2418" y="3162"/>
                    </a:lnTo>
                    <a:lnTo>
                      <a:pt x="2455" y="3162"/>
                    </a:lnTo>
                    <a:lnTo>
                      <a:pt x="2490" y="3163"/>
                    </a:lnTo>
                    <a:lnTo>
                      <a:pt x="2563" y="3168"/>
                    </a:lnTo>
                    <a:lnTo>
                      <a:pt x="2634" y="3174"/>
                    </a:lnTo>
                    <a:lnTo>
                      <a:pt x="2634" y="3174"/>
                    </a:lnTo>
                    <a:lnTo>
                      <a:pt x="2728" y="3181"/>
                    </a:lnTo>
                    <a:lnTo>
                      <a:pt x="2775" y="3184"/>
                    </a:lnTo>
                    <a:lnTo>
                      <a:pt x="2822" y="3185"/>
                    </a:lnTo>
                    <a:lnTo>
                      <a:pt x="2869" y="3185"/>
                    </a:lnTo>
                    <a:lnTo>
                      <a:pt x="2916" y="3184"/>
                    </a:lnTo>
                    <a:lnTo>
                      <a:pt x="2964" y="3180"/>
                    </a:lnTo>
                    <a:lnTo>
                      <a:pt x="3013" y="3174"/>
                    </a:lnTo>
                    <a:lnTo>
                      <a:pt x="3013" y="3174"/>
                    </a:lnTo>
                    <a:lnTo>
                      <a:pt x="3046" y="3168"/>
                    </a:lnTo>
                    <a:lnTo>
                      <a:pt x="3080" y="3167"/>
                    </a:lnTo>
                    <a:lnTo>
                      <a:pt x="3116" y="3166"/>
                    </a:lnTo>
                    <a:lnTo>
                      <a:pt x="3150" y="3167"/>
                    </a:lnTo>
                    <a:lnTo>
                      <a:pt x="3150" y="3167"/>
                    </a:lnTo>
                    <a:lnTo>
                      <a:pt x="3182" y="3167"/>
                    </a:lnTo>
                    <a:lnTo>
                      <a:pt x="3212" y="3167"/>
                    </a:lnTo>
                    <a:lnTo>
                      <a:pt x="3243" y="3166"/>
                    </a:lnTo>
                    <a:lnTo>
                      <a:pt x="3272" y="3162"/>
                    </a:lnTo>
                    <a:lnTo>
                      <a:pt x="3272" y="3162"/>
                    </a:lnTo>
                    <a:lnTo>
                      <a:pt x="3299" y="3157"/>
                    </a:lnTo>
                    <a:lnTo>
                      <a:pt x="3311" y="3153"/>
                    </a:lnTo>
                    <a:lnTo>
                      <a:pt x="3323" y="3149"/>
                    </a:lnTo>
                    <a:lnTo>
                      <a:pt x="3335" y="3144"/>
                    </a:lnTo>
                    <a:lnTo>
                      <a:pt x="3346" y="3138"/>
                    </a:lnTo>
                    <a:lnTo>
                      <a:pt x="3357" y="3132"/>
                    </a:lnTo>
                    <a:lnTo>
                      <a:pt x="3367" y="3124"/>
                    </a:lnTo>
                    <a:lnTo>
                      <a:pt x="3377" y="3115"/>
                    </a:lnTo>
                    <a:lnTo>
                      <a:pt x="3386" y="3105"/>
                    </a:lnTo>
                    <a:lnTo>
                      <a:pt x="3394" y="3093"/>
                    </a:lnTo>
                    <a:lnTo>
                      <a:pt x="3402" y="3081"/>
                    </a:lnTo>
                    <a:lnTo>
                      <a:pt x="3409" y="3067"/>
                    </a:lnTo>
                    <a:lnTo>
                      <a:pt x="3414" y="3051"/>
                    </a:lnTo>
                    <a:lnTo>
                      <a:pt x="3421" y="3035"/>
                    </a:lnTo>
                    <a:lnTo>
                      <a:pt x="3424" y="3017"/>
                    </a:lnTo>
                    <a:lnTo>
                      <a:pt x="3424" y="3017"/>
                    </a:lnTo>
                    <a:lnTo>
                      <a:pt x="3428" y="2995"/>
                    </a:lnTo>
                    <a:lnTo>
                      <a:pt x="3432" y="2975"/>
                    </a:lnTo>
                    <a:lnTo>
                      <a:pt x="3433" y="2953"/>
                    </a:lnTo>
                    <a:lnTo>
                      <a:pt x="3435" y="2932"/>
                    </a:lnTo>
                    <a:lnTo>
                      <a:pt x="3435" y="2890"/>
                    </a:lnTo>
                    <a:lnTo>
                      <a:pt x="3433" y="2848"/>
                    </a:lnTo>
                    <a:lnTo>
                      <a:pt x="3428" y="2807"/>
                    </a:lnTo>
                    <a:lnTo>
                      <a:pt x="3422" y="2765"/>
                    </a:lnTo>
                    <a:lnTo>
                      <a:pt x="3414" y="2724"/>
                    </a:lnTo>
                    <a:lnTo>
                      <a:pt x="3407" y="2682"/>
                    </a:lnTo>
                    <a:lnTo>
                      <a:pt x="3407" y="2682"/>
                    </a:lnTo>
                    <a:lnTo>
                      <a:pt x="3403" y="2658"/>
                    </a:lnTo>
                    <a:lnTo>
                      <a:pt x="3399" y="2634"/>
                    </a:lnTo>
                    <a:lnTo>
                      <a:pt x="3395" y="2586"/>
                    </a:lnTo>
                    <a:lnTo>
                      <a:pt x="3393" y="2537"/>
                    </a:lnTo>
                    <a:lnTo>
                      <a:pt x="3391" y="2488"/>
                    </a:lnTo>
                    <a:lnTo>
                      <a:pt x="3390" y="2390"/>
                    </a:lnTo>
                    <a:lnTo>
                      <a:pt x="3388" y="2341"/>
                    </a:lnTo>
                    <a:lnTo>
                      <a:pt x="3384" y="2293"/>
                    </a:lnTo>
                    <a:lnTo>
                      <a:pt x="3384" y="2293"/>
                    </a:lnTo>
                    <a:lnTo>
                      <a:pt x="3372" y="2208"/>
                    </a:lnTo>
                    <a:lnTo>
                      <a:pt x="3360" y="2121"/>
                    </a:lnTo>
                    <a:lnTo>
                      <a:pt x="3360" y="2121"/>
                    </a:lnTo>
                    <a:lnTo>
                      <a:pt x="3339" y="1992"/>
                    </a:lnTo>
                    <a:lnTo>
                      <a:pt x="3320" y="1864"/>
                    </a:lnTo>
                    <a:lnTo>
                      <a:pt x="3311" y="1799"/>
                    </a:lnTo>
                    <a:lnTo>
                      <a:pt x="3304" y="1734"/>
                    </a:lnTo>
                    <a:lnTo>
                      <a:pt x="3297" y="1670"/>
                    </a:lnTo>
                    <a:lnTo>
                      <a:pt x="3292" y="1605"/>
                    </a:lnTo>
                    <a:lnTo>
                      <a:pt x="3292" y="1605"/>
                    </a:lnTo>
                    <a:lnTo>
                      <a:pt x="3292" y="1528"/>
                    </a:lnTo>
                    <a:lnTo>
                      <a:pt x="3292" y="1528"/>
                    </a:lnTo>
                    <a:lnTo>
                      <a:pt x="3343" y="1580"/>
                    </a:lnTo>
                    <a:lnTo>
                      <a:pt x="3394" y="1635"/>
                    </a:lnTo>
                    <a:lnTo>
                      <a:pt x="3496" y="1744"/>
                    </a:lnTo>
                    <a:lnTo>
                      <a:pt x="3595" y="1856"/>
                    </a:lnTo>
                    <a:lnTo>
                      <a:pt x="3691" y="1968"/>
                    </a:lnTo>
                    <a:lnTo>
                      <a:pt x="3691" y="1968"/>
                    </a:lnTo>
                    <a:lnTo>
                      <a:pt x="3773" y="2064"/>
                    </a:lnTo>
                    <a:lnTo>
                      <a:pt x="3773" y="2064"/>
                    </a:lnTo>
                    <a:lnTo>
                      <a:pt x="3832" y="2129"/>
                    </a:lnTo>
                    <a:lnTo>
                      <a:pt x="3892" y="2194"/>
                    </a:lnTo>
                    <a:lnTo>
                      <a:pt x="4010" y="2321"/>
                    </a:lnTo>
                    <a:lnTo>
                      <a:pt x="4010" y="2321"/>
                    </a:lnTo>
                    <a:lnTo>
                      <a:pt x="4024" y="2334"/>
                    </a:lnTo>
                    <a:lnTo>
                      <a:pt x="4037" y="2346"/>
                    </a:lnTo>
                    <a:lnTo>
                      <a:pt x="4065" y="2369"/>
                    </a:lnTo>
                    <a:lnTo>
                      <a:pt x="4094" y="2391"/>
                    </a:lnTo>
                    <a:lnTo>
                      <a:pt x="4123" y="2410"/>
                    </a:lnTo>
                    <a:lnTo>
                      <a:pt x="4184" y="2449"/>
                    </a:lnTo>
                    <a:lnTo>
                      <a:pt x="4215" y="2468"/>
                    </a:lnTo>
                    <a:lnTo>
                      <a:pt x="4244" y="2490"/>
                    </a:lnTo>
                    <a:lnTo>
                      <a:pt x="4262" y="2490"/>
                    </a:lnTo>
                    <a:lnTo>
                      <a:pt x="4262" y="2490"/>
                    </a:lnTo>
                    <a:lnTo>
                      <a:pt x="4276" y="2302"/>
                    </a:lnTo>
                    <a:lnTo>
                      <a:pt x="4276" y="2302"/>
                    </a:lnTo>
                    <a:lnTo>
                      <a:pt x="4280" y="2247"/>
                    </a:lnTo>
                    <a:lnTo>
                      <a:pt x="4284" y="2192"/>
                    </a:lnTo>
                    <a:lnTo>
                      <a:pt x="4287" y="2083"/>
                    </a:lnTo>
                    <a:lnTo>
                      <a:pt x="4291" y="1973"/>
                    </a:lnTo>
                    <a:lnTo>
                      <a:pt x="4293" y="1864"/>
                    </a:lnTo>
                    <a:lnTo>
                      <a:pt x="4268" y="1850"/>
                    </a:lnTo>
                    <a:lnTo>
                      <a:pt x="4268" y="1850"/>
                    </a:lnTo>
                    <a:lnTo>
                      <a:pt x="4240" y="1827"/>
                    </a:lnTo>
                    <a:lnTo>
                      <a:pt x="4214" y="1804"/>
                    </a:lnTo>
                    <a:lnTo>
                      <a:pt x="4162" y="1757"/>
                    </a:lnTo>
                    <a:lnTo>
                      <a:pt x="4162" y="1757"/>
                    </a:lnTo>
                    <a:lnTo>
                      <a:pt x="4144" y="1739"/>
                    </a:lnTo>
                    <a:lnTo>
                      <a:pt x="4129" y="1721"/>
                    </a:lnTo>
                    <a:lnTo>
                      <a:pt x="4113" y="1702"/>
                    </a:lnTo>
                    <a:lnTo>
                      <a:pt x="4101" y="1682"/>
                    </a:lnTo>
                    <a:lnTo>
                      <a:pt x="4101" y="1682"/>
                    </a:lnTo>
                    <a:lnTo>
                      <a:pt x="4084" y="1653"/>
                    </a:lnTo>
                    <a:lnTo>
                      <a:pt x="4069" y="1621"/>
                    </a:lnTo>
                    <a:lnTo>
                      <a:pt x="4056" y="1589"/>
                    </a:lnTo>
                    <a:lnTo>
                      <a:pt x="4045" y="1556"/>
                    </a:lnTo>
                    <a:lnTo>
                      <a:pt x="4023" y="1490"/>
                    </a:lnTo>
                    <a:lnTo>
                      <a:pt x="4001" y="1422"/>
                    </a:lnTo>
                    <a:lnTo>
                      <a:pt x="4001" y="1422"/>
                    </a:lnTo>
                    <a:lnTo>
                      <a:pt x="3982" y="1373"/>
                    </a:lnTo>
                    <a:lnTo>
                      <a:pt x="3962" y="1323"/>
                    </a:lnTo>
                    <a:lnTo>
                      <a:pt x="3921" y="1225"/>
                    </a:lnTo>
                    <a:lnTo>
                      <a:pt x="3902" y="1175"/>
                    </a:lnTo>
                    <a:lnTo>
                      <a:pt x="3885" y="1124"/>
                    </a:lnTo>
                    <a:lnTo>
                      <a:pt x="3868" y="1075"/>
                    </a:lnTo>
                    <a:lnTo>
                      <a:pt x="3855" y="1024"/>
                    </a:lnTo>
                    <a:lnTo>
                      <a:pt x="3855" y="1024"/>
                    </a:lnTo>
                    <a:lnTo>
                      <a:pt x="3841" y="966"/>
                    </a:lnTo>
                    <a:lnTo>
                      <a:pt x="3827" y="912"/>
                    </a:lnTo>
                    <a:lnTo>
                      <a:pt x="3812" y="857"/>
                    </a:lnTo>
                    <a:lnTo>
                      <a:pt x="3796" y="802"/>
                    </a:lnTo>
                    <a:lnTo>
                      <a:pt x="3796" y="802"/>
                    </a:lnTo>
                    <a:lnTo>
                      <a:pt x="3769" y="720"/>
                    </a:lnTo>
                    <a:lnTo>
                      <a:pt x="3755" y="679"/>
                    </a:lnTo>
                    <a:lnTo>
                      <a:pt x="3740" y="638"/>
                    </a:lnTo>
                    <a:lnTo>
                      <a:pt x="3724" y="597"/>
                    </a:lnTo>
                    <a:lnTo>
                      <a:pt x="3708" y="558"/>
                    </a:lnTo>
                    <a:lnTo>
                      <a:pt x="3690" y="517"/>
                    </a:lnTo>
                    <a:lnTo>
                      <a:pt x="3672" y="478"/>
                    </a:lnTo>
                    <a:lnTo>
                      <a:pt x="3672" y="478"/>
                    </a:lnTo>
                    <a:lnTo>
                      <a:pt x="3639" y="408"/>
                    </a:lnTo>
                    <a:lnTo>
                      <a:pt x="3607" y="340"/>
                    </a:lnTo>
                    <a:lnTo>
                      <a:pt x="3590" y="308"/>
                    </a:lnTo>
                    <a:lnTo>
                      <a:pt x="3572" y="277"/>
                    </a:lnTo>
                    <a:lnTo>
                      <a:pt x="3554" y="245"/>
                    </a:lnTo>
                    <a:lnTo>
                      <a:pt x="3534" y="216"/>
                    </a:lnTo>
                    <a:lnTo>
                      <a:pt x="3513" y="188"/>
                    </a:lnTo>
                    <a:lnTo>
                      <a:pt x="3491" y="161"/>
                    </a:lnTo>
                    <a:lnTo>
                      <a:pt x="3466" y="135"/>
                    </a:lnTo>
                    <a:lnTo>
                      <a:pt x="3440" y="111"/>
                    </a:lnTo>
                    <a:lnTo>
                      <a:pt x="3410" y="88"/>
                    </a:lnTo>
                    <a:lnTo>
                      <a:pt x="3380" y="68"/>
                    </a:lnTo>
                    <a:lnTo>
                      <a:pt x="3363" y="59"/>
                    </a:lnTo>
                    <a:lnTo>
                      <a:pt x="3347" y="50"/>
                    </a:lnTo>
                    <a:lnTo>
                      <a:pt x="3329" y="41"/>
                    </a:lnTo>
                    <a:lnTo>
                      <a:pt x="3310" y="34"/>
                    </a:lnTo>
                    <a:lnTo>
                      <a:pt x="3264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6" name="Freeform 23">
                <a:extLst>
                  <a:ext uri="{FF2B5EF4-FFF2-40B4-BE49-F238E27FC236}">
                    <a16:creationId xmlns:a16="http://schemas.microsoft.com/office/drawing/2014/main" id="{77568F27-E540-784F-33EE-FAEB6AEC4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9" y="2415"/>
                <a:ext cx="2146" cy="1606"/>
              </a:xfrm>
              <a:custGeom>
                <a:avLst/>
                <a:gdLst>
                  <a:gd name="T0" fmla="*/ 3141 w 4293"/>
                  <a:gd name="T1" fmla="*/ 19 h 3212"/>
                  <a:gd name="T2" fmla="*/ 2761 w 4293"/>
                  <a:gd name="T3" fmla="*/ 65 h 3212"/>
                  <a:gd name="T4" fmla="*/ 2253 w 4293"/>
                  <a:gd name="T5" fmla="*/ 79 h 3212"/>
                  <a:gd name="T6" fmla="*/ 1453 w 4293"/>
                  <a:gd name="T7" fmla="*/ 11 h 3212"/>
                  <a:gd name="T8" fmla="*/ 1159 w 4293"/>
                  <a:gd name="T9" fmla="*/ 2 h 3212"/>
                  <a:gd name="T10" fmla="*/ 1055 w 4293"/>
                  <a:gd name="T11" fmla="*/ 12 h 3212"/>
                  <a:gd name="T12" fmla="*/ 922 w 4293"/>
                  <a:gd name="T13" fmla="*/ 76 h 3212"/>
                  <a:gd name="T14" fmla="*/ 768 w 4293"/>
                  <a:gd name="T15" fmla="*/ 241 h 3212"/>
                  <a:gd name="T16" fmla="*/ 590 w 4293"/>
                  <a:gd name="T17" fmla="*/ 499 h 3212"/>
                  <a:gd name="T18" fmla="*/ 641 w 4293"/>
                  <a:gd name="T19" fmla="*/ 735 h 3212"/>
                  <a:gd name="T20" fmla="*/ 746 w 4293"/>
                  <a:gd name="T21" fmla="*/ 1002 h 3212"/>
                  <a:gd name="T22" fmla="*/ 834 w 4293"/>
                  <a:gd name="T23" fmla="*/ 1248 h 3212"/>
                  <a:gd name="T24" fmla="*/ 711 w 4293"/>
                  <a:gd name="T25" fmla="*/ 1361 h 3212"/>
                  <a:gd name="T26" fmla="*/ 563 w 4293"/>
                  <a:gd name="T27" fmla="*/ 1436 h 3212"/>
                  <a:gd name="T28" fmla="*/ 201 w 4293"/>
                  <a:gd name="T29" fmla="*/ 1542 h 3212"/>
                  <a:gd name="T30" fmla="*/ 80 w 4293"/>
                  <a:gd name="T31" fmla="*/ 1637 h 3212"/>
                  <a:gd name="T32" fmla="*/ 33 w 4293"/>
                  <a:gd name="T33" fmla="*/ 1931 h 3212"/>
                  <a:gd name="T34" fmla="*/ 0 w 4293"/>
                  <a:gd name="T35" fmla="*/ 2289 h 3212"/>
                  <a:gd name="T36" fmla="*/ 33 w 4293"/>
                  <a:gd name="T37" fmla="*/ 2362 h 3212"/>
                  <a:gd name="T38" fmla="*/ 143 w 4293"/>
                  <a:gd name="T39" fmla="*/ 2289 h 3212"/>
                  <a:gd name="T40" fmla="*/ 317 w 4293"/>
                  <a:gd name="T41" fmla="*/ 2196 h 3212"/>
                  <a:gd name="T42" fmla="*/ 943 w 4293"/>
                  <a:gd name="T43" fmla="*/ 1604 h 3212"/>
                  <a:gd name="T44" fmla="*/ 1057 w 4293"/>
                  <a:gd name="T45" fmla="*/ 1483 h 3212"/>
                  <a:gd name="T46" fmla="*/ 1079 w 4293"/>
                  <a:gd name="T47" fmla="*/ 1698 h 3212"/>
                  <a:gd name="T48" fmla="*/ 1088 w 4293"/>
                  <a:gd name="T49" fmla="*/ 1977 h 3212"/>
                  <a:gd name="T50" fmla="*/ 1081 w 4293"/>
                  <a:gd name="T51" fmla="*/ 2307 h 3212"/>
                  <a:gd name="T52" fmla="*/ 1060 w 4293"/>
                  <a:gd name="T53" fmla="*/ 2535 h 3212"/>
                  <a:gd name="T54" fmla="*/ 994 w 4293"/>
                  <a:gd name="T55" fmla="*/ 2742 h 3212"/>
                  <a:gd name="T56" fmla="*/ 976 w 4293"/>
                  <a:gd name="T57" fmla="*/ 2872 h 3212"/>
                  <a:gd name="T58" fmla="*/ 1021 w 4293"/>
                  <a:gd name="T59" fmla="*/ 2972 h 3212"/>
                  <a:gd name="T60" fmla="*/ 1158 w 4293"/>
                  <a:gd name="T61" fmla="*/ 3050 h 3212"/>
                  <a:gd name="T62" fmla="*/ 1321 w 4293"/>
                  <a:gd name="T63" fmla="*/ 3068 h 3212"/>
                  <a:gd name="T64" fmla="*/ 1440 w 4293"/>
                  <a:gd name="T65" fmla="*/ 3102 h 3212"/>
                  <a:gd name="T66" fmla="*/ 1604 w 4293"/>
                  <a:gd name="T67" fmla="*/ 3188 h 3212"/>
                  <a:gd name="T68" fmla="*/ 1812 w 4293"/>
                  <a:gd name="T69" fmla="*/ 3212 h 3212"/>
                  <a:gd name="T70" fmla="*/ 2256 w 4293"/>
                  <a:gd name="T71" fmla="*/ 3171 h 3212"/>
                  <a:gd name="T72" fmla="*/ 2490 w 4293"/>
                  <a:gd name="T73" fmla="*/ 3163 h 3212"/>
                  <a:gd name="T74" fmla="*/ 2869 w 4293"/>
                  <a:gd name="T75" fmla="*/ 3185 h 3212"/>
                  <a:gd name="T76" fmla="*/ 3116 w 4293"/>
                  <a:gd name="T77" fmla="*/ 3166 h 3212"/>
                  <a:gd name="T78" fmla="*/ 3272 w 4293"/>
                  <a:gd name="T79" fmla="*/ 3162 h 3212"/>
                  <a:gd name="T80" fmla="*/ 3367 w 4293"/>
                  <a:gd name="T81" fmla="*/ 3124 h 3212"/>
                  <a:gd name="T82" fmla="*/ 3421 w 4293"/>
                  <a:gd name="T83" fmla="*/ 3035 h 3212"/>
                  <a:gd name="T84" fmla="*/ 3435 w 4293"/>
                  <a:gd name="T85" fmla="*/ 2890 h 3212"/>
                  <a:gd name="T86" fmla="*/ 3403 w 4293"/>
                  <a:gd name="T87" fmla="*/ 2658 h 3212"/>
                  <a:gd name="T88" fmla="*/ 3384 w 4293"/>
                  <a:gd name="T89" fmla="*/ 2293 h 3212"/>
                  <a:gd name="T90" fmla="*/ 3311 w 4293"/>
                  <a:gd name="T91" fmla="*/ 1799 h 3212"/>
                  <a:gd name="T92" fmla="*/ 3343 w 4293"/>
                  <a:gd name="T93" fmla="*/ 1580 h 3212"/>
                  <a:gd name="T94" fmla="*/ 3773 w 4293"/>
                  <a:gd name="T95" fmla="*/ 2064 h 3212"/>
                  <a:gd name="T96" fmla="*/ 4065 w 4293"/>
                  <a:gd name="T97" fmla="*/ 2369 h 3212"/>
                  <a:gd name="T98" fmla="*/ 4262 w 4293"/>
                  <a:gd name="T99" fmla="*/ 2490 h 3212"/>
                  <a:gd name="T100" fmla="*/ 4293 w 4293"/>
                  <a:gd name="T101" fmla="*/ 1864 h 3212"/>
                  <a:gd name="T102" fmla="*/ 4144 w 4293"/>
                  <a:gd name="T103" fmla="*/ 1739 h 3212"/>
                  <a:gd name="T104" fmla="*/ 4056 w 4293"/>
                  <a:gd name="T105" fmla="*/ 1589 h 3212"/>
                  <a:gd name="T106" fmla="*/ 3921 w 4293"/>
                  <a:gd name="T107" fmla="*/ 1225 h 3212"/>
                  <a:gd name="T108" fmla="*/ 3827 w 4293"/>
                  <a:gd name="T109" fmla="*/ 912 h 3212"/>
                  <a:gd name="T110" fmla="*/ 3724 w 4293"/>
                  <a:gd name="T111" fmla="*/ 597 h 3212"/>
                  <a:gd name="T112" fmla="*/ 3590 w 4293"/>
                  <a:gd name="T113" fmla="*/ 308 h 3212"/>
                  <a:gd name="T114" fmla="*/ 3440 w 4293"/>
                  <a:gd name="T115" fmla="*/ 111 h 3212"/>
                  <a:gd name="T116" fmla="*/ 3264 w 4293"/>
                  <a:gd name="T117" fmla="*/ 19 h 3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93" h="3212">
                    <a:moveTo>
                      <a:pt x="3264" y="19"/>
                    </a:moveTo>
                    <a:lnTo>
                      <a:pt x="3264" y="19"/>
                    </a:lnTo>
                    <a:lnTo>
                      <a:pt x="3245" y="17"/>
                    </a:lnTo>
                    <a:lnTo>
                      <a:pt x="3225" y="14"/>
                    </a:lnTo>
                    <a:lnTo>
                      <a:pt x="3205" y="14"/>
                    </a:lnTo>
                    <a:lnTo>
                      <a:pt x="3183" y="16"/>
                    </a:lnTo>
                    <a:lnTo>
                      <a:pt x="3141" y="19"/>
                    </a:lnTo>
                    <a:lnTo>
                      <a:pt x="3099" y="25"/>
                    </a:lnTo>
                    <a:lnTo>
                      <a:pt x="3014" y="40"/>
                    </a:lnTo>
                    <a:lnTo>
                      <a:pt x="2972" y="46"/>
                    </a:lnTo>
                    <a:lnTo>
                      <a:pt x="2930" y="51"/>
                    </a:lnTo>
                    <a:lnTo>
                      <a:pt x="2930" y="51"/>
                    </a:lnTo>
                    <a:lnTo>
                      <a:pt x="2846" y="59"/>
                    </a:lnTo>
                    <a:lnTo>
                      <a:pt x="2761" y="65"/>
                    </a:lnTo>
                    <a:lnTo>
                      <a:pt x="2677" y="72"/>
                    </a:lnTo>
                    <a:lnTo>
                      <a:pt x="2592" y="76"/>
                    </a:lnTo>
                    <a:lnTo>
                      <a:pt x="2507" y="78"/>
                    </a:lnTo>
                    <a:lnTo>
                      <a:pt x="2422" y="79"/>
                    </a:lnTo>
                    <a:lnTo>
                      <a:pt x="2338" y="79"/>
                    </a:lnTo>
                    <a:lnTo>
                      <a:pt x="2253" y="79"/>
                    </a:lnTo>
                    <a:lnTo>
                      <a:pt x="2253" y="79"/>
                    </a:lnTo>
                    <a:lnTo>
                      <a:pt x="2186" y="76"/>
                    </a:lnTo>
                    <a:lnTo>
                      <a:pt x="2119" y="72"/>
                    </a:lnTo>
                    <a:lnTo>
                      <a:pt x="1986" y="60"/>
                    </a:lnTo>
                    <a:lnTo>
                      <a:pt x="1852" y="49"/>
                    </a:lnTo>
                    <a:lnTo>
                      <a:pt x="1720" y="35"/>
                    </a:lnTo>
                    <a:lnTo>
                      <a:pt x="1587" y="22"/>
                    </a:lnTo>
                    <a:lnTo>
                      <a:pt x="1453" y="11"/>
                    </a:lnTo>
                    <a:lnTo>
                      <a:pt x="1387" y="7"/>
                    </a:lnTo>
                    <a:lnTo>
                      <a:pt x="1320" y="4"/>
                    </a:lnTo>
                    <a:lnTo>
                      <a:pt x="1254" y="2"/>
                    </a:lnTo>
                    <a:lnTo>
                      <a:pt x="1186" y="0"/>
                    </a:lnTo>
                    <a:lnTo>
                      <a:pt x="1171" y="5"/>
                    </a:lnTo>
                    <a:lnTo>
                      <a:pt x="1171" y="5"/>
                    </a:lnTo>
                    <a:lnTo>
                      <a:pt x="1159" y="2"/>
                    </a:lnTo>
                    <a:lnTo>
                      <a:pt x="1145" y="0"/>
                    </a:lnTo>
                    <a:lnTo>
                      <a:pt x="1132" y="0"/>
                    </a:lnTo>
                    <a:lnTo>
                      <a:pt x="1116" y="0"/>
                    </a:lnTo>
                    <a:lnTo>
                      <a:pt x="1101" y="3"/>
                    </a:lnTo>
                    <a:lnTo>
                      <a:pt x="1084" y="5"/>
                    </a:lnTo>
                    <a:lnTo>
                      <a:pt x="1055" y="12"/>
                    </a:lnTo>
                    <a:lnTo>
                      <a:pt x="1055" y="12"/>
                    </a:lnTo>
                    <a:lnTo>
                      <a:pt x="1034" y="18"/>
                    </a:lnTo>
                    <a:lnTo>
                      <a:pt x="1034" y="18"/>
                    </a:lnTo>
                    <a:lnTo>
                      <a:pt x="1009" y="26"/>
                    </a:lnTo>
                    <a:lnTo>
                      <a:pt x="985" y="36"/>
                    </a:lnTo>
                    <a:lnTo>
                      <a:pt x="964" y="48"/>
                    </a:lnTo>
                    <a:lnTo>
                      <a:pt x="942" y="60"/>
                    </a:lnTo>
                    <a:lnTo>
                      <a:pt x="922" y="76"/>
                    </a:lnTo>
                    <a:lnTo>
                      <a:pt x="901" y="91"/>
                    </a:lnTo>
                    <a:lnTo>
                      <a:pt x="882" y="109"/>
                    </a:lnTo>
                    <a:lnTo>
                      <a:pt x="865" y="126"/>
                    </a:lnTo>
                    <a:lnTo>
                      <a:pt x="865" y="126"/>
                    </a:lnTo>
                    <a:lnTo>
                      <a:pt x="832" y="163"/>
                    </a:lnTo>
                    <a:lnTo>
                      <a:pt x="799" y="202"/>
                    </a:lnTo>
                    <a:lnTo>
                      <a:pt x="768" y="241"/>
                    </a:lnTo>
                    <a:lnTo>
                      <a:pt x="737" y="282"/>
                    </a:lnTo>
                    <a:lnTo>
                      <a:pt x="708" y="324"/>
                    </a:lnTo>
                    <a:lnTo>
                      <a:pt x="679" y="366"/>
                    </a:lnTo>
                    <a:lnTo>
                      <a:pt x="623" y="450"/>
                    </a:lnTo>
                    <a:lnTo>
                      <a:pt x="623" y="450"/>
                    </a:lnTo>
                    <a:lnTo>
                      <a:pt x="601" y="483"/>
                    </a:lnTo>
                    <a:lnTo>
                      <a:pt x="590" y="499"/>
                    </a:lnTo>
                    <a:lnTo>
                      <a:pt x="581" y="517"/>
                    </a:lnTo>
                    <a:lnTo>
                      <a:pt x="561" y="535"/>
                    </a:lnTo>
                    <a:lnTo>
                      <a:pt x="563" y="552"/>
                    </a:lnTo>
                    <a:lnTo>
                      <a:pt x="563" y="552"/>
                    </a:lnTo>
                    <a:lnTo>
                      <a:pt x="581" y="597"/>
                    </a:lnTo>
                    <a:lnTo>
                      <a:pt x="601" y="643"/>
                    </a:lnTo>
                    <a:lnTo>
                      <a:pt x="641" y="735"/>
                    </a:lnTo>
                    <a:lnTo>
                      <a:pt x="661" y="781"/>
                    </a:lnTo>
                    <a:lnTo>
                      <a:pt x="680" y="828"/>
                    </a:lnTo>
                    <a:lnTo>
                      <a:pt x="698" y="875"/>
                    </a:lnTo>
                    <a:lnTo>
                      <a:pt x="715" y="922"/>
                    </a:lnTo>
                    <a:lnTo>
                      <a:pt x="715" y="922"/>
                    </a:lnTo>
                    <a:lnTo>
                      <a:pt x="730" y="963"/>
                    </a:lnTo>
                    <a:lnTo>
                      <a:pt x="746" y="1002"/>
                    </a:lnTo>
                    <a:lnTo>
                      <a:pt x="783" y="1084"/>
                    </a:lnTo>
                    <a:lnTo>
                      <a:pt x="800" y="1124"/>
                    </a:lnTo>
                    <a:lnTo>
                      <a:pt x="815" y="1165"/>
                    </a:lnTo>
                    <a:lnTo>
                      <a:pt x="821" y="1185"/>
                    </a:lnTo>
                    <a:lnTo>
                      <a:pt x="826" y="1207"/>
                    </a:lnTo>
                    <a:lnTo>
                      <a:pt x="830" y="1227"/>
                    </a:lnTo>
                    <a:lnTo>
                      <a:pt x="834" y="1248"/>
                    </a:lnTo>
                    <a:lnTo>
                      <a:pt x="815" y="1276"/>
                    </a:lnTo>
                    <a:lnTo>
                      <a:pt x="815" y="1276"/>
                    </a:lnTo>
                    <a:lnTo>
                      <a:pt x="783" y="1305"/>
                    </a:lnTo>
                    <a:lnTo>
                      <a:pt x="753" y="1331"/>
                    </a:lnTo>
                    <a:lnTo>
                      <a:pt x="753" y="1331"/>
                    </a:lnTo>
                    <a:lnTo>
                      <a:pt x="731" y="1346"/>
                    </a:lnTo>
                    <a:lnTo>
                      <a:pt x="711" y="1361"/>
                    </a:lnTo>
                    <a:lnTo>
                      <a:pt x="689" y="1375"/>
                    </a:lnTo>
                    <a:lnTo>
                      <a:pt x="666" y="1388"/>
                    </a:lnTo>
                    <a:lnTo>
                      <a:pt x="642" y="1401"/>
                    </a:lnTo>
                    <a:lnTo>
                      <a:pt x="618" y="1413"/>
                    </a:lnTo>
                    <a:lnTo>
                      <a:pt x="591" y="1425"/>
                    </a:lnTo>
                    <a:lnTo>
                      <a:pt x="563" y="1436"/>
                    </a:lnTo>
                    <a:lnTo>
                      <a:pt x="563" y="1436"/>
                    </a:lnTo>
                    <a:lnTo>
                      <a:pt x="518" y="1454"/>
                    </a:lnTo>
                    <a:lnTo>
                      <a:pt x="468" y="1472"/>
                    </a:lnTo>
                    <a:lnTo>
                      <a:pt x="416" y="1488"/>
                    </a:lnTo>
                    <a:lnTo>
                      <a:pt x="363" y="1505"/>
                    </a:lnTo>
                    <a:lnTo>
                      <a:pt x="308" y="1520"/>
                    </a:lnTo>
                    <a:lnTo>
                      <a:pt x="253" y="1532"/>
                    </a:lnTo>
                    <a:lnTo>
                      <a:pt x="201" y="1542"/>
                    </a:lnTo>
                    <a:lnTo>
                      <a:pt x="150" y="1548"/>
                    </a:lnTo>
                    <a:lnTo>
                      <a:pt x="150" y="1548"/>
                    </a:lnTo>
                    <a:lnTo>
                      <a:pt x="129" y="1551"/>
                    </a:lnTo>
                    <a:lnTo>
                      <a:pt x="106" y="1541"/>
                    </a:lnTo>
                    <a:lnTo>
                      <a:pt x="106" y="1541"/>
                    </a:lnTo>
                    <a:lnTo>
                      <a:pt x="93" y="1589"/>
                    </a:lnTo>
                    <a:lnTo>
                      <a:pt x="80" y="1637"/>
                    </a:lnTo>
                    <a:lnTo>
                      <a:pt x="69" y="1684"/>
                    </a:lnTo>
                    <a:lnTo>
                      <a:pt x="59" y="1733"/>
                    </a:lnTo>
                    <a:lnTo>
                      <a:pt x="50" y="1781"/>
                    </a:lnTo>
                    <a:lnTo>
                      <a:pt x="44" y="1829"/>
                    </a:lnTo>
                    <a:lnTo>
                      <a:pt x="37" y="1880"/>
                    </a:lnTo>
                    <a:lnTo>
                      <a:pt x="33" y="1931"/>
                    </a:lnTo>
                    <a:lnTo>
                      <a:pt x="33" y="1931"/>
                    </a:lnTo>
                    <a:lnTo>
                      <a:pt x="28" y="1975"/>
                    </a:lnTo>
                    <a:lnTo>
                      <a:pt x="23" y="2019"/>
                    </a:lnTo>
                    <a:lnTo>
                      <a:pt x="12" y="2111"/>
                    </a:lnTo>
                    <a:lnTo>
                      <a:pt x="7" y="2157"/>
                    </a:lnTo>
                    <a:lnTo>
                      <a:pt x="3" y="2202"/>
                    </a:lnTo>
                    <a:lnTo>
                      <a:pt x="0" y="2246"/>
                    </a:lnTo>
                    <a:lnTo>
                      <a:pt x="0" y="2289"/>
                    </a:lnTo>
                    <a:lnTo>
                      <a:pt x="0" y="2289"/>
                    </a:lnTo>
                    <a:lnTo>
                      <a:pt x="3" y="2308"/>
                    </a:lnTo>
                    <a:lnTo>
                      <a:pt x="7" y="2328"/>
                    </a:lnTo>
                    <a:lnTo>
                      <a:pt x="12" y="2348"/>
                    </a:lnTo>
                    <a:lnTo>
                      <a:pt x="18" y="2368"/>
                    </a:lnTo>
                    <a:lnTo>
                      <a:pt x="33" y="2362"/>
                    </a:lnTo>
                    <a:lnTo>
                      <a:pt x="33" y="2362"/>
                    </a:lnTo>
                    <a:lnTo>
                      <a:pt x="42" y="2350"/>
                    </a:lnTo>
                    <a:lnTo>
                      <a:pt x="54" y="2340"/>
                    </a:lnTo>
                    <a:lnTo>
                      <a:pt x="66" y="2330"/>
                    </a:lnTo>
                    <a:lnTo>
                      <a:pt x="79" y="2321"/>
                    </a:lnTo>
                    <a:lnTo>
                      <a:pt x="94" y="2312"/>
                    </a:lnTo>
                    <a:lnTo>
                      <a:pt x="110" y="2303"/>
                    </a:lnTo>
                    <a:lnTo>
                      <a:pt x="143" y="2289"/>
                    </a:lnTo>
                    <a:lnTo>
                      <a:pt x="211" y="2260"/>
                    </a:lnTo>
                    <a:lnTo>
                      <a:pt x="243" y="2244"/>
                    </a:lnTo>
                    <a:lnTo>
                      <a:pt x="257" y="2237"/>
                    </a:lnTo>
                    <a:lnTo>
                      <a:pt x="271" y="2229"/>
                    </a:lnTo>
                    <a:lnTo>
                      <a:pt x="271" y="2229"/>
                    </a:lnTo>
                    <a:lnTo>
                      <a:pt x="294" y="2213"/>
                    </a:lnTo>
                    <a:lnTo>
                      <a:pt x="317" y="2196"/>
                    </a:lnTo>
                    <a:lnTo>
                      <a:pt x="340" y="2177"/>
                    </a:lnTo>
                    <a:lnTo>
                      <a:pt x="361" y="2158"/>
                    </a:lnTo>
                    <a:lnTo>
                      <a:pt x="403" y="2118"/>
                    </a:lnTo>
                    <a:lnTo>
                      <a:pt x="445" y="2078"/>
                    </a:lnTo>
                    <a:lnTo>
                      <a:pt x="912" y="1651"/>
                    </a:lnTo>
                    <a:lnTo>
                      <a:pt x="912" y="1651"/>
                    </a:lnTo>
                    <a:lnTo>
                      <a:pt x="943" y="1604"/>
                    </a:lnTo>
                    <a:lnTo>
                      <a:pt x="976" y="1556"/>
                    </a:lnTo>
                    <a:lnTo>
                      <a:pt x="994" y="1532"/>
                    </a:lnTo>
                    <a:lnTo>
                      <a:pt x="1012" y="1507"/>
                    </a:lnTo>
                    <a:lnTo>
                      <a:pt x="1030" y="1485"/>
                    </a:lnTo>
                    <a:lnTo>
                      <a:pt x="1049" y="1463"/>
                    </a:lnTo>
                    <a:lnTo>
                      <a:pt x="1049" y="1463"/>
                    </a:lnTo>
                    <a:lnTo>
                      <a:pt x="1057" y="1483"/>
                    </a:lnTo>
                    <a:lnTo>
                      <a:pt x="1062" y="1504"/>
                    </a:lnTo>
                    <a:lnTo>
                      <a:pt x="1067" y="1527"/>
                    </a:lnTo>
                    <a:lnTo>
                      <a:pt x="1071" y="1549"/>
                    </a:lnTo>
                    <a:lnTo>
                      <a:pt x="1074" y="1572"/>
                    </a:lnTo>
                    <a:lnTo>
                      <a:pt x="1076" y="1598"/>
                    </a:lnTo>
                    <a:lnTo>
                      <a:pt x="1079" y="1647"/>
                    </a:lnTo>
                    <a:lnTo>
                      <a:pt x="1079" y="1698"/>
                    </a:lnTo>
                    <a:lnTo>
                      <a:pt x="1079" y="1748"/>
                    </a:lnTo>
                    <a:lnTo>
                      <a:pt x="1081" y="1795"/>
                    </a:lnTo>
                    <a:lnTo>
                      <a:pt x="1081" y="1840"/>
                    </a:lnTo>
                    <a:lnTo>
                      <a:pt x="1081" y="1840"/>
                    </a:lnTo>
                    <a:lnTo>
                      <a:pt x="1083" y="1869"/>
                    </a:lnTo>
                    <a:lnTo>
                      <a:pt x="1083" y="1869"/>
                    </a:lnTo>
                    <a:lnTo>
                      <a:pt x="1088" y="1977"/>
                    </a:lnTo>
                    <a:lnTo>
                      <a:pt x="1090" y="2032"/>
                    </a:lnTo>
                    <a:lnTo>
                      <a:pt x="1090" y="2087"/>
                    </a:lnTo>
                    <a:lnTo>
                      <a:pt x="1090" y="2140"/>
                    </a:lnTo>
                    <a:lnTo>
                      <a:pt x="1088" y="2195"/>
                    </a:lnTo>
                    <a:lnTo>
                      <a:pt x="1086" y="2251"/>
                    </a:lnTo>
                    <a:lnTo>
                      <a:pt x="1081" y="2307"/>
                    </a:lnTo>
                    <a:lnTo>
                      <a:pt x="1081" y="2307"/>
                    </a:lnTo>
                    <a:lnTo>
                      <a:pt x="1078" y="2364"/>
                    </a:lnTo>
                    <a:lnTo>
                      <a:pt x="1076" y="2421"/>
                    </a:lnTo>
                    <a:lnTo>
                      <a:pt x="1073" y="2449"/>
                    </a:lnTo>
                    <a:lnTo>
                      <a:pt x="1069" y="2477"/>
                    </a:lnTo>
                    <a:lnTo>
                      <a:pt x="1065" y="2505"/>
                    </a:lnTo>
                    <a:lnTo>
                      <a:pt x="1060" y="2535"/>
                    </a:lnTo>
                    <a:lnTo>
                      <a:pt x="1060" y="2535"/>
                    </a:lnTo>
                    <a:lnTo>
                      <a:pt x="1055" y="2556"/>
                    </a:lnTo>
                    <a:lnTo>
                      <a:pt x="1049" y="2577"/>
                    </a:lnTo>
                    <a:lnTo>
                      <a:pt x="1049" y="2577"/>
                    </a:lnTo>
                    <a:lnTo>
                      <a:pt x="1039" y="2610"/>
                    </a:lnTo>
                    <a:lnTo>
                      <a:pt x="1027" y="2643"/>
                    </a:lnTo>
                    <a:lnTo>
                      <a:pt x="1004" y="2709"/>
                    </a:lnTo>
                    <a:lnTo>
                      <a:pt x="994" y="2742"/>
                    </a:lnTo>
                    <a:lnTo>
                      <a:pt x="985" y="2776"/>
                    </a:lnTo>
                    <a:lnTo>
                      <a:pt x="979" y="2812"/>
                    </a:lnTo>
                    <a:lnTo>
                      <a:pt x="978" y="2830"/>
                    </a:lnTo>
                    <a:lnTo>
                      <a:pt x="976" y="2848"/>
                    </a:lnTo>
                    <a:lnTo>
                      <a:pt x="976" y="2848"/>
                    </a:lnTo>
                    <a:lnTo>
                      <a:pt x="975" y="2860"/>
                    </a:lnTo>
                    <a:lnTo>
                      <a:pt x="976" y="2872"/>
                    </a:lnTo>
                    <a:lnTo>
                      <a:pt x="978" y="2885"/>
                    </a:lnTo>
                    <a:lnTo>
                      <a:pt x="980" y="2896"/>
                    </a:lnTo>
                    <a:lnTo>
                      <a:pt x="983" y="2906"/>
                    </a:lnTo>
                    <a:lnTo>
                      <a:pt x="987" y="2918"/>
                    </a:lnTo>
                    <a:lnTo>
                      <a:pt x="996" y="2937"/>
                    </a:lnTo>
                    <a:lnTo>
                      <a:pt x="1007" y="2956"/>
                    </a:lnTo>
                    <a:lnTo>
                      <a:pt x="1021" y="2972"/>
                    </a:lnTo>
                    <a:lnTo>
                      <a:pt x="1036" y="2988"/>
                    </a:lnTo>
                    <a:lnTo>
                      <a:pt x="1054" y="3002"/>
                    </a:lnTo>
                    <a:lnTo>
                      <a:pt x="1072" y="3014"/>
                    </a:lnTo>
                    <a:lnTo>
                      <a:pt x="1092" y="3025"/>
                    </a:lnTo>
                    <a:lnTo>
                      <a:pt x="1114" y="3035"/>
                    </a:lnTo>
                    <a:lnTo>
                      <a:pt x="1135" y="3042"/>
                    </a:lnTo>
                    <a:lnTo>
                      <a:pt x="1158" y="3050"/>
                    </a:lnTo>
                    <a:lnTo>
                      <a:pt x="1181" y="3055"/>
                    </a:lnTo>
                    <a:lnTo>
                      <a:pt x="1204" y="3060"/>
                    </a:lnTo>
                    <a:lnTo>
                      <a:pt x="1228" y="3063"/>
                    </a:lnTo>
                    <a:lnTo>
                      <a:pt x="1228" y="3063"/>
                    </a:lnTo>
                    <a:lnTo>
                      <a:pt x="1275" y="3065"/>
                    </a:lnTo>
                    <a:lnTo>
                      <a:pt x="1298" y="3067"/>
                    </a:lnTo>
                    <a:lnTo>
                      <a:pt x="1321" y="3068"/>
                    </a:lnTo>
                    <a:lnTo>
                      <a:pt x="1344" y="3070"/>
                    </a:lnTo>
                    <a:lnTo>
                      <a:pt x="1365" y="3076"/>
                    </a:lnTo>
                    <a:lnTo>
                      <a:pt x="1388" y="3082"/>
                    </a:lnTo>
                    <a:lnTo>
                      <a:pt x="1411" y="3091"/>
                    </a:lnTo>
                    <a:lnTo>
                      <a:pt x="1411" y="3091"/>
                    </a:lnTo>
                    <a:lnTo>
                      <a:pt x="1426" y="3096"/>
                    </a:lnTo>
                    <a:lnTo>
                      <a:pt x="1440" y="3102"/>
                    </a:lnTo>
                    <a:lnTo>
                      <a:pt x="1468" y="3116"/>
                    </a:lnTo>
                    <a:lnTo>
                      <a:pt x="1495" y="3132"/>
                    </a:lnTo>
                    <a:lnTo>
                      <a:pt x="1522" y="3147"/>
                    </a:lnTo>
                    <a:lnTo>
                      <a:pt x="1547" y="3162"/>
                    </a:lnTo>
                    <a:lnTo>
                      <a:pt x="1575" y="3176"/>
                    </a:lnTo>
                    <a:lnTo>
                      <a:pt x="1589" y="3181"/>
                    </a:lnTo>
                    <a:lnTo>
                      <a:pt x="1604" y="3188"/>
                    </a:lnTo>
                    <a:lnTo>
                      <a:pt x="1620" y="3193"/>
                    </a:lnTo>
                    <a:lnTo>
                      <a:pt x="1635" y="3196"/>
                    </a:lnTo>
                    <a:lnTo>
                      <a:pt x="1635" y="3196"/>
                    </a:lnTo>
                    <a:lnTo>
                      <a:pt x="1679" y="3203"/>
                    </a:lnTo>
                    <a:lnTo>
                      <a:pt x="1723" y="3208"/>
                    </a:lnTo>
                    <a:lnTo>
                      <a:pt x="1767" y="3212"/>
                    </a:lnTo>
                    <a:lnTo>
                      <a:pt x="1812" y="3212"/>
                    </a:lnTo>
                    <a:lnTo>
                      <a:pt x="1856" y="3212"/>
                    </a:lnTo>
                    <a:lnTo>
                      <a:pt x="1900" y="3209"/>
                    </a:lnTo>
                    <a:lnTo>
                      <a:pt x="1945" y="3207"/>
                    </a:lnTo>
                    <a:lnTo>
                      <a:pt x="1989" y="3203"/>
                    </a:lnTo>
                    <a:lnTo>
                      <a:pt x="2078" y="3193"/>
                    </a:lnTo>
                    <a:lnTo>
                      <a:pt x="2167" y="3181"/>
                    </a:lnTo>
                    <a:lnTo>
                      <a:pt x="2256" y="3171"/>
                    </a:lnTo>
                    <a:lnTo>
                      <a:pt x="2301" y="3167"/>
                    </a:lnTo>
                    <a:lnTo>
                      <a:pt x="2344" y="3163"/>
                    </a:lnTo>
                    <a:lnTo>
                      <a:pt x="2344" y="3163"/>
                    </a:lnTo>
                    <a:lnTo>
                      <a:pt x="2381" y="3162"/>
                    </a:lnTo>
                    <a:lnTo>
                      <a:pt x="2418" y="3162"/>
                    </a:lnTo>
                    <a:lnTo>
                      <a:pt x="2455" y="3162"/>
                    </a:lnTo>
                    <a:lnTo>
                      <a:pt x="2490" y="3163"/>
                    </a:lnTo>
                    <a:lnTo>
                      <a:pt x="2563" y="3168"/>
                    </a:lnTo>
                    <a:lnTo>
                      <a:pt x="2634" y="3174"/>
                    </a:lnTo>
                    <a:lnTo>
                      <a:pt x="2634" y="3174"/>
                    </a:lnTo>
                    <a:lnTo>
                      <a:pt x="2728" y="3181"/>
                    </a:lnTo>
                    <a:lnTo>
                      <a:pt x="2775" y="3184"/>
                    </a:lnTo>
                    <a:lnTo>
                      <a:pt x="2822" y="3185"/>
                    </a:lnTo>
                    <a:lnTo>
                      <a:pt x="2869" y="3185"/>
                    </a:lnTo>
                    <a:lnTo>
                      <a:pt x="2916" y="3184"/>
                    </a:lnTo>
                    <a:lnTo>
                      <a:pt x="2964" y="3180"/>
                    </a:lnTo>
                    <a:lnTo>
                      <a:pt x="3013" y="3174"/>
                    </a:lnTo>
                    <a:lnTo>
                      <a:pt x="3013" y="3174"/>
                    </a:lnTo>
                    <a:lnTo>
                      <a:pt x="3046" y="3168"/>
                    </a:lnTo>
                    <a:lnTo>
                      <a:pt x="3080" y="3167"/>
                    </a:lnTo>
                    <a:lnTo>
                      <a:pt x="3116" y="3166"/>
                    </a:lnTo>
                    <a:lnTo>
                      <a:pt x="3150" y="3167"/>
                    </a:lnTo>
                    <a:lnTo>
                      <a:pt x="3150" y="3167"/>
                    </a:lnTo>
                    <a:lnTo>
                      <a:pt x="3182" y="3167"/>
                    </a:lnTo>
                    <a:lnTo>
                      <a:pt x="3212" y="3167"/>
                    </a:lnTo>
                    <a:lnTo>
                      <a:pt x="3243" y="3166"/>
                    </a:lnTo>
                    <a:lnTo>
                      <a:pt x="3272" y="3162"/>
                    </a:lnTo>
                    <a:lnTo>
                      <a:pt x="3272" y="3162"/>
                    </a:lnTo>
                    <a:lnTo>
                      <a:pt x="3299" y="3157"/>
                    </a:lnTo>
                    <a:lnTo>
                      <a:pt x="3311" y="3153"/>
                    </a:lnTo>
                    <a:lnTo>
                      <a:pt x="3323" y="3149"/>
                    </a:lnTo>
                    <a:lnTo>
                      <a:pt x="3335" y="3144"/>
                    </a:lnTo>
                    <a:lnTo>
                      <a:pt x="3346" y="3138"/>
                    </a:lnTo>
                    <a:lnTo>
                      <a:pt x="3357" y="3132"/>
                    </a:lnTo>
                    <a:lnTo>
                      <a:pt x="3367" y="3124"/>
                    </a:lnTo>
                    <a:lnTo>
                      <a:pt x="3377" y="3115"/>
                    </a:lnTo>
                    <a:lnTo>
                      <a:pt x="3386" y="3105"/>
                    </a:lnTo>
                    <a:lnTo>
                      <a:pt x="3394" y="3093"/>
                    </a:lnTo>
                    <a:lnTo>
                      <a:pt x="3402" y="3081"/>
                    </a:lnTo>
                    <a:lnTo>
                      <a:pt x="3409" y="3067"/>
                    </a:lnTo>
                    <a:lnTo>
                      <a:pt x="3414" y="3051"/>
                    </a:lnTo>
                    <a:lnTo>
                      <a:pt x="3421" y="3035"/>
                    </a:lnTo>
                    <a:lnTo>
                      <a:pt x="3424" y="3017"/>
                    </a:lnTo>
                    <a:lnTo>
                      <a:pt x="3424" y="3017"/>
                    </a:lnTo>
                    <a:lnTo>
                      <a:pt x="3428" y="2995"/>
                    </a:lnTo>
                    <a:lnTo>
                      <a:pt x="3432" y="2975"/>
                    </a:lnTo>
                    <a:lnTo>
                      <a:pt x="3433" y="2953"/>
                    </a:lnTo>
                    <a:lnTo>
                      <a:pt x="3435" y="2932"/>
                    </a:lnTo>
                    <a:lnTo>
                      <a:pt x="3435" y="2890"/>
                    </a:lnTo>
                    <a:lnTo>
                      <a:pt x="3433" y="2848"/>
                    </a:lnTo>
                    <a:lnTo>
                      <a:pt x="3428" y="2807"/>
                    </a:lnTo>
                    <a:lnTo>
                      <a:pt x="3422" y="2765"/>
                    </a:lnTo>
                    <a:lnTo>
                      <a:pt x="3414" y="2724"/>
                    </a:lnTo>
                    <a:lnTo>
                      <a:pt x="3407" y="2682"/>
                    </a:lnTo>
                    <a:lnTo>
                      <a:pt x="3407" y="2682"/>
                    </a:lnTo>
                    <a:lnTo>
                      <a:pt x="3403" y="2658"/>
                    </a:lnTo>
                    <a:lnTo>
                      <a:pt x="3399" y="2634"/>
                    </a:lnTo>
                    <a:lnTo>
                      <a:pt x="3395" y="2586"/>
                    </a:lnTo>
                    <a:lnTo>
                      <a:pt x="3393" y="2537"/>
                    </a:lnTo>
                    <a:lnTo>
                      <a:pt x="3391" y="2488"/>
                    </a:lnTo>
                    <a:lnTo>
                      <a:pt x="3390" y="2390"/>
                    </a:lnTo>
                    <a:lnTo>
                      <a:pt x="3388" y="2341"/>
                    </a:lnTo>
                    <a:lnTo>
                      <a:pt x="3384" y="2293"/>
                    </a:lnTo>
                    <a:lnTo>
                      <a:pt x="3384" y="2293"/>
                    </a:lnTo>
                    <a:lnTo>
                      <a:pt x="3372" y="2208"/>
                    </a:lnTo>
                    <a:lnTo>
                      <a:pt x="3360" y="2121"/>
                    </a:lnTo>
                    <a:lnTo>
                      <a:pt x="3360" y="2121"/>
                    </a:lnTo>
                    <a:lnTo>
                      <a:pt x="3339" y="1992"/>
                    </a:lnTo>
                    <a:lnTo>
                      <a:pt x="3320" y="1864"/>
                    </a:lnTo>
                    <a:lnTo>
                      <a:pt x="3311" y="1799"/>
                    </a:lnTo>
                    <a:lnTo>
                      <a:pt x="3304" y="1734"/>
                    </a:lnTo>
                    <a:lnTo>
                      <a:pt x="3297" y="1670"/>
                    </a:lnTo>
                    <a:lnTo>
                      <a:pt x="3292" y="1605"/>
                    </a:lnTo>
                    <a:lnTo>
                      <a:pt x="3292" y="1605"/>
                    </a:lnTo>
                    <a:lnTo>
                      <a:pt x="3292" y="1528"/>
                    </a:lnTo>
                    <a:lnTo>
                      <a:pt x="3292" y="1528"/>
                    </a:lnTo>
                    <a:lnTo>
                      <a:pt x="3343" y="1580"/>
                    </a:lnTo>
                    <a:lnTo>
                      <a:pt x="3394" y="1635"/>
                    </a:lnTo>
                    <a:lnTo>
                      <a:pt x="3496" y="1744"/>
                    </a:lnTo>
                    <a:lnTo>
                      <a:pt x="3595" y="1856"/>
                    </a:lnTo>
                    <a:lnTo>
                      <a:pt x="3691" y="1968"/>
                    </a:lnTo>
                    <a:lnTo>
                      <a:pt x="3691" y="1968"/>
                    </a:lnTo>
                    <a:lnTo>
                      <a:pt x="3773" y="2064"/>
                    </a:lnTo>
                    <a:lnTo>
                      <a:pt x="3773" y="2064"/>
                    </a:lnTo>
                    <a:lnTo>
                      <a:pt x="3832" y="2129"/>
                    </a:lnTo>
                    <a:lnTo>
                      <a:pt x="3892" y="2194"/>
                    </a:lnTo>
                    <a:lnTo>
                      <a:pt x="4010" y="2321"/>
                    </a:lnTo>
                    <a:lnTo>
                      <a:pt x="4010" y="2321"/>
                    </a:lnTo>
                    <a:lnTo>
                      <a:pt x="4024" y="2334"/>
                    </a:lnTo>
                    <a:lnTo>
                      <a:pt x="4037" y="2346"/>
                    </a:lnTo>
                    <a:lnTo>
                      <a:pt x="4065" y="2369"/>
                    </a:lnTo>
                    <a:lnTo>
                      <a:pt x="4094" y="2391"/>
                    </a:lnTo>
                    <a:lnTo>
                      <a:pt x="4123" y="2410"/>
                    </a:lnTo>
                    <a:lnTo>
                      <a:pt x="4184" y="2449"/>
                    </a:lnTo>
                    <a:lnTo>
                      <a:pt x="4215" y="2468"/>
                    </a:lnTo>
                    <a:lnTo>
                      <a:pt x="4244" y="2490"/>
                    </a:lnTo>
                    <a:lnTo>
                      <a:pt x="4262" y="2490"/>
                    </a:lnTo>
                    <a:lnTo>
                      <a:pt x="4262" y="2490"/>
                    </a:lnTo>
                    <a:lnTo>
                      <a:pt x="4276" y="2302"/>
                    </a:lnTo>
                    <a:lnTo>
                      <a:pt x="4276" y="2302"/>
                    </a:lnTo>
                    <a:lnTo>
                      <a:pt x="4280" y="2247"/>
                    </a:lnTo>
                    <a:lnTo>
                      <a:pt x="4284" y="2192"/>
                    </a:lnTo>
                    <a:lnTo>
                      <a:pt x="4287" y="2083"/>
                    </a:lnTo>
                    <a:lnTo>
                      <a:pt x="4291" y="1973"/>
                    </a:lnTo>
                    <a:lnTo>
                      <a:pt x="4293" y="1864"/>
                    </a:lnTo>
                    <a:lnTo>
                      <a:pt x="4268" y="1850"/>
                    </a:lnTo>
                    <a:lnTo>
                      <a:pt x="4268" y="1850"/>
                    </a:lnTo>
                    <a:lnTo>
                      <a:pt x="4240" y="1827"/>
                    </a:lnTo>
                    <a:lnTo>
                      <a:pt x="4214" y="1804"/>
                    </a:lnTo>
                    <a:lnTo>
                      <a:pt x="4162" y="1757"/>
                    </a:lnTo>
                    <a:lnTo>
                      <a:pt x="4162" y="1757"/>
                    </a:lnTo>
                    <a:lnTo>
                      <a:pt x="4144" y="1739"/>
                    </a:lnTo>
                    <a:lnTo>
                      <a:pt x="4129" y="1721"/>
                    </a:lnTo>
                    <a:lnTo>
                      <a:pt x="4113" y="1702"/>
                    </a:lnTo>
                    <a:lnTo>
                      <a:pt x="4101" y="1682"/>
                    </a:lnTo>
                    <a:lnTo>
                      <a:pt x="4101" y="1682"/>
                    </a:lnTo>
                    <a:lnTo>
                      <a:pt x="4084" y="1653"/>
                    </a:lnTo>
                    <a:lnTo>
                      <a:pt x="4069" y="1621"/>
                    </a:lnTo>
                    <a:lnTo>
                      <a:pt x="4056" y="1589"/>
                    </a:lnTo>
                    <a:lnTo>
                      <a:pt x="4045" y="1556"/>
                    </a:lnTo>
                    <a:lnTo>
                      <a:pt x="4023" y="1490"/>
                    </a:lnTo>
                    <a:lnTo>
                      <a:pt x="4001" y="1422"/>
                    </a:lnTo>
                    <a:lnTo>
                      <a:pt x="4001" y="1422"/>
                    </a:lnTo>
                    <a:lnTo>
                      <a:pt x="3982" y="1373"/>
                    </a:lnTo>
                    <a:lnTo>
                      <a:pt x="3962" y="1323"/>
                    </a:lnTo>
                    <a:lnTo>
                      <a:pt x="3921" y="1225"/>
                    </a:lnTo>
                    <a:lnTo>
                      <a:pt x="3902" y="1175"/>
                    </a:lnTo>
                    <a:lnTo>
                      <a:pt x="3885" y="1124"/>
                    </a:lnTo>
                    <a:lnTo>
                      <a:pt x="3868" y="1075"/>
                    </a:lnTo>
                    <a:lnTo>
                      <a:pt x="3855" y="1024"/>
                    </a:lnTo>
                    <a:lnTo>
                      <a:pt x="3855" y="1024"/>
                    </a:lnTo>
                    <a:lnTo>
                      <a:pt x="3841" y="966"/>
                    </a:lnTo>
                    <a:lnTo>
                      <a:pt x="3827" y="912"/>
                    </a:lnTo>
                    <a:lnTo>
                      <a:pt x="3812" y="857"/>
                    </a:lnTo>
                    <a:lnTo>
                      <a:pt x="3796" y="802"/>
                    </a:lnTo>
                    <a:lnTo>
                      <a:pt x="3796" y="802"/>
                    </a:lnTo>
                    <a:lnTo>
                      <a:pt x="3769" y="720"/>
                    </a:lnTo>
                    <a:lnTo>
                      <a:pt x="3755" y="679"/>
                    </a:lnTo>
                    <a:lnTo>
                      <a:pt x="3740" y="638"/>
                    </a:lnTo>
                    <a:lnTo>
                      <a:pt x="3724" y="597"/>
                    </a:lnTo>
                    <a:lnTo>
                      <a:pt x="3708" y="558"/>
                    </a:lnTo>
                    <a:lnTo>
                      <a:pt x="3690" y="517"/>
                    </a:lnTo>
                    <a:lnTo>
                      <a:pt x="3672" y="478"/>
                    </a:lnTo>
                    <a:lnTo>
                      <a:pt x="3672" y="478"/>
                    </a:lnTo>
                    <a:lnTo>
                      <a:pt x="3639" y="408"/>
                    </a:lnTo>
                    <a:lnTo>
                      <a:pt x="3607" y="340"/>
                    </a:lnTo>
                    <a:lnTo>
                      <a:pt x="3590" y="308"/>
                    </a:lnTo>
                    <a:lnTo>
                      <a:pt x="3572" y="277"/>
                    </a:lnTo>
                    <a:lnTo>
                      <a:pt x="3554" y="245"/>
                    </a:lnTo>
                    <a:lnTo>
                      <a:pt x="3534" y="216"/>
                    </a:lnTo>
                    <a:lnTo>
                      <a:pt x="3513" y="188"/>
                    </a:lnTo>
                    <a:lnTo>
                      <a:pt x="3491" y="161"/>
                    </a:lnTo>
                    <a:lnTo>
                      <a:pt x="3466" y="135"/>
                    </a:lnTo>
                    <a:lnTo>
                      <a:pt x="3440" y="111"/>
                    </a:lnTo>
                    <a:lnTo>
                      <a:pt x="3410" y="88"/>
                    </a:lnTo>
                    <a:lnTo>
                      <a:pt x="3380" y="68"/>
                    </a:lnTo>
                    <a:lnTo>
                      <a:pt x="3363" y="59"/>
                    </a:lnTo>
                    <a:lnTo>
                      <a:pt x="3347" y="50"/>
                    </a:lnTo>
                    <a:lnTo>
                      <a:pt x="3329" y="41"/>
                    </a:lnTo>
                    <a:lnTo>
                      <a:pt x="3310" y="34"/>
                    </a:lnTo>
                    <a:lnTo>
                      <a:pt x="3264" y="1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7" name="Freeform 24">
                <a:extLst>
                  <a:ext uri="{FF2B5EF4-FFF2-40B4-BE49-F238E27FC236}">
                    <a16:creationId xmlns:a16="http://schemas.microsoft.com/office/drawing/2014/main" id="{052F3FE1-9815-1DC5-743B-47554964F1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0" y="4053"/>
                <a:ext cx="1360" cy="177"/>
              </a:xfrm>
              <a:custGeom>
                <a:avLst/>
                <a:gdLst>
                  <a:gd name="T0" fmla="*/ 0 w 2719"/>
                  <a:gd name="T1" fmla="*/ 100 h 354"/>
                  <a:gd name="T2" fmla="*/ 52 w 2719"/>
                  <a:gd name="T3" fmla="*/ 102 h 354"/>
                  <a:gd name="T4" fmla="*/ 155 w 2719"/>
                  <a:gd name="T5" fmla="*/ 107 h 354"/>
                  <a:gd name="T6" fmla="*/ 260 w 2719"/>
                  <a:gd name="T7" fmla="*/ 119 h 354"/>
                  <a:gd name="T8" fmla="*/ 361 w 2719"/>
                  <a:gd name="T9" fmla="*/ 138 h 354"/>
                  <a:gd name="T10" fmla="*/ 411 w 2719"/>
                  <a:gd name="T11" fmla="*/ 150 h 354"/>
                  <a:gd name="T12" fmla="*/ 556 w 2719"/>
                  <a:gd name="T13" fmla="*/ 187 h 354"/>
                  <a:gd name="T14" fmla="*/ 655 w 2719"/>
                  <a:gd name="T15" fmla="*/ 208 h 354"/>
                  <a:gd name="T16" fmla="*/ 753 w 2719"/>
                  <a:gd name="T17" fmla="*/ 224 h 354"/>
                  <a:gd name="T18" fmla="*/ 800 w 2719"/>
                  <a:gd name="T19" fmla="*/ 229 h 354"/>
                  <a:gd name="T20" fmla="*/ 910 w 2719"/>
                  <a:gd name="T21" fmla="*/ 231 h 354"/>
                  <a:gd name="T22" fmla="*/ 914 w 2719"/>
                  <a:gd name="T23" fmla="*/ 231 h 354"/>
                  <a:gd name="T24" fmla="*/ 872 w 2719"/>
                  <a:gd name="T25" fmla="*/ 231 h 354"/>
                  <a:gd name="T26" fmla="*/ 806 w 2719"/>
                  <a:gd name="T27" fmla="*/ 229 h 354"/>
                  <a:gd name="T28" fmla="*/ 759 w 2719"/>
                  <a:gd name="T29" fmla="*/ 224 h 354"/>
                  <a:gd name="T30" fmla="*/ 661 w 2719"/>
                  <a:gd name="T31" fmla="*/ 208 h 354"/>
                  <a:gd name="T32" fmla="*/ 562 w 2719"/>
                  <a:gd name="T33" fmla="*/ 187 h 354"/>
                  <a:gd name="T34" fmla="*/ 417 w 2719"/>
                  <a:gd name="T35" fmla="*/ 150 h 354"/>
                  <a:gd name="T36" fmla="*/ 368 w 2719"/>
                  <a:gd name="T37" fmla="*/ 138 h 354"/>
                  <a:gd name="T38" fmla="*/ 263 w 2719"/>
                  <a:gd name="T39" fmla="*/ 118 h 354"/>
                  <a:gd name="T40" fmla="*/ 158 w 2719"/>
                  <a:gd name="T41" fmla="*/ 107 h 354"/>
                  <a:gd name="T42" fmla="*/ 52 w 2719"/>
                  <a:gd name="T43" fmla="*/ 100 h 354"/>
                  <a:gd name="T44" fmla="*/ 0 w 2719"/>
                  <a:gd name="T45" fmla="*/ 100 h 354"/>
                  <a:gd name="T46" fmla="*/ 2465 w 2719"/>
                  <a:gd name="T47" fmla="*/ 0 h 354"/>
                  <a:gd name="T48" fmla="*/ 2461 w 2719"/>
                  <a:gd name="T49" fmla="*/ 0 h 354"/>
                  <a:gd name="T50" fmla="*/ 2530 w 2719"/>
                  <a:gd name="T51" fmla="*/ 4 h 354"/>
                  <a:gd name="T52" fmla="*/ 2578 w 2719"/>
                  <a:gd name="T53" fmla="*/ 12 h 354"/>
                  <a:gd name="T54" fmla="*/ 2654 w 2719"/>
                  <a:gd name="T55" fmla="*/ 32 h 354"/>
                  <a:gd name="T56" fmla="*/ 2663 w 2719"/>
                  <a:gd name="T57" fmla="*/ 68 h 354"/>
                  <a:gd name="T58" fmla="*/ 2678 w 2719"/>
                  <a:gd name="T59" fmla="*/ 136 h 354"/>
                  <a:gd name="T60" fmla="*/ 2702 w 2719"/>
                  <a:gd name="T61" fmla="*/ 280 h 354"/>
                  <a:gd name="T62" fmla="*/ 2719 w 2719"/>
                  <a:gd name="T63" fmla="*/ 352 h 354"/>
                  <a:gd name="T64" fmla="*/ 2709 w 2719"/>
                  <a:gd name="T65" fmla="*/ 278 h 354"/>
                  <a:gd name="T66" fmla="*/ 2685 w 2719"/>
                  <a:gd name="T67" fmla="*/ 136 h 354"/>
                  <a:gd name="T68" fmla="*/ 2669 w 2719"/>
                  <a:gd name="T69" fmla="*/ 68 h 354"/>
                  <a:gd name="T70" fmla="*/ 2661 w 2719"/>
                  <a:gd name="T71" fmla="*/ 32 h 354"/>
                  <a:gd name="T72" fmla="*/ 2601 w 2719"/>
                  <a:gd name="T73" fmla="*/ 18 h 354"/>
                  <a:gd name="T74" fmla="*/ 2586 w 2719"/>
                  <a:gd name="T75" fmla="*/ 12 h 354"/>
                  <a:gd name="T76" fmla="*/ 2535 w 2719"/>
                  <a:gd name="T77" fmla="*/ 4 h 354"/>
                  <a:gd name="T78" fmla="*/ 2465 w 2719"/>
                  <a:gd name="T79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719" h="354">
                    <a:moveTo>
                      <a:pt x="0" y="100"/>
                    </a:moveTo>
                    <a:lnTo>
                      <a:pt x="0" y="100"/>
                    </a:lnTo>
                    <a:lnTo>
                      <a:pt x="0" y="100"/>
                    </a:lnTo>
                    <a:lnTo>
                      <a:pt x="52" y="102"/>
                    </a:lnTo>
                    <a:lnTo>
                      <a:pt x="103" y="103"/>
                    </a:lnTo>
                    <a:lnTo>
                      <a:pt x="155" y="107"/>
                    </a:lnTo>
                    <a:lnTo>
                      <a:pt x="207" y="112"/>
                    </a:lnTo>
                    <a:lnTo>
                      <a:pt x="260" y="119"/>
                    </a:lnTo>
                    <a:lnTo>
                      <a:pt x="310" y="127"/>
                    </a:lnTo>
                    <a:lnTo>
                      <a:pt x="361" y="138"/>
                    </a:lnTo>
                    <a:lnTo>
                      <a:pt x="411" y="150"/>
                    </a:lnTo>
                    <a:lnTo>
                      <a:pt x="411" y="150"/>
                    </a:lnTo>
                    <a:lnTo>
                      <a:pt x="506" y="175"/>
                    </a:lnTo>
                    <a:lnTo>
                      <a:pt x="556" y="187"/>
                    </a:lnTo>
                    <a:lnTo>
                      <a:pt x="605" y="198"/>
                    </a:lnTo>
                    <a:lnTo>
                      <a:pt x="655" y="208"/>
                    </a:lnTo>
                    <a:lnTo>
                      <a:pt x="704" y="217"/>
                    </a:lnTo>
                    <a:lnTo>
                      <a:pt x="753" y="224"/>
                    </a:lnTo>
                    <a:lnTo>
                      <a:pt x="800" y="229"/>
                    </a:lnTo>
                    <a:lnTo>
                      <a:pt x="800" y="229"/>
                    </a:lnTo>
                    <a:lnTo>
                      <a:pt x="854" y="231"/>
                    </a:lnTo>
                    <a:lnTo>
                      <a:pt x="910" y="231"/>
                    </a:lnTo>
                    <a:lnTo>
                      <a:pt x="910" y="231"/>
                    </a:lnTo>
                    <a:lnTo>
                      <a:pt x="914" y="231"/>
                    </a:lnTo>
                    <a:lnTo>
                      <a:pt x="914" y="231"/>
                    </a:lnTo>
                    <a:lnTo>
                      <a:pt x="872" y="231"/>
                    </a:lnTo>
                    <a:lnTo>
                      <a:pt x="872" y="231"/>
                    </a:lnTo>
                    <a:lnTo>
                      <a:pt x="806" y="229"/>
                    </a:lnTo>
                    <a:lnTo>
                      <a:pt x="806" y="229"/>
                    </a:lnTo>
                    <a:lnTo>
                      <a:pt x="759" y="224"/>
                    </a:lnTo>
                    <a:lnTo>
                      <a:pt x="711" y="217"/>
                    </a:lnTo>
                    <a:lnTo>
                      <a:pt x="661" y="208"/>
                    </a:lnTo>
                    <a:lnTo>
                      <a:pt x="612" y="198"/>
                    </a:lnTo>
                    <a:lnTo>
                      <a:pt x="562" y="187"/>
                    </a:lnTo>
                    <a:lnTo>
                      <a:pt x="513" y="175"/>
                    </a:lnTo>
                    <a:lnTo>
                      <a:pt x="417" y="150"/>
                    </a:lnTo>
                    <a:lnTo>
                      <a:pt x="417" y="150"/>
                    </a:lnTo>
                    <a:lnTo>
                      <a:pt x="368" y="138"/>
                    </a:lnTo>
                    <a:lnTo>
                      <a:pt x="316" y="127"/>
                    </a:lnTo>
                    <a:lnTo>
                      <a:pt x="263" y="118"/>
                    </a:lnTo>
                    <a:lnTo>
                      <a:pt x="211" y="112"/>
                    </a:lnTo>
                    <a:lnTo>
                      <a:pt x="158" y="107"/>
                    </a:lnTo>
                    <a:lnTo>
                      <a:pt x="106" y="103"/>
                    </a:lnTo>
                    <a:lnTo>
                      <a:pt x="52" y="100"/>
                    </a:lnTo>
                    <a:lnTo>
                      <a:pt x="0" y="100"/>
                    </a:lnTo>
                    <a:lnTo>
                      <a:pt x="0" y="100"/>
                    </a:lnTo>
                    <a:close/>
                    <a:moveTo>
                      <a:pt x="2465" y="0"/>
                    </a:moveTo>
                    <a:lnTo>
                      <a:pt x="2465" y="0"/>
                    </a:lnTo>
                    <a:lnTo>
                      <a:pt x="2461" y="0"/>
                    </a:lnTo>
                    <a:lnTo>
                      <a:pt x="2461" y="0"/>
                    </a:lnTo>
                    <a:lnTo>
                      <a:pt x="2495" y="1"/>
                    </a:lnTo>
                    <a:lnTo>
                      <a:pt x="2530" y="4"/>
                    </a:lnTo>
                    <a:lnTo>
                      <a:pt x="2563" y="9"/>
                    </a:lnTo>
                    <a:lnTo>
                      <a:pt x="2578" y="12"/>
                    </a:lnTo>
                    <a:lnTo>
                      <a:pt x="2594" y="18"/>
                    </a:lnTo>
                    <a:lnTo>
                      <a:pt x="2654" y="32"/>
                    </a:lnTo>
                    <a:lnTo>
                      <a:pt x="2663" y="68"/>
                    </a:lnTo>
                    <a:lnTo>
                      <a:pt x="2663" y="68"/>
                    </a:lnTo>
                    <a:lnTo>
                      <a:pt x="2671" y="102"/>
                    </a:lnTo>
                    <a:lnTo>
                      <a:pt x="2678" y="136"/>
                    </a:lnTo>
                    <a:lnTo>
                      <a:pt x="2691" y="207"/>
                    </a:lnTo>
                    <a:lnTo>
                      <a:pt x="2702" y="280"/>
                    </a:lnTo>
                    <a:lnTo>
                      <a:pt x="2713" y="354"/>
                    </a:lnTo>
                    <a:lnTo>
                      <a:pt x="2719" y="352"/>
                    </a:lnTo>
                    <a:lnTo>
                      <a:pt x="2719" y="352"/>
                    </a:lnTo>
                    <a:lnTo>
                      <a:pt x="2709" y="278"/>
                    </a:lnTo>
                    <a:lnTo>
                      <a:pt x="2697" y="206"/>
                    </a:lnTo>
                    <a:lnTo>
                      <a:pt x="2685" y="136"/>
                    </a:lnTo>
                    <a:lnTo>
                      <a:pt x="2677" y="102"/>
                    </a:lnTo>
                    <a:lnTo>
                      <a:pt x="2669" y="68"/>
                    </a:lnTo>
                    <a:lnTo>
                      <a:pt x="2661" y="32"/>
                    </a:lnTo>
                    <a:lnTo>
                      <a:pt x="2661" y="32"/>
                    </a:lnTo>
                    <a:lnTo>
                      <a:pt x="2601" y="18"/>
                    </a:lnTo>
                    <a:lnTo>
                      <a:pt x="2601" y="18"/>
                    </a:lnTo>
                    <a:lnTo>
                      <a:pt x="2601" y="18"/>
                    </a:lnTo>
                    <a:lnTo>
                      <a:pt x="2586" y="12"/>
                    </a:lnTo>
                    <a:lnTo>
                      <a:pt x="2569" y="9"/>
                    </a:lnTo>
                    <a:lnTo>
                      <a:pt x="2535" y="4"/>
                    </a:lnTo>
                    <a:lnTo>
                      <a:pt x="2500" y="0"/>
                    </a:lnTo>
                    <a:lnTo>
                      <a:pt x="2465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8" name="Freeform 25">
                <a:extLst>
                  <a:ext uri="{FF2B5EF4-FFF2-40B4-BE49-F238E27FC236}">
                    <a16:creationId xmlns:a16="http://schemas.microsoft.com/office/drawing/2014/main" id="{D5424A62-A524-F1F6-0531-3712CE2B3B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" y="4104"/>
                <a:ext cx="457" cy="65"/>
              </a:xfrm>
              <a:custGeom>
                <a:avLst/>
                <a:gdLst>
                  <a:gd name="T0" fmla="*/ 0 w 914"/>
                  <a:gd name="T1" fmla="*/ 0 h 131"/>
                  <a:gd name="T2" fmla="*/ 0 w 914"/>
                  <a:gd name="T3" fmla="*/ 0 h 131"/>
                  <a:gd name="T4" fmla="*/ 0 w 914"/>
                  <a:gd name="T5" fmla="*/ 0 h 131"/>
                  <a:gd name="T6" fmla="*/ 52 w 914"/>
                  <a:gd name="T7" fmla="*/ 2 h 131"/>
                  <a:gd name="T8" fmla="*/ 103 w 914"/>
                  <a:gd name="T9" fmla="*/ 3 h 131"/>
                  <a:gd name="T10" fmla="*/ 155 w 914"/>
                  <a:gd name="T11" fmla="*/ 7 h 131"/>
                  <a:gd name="T12" fmla="*/ 207 w 914"/>
                  <a:gd name="T13" fmla="*/ 12 h 131"/>
                  <a:gd name="T14" fmla="*/ 260 w 914"/>
                  <a:gd name="T15" fmla="*/ 19 h 131"/>
                  <a:gd name="T16" fmla="*/ 310 w 914"/>
                  <a:gd name="T17" fmla="*/ 27 h 131"/>
                  <a:gd name="T18" fmla="*/ 361 w 914"/>
                  <a:gd name="T19" fmla="*/ 38 h 131"/>
                  <a:gd name="T20" fmla="*/ 411 w 914"/>
                  <a:gd name="T21" fmla="*/ 50 h 131"/>
                  <a:gd name="T22" fmla="*/ 411 w 914"/>
                  <a:gd name="T23" fmla="*/ 50 h 131"/>
                  <a:gd name="T24" fmla="*/ 506 w 914"/>
                  <a:gd name="T25" fmla="*/ 75 h 131"/>
                  <a:gd name="T26" fmla="*/ 556 w 914"/>
                  <a:gd name="T27" fmla="*/ 87 h 131"/>
                  <a:gd name="T28" fmla="*/ 605 w 914"/>
                  <a:gd name="T29" fmla="*/ 98 h 131"/>
                  <a:gd name="T30" fmla="*/ 655 w 914"/>
                  <a:gd name="T31" fmla="*/ 108 h 131"/>
                  <a:gd name="T32" fmla="*/ 704 w 914"/>
                  <a:gd name="T33" fmla="*/ 117 h 131"/>
                  <a:gd name="T34" fmla="*/ 753 w 914"/>
                  <a:gd name="T35" fmla="*/ 124 h 131"/>
                  <a:gd name="T36" fmla="*/ 800 w 914"/>
                  <a:gd name="T37" fmla="*/ 129 h 131"/>
                  <a:gd name="T38" fmla="*/ 800 w 914"/>
                  <a:gd name="T39" fmla="*/ 129 h 131"/>
                  <a:gd name="T40" fmla="*/ 854 w 914"/>
                  <a:gd name="T41" fmla="*/ 131 h 131"/>
                  <a:gd name="T42" fmla="*/ 910 w 914"/>
                  <a:gd name="T43" fmla="*/ 131 h 131"/>
                  <a:gd name="T44" fmla="*/ 910 w 914"/>
                  <a:gd name="T45" fmla="*/ 131 h 131"/>
                  <a:gd name="T46" fmla="*/ 914 w 914"/>
                  <a:gd name="T47" fmla="*/ 131 h 131"/>
                  <a:gd name="T48" fmla="*/ 914 w 914"/>
                  <a:gd name="T49" fmla="*/ 131 h 131"/>
                  <a:gd name="T50" fmla="*/ 872 w 914"/>
                  <a:gd name="T51" fmla="*/ 131 h 131"/>
                  <a:gd name="T52" fmla="*/ 872 w 914"/>
                  <a:gd name="T53" fmla="*/ 131 h 131"/>
                  <a:gd name="T54" fmla="*/ 806 w 914"/>
                  <a:gd name="T55" fmla="*/ 129 h 131"/>
                  <a:gd name="T56" fmla="*/ 806 w 914"/>
                  <a:gd name="T57" fmla="*/ 129 h 131"/>
                  <a:gd name="T58" fmla="*/ 759 w 914"/>
                  <a:gd name="T59" fmla="*/ 124 h 131"/>
                  <a:gd name="T60" fmla="*/ 711 w 914"/>
                  <a:gd name="T61" fmla="*/ 117 h 131"/>
                  <a:gd name="T62" fmla="*/ 661 w 914"/>
                  <a:gd name="T63" fmla="*/ 108 h 131"/>
                  <a:gd name="T64" fmla="*/ 612 w 914"/>
                  <a:gd name="T65" fmla="*/ 98 h 131"/>
                  <a:gd name="T66" fmla="*/ 562 w 914"/>
                  <a:gd name="T67" fmla="*/ 87 h 131"/>
                  <a:gd name="T68" fmla="*/ 513 w 914"/>
                  <a:gd name="T69" fmla="*/ 75 h 131"/>
                  <a:gd name="T70" fmla="*/ 417 w 914"/>
                  <a:gd name="T71" fmla="*/ 50 h 131"/>
                  <a:gd name="T72" fmla="*/ 417 w 914"/>
                  <a:gd name="T73" fmla="*/ 50 h 131"/>
                  <a:gd name="T74" fmla="*/ 368 w 914"/>
                  <a:gd name="T75" fmla="*/ 38 h 131"/>
                  <a:gd name="T76" fmla="*/ 316 w 914"/>
                  <a:gd name="T77" fmla="*/ 27 h 131"/>
                  <a:gd name="T78" fmla="*/ 263 w 914"/>
                  <a:gd name="T79" fmla="*/ 18 h 131"/>
                  <a:gd name="T80" fmla="*/ 211 w 914"/>
                  <a:gd name="T81" fmla="*/ 12 h 131"/>
                  <a:gd name="T82" fmla="*/ 158 w 914"/>
                  <a:gd name="T83" fmla="*/ 7 h 131"/>
                  <a:gd name="T84" fmla="*/ 106 w 914"/>
                  <a:gd name="T85" fmla="*/ 3 h 131"/>
                  <a:gd name="T86" fmla="*/ 52 w 914"/>
                  <a:gd name="T87" fmla="*/ 0 h 131"/>
                  <a:gd name="T88" fmla="*/ 0 w 914"/>
                  <a:gd name="T89" fmla="*/ 0 h 131"/>
                  <a:gd name="T90" fmla="*/ 0 w 914"/>
                  <a:gd name="T91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14" h="13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2"/>
                    </a:lnTo>
                    <a:lnTo>
                      <a:pt x="103" y="3"/>
                    </a:lnTo>
                    <a:lnTo>
                      <a:pt x="155" y="7"/>
                    </a:lnTo>
                    <a:lnTo>
                      <a:pt x="207" y="12"/>
                    </a:lnTo>
                    <a:lnTo>
                      <a:pt x="260" y="19"/>
                    </a:lnTo>
                    <a:lnTo>
                      <a:pt x="310" y="27"/>
                    </a:lnTo>
                    <a:lnTo>
                      <a:pt x="361" y="38"/>
                    </a:lnTo>
                    <a:lnTo>
                      <a:pt x="411" y="50"/>
                    </a:lnTo>
                    <a:lnTo>
                      <a:pt x="411" y="50"/>
                    </a:lnTo>
                    <a:lnTo>
                      <a:pt x="506" y="75"/>
                    </a:lnTo>
                    <a:lnTo>
                      <a:pt x="556" y="87"/>
                    </a:lnTo>
                    <a:lnTo>
                      <a:pt x="605" y="98"/>
                    </a:lnTo>
                    <a:lnTo>
                      <a:pt x="655" y="108"/>
                    </a:lnTo>
                    <a:lnTo>
                      <a:pt x="704" y="117"/>
                    </a:lnTo>
                    <a:lnTo>
                      <a:pt x="753" y="124"/>
                    </a:lnTo>
                    <a:lnTo>
                      <a:pt x="800" y="129"/>
                    </a:lnTo>
                    <a:lnTo>
                      <a:pt x="800" y="129"/>
                    </a:lnTo>
                    <a:lnTo>
                      <a:pt x="854" y="131"/>
                    </a:lnTo>
                    <a:lnTo>
                      <a:pt x="910" y="131"/>
                    </a:lnTo>
                    <a:lnTo>
                      <a:pt x="910" y="131"/>
                    </a:lnTo>
                    <a:lnTo>
                      <a:pt x="914" y="131"/>
                    </a:lnTo>
                    <a:lnTo>
                      <a:pt x="914" y="131"/>
                    </a:lnTo>
                    <a:lnTo>
                      <a:pt x="872" y="131"/>
                    </a:lnTo>
                    <a:lnTo>
                      <a:pt x="872" y="131"/>
                    </a:lnTo>
                    <a:lnTo>
                      <a:pt x="806" y="129"/>
                    </a:lnTo>
                    <a:lnTo>
                      <a:pt x="806" y="129"/>
                    </a:lnTo>
                    <a:lnTo>
                      <a:pt x="759" y="124"/>
                    </a:lnTo>
                    <a:lnTo>
                      <a:pt x="711" y="117"/>
                    </a:lnTo>
                    <a:lnTo>
                      <a:pt x="661" y="108"/>
                    </a:lnTo>
                    <a:lnTo>
                      <a:pt x="612" y="98"/>
                    </a:lnTo>
                    <a:lnTo>
                      <a:pt x="562" y="87"/>
                    </a:lnTo>
                    <a:lnTo>
                      <a:pt x="513" y="75"/>
                    </a:lnTo>
                    <a:lnTo>
                      <a:pt x="417" y="50"/>
                    </a:lnTo>
                    <a:lnTo>
                      <a:pt x="417" y="50"/>
                    </a:lnTo>
                    <a:lnTo>
                      <a:pt x="368" y="38"/>
                    </a:lnTo>
                    <a:lnTo>
                      <a:pt x="316" y="27"/>
                    </a:lnTo>
                    <a:lnTo>
                      <a:pt x="263" y="18"/>
                    </a:lnTo>
                    <a:lnTo>
                      <a:pt x="211" y="12"/>
                    </a:lnTo>
                    <a:lnTo>
                      <a:pt x="158" y="7"/>
                    </a:lnTo>
                    <a:lnTo>
                      <a:pt x="106" y="3"/>
                    </a:lnTo>
                    <a:lnTo>
                      <a:pt x="52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9" name="Freeform 26">
                <a:extLst>
                  <a:ext uri="{FF2B5EF4-FFF2-40B4-BE49-F238E27FC236}">
                    <a16:creationId xmlns:a16="http://schemas.microsoft.com/office/drawing/2014/main" id="{0DD04AAD-E868-41BB-676C-2DB2C15A1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4053"/>
                <a:ext cx="129" cy="177"/>
              </a:xfrm>
              <a:custGeom>
                <a:avLst/>
                <a:gdLst>
                  <a:gd name="T0" fmla="*/ 4 w 258"/>
                  <a:gd name="T1" fmla="*/ 0 h 354"/>
                  <a:gd name="T2" fmla="*/ 4 w 258"/>
                  <a:gd name="T3" fmla="*/ 0 h 354"/>
                  <a:gd name="T4" fmla="*/ 0 w 258"/>
                  <a:gd name="T5" fmla="*/ 0 h 354"/>
                  <a:gd name="T6" fmla="*/ 0 w 258"/>
                  <a:gd name="T7" fmla="*/ 0 h 354"/>
                  <a:gd name="T8" fmla="*/ 34 w 258"/>
                  <a:gd name="T9" fmla="*/ 1 h 354"/>
                  <a:gd name="T10" fmla="*/ 69 w 258"/>
                  <a:gd name="T11" fmla="*/ 4 h 354"/>
                  <a:gd name="T12" fmla="*/ 102 w 258"/>
                  <a:gd name="T13" fmla="*/ 9 h 354"/>
                  <a:gd name="T14" fmla="*/ 117 w 258"/>
                  <a:gd name="T15" fmla="*/ 12 h 354"/>
                  <a:gd name="T16" fmla="*/ 133 w 258"/>
                  <a:gd name="T17" fmla="*/ 18 h 354"/>
                  <a:gd name="T18" fmla="*/ 193 w 258"/>
                  <a:gd name="T19" fmla="*/ 32 h 354"/>
                  <a:gd name="T20" fmla="*/ 202 w 258"/>
                  <a:gd name="T21" fmla="*/ 68 h 354"/>
                  <a:gd name="T22" fmla="*/ 202 w 258"/>
                  <a:gd name="T23" fmla="*/ 68 h 354"/>
                  <a:gd name="T24" fmla="*/ 210 w 258"/>
                  <a:gd name="T25" fmla="*/ 102 h 354"/>
                  <a:gd name="T26" fmla="*/ 217 w 258"/>
                  <a:gd name="T27" fmla="*/ 136 h 354"/>
                  <a:gd name="T28" fmla="*/ 230 w 258"/>
                  <a:gd name="T29" fmla="*/ 207 h 354"/>
                  <a:gd name="T30" fmla="*/ 241 w 258"/>
                  <a:gd name="T31" fmla="*/ 280 h 354"/>
                  <a:gd name="T32" fmla="*/ 252 w 258"/>
                  <a:gd name="T33" fmla="*/ 354 h 354"/>
                  <a:gd name="T34" fmla="*/ 258 w 258"/>
                  <a:gd name="T35" fmla="*/ 352 h 354"/>
                  <a:gd name="T36" fmla="*/ 258 w 258"/>
                  <a:gd name="T37" fmla="*/ 352 h 354"/>
                  <a:gd name="T38" fmla="*/ 248 w 258"/>
                  <a:gd name="T39" fmla="*/ 278 h 354"/>
                  <a:gd name="T40" fmla="*/ 236 w 258"/>
                  <a:gd name="T41" fmla="*/ 206 h 354"/>
                  <a:gd name="T42" fmla="*/ 224 w 258"/>
                  <a:gd name="T43" fmla="*/ 136 h 354"/>
                  <a:gd name="T44" fmla="*/ 216 w 258"/>
                  <a:gd name="T45" fmla="*/ 102 h 354"/>
                  <a:gd name="T46" fmla="*/ 208 w 258"/>
                  <a:gd name="T47" fmla="*/ 68 h 354"/>
                  <a:gd name="T48" fmla="*/ 200 w 258"/>
                  <a:gd name="T49" fmla="*/ 32 h 354"/>
                  <a:gd name="T50" fmla="*/ 200 w 258"/>
                  <a:gd name="T51" fmla="*/ 32 h 354"/>
                  <a:gd name="T52" fmla="*/ 140 w 258"/>
                  <a:gd name="T53" fmla="*/ 18 h 354"/>
                  <a:gd name="T54" fmla="*/ 140 w 258"/>
                  <a:gd name="T55" fmla="*/ 18 h 354"/>
                  <a:gd name="T56" fmla="*/ 140 w 258"/>
                  <a:gd name="T57" fmla="*/ 18 h 354"/>
                  <a:gd name="T58" fmla="*/ 125 w 258"/>
                  <a:gd name="T59" fmla="*/ 12 h 354"/>
                  <a:gd name="T60" fmla="*/ 108 w 258"/>
                  <a:gd name="T61" fmla="*/ 9 h 354"/>
                  <a:gd name="T62" fmla="*/ 74 w 258"/>
                  <a:gd name="T63" fmla="*/ 4 h 354"/>
                  <a:gd name="T64" fmla="*/ 39 w 258"/>
                  <a:gd name="T65" fmla="*/ 0 h 354"/>
                  <a:gd name="T66" fmla="*/ 4 w 258"/>
                  <a:gd name="T6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58" h="354">
                    <a:moveTo>
                      <a:pt x="4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4" y="1"/>
                    </a:lnTo>
                    <a:lnTo>
                      <a:pt x="69" y="4"/>
                    </a:lnTo>
                    <a:lnTo>
                      <a:pt x="102" y="9"/>
                    </a:lnTo>
                    <a:lnTo>
                      <a:pt x="117" y="12"/>
                    </a:lnTo>
                    <a:lnTo>
                      <a:pt x="133" y="18"/>
                    </a:lnTo>
                    <a:lnTo>
                      <a:pt x="193" y="32"/>
                    </a:lnTo>
                    <a:lnTo>
                      <a:pt x="202" y="68"/>
                    </a:lnTo>
                    <a:lnTo>
                      <a:pt x="202" y="68"/>
                    </a:lnTo>
                    <a:lnTo>
                      <a:pt x="210" y="102"/>
                    </a:lnTo>
                    <a:lnTo>
                      <a:pt x="217" y="136"/>
                    </a:lnTo>
                    <a:lnTo>
                      <a:pt x="230" y="207"/>
                    </a:lnTo>
                    <a:lnTo>
                      <a:pt x="241" y="280"/>
                    </a:lnTo>
                    <a:lnTo>
                      <a:pt x="252" y="354"/>
                    </a:lnTo>
                    <a:lnTo>
                      <a:pt x="258" y="352"/>
                    </a:lnTo>
                    <a:lnTo>
                      <a:pt x="258" y="352"/>
                    </a:lnTo>
                    <a:lnTo>
                      <a:pt x="248" y="278"/>
                    </a:lnTo>
                    <a:lnTo>
                      <a:pt x="236" y="206"/>
                    </a:lnTo>
                    <a:lnTo>
                      <a:pt x="224" y="136"/>
                    </a:lnTo>
                    <a:lnTo>
                      <a:pt x="216" y="102"/>
                    </a:lnTo>
                    <a:lnTo>
                      <a:pt x="208" y="68"/>
                    </a:lnTo>
                    <a:lnTo>
                      <a:pt x="200" y="32"/>
                    </a:lnTo>
                    <a:lnTo>
                      <a:pt x="200" y="32"/>
                    </a:lnTo>
                    <a:lnTo>
                      <a:pt x="140" y="18"/>
                    </a:lnTo>
                    <a:lnTo>
                      <a:pt x="140" y="18"/>
                    </a:lnTo>
                    <a:lnTo>
                      <a:pt x="140" y="18"/>
                    </a:lnTo>
                    <a:lnTo>
                      <a:pt x="125" y="12"/>
                    </a:lnTo>
                    <a:lnTo>
                      <a:pt x="108" y="9"/>
                    </a:lnTo>
                    <a:lnTo>
                      <a:pt x="74" y="4"/>
                    </a:lnTo>
                    <a:lnTo>
                      <a:pt x="39" y="0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0" name="Freeform 27">
                <a:extLst>
                  <a:ext uri="{FF2B5EF4-FFF2-40B4-BE49-F238E27FC236}">
                    <a16:creationId xmlns:a16="http://schemas.microsoft.com/office/drawing/2014/main" id="{41CED253-72B5-BF26-3B72-97FA8D5CD3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" y="4053"/>
                <a:ext cx="1363" cy="202"/>
              </a:xfrm>
              <a:custGeom>
                <a:avLst/>
                <a:gdLst>
                  <a:gd name="T0" fmla="*/ 2476 w 2728"/>
                  <a:gd name="T1" fmla="*/ 0 h 403"/>
                  <a:gd name="T2" fmla="*/ 2415 w 2728"/>
                  <a:gd name="T3" fmla="*/ 2 h 403"/>
                  <a:gd name="T4" fmla="*/ 2241 w 2728"/>
                  <a:gd name="T5" fmla="*/ 23 h 403"/>
                  <a:gd name="T6" fmla="*/ 2151 w 2728"/>
                  <a:gd name="T7" fmla="*/ 37 h 403"/>
                  <a:gd name="T8" fmla="*/ 1971 w 2728"/>
                  <a:gd name="T9" fmla="*/ 70 h 403"/>
                  <a:gd name="T10" fmla="*/ 1704 w 2728"/>
                  <a:gd name="T11" fmla="*/ 124 h 403"/>
                  <a:gd name="T12" fmla="*/ 1527 w 2728"/>
                  <a:gd name="T13" fmla="*/ 160 h 403"/>
                  <a:gd name="T14" fmla="*/ 1382 w 2728"/>
                  <a:gd name="T15" fmla="*/ 189 h 403"/>
                  <a:gd name="T16" fmla="*/ 1233 w 2728"/>
                  <a:gd name="T17" fmla="*/ 211 h 403"/>
                  <a:gd name="T18" fmla="*/ 1083 w 2728"/>
                  <a:gd name="T19" fmla="*/ 226 h 403"/>
                  <a:gd name="T20" fmla="*/ 933 w 2728"/>
                  <a:gd name="T21" fmla="*/ 231 h 403"/>
                  <a:gd name="T22" fmla="*/ 933 w 2728"/>
                  <a:gd name="T23" fmla="*/ 231 h 403"/>
                  <a:gd name="T24" fmla="*/ 929 w 2728"/>
                  <a:gd name="T25" fmla="*/ 231 h 403"/>
                  <a:gd name="T26" fmla="*/ 925 w 2728"/>
                  <a:gd name="T27" fmla="*/ 231 h 403"/>
                  <a:gd name="T28" fmla="*/ 869 w 2728"/>
                  <a:gd name="T29" fmla="*/ 231 h 403"/>
                  <a:gd name="T30" fmla="*/ 815 w 2728"/>
                  <a:gd name="T31" fmla="*/ 229 h 403"/>
                  <a:gd name="T32" fmla="*/ 719 w 2728"/>
                  <a:gd name="T33" fmla="*/ 217 h 403"/>
                  <a:gd name="T34" fmla="*/ 620 w 2728"/>
                  <a:gd name="T35" fmla="*/ 198 h 403"/>
                  <a:gd name="T36" fmla="*/ 521 w 2728"/>
                  <a:gd name="T37" fmla="*/ 175 h 403"/>
                  <a:gd name="T38" fmla="*/ 426 w 2728"/>
                  <a:gd name="T39" fmla="*/ 150 h 403"/>
                  <a:gd name="T40" fmla="*/ 325 w 2728"/>
                  <a:gd name="T41" fmla="*/ 127 h 403"/>
                  <a:gd name="T42" fmla="*/ 222 w 2728"/>
                  <a:gd name="T43" fmla="*/ 112 h 403"/>
                  <a:gd name="T44" fmla="*/ 118 w 2728"/>
                  <a:gd name="T45" fmla="*/ 103 h 403"/>
                  <a:gd name="T46" fmla="*/ 15 w 2728"/>
                  <a:gd name="T47" fmla="*/ 100 h 403"/>
                  <a:gd name="T48" fmla="*/ 0 w 2728"/>
                  <a:gd name="T49" fmla="*/ 135 h 403"/>
                  <a:gd name="T50" fmla="*/ 71 w 2728"/>
                  <a:gd name="T51" fmla="*/ 155 h 403"/>
                  <a:gd name="T52" fmla="*/ 142 w 2728"/>
                  <a:gd name="T53" fmla="*/ 179 h 403"/>
                  <a:gd name="T54" fmla="*/ 281 w 2728"/>
                  <a:gd name="T55" fmla="*/ 234 h 403"/>
                  <a:gd name="T56" fmla="*/ 418 w 2728"/>
                  <a:gd name="T57" fmla="*/ 289 h 403"/>
                  <a:gd name="T58" fmla="*/ 487 w 2728"/>
                  <a:gd name="T59" fmla="*/ 314 h 403"/>
                  <a:gd name="T60" fmla="*/ 555 w 2728"/>
                  <a:gd name="T61" fmla="*/ 334 h 403"/>
                  <a:gd name="T62" fmla="*/ 599 w 2728"/>
                  <a:gd name="T63" fmla="*/ 345 h 403"/>
                  <a:gd name="T64" fmla="*/ 685 w 2728"/>
                  <a:gd name="T65" fmla="*/ 364 h 403"/>
                  <a:gd name="T66" fmla="*/ 772 w 2728"/>
                  <a:gd name="T67" fmla="*/ 378 h 403"/>
                  <a:gd name="T68" fmla="*/ 859 w 2728"/>
                  <a:gd name="T69" fmla="*/ 388 h 403"/>
                  <a:gd name="T70" fmla="*/ 991 w 2728"/>
                  <a:gd name="T71" fmla="*/ 397 h 403"/>
                  <a:gd name="T72" fmla="*/ 1168 w 2728"/>
                  <a:gd name="T73" fmla="*/ 402 h 403"/>
                  <a:gd name="T74" fmla="*/ 1256 w 2728"/>
                  <a:gd name="T75" fmla="*/ 403 h 403"/>
                  <a:gd name="T76" fmla="*/ 1415 w 2728"/>
                  <a:gd name="T77" fmla="*/ 397 h 403"/>
                  <a:gd name="T78" fmla="*/ 1572 w 2728"/>
                  <a:gd name="T79" fmla="*/ 383 h 403"/>
                  <a:gd name="T80" fmla="*/ 1809 w 2728"/>
                  <a:gd name="T81" fmla="*/ 356 h 403"/>
                  <a:gd name="T82" fmla="*/ 1888 w 2728"/>
                  <a:gd name="T83" fmla="*/ 347 h 403"/>
                  <a:gd name="T84" fmla="*/ 1999 w 2728"/>
                  <a:gd name="T85" fmla="*/ 341 h 403"/>
                  <a:gd name="T86" fmla="*/ 2107 w 2728"/>
                  <a:gd name="T87" fmla="*/ 340 h 403"/>
                  <a:gd name="T88" fmla="*/ 2217 w 2728"/>
                  <a:gd name="T89" fmla="*/ 340 h 403"/>
                  <a:gd name="T90" fmla="*/ 2327 w 2728"/>
                  <a:gd name="T91" fmla="*/ 341 h 403"/>
                  <a:gd name="T92" fmla="*/ 2395 w 2728"/>
                  <a:gd name="T93" fmla="*/ 346 h 403"/>
                  <a:gd name="T94" fmla="*/ 2467 w 2728"/>
                  <a:gd name="T95" fmla="*/ 357 h 403"/>
                  <a:gd name="T96" fmla="*/ 2542 w 2728"/>
                  <a:gd name="T97" fmla="*/ 369 h 403"/>
                  <a:gd name="T98" fmla="*/ 2613 w 2728"/>
                  <a:gd name="T99" fmla="*/ 374 h 403"/>
                  <a:gd name="T100" fmla="*/ 2643 w 2728"/>
                  <a:gd name="T101" fmla="*/ 373 h 403"/>
                  <a:gd name="T102" fmla="*/ 2670 w 2728"/>
                  <a:gd name="T103" fmla="*/ 369 h 403"/>
                  <a:gd name="T104" fmla="*/ 2728 w 2728"/>
                  <a:gd name="T105" fmla="*/ 354 h 403"/>
                  <a:gd name="T106" fmla="*/ 2706 w 2728"/>
                  <a:gd name="T107" fmla="*/ 207 h 403"/>
                  <a:gd name="T108" fmla="*/ 2686 w 2728"/>
                  <a:gd name="T109" fmla="*/ 102 h 403"/>
                  <a:gd name="T110" fmla="*/ 2669 w 2728"/>
                  <a:gd name="T111" fmla="*/ 32 h 403"/>
                  <a:gd name="T112" fmla="*/ 2609 w 2728"/>
                  <a:gd name="T113" fmla="*/ 18 h 403"/>
                  <a:gd name="T114" fmla="*/ 2578 w 2728"/>
                  <a:gd name="T115" fmla="*/ 9 h 403"/>
                  <a:gd name="T116" fmla="*/ 2510 w 2728"/>
                  <a:gd name="T117" fmla="*/ 1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28" h="403">
                    <a:moveTo>
                      <a:pt x="2476" y="0"/>
                    </a:moveTo>
                    <a:lnTo>
                      <a:pt x="2476" y="0"/>
                    </a:lnTo>
                    <a:lnTo>
                      <a:pt x="2445" y="0"/>
                    </a:lnTo>
                    <a:lnTo>
                      <a:pt x="2415" y="2"/>
                    </a:lnTo>
                    <a:lnTo>
                      <a:pt x="2355" y="7"/>
                    </a:lnTo>
                    <a:lnTo>
                      <a:pt x="2241" y="23"/>
                    </a:lnTo>
                    <a:lnTo>
                      <a:pt x="2241" y="23"/>
                    </a:lnTo>
                    <a:lnTo>
                      <a:pt x="2151" y="37"/>
                    </a:lnTo>
                    <a:lnTo>
                      <a:pt x="2060" y="53"/>
                    </a:lnTo>
                    <a:lnTo>
                      <a:pt x="1971" y="70"/>
                    </a:lnTo>
                    <a:lnTo>
                      <a:pt x="1882" y="88"/>
                    </a:lnTo>
                    <a:lnTo>
                      <a:pt x="1704" y="124"/>
                    </a:lnTo>
                    <a:lnTo>
                      <a:pt x="1527" y="160"/>
                    </a:lnTo>
                    <a:lnTo>
                      <a:pt x="1527" y="160"/>
                    </a:lnTo>
                    <a:lnTo>
                      <a:pt x="1455" y="175"/>
                    </a:lnTo>
                    <a:lnTo>
                      <a:pt x="1382" y="189"/>
                    </a:lnTo>
                    <a:lnTo>
                      <a:pt x="1308" y="201"/>
                    </a:lnTo>
                    <a:lnTo>
                      <a:pt x="1233" y="211"/>
                    </a:lnTo>
                    <a:lnTo>
                      <a:pt x="1158" y="220"/>
                    </a:lnTo>
                    <a:lnTo>
                      <a:pt x="1083" y="226"/>
                    </a:lnTo>
                    <a:lnTo>
                      <a:pt x="1008" y="230"/>
                    </a:lnTo>
                    <a:lnTo>
                      <a:pt x="933" y="231"/>
                    </a:lnTo>
                    <a:lnTo>
                      <a:pt x="933" y="231"/>
                    </a:lnTo>
                    <a:lnTo>
                      <a:pt x="933" y="231"/>
                    </a:lnTo>
                    <a:lnTo>
                      <a:pt x="933" y="231"/>
                    </a:lnTo>
                    <a:lnTo>
                      <a:pt x="929" y="231"/>
                    </a:lnTo>
                    <a:lnTo>
                      <a:pt x="929" y="231"/>
                    </a:lnTo>
                    <a:lnTo>
                      <a:pt x="925" y="231"/>
                    </a:lnTo>
                    <a:lnTo>
                      <a:pt x="925" y="231"/>
                    </a:lnTo>
                    <a:lnTo>
                      <a:pt x="869" y="231"/>
                    </a:lnTo>
                    <a:lnTo>
                      <a:pt x="815" y="229"/>
                    </a:lnTo>
                    <a:lnTo>
                      <a:pt x="815" y="229"/>
                    </a:lnTo>
                    <a:lnTo>
                      <a:pt x="768" y="224"/>
                    </a:lnTo>
                    <a:lnTo>
                      <a:pt x="719" y="217"/>
                    </a:lnTo>
                    <a:lnTo>
                      <a:pt x="670" y="208"/>
                    </a:lnTo>
                    <a:lnTo>
                      <a:pt x="620" y="198"/>
                    </a:lnTo>
                    <a:lnTo>
                      <a:pt x="571" y="187"/>
                    </a:lnTo>
                    <a:lnTo>
                      <a:pt x="521" y="175"/>
                    </a:lnTo>
                    <a:lnTo>
                      <a:pt x="426" y="150"/>
                    </a:lnTo>
                    <a:lnTo>
                      <a:pt x="426" y="150"/>
                    </a:lnTo>
                    <a:lnTo>
                      <a:pt x="376" y="138"/>
                    </a:lnTo>
                    <a:lnTo>
                      <a:pt x="325" y="127"/>
                    </a:lnTo>
                    <a:lnTo>
                      <a:pt x="275" y="119"/>
                    </a:lnTo>
                    <a:lnTo>
                      <a:pt x="222" y="112"/>
                    </a:lnTo>
                    <a:lnTo>
                      <a:pt x="170" y="107"/>
                    </a:lnTo>
                    <a:lnTo>
                      <a:pt x="118" y="103"/>
                    </a:lnTo>
                    <a:lnTo>
                      <a:pt x="67" y="102"/>
                    </a:lnTo>
                    <a:lnTo>
                      <a:pt x="15" y="100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36" y="144"/>
                    </a:lnTo>
                    <a:lnTo>
                      <a:pt x="71" y="155"/>
                    </a:lnTo>
                    <a:lnTo>
                      <a:pt x="107" y="166"/>
                    </a:lnTo>
                    <a:lnTo>
                      <a:pt x="142" y="179"/>
                    </a:lnTo>
                    <a:lnTo>
                      <a:pt x="211" y="206"/>
                    </a:lnTo>
                    <a:lnTo>
                      <a:pt x="281" y="234"/>
                    </a:lnTo>
                    <a:lnTo>
                      <a:pt x="350" y="262"/>
                    </a:lnTo>
                    <a:lnTo>
                      <a:pt x="418" y="289"/>
                    </a:lnTo>
                    <a:lnTo>
                      <a:pt x="453" y="301"/>
                    </a:lnTo>
                    <a:lnTo>
                      <a:pt x="487" y="314"/>
                    </a:lnTo>
                    <a:lnTo>
                      <a:pt x="521" y="324"/>
                    </a:lnTo>
                    <a:lnTo>
                      <a:pt x="555" y="334"/>
                    </a:lnTo>
                    <a:lnTo>
                      <a:pt x="555" y="334"/>
                    </a:lnTo>
                    <a:lnTo>
                      <a:pt x="599" y="345"/>
                    </a:lnTo>
                    <a:lnTo>
                      <a:pt x="642" y="355"/>
                    </a:lnTo>
                    <a:lnTo>
                      <a:pt x="685" y="364"/>
                    </a:lnTo>
                    <a:lnTo>
                      <a:pt x="728" y="370"/>
                    </a:lnTo>
                    <a:lnTo>
                      <a:pt x="772" y="378"/>
                    </a:lnTo>
                    <a:lnTo>
                      <a:pt x="816" y="383"/>
                    </a:lnTo>
                    <a:lnTo>
                      <a:pt x="859" y="388"/>
                    </a:lnTo>
                    <a:lnTo>
                      <a:pt x="904" y="392"/>
                    </a:lnTo>
                    <a:lnTo>
                      <a:pt x="991" y="397"/>
                    </a:lnTo>
                    <a:lnTo>
                      <a:pt x="1080" y="401"/>
                    </a:lnTo>
                    <a:lnTo>
                      <a:pt x="1168" y="402"/>
                    </a:lnTo>
                    <a:lnTo>
                      <a:pt x="1256" y="403"/>
                    </a:lnTo>
                    <a:lnTo>
                      <a:pt x="1256" y="403"/>
                    </a:lnTo>
                    <a:lnTo>
                      <a:pt x="1336" y="401"/>
                    </a:lnTo>
                    <a:lnTo>
                      <a:pt x="1415" y="397"/>
                    </a:lnTo>
                    <a:lnTo>
                      <a:pt x="1494" y="390"/>
                    </a:lnTo>
                    <a:lnTo>
                      <a:pt x="1572" y="383"/>
                    </a:lnTo>
                    <a:lnTo>
                      <a:pt x="1730" y="365"/>
                    </a:lnTo>
                    <a:lnTo>
                      <a:pt x="1809" y="356"/>
                    </a:lnTo>
                    <a:lnTo>
                      <a:pt x="1888" y="347"/>
                    </a:lnTo>
                    <a:lnTo>
                      <a:pt x="1888" y="347"/>
                    </a:lnTo>
                    <a:lnTo>
                      <a:pt x="1945" y="343"/>
                    </a:lnTo>
                    <a:lnTo>
                      <a:pt x="1999" y="341"/>
                    </a:lnTo>
                    <a:lnTo>
                      <a:pt x="2054" y="340"/>
                    </a:lnTo>
                    <a:lnTo>
                      <a:pt x="2107" y="340"/>
                    </a:lnTo>
                    <a:lnTo>
                      <a:pt x="2107" y="340"/>
                    </a:lnTo>
                    <a:lnTo>
                      <a:pt x="2217" y="340"/>
                    </a:lnTo>
                    <a:lnTo>
                      <a:pt x="2327" y="341"/>
                    </a:lnTo>
                    <a:lnTo>
                      <a:pt x="2327" y="341"/>
                    </a:lnTo>
                    <a:lnTo>
                      <a:pt x="2360" y="342"/>
                    </a:lnTo>
                    <a:lnTo>
                      <a:pt x="2395" y="346"/>
                    </a:lnTo>
                    <a:lnTo>
                      <a:pt x="2430" y="351"/>
                    </a:lnTo>
                    <a:lnTo>
                      <a:pt x="2467" y="357"/>
                    </a:lnTo>
                    <a:lnTo>
                      <a:pt x="2504" y="362"/>
                    </a:lnTo>
                    <a:lnTo>
                      <a:pt x="2542" y="369"/>
                    </a:lnTo>
                    <a:lnTo>
                      <a:pt x="2578" y="371"/>
                    </a:lnTo>
                    <a:lnTo>
                      <a:pt x="2613" y="374"/>
                    </a:lnTo>
                    <a:lnTo>
                      <a:pt x="2613" y="374"/>
                    </a:lnTo>
                    <a:lnTo>
                      <a:pt x="2643" y="373"/>
                    </a:lnTo>
                    <a:lnTo>
                      <a:pt x="2656" y="370"/>
                    </a:lnTo>
                    <a:lnTo>
                      <a:pt x="2670" y="369"/>
                    </a:lnTo>
                    <a:lnTo>
                      <a:pt x="2728" y="354"/>
                    </a:lnTo>
                    <a:lnTo>
                      <a:pt x="2728" y="354"/>
                    </a:lnTo>
                    <a:lnTo>
                      <a:pt x="2717" y="280"/>
                    </a:lnTo>
                    <a:lnTo>
                      <a:pt x="2706" y="207"/>
                    </a:lnTo>
                    <a:lnTo>
                      <a:pt x="2693" y="136"/>
                    </a:lnTo>
                    <a:lnTo>
                      <a:pt x="2686" y="102"/>
                    </a:lnTo>
                    <a:lnTo>
                      <a:pt x="2678" y="68"/>
                    </a:lnTo>
                    <a:lnTo>
                      <a:pt x="2669" y="32"/>
                    </a:lnTo>
                    <a:lnTo>
                      <a:pt x="2609" y="18"/>
                    </a:lnTo>
                    <a:lnTo>
                      <a:pt x="2609" y="18"/>
                    </a:lnTo>
                    <a:lnTo>
                      <a:pt x="2593" y="12"/>
                    </a:lnTo>
                    <a:lnTo>
                      <a:pt x="2578" y="9"/>
                    </a:lnTo>
                    <a:lnTo>
                      <a:pt x="2545" y="4"/>
                    </a:lnTo>
                    <a:lnTo>
                      <a:pt x="2510" y="1"/>
                    </a:lnTo>
                    <a:lnTo>
                      <a:pt x="2476" y="0"/>
                    </a:lnTo>
                    <a:close/>
                  </a:path>
                </a:pathLst>
              </a:custGeom>
              <a:solidFill>
                <a:srgbClr val="3939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1" name="Freeform 28">
                <a:extLst>
                  <a:ext uri="{FF2B5EF4-FFF2-40B4-BE49-F238E27FC236}">
                    <a16:creationId xmlns:a16="http://schemas.microsoft.com/office/drawing/2014/main" id="{CB896F71-31BF-8119-F9B2-76C9BA3D9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" y="4053"/>
                <a:ext cx="1363" cy="202"/>
              </a:xfrm>
              <a:custGeom>
                <a:avLst/>
                <a:gdLst>
                  <a:gd name="T0" fmla="*/ 2476 w 2728"/>
                  <a:gd name="T1" fmla="*/ 0 h 403"/>
                  <a:gd name="T2" fmla="*/ 2415 w 2728"/>
                  <a:gd name="T3" fmla="*/ 2 h 403"/>
                  <a:gd name="T4" fmla="*/ 2241 w 2728"/>
                  <a:gd name="T5" fmla="*/ 23 h 403"/>
                  <a:gd name="T6" fmla="*/ 2151 w 2728"/>
                  <a:gd name="T7" fmla="*/ 37 h 403"/>
                  <a:gd name="T8" fmla="*/ 1971 w 2728"/>
                  <a:gd name="T9" fmla="*/ 70 h 403"/>
                  <a:gd name="T10" fmla="*/ 1704 w 2728"/>
                  <a:gd name="T11" fmla="*/ 124 h 403"/>
                  <a:gd name="T12" fmla="*/ 1527 w 2728"/>
                  <a:gd name="T13" fmla="*/ 160 h 403"/>
                  <a:gd name="T14" fmla="*/ 1382 w 2728"/>
                  <a:gd name="T15" fmla="*/ 189 h 403"/>
                  <a:gd name="T16" fmla="*/ 1233 w 2728"/>
                  <a:gd name="T17" fmla="*/ 211 h 403"/>
                  <a:gd name="T18" fmla="*/ 1083 w 2728"/>
                  <a:gd name="T19" fmla="*/ 226 h 403"/>
                  <a:gd name="T20" fmla="*/ 933 w 2728"/>
                  <a:gd name="T21" fmla="*/ 231 h 403"/>
                  <a:gd name="T22" fmla="*/ 933 w 2728"/>
                  <a:gd name="T23" fmla="*/ 231 h 403"/>
                  <a:gd name="T24" fmla="*/ 929 w 2728"/>
                  <a:gd name="T25" fmla="*/ 231 h 403"/>
                  <a:gd name="T26" fmla="*/ 925 w 2728"/>
                  <a:gd name="T27" fmla="*/ 231 h 403"/>
                  <a:gd name="T28" fmla="*/ 869 w 2728"/>
                  <a:gd name="T29" fmla="*/ 231 h 403"/>
                  <a:gd name="T30" fmla="*/ 815 w 2728"/>
                  <a:gd name="T31" fmla="*/ 229 h 403"/>
                  <a:gd name="T32" fmla="*/ 719 w 2728"/>
                  <a:gd name="T33" fmla="*/ 217 h 403"/>
                  <a:gd name="T34" fmla="*/ 620 w 2728"/>
                  <a:gd name="T35" fmla="*/ 198 h 403"/>
                  <a:gd name="T36" fmla="*/ 521 w 2728"/>
                  <a:gd name="T37" fmla="*/ 175 h 403"/>
                  <a:gd name="T38" fmla="*/ 426 w 2728"/>
                  <a:gd name="T39" fmla="*/ 150 h 403"/>
                  <a:gd name="T40" fmla="*/ 325 w 2728"/>
                  <a:gd name="T41" fmla="*/ 127 h 403"/>
                  <a:gd name="T42" fmla="*/ 222 w 2728"/>
                  <a:gd name="T43" fmla="*/ 112 h 403"/>
                  <a:gd name="T44" fmla="*/ 118 w 2728"/>
                  <a:gd name="T45" fmla="*/ 103 h 403"/>
                  <a:gd name="T46" fmla="*/ 15 w 2728"/>
                  <a:gd name="T47" fmla="*/ 100 h 403"/>
                  <a:gd name="T48" fmla="*/ 0 w 2728"/>
                  <a:gd name="T49" fmla="*/ 135 h 403"/>
                  <a:gd name="T50" fmla="*/ 71 w 2728"/>
                  <a:gd name="T51" fmla="*/ 155 h 403"/>
                  <a:gd name="T52" fmla="*/ 142 w 2728"/>
                  <a:gd name="T53" fmla="*/ 179 h 403"/>
                  <a:gd name="T54" fmla="*/ 281 w 2728"/>
                  <a:gd name="T55" fmla="*/ 234 h 403"/>
                  <a:gd name="T56" fmla="*/ 418 w 2728"/>
                  <a:gd name="T57" fmla="*/ 289 h 403"/>
                  <a:gd name="T58" fmla="*/ 487 w 2728"/>
                  <a:gd name="T59" fmla="*/ 314 h 403"/>
                  <a:gd name="T60" fmla="*/ 555 w 2728"/>
                  <a:gd name="T61" fmla="*/ 334 h 403"/>
                  <a:gd name="T62" fmla="*/ 599 w 2728"/>
                  <a:gd name="T63" fmla="*/ 345 h 403"/>
                  <a:gd name="T64" fmla="*/ 685 w 2728"/>
                  <a:gd name="T65" fmla="*/ 364 h 403"/>
                  <a:gd name="T66" fmla="*/ 772 w 2728"/>
                  <a:gd name="T67" fmla="*/ 378 h 403"/>
                  <a:gd name="T68" fmla="*/ 859 w 2728"/>
                  <a:gd name="T69" fmla="*/ 388 h 403"/>
                  <a:gd name="T70" fmla="*/ 991 w 2728"/>
                  <a:gd name="T71" fmla="*/ 397 h 403"/>
                  <a:gd name="T72" fmla="*/ 1168 w 2728"/>
                  <a:gd name="T73" fmla="*/ 402 h 403"/>
                  <a:gd name="T74" fmla="*/ 1256 w 2728"/>
                  <a:gd name="T75" fmla="*/ 403 h 403"/>
                  <a:gd name="T76" fmla="*/ 1415 w 2728"/>
                  <a:gd name="T77" fmla="*/ 397 h 403"/>
                  <a:gd name="T78" fmla="*/ 1572 w 2728"/>
                  <a:gd name="T79" fmla="*/ 383 h 403"/>
                  <a:gd name="T80" fmla="*/ 1809 w 2728"/>
                  <a:gd name="T81" fmla="*/ 356 h 403"/>
                  <a:gd name="T82" fmla="*/ 1888 w 2728"/>
                  <a:gd name="T83" fmla="*/ 347 h 403"/>
                  <a:gd name="T84" fmla="*/ 1999 w 2728"/>
                  <a:gd name="T85" fmla="*/ 341 h 403"/>
                  <a:gd name="T86" fmla="*/ 2107 w 2728"/>
                  <a:gd name="T87" fmla="*/ 340 h 403"/>
                  <a:gd name="T88" fmla="*/ 2217 w 2728"/>
                  <a:gd name="T89" fmla="*/ 340 h 403"/>
                  <a:gd name="T90" fmla="*/ 2327 w 2728"/>
                  <a:gd name="T91" fmla="*/ 341 h 403"/>
                  <a:gd name="T92" fmla="*/ 2395 w 2728"/>
                  <a:gd name="T93" fmla="*/ 346 h 403"/>
                  <a:gd name="T94" fmla="*/ 2467 w 2728"/>
                  <a:gd name="T95" fmla="*/ 357 h 403"/>
                  <a:gd name="T96" fmla="*/ 2542 w 2728"/>
                  <a:gd name="T97" fmla="*/ 369 h 403"/>
                  <a:gd name="T98" fmla="*/ 2613 w 2728"/>
                  <a:gd name="T99" fmla="*/ 374 h 403"/>
                  <a:gd name="T100" fmla="*/ 2643 w 2728"/>
                  <a:gd name="T101" fmla="*/ 373 h 403"/>
                  <a:gd name="T102" fmla="*/ 2670 w 2728"/>
                  <a:gd name="T103" fmla="*/ 369 h 403"/>
                  <a:gd name="T104" fmla="*/ 2728 w 2728"/>
                  <a:gd name="T105" fmla="*/ 354 h 403"/>
                  <a:gd name="T106" fmla="*/ 2706 w 2728"/>
                  <a:gd name="T107" fmla="*/ 207 h 403"/>
                  <a:gd name="T108" fmla="*/ 2686 w 2728"/>
                  <a:gd name="T109" fmla="*/ 102 h 403"/>
                  <a:gd name="T110" fmla="*/ 2669 w 2728"/>
                  <a:gd name="T111" fmla="*/ 32 h 403"/>
                  <a:gd name="T112" fmla="*/ 2609 w 2728"/>
                  <a:gd name="T113" fmla="*/ 18 h 403"/>
                  <a:gd name="T114" fmla="*/ 2578 w 2728"/>
                  <a:gd name="T115" fmla="*/ 9 h 403"/>
                  <a:gd name="T116" fmla="*/ 2510 w 2728"/>
                  <a:gd name="T117" fmla="*/ 1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28" h="403">
                    <a:moveTo>
                      <a:pt x="2476" y="0"/>
                    </a:moveTo>
                    <a:lnTo>
                      <a:pt x="2476" y="0"/>
                    </a:lnTo>
                    <a:lnTo>
                      <a:pt x="2445" y="0"/>
                    </a:lnTo>
                    <a:lnTo>
                      <a:pt x="2415" y="2"/>
                    </a:lnTo>
                    <a:lnTo>
                      <a:pt x="2355" y="7"/>
                    </a:lnTo>
                    <a:lnTo>
                      <a:pt x="2241" y="23"/>
                    </a:lnTo>
                    <a:lnTo>
                      <a:pt x="2241" y="23"/>
                    </a:lnTo>
                    <a:lnTo>
                      <a:pt x="2151" y="37"/>
                    </a:lnTo>
                    <a:lnTo>
                      <a:pt x="2060" y="53"/>
                    </a:lnTo>
                    <a:lnTo>
                      <a:pt x="1971" y="70"/>
                    </a:lnTo>
                    <a:lnTo>
                      <a:pt x="1882" y="88"/>
                    </a:lnTo>
                    <a:lnTo>
                      <a:pt x="1704" y="124"/>
                    </a:lnTo>
                    <a:lnTo>
                      <a:pt x="1527" y="160"/>
                    </a:lnTo>
                    <a:lnTo>
                      <a:pt x="1527" y="160"/>
                    </a:lnTo>
                    <a:lnTo>
                      <a:pt x="1455" y="175"/>
                    </a:lnTo>
                    <a:lnTo>
                      <a:pt x="1382" y="189"/>
                    </a:lnTo>
                    <a:lnTo>
                      <a:pt x="1308" y="201"/>
                    </a:lnTo>
                    <a:lnTo>
                      <a:pt x="1233" y="211"/>
                    </a:lnTo>
                    <a:lnTo>
                      <a:pt x="1158" y="220"/>
                    </a:lnTo>
                    <a:lnTo>
                      <a:pt x="1083" y="226"/>
                    </a:lnTo>
                    <a:lnTo>
                      <a:pt x="1008" y="230"/>
                    </a:lnTo>
                    <a:lnTo>
                      <a:pt x="933" y="231"/>
                    </a:lnTo>
                    <a:lnTo>
                      <a:pt x="933" y="231"/>
                    </a:lnTo>
                    <a:lnTo>
                      <a:pt x="933" y="231"/>
                    </a:lnTo>
                    <a:lnTo>
                      <a:pt x="933" y="231"/>
                    </a:lnTo>
                    <a:lnTo>
                      <a:pt x="929" y="231"/>
                    </a:lnTo>
                    <a:lnTo>
                      <a:pt x="929" y="231"/>
                    </a:lnTo>
                    <a:lnTo>
                      <a:pt x="925" y="231"/>
                    </a:lnTo>
                    <a:lnTo>
                      <a:pt x="925" y="231"/>
                    </a:lnTo>
                    <a:lnTo>
                      <a:pt x="869" y="231"/>
                    </a:lnTo>
                    <a:lnTo>
                      <a:pt x="815" y="229"/>
                    </a:lnTo>
                    <a:lnTo>
                      <a:pt x="815" y="229"/>
                    </a:lnTo>
                    <a:lnTo>
                      <a:pt x="768" y="224"/>
                    </a:lnTo>
                    <a:lnTo>
                      <a:pt x="719" y="217"/>
                    </a:lnTo>
                    <a:lnTo>
                      <a:pt x="670" y="208"/>
                    </a:lnTo>
                    <a:lnTo>
                      <a:pt x="620" y="198"/>
                    </a:lnTo>
                    <a:lnTo>
                      <a:pt x="571" y="187"/>
                    </a:lnTo>
                    <a:lnTo>
                      <a:pt x="521" y="175"/>
                    </a:lnTo>
                    <a:lnTo>
                      <a:pt x="426" y="150"/>
                    </a:lnTo>
                    <a:lnTo>
                      <a:pt x="426" y="150"/>
                    </a:lnTo>
                    <a:lnTo>
                      <a:pt x="376" y="138"/>
                    </a:lnTo>
                    <a:lnTo>
                      <a:pt x="325" y="127"/>
                    </a:lnTo>
                    <a:lnTo>
                      <a:pt x="275" y="119"/>
                    </a:lnTo>
                    <a:lnTo>
                      <a:pt x="222" y="112"/>
                    </a:lnTo>
                    <a:lnTo>
                      <a:pt x="170" y="107"/>
                    </a:lnTo>
                    <a:lnTo>
                      <a:pt x="118" y="103"/>
                    </a:lnTo>
                    <a:lnTo>
                      <a:pt x="67" y="102"/>
                    </a:lnTo>
                    <a:lnTo>
                      <a:pt x="15" y="100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36" y="144"/>
                    </a:lnTo>
                    <a:lnTo>
                      <a:pt x="71" y="155"/>
                    </a:lnTo>
                    <a:lnTo>
                      <a:pt x="107" y="166"/>
                    </a:lnTo>
                    <a:lnTo>
                      <a:pt x="142" y="179"/>
                    </a:lnTo>
                    <a:lnTo>
                      <a:pt x="211" y="206"/>
                    </a:lnTo>
                    <a:lnTo>
                      <a:pt x="281" y="234"/>
                    </a:lnTo>
                    <a:lnTo>
                      <a:pt x="350" y="262"/>
                    </a:lnTo>
                    <a:lnTo>
                      <a:pt x="418" y="289"/>
                    </a:lnTo>
                    <a:lnTo>
                      <a:pt x="453" y="301"/>
                    </a:lnTo>
                    <a:lnTo>
                      <a:pt x="487" y="314"/>
                    </a:lnTo>
                    <a:lnTo>
                      <a:pt x="521" y="324"/>
                    </a:lnTo>
                    <a:lnTo>
                      <a:pt x="555" y="334"/>
                    </a:lnTo>
                    <a:lnTo>
                      <a:pt x="555" y="334"/>
                    </a:lnTo>
                    <a:lnTo>
                      <a:pt x="599" y="345"/>
                    </a:lnTo>
                    <a:lnTo>
                      <a:pt x="642" y="355"/>
                    </a:lnTo>
                    <a:lnTo>
                      <a:pt x="685" y="364"/>
                    </a:lnTo>
                    <a:lnTo>
                      <a:pt x="728" y="370"/>
                    </a:lnTo>
                    <a:lnTo>
                      <a:pt x="772" y="378"/>
                    </a:lnTo>
                    <a:lnTo>
                      <a:pt x="816" y="383"/>
                    </a:lnTo>
                    <a:lnTo>
                      <a:pt x="859" y="388"/>
                    </a:lnTo>
                    <a:lnTo>
                      <a:pt x="904" y="392"/>
                    </a:lnTo>
                    <a:lnTo>
                      <a:pt x="991" y="397"/>
                    </a:lnTo>
                    <a:lnTo>
                      <a:pt x="1080" y="401"/>
                    </a:lnTo>
                    <a:lnTo>
                      <a:pt x="1168" y="402"/>
                    </a:lnTo>
                    <a:lnTo>
                      <a:pt x="1256" y="403"/>
                    </a:lnTo>
                    <a:lnTo>
                      <a:pt x="1256" y="403"/>
                    </a:lnTo>
                    <a:lnTo>
                      <a:pt x="1336" y="401"/>
                    </a:lnTo>
                    <a:lnTo>
                      <a:pt x="1415" y="397"/>
                    </a:lnTo>
                    <a:lnTo>
                      <a:pt x="1494" y="390"/>
                    </a:lnTo>
                    <a:lnTo>
                      <a:pt x="1572" y="383"/>
                    </a:lnTo>
                    <a:lnTo>
                      <a:pt x="1730" y="365"/>
                    </a:lnTo>
                    <a:lnTo>
                      <a:pt x="1809" y="356"/>
                    </a:lnTo>
                    <a:lnTo>
                      <a:pt x="1888" y="347"/>
                    </a:lnTo>
                    <a:lnTo>
                      <a:pt x="1888" y="347"/>
                    </a:lnTo>
                    <a:lnTo>
                      <a:pt x="1945" y="343"/>
                    </a:lnTo>
                    <a:lnTo>
                      <a:pt x="1999" y="341"/>
                    </a:lnTo>
                    <a:lnTo>
                      <a:pt x="2054" y="340"/>
                    </a:lnTo>
                    <a:lnTo>
                      <a:pt x="2107" y="340"/>
                    </a:lnTo>
                    <a:lnTo>
                      <a:pt x="2107" y="340"/>
                    </a:lnTo>
                    <a:lnTo>
                      <a:pt x="2217" y="340"/>
                    </a:lnTo>
                    <a:lnTo>
                      <a:pt x="2327" y="341"/>
                    </a:lnTo>
                    <a:lnTo>
                      <a:pt x="2327" y="341"/>
                    </a:lnTo>
                    <a:lnTo>
                      <a:pt x="2360" y="342"/>
                    </a:lnTo>
                    <a:lnTo>
                      <a:pt x="2395" y="346"/>
                    </a:lnTo>
                    <a:lnTo>
                      <a:pt x="2430" y="351"/>
                    </a:lnTo>
                    <a:lnTo>
                      <a:pt x="2467" y="357"/>
                    </a:lnTo>
                    <a:lnTo>
                      <a:pt x="2504" y="362"/>
                    </a:lnTo>
                    <a:lnTo>
                      <a:pt x="2542" y="369"/>
                    </a:lnTo>
                    <a:lnTo>
                      <a:pt x="2578" y="371"/>
                    </a:lnTo>
                    <a:lnTo>
                      <a:pt x="2613" y="374"/>
                    </a:lnTo>
                    <a:lnTo>
                      <a:pt x="2613" y="374"/>
                    </a:lnTo>
                    <a:lnTo>
                      <a:pt x="2643" y="373"/>
                    </a:lnTo>
                    <a:lnTo>
                      <a:pt x="2656" y="370"/>
                    </a:lnTo>
                    <a:lnTo>
                      <a:pt x="2670" y="369"/>
                    </a:lnTo>
                    <a:lnTo>
                      <a:pt x="2728" y="354"/>
                    </a:lnTo>
                    <a:lnTo>
                      <a:pt x="2728" y="354"/>
                    </a:lnTo>
                    <a:lnTo>
                      <a:pt x="2717" y="280"/>
                    </a:lnTo>
                    <a:lnTo>
                      <a:pt x="2706" y="207"/>
                    </a:lnTo>
                    <a:lnTo>
                      <a:pt x="2693" y="136"/>
                    </a:lnTo>
                    <a:lnTo>
                      <a:pt x="2686" y="102"/>
                    </a:lnTo>
                    <a:lnTo>
                      <a:pt x="2678" y="68"/>
                    </a:lnTo>
                    <a:lnTo>
                      <a:pt x="2669" y="32"/>
                    </a:lnTo>
                    <a:lnTo>
                      <a:pt x="2609" y="18"/>
                    </a:lnTo>
                    <a:lnTo>
                      <a:pt x="2609" y="18"/>
                    </a:lnTo>
                    <a:lnTo>
                      <a:pt x="2593" y="12"/>
                    </a:lnTo>
                    <a:lnTo>
                      <a:pt x="2578" y="9"/>
                    </a:lnTo>
                    <a:lnTo>
                      <a:pt x="2545" y="4"/>
                    </a:lnTo>
                    <a:lnTo>
                      <a:pt x="2510" y="1"/>
                    </a:lnTo>
                    <a:lnTo>
                      <a:pt x="247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2" name="Freeform 29">
                <a:extLst>
                  <a:ext uri="{FF2B5EF4-FFF2-40B4-BE49-F238E27FC236}">
                    <a16:creationId xmlns:a16="http://schemas.microsoft.com/office/drawing/2014/main" id="{44B34D5A-7E5D-DE5E-AA8D-7A4AB3B4004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0" y="4053"/>
                <a:ext cx="1330" cy="116"/>
              </a:xfrm>
              <a:custGeom>
                <a:avLst/>
                <a:gdLst>
                  <a:gd name="T0" fmla="*/ 0 w 2661"/>
                  <a:gd name="T1" fmla="*/ 100 h 231"/>
                  <a:gd name="T2" fmla="*/ 52 w 2661"/>
                  <a:gd name="T3" fmla="*/ 100 h 231"/>
                  <a:gd name="T4" fmla="*/ 158 w 2661"/>
                  <a:gd name="T5" fmla="*/ 107 h 231"/>
                  <a:gd name="T6" fmla="*/ 263 w 2661"/>
                  <a:gd name="T7" fmla="*/ 118 h 231"/>
                  <a:gd name="T8" fmla="*/ 368 w 2661"/>
                  <a:gd name="T9" fmla="*/ 138 h 231"/>
                  <a:gd name="T10" fmla="*/ 417 w 2661"/>
                  <a:gd name="T11" fmla="*/ 150 h 231"/>
                  <a:gd name="T12" fmla="*/ 562 w 2661"/>
                  <a:gd name="T13" fmla="*/ 187 h 231"/>
                  <a:gd name="T14" fmla="*/ 661 w 2661"/>
                  <a:gd name="T15" fmla="*/ 208 h 231"/>
                  <a:gd name="T16" fmla="*/ 759 w 2661"/>
                  <a:gd name="T17" fmla="*/ 224 h 231"/>
                  <a:gd name="T18" fmla="*/ 806 w 2661"/>
                  <a:gd name="T19" fmla="*/ 229 h 231"/>
                  <a:gd name="T20" fmla="*/ 872 w 2661"/>
                  <a:gd name="T21" fmla="*/ 231 h 231"/>
                  <a:gd name="T22" fmla="*/ 806 w 2661"/>
                  <a:gd name="T23" fmla="*/ 229 h 231"/>
                  <a:gd name="T24" fmla="*/ 711 w 2661"/>
                  <a:gd name="T25" fmla="*/ 217 h 231"/>
                  <a:gd name="T26" fmla="*/ 612 w 2661"/>
                  <a:gd name="T27" fmla="*/ 198 h 231"/>
                  <a:gd name="T28" fmla="*/ 513 w 2661"/>
                  <a:gd name="T29" fmla="*/ 175 h 231"/>
                  <a:gd name="T30" fmla="*/ 417 w 2661"/>
                  <a:gd name="T31" fmla="*/ 150 h 231"/>
                  <a:gd name="T32" fmla="*/ 316 w 2661"/>
                  <a:gd name="T33" fmla="*/ 127 h 231"/>
                  <a:gd name="T34" fmla="*/ 211 w 2661"/>
                  <a:gd name="T35" fmla="*/ 112 h 231"/>
                  <a:gd name="T36" fmla="*/ 106 w 2661"/>
                  <a:gd name="T37" fmla="*/ 103 h 231"/>
                  <a:gd name="T38" fmla="*/ 0 w 2661"/>
                  <a:gd name="T39" fmla="*/ 100 h 231"/>
                  <a:gd name="T40" fmla="*/ 2601 w 2661"/>
                  <a:gd name="T41" fmla="*/ 18 h 231"/>
                  <a:gd name="T42" fmla="*/ 2661 w 2661"/>
                  <a:gd name="T43" fmla="*/ 32 h 231"/>
                  <a:gd name="T44" fmla="*/ 2601 w 2661"/>
                  <a:gd name="T45" fmla="*/ 18 h 231"/>
                  <a:gd name="T46" fmla="*/ 2465 w 2661"/>
                  <a:gd name="T47" fmla="*/ 0 h 231"/>
                  <a:gd name="T48" fmla="*/ 2403 w 2661"/>
                  <a:gd name="T49" fmla="*/ 2 h 231"/>
                  <a:gd name="T50" fmla="*/ 2226 w 2661"/>
                  <a:gd name="T51" fmla="*/ 23 h 231"/>
                  <a:gd name="T52" fmla="*/ 2136 w 2661"/>
                  <a:gd name="T53" fmla="*/ 37 h 231"/>
                  <a:gd name="T54" fmla="*/ 1956 w 2661"/>
                  <a:gd name="T55" fmla="*/ 70 h 231"/>
                  <a:gd name="T56" fmla="*/ 1689 w 2661"/>
                  <a:gd name="T57" fmla="*/ 124 h 231"/>
                  <a:gd name="T58" fmla="*/ 1512 w 2661"/>
                  <a:gd name="T59" fmla="*/ 160 h 231"/>
                  <a:gd name="T60" fmla="*/ 1367 w 2661"/>
                  <a:gd name="T61" fmla="*/ 189 h 231"/>
                  <a:gd name="T62" fmla="*/ 1218 w 2661"/>
                  <a:gd name="T63" fmla="*/ 211 h 231"/>
                  <a:gd name="T64" fmla="*/ 1068 w 2661"/>
                  <a:gd name="T65" fmla="*/ 226 h 231"/>
                  <a:gd name="T66" fmla="*/ 918 w 2661"/>
                  <a:gd name="T67" fmla="*/ 231 h 231"/>
                  <a:gd name="T68" fmla="*/ 918 w 2661"/>
                  <a:gd name="T69" fmla="*/ 231 h 231"/>
                  <a:gd name="T70" fmla="*/ 1068 w 2661"/>
                  <a:gd name="T71" fmla="*/ 226 h 231"/>
                  <a:gd name="T72" fmla="*/ 1218 w 2661"/>
                  <a:gd name="T73" fmla="*/ 211 h 231"/>
                  <a:gd name="T74" fmla="*/ 1367 w 2661"/>
                  <a:gd name="T75" fmla="*/ 189 h 231"/>
                  <a:gd name="T76" fmla="*/ 1512 w 2661"/>
                  <a:gd name="T77" fmla="*/ 160 h 231"/>
                  <a:gd name="T78" fmla="*/ 1689 w 2661"/>
                  <a:gd name="T79" fmla="*/ 124 h 231"/>
                  <a:gd name="T80" fmla="*/ 1956 w 2661"/>
                  <a:gd name="T81" fmla="*/ 70 h 231"/>
                  <a:gd name="T82" fmla="*/ 2136 w 2661"/>
                  <a:gd name="T83" fmla="*/ 37 h 231"/>
                  <a:gd name="T84" fmla="*/ 2226 w 2661"/>
                  <a:gd name="T85" fmla="*/ 23 h 231"/>
                  <a:gd name="T86" fmla="*/ 2400 w 2661"/>
                  <a:gd name="T87" fmla="*/ 2 h 231"/>
                  <a:gd name="T88" fmla="*/ 2461 w 2661"/>
                  <a:gd name="T89" fmla="*/ 0 h 231"/>
                  <a:gd name="T90" fmla="*/ 2465 w 2661"/>
                  <a:gd name="T9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61" h="231">
                    <a:moveTo>
                      <a:pt x="0" y="100"/>
                    </a:moveTo>
                    <a:lnTo>
                      <a:pt x="0" y="100"/>
                    </a:lnTo>
                    <a:lnTo>
                      <a:pt x="0" y="100"/>
                    </a:lnTo>
                    <a:lnTo>
                      <a:pt x="52" y="100"/>
                    </a:lnTo>
                    <a:lnTo>
                      <a:pt x="106" y="103"/>
                    </a:lnTo>
                    <a:lnTo>
                      <a:pt x="158" y="107"/>
                    </a:lnTo>
                    <a:lnTo>
                      <a:pt x="211" y="112"/>
                    </a:lnTo>
                    <a:lnTo>
                      <a:pt x="263" y="118"/>
                    </a:lnTo>
                    <a:lnTo>
                      <a:pt x="316" y="127"/>
                    </a:lnTo>
                    <a:lnTo>
                      <a:pt x="368" y="138"/>
                    </a:lnTo>
                    <a:lnTo>
                      <a:pt x="417" y="150"/>
                    </a:lnTo>
                    <a:lnTo>
                      <a:pt x="417" y="150"/>
                    </a:lnTo>
                    <a:lnTo>
                      <a:pt x="513" y="175"/>
                    </a:lnTo>
                    <a:lnTo>
                      <a:pt x="562" y="187"/>
                    </a:lnTo>
                    <a:lnTo>
                      <a:pt x="612" y="198"/>
                    </a:lnTo>
                    <a:lnTo>
                      <a:pt x="661" y="208"/>
                    </a:lnTo>
                    <a:lnTo>
                      <a:pt x="711" y="217"/>
                    </a:lnTo>
                    <a:lnTo>
                      <a:pt x="759" y="224"/>
                    </a:lnTo>
                    <a:lnTo>
                      <a:pt x="806" y="229"/>
                    </a:lnTo>
                    <a:lnTo>
                      <a:pt x="806" y="229"/>
                    </a:lnTo>
                    <a:lnTo>
                      <a:pt x="872" y="231"/>
                    </a:lnTo>
                    <a:lnTo>
                      <a:pt x="872" y="231"/>
                    </a:lnTo>
                    <a:lnTo>
                      <a:pt x="806" y="229"/>
                    </a:lnTo>
                    <a:lnTo>
                      <a:pt x="806" y="229"/>
                    </a:lnTo>
                    <a:lnTo>
                      <a:pt x="759" y="224"/>
                    </a:lnTo>
                    <a:lnTo>
                      <a:pt x="711" y="217"/>
                    </a:lnTo>
                    <a:lnTo>
                      <a:pt x="661" y="208"/>
                    </a:lnTo>
                    <a:lnTo>
                      <a:pt x="612" y="198"/>
                    </a:lnTo>
                    <a:lnTo>
                      <a:pt x="562" y="187"/>
                    </a:lnTo>
                    <a:lnTo>
                      <a:pt x="513" y="175"/>
                    </a:lnTo>
                    <a:lnTo>
                      <a:pt x="417" y="150"/>
                    </a:lnTo>
                    <a:lnTo>
                      <a:pt x="417" y="150"/>
                    </a:lnTo>
                    <a:lnTo>
                      <a:pt x="368" y="138"/>
                    </a:lnTo>
                    <a:lnTo>
                      <a:pt x="316" y="127"/>
                    </a:lnTo>
                    <a:lnTo>
                      <a:pt x="263" y="118"/>
                    </a:lnTo>
                    <a:lnTo>
                      <a:pt x="211" y="112"/>
                    </a:lnTo>
                    <a:lnTo>
                      <a:pt x="158" y="107"/>
                    </a:lnTo>
                    <a:lnTo>
                      <a:pt x="106" y="103"/>
                    </a:lnTo>
                    <a:lnTo>
                      <a:pt x="52" y="100"/>
                    </a:lnTo>
                    <a:lnTo>
                      <a:pt x="0" y="100"/>
                    </a:lnTo>
                    <a:close/>
                    <a:moveTo>
                      <a:pt x="2601" y="18"/>
                    </a:moveTo>
                    <a:lnTo>
                      <a:pt x="2601" y="18"/>
                    </a:lnTo>
                    <a:lnTo>
                      <a:pt x="2661" y="32"/>
                    </a:lnTo>
                    <a:lnTo>
                      <a:pt x="2661" y="32"/>
                    </a:lnTo>
                    <a:lnTo>
                      <a:pt x="2601" y="18"/>
                    </a:lnTo>
                    <a:lnTo>
                      <a:pt x="2601" y="18"/>
                    </a:lnTo>
                    <a:close/>
                    <a:moveTo>
                      <a:pt x="2465" y="0"/>
                    </a:moveTo>
                    <a:lnTo>
                      <a:pt x="2465" y="0"/>
                    </a:lnTo>
                    <a:lnTo>
                      <a:pt x="2434" y="0"/>
                    </a:lnTo>
                    <a:lnTo>
                      <a:pt x="2403" y="2"/>
                    </a:lnTo>
                    <a:lnTo>
                      <a:pt x="2342" y="7"/>
                    </a:lnTo>
                    <a:lnTo>
                      <a:pt x="2226" y="23"/>
                    </a:lnTo>
                    <a:lnTo>
                      <a:pt x="2226" y="23"/>
                    </a:lnTo>
                    <a:lnTo>
                      <a:pt x="2136" y="37"/>
                    </a:lnTo>
                    <a:lnTo>
                      <a:pt x="2045" y="53"/>
                    </a:lnTo>
                    <a:lnTo>
                      <a:pt x="1956" y="70"/>
                    </a:lnTo>
                    <a:lnTo>
                      <a:pt x="1867" y="88"/>
                    </a:lnTo>
                    <a:lnTo>
                      <a:pt x="1689" y="124"/>
                    </a:lnTo>
                    <a:lnTo>
                      <a:pt x="1512" y="160"/>
                    </a:lnTo>
                    <a:lnTo>
                      <a:pt x="1512" y="160"/>
                    </a:lnTo>
                    <a:lnTo>
                      <a:pt x="1440" y="175"/>
                    </a:lnTo>
                    <a:lnTo>
                      <a:pt x="1367" y="189"/>
                    </a:lnTo>
                    <a:lnTo>
                      <a:pt x="1293" y="201"/>
                    </a:lnTo>
                    <a:lnTo>
                      <a:pt x="1218" y="211"/>
                    </a:lnTo>
                    <a:lnTo>
                      <a:pt x="1143" y="220"/>
                    </a:lnTo>
                    <a:lnTo>
                      <a:pt x="1068" y="226"/>
                    </a:lnTo>
                    <a:lnTo>
                      <a:pt x="993" y="230"/>
                    </a:lnTo>
                    <a:lnTo>
                      <a:pt x="918" y="231"/>
                    </a:lnTo>
                    <a:lnTo>
                      <a:pt x="918" y="231"/>
                    </a:lnTo>
                    <a:lnTo>
                      <a:pt x="918" y="231"/>
                    </a:lnTo>
                    <a:lnTo>
                      <a:pt x="993" y="230"/>
                    </a:lnTo>
                    <a:lnTo>
                      <a:pt x="1068" y="226"/>
                    </a:lnTo>
                    <a:lnTo>
                      <a:pt x="1143" y="220"/>
                    </a:lnTo>
                    <a:lnTo>
                      <a:pt x="1218" y="211"/>
                    </a:lnTo>
                    <a:lnTo>
                      <a:pt x="1293" y="201"/>
                    </a:lnTo>
                    <a:lnTo>
                      <a:pt x="1367" y="189"/>
                    </a:lnTo>
                    <a:lnTo>
                      <a:pt x="1440" y="175"/>
                    </a:lnTo>
                    <a:lnTo>
                      <a:pt x="1512" y="160"/>
                    </a:lnTo>
                    <a:lnTo>
                      <a:pt x="1512" y="160"/>
                    </a:lnTo>
                    <a:lnTo>
                      <a:pt x="1689" y="124"/>
                    </a:lnTo>
                    <a:lnTo>
                      <a:pt x="1867" y="88"/>
                    </a:lnTo>
                    <a:lnTo>
                      <a:pt x="1956" y="70"/>
                    </a:lnTo>
                    <a:lnTo>
                      <a:pt x="2045" y="53"/>
                    </a:lnTo>
                    <a:lnTo>
                      <a:pt x="2136" y="37"/>
                    </a:lnTo>
                    <a:lnTo>
                      <a:pt x="2226" y="23"/>
                    </a:lnTo>
                    <a:lnTo>
                      <a:pt x="2226" y="23"/>
                    </a:lnTo>
                    <a:lnTo>
                      <a:pt x="2340" y="7"/>
                    </a:lnTo>
                    <a:lnTo>
                      <a:pt x="2400" y="2"/>
                    </a:lnTo>
                    <a:lnTo>
                      <a:pt x="2430" y="0"/>
                    </a:lnTo>
                    <a:lnTo>
                      <a:pt x="2461" y="0"/>
                    </a:lnTo>
                    <a:lnTo>
                      <a:pt x="2461" y="0"/>
                    </a:lnTo>
                    <a:lnTo>
                      <a:pt x="2465" y="0"/>
                    </a:lnTo>
                    <a:lnTo>
                      <a:pt x="2465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3" name="Freeform 30">
                <a:extLst>
                  <a:ext uri="{FF2B5EF4-FFF2-40B4-BE49-F238E27FC236}">
                    <a16:creationId xmlns:a16="http://schemas.microsoft.com/office/drawing/2014/main" id="{2461AF99-CFA6-48E8-4EAD-9C69534FB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" y="4104"/>
                <a:ext cx="436" cy="65"/>
              </a:xfrm>
              <a:custGeom>
                <a:avLst/>
                <a:gdLst>
                  <a:gd name="T0" fmla="*/ 0 w 872"/>
                  <a:gd name="T1" fmla="*/ 0 h 131"/>
                  <a:gd name="T2" fmla="*/ 0 w 872"/>
                  <a:gd name="T3" fmla="*/ 0 h 131"/>
                  <a:gd name="T4" fmla="*/ 0 w 872"/>
                  <a:gd name="T5" fmla="*/ 0 h 131"/>
                  <a:gd name="T6" fmla="*/ 52 w 872"/>
                  <a:gd name="T7" fmla="*/ 0 h 131"/>
                  <a:gd name="T8" fmla="*/ 106 w 872"/>
                  <a:gd name="T9" fmla="*/ 3 h 131"/>
                  <a:gd name="T10" fmla="*/ 158 w 872"/>
                  <a:gd name="T11" fmla="*/ 7 h 131"/>
                  <a:gd name="T12" fmla="*/ 211 w 872"/>
                  <a:gd name="T13" fmla="*/ 12 h 131"/>
                  <a:gd name="T14" fmla="*/ 263 w 872"/>
                  <a:gd name="T15" fmla="*/ 18 h 131"/>
                  <a:gd name="T16" fmla="*/ 316 w 872"/>
                  <a:gd name="T17" fmla="*/ 27 h 131"/>
                  <a:gd name="T18" fmla="*/ 368 w 872"/>
                  <a:gd name="T19" fmla="*/ 38 h 131"/>
                  <a:gd name="T20" fmla="*/ 417 w 872"/>
                  <a:gd name="T21" fmla="*/ 50 h 131"/>
                  <a:gd name="T22" fmla="*/ 417 w 872"/>
                  <a:gd name="T23" fmla="*/ 50 h 131"/>
                  <a:gd name="T24" fmla="*/ 513 w 872"/>
                  <a:gd name="T25" fmla="*/ 75 h 131"/>
                  <a:gd name="T26" fmla="*/ 562 w 872"/>
                  <a:gd name="T27" fmla="*/ 87 h 131"/>
                  <a:gd name="T28" fmla="*/ 612 w 872"/>
                  <a:gd name="T29" fmla="*/ 98 h 131"/>
                  <a:gd name="T30" fmla="*/ 661 w 872"/>
                  <a:gd name="T31" fmla="*/ 108 h 131"/>
                  <a:gd name="T32" fmla="*/ 711 w 872"/>
                  <a:gd name="T33" fmla="*/ 117 h 131"/>
                  <a:gd name="T34" fmla="*/ 759 w 872"/>
                  <a:gd name="T35" fmla="*/ 124 h 131"/>
                  <a:gd name="T36" fmla="*/ 806 w 872"/>
                  <a:gd name="T37" fmla="*/ 129 h 131"/>
                  <a:gd name="T38" fmla="*/ 806 w 872"/>
                  <a:gd name="T39" fmla="*/ 129 h 131"/>
                  <a:gd name="T40" fmla="*/ 872 w 872"/>
                  <a:gd name="T41" fmla="*/ 131 h 131"/>
                  <a:gd name="T42" fmla="*/ 872 w 872"/>
                  <a:gd name="T43" fmla="*/ 131 h 131"/>
                  <a:gd name="T44" fmla="*/ 806 w 872"/>
                  <a:gd name="T45" fmla="*/ 129 h 131"/>
                  <a:gd name="T46" fmla="*/ 806 w 872"/>
                  <a:gd name="T47" fmla="*/ 129 h 131"/>
                  <a:gd name="T48" fmla="*/ 759 w 872"/>
                  <a:gd name="T49" fmla="*/ 124 h 131"/>
                  <a:gd name="T50" fmla="*/ 711 w 872"/>
                  <a:gd name="T51" fmla="*/ 117 h 131"/>
                  <a:gd name="T52" fmla="*/ 661 w 872"/>
                  <a:gd name="T53" fmla="*/ 108 h 131"/>
                  <a:gd name="T54" fmla="*/ 612 w 872"/>
                  <a:gd name="T55" fmla="*/ 98 h 131"/>
                  <a:gd name="T56" fmla="*/ 562 w 872"/>
                  <a:gd name="T57" fmla="*/ 87 h 131"/>
                  <a:gd name="T58" fmla="*/ 513 w 872"/>
                  <a:gd name="T59" fmla="*/ 75 h 131"/>
                  <a:gd name="T60" fmla="*/ 417 w 872"/>
                  <a:gd name="T61" fmla="*/ 50 h 131"/>
                  <a:gd name="T62" fmla="*/ 417 w 872"/>
                  <a:gd name="T63" fmla="*/ 50 h 131"/>
                  <a:gd name="T64" fmla="*/ 368 w 872"/>
                  <a:gd name="T65" fmla="*/ 38 h 131"/>
                  <a:gd name="T66" fmla="*/ 316 w 872"/>
                  <a:gd name="T67" fmla="*/ 27 h 131"/>
                  <a:gd name="T68" fmla="*/ 263 w 872"/>
                  <a:gd name="T69" fmla="*/ 18 h 131"/>
                  <a:gd name="T70" fmla="*/ 211 w 872"/>
                  <a:gd name="T71" fmla="*/ 12 h 131"/>
                  <a:gd name="T72" fmla="*/ 158 w 872"/>
                  <a:gd name="T73" fmla="*/ 7 h 131"/>
                  <a:gd name="T74" fmla="*/ 106 w 872"/>
                  <a:gd name="T75" fmla="*/ 3 h 131"/>
                  <a:gd name="T76" fmla="*/ 52 w 872"/>
                  <a:gd name="T77" fmla="*/ 0 h 131"/>
                  <a:gd name="T78" fmla="*/ 0 w 872"/>
                  <a:gd name="T7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72" h="13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lnTo>
                      <a:pt x="106" y="3"/>
                    </a:lnTo>
                    <a:lnTo>
                      <a:pt x="158" y="7"/>
                    </a:lnTo>
                    <a:lnTo>
                      <a:pt x="211" y="12"/>
                    </a:lnTo>
                    <a:lnTo>
                      <a:pt x="263" y="18"/>
                    </a:lnTo>
                    <a:lnTo>
                      <a:pt x="316" y="27"/>
                    </a:lnTo>
                    <a:lnTo>
                      <a:pt x="368" y="38"/>
                    </a:lnTo>
                    <a:lnTo>
                      <a:pt x="417" y="50"/>
                    </a:lnTo>
                    <a:lnTo>
                      <a:pt x="417" y="50"/>
                    </a:lnTo>
                    <a:lnTo>
                      <a:pt x="513" y="75"/>
                    </a:lnTo>
                    <a:lnTo>
                      <a:pt x="562" y="87"/>
                    </a:lnTo>
                    <a:lnTo>
                      <a:pt x="612" y="98"/>
                    </a:lnTo>
                    <a:lnTo>
                      <a:pt x="661" y="108"/>
                    </a:lnTo>
                    <a:lnTo>
                      <a:pt x="711" y="117"/>
                    </a:lnTo>
                    <a:lnTo>
                      <a:pt x="759" y="124"/>
                    </a:lnTo>
                    <a:lnTo>
                      <a:pt x="806" y="129"/>
                    </a:lnTo>
                    <a:lnTo>
                      <a:pt x="806" y="129"/>
                    </a:lnTo>
                    <a:lnTo>
                      <a:pt x="872" y="131"/>
                    </a:lnTo>
                    <a:lnTo>
                      <a:pt x="872" y="131"/>
                    </a:lnTo>
                    <a:lnTo>
                      <a:pt x="806" y="129"/>
                    </a:lnTo>
                    <a:lnTo>
                      <a:pt x="806" y="129"/>
                    </a:lnTo>
                    <a:lnTo>
                      <a:pt x="759" y="124"/>
                    </a:lnTo>
                    <a:lnTo>
                      <a:pt x="711" y="117"/>
                    </a:lnTo>
                    <a:lnTo>
                      <a:pt x="661" y="108"/>
                    </a:lnTo>
                    <a:lnTo>
                      <a:pt x="612" y="98"/>
                    </a:lnTo>
                    <a:lnTo>
                      <a:pt x="562" y="87"/>
                    </a:lnTo>
                    <a:lnTo>
                      <a:pt x="513" y="75"/>
                    </a:lnTo>
                    <a:lnTo>
                      <a:pt x="417" y="50"/>
                    </a:lnTo>
                    <a:lnTo>
                      <a:pt x="417" y="50"/>
                    </a:lnTo>
                    <a:lnTo>
                      <a:pt x="368" y="38"/>
                    </a:lnTo>
                    <a:lnTo>
                      <a:pt x="316" y="27"/>
                    </a:lnTo>
                    <a:lnTo>
                      <a:pt x="263" y="18"/>
                    </a:lnTo>
                    <a:lnTo>
                      <a:pt x="211" y="12"/>
                    </a:lnTo>
                    <a:lnTo>
                      <a:pt x="158" y="7"/>
                    </a:lnTo>
                    <a:lnTo>
                      <a:pt x="106" y="3"/>
                    </a:lnTo>
                    <a:lnTo>
                      <a:pt x="52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4" name="Freeform 31">
                <a:extLst>
                  <a:ext uri="{FF2B5EF4-FFF2-40B4-BE49-F238E27FC236}">
                    <a16:creationId xmlns:a16="http://schemas.microsoft.com/office/drawing/2014/main" id="{A0A38399-EE27-AB2E-71EC-3837C5DE9F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0" y="4062"/>
                <a:ext cx="30" cy="7"/>
              </a:xfrm>
              <a:custGeom>
                <a:avLst/>
                <a:gdLst>
                  <a:gd name="T0" fmla="*/ 0 w 60"/>
                  <a:gd name="T1" fmla="*/ 0 h 14"/>
                  <a:gd name="T2" fmla="*/ 0 w 60"/>
                  <a:gd name="T3" fmla="*/ 0 h 14"/>
                  <a:gd name="T4" fmla="*/ 60 w 60"/>
                  <a:gd name="T5" fmla="*/ 14 h 14"/>
                  <a:gd name="T6" fmla="*/ 60 w 60"/>
                  <a:gd name="T7" fmla="*/ 14 h 14"/>
                  <a:gd name="T8" fmla="*/ 0 w 60"/>
                  <a:gd name="T9" fmla="*/ 0 h 14"/>
                  <a:gd name="T10" fmla="*/ 0 w 60"/>
                  <a:gd name="T11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" h="14">
                    <a:moveTo>
                      <a:pt x="0" y="0"/>
                    </a:moveTo>
                    <a:lnTo>
                      <a:pt x="0" y="0"/>
                    </a:lnTo>
                    <a:lnTo>
                      <a:pt x="60" y="14"/>
                    </a:lnTo>
                    <a:lnTo>
                      <a:pt x="60" y="14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5" name="Freeform 32">
                <a:extLst>
                  <a:ext uri="{FF2B5EF4-FFF2-40B4-BE49-F238E27FC236}">
                    <a16:creationId xmlns:a16="http://schemas.microsoft.com/office/drawing/2014/main" id="{CA9AD496-7072-4C18-C92B-35636F422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9" y="4053"/>
                <a:ext cx="773" cy="116"/>
              </a:xfrm>
              <a:custGeom>
                <a:avLst/>
                <a:gdLst>
                  <a:gd name="T0" fmla="*/ 1547 w 1547"/>
                  <a:gd name="T1" fmla="*/ 0 h 231"/>
                  <a:gd name="T2" fmla="*/ 1547 w 1547"/>
                  <a:gd name="T3" fmla="*/ 0 h 231"/>
                  <a:gd name="T4" fmla="*/ 1516 w 1547"/>
                  <a:gd name="T5" fmla="*/ 0 h 231"/>
                  <a:gd name="T6" fmla="*/ 1485 w 1547"/>
                  <a:gd name="T7" fmla="*/ 2 h 231"/>
                  <a:gd name="T8" fmla="*/ 1424 w 1547"/>
                  <a:gd name="T9" fmla="*/ 7 h 231"/>
                  <a:gd name="T10" fmla="*/ 1308 w 1547"/>
                  <a:gd name="T11" fmla="*/ 23 h 231"/>
                  <a:gd name="T12" fmla="*/ 1308 w 1547"/>
                  <a:gd name="T13" fmla="*/ 23 h 231"/>
                  <a:gd name="T14" fmla="*/ 1218 w 1547"/>
                  <a:gd name="T15" fmla="*/ 37 h 231"/>
                  <a:gd name="T16" fmla="*/ 1127 w 1547"/>
                  <a:gd name="T17" fmla="*/ 53 h 231"/>
                  <a:gd name="T18" fmla="*/ 1038 w 1547"/>
                  <a:gd name="T19" fmla="*/ 70 h 231"/>
                  <a:gd name="T20" fmla="*/ 949 w 1547"/>
                  <a:gd name="T21" fmla="*/ 88 h 231"/>
                  <a:gd name="T22" fmla="*/ 771 w 1547"/>
                  <a:gd name="T23" fmla="*/ 124 h 231"/>
                  <a:gd name="T24" fmla="*/ 594 w 1547"/>
                  <a:gd name="T25" fmla="*/ 160 h 231"/>
                  <a:gd name="T26" fmla="*/ 594 w 1547"/>
                  <a:gd name="T27" fmla="*/ 160 h 231"/>
                  <a:gd name="T28" fmla="*/ 522 w 1547"/>
                  <a:gd name="T29" fmla="*/ 175 h 231"/>
                  <a:gd name="T30" fmla="*/ 449 w 1547"/>
                  <a:gd name="T31" fmla="*/ 189 h 231"/>
                  <a:gd name="T32" fmla="*/ 375 w 1547"/>
                  <a:gd name="T33" fmla="*/ 201 h 231"/>
                  <a:gd name="T34" fmla="*/ 300 w 1547"/>
                  <a:gd name="T35" fmla="*/ 211 h 231"/>
                  <a:gd name="T36" fmla="*/ 225 w 1547"/>
                  <a:gd name="T37" fmla="*/ 220 h 231"/>
                  <a:gd name="T38" fmla="*/ 150 w 1547"/>
                  <a:gd name="T39" fmla="*/ 226 h 231"/>
                  <a:gd name="T40" fmla="*/ 75 w 1547"/>
                  <a:gd name="T41" fmla="*/ 230 h 231"/>
                  <a:gd name="T42" fmla="*/ 0 w 1547"/>
                  <a:gd name="T43" fmla="*/ 231 h 231"/>
                  <a:gd name="T44" fmla="*/ 0 w 1547"/>
                  <a:gd name="T45" fmla="*/ 231 h 231"/>
                  <a:gd name="T46" fmla="*/ 0 w 1547"/>
                  <a:gd name="T47" fmla="*/ 231 h 231"/>
                  <a:gd name="T48" fmla="*/ 75 w 1547"/>
                  <a:gd name="T49" fmla="*/ 230 h 231"/>
                  <a:gd name="T50" fmla="*/ 150 w 1547"/>
                  <a:gd name="T51" fmla="*/ 226 h 231"/>
                  <a:gd name="T52" fmla="*/ 225 w 1547"/>
                  <a:gd name="T53" fmla="*/ 220 h 231"/>
                  <a:gd name="T54" fmla="*/ 300 w 1547"/>
                  <a:gd name="T55" fmla="*/ 211 h 231"/>
                  <a:gd name="T56" fmla="*/ 375 w 1547"/>
                  <a:gd name="T57" fmla="*/ 201 h 231"/>
                  <a:gd name="T58" fmla="*/ 449 w 1547"/>
                  <a:gd name="T59" fmla="*/ 189 h 231"/>
                  <a:gd name="T60" fmla="*/ 522 w 1547"/>
                  <a:gd name="T61" fmla="*/ 175 h 231"/>
                  <a:gd name="T62" fmla="*/ 594 w 1547"/>
                  <a:gd name="T63" fmla="*/ 160 h 231"/>
                  <a:gd name="T64" fmla="*/ 594 w 1547"/>
                  <a:gd name="T65" fmla="*/ 160 h 231"/>
                  <a:gd name="T66" fmla="*/ 771 w 1547"/>
                  <a:gd name="T67" fmla="*/ 124 h 231"/>
                  <a:gd name="T68" fmla="*/ 949 w 1547"/>
                  <a:gd name="T69" fmla="*/ 88 h 231"/>
                  <a:gd name="T70" fmla="*/ 1038 w 1547"/>
                  <a:gd name="T71" fmla="*/ 70 h 231"/>
                  <a:gd name="T72" fmla="*/ 1127 w 1547"/>
                  <a:gd name="T73" fmla="*/ 53 h 231"/>
                  <a:gd name="T74" fmla="*/ 1218 w 1547"/>
                  <a:gd name="T75" fmla="*/ 37 h 231"/>
                  <a:gd name="T76" fmla="*/ 1308 w 1547"/>
                  <a:gd name="T77" fmla="*/ 23 h 231"/>
                  <a:gd name="T78" fmla="*/ 1308 w 1547"/>
                  <a:gd name="T79" fmla="*/ 23 h 231"/>
                  <a:gd name="T80" fmla="*/ 1422 w 1547"/>
                  <a:gd name="T81" fmla="*/ 7 h 231"/>
                  <a:gd name="T82" fmla="*/ 1482 w 1547"/>
                  <a:gd name="T83" fmla="*/ 2 h 231"/>
                  <a:gd name="T84" fmla="*/ 1512 w 1547"/>
                  <a:gd name="T85" fmla="*/ 0 h 231"/>
                  <a:gd name="T86" fmla="*/ 1543 w 1547"/>
                  <a:gd name="T87" fmla="*/ 0 h 231"/>
                  <a:gd name="T88" fmla="*/ 1543 w 1547"/>
                  <a:gd name="T89" fmla="*/ 0 h 231"/>
                  <a:gd name="T90" fmla="*/ 1547 w 1547"/>
                  <a:gd name="T91" fmla="*/ 0 h 231"/>
                  <a:gd name="T92" fmla="*/ 1547 w 1547"/>
                  <a:gd name="T93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547" h="231">
                    <a:moveTo>
                      <a:pt x="1547" y="0"/>
                    </a:moveTo>
                    <a:lnTo>
                      <a:pt x="1547" y="0"/>
                    </a:lnTo>
                    <a:lnTo>
                      <a:pt x="1516" y="0"/>
                    </a:lnTo>
                    <a:lnTo>
                      <a:pt x="1485" y="2"/>
                    </a:lnTo>
                    <a:lnTo>
                      <a:pt x="1424" y="7"/>
                    </a:lnTo>
                    <a:lnTo>
                      <a:pt x="1308" y="23"/>
                    </a:lnTo>
                    <a:lnTo>
                      <a:pt x="1308" y="23"/>
                    </a:lnTo>
                    <a:lnTo>
                      <a:pt x="1218" y="37"/>
                    </a:lnTo>
                    <a:lnTo>
                      <a:pt x="1127" y="53"/>
                    </a:lnTo>
                    <a:lnTo>
                      <a:pt x="1038" y="70"/>
                    </a:lnTo>
                    <a:lnTo>
                      <a:pt x="949" y="88"/>
                    </a:lnTo>
                    <a:lnTo>
                      <a:pt x="771" y="124"/>
                    </a:lnTo>
                    <a:lnTo>
                      <a:pt x="594" y="160"/>
                    </a:lnTo>
                    <a:lnTo>
                      <a:pt x="594" y="160"/>
                    </a:lnTo>
                    <a:lnTo>
                      <a:pt x="522" y="175"/>
                    </a:lnTo>
                    <a:lnTo>
                      <a:pt x="449" y="189"/>
                    </a:lnTo>
                    <a:lnTo>
                      <a:pt x="375" y="201"/>
                    </a:lnTo>
                    <a:lnTo>
                      <a:pt x="300" y="211"/>
                    </a:lnTo>
                    <a:lnTo>
                      <a:pt x="225" y="220"/>
                    </a:lnTo>
                    <a:lnTo>
                      <a:pt x="150" y="226"/>
                    </a:lnTo>
                    <a:lnTo>
                      <a:pt x="75" y="230"/>
                    </a:lnTo>
                    <a:lnTo>
                      <a:pt x="0" y="231"/>
                    </a:lnTo>
                    <a:lnTo>
                      <a:pt x="0" y="231"/>
                    </a:lnTo>
                    <a:lnTo>
                      <a:pt x="0" y="231"/>
                    </a:lnTo>
                    <a:lnTo>
                      <a:pt x="75" y="230"/>
                    </a:lnTo>
                    <a:lnTo>
                      <a:pt x="150" y="226"/>
                    </a:lnTo>
                    <a:lnTo>
                      <a:pt x="225" y="220"/>
                    </a:lnTo>
                    <a:lnTo>
                      <a:pt x="300" y="211"/>
                    </a:lnTo>
                    <a:lnTo>
                      <a:pt x="375" y="201"/>
                    </a:lnTo>
                    <a:lnTo>
                      <a:pt x="449" y="189"/>
                    </a:lnTo>
                    <a:lnTo>
                      <a:pt x="522" y="175"/>
                    </a:lnTo>
                    <a:lnTo>
                      <a:pt x="594" y="160"/>
                    </a:lnTo>
                    <a:lnTo>
                      <a:pt x="594" y="160"/>
                    </a:lnTo>
                    <a:lnTo>
                      <a:pt x="771" y="124"/>
                    </a:lnTo>
                    <a:lnTo>
                      <a:pt x="949" y="88"/>
                    </a:lnTo>
                    <a:lnTo>
                      <a:pt x="1038" y="70"/>
                    </a:lnTo>
                    <a:lnTo>
                      <a:pt x="1127" y="53"/>
                    </a:lnTo>
                    <a:lnTo>
                      <a:pt x="1218" y="37"/>
                    </a:lnTo>
                    <a:lnTo>
                      <a:pt x="1308" y="23"/>
                    </a:lnTo>
                    <a:lnTo>
                      <a:pt x="1308" y="23"/>
                    </a:lnTo>
                    <a:lnTo>
                      <a:pt x="1422" y="7"/>
                    </a:lnTo>
                    <a:lnTo>
                      <a:pt x="1482" y="2"/>
                    </a:lnTo>
                    <a:lnTo>
                      <a:pt x="1512" y="0"/>
                    </a:lnTo>
                    <a:lnTo>
                      <a:pt x="1543" y="0"/>
                    </a:lnTo>
                    <a:lnTo>
                      <a:pt x="1543" y="0"/>
                    </a:lnTo>
                    <a:lnTo>
                      <a:pt x="1547" y="0"/>
                    </a:lnTo>
                    <a:lnTo>
                      <a:pt x="154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6" name="Freeform 33">
                <a:extLst>
                  <a:ext uri="{FF2B5EF4-FFF2-40B4-BE49-F238E27FC236}">
                    <a16:creationId xmlns:a16="http://schemas.microsoft.com/office/drawing/2014/main" id="{50531CDE-BAB1-7437-5C16-4A2A1DC4B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6" y="3943"/>
                <a:ext cx="1165" cy="289"/>
              </a:xfrm>
              <a:custGeom>
                <a:avLst/>
                <a:gdLst>
                  <a:gd name="T0" fmla="*/ 27 w 2330"/>
                  <a:gd name="T1" fmla="*/ 32 h 578"/>
                  <a:gd name="T2" fmla="*/ 29 w 2330"/>
                  <a:gd name="T3" fmla="*/ 56 h 578"/>
                  <a:gd name="T4" fmla="*/ 29 w 2330"/>
                  <a:gd name="T5" fmla="*/ 105 h 578"/>
                  <a:gd name="T6" fmla="*/ 26 w 2330"/>
                  <a:gd name="T7" fmla="*/ 179 h 578"/>
                  <a:gd name="T8" fmla="*/ 8 w 2330"/>
                  <a:gd name="T9" fmla="*/ 325 h 578"/>
                  <a:gd name="T10" fmla="*/ 0 w 2330"/>
                  <a:gd name="T11" fmla="*/ 422 h 578"/>
                  <a:gd name="T12" fmla="*/ 14 w 2330"/>
                  <a:gd name="T13" fmla="*/ 418 h 578"/>
                  <a:gd name="T14" fmla="*/ 23 w 2330"/>
                  <a:gd name="T15" fmla="*/ 324 h 578"/>
                  <a:gd name="T16" fmla="*/ 40 w 2330"/>
                  <a:gd name="T17" fmla="*/ 181 h 578"/>
                  <a:gd name="T18" fmla="*/ 43 w 2330"/>
                  <a:gd name="T19" fmla="*/ 110 h 578"/>
                  <a:gd name="T20" fmla="*/ 42 w 2330"/>
                  <a:gd name="T21" fmla="*/ 63 h 578"/>
                  <a:gd name="T22" fmla="*/ 32 w 2330"/>
                  <a:gd name="T23" fmla="*/ 7 h 578"/>
                  <a:gd name="T24" fmla="*/ 55 w 2330"/>
                  <a:gd name="T25" fmla="*/ 9 h 578"/>
                  <a:gd name="T26" fmla="*/ 125 w 2330"/>
                  <a:gd name="T27" fmla="*/ 20 h 578"/>
                  <a:gd name="T28" fmla="*/ 218 w 2330"/>
                  <a:gd name="T29" fmla="*/ 44 h 578"/>
                  <a:gd name="T30" fmla="*/ 310 w 2330"/>
                  <a:gd name="T31" fmla="*/ 72 h 578"/>
                  <a:gd name="T32" fmla="*/ 398 w 2330"/>
                  <a:gd name="T33" fmla="*/ 104 h 578"/>
                  <a:gd name="T34" fmla="*/ 456 w 2330"/>
                  <a:gd name="T35" fmla="*/ 121 h 578"/>
                  <a:gd name="T36" fmla="*/ 516 w 2330"/>
                  <a:gd name="T37" fmla="*/ 135 h 578"/>
                  <a:gd name="T38" fmla="*/ 638 w 2330"/>
                  <a:gd name="T39" fmla="*/ 154 h 578"/>
                  <a:gd name="T40" fmla="*/ 823 w 2330"/>
                  <a:gd name="T41" fmla="*/ 176 h 578"/>
                  <a:gd name="T42" fmla="*/ 884 w 2330"/>
                  <a:gd name="T43" fmla="*/ 186 h 578"/>
                  <a:gd name="T44" fmla="*/ 1082 w 2330"/>
                  <a:gd name="T45" fmla="*/ 223 h 578"/>
                  <a:gd name="T46" fmla="*/ 1281 w 2330"/>
                  <a:gd name="T47" fmla="*/ 264 h 578"/>
                  <a:gd name="T48" fmla="*/ 1539 w 2330"/>
                  <a:gd name="T49" fmla="*/ 320 h 578"/>
                  <a:gd name="T50" fmla="*/ 1734 w 2330"/>
                  <a:gd name="T51" fmla="*/ 370 h 578"/>
                  <a:gd name="T52" fmla="*/ 1863 w 2330"/>
                  <a:gd name="T53" fmla="*/ 407 h 578"/>
                  <a:gd name="T54" fmla="*/ 1991 w 2330"/>
                  <a:gd name="T55" fmla="*/ 446 h 578"/>
                  <a:gd name="T56" fmla="*/ 2116 w 2330"/>
                  <a:gd name="T57" fmla="*/ 491 h 578"/>
                  <a:gd name="T58" fmla="*/ 2238 w 2330"/>
                  <a:gd name="T59" fmla="*/ 539 h 578"/>
                  <a:gd name="T60" fmla="*/ 2302 w 2330"/>
                  <a:gd name="T61" fmla="*/ 578 h 578"/>
                  <a:gd name="T62" fmla="*/ 2330 w 2330"/>
                  <a:gd name="T63" fmla="*/ 578 h 578"/>
                  <a:gd name="T64" fmla="*/ 2205 w 2330"/>
                  <a:gd name="T65" fmla="*/ 524 h 578"/>
                  <a:gd name="T66" fmla="*/ 2077 w 2330"/>
                  <a:gd name="T67" fmla="*/ 474 h 578"/>
                  <a:gd name="T68" fmla="*/ 1945 w 2330"/>
                  <a:gd name="T69" fmla="*/ 429 h 578"/>
                  <a:gd name="T70" fmla="*/ 1810 w 2330"/>
                  <a:gd name="T71" fmla="*/ 389 h 578"/>
                  <a:gd name="T72" fmla="*/ 1675 w 2330"/>
                  <a:gd name="T73" fmla="*/ 351 h 578"/>
                  <a:gd name="T74" fmla="*/ 1538 w 2330"/>
                  <a:gd name="T75" fmla="*/ 316 h 578"/>
                  <a:gd name="T76" fmla="*/ 1267 w 2330"/>
                  <a:gd name="T77" fmla="*/ 256 h 578"/>
                  <a:gd name="T78" fmla="*/ 1068 w 2330"/>
                  <a:gd name="T79" fmla="*/ 216 h 578"/>
                  <a:gd name="T80" fmla="*/ 870 w 2330"/>
                  <a:gd name="T81" fmla="*/ 179 h 578"/>
                  <a:gd name="T82" fmla="*/ 809 w 2330"/>
                  <a:gd name="T83" fmla="*/ 170 h 578"/>
                  <a:gd name="T84" fmla="*/ 626 w 2330"/>
                  <a:gd name="T85" fmla="*/ 148 h 578"/>
                  <a:gd name="T86" fmla="*/ 503 w 2330"/>
                  <a:gd name="T87" fmla="*/ 129 h 578"/>
                  <a:gd name="T88" fmla="*/ 442 w 2330"/>
                  <a:gd name="T89" fmla="*/ 115 h 578"/>
                  <a:gd name="T90" fmla="*/ 384 w 2330"/>
                  <a:gd name="T91" fmla="*/ 96 h 578"/>
                  <a:gd name="T92" fmla="*/ 296 w 2330"/>
                  <a:gd name="T93" fmla="*/ 65 h 578"/>
                  <a:gd name="T94" fmla="*/ 205 w 2330"/>
                  <a:gd name="T95" fmla="*/ 36 h 578"/>
                  <a:gd name="T96" fmla="*/ 111 w 2330"/>
                  <a:gd name="T97" fmla="*/ 13 h 578"/>
                  <a:gd name="T98" fmla="*/ 41 w 2330"/>
                  <a:gd name="T99" fmla="*/ 2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330" h="578">
                    <a:moveTo>
                      <a:pt x="18" y="0"/>
                    </a:moveTo>
                    <a:lnTo>
                      <a:pt x="27" y="32"/>
                    </a:lnTo>
                    <a:lnTo>
                      <a:pt x="27" y="32"/>
                    </a:lnTo>
                    <a:lnTo>
                      <a:pt x="29" y="56"/>
                    </a:lnTo>
                    <a:lnTo>
                      <a:pt x="29" y="81"/>
                    </a:lnTo>
                    <a:lnTo>
                      <a:pt x="29" y="105"/>
                    </a:lnTo>
                    <a:lnTo>
                      <a:pt x="29" y="129"/>
                    </a:lnTo>
                    <a:lnTo>
                      <a:pt x="26" y="179"/>
                    </a:lnTo>
                    <a:lnTo>
                      <a:pt x="21" y="227"/>
                    </a:lnTo>
                    <a:lnTo>
                      <a:pt x="8" y="325"/>
                    </a:lnTo>
                    <a:lnTo>
                      <a:pt x="3" y="373"/>
                    </a:lnTo>
                    <a:lnTo>
                      <a:pt x="0" y="422"/>
                    </a:lnTo>
                    <a:lnTo>
                      <a:pt x="14" y="418"/>
                    </a:lnTo>
                    <a:lnTo>
                      <a:pt x="14" y="418"/>
                    </a:lnTo>
                    <a:lnTo>
                      <a:pt x="17" y="371"/>
                    </a:lnTo>
                    <a:lnTo>
                      <a:pt x="23" y="324"/>
                    </a:lnTo>
                    <a:lnTo>
                      <a:pt x="34" y="228"/>
                    </a:lnTo>
                    <a:lnTo>
                      <a:pt x="40" y="181"/>
                    </a:lnTo>
                    <a:lnTo>
                      <a:pt x="43" y="133"/>
                    </a:lnTo>
                    <a:lnTo>
                      <a:pt x="43" y="110"/>
                    </a:lnTo>
                    <a:lnTo>
                      <a:pt x="43" y="86"/>
                    </a:lnTo>
                    <a:lnTo>
                      <a:pt x="42" y="63"/>
                    </a:lnTo>
                    <a:lnTo>
                      <a:pt x="41" y="39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55" y="9"/>
                    </a:lnTo>
                    <a:lnTo>
                      <a:pt x="78" y="12"/>
                    </a:lnTo>
                    <a:lnTo>
                      <a:pt x="125" y="20"/>
                    </a:lnTo>
                    <a:lnTo>
                      <a:pt x="172" y="31"/>
                    </a:lnTo>
                    <a:lnTo>
                      <a:pt x="218" y="44"/>
                    </a:lnTo>
                    <a:lnTo>
                      <a:pt x="265" y="58"/>
                    </a:lnTo>
                    <a:lnTo>
                      <a:pt x="310" y="72"/>
                    </a:lnTo>
                    <a:lnTo>
                      <a:pt x="398" y="104"/>
                    </a:lnTo>
                    <a:lnTo>
                      <a:pt x="398" y="104"/>
                    </a:lnTo>
                    <a:lnTo>
                      <a:pt x="427" y="112"/>
                    </a:lnTo>
                    <a:lnTo>
                      <a:pt x="456" y="121"/>
                    </a:lnTo>
                    <a:lnTo>
                      <a:pt x="487" y="129"/>
                    </a:lnTo>
                    <a:lnTo>
                      <a:pt x="516" y="135"/>
                    </a:lnTo>
                    <a:lnTo>
                      <a:pt x="577" y="147"/>
                    </a:lnTo>
                    <a:lnTo>
                      <a:pt x="638" y="154"/>
                    </a:lnTo>
                    <a:lnTo>
                      <a:pt x="762" y="168"/>
                    </a:lnTo>
                    <a:lnTo>
                      <a:pt x="823" y="176"/>
                    </a:lnTo>
                    <a:lnTo>
                      <a:pt x="884" y="186"/>
                    </a:lnTo>
                    <a:lnTo>
                      <a:pt x="884" y="186"/>
                    </a:lnTo>
                    <a:lnTo>
                      <a:pt x="983" y="204"/>
                    </a:lnTo>
                    <a:lnTo>
                      <a:pt x="1082" y="223"/>
                    </a:lnTo>
                    <a:lnTo>
                      <a:pt x="1281" y="264"/>
                    </a:lnTo>
                    <a:lnTo>
                      <a:pt x="1281" y="264"/>
                    </a:lnTo>
                    <a:lnTo>
                      <a:pt x="1410" y="291"/>
                    </a:lnTo>
                    <a:lnTo>
                      <a:pt x="1539" y="320"/>
                    </a:lnTo>
                    <a:lnTo>
                      <a:pt x="1669" y="353"/>
                    </a:lnTo>
                    <a:lnTo>
                      <a:pt x="1734" y="370"/>
                    </a:lnTo>
                    <a:lnTo>
                      <a:pt x="1799" y="387"/>
                    </a:lnTo>
                    <a:lnTo>
                      <a:pt x="1863" y="407"/>
                    </a:lnTo>
                    <a:lnTo>
                      <a:pt x="1927" y="426"/>
                    </a:lnTo>
                    <a:lnTo>
                      <a:pt x="1991" y="446"/>
                    </a:lnTo>
                    <a:lnTo>
                      <a:pt x="2054" y="468"/>
                    </a:lnTo>
                    <a:lnTo>
                      <a:pt x="2116" y="491"/>
                    </a:lnTo>
                    <a:lnTo>
                      <a:pt x="2177" y="513"/>
                    </a:lnTo>
                    <a:lnTo>
                      <a:pt x="2238" y="539"/>
                    </a:lnTo>
                    <a:lnTo>
                      <a:pt x="2297" y="564"/>
                    </a:lnTo>
                    <a:lnTo>
                      <a:pt x="2302" y="578"/>
                    </a:lnTo>
                    <a:lnTo>
                      <a:pt x="2330" y="578"/>
                    </a:lnTo>
                    <a:lnTo>
                      <a:pt x="2330" y="578"/>
                    </a:lnTo>
                    <a:lnTo>
                      <a:pt x="2268" y="550"/>
                    </a:lnTo>
                    <a:lnTo>
                      <a:pt x="2205" y="524"/>
                    </a:lnTo>
                    <a:lnTo>
                      <a:pt x="2142" y="498"/>
                    </a:lnTo>
                    <a:lnTo>
                      <a:pt x="2077" y="474"/>
                    </a:lnTo>
                    <a:lnTo>
                      <a:pt x="2011" y="451"/>
                    </a:lnTo>
                    <a:lnTo>
                      <a:pt x="1945" y="429"/>
                    </a:lnTo>
                    <a:lnTo>
                      <a:pt x="1877" y="408"/>
                    </a:lnTo>
                    <a:lnTo>
                      <a:pt x="1810" y="389"/>
                    </a:lnTo>
                    <a:lnTo>
                      <a:pt x="1743" y="370"/>
                    </a:lnTo>
                    <a:lnTo>
                      <a:pt x="1675" y="351"/>
                    </a:lnTo>
                    <a:lnTo>
                      <a:pt x="1607" y="334"/>
                    </a:lnTo>
                    <a:lnTo>
                      <a:pt x="1538" y="316"/>
                    </a:lnTo>
                    <a:lnTo>
                      <a:pt x="1402" y="286"/>
                    </a:lnTo>
                    <a:lnTo>
                      <a:pt x="1267" y="256"/>
                    </a:lnTo>
                    <a:lnTo>
                      <a:pt x="1267" y="256"/>
                    </a:lnTo>
                    <a:lnTo>
                      <a:pt x="1068" y="216"/>
                    </a:lnTo>
                    <a:lnTo>
                      <a:pt x="969" y="196"/>
                    </a:lnTo>
                    <a:lnTo>
                      <a:pt x="870" y="179"/>
                    </a:lnTo>
                    <a:lnTo>
                      <a:pt x="870" y="179"/>
                    </a:lnTo>
                    <a:lnTo>
                      <a:pt x="809" y="170"/>
                    </a:lnTo>
                    <a:lnTo>
                      <a:pt x="748" y="162"/>
                    </a:lnTo>
                    <a:lnTo>
                      <a:pt x="626" y="148"/>
                    </a:lnTo>
                    <a:lnTo>
                      <a:pt x="563" y="139"/>
                    </a:lnTo>
                    <a:lnTo>
                      <a:pt x="503" y="129"/>
                    </a:lnTo>
                    <a:lnTo>
                      <a:pt x="473" y="123"/>
                    </a:lnTo>
                    <a:lnTo>
                      <a:pt x="442" y="115"/>
                    </a:lnTo>
                    <a:lnTo>
                      <a:pt x="413" y="106"/>
                    </a:lnTo>
                    <a:lnTo>
                      <a:pt x="384" y="96"/>
                    </a:lnTo>
                    <a:lnTo>
                      <a:pt x="384" y="96"/>
                    </a:lnTo>
                    <a:lnTo>
                      <a:pt x="296" y="65"/>
                    </a:lnTo>
                    <a:lnTo>
                      <a:pt x="251" y="50"/>
                    </a:lnTo>
                    <a:lnTo>
                      <a:pt x="205" y="36"/>
                    </a:lnTo>
                    <a:lnTo>
                      <a:pt x="158" y="23"/>
                    </a:lnTo>
                    <a:lnTo>
                      <a:pt x="111" y="13"/>
                    </a:lnTo>
                    <a:lnTo>
                      <a:pt x="65" y="6"/>
                    </a:lnTo>
                    <a:lnTo>
                      <a:pt x="41" y="2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7" name="Freeform 34">
                <a:extLst>
                  <a:ext uri="{FF2B5EF4-FFF2-40B4-BE49-F238E27FC236}">
                    <a16:creationId xmlns:a16="http://schemas.microsoft.com/office/drawing/2014/main" id="{AB63066A-2F16-F1DD-727A-832EC1417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6" y="3943"/>
                <a:ext cx="1165" cy="289"/>
              </a:xfrm>
              <a:custGeom>
                <a:avLst/>
                <a:gdLst>
                  <a:gd name="T0" fmla="*/ 27 w 2330"/>
                  <a:gd name="T1" fmla="*/ 32 h 578"/>
                  <a:gd name="T2" fmla="*/ 29 w 2330"/>
                  <a:gd name="T3" fmla="*/ 56 h 578"/>
                  <a:gd name="T4" fmla="*/ 29 w 2330"/>
                  <a:gd name="T5" fmla="*/ 105 h 578"/>
                  <a:gd name="T6" fmla="*/ 26 w 2330"/>
                  <a:gd name="T7" fmla="*/ 179 h 578"/>
                  <a:gd name="T8" fmla="*/ 8 w 2330"/>
                  <a:gd name="T9" fmla="*/ 325 h 578"/>
                  <a:gd name="T10" fmla="*/ 0 w 2330"/>
                  <a:gd name="T11" fmla="*/ 422 h 578"/>
                  <a:gd name="T12" fmla="*/ 14 w 2330"/>
                  <a:gd name="T13" fmla="*/ 418 h 578"/>
                  <a:gd name="T14" fmla="*/ 23 w 2330"/>
                  <a:gd name="T15" fmla="*/ 324 h 578"/>
                  <a:gd name="T16" fmla="*/ 40 w 2330"/>
                  <a:gd name="T17" fmla="*/ 181 h 578"/>
                  <a:gd name="T18" fmla="*/ 43 w 2330"/>
                  <a:gd name="T19" fmla="*/ 110 h 578"/>
                  <a:gd name="T20" fmla="*/ 42 w 2330"/>
                  <a:gd name="T21" fmla="*/ 63 h 578"/>
                  <a:gd name="T22" fmla="*/ 32 w 2330"/>
                  <a:gd name="T23" fmla="*/ 7 h 578"/>
                  <a:gd name="T24" fmla="*/ 55 w 2330"/>
                  <a:gd name="T25" fmla="*/ 9 h 578"/>
                  <a:gd name="T26" fmla="*/ 125 w 2330"/>
                  <a:gd name="T27" fmla="*/ 20 h 578"/>
                  <a:gd name="T28" fmla="*/ 218 w 2330"/>
                  <a:gd name="T29" fmla="*/ 44 h 578"/>
                  <a:gd name="T30" fmla="*/ 310 w 2330"/>
                  <a:gd name="T31" fmla="*/ 72 h 578"/>
                  <a:gd name="T32" fmla="*/ 398 w 2330"/>
                  <a:gd name="T33" fmla="*/ 104 h 578"/>
                  <a:gd name="T34" fmla="*/ 456 w 2330"/>
                  <a:gd name="T35" fmla="*/ 121 h 578"/>
                  <a:gd name="T36" fmla="*/ 516 w 2330"/>
                  <a:gd name="T37" fmla="*/ 135 h 578"/>
                  <a:gd name="T38" fmla="*/ 638 w 2330"/>
                  <a:gd name="T39" fmla="*/ 154 h 578"/>
                  <a:gd name="T40" fmla="*/ 823 w 2330"/>
                  <a:gd name="T41" fmla="*/ 176 h 578"/>
                  <a:gd name="T42" fmla="*/ 884 w 2330"/>
                  <a:gd name="T43" fmla="*/ 186 h 578"/>
                  <a:gd name="T44" fmla="*/ 1082 w 2330"/>
                  <a:gd name="T45" fmla="*/ 223 h 578"/>
                  <a:gd name="T46" fmla="*/ 1281 w 2330"/>
                  <a:gd name="T47" fmla="*/ 264 h 578"/>
                  <a:gd name="T48" fmla="*/ 1539 w 2330"/>
                  <a:gd name="T49" fmla="*/ 320 h 578"/>
                  <a:gd name="T50" fmla="*/ 1734 w 2330"/>
                  <a:gd name="T51" fmla="*/ 370 h 578"/>
                  <a:gd name="T52" fmla="*/ 1863 w 2330"/>
                  <a:gd name="T53" fmla="*/ 407 h 578"/>
                  <a:gd name="T54" fmla="*/ 1991 w 2330"/>
                  <a:gd name="T55" fmla="*/ 446 h 578"/>
                  <a:gd name="T56" fmla="*/ 2116 w 2330"/>
                  <a:gd name="T57" fmla="*/ 491 h 578"/>
                  <a:gd name="T58" fmla="*/ 2238 w 2330"/>
                  <a:gd name="T59" fmla="*/ 539 h 578"/>
                  <a:gd name="T60" fmla="*/ 2302 w 2330"/>
                  <a:gd name="T61" fmla="*/ 578 h 578"/>
                  <a:gd name="T62" fmla="*/ 2330 w 2330"/>
                  <a:gd name="T63" fmla="*/ 578 h 578"/>
                  <a:gd name="T64" fmla="*/ 2205 w 2330"/>
                  <a:gd name="T65" fmla="*/ 524 h 578"/>
                  <a:gd name="T66" fmla="*/ 2077 w 2330"/>
                  <a:gd name="T67" fmla="*/ 474 h 578"/>
                  <a:gd name="T68" fmla="*/ 1945 w 2330"/>
                  <a:gd name="T69" fmla="*/ 429 h 578"/>
                  <a:gd name="T70" fmla="*/ 1810 w 2330"/>
                  <a:gd name="T71" fmla="*/ 389 h 578"/>
                  <a:gd name="T72" fmla="*/ 1675 w 2330"/>
                  <a:gd name="T73" fmla="*/ 351 h 578"/>
                  <a:gd name="T74" fmla="*/ 1538 w 2330"/>
                  <a:gd name="T75" fmla="*/ 316 h 578"/>
                  <a:gd name="T76" fmla="*/ 1267 w 2330"/>
                  <a:gd name="T77" fmla="*/ 256 h 578"/>
                  <a:gd name="T78" fmla="*/ 1068 w 2330"/>
                  <a:gd name="T79" fmla="*/ 216 h 578"/>
                  <a:gd name="T80" fmla="*/ 870 w 2330"/>
                  <a:gd name="T81" fmla="*/ 179 h 578"/>
                  <a:gd name="T82" fmla="*/ 809 w 2330"/>
                  <a:gd name="T83" fmla="*/ 170 h 578"/>
                  <a:gd name="T84" fmla="*/ 626 w 2330"/>
                  <a:gd name="T85" fmla="*/ 148 h 578"/>
                  <a:gd name="T86" fmla="*/ 503 w 2330"/>
                  <a:gd name="T87" fmla="*/ 129 h 578"/>
                  <a:gd name="T88" fmla="*/ 442 w 2330"/>
                  <a:gd name="T89" fmla="*/ 115 h 578"/>
                  <a:gd name="T90" fmla="*/ 384 w 2330"/>
                  <a:gd name="T91" fmla="*/ 96 h 578"/>
                  <a:gd name="T92" fmla="*/ 296 w 2330"/>
                  <a:gd name="T93" fmla="*/ 65 h 578"/>
                  <a:gd name="T94" fmla="*/ 205 w 2330"/>
                  <a:gd name="T95" fmla="*/ 36 h 578"/>
                  <a:gd name="T96" fmla="*/ 111 w 2330"/>
                  <a:gd name="T97" fmla="*/ 13 h 578"/>
                  <a:gd name="T98" fmla="*/ 41 w 2330"/>
                  <a:gd name="T99" fmla="*/ 2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330" h="578">
                    <a:moveTo>
                      <a:pt x="18" y="0"/>
                    </a:moveTo>
                    <a:lnTo>
                      <a:pt x="27" y="32"/>
                    </a:lnTo>
                    <a:lnTo>
                      <a:pt x="27" y="32"/>
                    </a:lnTo>
                    <a:lnTo>
                      <a:pt x="29" y="56"/>
                    </a:lnTo>
                    <a:lnTo>
                      <a:pt x="29" y="81"/>
                    </a:lnTo>
                    <a:lnTo>
                      <a:pt x="29" y="105"/>
                    </a:lnTo>
                    <a:lnTo>
                      <a:pt x="29" y="129"/>
                    </a:lnTo>
                    <a:lnTo>
                      <a:pt x="26" y="179"/>
                    </a:lnTo>
                    <a:lnTo>
                      <a:pt x="21" y="227"/>
                    </a:lnTo>
                    <a:lnTo>
                      <a:pt x="8" y="325"/>
                    </a:lnTo>
                    <a:lnTo>
                      <a:pt x="3" y="373"/>
                    </a:lnTo>
                    <a:lnTo>
                      <a:pt x="0" y="422"/>
                    </a:lnTo>
                    <a:lnTo>
                      <a:pt x="14" y="418"/>
                    </a:lnTo>
                    <a:lnTo>
                      <a:pt x="14" y="418"/>
                    </a:lnTo>
                    <a:lnTo>
                      <a:pt x="17" y="371"/>
                    </a:lnTo>
                    <a:lnTo>
                      <a:pt x="23" y="324"/>
                    </a:lnTo>
                    <a:lnTo>
                      <a:pt x="34" y="228"/>
                    </a:lnTo>
                    <a:lnTo>
                      <a:pt x="40" y="181"/>
                    </a:lnTo>
                    <a:lnTo>
                      <a:pt x="43" y="133"/>
                    </a:lnTo>
                    <a:lnTo>
                      <a:pt x="43" y="110"/>
                    </a:lnTo>
                    <a:lnTo>
                      <a:pt x="43" y="86"/>
                    </a:lnTo>
                    <a:lnTo>
                      <a:pt x="42" y="63"/>
                    </a:lnTo>
                    <a:lnTo>
                      <a:pt x="41" y="39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55" y="9"/>
                    </a:lnTo>
                    <a:lnTo>
                      <a:pt x="78" y="12"/>
                    </a:lnTo>
                    <a:lnTo>
                      <a:pt x="125" y="20"/>
                    </a:lnTo>
                    <a:lnTo>
                      <a:pt x="172" y="31"/>
                    </a:lnTo>
                    <a:lnTo>
                      <a:pt x="218" y="44"/>
                    </a:lnTo>
                    <a:lnTo>
                      <a:pt x="265" y="58"/>
                    </a:lnTo>
                    <a:lnTo>
                      <a:pt x="310" y="72"/>
                    </a:lnTo>
                    <a:lnTo>
                      <a:pt x="398" y="104"/>
                    </a:lnTo>
                    <a:lnTo>
                      <a:pt x="398" y="104"/>
                    </a:lnTo>
                    <a:lnTo>
                      <a:pt x="427" y="112"/>
                    </a:lnTo>
                    <a:lnTo>
                      <a:pt x="456" y="121"/>
                    </a:lnTo>
                    <a:lnTo>
                      <a:pt x="487" y="129"/>
                    </a:lnTo>
                    <a:lnTo>
                      <a:pt x="516" y="135"/>
                    </a:lnTo>
                    <a:lnTo>
                      <a:pt x="577" y="147"/>
                    </a:lnTo>
                    <a:lnTo>
                      <a:pt x="638" y="154"/>
                    </a:lnTo>
                    <a:lnTo>
                      <a:pt x="762" y="168"/>
                    </a:lnTo>
                    <a:lnTo>
                      <a:pt x="823" y="176"/>
                    </a:lnTo>
                    <a:lnTo>
                      <a:pt x="884" y="186"/>
                    </a:lnTo>
                    <a:lnTo>
                      <a:pt x="884" y="186"/>
                    </a:lnTo>
                    <a:lnTo>
                      <a:pt x="983" y="204"/>
                    </a:lnTo>
                    <a:lnTo>
                      <a:pt x="1082" y="223"/>
                    </a:lnTo>
                    <a:lnTo>
                      <a:pt x="1281" y="264"/>
                    </a:lnTo>
                    <a:lnTo>
                      <a:pt x="1281" y="264"/>
                    </a:lnTo>
                    <a:lnTo>
                      <a:pt x="1410" y="291"/>
                    </a:lnTo>
                    <a:lnTo>
                      <a:pt x="1539" y="320"/>
                    </a:lnTo>
                    <a:lnTo>
                      <a:pt x="1669" y="353"/>
                    </a:lnTo>
                    <a:lnTo>
                      <a:pt x="1734" y="370"/>
                    </a:lnTo>
                    <a:lnTo>
                      <a:pt x="1799" y="387"/>
                    </a:lnTo>
                    <a:lnTo>
                      <a:pt x="1863" y="407"/>
                    </a:lnTo>
                    <a:lnTo>
                      <a:pt x="1927" y="426"/>
                    </a:lnTo>
                    <a:lnTo>
                      <a:pt x="1991" y="446"/>
                    </a:lnTo>
                    <a:lnTo>
                      <a:pt x="2054" y="468"/>
                    </a:lnTo>
                    <a:lnTo>
                      <a:pt x="2116" y="491"/>
                    </a:lnTo>
                    <a:lnTo>
                      <a:pt x="2177" y="513"/>
                    </a:lnTo>
                    <a:lnTo>
                      <a:pt x="2238" y="539"/>
                    </a:lnTo>
                    <a:lnTo>
                      <a:pt x="2297" y="564"/>
                    </a:lnTo>
                    <a:lnTo>
                      <a:pt x="2302" y="578"/>
                    </a:lnTo>
                    <a:lnTo>
                      <a:pt x="2330" y="578"/>
                    </a:lnTo>
                    <a:lnTo>
                      <a:pt x="2330" y="578"/>
                    </a:lnTo>
                    <a:lnTo>
                      <a:pt x="2268" y="550"/>
                    </a:lnTo>
                    <a:lnTo>
                      <a:pt x="2205" y="524"/>
                    </a:lnTo>
                    <a:lnTo>
                      <a:pt x="2142" y="498"/>
                    </a:lnTo>
                    <a:lnTo>
                      <a:pt x="2077" y="474"/>
                    </a:lnTo>
                    <a:lnTo>
                      <a:pt x="2011" y="451"/>
                    </a:lnTo>
                    <a:lnTo>
                      <a:pt x="1945" y="429"/>
                    </a:lnTo>
                    <a:lnTo>
                      <a:pt x="1877" y="408"/>
                    </a:lnTo>
                    <a:lnTo>
                      <a:pt x="1810" y="389"/>
                    </a:lnTo>
                    <a:lnTo>
                      <a:pt x="1743" y="370"/>
                    </a:lnTo>
                    <a:lnTo>
                      <a:pt x="1675" y="351"/>
                    </a:lnTo>
                    <a:lnTo>
                      <a:pt x="1607" y="334"/>
                    </a:lnTo>
                    <a:lnTo>
                      <a:pt x="1538" y="316"/>
                    </a:lnTo>
                    <a:lnTo>
                      <a:pt x="1402" y="286"/>
                    </a:lnTo>
                    <a:lnTo>
                      <a:pt x="1267" y="256"/>
                    </a:lnTo>
                    <a:lnTo>
                      <a:pt x="1267" y="256"/>
                    </a:lnTo>
                    <a:lnTo>
                      <a:pt x="1068" y="216"/>
                    </a:lnTo>
                    <a:lnTo>
                      <a:pt x="969" y="196"/>
                    </a:lnTo>
                    <a:lnTo>
                      <a:pt x="870" y="179"/>
                    </a:lnTo>
                    <a:lnTo>
                      <a:pt x="870" y="179"/>
                    </a:lnTo>
                    <a:lnTo>
                      <a:pt x="809" y="170"/>
                    </a:lnTo>
                    <a:lnTo>
                      <a:pt x="748" y="162"/>
                    </a:lnTo>
                    <a:lnTo>
                      <a:pt x="626" y="148"/>
                    </a:lnTo>
                    <a:lnTo>
                      <a:pt x="563" y="139"/>
                    </a:lnTo>
                    <a:lnTo>
                      <a:pt x="503" y="129"/>
                    </a:lnTo>
                    <a:lnTo>
                      <a:pt x="473" y="123"/>
                    </a:lnTo>
                    <a:lnTo>
                      <a:pt x="442" y="115"/>
                    </a:lnTo>
                    <a:lnTo>
                      <a:pt x="413" y="106"/>
                    </a:lnTo>
                    <a:lnTo>
                      <a:pt x="384" y="96"/>
                    </a:lnTo>
                    <a:lnTo>
                      <a:pt x="384" y="96"/>
                    </a:lnTo>
                    <a:lnTo>
                      <a:pt x="296" y="65"/>
                    </a:lnTo>
                    <a:lnTo>
                      <a:pt x="251" y="50"/>
                    </a:lnTo>
                    <a:lnTo>
                      <a:pt x="205" y="36"/>
                    </a:lnTo>
                    <a:lnTo>
                      <a:pt x="158" y="23"/>
                    </a:lnTo>
                    <a:lnTo>
                      <a:pt x="111" y="13"/>
                    </a:lnTo>
                    <a:lnTo>
                      <a:pt x="65" y="6"/>
                    </a:lnTo>
                    <a:lnTo>
                      <a:pt x="41" y="2"/>
                    </a:lnTo>
                    <a:lnTo>
                      <a:pt x="1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8" name="Freeform 35">
                <a:extLst>
                  <a:ext uri="{FF2B5EF4-FFF2-40B4-BE49-F238E27FC236}">
                    <a16:creationId xmlns:a16="http://schemas.microsoft.com/office/drawing/2014/main" id="{FF6F5898-C2D3-7F60-7FEE-1D24E589FD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3" y="3946"/>
                <a:ext cx="1144" cy="317"/>
              </a:xfrm>
              <a:custGeom>
                <a:avLst/>
                <a:gdLst>
                  <a:gd name="T0" fmla="*/ 27 w 2288"/>
                  <a:gd name="T1" fmla="*/ 32 h 632"/>
                  <a:gd name="T2" fmla="*/ 28 w 2288"/>
                  <a:gd name="T3" fmla="*/ 56 h 632"/>
                  <a:gd name="T4" fmla="*/ 29 w 2288"/>
                  <a:gd name="T5" fmla="*/ 103 h 632"/>
                  <a:gd name="T6" fmla="*/ 26 w 2288"/>
                  <a:gd name="T7" fmla="*/ 174 h 632"/>
                  <a:gd name="T8" fmla="*/ 9 w 2288"/>
                  <a:gd name="T9" fmla="*/ 317 h 632"/>
                  <a:gd name="T10" fmla="*/ 0 w 2288"/>
                  <a:gd name="T11" fmla="*/ 411 h 632"/>
                  <a:gd name="T12" fmla="*/ 27 w 2288"/>
                  <a:gd name="T13" fmla="*/ 403 h 632"/>
                  <a:gd name="T14" fmla="*/ 74 w 2288"/>
                  <a:gd name="T15" fmla="*/ 379 h 632"/>
                  <a:gd name="T16" fmla="*/ 127 w 2288"/>
                  <a:gd name="T17" fmla="*/ 363 h 632"/>
                  <a:gd name="T18" fmla="*/ 186 w 2288"/>
                  <a:gd name="T19" fmla="*/ 354 h 632"/>
                  <a:gd name="T20" fmla="*/ 247 w 2288"/>
                  <a:gd name="T21" fmla="*/ 350 h 632"/>
                  <a:gd name="T22" fmla="*/ 290 w 2288"/>
                  <a:gd name="T23" fmla="*/ 351 h 632"/>
                  <a:gd name="T24" fmla="*/ 376 w 2288"/>
                  <a:gd name="T25" fmla="*/ 363 h 632"/>
                  <a:gd name="T26" fmla="*/ 458 w 2288"/>
                  <a:gd name="T27" fmla="*/ 382 h 632"/>
                  <a:gd name="T28" fmla="*/ 530 w 2288"/>
                  <a:gd name="T29" fmla="*/ 408 h 632"/>
                  <a:gd name="T30" fmla="*/ 562 w 2288"/>
                  <a:gd name="T31" fmla="*/ 424 h 632"/>
                  <a:gd name="T32" fmla="*/ 746 w 2288"/>
                  <a:gd name="T33" fmla="*/ 506 h 632"/>
                  <a:gd name="T34" fmla="*/ 870 w 2288"/>
                  <a:gd name="T35" fmla="*/ 554 h 632"/>
                  <a:gd name="T36" fmla="*/ 933 w 2288"/>
                  <a:gd name="T37" fmla="*/ 574 h 632"/>
                  <a:gd name="T38" fmla="*/ 998 w 2288"/>
                  <a:gd name="T39" fmla="*/ 590 h 632"/>
                  <a:gd name="T40" fmla="*/ 1064 w 2288"/>
                  <a:gd name="T41" fmla="*/ 603 h 632"/>
                  <a:gd name="T42" fmla="*/ 1112 w 2288"/>
                  <a:gd name="T43" fmla="*/ 611 h 632"/>
                  <a:gd name="T44" fmla="*/ 1214 w 2288"/>
                  <a:gd name="T45" fmla="*/ 621 h 632"/>
                  <a:gd name="T46" fmla="*/ 1318 w 2288"/>
                  <a:gd name="T47" fmla="*/ 629 h 632"/>
                  <a:gd name="T48" fmla="*/ 1426 w 2288"/>
                  <a:gd name="T49" fmla="*/ 632 h 632"/>
                  <a:gd name="T50" fmla="*/ 1480 w 2288"/>
                  <a:gd name="T51" fmla="*/ 632 h 632"/>
                  <a:gd name="T52" fmla="*/ 1658 w 2288"/>
                  <a:gd name="T53" fmla="*/ 629 h 632"/>
                  <a:gd name="T54" fmla="*/ 1833 w 2288"/>
                  <a:gd name="T55" fmla="*/ 617 h 632"/>
                  <a:gd name="T56" fmla="*/ 2003 w 2288"/>
                  <a:gd name="T57" fmla="*/ 598 h 632"/>
                  <a:gd name="T58" fmla="*/ 2162 w 2288"/>
                  <a:gd name="T59" fmla="*/ 575 h 632"/>
                  <a:gd name="T60" fmla="*/ 2283 w 2288"/>
                  <a:gd name="T61" fmla="*/ 557 h 632"/>
                  <a:gd name="T62" fmla="*/ 2224 w 2288"/>
                  <a:gd name="T63" fmla="*/ 532 h 632"/>
                  <a:gd name="T64" fmla="*/ 2102 w 2288"/>
                  <a:gd name="T65" fmla="*/ 484 h 632"/>
                  <a:gd name="T66" fmla="*/ 1977 w 2288"/>
                  <a:gd name="T67" fmla="*/ 439 h 632"/>
                  <a:gd name="T68" fmla="*/ 1849 w 2288"/>
                  <a:gd name="T69" fmla="*/ 400 h 632"/>
                  <a:gd name="T70" fmla="*/ 1720 w 2288"/>
                  <a:gd name="T71" fmla="*/ 363 h 632"/>
                  <a:gd name="T72" fmla="*/ 1525 w 2288"/>
                  <a:gd name="T73" fmla="*/ 313 h 632"/>
                  <a:gd name="T74" fmla="*/ 1267 w 2288"/>
                  <a:gd name="T75" fmla="*/ 257 h 632"/>
                  <a:gd name="T76" fmla="*/ 1068 w 2288"/>
                  <a:gd name="T77" fmla="*/ 216 h 632"/>
                  <a:gd name="T78" fmla="*/ 870 w 2288"/>
                  <a:gd name="T79" fmla="*/ 179 h 632"/>
                  <a:gd name="T80" fmla="*/ 809 w 2288"/>
                  <a:gd name="T81" fmla="*/ 169 h 632"/>
                  <a:gd name="T82" fmla="*/ 624 w 2288"/>
                  <a:gd name="T83" fmla="*/ 147 h 632"/>
                  <a:gd name="T84" fmla="*/ 502 w 2288"/>
                  <a:gd name="T85" fmla="*/ 128 h 632"/>
                  <a:gd name="T86" fmla="*/ 442 w 2288"/>
                  <a:gd name="T87" fmla="*/ 114 h 632"/>
                  <a:gd name="T88" fmla="*/ 384 w 2288"/>
                  <a:gd name="T89" fmla="*/ 97 h 632"/>
                  <a:gd name="T90" fmla="*/ 296 w 2288"/>
                  <a:gd name="T91" fmla="*/ 65 h 632"/>
                  <a:gd name="T92" fmla="*/ 204 w 2288"/>
                  <a:gd name="T93" fmla="*/ 37 h 632"/>
                  <a:gd name="T94" fmla="*/ 111 w 2288"/>
                  <a:gd name="T95" fmla="*/ 13 h 632"/>
                  <a:gd name="T96" fmla="*/ 41 w 2288"/>
                  <a:gd name="T97" fmla="*/ 2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88" h="632">
                    <a:moveTo>
                      <a:pt x="18" y="0"/>
                    </a:moveTo>
                    <a:lnTo>
                      <a:pt x="27" y="32"/>
                    </a:lnTo>
                    <a:lnTo>
                      <a:pt x="27" y="32"/>
                    </a:lnTo>
                    <a:lnTo>
                      <a:pt x="28" y="56"/>
                    </a:lnTo>
                    <a:lnTo>
                      <a:pt x="29" y="79"/>
                    </a:lnTo>
                    <a:lnTo>
                      <a:pt x="29" y="103"/>
                    </a:lnTo>
                    <a:lnTo>
                      <a:pt x="29" y="126"/>
                    </a:lnTo>
                    <a:lnTo>
                      <a:pt x="26" y="174"/>
                    </a:lnTo>
                    <a:lnTo>
                      <a:pt x="20" y="221"/>
                    </a:lnTo>
                    <a:lnTo>
                      <a:pt x="9" y="317"/>
                    </a:lnTo>
                    <a:lnTo>
                      <a:pt x="3" y="364"/>
                    </a:lnTo>
                    <a:lnTo>
                      <a:pt x="0" y="411"/>
                    </a:lnTo>
                    <a:lnTo>
                      <a:pt x="27" y="403"/>
                    </a:lnTo>
                    <a:lnTo>
                      <a:pt x="27" y="403"/>
                    </a:lnTo>
                    <a:lnTo>
                      <a:pt x="50" y="391"/>
                    </a:lnTo>
                    <a:lnTo>
                      <a:pt x="74" y="379"/>
                    </a:lnTo>
                    <a:lnTo>
                      <a:pt x="99" y="370"/>
                    </a:lnTo>
                    <a:lnTo>
                      <a:pt x="127" y="363"/>
                    </a:lnTo>
                    <a:lnTo>
                      <a:pt x="156" y="358"/>
                    </a:lnTo>
                    <a:lnTo>
                      <a:pt x="186" y="354"/>
                    </a:lnTo>
                    <a:lnTo>
                      <a:pt x="216" y="351"/>
                    </a:lnTo>
                    <a:lnTo>
                      <a:pt x="247" y="350"/>
                    </a:lnTo>
                    <a:lnTo>
                      <a:pt x="247" y="350"/>
                    </a:lnTo>
                    <a:lnTo>
                      <a:pt x="290" y="351"/>
                    </a:lnTo>
                    <a:lnTo>
                      <a:pt x="333" y="355"/>
                    </a:lnTo>
                    <a:lnTo>
                      <a:pt x="376" y="363"/>
                    </a:lnTo>
                    <a:lnTo>
                      <a:pt x="417" y="370"/>
                    </a:lnTo>
                    <a:lnTo>
                      <a:pt x="458" y="382"/>
                    </a:lnTo>
                    <a:lnTo>
                      <a:pt x="496" y="394"/>
                    </a:lnTo>
                    <a:lnTo>
                      <a:pt x="530" y="408"/>
                    </a:lnTo>
                    <a:lnTo>
                      <a:pt x="562" y="424"/>
                    </a:lnTo>
                    <a:lnTo>
                      <a:pt x="562" y="424"/>
                    </a:lnTo>
                    <a:lnTo>
                      <a:pt x="685" y="480"/>
                    </a:lnTo>
                    <a:lnTo>
                      <a:pt x="746" y="506"/>
                    </a:lnTo>
                    <a:lnTo>
                      <a:pt x="807" y="532"/>
                    </a:lnTo>
                    <a:lnTo>
                      <a:pt x="870" y="554"/>
                    </a:lnTo>
                    <a:lnTo>
                      <a:pt x="901" y="565"/>
                    </a:lnTo>
                    <a:lnTo>
                      <a:pt x="933" y="574"/>
                    </a:lnTo>
                    <a:lnTo>
                      <a:pt x="965" y="583"/>
                    </a:lnTo>
                    <a:lnTo>
                      <a:pt x="998" y="590"/>
                    </a:lnTo>
                    <a:lnTo>
                      <a:pt x="1031" y="597"/>
                    </a:lnTo>
                    <a:lnTo>
                      <a:pt x="1064" y="603"/>
                    </a:lnTo>
                    <a:lnTo>
                      <a:pt x="1064" y="603"/>
                    </a:lnTo>
                    <a:lnTo>
                      <a:pt x="1112" y="611"/>
                    </a:lnTo>
                    <a:lnTo>
                      <a:pt x="1162" y="616"/>
                    </a:lnTo>
                    <a:lnTo>
                      <a:pt x="1214" y="621"/>
                    </a:lnTo>
                    <a:lnTo>
                      <a:pt x="1266" y="626"/>
                    </a:lnTo>
                    <a:lnTo>
                      <a:pt x="1318" y="629"/>
                    </a:lnTo>
                    <a:lnTo>
                      <a:pt x="1372" y="631"/>
                    </a:lnTo>
                    <a:lnTo>
                      <a:pt x="1426" y="632"/>
                    </a:lnTo>
                    <a:lnTo>
                      <a:pt x="1480" y="632"/>
                    </a:lnTo>
                    <a:lnTo>
                      <a:pt x="1480" y="632"/>
                    </a:lnTo>
                    <a:lnTo>
                      <a:pt x="1569" y="631"/>
                    </a:lnTo>
                    <a:lnTo>
                      <a:pt x="1658" y="629"/>
                    </a:lnTo>
                    <a:lnTo>
                      <a:pt x="1745" y="624"/>
                    </a:lnTo>
                    <a:lnTo>
                      <a:pt x="1833" y="617"/>
                    </a:lnTo>
                    <a:lnTo>
                      <a:pt x="1919" y="608"/>
                    </a:lnTo>
                    <a:lnTo>
                      <a:pt x="2003" y="598"/>
                    </a:lnTo>
                    <a:lnTo>
                      <a:pt x="2085" y="588"/>
                    </a:lnTo>
                    <a:lnTo>
                      <a:pt x="2162" y="575"/>
                    </a:lnTo>
                    <a:lnTo>
                      <a:pt x="2288" y="571"/>
                    </a:lnTo>
                    <a:lnTo>
                      <a:pt x="2283" y="557"/>
                    </a:lnTo>
                    <a:lnTo>
                      <a:pt x="2283" y="557"/>
                    </a:lnTo>
                    <a:lnTo>
                      <a:pt x="2224" y="532"/>
                    </a:lnTo>
                    <a:lnTo>
                      <a:pt x="2163" y="506"/>
                    </a:lnTo>
                    <a:lnTo>
                      <a:pt x="2102" y="484"/>
                    </a:lnTo>
                    <a:lnTo>
                      <a:pt x="2040" y="461"/>
                    </a:lnTo>
                    <a:lnTo>
                      <a:pt x="1977" y="439"/>
                    </a:lnTo>
                    <a:lnTo>
                      <a:pt x="1913" y="419"/>
                    </a:lnTo>
                    <a:lnTo>
                      <a:pt x="1849" y="400"/>
                    </a:lnTo>
                    <a:lnTo>
                      <a:pt x="1785" y="380"/>
                    </a:lnTo>
                    <a:lnTo>
                      <a:pt x="1720" y="363"/>
                    </a:lnTo>
                    <a:lnTo>
                      <a:pt x="1655" y="346"/>
                    </a:lnTo>
                    <a:lnTo>
                      <a:pt x="1525" y="313"/>
                    </a:lnTo>
                    <a:lnTo>
                      <a:pt x="1396" y="284"/>
                    </a:lnTo>
                    <a:lnTo>
                      <a:pt x="1267" y="257"/>
                    </a:lnTo>
                    <a:lnTo>
                      <a:pt x="1267" y="257"/>
                    </a:lnTo>
                    <a:lnTo>
                      <a:pt x="1068" y="216"/>
                    </a:lnTo>
                    <a:lnTo>
                      <a:pt x="969" y="197"/>
                    </a:lnTo>
                    <a:lnTo>
                      <a:pt x="870" y="179"/>
                    </a:lnTo>
                    <a:lnTo>
                      <a:pt x="870" y="179"/>
                    </a:lnTo>
                    <a:lnTo>
                      <a:pt x="809" y="169"/>
                    </a:lnTo>
                    <a:lnTo>
                      <a:pt x="748" y="161"/>
                    </a:lnTo>
                    <a:lnTo>
                      <a:pt x="624" y="147"/>
                    </a:lnTo>
                    <a:lnTo>
                      <a:pt x="563" y="140"/>
                    </a:lnTo>
                    <a:lnTo>
                      <a:pt x="502" y="128"/>
                    </a:lnTo>
                    <a:lnTo>
                      <a:pt x="473" y="122"/>
                    </a:lnTo>
                    <a:lnTo>
                      <a:pt x="442" y="114"/>
                    </a:lnTo>
                    <a:lnTo>
                      <a:pt x="413" y="105"/>
                    </a:lnTo>
                    <a:lnTo>
                      <a:pt x="384" y="97"/>
                    </a:lnTo>
                    <a:lnTo>
                      <a:pt x="384" y="97"/>
                    </a:lnTo>
                    <a:lnTo>
                      <a:pt x="296" y="65"/>
                    </a:lnTo>
                    <a:lnTo>
                      <a:pt x="251" y="51"/>
                    </a:lnTo>
                    <a:lnTo>
                      <a:pt x="204" y="37"/>
                    </a:lnTo>
                    <a:lnTo>
                      <a:pt x="158" y="24"/>
                    </a:lnTo>
                    <a:lnTo>
                      <a:pt x="111" y="13"/>
                    </a:lnTo>
                    <a:lnTo>
                      <a:pt x="64" y="5"/>
                    </a:lnTo>
                    <a:lnTo>
                      <a:pt x="41" y="2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3939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9" name="Freeform 36">
                <a:extLst>
                  <a:ext uri="{FF2B5EF4-FFF2-40B4-BE49-F238E27FC236}">
                    <a16:creationId xmlns:a16="http://schemas.microsoft.com/office/drawing/2014/main" id="{024B83A5-0840-6A45-253F-FDE1E4B0C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3" y="3946"/>
                <a:ext cx="1144" cy="317"/>
              </a:xfrm>
              <a:custGeom>
                <a:avLst/>
                <a:gdLst>
                  <a:gd name="T0" fmla="*/ 27 w 2288"/>
                  <a:gd name="T1" fmla="*/ 32 h 632"/>
                  <a:gd name="T2" fmla="*/ 28 w 2288"/>
                  <a:gd name="T3" fmla="*/ 56 h 632"/>
                  <a:gd name="T4" fmla="*/ 29 w 2288"/>
                  <a:gd name="T5" fmla="*/ 103 h 632"/>
                  <a:gd name="T6" fmla="*/ 26 w 2288"/>
                  <a:gd name="T7" fmla="*/ 174 h 632"/>
                  <a:gd name="T8" fmla="*/ 9 w 2288"/>
                  <a:gd name="T9" fmla="*/ 317 h 632"/>
                  <a:gd name="T10" fmla="*/ 0 w 2288"/>
                  <a:gd name="T11" fmla="*/ 411 h 632"/>
                  <a:gd name="T12" fmla="*/ 27 w 2288"/>
                  <a:gd name="T13" fmla="*/ 403 h 632"/>
                  <a:gd name="T14" fmla="*/ 74 w 2288"/>
                  <a:gd name="T15" fmla="*/ 379 h 632"/>
                  <a:gd name="T16" fmla="*/ 127 w 2288"/>
                  <a:gd name="T17" fmla="*/ 363 h 632"/>
                  <a:gd name="T18" fmla="*/ 186 w 2288"/>
                  <a:gd name="T19" fmla="*/ 354 h 632"/>
                  <a:gd name="T20" fmla="*/ 247 w 2288"/>
                  <a:gd name="T21" fmla="*/ 350 h 632"/>
                  <a:gd name="T22" fmla="*/ 290 w 2288"/>
                  <a:gd name="T23" fmla="*/ 351 h 632"/>
                  <a:gd name="T24" fmla="*/ 376 w 2288"/>
                  <a:gd name="T25" fmla="*/ 363 h 632"/>
                  <a:gd name="T26" fmla="*/ 458 w 2288"/>
                  <a:gd name="T27" fmla="*/ 382 h 632"/>
                  <a:gd name="T28" fmla="*/ 530 w 2288"/>
                  <a:gd name="T29" fmla="*/ 408 h 632"/>
                  <a:gd name="T30" fmla="*/ 562 w 2288"/>
                  <a:gd name="T31" fmla="*/ 424 h 632"/>
                  <a:gd name="T32" fmla="*/ 746 w 2288"/>
                  <a:gd name="T33" fmla="*/ 506 h 632"/>
                  <a:gd name="T34" fmla="*/ 870 w 2288"/>
                  <a:gd name="T35" fmla="*/ 554 h 632"/>
                  <a:gd name="T36" fmla="*/ 933 w 2288"/>
                  <a:gd name="T37" fmla="*/ 574 h 632"/>
                  <a:gd name="T38" fmla="*/ 998 w 2288"/>
                  <a:gd name="T39" fmla="*/ 590 h 632"/>
                  <a:gd name="T40" fmla="*/ 1064 w 2288"/>
                  <a:gd name="T41" fmla="*/ 603 h 632"/>
                  <a:gd name="T42" fmla="*/ 1112 w 2288"/>
                  <a:gd name="T43" fmla="*/ 611 h 632"/>
                  <a:gd name="T44" fmla="*/ 1214 w 2288"/>
                  <a:gd name="T45" fmla="*/ 621 h 632"/>
                  <a:gd name="T46" fmla="*/ 1318 w 2288"/>
                  <a:gd name="T47" fmla="*/ 629 h 632"/>
                  <a:gd name="T48" fmla="*/ 1426 w 2288"/>
                  <a:gd name="T49" fmla="*/ 632 h 632"/>
                  <a:gd name="T50" fmla="*/ 1480 w 2288"/>
                  <a:gd name="T51" fmla="*/ 632 h 632"/>
                  <a:gd name="T52" fmla="*/ 1658 w 2288"/>
                  <a:gd name="T53" fmla="*/ 629 h 632"/>
                  <a:gd name="T54" fmla="*/ 1833 w 2288"/>
                  <a:gd name="T55" fmla="*/ 617 h 632"/>
                  <a:gd name="T56" fmla="*/ 2003 w 2288"/>
                  <a:gd name="T57" fmla="*/ 598 h 632"/>
                  <a:gd name="T58" fmla="*/ 2162 w 2288"/>
                  <a:gd name="T59" fmla="*/ 575 h 632"/>
                  <a:gd name="T60" fmla="*/ 2283 w 2288"/>
                  <a:gd name="T61" fmla="*/ 557 h 632"/>
                  <a:gd name="T62" fmla="*/ 2224 w 2288"/>
                  <a:gd name="T63" fmla="*/ 532 h 632"/>
                  <a:gd name="T64" fmla="*/ 2102 w 2288"/>
                  <a:gd name="T65" fmla="*/ 484 h 632"/>
                  <a:gd name="T66" fmla="*/ 1977 w 2288"/>
                  <a:gd name="T67" fmla="*/ 439 h 632"/>
                  <a:gd name="T68" fmla="*/ 1849 w 2288"/>
                  <a:gd name="T69" fmla="*/ 400 h 632"/>
                  <a:gd name="T70" fmla="*/ 1720 w 2288"/>
                  <a:gd name="T71" fmla="*/ 363 h 632"/>
                  <a:gd name="T72" fmla="*/ 1525 w 2288"/>
                  <a:gd name="T73" fmla="*/ 313 h 632"/>
                  <a:gd name="T74" fmla="*/ 1267 w 2288"/>
                  <a:gd name="T75" fmla="*/ 257 h 632"/>
                  <a:gd name="T76" fmla="*/ 1068 w 2288"/>
                  <a:gd name="T77" fmla="*/ 216 h 632"/>
                  <a:gd name="T78" fmla="*/ 870 w 2288"/>
                  <a:gd name="T79" fmla="*/ 179 h 632"/>
                  <a:gd name="T80" fmla="*/ 809 w 2288"/>
                  <a:gd name="T81" fmla="*/ 169 h 632"/>
                  <a:gd name="T82" fmla="*/ 624 w 2288"/>
                  <a:gd name="T83" fmla="*/ 147 h 632"/>
                  <a:gd name="T84" fmla="*/ 502 w 2288"/>
                  <a:gd name="T85" fmla="*/ 128 h 632"/>
                  <a:gd name="T86" fmla="*/ 442 w 2288"/>
                  <a:gd name="T87" fmla="*/ 114 h 632"/>
                  <a:gd name="T88" fmla="*/ 384 w 2288"/>
                  <a:gd name="T89" fmla="*/ 97 h 632"/>
                  <a:gd name="T90" fmla="*/ 296 w 2288"/>
                  <a:gd name="T91" fmla="*/ 65 h 632"/>
                  <a:gd name="T92" fmla="*/ 204 w 2288"/>
                  <a:gd name="T93" fmla="*/ 37 h 632"/>
                  <a:gd name="T94" fmla="*/ 111 w 2288"/>
                  <a:gd name="T95" fmla="*/ 13 h 632"/>
                  <a:gd name="T96" fmla="*/ 41 w 2288"/>
                  <a:gd name="T97" fmla="*/ 2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88" h="632">
                    <a:moveTo>
                      <a:pt x="18" y="0"/>
                    </a:moveTo>
                    <a:lnTo>
                      <a:pt x="27" y="32"/>
                    </a:lnTo>
                    <a:lnTo>
                      <a:pt x="27" y="32"/>
                    </a:lnTo>
                    <a:lnTo>
                      <a:pt x="28" y="56"/>
                    </a:lnTo>
                    <a:lnTo>
                      <a:pt x="29" y="79"/>
                    </a:lnTo>
                    <a:lnTo>
                      <a:pt x="29" y="103"/>
                    </a:lnTo>
                    <a:lnTo>
                      <a:pt x="29" y="126"/>
                    </a:lnTo>
                    <a:lnTo>
                      <a:pt x="26" y="174"/>
                    </a:lnTo>
                    <a:lnTo>
                      <a:pt x="20" y="221"/>
                    </a:lnTo>
                    <a:lnTo>
                      <a:pt x="9" y="317"/>
                    </a:lnTo>
                    <a:lnTo>
                      <a:pt x="3" y="364"/>
                    </a:lnTo>
                    <a:lnTo>
                      <a:pt x="0" y="411"/>
                    </a:lnTo>
                    <a:lnTo>
                      <a:pt x="27" y="403"/>
                    </a:lnTo>
                    <a:lnTo>
                      <a:pt x="27" y="403"/>
                    </a:lnTo>
                    <a:lnTo>
                      <a:pt x="50" y="391"/>
                    </a:lnTo>
                    <a:lnTo>
                      <a:pt x="74" y="379"/>
                    </a:lnTo>
                    <a:lnTo>
                      <a:pt x="99" y="370"/>
                    </a:lnTo>
                    <a:lnTo>
                      <a:pt x="127" y="363"/>
                    </a:lnTo>
                    <a:lnTo>
                      <a:pt x="156" y="358"/>
                    </a:lnTo>
                    <a:lnTo>
                      <a:pt x="186" y="354"/>
                    </a:lnTo>
                    <a:lnTo>
                      <a:pt x="216" y="351"/>
                    </a:lnTo>
                    <a:lnTo>
                      <a:pt x="247" y="350"/>
                    </a:lnTo>
                    <a:lnTo>
                      <a:pt x="247" y="350"/>
                    </a:lnTo>
                    <a:lnTo>
                      <a:pt x="290" y="351"/>
                    </a:lnTo>
                    <a:lnTo>
                      <a:pt x="333" y="355"/>
                    </a:lnTo>
                    <a:lnTo>
                      <a:pt x="376" y="363"/>
                    </a:lnTo>
                    <a:lnTo>
                      <a:pt x="417" y="370"/>
                    </a:lnTo>
                    <a:lnTo>
                      <a:pt x="458" y="382"/>
                    </a:lnTo>
                    <a:lnTo>
                      <a:pt x="496" y="394"/>
                    </a:lnTo>
                    <a:lnTo>
                      <a:pt x="530" y="408"/>
                    </a:lnTo>
                    <a:lnTo>
                      <a:pt x="562" y="424"/>
                    </a:lnTo>
                    <a:lnTo>
                      <a:pt x="562" y="424"/>
                    </a:lnTo>
                    <a:lnTo>
                      <a:pt x="685" y="480"/>
                    </a:lnTo>
                    <a:lnTo>
                      <a:pt x="746" y="506"/>
                    </a:lnTo>
                    <a:lnTo>
                      <a:pt x="807" y="532"/>
                    </a:lnTo>
                    <a:lnTo>
                      <a:pt x="870" y="554"/>
                    </a:lnTo>
                    <a:lnTo>
                      <a:pt x="901" y="565"/>
                    </a:lnTo>
                    <a:lnTo>
                      <a:pt x="933" y="574"/>
                    </a:lnTo>
                    <a:lnTo>
                      <a:pt x="965" y="583"/>
                    </a:lnTo>
                    <a:lnTo>
                      <a:pt x="998" y="590"/>
                    </a:lnTo>
                    <a:lnTo>
                      <a:pt x="1031" y="597"/>
                    </a:lnTo>
                    <a:lnTo>
                      <a:pt x="1064" y="603"/>
                    </a:lnTo>
                    <a:lnTo>
                      <a:pt x="1064" y="603"/>
                    </a:lnTo>
                    <a:lnTo>
                      <a:pt x="1112" y="611"/>
                    </a:lnTo>
                    <a:lnTo>
                      <a:pt x="1162" y="616"/>
                    </a:lnTo>
                    <a:lnTo>
                      <a:pt x="1214" y="621"/>
                    </a:lnTo>
                    <a:lnTo>
                      <a:pt x="1266" y="626"/>
                    </a:lnTo>
                    <a:lnTo>
                      <a:pt x="1318" y="629"/>
                    </a:lnTo>
                    <a:lnTo>
                      <a:pt x="1372" y="631"/>
                    </a:lnTo>
                    <a:lnTo>
                      <a:pt x="1426" y="632"/>
                    </a:lnTo>
                    <a:lnTo>
                      <a:pt x="1480" y="632"/>
                    </a:lnTo>
                    <a:lnTo>
                      <a:pt x="1480" y="632"/>
                    </a:lnTo>
                    <a:lnTo>
                      <a:pt x="1569" y="631"/>
                    </a:lnTo>
                    <a:lnTo>
                      <a:pt x="1658" y="629"/>
                    </a:lnTo>
                    <a:lnTo>
                      <a:pt x="1745" y="624"/>
                    </a:lnTo>
                    <a:lnTo>
                      <a:pt x="1833" y="617"/>
                    </a:lnTo>
                    <a:lnTo>
                      <a:pt x="1919" y="608"/>
                    </a:lnTo>
                    <a:lnTo>
                      <a:pt x="2003" y="598"/>
                    </a:lnTo>
                    <a:lnTo>
                      <a:pt x="2085" y="588"/>
                    </a:lnTo>
                    <a:lnTo>
                      <a:pt x="2162" y="575"/>
                    </a:lnTo>
                    <a:lnTo>
                      <a:pt x="2288" y="571"/>
                    </a:lnTo>
                    <a:lnTo>
                      <a:pt x="2283" y="557"/>
                    </a:lnTo>
                    <a:lnTo>
                      <a:pt x="2283" y="557"/>
                    </a:lnTo>
                    <a:lnTo>
                      <a:pt x="2224" y="532"/>
                    </a:lnTo>
                    <a:lnTo>
                      <a:pt x="2163" y="506"/>
                    </a:lnTo>
                    <a:lnTo>
                      <a:pt x="2102" y="484"/>
                    </a:lnTo>
                    <a:lnTo>
                      <a:pt x="2040" y="461"/>
                    </a:lnTo>
                    <a:lnTo>
                      <a:pt x="1977" y="439"/>
                    </a:lnTo>
                    <a:lnTo>
                      <a:pt x="1913" y="419"/>
                    </a:lnTo>
                    <a:lnTo>
                      <a:pt x="1849" y="400"/>
                    </a:lnTo>
                    <a:lnTo>
                      <a:pt x="1785" y="380"/>
                    </a:lnTo>
                    <a:lnTo>
                      <a:pt x="1720" y="363"/>
                    </a:lnTo>
                    <a:lnTo>
                      <a:pt x="1655" y="346"/>
                    </a:lnTo>
                    <a:lnTo>
                      <a:pt x="1525" y="313"/>
                    </a:lnTo>
                    <a:lnTo>
                      <a:pt x="1396" y="284"/>
                    </a:lnTo>
                    <a:lnTo>
                      <a:pt x="1267" y="257"/>
                    </a:lnTo>
                    <a:lnTo>
                      <a:pt x="1267" y="257"/>
                    </a:lnTo>
                    <a:lnTo>
                      <a:pt x="1068" y="216"/>
                    </a:lnTo>
                    <a:lnTo>
                      <a:pt x="969" y="197"/>
                    </a:lnTo>
                    <a:lnTo>
                      <a:pt x="870" y="179"/>
                    </a:lnTo>
                    <a:lnTo>
                      <a:pt x="870" y="179"/>
                    </a:lnTo>
                    <a:lnTo>
                      <a:pt x="809" y="169"/>
                    </a:lnTo>
                    <a:lnTo>
                      <a:pt x="748" y="161"/>
                    </a:lnTo>
                    <a:lnTo>
                      <a:pt x="624" y="147"/>
                    </a:lnTo>
                    <a:lnTo>
                      <a:pt x="563" y="140"/>
                    </a:lnTo>
                    <a:lnTo>
                      <a:pt x="502" y="128"/>
                    </a:lnTo>
                    <a:lnTo>
                      <a:pt x="473" y="122"/>
                    </a:lnTo>
                    <a:lnTo>
                      <a:pt x="442" y="114"/>
                    </a:lnTo>
                    <a:lnTo>
                      <a:pt x="413" y="105"/>
                    </a:lnTo>
                    <a:lnTo>
                      <a:pt x="384" y="97"/>
                    </a:lnTo>
                    <a:lnTo>
                      <a:pt x="384" y="97"/>
                    </a:lnTo>
                    <a:lnTo>
                      <a:pt x="296" y="65"/>
                    </a:lnTo>
                    <a:lnTo>
                      <a:pt x="251" y="51"/>
                    </a:lnTo>
                    <a:lnTo>
                      <a:pt x="204" y="37"/>
                    </a:lnTo>
                    <a:lnTo>
                      <a:pt x="158" y="24"/>
                    </a:lnTo>
                    <a:lnTo>
                      <a:pt x="111" y="13"/>
                    </a:lnTo>
                    <a:lnTo>
                      <a:pt x="64" y="5"/>
                    </a:lnTo>
                    <a:lnTo>
                      <a:pt x="41" y="2"/>
                    </a:lnTo>
                    <a:lnTo>
                      <a:pt x="1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0" name="Freeform 37">
                <a:extLst>
                  <a:ext uri="{FF2B5EF4-FFF2-40B4-BE49-F238E27FC236}">
                    <a16:creationId xmlns:a16="http://schemas.microsoft.com/office/drawing/2014/main" id="{E2CA57A9-FB68-F44E-472D-D88CD485E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3946"/>
                <a:ext cx="13" cy="141"/>
              </a:xfrm>
              <a:custGeom>
                <a:avLst/>
                <a:gdLst>
                  <a:gd name="T0" fmla="*/ 18 w 25"/>
                  <a:gd name="T1" fmla="*/ 0 h 282"/>
                  <a:gd name="T2" fmla="*/ 11 w 25"/>
                  <a:gd name="T3" fmla="*/ 29 h 282"/>
                  <a:gd name="T4" fmla="*/ 11 w 25"/>
                  <a:gd name="T5" fmla="*/ 29 h 282"/>
                  <a:gd name="T6" fmla="*/ 10 w 25"/>
                  <a:gd name="T7" fmla="*/ 92 h 282"/>
                  <a:gd name="T8" fmla="*/ 7 w 25"/>
                  <a:gd name="T9" fmla="*/ 155 h 282"/>
                  <a:gd name="T10" fmla="*/ 5 w 25"/>
                  <a:gd name="T11" fmla="*/ 217 h 282"/>
                  <a:gd name="T12" fmla="*/ 0 w 25"/>
                  <a:gd name="T13" fmla="*/ 280 h 282"/>
                  <a:gd name="T14" fmla="*/ 6 w 25"/>
                  <a:gd name="T15" fmla="*/ 282 h 282"/>
                  <a:gd name="T16" fmla="*/ 6 w 25"/>
                  <a:gd name="T17" fmla="*/ 282 h 282"/>
                  <a:gd name="T18" fmla="*/ 11 w 25"/>
                  <a:gd name="T19" fmla="*/ 221 h 282"/>
                  <a:gd name="T20" fmla="*/ 15 w 25"/>
                  <a:gd name="T21" fmla="*/ 160 h 282"/>
                  <a:gd name="T22" fmla="*/ 16 w 25"/>
                  <a:gd name="T23" fmla="*/ 98 h 282"/>
                  <a:gd name="T24" fmla="*/ 18 w 25"/>
                  <a:gd name="T25" fmla="*/ 35 h 282"/>
                  <a:gd name="T26" fmla="*/ 25 w 25"/>
                  <a:gd name="T27" fmla="*/ 0 h 282"/>
                  <a:gd name="T28" fmla="*/ 25 w 25"/>
                  <a:gd name="T29" fmla="*/ 0 h 282"/>
                  <a:gd name="T30" fmla="*/ 18 w 25"/>
                  <a:gd name="T31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" h="282">
                    <a:moveTo>
                      <a:pt x="18" y="0"/>
                    </a:moveTo>
                    <a:lnTo>
                      <a:pt x="11" y="29"/>
                    </a:lnTo>
                    <a:lnTo>
                      <a:pt x="11" y="29"/>
                    </a:lnTo>
                    <a:lnTo>
                      <a:pt x="10" y="92"/>
                    </a:lnTo>
                    <a:lnTo>
                      <a:pt x="7" y="155"/>
                    </a:lnTo>
                    <a:lnTo>
                      <a:pt x="5" y="217"/>
                    </a:lnTo>
                    <a:lnTo>
                      <a:pt x="0" y="280"/>
                    </a:lnTo>
                    <a:lnTo>
                      <a:pt x="6" y="282"/>
                    </a:lnTo>
                    <a:lnTo>
                      <a:pt x="6" y="282"/>
                    </a:lnTo>
                    <a:lnTo>
                      <a:pt x="11" y="221"/>
                    </a:lnTo>
                    <a:lnTo>
                      <a:pt x="15" y="160"/>
                    </a:lnTo>
                    <a:lnTo>
                      <a:pt x="16" y="98"/>
                    </a:lnTo>
                    <a:lnTo>
                      <a:pt x="18" y="35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1" name="Freeform 38">
                <a:extLst>
                  <a:ext uri="{FF2B5EF4-FFF2-40B4-BE49-F238E27FC236}">
                    <a16:creationId xmlns:a16="http://schemas.microsoft.com/office/drawing/2014/main" id="{9FBF5144-29E1-3E83-22A8-CD843C882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3946"/>
                <a:ext cx="13" cy="141"/>
              </a:xfrm>
              <a:custGeom>
                <a:avLst/>
                <a:gdLst>
                  <a:gd name="T0" fmla="*/ 18 w 25"/>
                  <a:gd name="T1" fmla="*/ 0 h 282"/>
                  <a:gd name="T2" fmla="*/ 11 w 25"/>
                  <a:gd name="T3" fmla="*/ 29 h 282"/>
                  <a:gd name="T4" fmla="*/ 11 w 25"/>
                  <a:gd name="T5" fmla="*/ 29 h 282"/>
                  <a:gd name="T6" fmla="*/ 10 w 25"/>
                  <a:gd name="T7" fmla="*/ 92 h 282"/>
                  <a:gd name="T8" fmla="*/ 7 w 25"/>
                  <a:gd name="T9" fmla="*/ 155 h 282"/>
                  <a:gd name="T10" fmla="*/ 5 w 25"/>
                  <a:gd name="T11" fmla="*/ 217 h 282"/>
                  <a:gd name="T12" fmla="*/ 0 w 25"/>
                  <a:gd name="T13" fmla="*/ 280 h 282"/>
                  <a:gd name="T14" fmla="*/ 6 w 25"/>
                  <a:gd name="T15" fmla="*/ 282 h 282"/>
                  <a:gd name="T16" fmla="*/ 6 w 25"/>
                  <a:gd name="T17" fmla="*/ 282 h 282"/>
                  <a:gd name="T18" fmla="*/ 11 w 25"/>
                  <a:gd name="T19" fmla="*/ 221 h 282"/>
                  <a:gd name="T20" fmla="*/ 15 w 25"/>
                  <a:gd name="T21" fmla="*/ 160 h 282"/>
                  <a:gd name="T22" fmla="*/ 16 w 25"/>
                  <a:gd name="T23" fmla="*/ 98 h 282"/>
                  <a:gd name="T24" fmla="*/ 18 w 25"/>
                  <a:gd name="T25" fmla="*/ 35 h 282"/>
                  <a:gd name="T26" fmla="*/ 25 w 25"/>
                  <a:gd name="T27" fmla="*/ 0 h 282"/>
                  <a:gd name="T28" fmla="*/ 25 w 25"/>
                  <a:gd name="T29" fmla="*/ 0 h 282"/>
                  <a:gd name="T30" fmla="*/ 18 w 25"/>
                  <a:gd name="T31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" h="282">
                    <a:moveTo>
                      <a:pt x="18" y="0"/>
                    </a:moveTo>
                    <a:lnTo>
                      <a:pt x="11" y="29"/>
                    </a:lnTo>
                    <a:lnTo>
                      <a:pt x="11" y="29"/>
                    </a:lnTo>
                    <a:lnTo>
                      <a:pt x="10" y="92"/>
                    </a:lnTo>
                    <a:lnTo>
                      <a:pt x="7" y="155"/>
                    </a:lnTo>
                    <a:lnTo>
                      <a:pt x="5" y="217"/>
                    </a:lnTo>
                    <a:lnTo>
                      <a:pt x="0" y="280"/>
                    </a:lnTo>
                    <a:lnTo>
                      <a:pt x="6" y="282"/>
                    </a:lnTo>
                    <a:lnTo>
                      <a:pt x="6" y="282"/>
                    </a:lnTo>
                    <a:lnTo>
                      <a:pt x="11" y="221"/>
                    </a:lnTo>
                    <a:lnTo>
                      <a:pt x="15" y="160"/>
                    </a:lnTo>
                    <a:lnTo>
                      <a:pt x="16" y="98"/>
                    </a:lnTo>
                    <a:lnTo>
                      <a:pt x="18" y="35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1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2" name="Freeform 39">
                <a:extLst>
                  <a:ext uri="{FF2B5EF4-FFF2-40B4-BE49-F238E27FC236}">
                    <a16:creationId xmlns:a16="http://schemas.microsoft.com/office/drawing/2014/main" id="{03C87DD6-808B-80B6-BA56-EC7D2EF6CD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9" y="3946"/>
                <a:ext cx="993" cy="174"/>
              </a:xfrm>
              <a:custGeom>
                <a:avLst/>
                <a:gdLst>
                  <a:gd name="T0" fmla="*/ 12 w 1987"/>
                  <a:gd name="T1" fmla="*/ 35 h 347"/>
                  <a:gd name="T2" fmla="*/ 10 w 1987"/>
                  <a:gd name="T3" fmla="*/ 98 h 347"/>
                  <a:gd name="T4" fmla="*/ 5 w 1987"/>
                  <a:gd name="T5" fmla="*/ 221 h 347"/>
                  <a:gd name="T6" fmla="*/ 32 w 1987"/>
                  <a:gd name="T7" fmla="*/ 295 h 347"/>
                  <a:gd name="T8" fmla="*/ 70 w 1987"/>
                  <a:gd name="T9" fmla="*/ 308 h 347"/>
                  <a:gd name="T10" fmla="*/ 145 w 1987"/>
                  <a:gd name="T11" fmla="*/ 328 h 347"/>
                  <a:gd name="T12" fmla="*/ 217 w 1987"/>
                  <a:gd name="T13" fmla="*/ 341 h 347"/>
                  <a:gd name="T14" fmla="*/ 287 w 1987"/>
                  <a:gd name="T15" fmla="*/ 347 h 347"/>
                  <a:gd name="T16" fmla="*/ 322 w 1987"/>
                  <a:gd name="T17" fmla="*/ 347 h 347"/>
                  <a:gd name="T18" fmla="*/ 408 w 1987"/>
                  <a:gd name="T19" fmla="*/ 343 h 347"/>
                  <a:gd name="T20" fmla="*/ 493 w 1987"/>
                  <a:gd name="T21" fmla="*/ 333 h 347"/>
                  <a:gd name="T22" fmla="*/ 578 w 1987"/>
                  <a:gd name="T23" fmla="*/ 318 h 347"/>
                  <a:gd name="T24" fmla="*/ 751 w 1987"/>
                  <a:gd name="T25" fmla="*/ 282 h 347"/>
                  <a:gd name="T26" fmla="*/ 840 w 1987"/>
                  <a:gd name="T27" fmla="*/ 267 h 347"/>
                  <a:gd name="T28" fmla="*/ 932 w 1987"/>
                  <a:gd name="T29" fmla="*/ 253 h 347"/>
                  <a:gd name="T30" fmla="*/ 1027 w 1987"/>
                  <a:gd name="T31" fmla="*/ 247 h 347"/>
                  <a:gd name="T32" fmla="*/ 1163 w 1987"/>
                  <a:gd name="T33" fmla="*/ 243 h 347"/>
                  <a:gd name="T34" fmla="*/ 1433 w 1987"/>
                  <a:gd name="T35" fmla="*/ 234 h 347"/>
                  <a:gd name="T36" fmla="*/ 1564 w 1987"/>
                  <a:gd name="T37" fmla="*/ 226 h 347"/>
                  <a:gd name="T38" fmla="*/ 1594 w 1987"/>
                  <a:gd name="T39" fmla="*/ 221 h 347"/>
                  <a:gd name="T40" fmla="*/ 1680 w 1987"/>
                  <a:gd name="T41" fmla="*/ 206 h 347"/>
                  <a:gd name="T42" fmla="*/ 1783 w 1987"/>
                  <a:gd name="T43" fmla="*/ 178 h 347"/>
                  <a:gd name="T44" fmla="*/ 1883 w 1987"/>
                  <a:gd name="T45" fmla="*/ 143 h 347"/>
                  <a:gd name="T46" fmla="*/ 1987 w 1987"/>
                  <a:gd name="T47" fmla="*/ 105 h 347"/>
                  <a:gd name="T48" fmla="*/ 1950 w 1987"/>
                  <a:gd name="T49" fmla="*/ 105 h 347"/>
                  <a:gd name="T50" fmla="*/ 1909 w 1987"/>
                  <a:gd name="T51" fmla="*/ 104 h 347"/>
                  <a:gd name="T52" fmla="*/ 1861 w 1987"/>
                  <a:gd name="T53" fmla="*/ 105 h 347"/>
                  <a:gd name="T54" fmla="*/ 1813 w 1987"/>
                  <a:gd name="T55" fmla="*/ 112 h 347"/>
                  <a:gd name="T56" fmla="*/ 1772 w 1987"/>
                  <a:gd name="T57" fmla="*/ 117 h 347"/>
                  <a:gd name="T58" fmla="*/ 1689 w 1987"/>
                  <a:gd name="T59" fmla="*/ 123 h 347"/>
                  <a:gd name="T60" fmla="*/ 1649 w 1987"/>
                  <a:gd name="T61" fmla="*/ 123 h 347"/>
                  <a:gd name="T62" fmla="*/ 1542 w 1987"/>
                  <a:gd name="T63" fmla="*/ 119 h 347"/>
                  <a:gd name="T64" fmla="*/ 1434 w 1987"/>
                  <a:gd name="T65" fmla="*/ 112 h 347"/>
                  <a:gd name="T66" fmla="*/ 1272 w 1987"/>
                  <a:gd name="T67" fmla="*/ 101 h 347"/>
                  <a:gd name="T68" fmla="*/ 1218 w 1987"/>
                  <a:gd name="T69" fmla="*/ 100 h 347"/>
                  <a:gd name="T70" fmla="*/ 1144 w 1987"/>
                  <a:gd name="T71" fmla="*/ 101 h 347"/>
                  <a:gd name="T72" fmla="*/ 1079 w 1987"/>
                  <a:gd name="T73" fmla="*/ 106 h 347"/>
                  <a:gd name="T74" fmla="*/ 881 w 1987"/>
                  <a:gd name="T75" fmla="*/ 129 h 347"/>
                  <a:gd name="T76" fmla="*/ 749 w 1987"/>
                  <a:gd name="T77" fmla="*/ 145 h 347"/>
                  <a:gd name="T78" fmla="*/ 648 w 1987"/>
                  <a:gd name="T79" fmla="*/ 150 h 347"/>
                  <a:gd name="T80" fmla="*/ 615 w 1987"/>
                  <a:gd name="T81" fmla="*/ 150 h 347"/>
                  <a:gd name="T82" fmla="*/ 525 w 1987"/>
                  <a:gd name="T83" fmla="*/ 146 h 347"/>
                  <a:gd name="T84" fmla="*/ 435 w 1987"/>
                  <a:gd name="T85" fmla="*/ 134 h 347"/>
                  <a:gd name="T86" fmla="*/ 420 w 1987"/>
                  <a:gd name="T87" fmla="*/ 131 h 347"/>
                  <a:gd name="T88" fmla="*/ 389 w 1987"/>
                  <a:gd name="T89" fmla="*/ 119 h 347"/>
                  <a:gd name="T90" fmla="*/ 347 w 1987"/>
                  <a:gd name="T91" fmla="*/ 100 h 347"/>
                  <a:gd name="T92" fmla="*/ 295 w 1987"/>
                  <a:gd name="T93" fmla="*/ 70 h 347"/>
                  <a:gd name="T94" fmla="*/ 240 w 1987"/>
                  <a:gd name="T95" fmla="*/ 40 h 347"/>
                  <a:gd name="T96" fmla="*/ 211 w 1987"/>
                  <a:gd name="T97" fmla="*/ 29 h 347"/>
                  <a:gd name="T98" fmla="*/ 188 w 1987"/>
                  <a:gd name="T99" fmla="*/ 20 h 347"/>
                  <a:gd name="T100" fmla="*/ 144 w 1987"/>
                  <a:gd name="T101" fmla="*/ 8 h 347"/>
                  <a:gd name="T102" fmla="*/ 98 w 1987"/>
                  <a:gd name="T103" fmla="*/ 5 h 347"/>
                  <a:gd name="T104" fmla="*/ 28 w 1987"/>
                  <a:gd name="T105" fmla="*/ 1 h 347"/>
                  <a:gd name="T106" fmla="*/ 19 w 1987"/>
                  <a:gd name="T107" fmla="*/ 0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87" h="347">
                    <a:moveTo>
                      <a:pt x="19" y="0"/>
                    </a:moveTo>
                    <a:lnTo>
                      <a:pt x="12" y="35"/>
                    </a:lnTo>
                    <a:lnTo>
                      <a:pt x="12" y="35"/>
                    </a:lnTo>
                    <a:lnTo>
                      <a:pt x="10" y="98"/>
                    </a:lnTo>
                    <a:lnTo>
                      <a:pt x="9" y="160"/>
                    </a:lnTo>
                    <a:lnTo>
                      <a:pt x="5" y="221"/>
                    </a:lnTo>
                    <a:lnTo>
                      <a:pt x="0" y="282"/>
                    </a:lnTo>
                    <a:lnTo>
                      <a:pt x="32" y="295"/>
                    </a:lnTo>
                    <a:lnTo>
                      <a:pt x="32" y="295"/>
                    </a:lnTo>
                    <a:lnTo>
                      <a:pt x="70" y="308"/>
                    </a:lnTo>
                    <a:lnTo>
                      <a:pt x="108" y="319"/>
                    </a:lnTo>
                    <a:lnTo>
                      <a:pt x="145" y="328"/>
                    </a:lnTo>
                    <a:lnTo>
                      <a:pt x="181" y="336"/>
                    </a:lnTo>
                    <a:lnTo>
                      <a:pt x="217" y="341"/>
                    </a:lnTo>
                    <a:lnTo>
                      <a:pt x="252" y="345"/>
                    </a:lnTo>
                    <a:lnTo>
                      <a:pt x="287" y="347"/>
                    </a:lnTo>
                    <a:lnTo>
                      <a:pt x="322" y="347"/>
                    </a:lnTo>
                    <a:lnTo>
                      <a:pt x="322" y="347"/>
                    </a:lnTo>
                    <a:lnTo>
                      <a:pt x="365" y="346"/>
                    </a:lnTo>
                    <a:lnTo>
                      <a:pt x="408" y="343"/>
                    </a:lnTo>
                    <a:lnTo>
                      <a:pt x="451" y="339"/>
                    </a:lnTo>
                    <a:lnTo>
                      <a:pt x="493" y="333"/>
                    </a:lnTo>
                    <a:lnTo>
                      <a:pt x="537" y="325"/>
                    </a:lnTo>
                    <a:lnTo>
                      <a:pt x="578" y="318"/>
                    </a:lnTo>
                    <a:lnTo>
                      <a:pt x="665" y="300"/>
                    </a:lnTo>
                    <a:lnTo>
                      <a:pt x="751" y="282"/>
                    </a:lnTo>
                    <a:lnTo>
                      <a:pt x="796" y="275"/>
                    </a:lnTo>
                    <a:lnTo>
                      <a:pt x="840" y="267"/>
                    </a:lnTo>
                    <a:lnTo>
                      <a:pt x="886" y="259"/>
                    </a:lnTo>
                    <a:lnTo>
                      <a:pt x="932" y="253"/>
                    </a:lnTo>
                    <a:lnTo>
                      <a:pt x="979" y="249"/>
                    </a:lnTo>
                    <a:lnTo>
                      <a:pt x="1027" y="247"/>
                    </a:lnTo>
                    <a:lnTo>
                      <a:pt x="1027" y="247"/>
                    </a:lnTo>
                    <a:lnTo>
                      <a:pt x="1163" y="243"/>
                    </a:lnTo>
                    <a:lnTo>
                      <a:pt x="1298" y="239"/>
                    </a:lnTo>
                    <a:lnTo>
                      <a:pt x="1433" y="234"/>
                    </a:lnTo>
                    <a:lnTo>
                      <a:pt x="1499" y="230"/>
                    </a:lnTo>
                    <a:lnTo>
                      <a:pt x="1564" y="226"/>
                    </a:lnTo>
                    <a:lnTo>
                      <a:pt x="1564" y="226"/>
                    </a:lnTo>
                    <a:lnTo>
                      <a:pt x="1594" y="221"/>
                    </a:lnTo>
                    <a:lnTo>
                      <a:pt x="1623" y="217"/>
                    </a:lnTo>
                    <a:lnTo>
                      <a:pt x="1680" y="206"/>
                    </a:lnTo>
                    <a:lnTo>
                      <a:pt x="1733" y="193"/>
                    </a:lnTo>
                    <a:lnTo>
                      <a:pt x="1783" y="178"/>
                    </a:lnTo>
                    <a:lnTo>
                      <a:pt x="1833" y="161"/>
                    </a:lnTo>
                    <a:lnTo>
                      <a:pt x="1883" y="143"/>
                    </a:lnTo>
                    <a:lnTo>
                      <a:pt x="1987" y="105"/>
                    </a:lnTo>
                    <a:lnTo>
                      <a:pt x="1987" y="105"/>
                    </a:lnTo>
                    <a:lnTo>
                      <a:pt x="1950" y="105"/>
                    </a:lnTo>
                    <a:lnTo>
                      <a:pt x="1950" y="105"/>
                    </a:lnTo>
                    <a:lnTo>
                      <a:pt x="1909" y="104"/>
                    </a:lnTo>
                    <a:lnTo>
                      <a:pt x="1909" y="104"/>
                    </a:lnTo>
                    <a:lnTo>
                      <a:pt x="1885" y="105"/>
                    </a:lnTo>
                    <a:lnTo>
                      <a:pt x="1861" y="105"/>
                    </a:lnTo>
                    <a:lnTo>
                      <a:pt x="1837" y="108"/>
                    </a:lnTo>
                    <a:lnTo>
                      <a:pt x="1813" y="112"/>
                    </a:lnTo>
                    <a:lnTo>
                      <a:pt x="1813" y="112"/>
                    </a:lnTo>
                    <a:lnTo>
                      <a:pt x="1772" y="117"/>
                    </a:lnTo>
                    <a:lnTo>
                      <a:pt x="1730" y="120"/>
                    </a:lnTo>
                    <a:lnTo>
                      <a:pt x="1689" y="123"/>
                    </a:lnTo>
                    <a:lnTo>
                      <a:pt x="1649" y="123"/>
                    </a:lnTo>
                    <a:lnTo>
                      <a:pt x="1649" y="123"/>
                    </a:lnTo>
                    <a:lnTo>
                      <a:pt x="1595" y="122"/>
                    </a:lnTo>
                    <a:lnTo>
                      <a:pt x="1542" y="119"/>
                    </a:lnTo>
                    <a:lnTo>
                      <a:pt x="1434" y="112"/>
                    </a:lnTo>
                    <a:lnTo>
                      <a:pt x="1434" y="112"/>
                    </a:lnTo>
                    <a:lnTo>
                      <a:pt x="1326" y="104"/>
                    </a:lnTo>
                    <a:lnTo>
                      <a:pt x="1272" y="101"/>
                    </a:lnTo>
                    <a:lnTo>
                      <a:pt x="1218" y="100"/>
                    </a:lnTo>
                    <a:lnTo>
                      <a:pt x="1218" y="100"/>
                    </a:lnTo>
                    <a:lnTo>
                      <a:pt x="1181" y="100"/>
                    </a:lnTo>
                    <a:lnTo>
                      <a:pt x="1144" y="101"/>
                    </a:lnTo>
                    <a:lnTo>
                      <a:pt x="1144" y="101"/>
                    </a:lnTo>
                    <a:lnTo>
                      <a:pt x="1079" y="106"/>
                    </a:lnTo>
                    <a:lnTo>
                      <a:pt x="1013" y="114"/>
                    </a:lnTo>
                    <a:lnTo>
                      <a:pt x="881" y="129"/>
                    </a:lnTo>
                    <a:lnTo>
                      <a:pt x="815" y="137"/>
                    </a:lnTo>
                    <a:lnTo>
                      <a:pt x="749" y="145"/>
                    </a:lnTo>
                    <a:lnTo>
                      <a:pt x="683" y="148"/>
                    </a:lnTo>
                    <a:lnTo>
                      <a:pt x="648" y="150"/>
                    </a:lnTo>
                    <a:lnTo>
                      <a:pt x="615" y="150"/>
                    </a:lnTo>
                    <a:lnTo>
                      <a:pt x="615" y="150"/>
                    </a:lnTo>
                    <a:lnTo>
                      <a:pt x="571" y="150"/>
                    </a:lnTo>
                    <a:lnTo>
                      <a:pt x="525" y="146"/>
                    </a:lnTo>
                    <a:lnTo>
                      <a:pt x="479" y="141"/>
                    </a:lnTo>
                    <a:lnTo>
                      <a:pt x="435" y="134"/>
                    </a:lnTo>
                    <a:lnTo>
                      <a:pt x="435" y="134"/>
                    </a:lnTo>
                    <a:lnTo>
                      <a:pt x="420" y="131"/>
                    </a:lnTo>
                    <a:lnTo>
                      <a:pt x="404" y="126"/>
                    </a:lnTo>
                    <a:lnTo>
                      <a:pt x="389" y="119"/>
                    </a:lnTo>
                    <a:lnTo>
                      <a:pt x="375" y="114"/>
                    </a:lnTo>
                    <a:lnTo>
                      <a:pt x="347" y="100"/>
                    </a:lnTo>
                    <a:lnTo>
                      <a:pt x="322" y="85"/>
                    </a:lnTo>
                    <a:lnTo>
                      <a:pt x="295" y="70"/>
                    </a:lnTo>
                    <a:lnTo>
                      <a:pt x="268" y="54"/>
                    </a:lnTo>
                    <a:lnTo>
                      <a:pt x="240" y="40"/>
                    </a:lnTo>
                    <a:lnTo>
                      <a:pt x="226" y="34"/>
                    </a:lnTo>
                    <a:lnTo>
                      <a:pt x="211" y="29"/>
                    </a:lnTo>
                    <a:lnTo>
                      <a:pt x="211" y="29"/>
                    </a:lnTo>
                    <a:lnTo>
                      <a:pt x="188" y="20"/>
                    </a:lnTo>
                    <a:lnTo>
                      <a:pt x="165" y="14"/>
                    </a:lnTo>
                    <a:lnTo>
                      <a:pt x="144" y="8"/>
                    </a:lnTo>
                    <a:lnTo>
                      <a:pt x="121" y="6"/>
                    </a:lnTo>
                    <a:lnTo>
                      <a:pt x="98" y="5"/>
                    </a:lnTo>
                    <a:lnTo>
                      <a:pt x="75" y="3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3939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3" name="Freeform 40">
                <a:extLst>
                  <a:ext uri="{FF2B5EF4-FFF2-40B4-BE49-F238E27FC236}">
                    <a16:creationId xmlns:a16="http://schemas.microsoft.com/office/drawing/2014/main" id="{3C30106F-167E-236F-BF9E-590CBF435D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9" y="3946"/>
                <a:ext cx="993" cy="174"/>
              </a:xfrm>
              <a:custGeom>
                <a:avLst/>
                <a:gdLst>
                  <a:gd name="T0" fmla="*/ 12 w 1987"/>
                  <a:gd name="T1" fmla="*/ 35 h 347"/>
                  <a:gd name="T2" fmla="*/ 10 w 1987"/>
                  <a:gd name="T3" fmla="*/ 98 h 347"/>
                  <a:gd name="T4" fmla="*/ 5 w 1987"/>
                  <a:gd name="T5" fmla="*/ 221 h 347"/>
                  <a:gd name="T6" fmla="*/ 32 w 1987"/>
                  <a:gd name="T7" fmla="*/ 295 h 347"/>
                  <a:gd name="T8" fmla="*/ 70 w 1987"/>
                  <a:gd name="T9" fmla="*/ 308 h 347"/>
                  <a:gd name="T10" fmla="*/ 145 w 1987"/>
                  <a:gd name="T11" fmla="*/ 328 h 347"/>
                  <a:gd name="T12" fmla="*/ 217 w 1987"/>
                  <a:gd name="T13" fmla="*/ 341 h 347"/>
                  <a:gd name="T14" fmla="*/ 287 w 1987"/>
                  <a:gd name="T15" fmla="*/ 347 h 347"/>
                  <a:gd name="T16" fmla="*/ 322 w 1987"/>
                  <a:gd name="T17" fmla="*/ 347 h 347"/>
                  <a:gd name="T18" fmla="*/ 408 w 1987"/>
                  <a:gd name="T19" fmla="*/ 343 h 347"/>
                  <a:gd name="T20" fmla="*/ 493 w 1987"/>
                  <a:gd name="T21" fmla="*/ 333 h 347"/>
                  <a:gd name="T22" fmla="*/ 578 w 1987"/>
                  <a:gd name="T23" fmla="*/ 318 h 347"/>
                  <a:gd name="T24" fmla="*/ 751 w 1987"/>
                  <a:gd name="T25" fmla="*/ 282 h 347"/>
                  <a:gd name="T26" fmla="*/ 840 w 1987"/>
                  <a:gd name="T27" fmla="*/ 267 h 347"/>
                  <a:gd name="T28" fmla="*/ 932 w 1987"/>
                  <a:gd name="T29" fmla="*/ 253 h 347"/>
                  <a:gd name="T30" fmla="*/ 1027 w 1987"/>
                  <a:gd name="T31" fmla="*/ 247 h 347"/>
                  <a:gd name="T32" fmla="*/ 1163 w 1987"/>
                  <a:gd name="T33" fmla="*/ 243 h 347"/>
                  <a:gd name="T34" fmla="*/ 1433 w 1987"/>
                  <a:gd name="T35" fmla="*/ 234 h 347"/>
                  <a:gd name="T36" fmla="*/ 1564 w 1987"/>
                  <a:gd name="T37" fmla="*/ 226 h 347"/>
                  <a:gd name="T38" fmla="*/ 1594 w 1987"/>
                  <a:gd name="T39" fmla="*/ 221 h 347"/>
                  <a:gd name="T40" fmla="*/ 1680 w 1987"/>
                  <a:gd name="T41" fmla="*/ 206 h 347"/>
                  <a:gd name="T42" fmla="*/ 1783 w 1987"/>
                  <a:gd name="T43" fmla="*/ 178 h 347"/>
                  <a:gd name="T44" fmla="*/ 1883 w 1987"/>
                  <a:gd name="T45" fmla="*/ 143 h 347"/>
                  <a:gd name="T46" fmla="*/ 1987 w 1987"/>
                  <a:gd name="T47" fmla="*/ 105 h 347"/>
                  <a:gd name="T48" fmla="*/ 1950 w 1987"/>
                  <a:gd name="T49" fmla="*/ 105 h 347"/>
                  <a:gd name="T50" fmla="*/ 1909 w 1987"/>
                  <a:gd name="T51" fmla="*/ 104 h 347"/>
                  <a:gd name="T52" fmla="*/ 1861 w 1987"/>
                  <a:gd name="T53" fmla="*/ 105 h 347"/>
                  <a:gd name="T54" fmla="*/ 1813 w 1987"/>
                  <a:gd name="T55" fmla="*/ 112 h 347"/>
                  <a:gd name="T56" fmla="*/ 1772 w 1987"/>
                  <a:gd name="T57" fmla="*/ 117 h 347"/>
                  <a:gd name="T58" fmla="*/ 1689 w 1987"/>
                  <a:gd name="T59" fmla="*/ 123 h 347"/>
                  <a:gd name="T60" fmla="*/ 1649 w 1987"/>
                  <a:gd name="T61" fmla="*/ 123 h 347"/>
                  <a:gd name="T62" fmla="*/ 1542 w 1987"/>
                  <a:gd name="T63" fmla="*/ 119 h 347"/>
                  <a:gd name="T64" fmla="*/ 1434 w 1987"/>
                  <a:gd name="T65" fmla="*/ 112 h 347"/>
                  <a:gd name="T66" fmla="*/ 1272 w 1987"/>
                  <a:gd name="T67" fmla="*/ 101 h 347"/>
                  <a:gd name="T68" fmla="*/ 1218 w 1987"/>
                  <a:gd name="T69" fmla="*/ 100 h 347"/>
                  <a:gd name="T70" fmla="*/ 1144 w 1987"/>
                  <a:gd name="T71" fmla="*/ 101 h 347"/>
                  <a:gd name="T72" fmla="*/ 1079 w 1987"/>
                  <a:gd name="T73" fmla="*/ 106 h 347"/>
                  <a:gd name="T74" fmla="*/ 881 w 1987"/>
                  <a:gd name="T75" fmla="*/ 129 h 347"/>
                  <a:gd name="T76" fmla="*/ 749 w 1987"/>
                  <a:gd name="T77" fmla="*/ 145 h 347"/>
                  <a:gd name="T78" fmla="*/ 648 w 1987"/>
                  <a:gd name="T79" fmla="*/ 150 h 347"/>
                  <a:gd name="T80" fmla="*/ 615 w 1987"/>
                  <a:gd name="T81" fmla="*/ 150 h 347"/>
                  <a:gd name="T82" fmla="*/ 525 w 1987"/>
                  <a:gd name="T83" fmla="*/ 146 h 347"/>
                  <a:gd name="T84" fmla="*/ 435 w 1987"/>
                  <a:gd name="T85" fmla="*/ 134 h 347"/>
                  <a:gd name="T86" fmla="*/ 420 w 1987"/>
                  <a:gd name="T87" fmla="*/ 131 h 347"/>
                  <a:gd name="T88" fmla="*/ 389 w 1987"/>
                  <a:gd name="T89" fmla="*/ 119 h 347"/>
                  <a:gd name="T90" fmla="*/ 347 w 1987"/>
                  <a:gd name="T91" fmla="*/ 100 h 347"/>
                  <a:gd name="T92" fmla="*/ 295 w 1987"/>
                  <a:gd name="T93" fmla="*/ 70 h 347"/>
                  <a:gd name="T94" fmla="*/ 240 w 1987"/>
                  <a:gd name="T95" fmla="*/ 40 h 347"/>
                  <a:gd name="T96" fmla="*/ 211 w 1987"/>
                  <a:gd name="T97" fmla="*/ 29 h 347"/>
                  <a:gd name="T98" fmla="*/ 188 w 1987"/>
                  <a:gd name="T99" fmla="*/ 20 h 347"/>
                  <a:gd name="T100" fmla="*/ 144 w 1987"/>
                  <a:gd name="T101" fmla="*/ 8 h 347"/>
                  <a:gd name="T102" fmla="*/ 98 w 1987"/>
                  <a:gd name="T103" fmla="*/ 5 h 347"/>
                  <a:gd name="T104" fmla="*/ 28 w 1987"/>
                  <a:gd name="T105" fmla="*/ 1 h 347"/>
                  <a:gd name="T106" fmla="*/ 19 w 1987"/>
                  <a:gd name="T107" fmla="*/ 0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87" h="347">
                    <a:moveTo>
                      <a:pt x="19" y="0"/>
                    </a:moveTo>
                    <a:lnTo>
                      <a:pt x="12" y="35"/>
                    </a:lnTo>
                    <a:lnTo>
                      <a:pt x="12" y="35"/>
                    </a:lnTo>
                    <a:lnTo>
                      <a:pt x="10" y="98"/>
                    </a:lnTo>
                    <a:lnTo>
                      <a:pt x="9" y="160"/>
                    </a:lnTo>
                    <a:lnTo>
                      <a:pt x="5" y="221"/>
                    </a:lnTo>
                    <a:lnTo>
                      <a:pt x="0" y="282"/>
                    </a:lnTo>
                    <a:lnTo>
                      <a:pt x="32" y="295"/>
                    </a:lnTo>
                    <a:lnTo>
                      <a:pt x="32" y="295"/>
                    </a:lnTo>
                    <a:lnTo>
                      <a:pt x="70" y="308"/>
                    </a:lnTo>
                    <a:lnTo>
                      <a:pt x="108" y="319"/>
                    </a:lnTo>
                    <a:lnTo>
                      <a:pt x="145" y="328"/>
                    </a:lnTo>
                    <a:lnTo>
                      <a:pt x="181" y="336"/>
                    </a:lnTo>
                    <a:lnTo>
                      <a:pt x="217" y="341"/>
                    </a:lnTo>
                    <a:lnTo>
                      <a:pt x="252" y="345"/>
                    </a:lnTo>
                    <a:lnTo>
                      <a:pt x="287" y="347"/>
                    </a:lnTo>
                    <a:lnTo>
                      <a:pt x="322" y="347"/>
                    </a:lnTo>
                    <a:lnTo>
                      <a:pt x="322" y="347"/>
                    </a:lnTo>
                    <a:lnTo>
                      <a:pt x="365" y="346"/>
                    </a:lnTo>
                    <a:lnTo>
                      <a:pt x="408" y="343"/>
                    </a:lnTo>
                    <a:lnTo>
                      <a:pt x="451" y="339"/>
                    </a:lnTo>
                    <a:lnTo>
                      <a:pt x="493" y="333"/>
                    </a:lnTo>
                    <a:lnTo>
                      <a:pt x="537" y="325"/>
                    </a:lnTo>
                    <a:lnTo>
                      <a:pt x="578" y="318"/>
                    </a:lnTo>
                    <a:lnTo>
                      <a:pt x="665" y="300"/>
                    </a:lnTo>
                    <a:lnTo>
                      <a:pt x="751" y="282"/>
                    </a:lnTo>
                    <a:lnTo>
                      <a:pt x="796" y="275"/>
                    </a:lnTo>
                    <a:lnTo>
                      <a:pt x="840" y="267"/>
                    </a:lnTo>
                    <a:lnTo>
                      <a:pt x="886" y="259"/>
                    </a:lnTo>
                    <a:lnTo>
                      <a:pt x="932" y="253"/>
                    </a:lnTo>
                    <a:lnTo>
                      <a:pt x="979" y="249"/>
                    </a:lnTo>
                    <a:lnTo>
                      <a:pt x="1027" y="247"/>
                    </a:lnTo>
                    <a:lnTo>
                      <a:pt x="1027" y="247"/>
                    </a:lnTo>
                    <a:lnTo>
                      <a:pt x="1163" y="243"/>
                    </a:lnTo>
                    <a:lnTo>
                      <a:pt x="1298" y="239"/>
                    </a:lnTo>
                    <a:lnTo>
                      <a:pt x="1433" y="234"/>
                    </a:lnTo>
                    <a:lnTo>
                      <a:pt x="1499" y="230"/>
                    </a:lnTo>
                    <a:lnTo>
                      <a:pt x="1564" y="226"/>
                    </a:lnTo>
                    <a:lnTo>
                      <a:pt x="1564" y="226"/>
                    </a:lnTo>
                    <a:lnTo>
                      <a:pt x="1594" y="221"/>
                    </a:lnTo>
                    <a:lnTo>
                      <a:pt x="1623" y="217"/>
                    </a:lnTo>
                    <a:lnTo>
                      <a:pt x="1680" y="206"/>
                    </a:lnTo>
                    <a:lnTo>
                      <a:pt x="1733" y="193"/>
                    </a:lnTo>
                    <a:lnTo>
                      <a:pt x="1783" y="178"/>
                    </a:lnTo>
                    <a:lnTo>
                      <a:pt x="1833" y="161"/>
                    </a:lnTo>
                    <a:lnTo>
                      <a:pt x="1883" y="143"/>
                    </a:lnTo>
                    <a:lnTo>
                      <a:pt x="1987" y="105"/>
                    </a:lnTo>
                    <a:lnTo>
                      <a:pt x="1987" y="105"/>
                    </a:lnTo>
                    <a:lnTo>
                      <a:pt x="1950" y="105"/>
                    </a:lnTo>
                    <a:lnTo>
                      <a:pt x="1950" y="105"/>
                    </a:lnTo>
                    <a:lnTo>
                      <a:pt x="1909" y="104"/>
                    </a:lnTo>
                    <a:lnTo>
                      <a:pt x="1909" y="104"/>
                    </a:lnTo>
                    <a:lnTo>
                      <a:pt x="1885" y="105"/>
                    </a:lnTo>
                    <a:lnTo>
                      <a:pt x="1861" y="105"/>
                    </a:lnTo>
                    <a:lnTo>
                      <a:pt x="1837" y="108"/>
                    </a:lnTo>
                    <a:lnTo>
                      <a:pt x="1813" y="112"/>
                    </a:lnTo>
                    <a:lnTo>
                      <a:pt x="1813" y="112"/>
                    </a:lnTo>
                    <a:lnTo>
                      <a:pt x="1772" y="117"/>
                    </a:lnTo>
                    <a:lnTo>
                      <a:pt x="1730" y="120"/>
                    </a:lnTo>
                    <a:lnTo>
                      <a:pt x="1689" y="123"/>
                    </a:lnTo>
                    <a:lnTo>
                      <a:pt x="1649" y="123"/>
                    </a:lnTo>
                    <a:lnTo>
                      <a:pt x="1649" y="123"/>
                    </a:lnTo>
                    <a:lnTo>
                      <a:pt x="1595" y="122"/>
                    </a:lnTo>
                    <a:lnTo>
                      <a:pt x="1542" y="119"/>
                    </a:lnTo>
                    <a:lnTo>
                      <a:pt x="1434" y="112"/>
                    </a:lnTo>
                    <a:lnTo>
                      <a:pt x="1434" y="112"/>
                    </a:lnTo>
                    <a:lnTo>
                      <a:pt x="1326" y="104"/>
                    </a:lnTo>
                    <a:lnTo>
                      <a:pt x="1272" y="101"/>
                    </a:lnTo>
                    <a:lnTo>
                      <a:pt x="1218" y="100"/>
                    </a:lnTo>
                    <a:lnTo>
                      <a:pt x="1218" y="100"/>
                    </a:lnTo>
                    <a:lnTo>
                      <a:pt x="1181" y="100"/>
                    </a:lnTo>
                    <a:lnTo>
                      <a:pt x="1144" y="101"/>
                    </a:lnTo>
                    <a:lnTo>
                      <a:pt x="1144" y="101"/>
                    </a:lnTo>
                    <a:lnTo>
                      <a:pt x="1079" y="106"/>
                    </a:lnTo>
                    <a:lnTo>
                      <a:pt x="1013" y="114"/>
                    </a:lnTo>
                    <a:lnTo>
                      <a:pt x="881" y="129"/>
                    </a:lnTo>
                    <a:lnTo>
                      <a:pt x="815" y="137"/>
                    </a:lnTo>
                    <a:lnTo>
                      <a:pt x="749" y="145"/>
                    </a:lnTo>
                    <a:lnTo>
                      <a:pt x="683" y="148"/>
                    </a:lnTo>
                    <a:lnTo>
                      <a:pt x="648" y="150"/>
                    </a:lnTo>
                    <a:lnTo>
                      <a:pt x="615" y="150"/>
                    </a:lnTo>
                    <a:lnTo>
                      <a:pt x="615" y="150"/>
                    </a:lnTo>
                    <a:lnTo>
                      <a:pt x="571" y="150"/>
                    </a:lnTo>
                    <a:lnTo>
                      <a:pt x="525" y="146"/>
                    </a:lnTo>
                    <a:lnTo>
                      <a:pt x="479" y="141"/>
                    </a:lnTo>
                    <a:lnTo>
                      <a:pt x="435" y="134"/>
                    </a:lnTo>
                    <a:lnTo>
                      <a:pt x="435" y="134"/>
                    </a:lnTo>
                    <a:lnTo>
                      <a:pt x="420" y="131"/>
                    </a:lnTo>
                    <a:lnTo>
                      <a:pt x="404" y="126"/>
                    </a:lnTo>
                    <a:lnTo>
                      <a:pt x="389" y="119"/>
                    </a:lnTo>
                    <a:lnTo>
                      <a:pt x="375" y="114"/>
                    </a:lnTo>
                    <a:lnTo>
                      <a:pt x="347" y="100"/>
                    </a:lnTo>
                    <a:lnTo>
                      <a:pt x="322" y="85"/>
                    </a:lnTo>
                    <a:lnTo>
                      <a:pt x="295" y="70"/>
                    </a:lnTo>
                    <a:lnTo>
                      <a:pt x="268" y="54"/>
                    </a:lnTo>
                    <a:lnTo>
                      <a:pt x="240" y="40"/>
                    </a:lnTo>
                    <a:lnTo>
                      <a:pt x="226" y="34"/>
                    </a:lnTo>
                    <a:lnTo>
                      <a:pt x="211" y="29"/>
                    </a:lnTo>
                    <a:lnTo>
                      <a:pt x="211" y="29"/>
                    </a:lnTo>
                    <a:lnTo>
                      <a:pt x="188" y="20"/>
                    </a:lnTo>
                    <a:lnTo>
                      <a:pt x="165" y="14"/>
                    </a:lnTo>
                    <a:lnTo>
                      <a:pt x="144" y="8"/>
                    </a:lnTo>
                    <a:lnTo>
                      <a:pt x="121" y="6"/>
                    </a:lnTo>
                    <a:lnTo>
                      <a:pt x="98" y="5"/>
                    </a:lnTo>
                    <a:lnTo>
                      <a:pt x="75" y="3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4" name="Freeform 41">
                <a:extLst>
                  <a:ext uri="{FF2B5EF4-FFF2-40B4-BE49-F238E27FC236}">
                    <a16:creationId xmlns:a16="http://schemas.microsoft.com/office/drawing/2014/main" id="{C422BADC-E65D-8859-501E-4B2B4EFA8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4" y="3939"/>
                <a:ext cx="1018" cy="82"/>
              </a:xfrm>
              <a:custGeom>
                <a:avLst/>
                <a:gdLst>
                  <a:gd name="T0" fmla="*/ 0 w 2036"/>
                  <a:gd name="T1" fmla="*/ 13 h 163"/>
                  <a:gd name="T2" fmla="*/ 16 w 2036"/>
                  <a:gd name="T3" fmla="*/ 14 h 163"/>
                  <a:gd name="T4" fmla="*/ 86 w 2036"/>
                  <a:gd name="T5" fmla="*/ 18 h 163"/>
                  <a:gd name="T6" fmla="*/ 153 w 2036"/>
                  <a:gd name="T7" fmla="*/ 27 h 163"/>
                  <a:gd name="T8" fmla="*/ 199 w 2036"/>
                  <a:gd name="T9" fmla="*/ 42 h 163"/>
                  <a:gd name="T10" fmla="*/ 256 w 2036"/>
                  <a:gd name="T11" fmla="*/ 67 h 163"/>
                  <a:gd name="T12" fmla="*/ 335 w 2036"/>
                  <a:gd name="T13" fmla="*/ 113 h 163"/>
                  <a:gd name="T14" fmla="*/ 392 w 2036"/>
                  <a:gd name="T15" fmla="*/ 139 h 163"/>
                  <a:gd name="T16" fmla="*/ 423 w 2036"/>
                  <a:gd name="T17" fmla="*/ 147 h 163"/>
                  <a:gd name="T18" fmla="*/ 559 w 2036"/>
                  <a:gd name="T19" fmla="*/ 163 h 163"/>
                  <a:gd name="T20" fmla="*/ 636 w 2036"/>
                  <a:gd name="T21" fmla="*/ 163 h 163"/>
                  <a:gd name="T22" fmla="*/ 803 w 2036"/>
                  <a:gd name="T23" fmla="*/ 150 h 163"/>
                  <a:gd name="T24" fmla="*/ 1067 w 2036"/>
                  <a:gd name="T25" fmla="*/ 119 h 163"/>
                  <a:gd name="T26" fmla="*/ 1169 w 2036"/>
                  <a:gd name="T27" fmla="*/ 113 h 163"/>
                  <a:gd name="T28" fmla="*/ 1260 w 2036"/>
                  <a:gd name="T29" fmla="*/ 114 h 163"/>
                  <a:gd name="T30" fmla="*/ 1422 w 2036"/>
                  <a:gd name="T31" fmla="*/ 125 h 163"/>
                  <a:gd name="T32" fmla="*/ 1637 w 2036"/>
                  <a:gd name="T33" fmla="*/ 136 h 163"/>
                  <a:gd name="T34" fmla="*/ 1718 w 2036"/>
                  <a:gd name="T35" fmla="*/ 133 h 163"/>
                  <a:gd name="T36" fmla="*/ 1801 w 2036"/>
                  <a:gd name="T37" fmla="*/ 125 h 163"/>
                  <a:gd name="T38" fmla="*/ 1873 w 2036"/>
                  <a:gd name="T39" fmla="*/ 118 h 163"/>
                  <a:gd name="T40" fmla="*/ 1938 w 2036"/>
                  <a:gd name="T41" fmla="*/ 118 h 163"/>
                  <a:gd name="T42" fmla="*/ 1975 w 2036"/>
                  <a:gd name="T43" fmla="*/ 118 h 163"/>
                  <a:gd name="T44" fmla="*/ 2036 w 2036"/>
                  <a:gd name="T45" fmla="*/ 102 h 163"/>
                  <a:gd name="T46" fmla="*/ 1965 w 2036"/>
                  <a:gd name="T47" fmla="*/ 104 h 163"/>
                  <a:gd name="T48" fmla="*/ 1885 w 2036"/>
                  <a:gd name="T49" fmla="*/ 104 h 163"/>
                  <a:gd name="T50" fmla="*/ 1835 w 2036"/>
                  <a:gd name="T51" fmla="*/ 105 h 163"/>
                  <a:gd name="T52" fmla="*/ 1787 w 2036"/>
                  <a:gd name="T53" fmla="*/ 111 h 163"/>
                  <a:gd name="T54" fmla="*/ 1663 w 2036"/>
                  <a:gd name="T55" fmla="*/ 122 h 163"/>
                  <a:gd name="T56" fmla="*/ 1569 w 2036"/>
                  <a:gd name="T57" fmla="*/ 122 h 163"/>
                  <a:gd name="T58" fmla="*/ 1408 w 2036"/>
                  <a:gd name="T59" fmla="*/ 111 h 163"/>
                  <a:gd name="T60" fmla="*/ 1192 w 2036"/>
                  <a:gd name="T61" fmla="*/ 99 h 163"/>
                  <a:gd name="T62" fmla="*/ 1119 w 2036"/>
                  <a:gd name="T63" fmla="*/ 102 h 163"/>
                  <a:gd name="T64" fmla="*/ 987 w 2036"/>
                  <a:gd name="T65" fmla="*/ 113 h 163"/>
                  <a:gd name="T66" fmla="*/ 723 w 2036"/>
                  <a:gd name="T67" fmla="*/ 144 h 163"/>
                  <a:gd name="T68" fmla="*/ 591 w 2036"/>
                  <a:gd name="T69" fmla="*/ 150 h 163"/>
                  <a:gd name="T70" fmla="*/ 499 w 2036"/>
                  <a:gd name="T71" fmla="*/ 146 h 163"/>
                  <a:gd name="T72" fmla="*/ 409 w 2036"/>
                  <a:gd name="T73" fmla="*/ 133 h 163"/>
                  <a:gd name="T74" fmla="*/ 363 w 2036"/>
                  <a:gd name="T75" fmla="*/ 119 h 163"/>
                  <a:gd name="T76" fmla="*/ 296 w 2036"/>
                  <a:gd name="T77" fmla="*/ 84 h 163"/>
                  <a:gd name="T78" fmla="*/ 214 w 2036"/>
                  <a:gd name="T79" fmla="*/ 39 h 163"/>
                  <a:gd name="T80" fmla="*/ 185 w 2036"/>
                  <a:gd name="T81" fmla="*/ 28 h 163"/>
                  <a:gd name="T82" fmla="*/ 118 w 2036"/>
                  <a:gd name="T83" fmla="*/ 9 h 163"/>
                  <a:gd name="T84" fmla="*/ 49 w 2036"/>
                  <a:gd name="T85" fmla="*/ 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36" h="163">
                    <a:moveTo>
                      <a:pt x="2" y="0"/>
                    </a:moveTo>
                    <a:lnTo>
                      <a:pt x="0" y="13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63" y="16"/>
                    </a:lnTo>
                    <a:lnTo>
                      <a:pt x="86" y="18"/>
                    </a:lnTo>
                    <a:lnTo>
                      <a:pt x="109" y="19"/>
                    </a:lnTo>
                    <a:lnTo>
                      <a:pt x="132" y="21"/>
                    </a:lnTo>
                    <a:lnTo>
                      <a:pt x="153" y="27"/>
                    </a:lnTo>
                    <a:lnTo>
                      <a:pt x="176" y="33"/>
                    </a:lnTo>
                    <a:lnTo>
                      <a:pt x="199" y="42"/>
                    </a:lnTo>
                    <a:lnTo>
                      <a:pt x="199" y="42"/>
                    </a:lnTo>
                    <a:lnTo>
                      <a:pt x="214" y="47"/>
                    </a:lnTo>
                    <a:lnTo>
                      <a:pt x="228" y="53"/>
                    </a:lnTo>
                    <a:lnTo>
                      <a:pt x="256" y="67"/>
                    </a:lnTo>
                    <a:lnTo>
                      <a:pt x="283" y="83"/>
                    </a:lnTo>
                    <a:lnTo>
                      <a:pt x="310" y="98"/>
                    </a:lnTo>
                    <a:lnTo>
                      <a:pt x="335" y="113"/>
                    </a:lnTo>
                    <a:lnTo>
                      <a:pt x="363" y="127"/>
                    </a:lnTo>
                    <a:lnTo>
                      <a:pt x="377" y="132"/>
                    </a:lnTo>
                    <a:lnTo>
                      <a:pt x="392" y="139"/>
                    </a:lnTo>
                    <a:lnTo>
                      <a:pt x="408" y="144"/>
                    </a:lnTo>
                    <a:lnTo>
                      <a:pt x="423" y="147"/>
                    </a:lnTo>
                    <a:lnTo>
                      <a:pt x="423" y="147"/>
                    </a:lnTo>
                    <a:lnTo>
                      <a:pt x="467" y="154"/>
                    </a:lnTo>
                    <a:lnTo>
                      <a:pt x="513" y="159"/>
                    </a:lnTo>
                    <a:lnTo>
                      <a:pt x="559" y="163"/>
                    </a:lnTo>
                    <a:lnTo>
                      <a:pt x="603" y="163"/>
                    </a:lnTo>
                    <a:lnTo>
                      <a:pt x="603" y="163"/>
                    </a:lnTo>
                    <a:lnTo>
                      <a:pt x="636" y="163"/>
                    </a:lnTo>
                    <a:lnTo>
                      <a:pt x="671" y="161"/>
                    </a:lnTo>
                    <a:lnTo>
                      <a:pt x="737" y="158"/>
                    </a:lnTo>
                    <a:lnTo>
                      <a:pt x="803" y="150"/>
                    </a:lnTo>
                    <a:lnTo>
                      <a:pt x="869" y="142"/>
                    </a:lnTo>
                    <a:lnTo>
                      <a:pt x="1001" y="127"/>
                    </a:lnTo>
                    <a:lnTo>
                      <a:pt x="1067" y="119"/>
                    </a:lnTo>
                    <a:lnTo>
                      <a:pt x="1132" y="114"/>
                    </a:lnTo>
                    <a:lnTo>
                      <a:pt x="1132" y="114"/>
                    </a:lnTo>
                    <a:lnTo>
                      <a:pt x="1169" y="113"/>
                    </a:lnTo>
                    <a:lnTo>
                      <a:pt x="1206" y="113"/>
                    </a:lnTo>
                    <a:lnTo>
                      <a:pt x="1206" y="113"/>
                    </a:lnTo>
                    <a:lnTo>
                      <a:pt x="1260" y="114"/>
                    </a:lnTo>
                    <a:lnTo>
                      <a:pt x="1314" y="117"/>
                    </a:lnTo>
                    <a:lnTo>
                      <a:pt x="1422" y="125"/>
                    </a:lnTo>
                    <a:lnTo>
                      <a:pt x="1422" y="125"/>
                    </a:lnTo>
                    <a:lnTo>
                      <a:pt x="1530" y="132"/>
                    </a:lnTo>
                    <a:lnTo>
                      <a:pt x="1583" y="135"/>
                    </a:lnTo>
                    <a:lnTo>
                      <a:pt x="1637" y="136"/>
                    </a:lnTo>
                    <a:lnTo>
                      <a:pt x="1637" y="136"/>
                    </a:lnTo>
                    <a:lnTo>
                      <a:pt x="1677" y="136"/>
                    </a:lnTo>
                    <a:lnTo>
                      <a:pt x="1718" y="133"/>
                    </a:lnTo>
                    <a:lnTo>
                      <a:pt x="1760" y="130"/>
                    </a:lnTo>
                    <a:lnTo>
                      <a:pt x="1801" y="125"/>
                    </a:lnTo>
                    <a:lnTo>
                      <a:pt x="1801" y="125"/>
                    </a:lnTo>
                    <a:lnTo>
                      <a:pt x="1825" y="121"/>
                    </a:lnTo>
                    <a:lnTo>
                      <a:pt x="1849" y="118"/>
                    </a:lnTo>
                    <a:lnTo>
                      <a:pt x="1873" y="118"/>
                    </a:lnTo>
                    <a:lnTo>
                      <a:pt x="1897" y="117"/>
                    </a:lnTo>
                    <a:lnTo>
                      <a:pt x="1897" y="117"/>
                    </a:lnTo>
                    <a:lnTo>
                      <a:pt x="1938" y="118"/>
                    </a:lnTo>
                    <a:lnTo>
                      <a:pt x="1938" y="118"/>
                    </a:lnTo>
                    <a:lnTo>
                      <a:pt x="1975" y="118"/>
                    </a:lnTo>
                    <a:lnTo>
                      <a:pt x="1975" y="118"/>
                    </a:lnTo>
                    <a:lnTo>
                      <a:pt x="1984" y="114"/>
                    </a:lnTo>
                    <a:lnTo>
                      <a:pt x="2036" y="102"/>
                    </a:lnTo>
                    <a:lnTo>
                      <a:pt x="2036" y="102"/>
                    </a:lnTo>
                    <a:lnTo>
                      <a:pt x="2000" y="104"/>
                    </a:lnTo>
                    <a:lnTo>
                      <a:pt x="1965" y="104"/>
                    </a:lnTo>
                    <a:lnTo>
                      <a:pt x="1965" y="104"/>
                    </a:lnTo>
                    <a:lnTo>
                      <a:pt x="1924" y="104"/>
                    </a:lnTo>
                    <a:lnTo>
                      <a:pt x="1924" y="104"/>
                    </a:lnTo>
                    <a:lnTo>
                      <a:pt x="1885" y="104"/>
                    </a:lnTo>
                    <a:lnTo>
                      <a:pt x="1885" y="104"/>
                    </a:lnTo>
                    <a:lnTo>
                      <a:pt x="1859" y="104"/>
                    </a:lnTo>
                    <a:lnTo>
                      <a:pt x="1835" y="105"/>
                    </a:lnTo>
                    <a:lnTo>
                      <a:pt x="1811" y="107"/>
                    </a:lnTo>
                    <a:lnTo>
                      <a:pt x="1787" y="111"/>
                    </a:lnTo>
                    <a:lnTo>
                      <a:pt x="1787" y="111"/>
                    </a:lnTo>
                    <a:lnTo>
                      <a:pt x="1746" y="116"/>
                    </a:lnTo>
                    <a:lnTo>
                      <a:pt x="1705" y="119"/>
                    </a:lnTo>
                    <a:lnTo>
                      <a:pt x="1663" y="122"/>
                    </a:lnTo>
                    <a:lnTo>
                      <a:pt x="1624" y="122"/>
                    </a:lnTo>
                    <a:lnTo>
                      <a:pt x="1624" y="122"/>
                    </a:lnTo>
                    <a:lnTo>
                      <a:pt x="1569" y="122"/>
                    </a:lnTo>
                    <a:lnTo>
                      <a:pt x="1516" y="118"/>
                    </a:lnTo>
                    <a:lnTo>
                      <a:pt x="1408" y="111"/>
                    </a:lnTo>
                    <a:lnTo>
                      <a:pt x="1408" y="111"/>
                    </a:lnTo>
                    <a:lnTo>
                      <a:pt x="1301" y="103"/>
                    </a:lnTo>
                    <a:lnTo>
                      <a:pt x="1246" y="100"/>
                    </a:lnTo>
                    <a:lnTo>
                      <a:pt x="1192" y="99"/>
                    </a:lnTo>
                    <a:lnTo>
                      <a:pt x="1192" y="99"/>
                    </a:lnTo>
                    <a:lnTo>
                      <a:pt x="1155" y="99"/>
                    </a:lnTo>
                    <a:lnTo>
                      <a:pt x="1119" y="102"/>
                    </a:lnTo>
                    <a:lnTo>
                      <a:pt x="1119" y="102"/>
                    </a:lnTo>
                    <a:lnTo>
                      <a:pt x="1053" y="107"/>
                    </a:lnTo>
                    <a:lnTo>
                      <a:pt x="987" y="113"/>
                    </a:lnTo>
                    <a:lnTo>
                      <a:pt x="855" y="130"/>
                    </a:lnTo>
                    <a:lnTo>
                      <a:pt x="789" y="137"/>
                    </a:lnTo>
                    <a:lnTo>
                      <a:pt x="723" y="144"/>
                    </a:lnTo>
                    <a:lnTo>
                      <a:pt x="657" y="147"/>
                    </a:lnTo>
                    <a:lnTo>
                      <a:pt x="624" y="149"/>
                    </a:lnTo>
                    <a:lnTo>
                      <a:pt x="591" y="150"/>
                    </a:lnTo>
                    <a:lnTo>
                      <a:pt x="591" y="150"/>
                    </a:lnTo>
                    <a:lnTo>
                      <a:pt x="545" y="149"/>
                    </a:lnTo>
                    <a:lnTo>
                      <a:pt x="499" y="146"/>
                    </a:lnTo>
                    <a:lnTo>
                      <a:pt x="455" y="141"/>
                    </a:lnTo>
                    <a:lnTo>
                      <a:pt x="409" y="133"/>
                    </a:lnTo>
                    <a:lnTo>
                      <a:pt x="409" y="133"/>
                    </a:lnTo>
                    <a:lnTo>
                      <a:pt x="394" y="130"/>
                    </a:lnTo>
                    <a:lnTo>
                      <a:pt x="378" y="125"/>
                    </a:lnTo>
                    <a:lnTo>
                      <a:pt x="363" y="119"/>
                    </a:lnTo>
                    <a:lnTo>
                      <a:pt x="349" y="113"/>
                    </a:lnTo>
                    <a:lnTo>
                      <a:pt x="321" y="99"/>
                    </a:lnTo>
                    <a:lnTo>
                      <a:pt x="296" y="84"/>
                    </a:lnTo>
                    <a:lnTo>
                      <a:pt x="269" y="69"/>
                    </a:lnTo>
                    <a:lnTo>
                      <a:pt x="242" y="53"/>
                    </a:lnTo>
                    <a:lnTo>
                      <a:pt x="214" y="39"/>
                    </a:lnTo>
                    <a:lnTo>
                      <a:pt x="200" y="33"/>
                    </a:lnTo>
                    <a:lnTo>
                      <a:pt x="185" y="28"/>
                    </a:lnTo>
                    <a:lnTo>
                      <a:pt x="185" y="28"/>
                    </a:lnTo>
                    <a:lnTo>
                      <a:pt x="162" y="19"/>
                    </a:lnTo>
                    <a:lnTo>
                      <a:pt x="141" y="13"/>
                    </a:lnTo>
                    <a:lnTo>
                      <a:pt x="118" y="9"/>
                    </a:lnTo>
                    <a:lnTo>
                      <a:pt x="95" y="5"/>
                    </a:lnTo>
                    <a:lnTo>
                      <a:pt x="72" y="4"/>
                    </a:lnTo>
                    <a:lnTo>
                      <a:pt x="49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5" name="Freeform 42">
                <a:extLst>
                  <a:ext uri="{FF2B5EF4-FFF2-40B4-BE49-F238E27FC236}">
                    <a16:creationId xmlns:a16="http://schemas.microsoft.com/office/drawing/2014/main" id="{A5845890-C0EB-AA6F-BA77-3681AF6B9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4" y="3939"/>
                <a:ext cx="1018" cy="82"/>
              </a:xfrm>
              <a:custGeom>
                <a:avLst/>
                <a:gdLst>
                  <a:gd name="T0" fmla="*/ 0 w 2036"/>
                  <a:gd name="T1" fmla="*/ 13 h 163"/>
                  <a:gd name="T2" fmla="*/ 16 w 2036"/>
                  <a:gd name="T3" fmla="*/ 14 h 163"/>
                  <a:gd name="T4" fmla="*/ 86 w 2036"/>
                  <a:gd name="T5" fmla="*/ 18 h 163"/>
                  <a:gd name="T6" fmla="*/ 153 w 2036"/>
                  <a:gd name="T7" fmla="*/ 27 h 163"/>
                  <a:gd name="T8" fmla="*/ 199 w 2036"/>
                  <a:gd name="T9" fmla="*/ 42 h 163"/>
                  <a:gd name="T10" fmla="*/ 256 w 2036"/>
                  <a:gd name="T11" fmla="*/ 67 h 163"/>
                  <a:gd name="T12" fmla="*/ 335 w 2036"/>
                  <a:gd name="T13" fmla="*/ 113 h 163"/>
                  <a:gd name="T14" fmla="*/ 392 w 2036"/>
                  <a:gd name="T15" fmla="*/ 139 h 163"/>
                  <a:gd name="T16" fmla="*/ 423 w 2036"/>
                  <a:gd name="T17" fmla="*/ 147 h 163"/>
                  <a:gd name="T18" fmla="*/ 559 w 2036"/>
                  <a:gd name="T19" fmla="*/ 163 h 163"/>
                  <a:gd name="T20" fmla="*/ 636 w 2036"/>
                  <a:gd name="T21" fmla="*/ 163 h 163"/>
                  <a:gd name="T22" fmla="*/ 803 w 2036"/>
                  <a:gd name="T23" fmla="*/ 150 h 163"/>
                  <a:gd name="T24" fmla="*/ 1067 w 2036"/>
                  <a:gd name="T25" fmla="*/ 119 h 163"/>
                  <a:gd name="T26" fmla="*/ 1169 w 2036"/>
                  <a:gd name="T27" fmla="*/ 113 h 163"/>
                  <a:gd name="T28" fmla="*/ 1260 w 2036"/>
                  <a:gd name="T29" fmla="*/ 114 h 163"/>
                  <a:gd name="T30" fmla="*/ 1422 w 2036"/>
                  <a:gd name="T31" fmla="*/ 125 h 163"/>
                  <a:gd name="T32" fmla="*/ 1637 w 2036"/>
                  <a:gd name="T33" fmla="*/ 136 h 163"/>
                  <a:gd name="T34" fmla="*/ 1718 w 2036"/>
                  <a:gd name="T35" fmla="*/ 133 h 163"/>
                  <a:gd name="T36" fmla="*/ 1801 w 2036"/>
                  <a:gd name="T37" fmla="*/ 125 h 163"/>
                  <a:gd name="T38" fmla="*/ 1873 w 2036"/>
                  <a:gd name="T39" fmla="*/ 118 h 163"/>
                  <a:gd name="T40" fmla="*/ 1938 w 2036"/>
                  <a:gd name="T41" fmla="*/ 118 h 163"/>
                  <a:gd name="T42" fmla="*/ 1975 w 2036"/>
                  <a:gd name="T43" fmla="*/ 118 h 163"/>
                  <a:gd name="T44" fmla="*/ 2036 w 2036"/>
                  <a:gd name="T45" fmla="*/ 102 h 163"/>
                  <a:gd name="T46" fmla="*/ 1965 w 2036"/>
                  <a:gd name="T47" fmla="*/ 104 h 163"/>
                  <a:gd name="T48" fmla="*/ 1885 w 2036"/>
                  <a:gd name="T49" fmla="*/ 104 h 163"/>
                  <a:gd name="T50" fmla="*/ 1835 w 2036"/>
                  <a:gd name="T51" fmla="*/ 105 h 163"/>
                  <a:gd name="T52" fmla="*/ 1787 w 2036"/>
                  <a:gd name="T53" fmla="*/ 111 h 163"/>
                  <a:gd name="T54" fmla="*/ 1663 w 2036"/>
                  <a:gd name="T55" fmla="*/ 122 h 163"/>
                  <a:gd name="T56" fmla="*/ 1569 w 2036"/>
                  <a:gd name="T57" fmla="*/ 122 h 163"/>
                  <a:gd name="T58" fmla="*/ 1408 w 2036"/>
                  <a:gd name="T59" fmla="*/ 111 h 163"/>
                  <a:gd name="T60" fmla="*/ 1192 w 2036"/>
                  <a:gd name="T61" fmla="*/ 99 h 163"/>
                  <a:gd name="T62" fmla="*/ 1119 w 2036"/>
                  <a:gd name="T63" fmla="*/ 102 h 163"/>
                  <a:gd name="T64" fmla="*/ 987 w 2036"/>
                  <a:gd name="T65" fmla="*/ 113 h 163"/>
                  <a:gd name="T66" fmla="*/ 723 w 2036"/>
                  <a:gd name="T67" fmla="*/ 144 h 163"/>
                  <a:gd name="T68" fmla="*/ 591 w 2036"/>
                  <a:gd name="T69" fmla="*/ 150 h 163"/>
                  <a:gd name="T70" fmla="*/ 499 w 2036"/>
                  <a:gd name="T71" fmla="*/ 146 h 163"/>
                  <a:gd name="T72" fmla="*/ 409 w 2036"/>
                  <a:gd name="T73" fmla="*/ 133 h 163"/>
                  <a:gd name="T74" fmla="*/ 363 w 2036"/>
                  <a:gd name="T75" fmla="*/ 119 h 163"/>
                  <a:gd name="T76" fmla="*/ 296 w 2036"/>
                  <a:gd name="T77" fmla="*/ 84 h 163"/>
                  <a:gd name="T78" fmla="*/ 214 w 2036"/>
                  <a:gd name="T79" fmla="*/ 39 h 163"/>
                  <a:gd name="T80" fmla="*/ 185 w 2036"/>
                  <a:gd name="T81" fmla="*/ 28 h 163"/>
                  <a:gd name="T82" fmla="*/ 118 w 2036"/>
                  <a:gd name="T83" fmla="*/ 9 h 163"/>
                  <a:gd name="T84" fmla="*/ 49 w 2036"/>
                  <a:gd name="T85" fmla="*/ 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36" h="163">
                    <a:moveTo>
                      <a:pt x="2" y="0"/>
                    </a:moveTo>
                    <a:lnTo>
                      <a:pt x="0" y="13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63" y="16"/>
                    </a:lnTo>
                    <a:lnTo>
                      <a:pt x="86" y="18"/>
                    </a:lnTo>
                    <a:lnTo>
                      <a:pt x="109" y="19"/>
                    </a:lnTo>
                    <a:lnTo>
                      <a:pt x="132" y="21"/>
                    </a:lnTo>
                    <a:lnTo>
                      <a:pt x="153" y="27"/>
                    </a:lnTo>
                    <a:lnTo>
                      <a:pt x="176" y="33"/>
                    </a:lnTo>
                    <a:lnTo>
                      <a:pt x="199" y="42"/>
                    </a:lnTo>
                    <a:lnTo>
                      <a:pt x="199" y="42"/>
                    </a:lnTo>
                    <a:lnTo>
                      <a:pt x="214" y="47"/>
                    </a:lnTo>
                    <a:lnTo>
                      <a:pt x="228" y="53"/>
                    </a:lnTo>
                    <a:lnTo>
                      <a:pt x="256" y="67"/>
                    </a:lnTo>
                    <a:lnTo>
                      <a:pt x="283" y="83"/>
                    </a:lnTo>
                    <a:lnTo>
                      <a:pt x="310" y="98"/>
                    </a:lnTo>
                    <a:lnTo>
                      <a:pt x="335" y="113"/>
                    </a:lnTo>
                    <a:lnTo>
                      <a:pt x="363" y="127"/>
                    </a:lnTo>
                    <a:lnTo>
                      <a:pt x="377" y="132"/>
                    </a:lnTo>
                    <a:lnTo>
                      <a:pt x="392" y="139"/>
                    </a:lnTo>
                    <a:lnTo>
                      <a:pt x="408" y="144"/>
                    </a:lnTo>
                    <a:lnTo>
                      <a:pt x="423" y="147"/>
                    </a:lnTo>
                    <a:lnTo>
                      <a:pt x="423" y="147"/>
                    </a:lnTo>
                    <a:lnTo>
                      <a:pt x="467" y="154"/>
                    </a:lnTo>
                    <a:lnTo>
                      <a:pt x="513" y="159"/>
                    </a:lnTo>
                    <a:lnTo>
                      <a:pt x="559" y="163"/>
                    </a:lnTo>
                    <a:lnTo>
                      <a:pt x="603" y="163"/>
                    </a:lnTo>
                    <a:lnTo>
                      <a:pt x="603" y="163"/>
                    </a:lnTo>
                    <a:lnTo>
                      <a:pt x="636" y="163"/>
                    </a:lnTo>
                    <a:lnTo>
                      <a:pt x="671" y="161"/>
                    </a:lnTo>
                    <a:lnTo>
                      <a:pt x="737" y="158"/>
                    </a:lnTo>
                    <a:lnTo>
                      <a:pt x="803" y="150"/>
                    </a:lnTo>
                    <a:lnTo>
                      <a:pt x="869" y="142"/>
                    </a:lnTo>
                    <a:lnTo>
                      <a:pt x="1001" y="127"/>
                    </a:lnTo>
                    <a:lnTo>
                      <a:pt x="1067" y="119"/>
                    </a:lnTo>
                    <a:lnTo>
                      <a:pt x="1132" y="114"/>
                    </a:lnTo>
                    <a:lnTo>
                      <a:pt x="1132" y="114"/>
                    </a:lnTo>
                    <a:lnTo>
                      <a:pt x="1169" y="113"/>
                    </a:lnTo>
                    <a:lnTo>
                      <a:pt x="1206" y="113"/>
                    </a:lnTo>
                    <a:lnTo>
                      <a:pt x="1206" y="113"/>
                    </a:lnTo>
                    <a:lnTo>
                      <a:pt x="1260" y="114"/>
                    </a:lnTo>
                    <a:lnTo>
                      <a:pt x="1314" y="117"/>
                    </a:lnTo>
                    <a:lnTo>
                      <a:pt x="1422" y="125"/>
                    </a:lnTo>
                    <a:lnTo>
                      <a:pt x="1422" y="125"/>
                    </a:lnTo>
                    <a:lnTo>
                      <a:pt x="1530" y="132"/>
                    </a:lnTo>
                    <a:lnTo>
                      <a:pt x="1583" y="135"/>
                    </a:lnTo>
                    <a:lnTo>
                      <a:pt x="1637" y="136"/>
                    </a:lnTo>
                    <a:lnTo>
                      <a:pt x="1637" y="136"/>
                    </a:lnTo>
                    <a:lnTo>
                      <a:pt x="1677" y="136"/>
                    </a:lnTo>
                    <a:lnTo>
                      <a:pt x="1718" y="133"/>
                    </a:lnTo>
                    <a:lnTo>
                      <a:pt x="1760" y="130"/>
                    </a:lnTo>
                    <a:lnTo>
                      <a:pt x="1801" y="125"/>
                    </a:lnTo>
                    <a:lnTo>
                      <a:pt x="1801" y="125"/>
                    </a:lnTo>
                    <a:lnTo>
                      <a:pt x="1825" y="121"/>
                    </a:lnTo>
                    <a:lnTo>
                      <a:pt x="1849" y="118"/>
                    </a:lnTo>
                    <a:lnTo>
                      <a:pt x="1873" y="118"/>
                    </a:lnTo>
                    <a:lnTo>
                      <a:pt x="1897" y="117"/>
                    </a:lnTo>
                    <a:lnTo>
                      <a:pt x="1897" y="117"/>
                    </a:lnTo>
                    <a:lnTo>
                      <a:pt x="1938" y="118"/>
                    </a:lnTo>
                    <a:lnTo>
                      <a:pt x="1938" y="118"/>
                    </a:lnTo>
                    <a:lnTo>
                      <a:pt x="1975" y="118"/>
                    </a:lnTo>
                    <a:lnTo>
                      <a:pt x="1975" y="118"/>
                    </a:lnTo>
                    <a:lnTo>
                      <a:pt x="1984" y="114"/>
                    </a:lnTo>
                    <a:lnTo>
                      <a:pt x="2036" y="102"/>
                    </a:lnTo>
                    <a:lnTo>
                      <a:pt x="2036" y="102"/>
                    </a:lnTo>
                    <a:lnTo>
                      <a:pt x="2000" y="104"/>
                    </a:lnTo>
                    <a:lnTo>
                      <a:pt x="1965" y="104"/>
                    </a:lnTo>
                    <a:lnTo>
                      <a:pt x="1965" y="104"/>
                    </a:lnTo>
                    <a:lnTo>
                      <a:pt x="1924" y="104"/>
                    </a:lnTo>
                    <a:lnTo>
                      <a:pt x="1924" y="104"/>
                    </a:lnTo>
                    <a:lnTo>
                      <a:pt x="1885" y="104"/>
                    </a:lnTo>
                    <a:lnTo>
                      <a:pt x="1885" y="104"/>
                    </a:lnTo>
                    <a:lnTo>
                      <a:pt x="1859" y="104"/>
                    </a:lnTo>
                    <a:lnTo>
                      <a:pt x="1835" y="105"/>
                    </a:lnTo>
                    <a:lnTo>
                      <a:pt x="1811" y="107"/>
                    </a:lnTo>
                    <a:lnTo>
                      <a:pt x="1787" y="111"/>
                    </a:lnTo>
                    <a:lnTo>
                      <a:pt x="1787" y="111"/>
                    </a:lnTo>
                    <a:lnTo>
                      <a:pt x="1746" y="116"/>
                    </a:lnTo>
                    <a:lnTo>
                      <a:pt x="1705" y="119"/>
                    </a:lnTo>
                    <a:lnTo>
                      <a:pt x="1663" y="122"/>
                    </a:lnTo>
                    <a:lnTo>
                      <a:pt x="1624" y="122"/>
                    </a:lnTo>
                    <a:lnTo>
                      <a:pt x="1624" y="122"/>
                    </a:lnTo>
                    <a:lnTo>
                      <a:pt x="1569" y="122"/>
                    </a:lnTo>
                    <a:lnTo>
                      <a:pt x="1516" y="118"/>
                    </a:lnTo>
                    <a:lnTo>
                      <a:pt x="1408" y="111"/>
                    </a:lnTo>
                    <a:lnTo>
                      <a:pt x="1408" y="111"/>
                    </a:lnTo>
                    <a:lnTo>
                      <a:pt x="1301" y="103"/>
                    </a:lnTo>
                    <a:lnTo>
                      <a:pt x="1246" y="100"/>
                    </a:lnTo>
                    <a:lnTo>
                      <a:pt x="1192" y="99"/>
                    </a:lnTo>
                    <a:lnTo>
                      <a:pt x="1192" y="99"/>
                    </a:lnTo>
                    <a:lnTo>
                      <a:pt x="1155" y="99"/>
                    </a:lnTo>
                    <a:lnTo>
                      <a:pt x="1119" y="102"/>
                    </a:lnTo>
                    <a:lnTo>
                      <a:pt x="1119" y="102"/>
                    </a:lnTo>
                    <a:lnTo>
                      <a:pt x="1053" y="107"/>
                    </a:lnTo>
                    <a:lnTo>
                      <a:pt x="987" y="113"/>
                    </a:lnTo>
                    <a:lnTo>
                      <a:pt x="855" y="130"/>
                    </a:lnTo>
                    <a:lnTo>
                      <a:pt x="789" y="137"/>
                    </a:lnTo>
                    <a:lnTo>
                      <a:pt x="723" y="144"/>
                    </a:lnTo>
                    <a:lnTo>
                      <a:pt x="657" y="147"/>
                    </a:lnTo>
                    <a:lnTo>
                      <a:pt x="624" y="149"/>
                    </a:lnTo>
                    <a:lnTo>
                      <a:pt x="591" y="150"/>
                    </a:lnTo>
                    <a:lnTo>
                      <a:pt x="591" y="150"/>
                    </a:lnTo>
                    <a:lnTo>
                      <a:pt x="545" y="149"/>
                    </a:lnTo>
                    <a:lnTo>
                      <a:pt x="499" y="146"/>
                    </a:lnTo>
                    <a:lnTo>
                      <a:pt x="455" y="141"/>
                    </a:lnTo>
                    <a:lnTo>
                      <a:pt x="409" y="133"/>
                    </a:lnTo>
                    <a:lnTo>
                      <a:pt x="409" y="133"/>
                    </a:lnTo>
                    <a:lnTo>
                      <a:pt x="394" y="130"/>
                    </a:lnTo>
                    <a:lnTo>
                      <a:pt x="378" y="125"/>
                    </a:lnTo>
                    <a:lnTo>
                      <a:pt x="363" y="119"/>
                    </a:lnTo>
                    <a:lnTo>
                      <a:pt x="349" y="113"/>
                    </a:lnTo>
                    <a:lnTo>
                      <a:pt x="321" y="99"/>
                    </a:lnTo>
                    <a:lnTo>
                      <a:pt x="296" y="84"/>
                    </a:lnTo>
                    <a:lnTo>
                      <a:pt x="269" y="69"/>
                    </a:lnTo>
                    <a:lnTo>
                      <a:pt x="242" y="53"/>
                    </a:lnTo>
                    <a:lnTo>
                      <a:pt x="214" y="39"/>
                    </a:lnTo>
                    <a:lnTo>
                      <a:pt x="200" y="33"/>
                    </a:lnTo>
                    <a:lnTo>
                      <a:pt x="185" y="28"/>
                    </a:lnTo>
                    <a:lnTo>
                      <a:pt x="185" y="28"/>
                    </a:lnTo>
                    <a:lnTo>
                      <a:pt x="162" y="19"/>
                    </a:lnTo>
                    <a:lnTo>
                      <a:pt x="141" y="13"/>
                    </a:lnTo>
                    <a:lnTo>
                      <a:pt x="118" y="9"/>
                    </a:lnTo>
                    <a:lnTo>
                      <a:pt x="95" y="5"/>
                    </a:lnTo>
                    <a:lnTo>
                      <a:pt x="72" y="4"/>
                    </a:lnTo>
                    <a:lnTo>
                      <a:pt x="49" y="2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6" name="Freeform 43">
                <a:extLst>
                  <a:ext uri="{FF2B5EF4-FFF2-40B4-BE49-F238E27FC236}">
                    <a16:creationId xmlns:a16="http://schemas.microsoft.com/office/drawing/2014/main" id="{0D5CBEA7-9115-2DDB-ACF8-D2CBAC1441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47" y="3935"/>
                <a:ext cx="1097" cy="99"/>
              </a:xfrm>
              <a:custGeom>
                <a:avLst/>
                <a:gdLst>
                  <a:gd name="T0" fmla="*/ 9 w 2195"/>
                  <a:gd name="T1" fmla="*/ 121 h 198"/>
                  <a:gd name="T2" fmla="*/ 14 w 2195"/>
                  <a:gd name="T3" fmla="*/ 111 h 198"/>
                  <a:gd name="T4" fmla="*/ 90 w 2195"/>
                  <a:gd name="T5" fmla="*/ 117 h 198"/>
                  <a:gd name="T6" fmla="*/ 244 w 2195"/>
                  <a:gd name="T7" fmla="*/ 137 h 198"/>
                  <a:gd name="T8" fmla="*/ 397 w 2195"/>
                  <a:gd name="T9" fmla="*/ 162 h 198"/>
                  <a:gd name="T10" fmla="*/ 512 w 2195"/>
                  <a:gd name="T11" fmla="*/ 178 h 198"/>
                  <a:gd name="T12" fmla="*/ 589 w 2195"/>
                  <a:gd name="T13" fmla="*/ 184 h 198"/>
                  <a:gd name="T14" fmla="*/ 628 w 2195"/>
                  <a:gd name="T15" fmla="*/ 186 h 198"/>
                  <a:gd name="T16" fmla="*/ 692 w 2195"/>
                  <a:gd name="T17" fmla="*/ 187 h 198"/>
                  <a:gd name="T18" fmla="*/ 695 w 2195"/>
                  <a:gd name="T19" fmla="*/ 187 h 198"/>
                  <a:gd name="T20" fmla="*/ 634 w 2195"/>
                  <a:gd name="T21" fmla="*/ 186 h 198"/>
                  <a:gd name="T22" fmla="*/ 556 w 2195"/>
                  <a:gd name="T23" fmla="*/ 181 h 198"/>
                  <a:gd name="T24" fmla="*/ 476 w 2195"/>
                  <a:gd name="T25" fmla="*/ 172 h 198"/>
                  <a:gd name="T26" fmla="*/ 318 w 2195"/>
                  <a:gd name="T27" fmla="*/ 148 h 198"/>
                  <a:gd name="T28" fmla="*/ 159 w 2195"/>
                  <a:gd name="T29" fmla="*/ 123 h 198"/>
                  <a:gd name="T30" fmla="*/ 79 w 2195"/>
                  <a:gd name="T31" fmla="*/ 116 h 198"/>
                  <a:gd name="T32" fmla="*/ 0 w 2195"/>
                  <a:gd name="T33" fmla="*/ 111 h 198"/>
                  <a:gd name="T34" fmla="*/ 1565 w 2195"/>
                  <a:gd name="T35" fmla="*/ 95 h 198"/>
                  <a:gd name="T36" fmla="*/ 1561 w 2195"/>
                  <a:gd name="T37" fmla="*/ 95 h 198"/>
                  <a:gd name="T38" fmla="*/ 1655 w 2195"/>
                  <a:gd name="T39" fmla="*/ 98 h 198"/>
                  <a:gd name="T40" fmla="*/ 1755 w 2195"/>
                  <a:gd name="T41" fmla="*/ 99 h 198"/>
                  <a:gd name="T42" fmla="*/ 1759 w 2195"/>
                  <a:gd name="T43" fmla="*/ 99 h 198"/>
                  <a:gd name="T44" fmla="*/ 1710 w 2195"/>
                  <a:gd name="T45" fmla="*/ 99 h 198"/>
                  <a:gd name="T46" fmla="*/ 1661 w 2195"/>
                  <a:gd name="T47" fmla="*/ 98 h 198"/>
                  <a:gd name="T48" fmla="*/ 1565 w 2195"/>
                  <a:gd name="T49" fmla="*/ 95 h 198"/>
                  <a:gd name="T50" fmla="*/ 2124 w 2195"/>
                  <a:gd name="T51" fmla="*/ 0 h 198"/>
                  <a:gd name="T52" fmla="*/ 2138 w 2195"/>
                  <a:gd name="T53" fmla="*/ 55 h 198"/>
                  <a:gd name="T54" fmla="*/ 2152 w 2195"/>
                  <a:gd name="T55" fmla="*/ 90 h 198"/>
                  <a:gd name="T56" fmla="*/ 2177 w 2195"/>
                  <a:gd name="T57" fmla="*/ 162 h 198"/>
                  <a:gd name="T58" fmla="*/ 2195 w 2195"/>
                  <a:gd name="T59" fmla="*/ 195 h 198"/>
                  <a:gd name="T60" fmla="*/ 2184 w 2195"/>
                  <a:gd name="T61" fmla="*/ 159 h 198"/>
                  <a:gd name="T62" fmla="*/ 2158 w 2195"/>
                  <a:gd name="T63" fmla="*/ 89 h 198"/>
                  <a:gd name="T64" fmla="*/ 2124 w 2195"/>
                  <a:gd name="T65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95" h="198">
                    <a:moveTo>
                      <a:pt x="0" y="111"/>
                    </a:moveTo>
                    <a:lnTo>
                      <a:pt x="9" y="121"/>
                    </a:lnTo>
                    <a:lnTo>
                      <a:pt x="14" y="111"/>
                    </a:lnTo>
                    <a:lnTo>
                      <a:pt x="14" y="111"/>
                    </a:lnTo>
                    <a:lnTo>
                      <a:pt x="52" y="113"/>
                    </a:lnTo>
                    <a:lnTo>
                      <a:pt x="90" y="117"/>
                    </a:lnTo>
                    <a:lnTo>
                      <a:pt x="167" y="126"/>
                    </a:lnTo>
                    <a:lnTo>
                      <a:pt x="244" y="137"/>
                    </a:lnTo>
                    <a:lnTo>
                      <a:pt x="320" y="150"/>
                    </a:lnTo>
                    <a:lnTo>
                      <a:pt x="397" y="162"/>
                    </a:lnTo>
                    <a:lnTo>
                      <a:pt x="474" y="173"/>
                    </a:lnTo>
                    <a:lnTo>
                      <a:pt x="512" y="178"/>
                    </a:lnTo>
                    <a:lnTo>
                      <a:pt x="551" y="181"/>
                    </a:lnTo>
                    <a:lnTo>
                      <a:pt x="589" y="184"/>
                    </a:lnTo>
                    <a:lnTo>
                      <a:pt x="628" y="186"/>
                    </a:lnTo>
                    <a:lnTo>
                      <a:pt x="628" y="186"/>
                    </a:lnTo>
                    <a:lnTo>
                      <a:pt x="692" y="187"/>
                    </a:lnTo>
                    <a:lnTo>
                      <a:pt x="692" y="187"/>
                    </a:lnTo>
                    <a:lnTo>
                      <a:pt x="695" y="187"/>
                    </a:lnTo>
                    <a:lnTo>
                      <a:pt x="695" y="187"/>
                    </a:lnTo>
                    <a:lnTo>
                      <a:pt x="634" y="186"/>
                    </a:lnTo>
                    <a:lnTo>
                      <a:pt x="634" y="186"/>
                    </a:lnTo>
                    <a:lnTo>
                      <a:pt x="595" y="184"/>
                    </a:lnTo>
                    <a:lnTo>
                      <a:pt x="556" y="181"/>
                    </a:lnTo>
                    <a:lnTo>
                      <a:pt x="515" y="177"/>
                    </a:lnTo>
                    <a:lnTo>
                      <a:pt x="476" y="172"/>
                    </a:lnTo>
                    <a:lnTo>
                      <a:pt x="397" y="160"/>
                    </a:lnTo>
                    <a:lnTo>
                      <a:pt x="318" y="148"/>
                    </a:lnTo>
                    <a:lnTo>
                      <a:pt x="238" y="135"/>
                    </a:lnTo>
                    <a:lnTo>
                      <a:pt x="159" y="123"/>
                    </a:lnTo>
                    <a:lnTo>
                      <a:pt x="120" y="120"/>
                    </a:lnTo>
                    <a:lnTo>
                      <a:pt x="79" y="116"/>
                    </a:lnTo>
                    <a:lnTo>
                      <a:pt x="40" y="112"/>
                    </a:lnTo>
                    <a:lnTo>
                      <a:pt x="0" y="111"/>
                    </a:lnTo>
                    <a:close/>
                    <a:moveTo>
                      <a:pt x="1565" y="95"/>
                    </a:moveTo>
                    <a:lnTo>
                      <a:pt x="1565" y="95"/>
                    </a:lnTo>
                    <a:lnTo>
                      <a:pt x="1561" y="95"/>
                    </a:lnTo>
                    <a:lnTo>
                      <a:pt x="1561" y="95"/>
                    </a:lnTo>
                    <a:lnTo>
                      <a:pt x="1655" y="98"/>
                    </a:lnTo>
                    <a:lnTo>
                      <a:pt x="1655" y="98"/>
                    </a:lnTo>
                    <a:lnTo>
                      <a:pt x="1705" y="99"/>
                    </a:lnTo>
                    <a:lnTo>
                      <a:pt x="1755" y="99"/>
                    </a:lnTo>
                    <a:lnTo>
                      <a:pt x="1755" y="99"/>
                    </a:lnTo>
                    <a:lnTo>
                      <a:pt x="1759" y="99"/>
                    </a:lnTo>
                    <a:lnTo>
                      <a:pt x="1759" y="99"/>
                    </a:lnTo>
                    <a:lnTo>
                      <a:pt x="1710" y="99"/>
                    </a:lnTo>
                    <a:lnTo>
                      <a:pt x="1661" y="98"/>
                    </a:lnTo>
                    <a:lnTo>
                      <a:pt x="1661" y="98"/>
                    </a:lnTo>
                    <a:lnTo>
                      <a:pt x="1612" y="97"/>
                    </a:lnTo>
                    <a:lnTo>
                      <a:pt x="1565" y="95"/>
                    </a:lnTo>
                    <a:close/>
                    <a:moveTo>
                      <a:pt x="2124" y="0"/>
                    </a:moveTo>
                    <a:lnTo>
                      <a:pt x="2124" y="0"/>
                    </a:lnTo>
                    <a:lnTo>
                      <a:pt x="2119" y="5"/>
                    </a:lnTo>
                    <a:lnTo>
                      <a:pt x="2138" y="55"/>
                    </a:lnTo>
                    <a:lnTo>
                      <a:pt x="2138" y="55"/>
                    </a:lnTo>
                    <a:lnTo>
                      <a:pt x="2152" y="90"/>
                    </a:lnTo>
                    <a:lnTo>
                      <a:pt x="2166" y="126"/>
                    </a:lnTo>
                    <a:lnTo>
                      <a:pt x="2177" y="162"/>
                    </a:lnTo>
                    <a:lnTo>
                      <a:pt x="2189" y="198"/>
                    </a:lnTo>
                    <a:lnTo>
                      <a:pt x="2195" y="195"/>
                    </a:lnTo>
                    <a:lnTo>
                      <a:pt x="2195" y="195"/>
                    </a:lnTo>
                    <a:lnTo>
                      <a:pt x="2184" y="159"/>
                    </a:lnTo>
                    <a:lnTo>
                      <a:pt x="2172" y="125"/>
                    </a:lnTo>
                    <a:lnTo>
                      <a:pt x="2158" y="89"/>
                    </a:lnTo>
                    <a:lnTo>
                      <a:pt x="2144" y="55"/>
                    </a:lnTo>
                    <a:lnTo>
                      <a:pt x="2124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7" name="Freeform 44">
                <a:extLst>
                  <a:ext uri="{FF2B5EF4-FFF2-40B4-BE49-F238E27FC236}">
                    <a16:creationId xmlns:a16="http://schemas.microsoft.com/office/drawing/2014/main" id="{21438DA0-5283-DCFD-89B3-E024BE20FB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7" y="3990"/>
                <a:ext cx="347" cy="39"/>
              </a:xfrm>
              <a:custGeom>
                <a:avLst/>
                <a:gdLst>
                  <a:gd name="T0" fmla="*/ 0 w 695"/>
                  <a:gd name="T1" fmla="*/ 0 h 76"/>
                  <a:gd name="T2" fmla="*/ 9 w 695"/>
                  <a:gd name="T3" fmla="*/ 10 h 76"/>
                  <a:gd name="T4" fmla="*/ 14 w 695"/>
                  <a:gd name="T5" fmla="*/ 0 h 76"/>
                  <a:gd name="T6" fmla="*/ 14 w 695"/>
                  <a:gd name="T7" fmla="*/ 0 h 76"/>
                  <a:gd name="T8" fmla="*/ 52 w 695"/>
                  <a:gd name="T9" fmla="*/ 2 h 76"/>
                  <a:gd name="T10" fmla="*/ 90 w 695"/>
                  <a:gd name="T11" fmla="*/ 6 h 76"/>
                  <a:gd name="T12" fmla="*/ 167 w 695"/>
                  <a:gd name="T13" fmla="*/ 15 h 76"/>
                  <a:gd name="T14" fmla="*/ 244 w 695"/>
                  <a:gd name="T15" fmla="*/ 26 h 76"/>
                  <a:gd name="T16" fmla="*/ 320 w 695"/>
                  <a:gd name="T17" fmla="*/ 39 h 76"/>
                  <a:gd name="T18" fmla="*/ 397 w 695"/>
                  <a:gd name="T19" fmla="*/ 51 h 76"/>
                  <a:gd name="T20" fmla="*/ 474 w 695"/>
                  <a:gd name="T21" fmla="*/ 62 h 76"/>
                  <a:gd name="T22" fmla="*/ 512 w 695"/>
                  <a:gd name="T23" fmla="*/ 67 h 76"/>
                  <a:gd name="T24" fmla="*/ 551 w 695"/>
                  <a:gd name="T25" fmla="*/ 70 h 76"/>
                  <a:gd name="T26" fmla="*/ 589 w 695"/>
                  <a:gd name="T27" fmla="*/ 73 h 76"/>
                  <a:gd name="T28" fmla="*/ 628 w 695"/>
                  <a:gd name="T29" fmla="*/ 75 h 76"/>
                  <a:gd name="T30" fmla="*/ 628 w 695"/>
                  <a:gd name="T31" fmla="*/ 75 h 76"/>
                  <a:gd name="T32" fmla="*/ 692 w 695"/>
                  <a:gd name="T33" fmla="*/ 76 h 76"/>
                  <a:gd name="T34" fmla="*/ 692 w 695"/>
                  <a:gd name="T35" fmla="*/ 76 h 76"/>
                  <a:gd name="T36" fmla="*/ 695 w 695"/>
                  <a:gd name="T37" fmla="*/ 76 h 76"/>
                  <a:gd name="T38" fmla="*/ 695 w 695"/>
                  <a:gd name="T39" fmla="*/ 76 h 76"/>
                  <a:gd name="T40" fmla="*/ 634 w 695"/>
                  <a:gd name="T41" fmla="*/ 75 h 76"/>
                  <a:gd name="T42" fmla="*/ 634 w 695"/>
                  <a:gd name="T43" fmla="*/ 75 h 76"/>
                  <a:gd name="T44" fmla="*/ 595 w 695"/>
                  <a:gd name="T45" fmla="*/ 73 h 76"/>
                  <a:gd name="T46" fmla="*/ 556 w 695"/>
                  <a:gd name="T47" fmla="*/ 70 h 76"/>
                  <a:gd name="T48" fmla="*/ 515 w 695"/>
                  <a:gd name="T49" fmla="*/ 66 h 76"/>
                  <a:gd name="T50" fmla="*/ 476 w 695"/>
                  <a:gd name="T51" fmla="*/ 61 h 76"/>
                  <a:gd name="T52" fmla="*/ 397 w 695"/>
                  <a:gd name="T53" fmla="*/ 49 h 76"/>
                  <a:gd name="T54" fmla="*/ 318 w 695"/>
                  <a:gd name="T55" fmla="*/ 37 h 76"/>
                  <a:gd name="T56" fmla="*/ 238 w 695"/>
                  <a:gd name="T57" fmla="*/ 24 h 76"/>
                  <a:gd name="T58" fmla="*/ 159 w 695"/>
                  <a:gd name="T59" fmla="*/ 12 h 76"/>
                  <a:gd name="T60" fmla="*/ 120 w 695"/>
                  <a:gd name="T61" fmla="*/ 9 h 76"/>
                  <a:gd name="T62" fmla="*/ 79 w 695"/>
                  <a:gd name="T63" fmla="*/ 5 h 76"/>
                  <a:gd name="T64" fmla="*/ 40 w 695"/>
                  <a:gd name="T65" fmla="*/ 1 h 76"/>
                  <a:gd name="T66" fmla="*/ 0 w 695"/>
                  <a:gd name="T67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95" h="76">
                    <a:moveTo>
                      <a:pt x="0" y="0"/>
                    </a:moveTo>
                    <a:lnTo>
                      <a:pt x="9" y="1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52" y="2"/>
                    </a:lnTo>
                    <a:lnTo>
                      <a:pt x="90" y="6"/>
                    </a:lnTo>
                    <a:lnTo>
                      <a:pt x="167" y="15"/>
                    </a:lnTo>
                    <a:lnTo>
                      <a:pt x="244" y="26"/>
                    </a:lnTo>
                    <a:lnTo>
                      <a:pt x="320" y="39"/>
                    </a:lnTo>
                    <a:lnTo>
                      <a:pt x="397" y="51"/>
                    </a:lnTo>
                    <a:lnTo>
                      <a:pt x="474" y="62"/>
                    </a:lnTo>
                    <a:lnTo>
                      <a:pt x="512" y="67"/>
                    </a:lnTo>
                    <a:lnTo>
                      <a:pt x="551" y="70"/>
                    </a:lnTo>
                    <a:lnTo>
                      <a:pt x="589" y="73"/>
                    </a:lnTo>
                    <a:lnTo>
                      <a:pt x="628" y="75"/>
                    </a:lnTo>
                    <a:lnTo>
                      <a:pt x="628" y="75"/>
                    </a:lnTo>
                    <a:lnTo>
                      <a:pt x="692" y="76"/>
                    </a:lnTo>
                    <a:lnTo>
                      <a:pt x="692" y="76"/>
                    </a:lnTo>
                    <a:lnTo>
                      <a:pt x="695" y="76"/>
                    </a:lnTo>
                    <a:lnTo>
                      <a:pt x="695" y="76"/>
                    </a:lnTo>
                    <a:lnTo>
                      <a:pt x="634" y="75"/>
                    </a:lnTo>
                    <a:lnTo>
                      <a:pt x="634" y="75"/>
                    </a:lnTo>
                    <a:lnTo>
                      <a:pt x="595" y="73"/>
                    </a:lnTo>
                    <a:lnTo>
                      <a:pt x="556" y="70"/>
                    </a:lnTo>
                    <a:lnTo>
                      <a:pt x="515" y="66"/>
                    </a:lnTo>
                    <a:lnTo>
                      <a:pt x="476" y="61"/>
                    </a:lnTo>
                    <a:lnTo>
                      <a:pt x="397" y="49"/>
                    </a:lnTo>
                    <a:lnTo>
                      <a:pt x="318" y="37"/>
                    </a:lnTo>
                    <a:lnTo>
                      <a:pt x="238" y="24"/>
                    </a:lnTo>
                    <a:lnTo>
                      <a:pt x="159" y="12"/>
                    </a:lnTo>
                    <a:lnTo>
                      <a:pt x="120" y="9"/>
                    </a:lnTo>
                    <a:lnTo>
                      <a:pt x="79" y="5"/>
                    </a:lnTo>
                    <a:lnTo>
                      <a:pt x="40" y="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8" name="Freeform 45">
                <a:extLst>
                  <a:ext uri="{FF2B5EF4-FFF2-40B4-BE49-F238E27FC236}">
                    <a16:creationId xmlns:a16="http://schemas.microsoft.com/office/drawing/2014/main" id="{A8A2F07D-A0CC-7137-9D0F-50AE3E03FA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7" y="3983"/>
                <a:ext cx="99" cy="2"/>
              </a:xfrm>
              <a:custGeom>
                <a:avLst/>
                <a:gdLst>
                  <a:gd name="T0" fmla="*/ 4 w 198"/>
                  <a:gd name="T1" fmla="*/ 0 h 4"/>
                  <a:gd name="T2" fmla="*/ 4 w 198"/>
                  <a:gd name="T3" fmla="*/ 0 h 4"/>
                  <a:gd name="T4" fmla="*/ 0 w 198"/>
                  <a:gd name="T5" fmla="*/ 0 h 4"/>
                  <a:gd name="T6" fmla="*/ 0 w 198"/>
                  <a:gd name="T7" fmla="*/ 0 h 4"/>
                  <a:gd name="T8" fmla="*/ 94 w 198"/>
                  <a:gd name="T9" fmla="*/ 3 h 4"/>
                  <a:gd name="T10" fmla="*/ 94 w 198"/>
                  <a:gd name="T11" fmla="*/ 3 h 4"/>
                  <a:gd name="T12" fmla="*/ 144 w 198"/>
                  <a:gd name="T13" fmla="*/ 4 h 4"/>
                  <a:gd name="T14" fmla="*/ 194 w 198"/>
                  <a:gd name="T15" fmla="*/ 4 h 4"/>
                  <a:gd name="T16" fmla="*/ 194 w 198"/>
                  <a:gd name="T17" fmla="*/ 4 h 4"/>
                  <a:gd name="T18" fmla="*/ 198 w 198"/>
                  <a:gd name="T19" fmla="*/ 4 h 4"/>
                  <a:gd name="T20" fmla="*/ 198 w 198"/>
                  <a:gd name="T21" fmla="*/ 4 h 4"/>
                  <a:gd name="T22" fmla="*/ 149 w 198"/>
                  <a:gd name="T23" fmla="*/ 4 h 4"/>
                  <a:gd name="T24" fmla="*/ 100 w 198"/>
                  <a:gd name="T25" fmla="*/ 3 h 4"/>
                  <a:gd name="T26" fmla="*/ 100 w 198"/>
                  <a:gd name="T27" fmla="*/ 3 h 4"/>
                  <a:gd name="T28" fmla="*/ 51 w 198"/>
                  <a:gd name="T29" fmla="*/ 2 h 4"/>
                  <a:gd name="T30" fmla="*/ 4 w 198"/>
                  <a:gd name="T3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8" h="4">
                    <a:moveTo>
                      <a:pt x="4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94" y="3"/>
                    </a:lnTo>
                    <a:lnTo>
                      <a:pt x="94" y="3"/>
                    </a:lnTo>
                    <a:lnTo>
                      <a:pt x="144" y="4"/>
                    </a:lnTo>
                    <a:lnTo>
                      <a:pt x="194" y="4"/>
                    </a:lnTo>
                    <a:lnTo>
                      <a:pt x="194" y="4"/>
                    </a:lnTo>
                    <a:lnTo>
                      <a:pt x="198" y="4"/>
                    </a:lnTo>
                    <a:lnTo>
                      <a:pt x="198" y="4"/>
                    </a:lnTo>
                    <a:lnTo>
                      <a:pt x="149" y="4"/>
                    </a:lnTo>
                    <a:lnTo>
                      <a:pt x="100" y="3"/>
                    </a:lnTo>
                    <a:lnTo>
                      <a:pt x="100" y="3"/>
                    </a:lnTo>
                    <a:lnTo>
                      <a:pt x="51" y="2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9" name="Freeform 46">
                <a:extLst>
                  <a:ext uri="{FF2B5EF4-FFF2-40B4-BE49-F238E27FC236}">
                    <a16:creationId xmlns:a16="http://schemas.microsoft.com/office/drawing/2014/main" id="{4C33EED2-175B-0FFB-5FDB-E6AD41068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6" y="3935"/>
                <a:ext cx="38" cy="99"/>
              </a:xfrm>
              <a:custGeom>
                <a:avLst/>
                <a:gdLst>
                  <a:gd name="T0" fmla="*/ 5 w 76"/>
                  <a:gd name="T1" fmla="*/ 0 h 198"/>
                  <a:gd name="T2" fmla="*/ 5 w 76"/>
                  <a:gd name="T3" fmla="*/ 0 h 198"/>
                  <a:gd name="T4" fmla="*/ 0 w 76"/>
                  <a:gd name="T5" fmla="*/ 5 h 198"/>
                  <a:gd name="T6" fmla="*/ 19 w 76"/>
                  <a:gd name="T7" fmla="*/ 55 h 198"/>
                  <a:gd name="T8" fmla="*/ 19 w 76"/>
                  <a:gd name="T9" fmla="*/ 55 h 198"/>
                  <a:gd name="T10" fmla="*/ 33 w 76"/>
                  <a:gd name="T11" fmla="*/ 90 h 198"/>
                  <a:gd name="T12" fmla="*/ 47 w 76"/>
                  <a:gd name="T13" fmla="*/ 126 h 198"/>
                  <a:gd name="T14" fmla="*/ 58 w 76"/>
                  <a:gd name="T15" fmla="*/ 162 h 198"/>
                  <a:gd name="T16" fmla="*/ 70 w 76"/>
                  <a:gd name="T17" fmla="*/ 198 h 198"/>
                  <a:gd name="T18" fmla="*/ 76 w 76"/>
                  <a:gd name="T19" fmla="*/ 195 h 198"/>
                  <a:gd name="T20" fmla="*/ 76 w 76"/>
                  <a:gd name="T21" fmla="*/ 195 h 198"/>
                  <a:gd name="T22" fmla="*/ 65 w 76"/>
                  <a:gd name="T23" fmla="*/ 159 h 198"/>
                  <a:gd name="T24" fmla="*/ 53 w 76"/>
                  <a:gd name="T25" fmla="*/ 125 h 198"/>
                  <a:gd name="T26" fmla="*/ 39 w 76"/>
                  <a:gd name="T27" fmla="*/ 89 h 198"/>
                  <a:gd name="T28" fmla="*/ 25 w 76"/>
                  <a:gd name="T29" fmla="*/ 55 h 198"/>
                  <a:gd name="T30" fmla="*/ 5 w 76"/>
                  <a:gd name="T31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6" h="198">
                    <a:moveTo>
                      <a:pt x="5" y="0"/>
                    </a:moveTo>
                    <a:lnTo>
                      <a:pt x="5" y="0"/>
                    </a:lnTo>
                    <a:lnTo>
                      <a:pt x="0" y="5"/>
                    </a:lnTo>
                    <a:lnTo>
                      <a:pt x="19" y="55"/>
                    </a:lnTo>
                    <a:lnTo>
                      <a:pt x="19" y="55"/>
                    </a:lnTo>
                    <a:lnTo>
                      <a:pt x="33" y="90"/>
                    </a:lnTo>
                    <a:lnTo>
                      <a:pt x="47" y="126"/>
                    </a:lnTo>
                    <a:lnTo>
                      <a:pt x="58" y="162"/>
                    </a:lnTo>
                    <a:lnTo>
                      <a:pt x="70" y="198"/>
                    </a:lnTo>
                    <a:lnTo>
                      <a:pt x="76" y="195"/>
                    </a:lnTo>
                    <a:lnTo>
                      <a:pt x="76" y="195"/>
                    </a:lnTo>
                    <a:lnTo>
                      <a:pt x="65" y="159"/>
                    </a:lnTo>
                    <a:lnTo>
                      <a:pt x="53" y="125"/>
                    </a:lnTo>
                    <a:lnTo>
                      <a:pt x="39" y="89"/>
                    </a:lnTo>
                    <a:lnTo>
                      <a:pt x="25" y="55"/>
                    </a:lnTo>
                    <a:lnTo>
                      <a:pt x="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0" name="Freeform 47">
                <a:extLst>
                  <a:ext uri="{FF2B5EF4-FFF2-40B4-BE49-F238E27FC236}">
                    <a16:creationId xmlns:a16="http://schemas.microsoft.com/office/drawing/2014/main" id="{F9CF2143-D6C5-662C-15B9-E46D5DD3F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1" y="3938"/>
                <a:ext cx="1090" cy="134"/>
              </a:xfrm>
              <a:custGeom>
                <a:avLst/>
                <a:gdLst>
                  <a:gd name="T0" fmla="*/ 2110 w 2180"/>
                  <a:gd name="T1" fmla="*/ 0 h 270"/>
                  <a:gd name="T2" fmla="*/ 2074 w 2180"/>
                  <a:gd name="T3" fmla="*/ 27 h 270"/>
                  <a:gd name="T4" fmla="*/ 2036 w 2180"/>
                  <a:gd name="T5" fmla="*/ 48 h 270"/>
                  <a:gd name="T6" fmla="*/ 1993 w 2180"/>
                  <a:gd name="T7" fmla="*/ 65 h 270"/>
                  <a:gd name="T8" fmla="*/ 1949 w 2180"/>
                  <a:gd name="T9" fmla="*/ 78 h 270"/>
                  <a:gd name="T10" fmla="*/ 1902 w 2180"/>
                  <a:gd name="T11" fmla="*/ 85 h 270"/>
                  <a:gd name="T12" fmla="*/ 1853 w 2180"/>
                  <a:gd name="T13" fmla="*/ 90 h 270"/>
                  <a:gd name="T14" fmla="*/ 1754 w 2180"/>
                  <a:gd name="T15" fmla="*/ 94 h 270"/>
                  <a:gd name="T16" fmla="*/ 1750 w 2180"/>
                  <a:gd name="T17" fmla="*/ 94 h 270"/>
                  <a:gd name="T18" fmla="*/ 1746 w 2180"/>
                  <a:gd name="T19" fmla="*/ 94 h 270"/>
                  <a:gd name="T20" fmla="*/ 1696 w 2180"/>
                  <a:gd name="T21" fmla="*/ 94 h 270"/>
                  <a:gd name="T22" fmla="*/ 1646 w 2180"/>
                  <a:gd name="T23" fmla="*/ 93 h 270"/>
                  <a:gd name="T24" fmla="*/ 1552 w 2180"/>
                  <a:gd name="T25" fmla="*/ 90 h 270"/>
                  <a:gd name="T26" fmla="*/ 1511 w 2180"/>
                  <a:gd name="T27" fmla="*/ 92 h 270"/>
                  <a:gd name="T28" fmla="*/ 1408 w 2180"/>
                  <a:gd name="T29" fmla="*/ 99 h 270"/>
                  <a:gd name="T30" fmla="*/ 1307 w 2180"/>
                  <a:gd name="T31" fmla="*/ 111 h 270"/>
                  <a:gd name="T32" fmla="*/ 1102 w 2180"/>
                  <a:gd name="T33" fmla="*/ 141 h 270"/>
                  <a:gd name="T34" fmla="*/ 948 w 2180"/>
                  <a:gd name="T35" fmla="*/ 164 h 270"/>
                  <a:gd name="T36" fmla="*/ 845 w 2180"/>
                  <a:gd name="T37" fmla="*/ 174 h 270"/>
                  <a:gd name="T38" fmla="*/ 742 w 2180"/>
                  <a:gd name="T39" fmla="*/ 181 h 270"/>
                  <a:gd name="T40" fmla="*/ 689 w 2180"/>
                  <a:gd name="T41" fmla="*/ 182 h 270"/>
                  <a:gd name="T42" fmla="*/ 686 w 2180"/>
                  <a:gd name="T43" fmla="*/ 182 h 270"/>
                  <a:gd name="T44" fmla="*/ 683 w 2180"/>
                  <a:gd name="T45" fmla="*/ 182 h 270"/>
                  <a:gd name="T46" fmla="*/ 619 w 2180"/>
                  <a:gd name="T47" fmla="*/ 181 h 270"/>
                  <a:gd name="T48" fmla="*/ 542 w 2180"/>
                  <a:gd name="T49" fmla="*/ 176 h 270"/>
                  <a:gd name="T50" fmla="*/ 465 w 2180"/>
                  <a:gd name="T51" fmla="*/ 168 h 270"/>
                  <a:gd name="T52" fmla="*/ 311 w 2180"/>
                  <a:gd name="T53" fmla="*/ 145 h 270"/>
                  <a:gd name="T54" fmla="*/ 158 w 2180"/>
                  <a:gd name="T55" fmla="*/ 121 h 270"/>
                  <a:gd name="T56" fmla="*/ 43 w 2180"/>
                  <a:gd name="T57" fmla="*/ 108 h 270"/>
                  <a:gd name="T58" fmla="*/ 0 w 2180"/>
                  <a:gd name="T59" fmla="*/ 116 h 270"/>
                  <a:gd name="T60" fmla="*/ 14 w 2180"/>
                  <a:gd name="T61" fmla="*/ 132 h 270"/>
                  <a:gd name="T62" fmla="*/ 126 w 2180"/>
                  <a:gd name="T63" fmla="*/ 150 h 270"/>
                  <a:gd name="T64" fmla="*/ 463 w 2180"/>
                  <a:gd name="T65" fmla="*/ 216 h 270"/>
                  <a:gd name="T66" fmla="*/ 576 w 2180"/>
                  <a:gd name="T67" fmla="*/ 237 h 270"/>
                  <a:gd name="T68" fmla="*/ 689 w 2180"/>
                  <a:gd name="T69" fmla="*/ 253 h 270"/>
                  <a:gd name="T70" fmla="*/ 802 w 2180"/>
                  <a:gd name="T71" fmla="*/ 266 h 270"/>
                  <a:gd name="T72" fmla="*/ 915 w 2180"/>
                  <a:gd name="T73" fmla="*/ 270 h 270"/>
                  <a:gd name="T74" fmla="*/ 961 w 2180"/>
                  <a:gd name="T75" fmla="*/ 269 h 270"/>
                  <a:gd name="T76" fmla="*/ 1054 w 2180"/>
                  <a:gd name="T77" fmla="*/ 262 h 270"/>
                  <a:gd name="T78" fmla="*/ 1099 w 2180"/>
                  <a:gd name="T79" fmla="*/ 256 h 270"/>
                  <a:gd name="T80" fmla="*/ 1215 w 2180"/>
                  <a:gd name="T81" fmla="*/ 241 h 270"/>
                  <a:gd name="T82" fmla="*/ 1332 w 2180"/>
                  <a:gd name="T83" fmla="*/ 230 h 270"/>
                  <a:gd name="T84" fmla="*/ 1452 w 2180"/>
                  <a:gd name="T85" fmla="*/ 223 h 270"/>
                  <a:gd name="T86" fmla="*/ 1570 w 2180"/>
                  <a:gd name="T87" fmla="*/ 220 h 270"/>
                  <a:gd name="T88" fmla="*/ 1619 w 2180"/>
                  <a:gd name="T89" fmla="*/ 220 h 270"/>
                  <a:gd name="T90" fmla="*/ 1669 w 2180"/>
                  <a:gd name="T91" fmla="*/ 221 h 270"/>
                  <a:gd name="T92" fmla="*/ 1743 w 2180"/>
                  <a:gd name="T93" fmla="*/ 227 h 270"/>
                  <a:gd name="T94" fmla="*/ 1820 w 2180"/>
                  <a:gd name="T95" fmla="*/ 238 h 270"/>
                  <a:gd name="T96" fmla="*/ 1900 w 2180"/>
                  <a:gd name="T97" fmla="*/ 248 h 270"/>
                  <a:gd name="T98" fmla="*/ 1978 w 2180"/>
                  <a:gd name="T99" fmla="*/ 253 h 270"/>
                  <a:gd name="T100" fmla="*/ 1998 w 2180"/>
                  <a:gd name="T101" fmla="*/ 253 h 270"/>
                  <a:gd name="T102" fmla="*/ 2039 w 2180"/>
                  <a:gd name="T103" fmla="*/ 250 h 270"/>
                  <a:gd name="T104" fmla="*/ 2077 w 2180"/>
                  <a:gd name="T105" fmla="*/ 241 h 270"/>
                  <a:gd name="T106" fmla="*/ 2112 w 2180"/>
                  <a:gd name="T107" fmla="*/ 225 h 270"/>
                  <a:gd name="T108" fmla="*/ 2180 w 2180"/>
                  <a:gd name="T109" fmla="*/ 193 h 270"/>
                  <a:gd name="T110" fmla="*/ 2168 w 2180"/>
                  <a:gd name="T111" fmla="*/ 157 h 270"/>
                  <a:gd name="T112" fmla="*/ 2143 w 2180"/>
                  <a:gd name="T113" fmla="*/ 85 h 270"/>
                  <a:gd name="T114" fmla="*/ 2110 w 2180"/>
                  <a:gd name="T115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80" h="270">
                    <a:moveTo>
                      <a:pt x="2110" y="0"/>
                    </a:moveTo>
                    <a:lnTo>
                      <a:pt x="2110" y="0"/>
                    </a:lnTo>
                    <a:lnTo>
                      <a:pt x="2093" y="14"/>
                    </a:lnTo>
                    <a:lnTo>
                      <a:pt x="2074" y="27"/>
                    </a:lnTo>
                    <a:lnTo>
                      <a:pt x="2055" y="38"/>
                    </a:lnTo>
                    <a:lnTo>
                      <a:pt x="2036" y="48"/>
                    </a:lnTo>
                    <a:lnTo>
                      <a:pt x="2015" y="57"/>
                    </a:lnTo>
                    <a:lnTo>
                      <a:pt x="1993" y="65"/>
                    </a:lnTo>
                    <a:lnTo>
                      <a:pt x="1971" y="71"/>
                    </a:lnTo>
                    <a:lnTo>
                      <a:pt x="1949" y="78"/>
                    </a:lnTo>
                    <a:lnTo>
                      <a:pt x="1926" y="81"/>
                    </a:lnTo>
                    <a:lnTo>
                      <a:pt x="1902" y="85"/>
                    </a:lnTo>
                    <a:lnTo>
                      <a:pt x="1877" y="89"/>
                    </a:lnTo>
                    <a:lnTo>
                      <a:pt x="1853" y="90"/>
                    </a:lnTo>
                    <a:lnTo>
                      <a:pt x="1804" y="93"/>
                    </a:lnTo>
                    <a:lnTo>
                      <a:pt x="1754" y="94"/>
                    </a:lnTo>
                    <a:lnTo>
                      <a:pt x="1754" y="94"/>
                    </a:lnTo>
                    <a:lnTo>
                      <a:pt x="1750" y="94"/>
                    </a:lnTo>
                    <a:lnTo>
                      <a:pt x="1750" y="94"/>
                    </a:lnTo>
                    <a:lnTo>
                      <a:pt x="1746" y="94"/>
                    </a:lnTo>
                    <a:lnTo>
                      <a:pt x="1746" y="94"/>
                    </a:lnTo>
                    <a:lnTo>
                      <a:pt x="1696" y="94"/>
                    </a:lnTo>
                    <a:lnTo>
                      <a:pt x="1646" y="93"/>
                    </a:lnTo>
                    <a:lnTo>
                      <a:pt x="1646" y="93"/>
                    </a:lnTo>
                    <a:lnTo>
                      <a:pt x="1552" y="90"/>
                    </a:lnTo>
                    <a:lnTo>
                      <a:pt x="1552" y="90"/>
                    </a:lnTo>
                    <a:lnTo>
                      <a:pt x="1511" y="92"/>
                    </a:lnTo>
                    <a:lnTo>
                      <a:pt x="1511" y="92"/>
                    </a:lnTo>
                    <a:lnTo>
                      <a:pt x="1459" y="94"/>
                    </a:lnTo>
                    <a:lnTo>
                      <a:pt x="1408" y="99"/>
                    </a:lnTo>
                    <a:lnTo>
                      <a:pt x="1358" y="104"/>
                    </a:lnTo>
                    <a:lnTo>
                      <a:pt x="1307" y="111"/>
                    </a:lnTo>
                    <a:lnTo>
                      <a:pt x="1204" y="126"/>
                    </a:lnTo>
                    <a:lnTo>
                      <a:pt x="1102" y="141"/>
                    </a:lnTo>
                    <a:lnTo>
                      <a:pt x="1000" y="157"/>
                    </a:lnTo>
                    <a:lnTo>
                      <a:pt x="948" y="164"/>
                    </a:lnTo>
                    <a:lnTo>
                      <a:pt x="897" y="169"/>
                    </a:lnTo>
                    <a:lnTo>
                      <a:pt x="845" y="174"/>
                    </a:lnTo>
                    <a:lnTo>
                      <a:pt x="793" y="178"/>
                    </a:lnTo>
                    <a:lnTo>
                      <a:pt x="742" y="181"/>
                    </a:lnTo>
                    <a:lnTo>
                      <a:pt x="689" y="182"/>
                    </a:lnTo>
                    <a:lnTo>
                      <a:pt x="689" y="182"/>
                    </a:lnTo>
                    <a:lnTo>
                      <a:pt x="686" y="182"/>
                    </a:lnTo>
                    <a:lnTo>
                      <a:pt x="686" y="182"/>
                    </a:lnTo>
                    <a:lnTo>
                      <a:pt x="683" y="182"/>
                    </a:lnTo>
                    <a:lnTo>
                      <a:pt x="683" y="182"/>
                    </a:lnTo>
                    <a:lnTo>
                      <a:pt x="619" y="181"/>
                    </a:lnTo>
                    <a:lnTo>
                      <a:pt x="619" y="181"/>
                    </a:lnTo>
                    <a:lnTo>
                      <a:pt x="580" y="179"/>
                    </a:lnTo>
                    <a:lnTo>
                      <a:pt x="542" y="176"/>
                    </a:lnTo>
                    <a:lnTo>
                      <a:pt x="503" y="173"/>
                    </a:lnTo>
                    <a:lnTo>
                      <a:pt x="465" y="168"/>
                    </a:lnTo>
                    <a:lnTo>
                      <a:pt x="388" y="157"/>
                    </a:lnTo>
                    <a:lnTo>
                      <a:pt x="311" y="145"/>
                    </a:lnTo>
                    <a:lnTo>
                      <a:pt x="235" y="132"/>
                    </a:lnTo>
                    <a:lnTo>
                      <a:pt x="158" y="121"/>
                    </a:lnTo>
                    <a:lnTo>
                      <a:pt x="81" y="112"/>
                    </a:lnTo>
                    <a:lnTo>
                      <a:pt x="43" y="108"/>
                    </a:lnTo>
                    <a:lnTo>
                      <a:pt x="5" y="106"/>
                    </a:lnTo>
                    <a:lnTo>
                      <a:pt x="0" y="116"/>
                    </a:lnTo>
                    <a:lnTo>
                      <a:pt x="14" y="132"/>
                    </a:lnTo>
                    <a:lnTo>
                      <a:pt x="14" y="132"/>
                    </a:lnTo>
                    <a:lnTo>
                      <a:pt x="70" y="141"/>
                    </a:lnTo>
                    <a:lnTo>
                      <a:pt x="126" y="150"/>
                    </a:lnTo>
                    <a:lnTo>
                      <a:pt x="238" y="171"/>
                    </a:lnTo>
                    <a:lnTo>
                      <a:pt x="463" y="216"/>
                    </a:lnTo>
                    <a:lnTo>
                      <a:pt x="519" y="227"/>
                    </a:lnTo>
                    <a:lnTo>
                      <a:pt x="576" y="237"/>
                    </a:lnTo>
                    <a:lnTo>
                      <a:pt x="632" y="246"/>
                    </a:lnTo>
                    <a:lnTo>
                      <a:pt x="689" y="253"/>
                    </a:lnTo>
                    <a:lnTo>
                      <a:pt x="745" y="261"/>
                    </a:lnTo>
                    <a:lnTo>
                      <a:pt x="802" y="266"/>
                    </a:lnTo>
                    <a:lnTo>
                      <a:pt x="858" y="269"/>
                    </a:lnTo>
                    <a:lnTo>
                      <a:pt x="915" y="270"/>
                    </a:lnTo>
                    <a:lnTo>
                      <a:pt x="915" y="270"/>
                    </a:lnTo>
                    <a:lnTo>
                      <a:pt x="961" y="269"/>
                    </a:lnTo>
                    <a:lnTo>
                      <a:pt x="1007" y="266"/>
                    </a:lnTo>
                    <a:lnTo>
                      <a:pt x="1054" y="262"/>
                    </a:lnTo>
                    <a:lnTo>
                      <a:pt x="1099" y="256"/>
                    </a:lnTo>
                    <a:lnTo>
                      <a:pt x="1099" y="256"/>
                    </a:lnTo>
                    <a:lnTo>
                      <a:pt x="1157" y="248"/>
                    </a:lnTo>
                    <a:lnTo>
                      <a:pt x="1215" y="241"/>
                    </a:lnTo>
                    <a:lnTo>
                      <a:pt x="1274" y="236"/>
                    </a:lnTo>
                    <a:lnTo>
                      <a:pt x="1332" y="230"/>
                    </a:lnTo>
                    <a:lnTo>
                      <a:pt x="1392" y="225"/>
                    </a:lnTo>
                    <a:lnTo>
                      <a:pt x="1452" y="223"/>
                    </a:lnTo>
                    <a:lnTo>
                      <a:pt x="1510" y="221"/>
                    </a:lnTo>
                    <a:lnTo>
                      <a:pt x="1570" y="220"/>
                    </a:lnTo>
                    <a:lnTo>
                      <a:pt x="1570" y="220"/>
                    </a:lnTo>
                    <a:lnTo>
                      <a:pt x="1619" y="220"/>
                    </a:lnTo>
                    <a:lnTo>
                      <a:pt x="1669" y="221"/>
                    </a:lnTo>
                    <a:lnTo>
                      <a:pt x="1669" y="221"/>
                    </a:lnTo>
                    <a:lnTo>
                      <a:pt x="1704" y="224"/>
                    </a:lnTo>
                    <a:lnTo>
                      <a:pt x="1743" y="227"/>
                    </a:lnTo>
                    <a:lnTo>
                      <a:pt x="1781" y="232"/>
                    </a:lnTo>
                    <a:lnTo>
                      <a:pt x="1820" y="238"/>
                    </a:lnTo>
                    <a:lnTo>
                      <a:pt x="1860" y="243"/>
                    </a:lnTo>
                    <a:lnTo>
                      <a:pt x="1900" y="248"/>
                    </a:lnTo>
                    <a:lnTo>
                      <a:pt x="1940" y="252"/>
                    </a:lnTo>
                    <a:lnTo>
                      <a:pt x="1978" y="253"/>
                    </a:lnTo>
                    <a:lnTo>
                      <a:pt x="1978" y="253"/>
                    </a:lnTo>
                    <a:lnTo>
                      <a:pt x="1998" y="253"/>
                    </a:lnTo>
                    <a:lnTo>
                      <a:pt x="2018" y="252"/>
                    </a:lnTo>
                    <a:lnTo>
                      <a:pt x="2039" y="250"/>
                    </a:lnTo>
                    <a:lnTo>
                      <a:pt x="2058" y="246"/>
                    </a:lnTo>
                    <a:lnTo>
                      <a:pt x="2077" y="241"/>
                    </a:lnTo>
                    <a:lnTo>
                      <a:pt x="2095" y="233"/>
                    </a:lnTo>
                    <a:lnTo>
                      <a:pt x="2112" y="225"/>
                    </a:lnTo>
                    <a:lnTo>
                      <a:pt x="2129" y="215"/>
                    </a:lnTo>
                    <a:lnTo>
                      <a:pt x="2180" y="193"/>
                    </a:lnTo>
                    <a:lnTo>
                      <a:pt x="2180" y="193"/>
                    </a:lnTo>
                    <a:lnTo>
                      <a:pt x="2168" y="157"/>
                    </a:lnTo>
                    <a:lnTo>
                      <a:pt x="2157" y="121"/>
                    </a:lnTo>
                    <a:lnTo>
                      <a:pt x="2143" y="85"/>
                    </a:lnTo>
                    <a:lnTo>
                      <a:pt x="2129" y="5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3939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1" name="Freeform 48">
                <a:extLst>
                  <a:ext uri="{FF2B5EF4-FFF2-40B4-BE49-F238E27FC236}">
                    <a16:creationId xmlns:a16="http://schemas.microsoft.com/office/drawing/2014/main" id="{8A00509E-1DFD-3516-4888-558F6E417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1" y="3938"/>
                <a:ext cx="1090" cy="134"/>
              </a:xfrm>
              <a:custGeom>
                <a:avLst/>
                <a:gdLst>
                  <a:gd name="T0" fmla="*/ 2110 w 2180"/>
                  <a:gd name="T1" fmla="*/ 0 h 270"/>
                  <a:gd name="T2" fmla="*/ 2074 w 2180"/>
                  <a:gd name="T3" fmla="*/ 27 h 270"/>
                  <a:gd name="T4" fmla="*/ 2036 w 2180"/>
                  <a:gd name="T5" fmla="*/ 48 h 270"/>
                  <a:gd name="T6" fmla="*/ 1993 w 2180"/>
                  <a:gd name="T7" fmla="*/ 65 h 270"/>
                  <a:gd name="T8" fmla="*/ 1949 w 2180"/>
                  <a:gd name="T9" fmla="*/ 78 h 270"/>
                  <a:gd name="T10" fmla="*/ 1902 w 2180"/>
                  <a:gd name="T11" fmla="*/ 85 h 270"/>
                  <a:gd name="T12" fmla="*/ 1853 w 2180"/>
                  <a:gd name="T13" fmla="*/ 90 h 270"/>
                  <a:gd name="T14" fmla="*/ 1754 w 2180"/>
                  <a:gd name="T15" fmla="*/ 94 h 270"/>
                  <a:gd name="T16" fmla="*/ 1750 w 2180"/>
                  <a:gd name="T17" fmla="*/ 94 h 270"/>
                  <a:gd name="T18" fmla="*/ 1746 w 2180"/>
                  <a:gd name="T19" fmla="*/ 94 h 270"/>
                  <a:gd name="T20" fmla="*/ 1696 w 2180"/>
                  <a:gd name="T21" fmla="*/ 94 h 270"/>
                  <a:gd name="T22" fmla="*/ 1646 w 2180"/>
                  <a:gd name="T23" fmla="*/ 93 h 270"/>
                  <a:gd name="T24" fmla="*/ 1552 w 2180"/>
                  <a:gd name="T25" fmla="*/ 90 h 270"/>
                  <a:gd name="T26" fmla="*/ 1511 w 2180"/>
                  <a:gd name="T27" fmla="*/ 92 h 270"/>
                  <a:gd name="T28" fmla="*/ 1408 w 2180"/>
                  <a:gd name="T29" fmla="*/ 99 h 270"/>
                  <a:gd name="T30" fmla="*/ 1307 w 2180"/>
                  <a:gd name="T31" fmla="*/ 111 h 270"/>
                  <a:gd name="T32" fmla="*/ 1102 w 2180"/>
                  <a:gd name="T33" fmla="*/ 141 h 270"/>
                  <a:gd name="T34" fmla="*/ 948 w 2180"/>
                  <a:gd name="T35" fmla="*/ 164 h 270"/>
                  <a:gd name="T36" fmla="*/ 845 w 2180"/>
                  <a:gd name="T37" fmla="*/ 174 h 270"/>
                  <a:gd name="T38" fmla="*/ 742 w 2180"/>
                  <a:gd name="T39" fmla="*/ 181 h 270"/>
                  <a:gd name="T40" fmla="*/ 689 w 2180"/>
                  <a:gd name="T41" fmla="*/ 182 h 270"/>
                  <a:gd name="T42" fmla="*/ 686 w 2180"/>
                  <a:gd name="T43" fmla="*/ 182 h 270"/>
                  <a:gd name="T44" fmla="*/ 683 w 2180"/>
                  <a:gd name="T45" fmla="*/ 182 h 270"/>
                  <a:gd name="T46" fmla="*/ 619 w 2180"/>
                  <a:gd name="T47" fmla="*/ 181 h 270"/>
                  <a:gd name="T48" fmla="*/ 542 w 2180"/>
                  <a:gd name="T49" fmla="*/ 176 h 270"/>
                  <a:gd name="T50" fmla="*/ 465 w 2180"/>
                  <a:gd name="T51" fmla="*/ 168 h 270"/>
                  <a:gd name="T52" fmla="*/ 311 w 2180"/>
                  <a:gd name="T53" fmla="*/ 145 h 270"/>
                  <a:gd name="T54" fmla="*/ 158 w 2180"/>
                  <a:gd name="T55" fmla="*/ 121 h 270"/>
                  <a:gd name="T56" fmla="*/ 43 w 2180"/>
                  <a:gd name="T57" fmla="*/ 108 h 270"/>
                  <a:gd name="T58" fmla="*/ 0 w 2180"/>
                  <a:gd name="T59" fmla="*/ 116 h 270"/>
                  <a:gd name="T60" fmla="*/ 14 w 2180"/>
                  <a:gd name="T61" fmla="*/ 132 h 270"/>
                  <a:gd name="T62" fmla="*/ 126 w 2180"/>
                  <a:gd name="T63" fmla="*/ 150 h 270"/>
                  <a:gd name="T64" fmla="*/ 463 w 2180"/>
                  <a:gd name="T65" fmla="*/ 216 h 270"/>
                  <a:gd name="T66" fmla="*/ 576 w 2180"/>
                  <a:gd name="T67" fmla="*/ 237 h 270"/>
                  <a:gd name="T68" fmla="*/ 689 w 2180"/>
                  <a:gd name="T69" fmla="*/ 253 h 270"/>
                  <a:gd name="T70" fmla="*/ 802 w 2180"/>
                  <a:gd name="T71" fmla="*/ 266 h 270"/>
                  <a:gd name="T72" fmla="*/ 915 w 2180"/>
                  <a:gd name="T73" fmla="*/ 270 h 270"/>
                  <a:gd name="T74" fmla="*/ 961 w 2180"/>
                  <a:gd name="T75" fmla="*/ 269 h 270"/>
                  <a:gd name="T76" fmla="*/ 1054 w 2180"/>
                  <a:gd name="T77" fmla="*/ 262 h 270"/>
                  <a:gd name="T78" fmla="*/ 1099 w 2180"/>
                  <a:gd name="T79" fmla="*/ 256 h 270"/>
                  <a:gd name="T80" fmla="*/ 1215 w 2180"/>
                  <a:gd name="T81" fmla="*/ 241 h 270"/>
                  <a:gd name="T82" fmla="*/ 1332 w 2180"/>
                  <a:gd name="T83" fmla="*/ 230 h 270"/>
                  <a:gd name="T84" fmla="*/ 1452 w 2180"/>
                  <a:gd name="T85" fmla="*/ 223 h 270"/>
                  <a:gd name="T86" fmla="*/ 1570 w 2180"/>
                  <a:gd name="T87" fmla="*/ 220 h 270"/>
                  <a:gd name="T88" fmla="*/ 1619 w 2180"/>
                  <a:gd name="T89" fmla="*/ 220 h 270"/>
                  <a:gd name="T90" fmla="*/ 1669 w 2180"/>
                  <a:gd name="T91" fmla="*/ 221 h 270"/>
                  <a:gd name="T92" fmla="*/ 1743 w 2180"/>
                  <a:gd name="T93" fmla="*/ 227 h 270"/>
                  <a:gd name="T94" fmla="*/ 1820 w 2180"/>
                  <a:gd name="T95" fmla="*/ 238 h 270"/>
                  <a:gd name="T96" fmla="*/ 1900 w 2180"/>
                  <a:gd name="T97" fmla="*/ 248 h 270"/>
                  <a:gd name="T98" fmla="*/ 1978 w 2180"/>
                  <a:gd name="T99" fmla="*/ 253 h 270"/>
                  <a:gd name="T100" fmla="*/ 1998 w 2180"/>
                  <a:gd name="T101" fmla="*/ 253 h 270"/>
                  <a:gd name="T102" fmla="*/ 2039 w 2180"/>
                  <a:gd name="T103" fmla="*/ 250 h 270"/>
                  <a:gd name="T104" fmla="*/ 2077 w 2180"/>
                  <a:gd name="T105" fmla="*/ 241 h 270"/>
                  <a:gd name="T106" fmla="*/ 2112 w 2180"/>
                  <a:gd name="T107" fmla="*/ 225 h 270"/>
                  <a:gd name="T108" fmla="*/ 2180 w 2180"/>
                  <a:gd name="T109" fmla="*/ 193 h 270"/>
                  <a:gd name="T110" fmla="*/ 2168 w 2180"/>
                  <a:gd name="T111" fmla="*/ 157 h 270"/>
                  <a:gd name="T112" fmla="*/ 2143 w 2180"/>
                  <a:gd name="T113" fmla="*/ 85 h 270"/>
                  <a:gd name="T114" fmla="*/ 2110 w 2180"/>
                  <a:gd name="T115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80" h="270">
                    <a:moveTo>
                      <a:pt x="2110" y="0"/>
                    </a:moveTo>
                    <a:lnTo>
                      <a:pt x="2110" y="0"/>
                    </a:lnTo>
                    <a:lnTo>
                      <a:pt x="2093" y="14"/>
                    </a:lnTo>
                    <a:lnTo>
                      <a:pt x="2074" y="27"/>
                    </a:lnTo>
                    <a:lnTo>
                      <a:pt x="2055" y="38"/>
                    </a:lnTo>
                    <a:lnTo>
                      <a:pt x="2036" y="48"/>
                    </a:lnTo>
                    <a:lnTo>
                      <a:pt x="2015" y="57"/>
                    </a:lnTo>
                    <a:lnTo>
                      <a:pt x="1993" y="65"/>
                    </a:lnTo>
                    <a:lnTo>
                      <a:pt x="1971" y="71"/>
                    </a:lnTo>
                    <a:lnTo>
                      <a:pt x="1949" y="78"/>
                    </a:lnTo>
                    <a:lnTo>
                      <a:pt x="1926" y="81"/>
                    </a:lnTo>
                    <a:lnTo>
                      <a:pt x="1902" y="85"/>
                    </a:lnTo>
                    <a:lnTo>
                      <a:pt x="1877" y="89"/>
                    </a:lnTo>
                    <a:lnTo>
                      <a:pt x="1853" y="90"/>
                    </a:lnTo>
                    <a:lnTo>
                      <a:pt x="1804" y="93"/>
                    </a:lnTo>
                    <a:lnTo>
                      <a:pt x="1754" y="94"/>
                    </a:lnTo>
                    <a:lnTo>
                      <a:pt x="1754" y="94"/>
                    </a:lnTo>
                    <a:lnTo>
                      <a:pt x="1750" y="94"/>
                    </a:lnTo>
                    <a:lnTo>
                      <a:pt x="1750" y="94"/>
                    </a:lnTo>
                    <a:lnTo>
                      <a:pt x="1746" y="94"/>
                    </a:lnTo>
                    <a:lnTo>
                      <a:pt x="1746" y="94"/>
                    </a:lnTo>
                    <a:lnTo>
                      <a:pt x="1696" y="94"/>
                    </a:lnTo>
                    <a:lnTo>
                      <a:pt x="1646" y="93"/>
                    </a:lnTo>
                    <a:lnTo>
                      <a:pt x="1646" y="93"/>
                    </a:lnTo>
                    <a:lnTo>
                      <a:pt x="1552" y="90"/>
                    </a:lnTo>
                    <a:lnTo>
                      <a:pt x="1552" y="90"/>
                    </a:lnTo>
                    <a:lnTo>
                      <a:pt x="1511" y="92"/>
                    </a:lnTo>
                    <a:lnTo>
                      <a:pt x="1511" y="92"/>
                    </a:lnTo>
                    <a:lnTo>
                      <a:pt x="1459" y="94"/>
                    </a:lnTo>
                    <a:lnTo>
                      <a:pt x="1408" y="99"/>
                    </a:lnTo>
                    <a:lnTo>
                      <a:pt x="1358" y="104"/>
                    </a:lnTo>
                    <a:lnTo>
                      <a:pt x="1307" y="111"/>
                    </a:lnTo>
                    <a:lnTo>
                      <a:pt x="1204" y="126"/>
                    </a:lnTo>
                    <a:lnTo>
                      <a:pt x="1102" y="141"/>
                    </a:lnTo>
                    <a:lnTo>
                      <a:pt x="1000" y="157"/>
                    </a:lnTo>
                    <a:lnTo>
                      <a:pt x="948" y="164"/>
                    </a:lnTo>
                    <a:lnTo>
                      <a:pt x="897" y="169"/>
                    </a:lnTo>
                    <a:lnTo>
                      <a:pt x="845" y="174"/>
                    </a:lnTo>
                    <a:lnTo>
                      <a:pt x="793" y="178"/>
                    </a:lnTo>
                    <a:lnTo>
                      <a:pt x="742" y="181"/>
                    </a:lnTo>
                    <a:lnTo>
                      <a:pt x="689" y="182"/>
                    </a:lnTo>
                    <a:lnTo>
                      <a:pt x="689" y="182"/>
                    </a:lnTo>
                    <a:lnTo>
                      <a:pt x="686" y="182"/>
                    </a:lnTo>
                    <a:lnTo>
                      <a:pt x="686" y="182"/>
                    </a:lnTo>
                    <a:lnTo>
                      <a:pt x="683" y="182"/>
                    </a:lnTo>
                    <a:lnTo>
                      <a:pt x="683" y="182"/>
                    </a:lnTo>
                    <a:lnTo>
                      <a:pt x="619" y="181"/>
                    </a:lnTo>
                    <a:lnTo>
                      <a:pt x="619" y="181"/>
                    </a:lnTo>
                    <a:lnTo>
                      <a:pt x="580" y="179"/>
                    </a:lnTo>
                    <a:lnTo>
                      <a:pt x="542" y="176"/>
                    </a:lnTo>
                    <a:lnTo>
                      <a:pt x="503" y="173"/>
                    </a:lnTo>
                    <a:lnTo>
                      <a:pt x="465" y="168"/>
                    </a:lnTo>
                    <a:lnTo>
                      <a:pt x="388" y="157"/>
                    </a:lnTo>
                    <a:lnTo>
                      <a:pt x="311" y="145"/>
                    </a:lnTo>
                    <a:lnTo>
                      <a:pt x="235" y="132"/>
                    </a:lnTo>
                    <a:lnTo>
                      <a:pt x="158" y="121"/>
                    </a:lnTo>
                    <a:lnTo>
                      <a:pt x="81" y="112"/>
                    </a:lnTo>
                    <a:lnTo>
                      <a:pt x="43" y="108"/>
                    </a:lnTo>
                    <a:lnTo>
                      <a:pt x="5" y="106"/>
                    </a:lnTo>
                    <a:lnTo>
                      <a:pt x="0" y="116"/>
                    </a:lnTo>
                    <a:lnTo>
                      <a:pt x="14" y="132"/>
                    </a:lnTo>
                    <a:lnTo>
                      <a:pt x="14" y="132"/>
                    </a:lnTo>
                    <a:lnTo>
                      <a:pt x="70" y="141"/>
                    </a:lnTo>
                    <a:lnTo>
                      <a:pt x="126" y="150"/>
                    </a:lnTo>
                    <a:lnTo>
                      <a:pt x="238" y="171"/>
                    </a:lnTo>
                    <a:lnTo>
                      <a:pt x="463" y="216"/>
                    </a:lnTo>
                    <a:lnTo>
                      <a:pt x="519" y="227"/>
                    </a:lnTo>
                    <a:lnTo>
                      <a:pt x="576" y="237"/>
                    </a:lnTo>
                    <a:lnTo>
                      <a:pt x="632" y="246"/>
                    </a:lnTo>
                    <a:lnTo>
                      <a:pt x="689" y="253"/>
                    </a:lnTo>
                    <a:lnTo>
                      <a:pt x="745" y="261"/>
                    </a:lnTo>
                    <a:lnTo>
                      <a:pt x="802" y="266"/>
                    </a:lnTo>
                    <a:lnTo>
                      <a:pt x="858" y="269"/>
                    </a:lnTo>
                    <a:lnTo>
                      <a:pt x="915" y="270"/>
                    </a:lnTo>
                    <a:lnTo>
                      <a:pt x="915" y="270"/>
                    </a:lnTo>
                    <a:lnTo>
                      <a:pt x="961" y="269"/>
                    </a:lnTo>
                    <a:lnTo>
                      <a:pt x="1007" y="266"/>
                    </a:lnTo>
                    <a:lnTo>
                      <a:pt x="1054" y="262"/>
                    </a:lnTo>
                    <a:lnTo>
                      <a:pt x="1099" y="256"/>
                    </a:lnTo>
                    <a:lnTo>
                      <a:pt x="1099" y="256"/>
                    </a:lnTo>
                    <a:lnTo>
                      <a:pt x="1157" y="248"/>
                    </a:lnTo>
                    <a:lnTo>
                      <a:pt x="1215" y="241"/>
                    </a:lnTo>
                    <a:lnTo>
                      <a:pt x="1274" y="236"/>
                    </a:lnTo>
                    <a:lnTo>
                      <a:pt x="1332" y="230"/>
                    </a:lnTo>
                    <a:lnTo>
                      <a:pt x="1392" y="225"/>
                    </a:lnTo>
                    <a:lnTo>
                      <a:pt x="1452" y="223"/>
                    </a:lnTo>
                    <a:lnTo>
                      <a:pt x="1510" y="221"/>
                    </a:lnTo>
                    <a:lnTo>
                      <a:pt x="1570" y="220"/>
                    </a:lnTo>
                    <a:lnTo>
                      <a:pt x="1570" y="220"/>
                    </a:lnTo>
                    <a:lnTo>
                      <a:pt x="1619" y="220"/>
                    </a:lnTo>
                    <a:lnTo>
                      <a:pt x="1669" y="221"/>
                    </a:lnTo>
                    <a:lnTo>
                      <a:pt x="1669" y="221"/>
                    </a:lnTo>
                    <a:lnTo>
                      <a:pt x="1704" y="224"/>
                    </a:lnTo>
                    <a:lnTo>
                      <a:pt x="1743" y="227"/>
                    </a:lnTo>
                    <a:lnTo>
                      <a:pt x="1781" y="232"/>
                    </a:lnTo>
                    <a:lnTo>
                      <a:pt x="1820" y="238"/>
                    </a:lnTo>
                    <a:lnTo>
                      <a:pt x="1860" y="243"/>
                    </a:lnTo>
                    <a:lnTo>
                      <a:pt x="1900" y="248"/>
                    </a:lnTo>
                    <a:lnTo>
                      <a:pt x="1940" y="252"/>
                    </a:lnTo>
                    <a:lnTo>
                      <a:pt x="1978" y="253"/>
                    </a:lnTo>
                    <a:lnTo>
                      <a:pt x="1978" y="253"/>
                    </a:lnTo>
                    <a:lnTo>
                      <a:pt x="1998" y="253"/>
                    </a:lnTo>
                    <a:lnTo>
                      <a:pt x="2018" y="252"/>
                    </a:lnTo>
                    <a:lnTo>
                      <a:pt x="2039" y="250"/>
                    </a:lnTo>
                    <a:lnTo>
                      <a:pt x="2058" y="246"/>
                    </a:lnTo>
                    <a:lnTo>
                      <a:pt x="2077" y="241"/>
                    </a:lnTo>
                    <a:lnTo>
                      <a:pt x="2095" y="233"/>
                    </a:lnTo>
                    <a:lnTo>
                      <a:pt x="2112" y="225"/>
                    </a:lnTo>
                    <a:lnTo>
                      <a:pt x="2129" y="215"/>
                    </a:lnTo>
                    <a:lnTo>
                      <a:pt x="2180" y="193"/>
                    </a:lnTo>
                    <a:lnTo>
                      <a:pt x="2180" y="193"/>
                    </a:lnTo>
                    <a:lnTo>
                      <a:pt x="2168" y="157"/>
                    </a:lnTo>
                    <a:lnTo>
                      <a:pt x="2157" y="121"/>
                    </a:lnTo>
                    <a:lnTo>
                      <a:pt x="2143" y="85"/>
                    </a:lnTo>
                    <a:lnTo>
                      <a:pt x="2129" y="50"/>
                    </a:lnTo>
                    <a:lnTo>
                      <a:pt x="211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2" name="Freeform 49">
                <a:extLst>
                  <a:ext uri="{FF2B5EF4-FFF2-40B4-BE49-F238E27FC236}">
                    <a16:creationId xmlns:a16="http://schemas.microsoft.com/office/drawing/2014/main" id="{AE26F975-952E-DD6F-4B12-2AD2F6DFE1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7" y="1156"/>
                <a:ext cx="708" cy="1028"/>
              </a:xfrm>
              <a:custGeom>
                <a:avLst/>
                <a:gdLst>
                  <a:gd name="T0" fmla="*/ 161 w 1416"/>
                  <a:gd name="T1" fmla="*/ 622 h 2057"/>
                  <a:gd name="T2" fmla="*/ 199 w 1416"/>
                  <a:gd name="T3" fmla="*/ 510 h 2057"/>
                  <a:gd name="T4" fmla="*/ 231 w 1416"/>
                  <a:gd name="T5" fmla="*/ 292 h 2057"/>
                  <a:gd name="T6" fmla="*/ 258 w 1416"/>
                  <a:gd name="T7" fmla="*/ 149 h 2057"/>
                  <a:gd name="T8" fmla="*/ 295 w 1416"/>
                  <a:gd name="T9" fmla="*/ 82 h 2057"/>
                  <a:gd name="T10" fmla="*/ 352 w 1416"/>
                  <a:gd name="T11" fmla="*/ 45 h 2057"/>
                  <a:gd name="T12" fmla="*/ 451 w 1416"/>
                  <a:gd name="T13" fmla="*/ 30 h 2057"/>
                  <a:gd name="T14" fmla="*/ 549 w 1416"/>
                  <a:gd name="T15" fmla="*/ 17 h 2057"/>
                  <a:gd name="T16" fmla="*/ 666 w 1416"/>
                  <a:gd name="T17" fmla="*/ 0 h 2057"/>
                  <a:gd name="T18" fmla="*/ 855 w 1416"/>
                  <a:gd name="T19" fmla="*/ 9 h 2057"/>
                  <a:gd name="T20" fmla="*/ 1003 w 1416"/>
                  <a:gd name="T21" fmla="*/ 39 h 2057"/>
                  <a:gd name="T22" fmla="*/ 1079 w 1416"/>
                  <a:gd name="T23" fmla="*/ 82 h 2057"/>
                  <a:gd name="T24" fmla="*/ 1125 w 1416"/>
                  <a:gd name="T25" fmla="*/ 130 h 2057"/>
                  <a:gd name="T26" fmla="*/ 1162 w 1416"/>
                  <a:gd name="T27" fmla="*/ 205 h 2057"/>
                  <a:gd name="T28" fmla="*/ 1187 w 1416"/>
                  <a:gd name="T29" fmla="*/ 363 h 2057"/>
                  <a:gd name="T30" fmla="*/ 1197 w 1416"/>
                  <a:gd name="T31" fmla="*/ 577 h 2057"/>
                  <a:gd name="T32" fmla="*/ 1220 w 1416"/>
                  <a:gd name="T33" fmla="*/ 715 h 2057"/>
                  <a:gd name="T34" fmla="*/ 1317 w 1416"/>
                  <a:gd name="T35" fmla="*/ 587 h 2057"/>
                  <a:gd name="T36" fmla="*/ 1366 w 1416"/>
                  <a:gd name="T37" fmla="*/ 591 h 2057"/>
                  <a:gd name="T38" fmla="*/ 1398 w 1416"/>
                  <a:gd name="T39" fmla="*/ 615 h 2057"/>
                  <a:gd name="T40" fmla="*/ 1416 w 1416"/>
                  <a:gd name="T41" fmla="*/ 685 h 2057"/>
                  <a:gd name="T42" fmla="*/ 1404 w 1416"/>
                  <a:gd name="T43" fmla="*/ 785 h 2057"/>
                  <a:gd name="T44" fmla="*/ 1370 w 1416"/>
                  <a:gd name="T45" fmla="*/ 888 h 2057"/>
                  <a:gd name="T46" fmla="*/ 1320 w 1416"/>
                  <a:gd name="T47" fmla="*/ 975 h 2057"/>
                  <a:gd name="T48" fmla="*/ 1277 w 1416"/>
                  <a:gd name="T49" fmla="*/ 1006 h 2057"/>
                  <a:gd name="T50" fmla="*/ 1216 w 1416"/>
                  <a:gd name="T51" fmla="*/ 1025 h 2057"/>
                  <a:gd name="T52" fmla="*/ 1193 w 1416"/>
                  <a:gd name="T53" fmla="*/ 1005 h 2057"/>
                  <a:gd name="T54" fmla="*/ 1170 w 1416"/>
                  <a:gd name="T55" fmla="*/ 1090 h 2057"/>
                  <a:gd name="T56" fmla="*/ 1111 w 1416"/>
                  <a:gd name="T57" fmla="*/ 1231 h 2057"/>
                  <a:gd name="T58" fmla="*/ 1099 w 1416"/>
                  <a:gd name="T59" fmla="*/ 1311 h 2057"/>
                  <a:gd name="T60" fmla="*/ 1109 w 1416"/>
                  <a:gd name="T61" fmla="*/ 1418 h 2057"/>
                  <a:gd name="T62" fmla="*/ 1117 w 1416"/>
                  <a:gd name="T63" fmla="*/ 1544 h 2057"/>
                  <a:gd name="T64" fmla="*/ 1158 w 1416"/>
                  <a:gd name="T65" fmla="*/ 1626 h 2057"/>
                  <a:gd name="T66" fmla="*/ 1234 w 1416"/>
                  <a:gd name="T67" fmla="*/ 1715 h 2057"/>
                  <a:gd name="T68" fmla="*/ 1263 w 1416"/>
                  <a:gd name="T69" fmla="*/ 1774 h 2057"/>
                  <a:gd name="T70" fmla="*/ 1257 w 1416"/>
                  <a:gd name="T71" fmla="*/ 1838 h 2057"/>
                  <a:gd name="T72" fmla="*/ 1206 w 1416"/>
                  <a:gd name="T73" fmla="*/ 1906 h 2057"/>
                  <a:gd name="T74" fmla="*/ 1109 w 1416"/>
                  <a:gd name="T75" fmla="*/ 1981 h 2057"/>
                  <a:gd name="T76" fmla="*/ 998 w 1416"/>
                  <a:gd name="T77" fmla="*/ 2028 h 2057"/>
                  <a:gd name="T78" fmla="*/ 850 w 1416"/>
                  <a:gd name="T79" fmla="*/ 2055 h 2057"/>
                  <a:gd name="T80" fmla="*/ 602 w 1416"/>
                  <a:gd name="T81" fmla="*/ 2048 h 2057"/>
                  <a:gd name="T82" fmla="*/ 428 w 1416"/>
                  <a:gd name="T83" fmla="*/ 2020 h 2057"/>
                  <a:gd name="T84" fmla="*/ 295 w 1416"/>
                  <a:gd name="T85" fmla="*/ 1978 h 2057"/>
                  <a:gd name="T86" fmla="*/ 175 w 1416"/>
                  <a:gd name="T87" fmla="*/ 1908 h 2057"/>
                  <a:gd name="T88" fmla="*/ 115 w 1416"/>
                  <a:gd name="T89" fmla="*/ 1826 h 2057"/>
                  <a:gd name="T90" fmla="*/ 184 w 1416"/>
                  <a:gd name="T91" fmla="*/ 1784 h 2057"/>
                  <a:gd name="T92" fmla="*/ 264 w 1416"/>
                  <a:gd name="T93" fmla="*/ 1697 h 2057"/>
                  <a:gd name="T94" fmla="*/ 320 w 1416"/>
                  <a:gd name="T95" fmla="*/ 1588 h 2057"/>
                  <a:gd name="T96" fmla="*/ 326 w 1416"/>
                  <a:gd name="T97" fmla="*/ 1480 h 2057"/>
                  <a:gd name="T98" fmla="*/ 300 w 1416"/>
                  <a:gd name="T99" fmla="*/ 1286 h 2057"/>
                  <a:gd name="T100" fmla="*/ 271 w 1416"/>
                  <a:gd name="T101" fmla="*/ 1105 h 2057"/>
                  <a:gd name="T102" fmla="*/ 206 w 1416"/>
                  <a:gd name="T103" fmla="*/ 998 h 2057"/>
                  <a:gd name="T104" fmla="*/ 185 w 1416"/>
                  <a:gd name="T105" fmla="*/ 1015 h 2057"/>
                  <a:gd name="T106" fmla="*/ 143 w 1416"/>
                  <a:gd name="T107" fmla="*/ 986 h 2057"/>
                  <a:gd name="T108" fmla="*/ 62 w 1416"/>
                  <a:gd name="T109" fmla="*/ 863 h 2057"/>
                  <a:gd name="T110" fmla="*/ 11 w 1416"/>
                  <a:gd name="T111" fmla="*/ 762 h 2057"/>
                  <a:gd name="T112" fmla="*/ 0 w 1416"/>
                  <a:gd name="T113" fmla="*/ 650 h 2057"/>
                  <a:gd name="T114" fmla="*/ 13 w 1416"/>
                  <a:gd name="T115" fmla="*/ 600 h 2057"/>
                  <a:gd name="T116" fmla="*/ 38 w 1416"/>
                  <a:gd name="T117" fmla="*/ 587 h 2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16" h="2057">
                    <a:moveTo>
                      <a:pt x="151" y="673"/>
                    </a:moveTo>
                    <a:lnTo>
                      <a:pt x="150" y="659"/>
                    </a:lnTo>
                    <a:lnTo>
                      <a:pt x="150" y="659"/>
                    </a:lnTo>
                    <a:lnTo>
                      <a:pt x="155" y="639"/>
                    </a:lnTo>
                    <a:lnTo>
                      <a:pt x="161" y="622"/>
                    </a:lnTo>
                    <a:lnTo>
                      <a:pt x="175" y="585"/>
                    </a:lnTo>
                    <a:lnTo>
                      <a:pt x="189" y="548"/>
                    </a:lnTo>
                    <a:lnTo>
                      <a:pt x="194" y="529"/>
                    </a:lnTo>
                    <a:lnTo>
                      <a:pt x="199" y="510"/>
                    </a:lnTo>
                    <a:lnTo>
                      <a:pt x="199" y="510"/>
                    </a:lnTo>
                    <a:lnTo>
                      <a:pt x="206" y="483"/>
                    </a:lnTo>
                    <a:lnTo>
                      <a:pt x="210" y="456"/>
                    </a:lnTo>
                    <a:lnTo>
                      <a:pt x="218" y="401"/>
                    </a:lnTo>
                    <a:lnTo>
                      <a:pt x="231" y="292"/>
                    </a:lnTo>
                    <a:lnTo>
                      <a:pt x="231" y="292"/>
                    </a:lnTo>
                    <a:lnTo>
                      <a:pt x="237" y="246"/>
                    </a:lnTo>
                    <a:lnTo>
                      <a:pt x="241" y="222"/>
                    </a:lnTo>
                    <a:lnTo>
                      <a:pt x="246" y="196"/>
                    </a:lnTo>
                    <a:lnTo>
                      <a:pt x="251" y="172"/>
                    </a:lnTo>
                    <a:lnTo>
                      <a:pt x="258" y="149"/>
                    </a:lnTo>
                    <a:lnTo>
                      <a:pt x="267" y="126"/>
                    </a:lnTo>
                    <a:lnTo>
                      <a:pt x="277" y="105"/>
                    </a:lnTo>
                    <a:lnTo>
                      <a:pt x="277" y="105"/>
                    </a:lnTo>
                    <a:lnTo>
                      <a:pt x="286" y="93"/>
                    </a:lnTo>
                    <a:lnTo>
                      <a:pt x="295" y="82"/>
                    </a:lnTo>
                    <a:lnTo>
                      <a:pt x="305" y="73"/>
                    </a:lnTo>
                    <a:lnTo>
                      <a:pt x="315" y="64"/>
                    </a:lnTo>
                    <a:lnTo>
                      <a:pt x="326" y="56"/>
                    </a:lnTo>
                    <a:lnTo>
                      <a:pt x="339" y="50"/>
                    </a:lnTo>
                    <a:lnTo>
                      <a:pt x="352" y="45"/>
                    </a:lnTo>
                    <a:lnTo>
                      <a:pt x="366" y="40"/>
                    </a:lnTo>
                    <a:lnTo>
                      <a:pt x="380" y="37"/>
                    </a:lnTo>
                    <a:lnTo>
                      <a:pt x="394" y="34"/>
                    </a:lnTo>
                    <a:lnTo>
                      <a:pt x="423" y="31"/>
                    </a:lnTo>
                    <a:lnTo>
                      <a:pt x="451" y="30"/>
                    </a:lnTo>
                    <a:lnTo>
                      <a:pt x="479" y="31"/>
                    </a:lnTo>
                    <a:lnTo>
                      <a:pt x="517" y="31"/>
                    </a:lnTo>
                    <a:lnTo>
                      <a:pt x="517" y="31"/>
                    </a:lnTo>
                    <a:lnTo>
                      <a:pt x="532" y="23"/>
                    </a:lnTo>
                    <a:lnTo>
                      <a:pt x="549" y="17"/>
                    </a:lnTo>
                    <a:lnTo>
                      <a:pt x="567" y="12"/>
                    </a:lnTo>
                    <a:lnTo>
                      <a:pt x="586" y="8"/>
                    </a:lnTo>
                    <a:lnTo>
                      <a:pt x="605" y="4"/>
                    </a:lnTo>
                    <a:lnTo>
                      <a:pt x="625" y="3"/>
                    </a:lnTo>
                    <a:lnTo>
                      <a:pt x="666" y="0"/>
                    </a:lnTo>
                    <a:lnTo>
                      <a:pt x="708" y="2"/>
                    </a:lnTo>
                    <a:lnTo>
                      <a:pt x="747" y="3"/>
                    </a:lnTo>
                    <a:lnTo>
                      <a:pt x="820" y="7"/>
                    </a:lnTo>
                    <a:lnTo>
                      <a:pt x="820" y="7"/>
                    </a:lnTo>
                    <a:lnTo>
                      <a:pt x="855" y="9"/>
                    </a:lnTo>
                    <a:lnTo>
                      <a:pt x="888" y="12"/>
                    </a:lnTo>
                    <a:lnTo>
                      <a:pt x="923" y="17"/>
                    </a:lnTo>
                    <a:lnTo>
                      <a:pt x="956" y="23"/>
                    </a:lnTo>
                    <a:lnTo>
                      <a:pt x="987" y="34"/>
                    </a:lnTo>
                    <a:lnTo>
                      <a:pt x="1003" y="39"/>
                    </a:lnTo>
                    <a:lnTo>
                      <a:pt x="1018" y="45"/>
                    </a:lnTo>
                    <a:lnTo>
                      <a:pt x="1033" y="53"/>
                    </a:lnTo>
                    <a:lnTo>
                      <a:pt x="1048" y="62"/>
                    </a:lnTo>
                    <a:lnTo>
                      <a:pt x="1064" y="72"/>
                    </a:lnTo>
                    <a:lnTo>
                      <a:pt x="1079" y="82"/>
                    </a:lnTo>
                    <a:lnTo>
                      <a:pt x="1079" y="82"/>
                    </a:lnTo>
                    <a:lnTo>
                      <a:pt x="1092" y="93"/>
                    </a:lnTo>
                    <a:lnTo>
                      <a:pt x="1104" y="105"/>
                    </a:lnTo>
                    <a:lnTo>
                      <a:pt x="1114" y="118"/>
                    </a:lnTo>
                    <a:lnTo>
                      <a:pt x="1125" y="130"/>
                    </a:lnTo>
                    <a:lnTo>
                      <a:pt x="1135" y="144"/>
                    </a:lnTo>
                    <a:lnTo>
                      <a:pt x="1142" y="160"/>
                    </a:lnTo>
                    <a:lnTo>
                      <a:pt x="1150" y="174"/>
                    </a:lnTo>
                    <a:lnTo>
                      <a:pt x="1156" y="190"/>
                    </a:lnTo>
                    <a:lnTo>
                      <a:pt x="1162" y="205"/>
                    </a:lnTo>
                    <a:lnTo>
                      <a:pt x="1167" y="222"/>
                    </a:lnTo>
                    <a:lnTo>
                      <a:pt x="1176" y="256"/>
                    </a:lnTo>
                    <a:lnTo>
                      <a:pt x="1181" y="291"/>
                    </a:lnTo>
                    <a:lnTo>
                      <a:pt x="1184" y="328"/>
                    </a:lnTo>
                    <a:lnTo>
                      <a:pt x="1187" y="363"/>
                    </a:lnTo>
                    <a:lnTo>
                      <a:pt x="1189" y="400"/>
                    </a:lnTo>
                    <a:lnTo>
                      <a:pt x="1191" y="474"/>
                    </a:lnTo>
                    <a:lnTo>
                      <a:pt x="1192" y="510"/>
                    </a:lnTo>
                    <a:lnTo>
                      <a:pt x="1195" y="544"/>
                    </a:lnTo>
                    <a:lnTo>
                      <a:pt x="1197" y="577"/>
                    </a:lnTo>
                    <a:lnTo>
                      <a:pt x="1202" y="609"/>
                    </a:lnTo>
                    <a:lnTo>
                      <a:pt x="1202" y="609"/>
                    </a:lnTo>
                    <a:lnTo>
                      <a:pt x="1210" y="655"/>
                    </a:lnTo>
                    <a:lnTo>
                      <a:pt x="1217" y="701"/>
                    </a:lnTo>
                    <a:lnTo>
                      <a:pt x="1220" y="715"/>
                    </a:lnTo>
                    <a:lnTo>
                      <a:pt x="1252" y="684"/>
                    </a:lnTo>
                    <a:lnTo>
                      <a:pt x="1252" y="684"/>
                    </a:lnTo>
                    <a:lnTo>
                      <a:pt x="1301" y="590"/>
                    </a:lnTo>
                    <a:lnTo>
                      <a:pt x="1317" y="587"/>
                    </a:lnTo>
                    <a:lnTo>
                      <a:pt x="1317" y="587"/>
                    </a:lnTo>
                    <a:lnTo>
                      <a:pt x="1328" y="586"/>
                    </a:lnTo>
                    <a:lnTo>
                      <a:pt x="1339" y="586"/>
                    </a:lnTo>
                    <a:lnTo>
                      <a:pt x="1350" y="586"/>
                    </a:lnTo>
                    <a:lnTo>
                      <a:pt x="1359" y="589"/>
                    </a:lnTo>
                    <a:lnTo>
                      <a:pt x="1366" y="591"/>
                    </a:lnTo>
                    <a:lnTo>
                      <a:pt x="1374" y="594"/>
                    </a:lnTo>
                    <a:lnTo>
                      <a:pt x="1381" y="599"/>
                    </a:lnTo>
                    <a:lnTo>
                      <a:pt x="1388" y="604"/>
                    </a:lnTo>
                    <a:lnTo>
                      <a:pt x="1393" y="609"/>
                    </a:lnTo>
                    <a:lnTo>
                      <a:pt x="1398" y="615"/>
                    </a:lnTo>
                    <a:lnTo>
                      <a:pt x="1402" y="623"/>
                    </a:lnTo>
                    <a:lnTo>
                      <a:pt x="1406" y="631"/>
                    </a:lnTo>
                    <a:lnTo>
                      <a:pt x="1411" y="647"/>
                    </a:lnTo>
                    <a:lnTo>
                      <a:pt x="1414" y="665"/>
                    </a:lnTo>
                    <a:lnTo>
                      <a:pt x="1416" y="685"/>
                    </a:lnTo>
                    <a:lnTo>
                      <a:pt x="1416" y="706"/>
                    </a:lnTo>
                    <a:lnTo>
                      <a:pt x="1414" y="726"/>
                    </a:lnTo>
                    <a:lnTo>
                      <a:pt x="1412" y="746"/>
                    </a:lnTo>
                    <a:lnTo>
                      <a:pt x="1408" y="765"/>
                    </a:lnTo>
                    <a:lnTo>
                      <a:pt x="1404" y="785"/>
                    </a:lnTo>
                    <a:lnTo>
                      <a:pt x="1399" y="801"/>
                    </a:lnTo>
                    <a:lnTo>
                      <a:pt x="1394" y="816"/>
                    </a:lnTo>
                    <a:lnTo>
                      <a:pt x="1394" y="816"/>
                    </a:lnTo>
                    <a:lnTo>
                      <a:pt x="1379" y="863"/>
                    </a:lnTo>
                    <a:lnTo>
                      <a:pt x="1370" y="888"/>
                    </a:lnTo>
                    <a:lnTo>
                      <a:pt x="1360" y="912"/>
                    </a:lnTo>
                    <a:lnTo>
                      <a:pt x="1348" y="935"/>
                    </a:lnTo>
                    <a:lnTo>
                      <a:pt x="1336" y="956"/>
                    </a:lnTo>
                    <a:lnTo>
                      <a:pt x="1328" y="967"/>
                    </a:lnTo>
                    <a:lnTo>
                      <a:pt x="1320" y="975"/>
                    </a:lnTo>
                    <a:lnTo>
                      <a:pt x="1312" y="984"/>
                    </a:lnTo>
                    <a:lnTo>
                      <a:pt x="1303" y="991"/>
                    </a:lnTo>
                    <a:lnTo>
                      <a:pt x="1303" y="991"/>
                    </a:lnTo>
                    <a:lnTo>
                      <a:pt x="1291" y="998"/>
                    </a:lnTo>
                    <a:lnTo>
                      <a:pt x="1277" y="1006"/>
                    </a:lnTo>
                    <a:lnTo>
                      <a:pt x="1259" y="1015"/>
                    </a:lnTo>
                    <a:lnTo>
                      <a:pt x="1242" y="1021"/>
                    </a:lnTo>
                    <a:lnTo>
                      <a:pt x="1233" y="1024"/>
                    </a:lnTo>
                    <a:lnTo>
                      <a:pt x="1225" y="1025"/>
                    </a:lnTo>
                    <a:lnTo>
                      <a:pt x="1216" y="1025"/>
                    </a:lnTo>
                    <a:lnTo>
                      <a:pt x="1210" y="1024"/>
                    </a:lnTo>
                    <a:lnTo>
                      <a:pt x="1203" y="1023"/>
                    </a:lnTo>
                    <a:lnTo>
                      <a:pt x="1198" y="1019"/>
                    </a:lnTo>
                    <a:lnTo>
                      <a:pt x="1195" y="1012"/>
                    </a:lnTo>
                    <a:lnTo>
                      <a:pt x="1193" y="1005"/>
                    </a:lnTo>
                    <a:lnTo>
                      <a:pt x="1196" y="996"/>
                    </a:lnTo>
                    <a:lnTo>
                      <a:pt x="1196" y="996"/>
                    </a:lnTo>
                    <a:lnTo>
                      <a:pt x="1188" y="1028"/>
                    </a:lnTo>
                    <a:lnTo>
                      <a:pt x="1179" y="1058"/>
                    </a:lnTo>
                    <a:lnTo>
                      <a:pt x="1170" y="1090"/>
                    </a:lnTo>
                    <a:lnTo>
                      <a:pt x="1160" y="1119"/>
                    </a:lnTo>
                    <a:lnTo>
                      <a:pt x="1149" y="1150"/>
                    </a:lnTo>
                    <a:lnTo>
                      <a:pt x="1137" y="1178"/>
                    </a:lnTo>
                    <a:lnTo>
                      <a:pt x="1125" y="1206"/>
                    </a:lnTo>
                    <a:lnTo>
                      <a:pt x="1111" y="1231"/>
                    </a:lnTo>
                    <a:lnTo>
                      <a:pt x="1111" y="1231"/>
                    </a:lnTo>
                    <a:lnTo>
                      <a:pt x="1085" y="1275"/>
                    </a:lnTo>
                    <a:lnTo>
                      <a:pt x="1092" y="1289"/>
                    </a:lnTo>
                    <a:lnTo>
                      <a:pt x="1092" y="1289"/>
                    </a:lnTo>
                    <a:lnTo>
                      <a:pt x="1099" y="1311"/>
                    </a:lnTo>
                    <a:lnTo>
                      <a:pt x="1104" y="1333"/>
                    </a:lnTo>
                    <a:lnTo>
                      <a:pt x="1107" y="1355"/>
                    </a:lnTo>
                    <a:lnTo>
                      <a:pt x="1109" y="1376"/>
                    </a:lnTo>
                    <a:lnTo>
                      <a:pt x="1109" y="1398"/>
                    </a:lnTo>
                    <a:lnTo>
                      <a:pt x="1109" y="1418"/>
                    </a:lnTo>
                    <a:lnTo>
                      <a:pt x="1109" y="1462"/>
                    </a:lnTo>
                    <a:lnTo>
                      <a:pt x="1109" y="1482"/>
                    </a:lnTo>
                    <a:lnTo>
                      <a:pt x="1111" y="1504"/>
                    </a:lnTo>
                    <a:lnTo>
                      <a:pt x="1113" y="1524"/>
                    </a:lnTo>
                    <a:lnTo>
                      <a:pt x="1117" y="1544"/>
                    </a:lnTo>
                    <a:lnTo>
                      <a:pt x="1123" y="1565"/>
                    </a:lnTo>
                    <a:lnTo>
                      <a:pt x="1132" y="1585"/>
                    </a:lnTo>
                    <a:lnTo>
                      <a:pt x="1142" y="1606"/>
                    </a:lnTo>
                    <a:lnTo>
                      <a:pt x="1158" y="1626"/>
                    </a:lnTo>
                    <a:lnTo>
                      <a:pt x="1158" y="1626"/>
                    </a:lnTo>
                    <a:lnTo>
                      <a:pt x="1177" y="1649"/>
                    </a:lnTo>
                    <a:lnTo>
                      <a:pt x="1197" y="1672"/>
                    </a:lnTo>
                    <a:lnTo>
                      <a:pt x="1197" y="1672"/>
                    </a:lnTo>
                    <a:lnTo>
                      <a:pt x="1216" y="1693"/>
                    </a:lnTo>
                    <a:lnTo>
                      <a:pt x="1234" y="1715"/>
                    </a:lnTo>
                    <a:lnTo>
                      <a:pt x="1242" y="1726"/>
                    </a:lnTo>
                    <a:lnTo>
                      <a:pt x="1249" y="1738"/>
                    </a:lnTo>
                    <a:lnTo>
                      <a:pt x="1256" y="1749"/>
                    </a:lnTo>
                    <a:lnTo>
                      <a:pt x="1259" y="1761"/>
                    </a:lnTo>
                    <a:lnTo>
                      <a:pt x="1263" y="1774"/>
                    </a:lnTo>
                    <a:lnTo>
                      <a:pt x="1266" y="1785"/>
                    </a:lnTo>
                    <a:lnTo>
                      <a:pt x="1266" y="1798"/>
                    </a:lnTo>
                    <a:lnTo>
                      <a:pt x="1264" y="1810"/>
                    </a:lnTo>
                    <a:lnTo>
                      <a:pt x="1262" y="1824"/>
                    </a:lnTo>
                    <a:lnTo>
                      <a:pt x="1257" y="1838"/>
                    </a:lnTo>
                    <a:lnTo>
                      <a:pt x="1249" y="1852"/>
                    </a:lnTo>
                    <a:lnTo>
                      <a:pt x="1240" y="1866"/>
                    </a:lnTo>
                    <a:lnTo>
                      <a:pt x="1240" y="1866"/>
                    </a:lnTo>
                    <a:lnTo>
                      <a:pt x="1224" y="1887"/>
                    </a:lnTo>
                    <a:lnTo>
                      <a:pt x="1206" y="1906"/>
                    </a:lnTo>
                    <a:lnTo>
                      <a:pt x="1188" y="1924"/>
                    </a:lnTo>
                    <a:lnTo>
                      <a:pt x="1170" y="1940"/>
                    </a:lnTo>
                    <a:lnTo>
                      <a:pt x="1150" y="1954"/>
                    </a:lnTo>
                    <a:lnTo>
                      <a:pt x="1130" y="1968"/>
                    </a:lnTo>
                    <a:lnTo>
                      <a:pt x="1109" y="1981"/>
                    </a:lnTo>
                    <a:lnTo>
                      <a:pt x="1088" y="1992"/>
                    </a:lnTo>
                    <a:lnTo>
                      <a:pt x="1066" y="2003"/>
                    </a:lnTo>
                    <a:lnTo>
                      <a:pt x="1043" y="2013"/>
                    </a:lnTo>
                    <a:lnTo>
                      <a:pt x="1020" y="2020"/>
                    </a:lnTo>
                    <a:lnTo>
                      <a:pt x="998" y="2028"/>
                    </a:lnTo>
                    <a:lnTo>
                      <a:pt x="973" y="2034"/>
                    </a:lnTo>
                    <a:lnTo>
                      <a:pt x="949" y="2041"/>
                    </a:lnTo>
                    <a:lnTo>
                      <a:pt x="925" y="2045"/>
                    </a:lnTo>
                    <a:lnTo>
                      <a:pt x="900" y="2048"/>
                    </a:lnTo>
                    <a:lnTo>
                      <a:pt x="850" y="2055"/>
                    </a:lnTo>
                    <a:lnTo>
                      <a:pt x="801" y="2057"/>
                    </a:lnTo>
                    <a:lnTo>
                      <a:pt x="750" y="2057"/>
                    </a:lnTo>
                    <a:lnTo>
                      <a:pt x="700" y="2056"/>
                    </a:lnTo>
                    <a:lnTo>
                      <a:pt x="651" y="2052"/>
                    </a:lnTo>
                    <a:lnTo>
                      <a:pt x="602" y="2048"/>
                    </a:lnTo>
                    <a:lnTo>
                      <a:pt x="555" y="2042"/>
                    </a:lnTo>
                    <a:lnTo>
                      <a:pt x="509" y="2036"/>
                    </a:lnTo>
                    <a:lnTo>
                      <a:pt x="509" y="2036"/>
                    </a:lnTo>
                    <a:lnTo>
                      <a:pt x="455" y="2026"/>
                    </a:lnTo>
                    <a:lnTo>
                      <a:pt x="428" y="2020"/>
                    </a:lnTo>
                    <a:lnTo>
                      <a:pt x="400" y="2014"/>
                    </a:lnTo>
                    <a:lnTo>
                      <a:pt x="373" y="2006"/>
                    </a:lnTo>
                    <a:lnTo>
                      <a:pt x="347" y="1998"/>
                    </a:lnTo>
                    <a:lnTo>
                      <a:pt x="320" y="1989"/>
                    </a:lnTo>
                    <a:lnTo>
                      <a:pt x="295" y="1978"/>
                    </a:lnTo>
                    <a:lnTo>
                      <a:pt x="269" y="1967"/>
                    </a:lnTo>
                    <a:lnTo>
                      <a:pt x="245" y="1954"/>
                    </a:lnTo>
                    <a:lnTo>
                      <a:pt x="221" y="1940"/>
                    </a:lnTo>
                    <a:lnTo>
                      <a:pt x="198" y="1925"/>
                    </a:lnTo>
                    <a:lnTo>
                      <a:pt x="175" y="1908"/>
                    </a:lnTo>
                    <a:lnTo>
                      <a:pt x="154" y="1891"/>
                    </a:lnTo>
                    <a:lnTo>
                      <a:pt x="135" y="1870"/>
                    </a:lnTo>
                    <a:lnTo>
                      <a:pt x="115" y="1850"/>
                    </a:lnTo>
                    <a:lnTo>
                      <a:pt x="115" y="1826"/>
                    </a:lnTo>
                    <a:lnTo>
                      <a:pt x="115" y="1826"/>
                    </a:lnTo>
                    <a:lnTo>
                      <a:pt x="126" y="1822"/>
                    </a:lnTo>
                    <a:lnTo>
                      <a:pt x="136" y="1817"/>
                    </a:lnTo>
                    <a:lnTo>
                      <a:pt x="147" y="1810"/>
                    </a:lnTo>
                    <a:lnTo>
                      <a:pt x="160" y="1803"/>
                    </a:lnTo>
                    <a:lnTo>
                      <a:pt x="184" y="1784"/>
                    </a:lnTo>
                    <a:lnTo>
                      <a:pt x="208" y="1762"/>
                    </a:lnTo>
                    <a:lnTo>
                      <a:pt x="208" y="1762"/>
                    </a:lnTo>
                    <a:lnTo>
                      <a:pt x="227" y="1742"/>
                    </a:lnTo>
                    <a:lnTo>
                      <a:pt x="246" y="1720"/>
                    </a:lnTo>
                    <a:lnTo>
                      <a:pt x="264" y="1697"/>
                    </a:lnTo>
                    <a:lnTo>
                      <a:pt x="281" y="1674"/>
                    </a:lnTo>
                    <a:lnTo>
                      <a:pt x="293" y="1651"/>
                    </a:lnTo>
                    <a:lnTo>
                      <a:pt x="306" y="1628"/>
                    </a:lnTo>
                    <a:lnTo>
                      <a:pt x="315" y="1608"/>
                    </a:lnTo>
                    <a:lnTo>
                      <a:pt x="320" y="1588"/>
                    </a:lnTo>
                    <a:lnTo>
                      <a:pt x="320" y="1588"/>
                    </a:lnTo>
                    <a:lnTo>
                      <a:pt x="323" y="1572"/>
                    </a:lnTo>
                    <a:lnTo>
                      <a:pt x="325" y="1555"/>
                    </a:lnTo>
                    <a:lnTo>
                      <a:pt x="326" y="1518"/>
                    </a:lnTo>
                    <a:lnTo>
                      <a:pt x="326" y="1480"/>
                    </a:lnTo>
                    <a:lnTo>
                      <a:pt x="324" y="1439"/>
                    </a:lnTo>
                    <a:lnTo>
                      <a:pt x="319" y="1398"/>
                    </a:lnTo>
                    <a:lnTo>
                      <a:pt x="314" y="1357"/>
                    </a:lnTo>
                    <a:lnTo>
                      <a:pt x="307" y="1320"/>
                    </a:lnTo>
                    <a:lnTo>
                      <a:pt x="300" y="1286"/>
                    </a:lnTo>
                    <a:lnTo>
                      <a:pt x="302" y="1212"/>
                    </a:lnTo>
                    <a:lnTo>
                      <a:pt x="302" y="1212"/>
                    </a:lnTo>
                    <a:lnTo>
                      <a:pt x="293" y="1185"/>
                    </a:lnTo>
                    <a:lnTo>
                      <a:pt x="285" y="1160"/>
                    </a:lnTo>
                    <a:lnTo>
                      <a:pt x="271" y="1105"/>
                    </a:lnTo>
                    <a:lnTo>
                      <a:pt x="271" y="1105"/>
                    </a:lnTo>
                    <a:lnTo>
                      <a:pt x="236" y="956"/>
                    </a:lnTo>
                    <a:lnTo>
                      <a:pt x="208" y="989"/>
                    </a:lnTo>
                    <a:lnTo>
                      <a:pt x="208" y="989"/>
                    </a:lnTo>
                    <a:lnTo>
                      <a:pt x="206" y="998"/>
                    </a:lnTo>
                    <a:lnTo>
                      <a:pt x="203" y="1005"/>
                    </a:lnTo>
                    <a:lnTo>
                      <a:pt x="199" y="1010"/>
                    </a:lnTo>
                    <a:lnTo>
                      <a:pt x="196" y="1014"/>
                    </a:lnTo>
                    <a:lnTo>
                      <a:pt x="190" y="1015"/>
                    </a:lnTo>
                    <a:lnTo>
                      <a:pt x="185" y="1015"/>
                    </a:lnTo>
                    <a:lnTo>
                      <a:pt x="180" y="1014"/>
                    </a:lnTo>
                    <a:lnTo>
                      <a:pt x="175" y="1011"/>
                    </a:lnTo>
                    <a:lnTo>
                      <a:pt x="164" y="1005"/>
                    </a:lnTo>
                    <a:lnTo>
                      <a:pt x="154" y="996"/>
                    </a:lnTo>
                    <a:lnTo>
                      <a:pt x="143" y="986"/>
                    </a:lnTo>
                    <a:lnTo>
                      <a:pt x="136" y="978"/>
                    </a:lnTo>
                    <a:lnTo>
                      <a:pt x="136" y="978"/>
                    </a:lnTo>
                    <a:lnTo>
                      <a:pt x="109" y="941"/>
                    </a:lnTo>
                    <a:lnTo>
                      <a:pt x="85" y="903"/>
                    </a:lnTo>
                    <a:lnTo>
                      <a:pt x="62" y="863"/>
                    </a:lnTo>
                    <a:lnTo>
                      <a:pt x="39" y="824"/>
                    </a:lnTo>
                    <a:lnTo>
                      <a:pt x="39" y="824"/>
                    </a:lnTo>
                    <a:lnTo>
                      <a:pt x="28" y="804"/>
                    </a:lnTo>
                    <a:lnTo>
                      <a:pt x="19" y="782"/>
                    </a:lnTo>
                    <a:lnTo>
                      <a:pt x="11" y="762"/>
                    </a:lnTo>
                    <a:lnTo>
                      <a:pt x="6" y="740"/>
                    </a:lnTo>
                    <a:lnTo>
                      <a:pt x="2" y="718"/>
                    </a:lnTo>
                    <a:lnTo>
                      <a:pt x="0" y="697"/>
                    </a:lnTo>
                    <a:lnTo>
                      <a:pt x="0" y="674"/>
                    </a:lnTo>
                    <a:lnTo>
                      <a:pt x="0" y="650"/>
                    </a:lnTo>
                    <a:lnTo>
                      <a:pt x="0" y="650"/>
                    </a:lnTo>
                    <a:lnTo>
                      <a:pt x="2" y="632"/>
                    </a:lnTo>
                    <a:lnTo>
                      <a:pt x="5" y="617"/>
                    </a:lnTo>
                    <a:lnTo>
                      <a:pt x="10" y="605"/>
                    </a:lnTo>
                    <a:lnTo>
                      <a:pt x="13" y="600"/>
                    </a:lnTo>
                    <a:lnTo>
                      <a:pt x="16" y="596"/>
                    </a:lnTo>
                    <a:lnTo>
                      <a:pt x="20" y="592"/>
                    </a:lnTo>
                    <a:lnTo>
                      <a:pt x="25" y="590"/>
                    </a:lnTo>
                    <a:lnTo>
                      <a:pt x="32" y="589"/>
                    </a:lnTo>
                    <a:lnTo>
                      <a:pt x="38" y="587"/>
                    </a:lnTo>
                    <a:lnTo>
                      <a:pt x="53" y="587"/>
                    </a:lnTo>
                    <a:lnTo>
                      <a:pt x="74" y="590"/>
                    </a:lnTo>
                    <a:lnTo>
                      <a:pt x="151" y="673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3" name="Freeform 50">
                <a:extLst>
                  <a:ext uri="{FF2B5EF4-FFF2-40B4-BE49-F238E27FC236}">
                    <a16:creationId xmlns:a16="http://schemas.microsoft.com/office/drawing/2014/main" id="{5338F53E-B7F2-B3E1-6FC5-7D5F029DDF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7" y="1156"/>
                <a:ext cx="708" cy="1028"/>
              </a:xfrm>
              <a:custGeom>
                <a:avLst/>
                <a:gdLst>
                  <a:gd name="T0" fmla="*/ 161 w 1416"/>
                  <a:gd name="T1" fmla="*/ 622 h 2057"/>
                  <a:gd name="T2" fmla="*/ 199 w 1416"/>
                  <a:gd name="T3" fmla="*/ 510 h 2057"/>
                  <a:gd name="T4" fmla="*/ 231 w 1416"/>
                  <a:gd name="T5" fmla="*/ 292 h 2057"/>
                  <a:gd name="T6" fmla="*/ 258 w 1416"/>
                  <a:gd name="T7" fmla="*/ 149 h 2057"/>
                  <a:gd name="T8" fmla="*/ 295 w 1416"/>
                  <a:gd name="T9" fmla="*/ 82 h 2057"/>
                  <a:gd name="T10" fmla="*/ 352 w 1416"/>
                  <a:gd name="T11" fmla="*/ 45 h 2057"/>
                  <a:gd name="T12" fmla="*/ 451 w 1416"/>
                  <a:gd name="T13" fmla="*/ 30 h 2057"/>
                  <a:gd name="T14" fmla="*/ 549 w 1416"/>
                  <a:gd name="T15" fmla="*/ 17 h 2057"/>
                  <a:gd name="T16" fmla="*/ 666 w 1416"/>
                  <a:gd name="T17" fmla="*/ 0 h 2057"/>
                  <a:gd name="T18" fmla="*/ 855 w 1416"/>
                  <a:gd name="T19" fmla="*/ 9 h 2057"/>
                  <a:gd name="T20" fmla="*/ 1003 w 1416"/>
                  <a:gd name="T21" fmla="*/ 39 h 2057"/>
                  <a:gd name="T22" fmla="*/ 1079 w 1416"/>
                  <a:gd name="T23" fmla="*/ 82 h 2057"/>
                  <a:gd name="T24" fmla="*/ 1125 w 1416"/>
                  <a:gd name="T25" fmla="*/ 130 h 2057"/>
                  <a:gd name="T26" fmla="*/ 1162 w 1416"/>
                  <a:gd name="T27" fmla="*/ 205 h 2057"/>
                  <a:gd name="T28" fmla="*/ 1187 w 1416"/>
                  <a:gd name="T29" fmla="*/ 363 h 2057"/>
                  <a:gd name="T30" fmla="*/ 1197 w 1416"/>
                  <a:gd name="T31" fmla="*/ 577 h 2057"/>
                  <a:gd name="T32" fmla="*/ 1220 w 1416"/>
                  <a:gd name="T33" fmla="*/ 715 h 2057"/>
                  <a:gd name="T34" fmla="*/ 1317 w 1416"/>
                  <a:gd name="T35" fmla="*/ 587 h 2057"/>
                  <a:gd name="T36" fmla="*/ 1366 w 1416"/>
                  <a:gd name="T37" fmla="*/ 591 h 2057"/>
                  <a:gd name="T38" fmla="*/ 1398 w 1416"/>
                  <a:gd name="T39" fmla="*/ 615 h 2057"/>
                  <a:gd name="T40" fmla="*/ 1416 w 1416"/>
                  <a:gd name="T41" fmla="*/ 685 h 2057"/>
                  <a:gd name="T42" fmla="*/ 1404 w 1416"/>
                  <a:gd name="T43" fmla="*/ 785 h 2057"/>
                  <a:gd name="T44" fmla="*/ 1370 w 1416"/>
                  <a:gd name="T45" fmla="*/ 888 h 2057"/>
                  <a:gd name="T46" fmla="*/ 1320 w 1416"/>
                  <a:gd name="T47" fmla="*/ 975 h 2057"/>
                  <a:gd name="T48" fmla="*/ 1277 w 1416"/>
                  <a:gd name="T49" fmla="*/ 1006 h 2057"/>
                  <a:gd name="T50" fmla="*/ 1216 w 1416"/>
                  <a:gd name="T51" fmla="*/ 1025 h 2057"/>
                  <a:gd name="T52" fmla="*/ 1193 w 1416"/>
                  <a:gd name="T53" fmla="*/ 1005 h 2057"/>
                  <a:gd name="T54" fmla="*/ 1170 w 1416"/>
                  <a:gd name="T55" fmla="*/ 1090 h 2057"/>
                  <a:gd name="T56" fmla="*/ 1111 w 1416"/>
                  <a:gd name="T57" fmla="*/ 1231 h 2057"/>
                  <a:gd name="T58" fmla="*/ 1099 w 1416"/>
                  <a:gd name="T59" fmla="*/ 1311 h 2057"/>
                  <a:gd name="T60" fmla="*/ 1109 w 1416"/>
                  <a:gd name="T61" fmla="*/ 1418 h 2057"/>
                  <a:gd name="T62" fmla="*/ 1117 w 1416"/>
                  <a:gd name="T63" fmla="*/ 1544 h 2057"/>
                  <a:gd name="T64" fmla="*/ 1158 w 1416"/>
                  <a:gd name="T65" fmla="*/ 1626 h 2057"/>
                  <a:gd name="T66" fmla="*/ 1234 w 1416"/>
                  <a:gd name="T67" fmla="*/ 1715 h 2057"/>
                  <a:gd name="T68" fmla="*/ 1263 w 1416"/>
                  <a:gd name="T69" fmla="*/ 1774 h 2057"/>
                  <a:gd name="T70" fmla="*/ 1257 w 1416"/>
                  <a:gd name="T71" fmla="*/ 1838 h 2057"/>
                  <a:gd name="T72" fmla="*/ 1206 w 1416"/>
                  <a:gd name="T73" fmla="*/ 1906 h 2057"/>
                  <a:gd name="T74" fmla="*/ 1109 w 1416"/>
                  <a:gd name="T75" fmla="*/ 1981 h 2057"/>
                  <a:gd name="T76" fmla="*/ 998 w 1416"/>
                  <a:gd name="T77" fmla="*/ 2028 h 2057"/>
                  <a:gd name="T78" fmla="*/ 850 w 1416"/>
                  <a:gd name="T79" fmla="*/ 2055 h 2057"/>
                  <a:gd name="T80" fmla="*/ 602 w 1416"/>
                  <a:gd name="T81" fmla="*/ 2048 h 2057"/>
                  <a:gd name="T82" fmla="*/ 428 w 1416"/>
                  <a:gd name="T83" fmla="*/ 2020 h 2057"/>
                  <a:gd name="T84" fmla="*/ 295 w 1416"/>
                  <a:gd name="T85" fmla="*/ 1978 h 2057"/>
                  <a:gd name="T86" fmla="*/ 175 w 1416"/>
                  <a:gd name="T87" fmla="*/ 1908 h 2057"/>
                  <a:gd name="T88" fmla="*/ 115 w 1416"/>
                  <a:gd name="T89" fmla="*/ 1826 h 2057"/>
                  <a:gd name="T90" fmla="*/ 184 w 1416"/>
                  <a:gd name="T91" fmla="*/ 1784 h 2057"/>
                  <a:gd name="T92" fmla="*/ 264 w 1416"/>
                  <a:gd name="T93" fmla="*/ 1697 h 2057"/>
                  <a:gd name="T94" fmla="*/ 320 w 1416"/>
                  <a:gd name="T95" fmla="*/ 1588 h 2057"/>
                  <a:gd name="T96" fmla="*/ 326 w 1416"/>
                  <a:gd name="T97" fmla="*/ 1480 h 2057"/>
                  <a:gd name="T98" fmla="*/ 300 w 1416"/>
                  <a:gd name="T99" fmla="*/ 1286 h 2057"/>
                  <a:gd name="T100" fmla="*/ 271 w 1416"/>
                  <a:gd name="T101" fmla="*/ 1105 h 2057"/>
                  <a:gd name="T102" fmla="*/ 206 w 1416"/>
                  <a:gd name="T103" fmla="*/ 998 h 2057"/>
                  <a:gd name="T104" fmla="*/ 185 w 1416"/>
                  <a:gd name="T105" fmla="*/ 1015 h 2057"/>
                  <a:gd name="T106" fmla="*/ 143 w 1416"/>
                  <a:gd name="T107" fmla="*/ 986 h 2057"/>
                  <a:gd name="T108" fmla="*/ 62 w 1416"/>
                  <a:gd name="T109" fmla="*/ 863 h 2057"/>
                  <a:gd name="T110" fmla="*/ 11 w 1416"/>
                  <a:gd name="T111" fmla="*/ 762 h 2057"/>
                  <a:gd name="T112" fmla="*/ 0 w 1416"/>
                  <a:gd name="T113" fmla="*/ 650 h 2057"/>
                  <a:gd name="T114" fmla="*/ 13 w 1416"/>
                  <a:gd name="T115" fmla="*/ 600 h 2057"/>
                  <a:gd name="T116" fmla="*/ 38 w 1416"/>
                  <a:gd name="T117" fmla="*/ 587 h 2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16" h="2057">
                    <a:moveTo>
                      <a:pt x="151" y="673"/>
                    </a:moveTo>
                    <a:lnTo>
                      <a:pt x="150" y="659"/>
                    </a:lnTo>
                    <a:lnTo>
                      <a:pt x="150" y="659"/>
                    </a:lnTo>
                    <a:lnTo>
                      <a:pt x="155" y="639"/>
                    </a:lnTo>
                    <a:lnTo>
                      <a:pt x="161" y="622"/>
                    </a:lnTo>
                    <a:lnTo>
                      <a:pt x="175" y="585"/>
                    </a:lnTo>
                    <a:lnTo>
                      <a:pt x="189" y="548"/>
                    </a:lnTo>
                    <a:lnTo>
                      <a:pt x="194" y="529"/>
                    </a:lnTo>
                    <a:lnTo>
                      <a:pt x="199" y="510"/>
                    </a:lnTo>
                    <a:lnTo>
                      <a:pt x="199" y="510"/>
                    </a:lnTo>
                    <a:lnTo>
                      <a:pt x="206" y="483"/>
                    </a:lnTo>
                    <a:lnTo>
                      <a:pt x="210" y="456"/>
                    </a:lnTo>
                    <a:lnTo>
                      <a:pt x="218" y="401"/>
                    </a:lnTo>
                    <a:lnTo>
                      <a:pt x="231" y="292"/>
                    </a:lnTo>
                    <a:lnTo>
                      <a:pt x="231" y="292"/>
                    </a:lnTo>
                    <a:lnTo>
                      <a:pt x="237" y="246"/>
                    </a:lnTo>
                    <a:lnTo>
                      <a:pt x="241" y="222"/>
                    </a:lnTo>
                    <a:lnTo>
                      <a:pt x="246" y="196"/>
                    </a:lnTo>
                    <a:lnTo>
                      <a:pt x="251" y="172"/>
                    </a:lnTo>
                    <a:lnTo>
                      <a:pt x="258" y="149"/>
                    </a:lnTo>
                    <a:lnTo>
                      <a:pt x="267" y="126"/>
                    </a:lnTo>
                    <a:lnTo>
                      <a:pt x="277" y="105"/>
                    </a:lnTo>
                    <a:lnTo>
                      <a:pt x="277" y="105"/>
                    </a:lnTo>
                    <a:lnTo>
                      <a:pt x="286" y="93"/>
                    </a:lnTo>
                    <a:lnTo>
                      <a:pt x="295" y="82"/>
                    </a:lnTo>
                    <a:lnTo>
                      <a:pt x="305" y="73"/>
                    </a:lnTo>
                    <a:lnTo>
                      <a:pt x="315" y="64"/>
                    </a:lnTo>
                    <a:lnTo>
                      <a:pt x="326" y="56"/>
                    </a:lnTo>
                    <a:lnTo>
                      <a:pt x="339" y="50"/>
                    </a:lnTo>
                    <a:lnTo>
                      <a:pt x="352" y="45"/>
                    </a:lnTo>
                    <a:lnTo>
                      <a:pt x="366" y="40"/>
                    </a:lnTo>
                    <a:lnTo>
                      <a:pt x="380" y="37"/>
                    </a:lnTo>
                    <a:lnTo>
                      <a:pt x="394" y="34"/>
                    </a:lnTo>
                    <a:lnTo>
                      <a:pt x="423" y="31"/>
                    </a:lnTo>
                    <a:lnTo>
                      <a:pt x="451" y="30"/>
                    </a:lnTo>
                    <a:lnTo>
                      <a:pt x="479" y="31"/>
                    </a:lnTo>
                    <a:lnTo>
                      <a:pt x="517" y="31"/>
                    </a:lnTo>
                    <a:lnTo>
                      <a:pt x="517" y="31"/>
                    </a:lnTo>
                    <a:lnTo>
                      <a:pt x="532" y="23"/>
                    </a:lnTo>
                    <a:lnTo>
                      <a:pt x="549" y="17"/>
                    </a:lnTo>
                    <a:lnTo>
                      <a:pt x="567" y="12"/>
                    </a:lnTo>
                    <a:lnTo>
                      <a:pt x="586" y="8"/>
                    </a:lnTo>
                    <a:lnTo>
                      <a:pt x="605" y="4"/>
                    </a:lnTo>
                    <a:lnTo>
                      <a:pt x="625" y="3"/>
                    </a:lnTo>
                    <a:lnTo>
                      <a:pt x="666" y="0"/>
                    </a:lnTo>
                    <a:lnTo>
                      <a:pt x="708" y="2"/>
                    </a:lnTo>
                    <a:lnTo>
                      <a:pt x="747" y="3"/>
                    </a:lnTo>
                    <a:lnTo>
                      <a:pt x="820" y="7"/>
                    </a:lnTo>
                    <a:lnTo>
                      <a:pt x="820" y="7"/>
                    </a:lnTo>
                    <a:lnTo>
                      <a:pt x="855" y="9"/>
                    </a:lnTo>
                    <a:lnTo>
                      <a:pt x="888" y="12"/>
                    </a:lnTo>
                    <a:lnTo>
                      <a:pt x="923" y="17"/>
                    </a:lnTo>
                    <a:lnTo>
                      <a:pt x="956" y="23"/>
                    </a:lnTo>
                    <a:lnTo>
                      <a:pt x="987" y="34"/>
                    </a:lnTo>
                    <a:lnTo>
                      <a:pt x="1003" y="39"/>
                    </a:lnTo>
                    <a:lnTo>
                      <a:pt x="1018" y="45"/>
                    </a:lnTo>
                    <a:lnTo>
                      <a:pt x="1033" y="53"/>
                    </a:lnTo>
                    <a:lnTo>
                      <a:pt x="1048" y="62"/>
                    </a:lnTo>
                    <a:lnTo>
                      <a:pt x="1064" y="72"/>
                    </a:lnTo>
                    <a:lnTo>
                      <a:pt x="1079" y="82"/>
                    </a:lnTo>
                    <a:lnTo>
                      <a:pt x="1079" y="82"/>
                    </a:lnTo>
                    <a:lnTo>
                      <a:pt x="1092" y="93"/>
                    </a:lnTo>
                    <a:lnTo>
                      <a:pt x="1104" y="105"/>
                    </a:lnTo>
                    <a:lnTo>
                      <a:pt x="1114" y="118"/>
                    </a:lnTo>
                    <a:lnTo>
                      <a:pt x="1125" y="130"/>
                    </a:lnTo>
                    <a:lnTo>
                      <a:pt x="1135" y="144"/>
                    </a:lnTo>
                    <a:lnTo>
                      <a:pt x="1142" y="160"/>
                    </a:lnTo>
                    <a:lnTo>
                      <a:pt x="1150" y="174"/>
                    </a:lnTo>
                    <a:lnTo>
                      <a:pt x="1156" y="190"/>
                    </a:lnTo>
                    <a:lnTo>
                      <a:pt x="1162" y="205"/>
                    </a:lnTo>
                    <a:lnTo>
                      <a:pt x="1167" y="222"/>
                    </a:lnTo>
                    <a:lnTo>
                      <a:pt x="1176" y="256"/>
                    </a:lnTo>
                    <a:lnTo>
                      <a:pt x="1181" y="291"/>
                    </a:lnTo>
                    <a:lnTo>
                      <a:pt x="1184" y="328"/>
                    </a:lnTo>
                    <a:lnTo>
                      <a:pt x="1187" y="363"/>
                    </a:lnTo>
                    <a:lnTo>
                      <a:pt x="1189" y="400"/>
                    </a:lnTo>
                    <a:lnTo>
                      <a:pt x="1191" y="474"/>
                    </a:lnTo>
                    <a:lnTo>
                      <a:pt x="1192" y="510"/>
                    </a:lnTo>
                    <a:lnTo>
                      <a:pt x="1195" y="544"/>
                    </a:lnTo>
                    <a:lnTo>
                      <a:pt x="1197" y="577"/>
                    </a:lnTo>
                    <a:lnTo>
                      <a:pt x="1202" y="609"/>
                    </a:lnTo>
                    <a:lnTo>
                      <a:pt x="1202" y="609"/>
                    </a:lnTo>
                    <a:lnTo>
                      <a:pt x="1210" y="655"/>
                    </a:lnTo>
                    <a:lnTo>
                      <a:pt x="1217" y="701"/>
                    </a:lnTo>
                    <a:lnTo>
                      <a:pt x="1220" y="715"/>
                    </a:lnTo>
                    <a:lnTo>
                      <a:pt x="1252" y="684"/>
                    </a:lnTo>
                    <a:lnTo>
                      <a:pt x="1252" y="684"/>
                    </a:lnTo>
                    <a:lnTo>
                      <a:pt x="1301" y="590"/>
                    </a:lnTo>
                    <a:lnTo>
                      <a:pt x="1317" y="587"/>
                    </a:lnTo>
                    <a:lnTo>
                      <a:pt x="1317" y="587"/>
                    </a:lnTo>
                    <a:lnTo>
                      <a:pt x="1328" y="586"/>
                    </a:lnTo>
                    <a:lnTo>
                      <a:pt x="1339" y="586"/>
                    </a:lnTo>
                    <a:lnTo>
                      <a:pt x="1350" y="586"/>
                    </a:lnTo>
                    <a:lnTo>
                      <a:pt x="1359" y="589"/>
                    </a:lnTo>
                    <a:lnTo>
                      <a:pt x="1366" y="591"/>
                    </a:lnTo>
                    <a:lnTo>
                      <a:pt x="1374" y="594"/>
                    </a:lnTo>
                    <a:lnTo>
                      <a:pt x="1381" y="599"/>
                    </a:lnTo>
                    <a:lnTo>
                      <a:pt x="1388" y="604"/>
                    </a:lnTo>
                    <a:lnTo>
                      <a:pt x="1393" y="609"/>
                    </a:lnTo>
                    <a:lnTo>
                      <a:pt x="1398" y="615"/>
                    </a:lnTo>
                    <a:lnTo>
                      <a:pt x="1402" y="623"/>
                    </a:lnTo>
                    <a:lnTo>
                      <a:pt x="1406" y="631"/>
                    </a:lnTo>
                    <a:lnTo>
                      <a:pt x="1411" y="647"/>
                    </a:lnTo>
                    <a:lnTo>
                      <a:pt x="1414" y="665"/>
                    </a:lnTo>
                    <a:lnTo>
                      <a:pt x="1416" y="685"/>
                    </a:lnTo>
                    <a:lnTo>
                      <a:pt x="1416" y="706"/>
                    </a:lnTo>
                    <a:lnTo>
                      <a:pt x="1414" y="726"/>
                    </a:lnTo>
                    <a:lnTo>
                      <a:pt x="1412" y="746"/>
                    </a:lnTo>
                    <a:lnTo>
                      <a:pt x="1408" y="765"/>
                    </a:lnTo>
                    <a:lnTo>
                      <a:pt x="1404" y="785"/>
                    </a:lnTo>
                    <a:lnTo>
                      <a:pt x="1399" y="801"/>
                    </a:lnTo>
                    <a:lnTo>
                      <a:pt x="1394" y="816"/>
                    </a:lnTo>
                    <a:lnTo>
                      <a:pt x="1394" y="816"/>
                    </a:lnTo>
                    <a:lnTo>
                      <a:pt x="1379" y="863"/>
                    </a:lnTo>
                    <a:lnTo>
                      <a:pt x="1370" y="888"/>
                    </a:lnTo>
                    <a:lnTo>
                      <a:pt x="1360" y="912"/>
                    </a:lnTo>
                    <a:lnTo>
                      <a:pt x="1348" y="935"/>
                    </a:lnTo>
                    <a:lnTo>
                      <a:pt x="1336" y="956"/>
                    </a:lnTo>
                    <a:lnTo>
                      <a:pt x="1328" y="967"/>
                    </a:lnTo>
                    <a:lnTo>
                      <a:pt x="1320" y="975"/>
                    </a:lnTo>
                    <a:lnTo>
                      <a:pt x="1312" y="984"/>
                    </a:lnTo>
                    <a:lnTo>
                      <a:pt x="1303" y="991"/>
                    </a:lnTo>
                    <a:lnTo>
                      <a:pt x="1303" y="991"/>
                    </a:lnTo>
                    <a:lnTo>
                      <a:pt x="1291" y="998"/>
                    </a:lnTo>
                    <a:lnTo>
                      <a:pt x="1277" y="1006"/>
                    </a:lnTo>
                    <a:lnTo>
                      <a:pt x="1259" y="1015"/>
                    </a:lnTo>
                    <a:lnTo>
                      <a:pt x="1242" y="1021"/>
                    </a:lnTo>
                    <a:lnTo>
                      <a:pt x="1233" y="1024"/>
                    </a:lnTo>
                    <a:lnTo>
                      <a:pt x="1225" y="1025"/>
                    </a:lnTo>
                    <a:lnTo>
                      <a:pt x="1216" y="1025"/>
                    </a:lnTo>
                    <a:lnTo>
                      <a:pt x="1210" y="1024"/>
                    </a:lnTo>
                    <a:lnTo>
                      <a:pt x="1203" y="1023"/>
                    </a:lnTo>
                    <a:lnTo>
                      <a:pt x="1198" y="1019"/>
                    </a:lnTo>
                    <a:lnTo>
                      <a:pt x="1195" y="1012"/>
                    </a:lnTo>
                    <a:lnTo>
                      <a:pt x="1193" y="1005"/>
                    </a:lnTo>
                    <a:lnTo>
                      <a:pt x="1196" y="996"/>
                    </a:lnTo>
                    <a:lnTo>
                      <a:pt x="1196" y="996"/>
                    </a:lnTo>
                    <a:lnTo>
                      <a:pt x="1188" y="1028"/>
                    </a:lnTo>
                    <a:lnTo>
                      <a:pt x="1179" y="1058"/>
                    </a:lnTo>
                    <a:lnTo>
                      <a:pt x="1170" y="1090"/>
                    </a:lnTo>
                    <a:lnTo>
                      <a:pt x="1160" y="1119"/>
                    </a:lnTo>
                    <a:lnTo>
                      <a:pt x="1149" y="1150"/>
                    </a:lnTo>
                    <a:lnTo>
                      <a:pt x="1137" y="1178"/>
                    </a:lnTo>
                    <a:lnTo>
                      <a:pt x="1125" y="1206"/>
                    </a:lnTo>
                    <a:lnTo>
                      <a:pt x="1111" y="1231"/>
                    </a:lnTo>
                    <a:lnTo>
                      <a:pt x="1111" y="1231"/>
                    </a:lnTo>
                    <a:lnTo>
                      <a:pt x="1085" y="1275"/>
                    </a:lnTo>
                    <a:lnTo>
                      <a:pt x="1092" y="1289"/>
                    </a:lnTo>
                    <a:lnTo>
                      <a:pt x="1092" y="1289"/>
                    </a:lnTo>
                    <a:lnTo>
                      <a:pt x="1099" y="1311"/>
                    </a:lnTo>
                    <a:lnTo>
                      <a:pt x="1104" y="1333"/>
                    </a:lnTo>
                    <a:lnTo>
                      <a:pt x="1107" y="1355"/>
                    </a:lnTo>
                    <a:lnTo>
                      <a:pt x="1109" y="1376"/>
                    </a:lnTo>
                    <a:lnTo>
                      <a:pt x="1109" y="1398"/>
                    </a:lnTo>
                    <a:lnTo>
                      <a:pt x="1109" y="1418"/>
                    </a:lnTo>
                    <a:lnTo>
                      <a:pt x="1109" y="1462"/>
                    </a:lnTo>
                    <a:lnTo>
                      <a:pt x="1109" y="1482"/>
                    </a:lnTo>
                    <a:lnTo>
                      <a:pt x="1111" y="1504"/>
                    </a:lnTo>
                    <a:lnTo>
                      <a:pt x="1113" y="1524"/>
                    </a:lnTo>
                    <a:lnTo>
                      <a:pt x="1117" y="1544"/>
                    </a:lnTo>
                    <a:lnTo>
                      <a:pt x="1123" y="1565"/>
                    </a:lnTo>
                    <a:lnTo>
                      <a:pt x="1132" y="1585"/>
                    </a:lnTo>
                    <a:lnTo>
                      <a:pt x="1142" y="1606"/>
                    </a:lnTo>
                    <a:lnTo>
                      <a:pt x="1158" y="1626"/>
                    </a:lnTo>
                    <a:lnTo>
                      <a:pt x="1158" y="1626"/>
                    </a:lnTo>
                    <a:lnTo>
                      <a:pt x="1177" y="1649"/>
                    </a:lnTo>
                    <a:lnTo>
                      <a:pt x="1197" y="1672"/>
                    </a:lnTo>
                    <a:lnTo>
                      <a:pt x="1197" y="1672"/>
                    </a:lnTo>
                    <a:lnTo>
                      <a:pt x="1216" y="1693"/>
                    </a:lnTo>
                    <a:lnTo>
                      <a:pt x="1234" y="1715"/>
                    </a:lnTo>
                    <a:lnTo>
                      <a:pt x="1242" y="1726"/>
                    </a:lnTo>
                    <a:lnTo>
                      <a:pt x="1249" y="1738"/>
                    </a:lnTo>
                    <a:lnTo>
                      <a:pt x="1256" y="1749"/>
                    </a:lnTo>
                    <a:lnTo>
                      <a:pt x="1259" y="1761"/>
                    </a:lnTo>
                    <a:lnTo>
                      <a:pt x="1263" y="1774"/>
                    </a:lnTo>
                    <a:lnTo>
                      <a:pt x="1266" y="1785"/>
                    </a:lnTo>
                    <a:lnTo>
                      <a:pt x="1266" y="1798"/>
                    </a:lnTo>
                    <a:lnTo>
                      <a:pt x="1264" y="1810"/>
                    </a:lnTo>
                    <a:lnTo>
                      <a:pt x="1262" y="1824"/>
                    </a:lnTo>
                    <a:lnTo>
                      <a:pt x="1257" y="1838"/>
                    </a:lnTo>
                    <a:lnTo>
                      <a:pt x="1249" y="1852"/>
                    </a:lnTo>
                    <a:lnTo>
                      <a:pt x="1240" y="1866"/>
                    </a:lnTo>
                    <a:lnTo>
                      <a:pt x="1240" y="1866"/>
                    </a:lnTo>
                    <a:lnTo>
                      <a:pt x="1224" y="1887"/>
                    </a:lnTo>
                    <a:lnTo>
                      <a:pt x="1206" y="1906"/>
                    </a:lnTo>
                    <a:lnTo>
                      <a:pt x="1188" y="1924"/>
                    </a:lnTo>
                    <a:lnTo>
                      <a:pt x="1170" y="1940"/>
                    </a:lnTo>
                    <a:lnTo>
                      <a:pt x="1150" y="1954"/>
                    </a:lnTo>
                    <a:lnTo>
                      <a:pt x="1130" y="1968"/>
                    </a:lnTo>
                    <a:lnTo>
                      <a:pt x="1109" y="1981"/>
                    </a:lnTo>
                    <a:lnTo>
                      <a:pt x="1088" y="1992"/>
                    </a:lnTo>
                    <a:lnTo>
                      <a:pt x="1066" y="2003"/>
                    </a:lnTo>
                    <a:lnTo>
                      <a:pt x="1043" y="2013"/>
                    </a:lnTo>
                    <a:lnTo>
                      <a:pt x="1020" y="2020"/>
                    </a:lnTo>
                    <a:lnTo>
                      <a:pt x="998" y="2028"/>
                    </a:lnTo>
                    <a:lnTo>
                      <a:pt x="973" y="2034"/>
                    </a:lnTo>
                    <a:lnTo>
                      <a:pt x="949" y="2041"/>
                    </a:lnTo>
                    <a:lnTo>
                      <a:pt x="925" y="2045"/>
                    </a:lnTo>
                    <a:lnTo>
                      <a:pt x="900" y="2048"/>
                    </a:lnTo>
                    <a:lnTo>
                      <a:pt x="850" y="2055"/>
                    </a:lnTo>
                    <a:lnTo>
                      <a:pt x="801" y="2057"/>
                    </a:lnTo>
                    <a:lnTo>
                      <a:pt x="750" y="2057"/>
                    </a:lnTo>
                    <a:lnTo>
                      <a:pt x="700" y="2056"/>
                    </a:lnTo>
                    <a:lnTo>
                      <a:pt x="651" y="2052"/>
                    </a:lnTo>
                    <a:lnTo>
                      <a:pt x="602" y="2048"/>
                    </a:lnTo>
                    <a:lnTo>
                      <a:pt x="555" y="2042"/>
                    </a:lnTo>
                    <a:lnTo>
                      <a:pt x="509" y="2036"/>
                    </a:lnTo>
                    <a:lnTo>
                      <a:pt x="509" y="2036"/>
                    </a:lnTo>
                    <a:lnTo>
                      <a:pt x="455" y="2026"/>
                    </a:lnTo>
                    <a:lnTo>
                      <a:pt x="428" y="2020"/>
                    </a:lnTo>
                    <a:lnTo>
                      <a:pt x="400" y="2014"/>
                    </a:lnTo>
                    <a:lnTo>
                      <a:pt x="373" y="2006"/>
                    </a:lnTo>
                    <a:lnTo>
                      <a:pt x="347" y="1998"/>
                    </a:lnTo>
                    <a:lnTo>
                      <a:pt x="320" y="1989"/>
                    </a:lnTo>
                    <a:lnTo>
                      <a:pt x="295" y="1978"/>
                    </a:lnTo>
                    <a:lnTo>
                      <a:pt x="269" y="1967"/>
                    </a:lnTo>
                    <a:lnTo>
                      <a:pt x="245" y="1954"/>
                    </a:lnTo>
                    <a:lnTo>
                      <a:pt x="221" y="1940"/>
                    </a:lnTo>
                    <a:lnTo>
                      <a:pt x="198" y="1925"/>
                    </a:lnTo>
                    <a:lnTo>
                      <a:pt x="175" y="1908"/>
                    </a:lnTo>
                    <a:lnTo>
                      <a:pt x="154" y="1891"/>
                    </a:lnTo>
                    <a:lnTo>
                      <a:pt x="135" y="1870"/>
                    </a:lnTo>
                    <a:lnTo>
                      <a:pt x="115" y="1850"/>
                    </a:lnTo>
                    <a:lnTo>
                      <a:pt x="115" y="1826"/>
                    </a:lnTo>
                    <a:lnTo>
                      <a:pt x="115" y="1826"/>
                    </a:lnTo>
                    <a:lnTo>
                      <a:pt x="126" y="1822"/>
                    </a:lnTo>
                    <a:lnTo>
                      <a:pt x="136" y="1817"/>
                    </a:lnTo>
                    <a:lnTo>
                      <a:pt x="147" y="1810"/>
                    </a:lnTo>
                    <a:lnTo>
                      <a:pt x="160" y="1803"/>
                    </a:lnTo>
                    <a:lnTo>
                      <a:pt x="184" y="1784"/>
                    </a:lnTo>
                    <a:lnTo>
                      <a:pt x="208" y="1762"/>
                    </a:lnTo>
                    <a:lnTo>
                      <a:pt x="208" y="1762"/>
                    </a:lnTo>
                    <a:lnTo>
                      <a:pt x="227" y="1742"/>
                    </a:lnTo>
                    <a:lnTo>
                      <a:pt x="246" y="1720"/>
                    </a:lnTo>
                    <a:lnTo>
                      <a:pt x="264" y="1697"/>
                    </a:lnTo>
                    <a:lnTo>
                      <a:pt x="281" y="1674"/>
                    </a:lnTo>
                    <a:lnTo>
                      <a:pt x="293" y="1651"/>
                    </a:lnTo>
                    <a:lnTo>
                      <a:pt x="306" y="1628"/>
                    </a:lnTo>
                    <a:lnTo>
                      <a:pt x="315" y="1608"/>
                    </a:lnTo>
                    <a:lnTo>
                      <a:pt x="320" y="1588"/>
                    </a:lnTo>
                    <a:lnTo>
                      <a:pt x="320" y="1588"/>
                    </a:lnTo>
                    <a:lnTo>
                      <a:pt x="323" y="1572"/>
                    </a:lnTo>
                    <a:lnTo>
                      <a:pt x="325" y="1555"/>
                    </a:lnTo>
                    <a:lnTo>
                      <a:pt x="326" y="1518"/>
                    </a:lnTo>
                    <a:lnTo>
                      <a:pt x="326" y="1480"/>
                    </a:lnTo>
                    <a:lnTo>
                      <a:pt x="324" y="1439"/>
                    </a:lnTo>
                    <a:lnTo>
                      <a:pt x="319" y="1398"/>
                    </a:lnTo>
                    <a:lnTo>
                      <a:pt x="314" y="1357"/>
                    </a:lnTo>
                    <a:lnTo>
                      <a:pt x="307" y="1320"/>
                    </a:lnTo>
                    <a:lnTo>
                      <a:pt x="300" y="1286"/>
                    </a:lnTo>
                    <a:lnTo>
                      <a:pt x="302" y="1212"/>
                    </a:lnTo>
                    <a:lnTo>
                      <a:pt x="302" y="1212"/>
                    </a:lnTo>
                    <a:lnTo>
                      <a:pt x="293" y="1185"/>
                    </a:lnTo>
                    <a:lnTo>
                      <a:pt x="285" y="1160"/>
                    </a:lnTo>
                    <a:lnTo>
                      <a:pt x="271" y="1105"/>
                    </a:lnTo>
                    <a:lnTo>
                      <a:pt x="271" y="1105"/>
                    </a:lnTo>
                    <a:lnTo>
                      <a:pt x="236" y="956"/>
                    </a:lnTo>
                    <a:lnTo>
                      <a:pt x="208" y="989"/>
                    </a:lnTo>
                    <a:lnTo>
                      <a:pt x="208" y="989"/>
                    </a:lnTo>
                    <a:lnTo>
                      <a:pt x="206" y="998"/>
                    </a:lnTo>
                    <a:lnTo>
                      <a:pt x="203" y="1005"/>
                    </a:lnTo>
                    <a:lnTo>
                      <a:pt x="199" y="1010"/>
                    </a:lnTo>
                    <a:lnTo>
                      <a:pt x="196" y="1014"/>
                    </a:lnTo>
                    <a:lnTo>
                      <a:pt x="190" y="1015"/>
                    </a:lnTo>
                    <a:lnTo>
                      <a:pt x="185" y="1015"/>
                    </a:lnTo>
                    <a:lnTo>
                      <a:pt x="180" y="1014"/>
                    </a:lnTo>
                    <a:lnTo>
                      <a:pt x="175" y="1011"/>
                    </a:lnTo>
                    <a:lnTo>
                      <a:pt x="164" y="1005"/>
                    </a:lnTo>
                    <a:lnTo>
                      <a:pt x="154" y="996"/>
                    </a:lnTo>
                    <a:lnTo>
                      <a:pt x="143" y="986"/>
                    </a:lnTo>
                    <a:lnTo>
                      <a:pt x="136" y="978"/>
                    </a:lnTo>
                    <a:lnTo>
                      <a:pt x="136" y="978"/>
                    </a:lnTo>
                    <a:lnTo>
                      <a:pt x="109" y="941"/>
                    </a:lnTo>
                    <a:lnTo>
                      <a:pt x="85" y="903"/>
                    </a:lnTo>
                    <a:lnTo>
                      <a:pt x="62" y="863"/>
                    </a:lnTo>
                    <a:lnTo>
                      <a:pt x="39" y="824"/>
                    </a:lnTo>
                    <a:lnTo>
                      <a:pt x="39" y="824"/>
                    </a:lnTo>
                    <a:lnTo>
                      <a:pt x="28" y="804"/>
                    </a:lnTo>
                    <a:lnTo>
                      <a:pt x="19" y="782"/>
                    </a:lnTo>
                    <a:lnTo>
                      <a:pt x="11" y="762"/>
                    </a:lnTo>
                    <a:lnTo>
                      <a:pt x="6" y="740"/>
                    </a:lnTo>
                    <a:lnTo>
                      <a:pt x="2" y="718"/>
                    </a:lnTo>
                    <a:lnTo>
                      <a:pt x="0" y="697"/>
                    </a:lnTo>
                    <a:lnTo>
                      <a:pt x="0" y="674"/>
                    </a:lnTo>
                    <a:lnTo>
                      <a:pt x="0" y="650"/>
                    </a:lnTo>
                    <a:lnTo>
                      <a:pt x="0" y="650"/>
                    </a:lnTo>
                    <a:lnTo>
                      <a:pt x="2" y="632"/>
                    </a:lnTo>
                    <a:lnTo>
                      <a:pt x="5" y="617"/>
                    </a:lnTo>
                    <a:lnTo>
                      <a:pt x="10" y="605"/>
                    </a:lnTo>
                    <a:lnTo>
                      <a:pt x="13" y="600"/>
                    </a:lnTo>
                    <a:lnTo>
                      <a:pt x="16" y="596"/>
                    </a:lnTo>
                    <a:lnTo>
                      <a:pt x="20" y="592"/>
                    </a:lnTo>
                    <a:lnTo>
                      <a:pt x="25" y="590"/>
                    </a:lnTo>
                    <a:lnTo>
                      <a:pt x="32" y="589"/>
                    </a:lnTo>
                    <a:lnTo>
                      <a:pt x="38" y="587"/>
                    </a:lnTo>
                    <a:lnTo>
                      <a:pt x="53" y="587"/>
                    </a:lnTo>
                    <a:lnTo>
                      <a:pt x="74" y="590"/>
                    </a:lnTo>
                    <a:lnTo>
                      <a:pt x="151" y="67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4" name="Freeform 51">
                <a:extLst>
                  <a:ext uri="{FF2B5EF4-FFF2-40B4-BE49-F238E27FC236}">
                    <a16:creationId xmlns:a16="http://schemas.microsoft.com/office/drawing/2014/main" id="{2BAF385A-52E0-89C6-620A-3AADDFBD14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" y="3027"/>
                <a:ext cx="429" cy="1293"/>
              </a:xfrm>
              <a:custGeom>
                <a:avLst/>
                <a:gdLst>
                  <a:gd name="T0" fmla="*/ 35 w 859"/>
                  <a:gd name="T1" fmla="*/ 2492 h 2585"/>
                  <a:gd name="T2" fmla="*/ 31 w 859"/>
                  <a:gd name="T3" fmla="*/ 2585 h 2585"/>
                  <a:gd name="T4" fmla="*/ 427 w 859"/>
                  <a:gd name="T5" fmla="*/ 2585 h 2585"/>
                  <a:gd name="T6" fmla="*/ 455 w 859"/>
                  <a:gd name="T7" fmla="*/ 2420 h 2585"/>
                  <a:gd name="T8" fmla="*/ 479 w 859"/>
                  <a:gd name="T9" fmla="*/ 2296 h 2585"/>
                  <a:gd name="T10" fmla="*/ 488 w 859"/>
                  <a:gd name="T11" fmla="*/ 2255 h 2585"/>
                  <a:gd name="T12" fmla="*/ 512 w 859"/>
                  <a:gd name="T13" fmla="*/ 2170 h 2585"/>
                  <a:gd name="T14" fmla="*/ 564 w 859"/>
                  <a:gd name="T15" fmla="*/ 2005 h 2585"/>
                  <a:gd name="T16" fmla="*/ 601 w 859"/>
                  <a:gd name="T17" fmla="*/ 1881 h 2585"/>
                  <a:gd name="T18" fmla="*/ 621 w 859"/>
                  <a:gd name="T19" fmla="*/ 1798 h 2585"/>
                  <a:gd name="T20" fmla="*/ 636 w 859"/>
                  <a:gd name="T21" fmla="*/ 1713 h 2585"/>
                  <a:gd name="T22" fmla="*/ 647 w 859"/>
                  <a:gd name="T23" fmla="*/ 1627 h 2585"/>
                  <a:gd name="T24" fmla="*/ 648 w 859"/>
                  <a:gd name="T25" fmla="*/ 1581 h 2585"/>
                  <a:gd name="T26" fmla="*/ 650 w 859"/>
                  <a:gd name="T27" fmla="*/ 1362 h 2585"/>
                  <a:gd name="T28" fmla="*/ 648 w 859"/>
                  <a:gd name="T29" fmla="*/ 1143 h 2585"/>
                  <a:gd name="T30" fmla="*/ 649 w 859"/>
                  <a:gd name="T31" fmla="*/ 1092 h 2585"/>
                  <a:gd name="T32" fmla="*/ 653 w 859"/>
                  <a:gd name="T33" fmla="*/ 997 h 2585"/>
                  <a:gd name="T34" fmla="*/ 662 w 859"/>
                  <a:gd name="T35" fmla="*/ 905 h 2585"/>
                  <a:gd name="T36" fmla="*/ 678 w 859"/>
                  <a:gd name="T37" fmla="*/ 812 h 2585"/>
                  <a:gd name="T38" fmla="*/ 690 w 859"/>
                  <a:gd name="T39" fmla="*/ 762 h 2585"/>
                  <a:gd name="T40" fmla="*/ 723 w 859"/>
                  <a:gd name="T41" fmla="*/ 655 h 2585"/>
                  <a:gd name="T42" fmla="*/ 776 w 859"/>
                  <a:gd name="T43" fmla="*/ 486 h 2585"/>
                  <a:gd name="T44" fmla="*/ 798 w 859"/>
                  <a:gd name="T45" fmla="*/ 401 h 2585"/>
                  <a:gd name="T46" fmla="*/ 807 w 859"/>
                  <a:gd name="T47" fmla="*/ 346 h 2585"/>
                  <a:gd name="T48" fmla="*/ 859 w 859"/>
                  <a:gd name="T49" fmla="*/ 318 h 2585"/>
                  <a:gd name="T50" fmla="*/ 819 w 859"/>
                  <a:gd name="T51" fmla="*/ 294 h 2585"/>
                  <a:gd name="T52" fmla="*/ 770 w 859"/>
                  <a:gd name="T53" fmla="*/ 267 h 2585"/>
                  <a:gd name="T54" fmla="*/ 668 w 859"/>
                  <a:gd name="T55" fmla="*/ 216 h 2585"/>
                  <a:gd name="T56" fmla="*/ 512 w 859"/>
                  <a:gd name="T57" fmla="*/ 142 h 2585"/>
                  <a:gd name="T58" fmla="*/ 410 w 859"/>
                  <a:gd name="T59" fmla="*/ 89 h 2585"/>
                  <a:gd name="T60" fmla="*/ 391 w 859"/>
                  <a:gd name="T61" fmla="*/ 80 h 2585"/>
                  <a:gd name="T62" fmla="*/ 317 w 859"/>
                  <a:gd name="T63" fmla="*/ 50 h 2585"/>
                  <a:gd name="T64" fmla="*/ 231 w 859"/>
                  <a:gd name="T65" fmla="*/ 14 h 2585"/>
                  <a:gd name="T66" fmla="*/ 190 w 859"/>
                  <a:gd name="T67" fmla="*/ 39 h 2585"/>
                  <a:gd name="T68" fmla="*/ 193 w 859"/>
                  <a:gd name="T69" fmla="*/ 117 h 2585"/>
                  <a:gd name="T70" fmla="*/ 199 w 859"/>
                  <a:gd name="T71" fmla="*/ 271 h 2585"/>
                  <a:gd name="T72" fmla="*/ 199 w 859"/>
                  <a:gd name="T73" fmla="*/ 384 h 2585"/>
                  <a:gd name="T74" fmla="*/ 197 w 859"/>
                  <a:gd name="T75" fmla="*/ 459 h 2585"/>
                  <a:gd name="T76" fmla="*/ 189 w 859"/>
                  <a:gd name="T77" fmla="*/ 534 h 2585"/>
                  <a:gd name="T78" fmla="*/ 176 w 859"/>
                  <a:gd name="T79" fmla="*/ 611 h 2585"/>
                  <a:gd name="T80" fmla="*/ 167 w 859"/>
                  <a:gd name="T81" fmla="*/ 649 h 2585"/>
                  <a:gd name="T82" fmla="*/ 92 w 859"/>
                  <a:gd name="T83" fmla="*/ 953 h 2585"/>
                  <a:gd name="T84" fmla="*/ 58 w 859"/>
                  <a:gd name="T85" fmla="*/ 1106 h 2585"/>
                  <a:gd name="T86" fmla="*/ 30 w 859"/>
                  <a:gd name="T87" fmla="*/ 1260 h 2585"/>
                  <a:gd name="T88" fmla="*/ 24 w 859"/>
                  <a:gd name="T89" fmla="*/ 1298 h 2585"/>
                  <a:gd name="T90" fmla="*/ 14 w 859"/>
                  <a:gd name="T91" fmla="*/ 1376 h 2585"/>
                  <a:gd name="T92" fmla="*/ 3 w 859"/>
                  <a:gd name="T93" fmla="*/ 1490 h 2585"/>
                  <a:gd name="T94" fmla="*/ 0 w 859"/>
                  <a:gd name="T95" fmla="*/ 1644 h 2585"/>
                  <a:gd name="T96" fmla="*/ 3 w 859"/>
                  <a:gd name="T97" fmla="*/ 1797 h 2585"/>
                  <a:gd name="T98" fmla="*/ 16 w 859"/>
                  <a:gd name="T99" fmla="*/ 2029 h 2585"/>
                  <a:gd name="T100" fmla="*/ 30 w 859"/>
                  <a:gd name="T101" fmla="*/ 2260 h 2585"/>
                  <a:gd name="T102" fmla="*/ 35 w 859"/>
                  <a:gd name="T103" fmla="*/ 2414 h 2585"/>
                  <a:gd name="T104" fmla="*/ 35 w 859"/>
                  <a:gd name="T105" fmla="*/ 2492 h 2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59" h="2585">
                    <a:moveTo>
                      <a:pt x="35" y="2492"/>
                    </a:moveTo>
                    <a:lnTo>
                      <a:pt x="35" y="2492"/>
                    </a:lnTo>
                    <a:lnTo>
                      <a:pt x="34" y="2539"/>
                    </a:lnTo>
                    <a:lnTo>
                      <a:pt x="31" y="2585"/>
                    </a:lnTo>
                    <a:lnTo>
                      <a:pt x="427" y="2585"/>
                    </a:lnTo>
                    <a:lnTo>
                      <a:pt x="427" y="2585"/>
                    </a:lnTo>
                    <a:lnTo>
                      <a:pt x="441" y="2502"/>
                    </a:lnTo>
                    <a:lnTo>
                      <a:pt x="455" y="2420"/>
                    </a:lnTo>
                    <a:lnTo>
                      <a:pt x="470" y="2337"/>
                    </a:lnTo>
                    <a:lnTo>
                      <a:pt x="479" y="2296"/>
                    </a:lnTo>
                    <a:lnTo>
                      <a:pt x="488" y="2255"/>
                    </a:lnTo>
                    <a:lnTo>
                      <a:pt x="488" y="2255"/>
                    </a:lnTo>
                    <a:lnTo>
                      <a:pt x="499" y="2213"/>
                    </a:lnTo>
                    <a:lnTo>
                      <a:pt x="512" y="2170"/>
                    </a:lnTo>
                    <a:lnTo>
                      <a:pt x="537" y="2087"/>
                    </a:lnTo>
                    <a:lnTo>
                      <a:pt x="564" y="2005"/>
                    </a:lnTo>
                    <a:lnTo>
                      <a:pt x="589" y="1923"/>
                    </a:lnTo>
                    <a:lnTo>
                      <a:pt x="601" y="1881"/>
                    </a:lnTo>
                    <a:lnTo>
                      <a:pt x="611" y="1840"/>
                    </a:lnTo>
                    <a:lnTo>
                      <a:pt x="621" y="1798"/>
                    </a:lnTo>
                    <a:lnTo>
                      <a:pt x="630" y="1756"/>
                    </a:lnTo>
                    <a:lnTo>
                      <a:pt x="636" y="1713"/>
                    </a:lnTo>
                    <a:lnTo>
                      <a:pt x="643" y="1670"/>
                    </a:lnTo>
                    <a:lnTo>
                      <a:pt x="647" y="1627"/>
                    </a:lnTo>
                    <a:lnTo>
                      <a:pt x="648" y="1581"/>
                    </a:lnTo>
                    <a:lnTo>
                      <a:pt x="648" y="1581"/>
                    </a:lnTo>
                    <a:lnTo>
                      <a:pt x="650" y="1473"/>
                    </a:lnTo>
                    <a:lnTo>
                      <a:pt x="650" y="1362"/>
                    </a:lnTo>
                    <a:lnTo>
                      <a:pt x="649" y="1252"/>
                    </a:lnTo>
                    <a:lnTo>
                      <a:pt x="648" y="1143"/>
                    </a:lnTo>
                    <a:lnTo>
                      <a:pt x="648" y="1143"/>
                    </a:lnTo>
                    <a:lnTo>
                      <a:pt x="649" y="1092"/>
                    </a:lnTo>
                    <a:lnTo>
                      <a:pt x="650" y="1044"/>
                    </a:lnTo>
                    <a:lnTo>
                      <a:pt x="653" y="997"/>
                    </a:lnTo>
                    <a:lnTo>
                      <a:pt x="657" y="951"/>
                    </a:lnTo>
                    <a:lnTo>
                      <a:pt x="662" y="905"/>
                    </a:lnTo>
                    <a:lnTo>
                      <a:pt x="669" y="859"/>
                    </a:lnTo>
                    <a:lnTo>
                      <a:pt x="678" y="812"/>
                    </a:lnTo>
                    <a:lnTo>
                      <a:pt x="690" y="762"/>
                    </a:lnTo>
                    <a:lnTo>
                      <a:pt x="690" y="762"/>
                    </a:lnTo>
                    <a:lnTo>
                      <a:pt x="705" y="710"/>
                    </a:lnTo>
                    <a:lnTo>
                      <a:pt x="723" y="655"/>
                    </a:lnTo>
                    <a:lnTo>
                      <a:pt x="760" y="542"/>
                    </a:lnTo>
                    <a:lnTo>
                      <a:pt x="776" y="486"/>
                    </a:lnTo>
                    <a:lnTo>
                      <a:pt x="791" y="429"/>
                    </a:lnTo>
                    <a:lnTo>
                      <a:pt x="798" y="401"/>
                    </a:lnTo>
                    <a:lnTo>
                      <a:pt x="803" y="373"/>
                    </a:lnTo>
                    <a:lnTo>
                      <a:pt x="807" y="346"/>
                    </a:lnTo>
                    <a:lnTo>
                      <a:pt x="808" y="318"/>
                    </a:lnTo>
                    <a:lnTo>
                      <a:pt x="859" y="318"/>
                    </a:lnTo>
                    <a:lnTo>
                      <a:pt x="859" y="318"/>
                    </a:lnTo>
                    <a:lnTo>
                      <a:pt x="819" y="294"/>
                    </a:lnTo>
                    <a:lnTo>
                      <a:pt x="819" y="294"/>
                    </a:lnTo>
                    <a:lnTo>
                      <a:pt x="770" y="267"/>
                    </a:lnTo>
                    <a:lnTo>
                      <a:pt x="719" y="242"/>
                    </a:lnTo>
                    <a:lnTo>
                      <a:pt x="668" y="216"/>
                    </a:lnTo>
                    <a:lnTo>
                      <a:pt x="616" y="192"/>
                    </a:lnTo>
                    <a:lnTo>
                      <a:pt x="512" y="142"/>
                    </a:lnTo>
                    <a:lnTo>
                      <a:pt x="461" y="117"/>
                    </a:lnTo>
                    <a:lnTo>
                      <a:pt x="410" y="89"/>
                    </a:lnTo>
                    <a:lnTo>
                      <a:pt x="410" y="89"/>
                    </a:lnTo>
                    <a:lnTo>
                      <a:pt x="391" y="80"/>
                    </a:lnTo>
                    <a:lnTo>
                      <a:pt x="369" y="70"/>
                    </a:lnTo>
                    <a:lnTo>
                      <a:pt x="317" y="50"/>
                    </a:lnTo>
                    <a:lnTo>
                      <a:pt x="260" y="27"/>
                    </a:lnTo>
                    <a:lnTo>
                      <a:pt x="231" y="14"/>
                    </a:lnTo>
                    <a:lnTo>
                      <a:pt x="202" y="0"/>
                    </a:lnTo>
                    <a:lnTo>
                      <a:pt x="190" y="39"/>
                    </a:lnTo>
                    <a:lnTo>
                      <a:pt x="190" y="39"/>
                    </a:lnTo>
                    <a:lnTo>
                      <a:pt x="193" y="117"/>
                    </a:lnTo>
                    <a:lnTo>
                      <a:pt x="197" y="195"/>
                    </a:lnTo>
                    <a:lnTo>
                      <a:pt x="199" y="271"/>
                    </a:lnTo>
                    <a:lnTo>
                      <a:pt x="199" y="346"/>
                    </a:lnTo>
                    <a:lnTo>
                      <a:pt x="199" y="384"/>
                    </a:lnTo>
                    <a:lnTo>
                      <a:pt x="198" y="421"/>
                    </a:lnTo>
                    <a:lnTo>
                      <a:pt x="197" y="459"/>
                    </a:lnTo>
                    <a:lnTo>
                      <a:pt x="193" y="496"/>
                    </a:lnTo>
                    <a:lnTo>
                      <a:pt x="189" y="534"/>
                    </a:lnTo>
                    <a:lnTo>
                      <a:pt x="184" y="573"/>
                    </a:lnTo>
                    <a:lnTo>
                      <a:pt x="176" y="611"/>
                    </a:lnTo>
                    <a:lnTo>
                      <a:pt x="167" y="649"/>
                    </a:lnTo>
                    <a:lnTo>
                      <a:pt x="167" y="649"/>
                    </a:lnTo>
                    <a:lnTo>
                      <a:pt x="129" y="800"/>
                    </a:lnTo>
                    <a:lnTo>
                      <a:pt x="92" y="953"/>
                    </a:lnTo>
                    <a:lnTo>
                      <a:pt x="75" y="1030"/>
                    </a:lnTo>
                    <a:lnTo>
                      <a:pt x="58" y="1106"/>
                    </a:lnTo>
                    <a:lnTo>
                      <a:pt x="43" y="1184"/>
                    </a:lnTo>
                    <a:lnTo>
                      <a:pt x="30" y="1260"/>
                    </a:lnTo>
                    <a:lnTo>
                      <a:pt x="30" y="1260"/>
                    </a:lnTo>
                    <a:lnTo>
                      <a:pt x="24" y="1298"/>
                    </a:lnTo>
                    <a:lnTo>
                      <a:pt x="19" y="1338"/>
                    </a:lnTo>
                    <a:lnTo>
                      <a:pt x="14" y="1376"/>
                    </a:lnTo>
                    <a:lnTo>
                      <a:pt x="10" y="1414"/>
                    </a:lnTo>
                    <a:lnTo>
                      <a:pt x="3" y="1490"/>
                    </a:lnTo>
                    <a:lnTo>
                      <a:pt x="1" y="1567"/>
                    </a:lnTo>
                    <a:lnTo>
                      <a:pt x="0" y="1644"/>
                    </a:lnTo>
                    <a:lnTo>
                      <a:pt x="1" y="1721"/>
                    </a:lnTo>
                    <a:lnTo>
                      <a:pt x="3" y="1797"/>
                    </a:lnTo>
                    <a:lnTo>
                      <a:pt x="7" y="1875"/>
                    </a:lnTo>
                    <a:lnTo>
                      <a:pt x="16" y="2029"/>
                    </a:lnTo>
                    <a:lnTo>
                      <a:pt x="26" y="2183"/>
                    </a:lnTo>
                    <a:lnTo>
                      <a:pt x="30" y="2260"/>
                    </a:lnTo>
                    <a:lnTo>
                      <a:pt x="33" y="2338"/>
                    </a:lnTo>
                    <a:lnTo>
                      <a:pt x="35" y="2414"/>
                    </a:lnTo>
                    <a:lnTo>
                      <a:pt x="35" y="2492"/>
                    </a:lnTo>
                    <a:lnTo>
                      <a:pt x="35" y="2492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" name="Freeform 52">
                <a:extLst>
                  <a:ext uri="{FF2B5EF4-FFF2-40B4-BE49-F238E27FC236}">
                    <a16:creationId xmlns:a16="http://schemas.microsoft.com/office/drawing/2014/main" id="{799D4CE7-BB6C-1197-3FC2-ECEFA5B6C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329"/>
                <a:ext cx="711" cy="940"/>
              </a:xfrm>
              <a:custGeom>
                <a:avLst/>
                <a:gdLst>
                  <a:gd name="T0" fmla="*/ 333 w 1422"/>
                  <a:gd name="T1" fmla="*/ 1441 h 1881"/>
                  <a:gd name="T2" fmla="*/ 343 w 1422"/>
                  <a:gd name="T3" fmla="*/ 1668 h 1881"/>
                  <a:gd name="T4" fmla="*/ 389 w 1422"/>
                  <a:gd name="T5" fmla="*/ 1733 h 1881"/>
                  <a:gd name="T6" fmla="*/ 502 w 1422"/>
                  <a:gd name="T7" fmla="*/ 1816 h 1881"/>
                  <a:gd name="T8" fmla="*/ 654 w 1422"/>
                  <a:gd name="T9" fmla="*/ 1866 h 1881"/>
                  <a:gd name="T10" fmla="*/ 778 w 1422"/>
                  <a:gd name="T11" fmla="*/ 1880 h 1881"/>
                  <a:gd name="T12" fmla="*/ 961 w 1422"/>
                  <a:gd name="T13" fmla="*/ 1872 h 1881"/>
                  <a:gd name="T14" fmla="*/ 1078 w 1422"/>
                  <a:gd name="T15" fmla="*/ 1840 h 1881"/>
                  <a:gd name="T16" fmla="*/ 1141 w 1422"/>
                  <a:gd name="T17" fmla="*/ 1807 h 1881"/>
                  <a:gd name="T18" fmla="*/ 1156 w 1422"/>
                  <a:gd name="T19" fmla="*/ 1780 h 1881"/>
                  <a:gd name="T20" fmla="*/ 1140 w 1422"/>
                  <a:gd name="T21" fmla="*/ 1764 h 1881"/>
                  <a:gd name="T22" fmla="*/ 1113 w 1422"/>
                  <a:gd name="T23" fmla="*/ 1728 h 1881"/>
                  <a:gd name="T24" fmla="*/ 1098 w 1422"/>
                  <a:gd name="T25" fmla="*/ 1667 h 1881"/>
                  <a:gd name="T26" fmla="*/ 1100 w 1422"/>
                  <a:gd name="T27" fmla="*/ 1513 h 1881"/>
                  <a:gd name="T28" fmla="*/ 1098 w 1422"/>
                  <a:gd name="T29" fmla="*/ 1267 h 1881"/>
                  <a:gd name="T30" fmla="*/ 1163 w 1422"/>
                  <a:gd name="T31" fmla="*/ 1155 h 1881"/>
                  <a:gd name="T32" fmla="*/ 1197 w 1422"/>
                  <a:gd name="T33" fmla="*/ 1026 h 1881"/>
                  <a:gd name="T34" fmla="*/ 1238 w 1422"/>
                  <a:gd name="T35" fmla="*/ 967 h 1881"/>
                  <a:gd name="T36" fmla="*/ 1282 w 1422"/>
                  <a:gd name="T37" fmla="*/ 961 h 1881"/>
                  <a:gd name="T38" fmla="*/ 1367 w 1422"/>
                  <a:gd name="T39" fmla="*/ 878 h 1881"/>
                  <a:gd name="T40" fmla="*/ 1408 w 1422"/>
                  <a:gd name="T41" fmla="*/ 802 h 1881"/>
                  <a:gd name="T42" fmla="*/ 1422 w 1422"/>
                  <a:gd name="T43" fmla="*/ 686 h 1881"/>
                  <a:gd name="T44" fmla="*/ 1406 w 1422"/>
                  <a:gd name="T45" fmla="*/ 608 h 1881"/>
                  <a:gd name="T46" fmla="*/ 1375 w 1422"/>
                  <a:gd name="T47" fmla="*/ 572 h 1881"/>
                  <a:gd name="T48" fmla="*/ 1337 w 1422"/>
                  <a:gd name="T49" fmla="*/ 557 h 1881"/>
                  <a:gd name="T50" fmla="*/ 1291 w 1422"/>
                  <a:gd name="T51" fmla="*/ 562 h 1881"/>
                  <a:gd name="T52" fmla="*/ 1252 w 1422"/>
                  <a:gd name="T53" fmla="*/ 590 h 1881"/>
                  <a:gd name="T54" fmla="*/ 1226 w 1422"/>
                  <a:gd name="T55" fmla="*/ 632 h 1881"/>
                  <a:gd name="T56" fmla="*/ 1200 w 1422"/>
                  <a:gd name="T57" fmla="*/ 555 h 1881"/>
                  <a:gd name="T58" fmla="*/ 1198 w 1422"/>
                  <a:gd name="T59" fmla="*/ 407 h 1881"/>
                  <a:gd name="T60" fmla="*/ 1169 w 1422"/>
                  <a:gd name="T61" fmla="*/ 301 h 1881"/>
                  <a:gd name="T62" fmla="*/ 1028 w 1422"/>
                  <a:gd name="T63" fmla="*/ 159 h 1881"/>
                  <a:gd name="T64" fmla="*/ 942 w 1422"/>
                  <a:gd name="T65" fmla="*/ 57 h 1881"/>
                  <a:gd name="T66" fmla="*/ 815 w 1422"/>
                  <a:gd name="T67" fmla="*/ 6 h 1881"/>
                  <a:gd name="T68" fmla="*/ 663 w 1422"/>
                  <a:gd name="T69" fmla="*/ 0 h 1881"/>
                  <a:gd name="T70" fmla="*/ 518 w 1422"/>
                  <a:gd name="T71" fmla="*/ 9 h 1881"/>
                  <a:gd name="T72" fmla="*/ 395 w 1422"/>
                  <a:gd name="T73" fmla="*/ 21 h 1881"/>
                  <a:gd name="T74" fmla="*/ 337 w 1422"/>
                  <a:gd name="T75" fmla="*/ 56 h 1881"/>
                  <a:gd name="T76" fmla="*/ 263 w 1422"/>
                  <a:gd name="T77" fmla="*/ 161 h 1881"/>
                  <a:gd name="T78" fmla="*/ 222 w 1422"/>
                  <a:gd name="T79" fmla="*/ 284 h 1881"/>
                  <a:gd name="T80" fmla="*/ 202 w 1422"/>
                  <a:gd name="T81" fmla="*/ 438 h 1881"/>
                  <a:gd name="T82" fmla="*/ 216 w 1422"/>
                  <a:gd name="T83" fmla="*/ 616 h 1881"/>
                  <a:gd name="T84" fmla="*/ 225 w 1422"/>
                  <a:gd name="T85" fmla="*/ 771 h 1881"/>
                  <a:gd name="T86" fmla="*/ 178 w 1422"/>
                  <a:gd name="T87" fmla="*/ 726 h 1881"/>
                  <a:gd name="T88" fmla="*/ 123 w 1422"/>
                  <a:gd name="T89" fmla="*/ 640 h 1881"/>
                  <a:gd name="T90" fmla="*/ 46 w 1422"/>
                  <a:gd name="T91" fmla="*/ 627 h 1881"/>
                  <a:gd name="T92" fmla="*/ 14 w 1422"/>
                  <a:gd name="T93" fmla="*/ 648 h 1881"/>
                  <a:gd name="T94" fmla="*/ 1 w 1422"/>
                  <a:gd name="T95" fmla="*/ 687 h 1881"/>
                  <a:gd name="T96" fmla="*/ 7 w 1422"/>
                  <a:gd name="T97" fmla="*/ 798 h 1881"/>
                  <a:gd name="T98" fmla="*/ 34 w 1422"/>
                  <a:gd name="T99" fmla="*/ 864 h 1881"/>
                  <a:gd name="T100" fmla="*/ 105 w 1422"/>
                  <a:gd name="T101" fmla="*/ 967 h 1881"/>
                  <a:gd name="T102" fmla="*/ 154 w 1422"/>
                  <a:gd name="T103" fmla="*/ 1001 h 1881"/>
                  <a:gd name="T104" fmla="*/ 190 w 1422"/>
                  <a:gd name="T105" fmla="*/ 995 h 1881"/>
                  <a:gd name="T106" fmla="*/ 234 w 1422"/>
                  <a:gd name="T107" fmla="*/ 934 h 1881"/>
                  <a:gd name="T108" fmla="*/ 257 w 1422"/>
                  <a:gd name="T109" fmla="*/ 1066 h 1881"/>
                  <a:gd name="T110" fmla="*/ 298 w 1422"/>
                  <a:gd name="T111" fmla="*/ 1161 h 18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22" h="1881">
                    <a:moveTo>
                      <a:pt x="334" y="1267"/>
                    </a:moveTo>
                    <a:lnTo>
                      <a:pt x="334" y="1267"/>
                    </a:lnTo>
                    <a:lnTo>
                      <a:pt x="333" y="1311"/>
                    </a:lnTo>
                    <a:lnTo>
                      <a:pt x="333" y="1354"/>
                    </a:lnTo>
                    <a:lnTo>
                      <a:pt x="333" y="1441"/>
                    </a:lnTo>
                    <a:lnTo>
                      <a:pt x="337" y="1612"/>
                    </a:lnTo>
                    <a:lnTo>
                      <a:pt x="337" y="1612"/>
                    </a:lnTo>
                    <a:lnTo>
                      <a:pt x="337" y="1648"/>
                    </a:lnTo>
                    <a:lnTo>
                      <a:pt x="343" y="1668"/>
                    </a:lnTo>
                    <a:lnTo>
                      <a:pt x="343" y="1668"/>
                    </a:lnTo>
                    <a:lnTo>
                      <a:pt x="352" y="1682"/>
                    </a:lnTo>
                    <a:lnTo>
                      <a:pt x="359" y="1696"/>
                    </a:lnTo>
                    <a:lnTo>
                      <a:pt x="368" y="1709"/>
                    </a:lnTo>
                    <a:lnTo>
                      <a:pt x="379" y="1722"/>
                    </a:lnTo>
                    <a:lnTo>
                      <a:pt x="389" y="1733"/>
                    </a:lnTo>
                    <a:lnTo>
                      <a:pt x="400" y="1745"/>
                    </a:lnTo>
                    <a:lnTo>
                      <a:pt x="423" y="1765"/>
                    </a:lnTo>
                    <a:lnTo>
                      <a:pt x="447" y="1784"/>
                    </a:lnTo>
                    <a:lnTo>
                      <a:pt x="474" y="1801"/>
                    </a:lnTo>
                    <a:lnTo>
                      <a:pt x="502" y="1816"/>
                    </a:lnTo>
                    <a:lnTo>
                      <a:pt x="531" y="1829"/>
                    </a:lnTo>
                    <a:lnTo>
                      <a:pt x="560" y="1840"/>
                    </a:lnTo>
                    <a:lnTo>
                      <a:pt x="591" y="1850"/>
                    </a:lnTo>
                    <a:lnTo>
                      <a:pt x="623" y="1858"/>
                    </a:lnTo>
                    <a:lnTo>
                      <a:pt x="654" y="1866"/>
                    </a:lnTo>
                    <a:lnTo>
                      <a:pt x="686" y="1871"/>
                    </a:lnTo>
                    <a:lnTo>
                      <a:pt x="717" y="1875"/>
                    </a:lnTo>
                    <a:lnTo>
                      <a:pt x="748" y="1877"/>
                    </a:lnTo>
                    <a:lnTo>
                      <a:pt x="778" y="1880"/>
                    </a:lnTo>
                    <a:lnTo>
                      <a:pt x="778" y="1880"/>
                    </a:lnTo>
                    <a:lnTo>
                      <a:pt x="831" y="1881"/>
                    </a:lnTo>
                    <a:lnTo>
                      <a:pt x="882" y="1880"/>
                    </a:lnTo>
                    <a:lnTo>
                      <a:pt x="909" y="1878"/>
                    </a:lnTo>
                    <a:lnTo>
                      <a:pt x="934" y="1876"/>
                    </a:lnTo>
                    <a:lnTo>
                      <a:pt x="961" y="1872"/>
                    </a:lnTo>
                    <a:lnTo>
                      <a:pt x="986" y="1868"/>
                    </a:lnTo>
                    <a:lnTo>
                      <a:pt x="986" y="1868"/>
                    </a:lnTo>
                    <a:lnTo>
                      <a:pt x="1018" y="1861"/>
                    </a:lnTo>
                    <a:lnTo>
                      <a:pt x="1048" y="1850"/>
                    </a:lnTo>
                    <a:lnTo>
                      <a:pt x="1078" y="1840"/>
                    </a:lnTo>
                    <a:lnTo>
                      <a:pt x="1106" y="1826"/>
                    </a:lnTo>
                    <a:lnTo>
                      <a:pt x="1106" y="1826"/>
                    </a:lnTo>
                    <a:lnTo>
                      <a:pt x="1117" y="1821"/>
                    </a:lnTo>
                    <a:lnTo>
                      <a:pt x="1130" y="1815"/>
                    </a:lnTo>
                    <a:lnTo>
                      <a:pt x="1141" y="1807"/>
                    </a:lnTo>
                    <a:lnTo>
                      <a:pt x="1146" y="1802"/>
                    </a:lnTo>
                    <a:lnTo>
                      <a:pt x="1149" y="1797"/>
                    </a:lnTo>
                    <a:lnTo>
                      <a:pt x="1149" y="1797"/>
                    </a:lnTo>
                    <a:lnTo>
                      <a:pt x="1154" y="1788"/>
                    </a:lnTo>
                    <a:lnTo>
                      <a:pt x="1156" y="1780"/>
                    </a:lnTo>
                    <a:lnTo>
                      <a:pt x="1156" y="1777"/>
                    </a:lnTo>
                    <a:lnTo>
                      <a:pt x="1154" y="1773"/>
                    </a:lnTo>
                    <a:lnTo>
                      <a:pt x="1150" y="1770"/>
                    </a:lnTo>
                    <a:lnTo>
                      <a:pt x="1145" y="1768"/>
                    </a:lnTo>
                    <a:lnTo>
                      <a:pt x="1140" y="1764"/>
                    </a:lnTo>
                    <a:lnTo>
                      <a:pt x="1134" y="1757"/>
                    </a:lnTo>
                    <a:lnTo>
                      <a:pt x="1134" y="1757"/>
                    </a:lnTo>
                    <a:lnTo>
                      <a:pt x="1125" y="1749"/>
                    </a:lnTo>
                    <a:lnTo>
                      <a:pt x="1118" y="1738"/>
                    </a:lnTo>
                    <a:lnTo>
                      <a:pt x="1113" y="1728"/>
                    </a:lnTo>
                    <a:lnTo>
                      <a:pt x="1108" y="1717"/>
                    </a:lnTo>
                    <a:lnTo>
                      <a:pt x="1108" y="1717"/>
                    </a:lnTo>
                    <a:lnTo>
                      <a:pt x="1104" y="1704"/>
                    </a:lnTo>
                    <a:lnTo>
                      <a:pt x="1102" y="1693"/>
                    </a:lnTo>
                    <a:lnTo>
                      <a:pt x="1098" y="1667"/>
                    </a:lnTo>
                    <a:lnTo>
                      <a:pt x="1097" y="1642"/>
                    </a:lnTo>
                    <a:lnTo>
                      <a:pt x="1097" y="1615"/>
                    </a:lnTo>
                    <a:lnTo>
                      <a:pt x="1099" y="1561"/>
                    </a:lnTo>
                    <a:lnTo>
                      <a:pt x="1100" y="1536"/>
                    </a:lnTo>
                    <a:lnTo>
                      <a:pt x="1100" y="1513"/>
                    </a:lnTo>
                    <a:lnTo>
                      <a:pt x="1100" y="1513"/>
                    </a:lnTo>
                    <a:lnTo>
                      <a:pt x="1100" y="1410"/>
                    </a:lnTo>
                    <a:lnTo>
                      <a:pt x="1099" y="1307"/>
                    </a:lnTo>
                    <a:lnTo>
                      <a:pt x="1098" y="1267"/>
                    </a:lnTo>
                    <a:lnTo>
                      <a:pt x="1098" y="1267"/>
                    </a:lnTo>
                    <a:lnTo>
                      <a:pt x="1116" y="1241"/>
                    </a:lnTo>
                    <a:lnTo>
                      <a:pt x="1132" y="1213"/>
                    </a:lnTo>
                    <a:lnTo>
                      <a:pt x="1148" y="1185"/>
                    </a:lnTo>
                    <a:lnTo>
                      <a:pt x="1163" y="1155"/>
                    </a:lnTo>
                    <a:lnTo>
                      <a:pt x="1163" y="1155"/>
                    </a:lnTo>
                    <a:lnTo>
                      <a:pt x="1173" y="1131"/>
                    </a:lnTo>
                    <a:lnTo>
                      <a:pt x="1182" y="1106"/>
                    </a:lnTo>
                    <a:lnTo>
                      <a:pt x="1188" y="1079"/>
                    </a:lnTo>
                    <a:lnTo>
                      <a:pt x="1193" y="1052"/>
                    </a:lnTo>
                    <a:lnTo>
                      <a:pt x="1197" y="1026"/>
                    </a:lnTo>
                    <a:lnTo>
                      <a:pt x="1201" y="999"/>
                    </a:lnTo>
                    <a:lnTo>
                      <a:pt x="1202" y="971"/>
                    </a:lnTo>
                    <a:lnTo>
                      <a:pt x="1203" y="944"/>
                    </a:lnTo>
                    <a:lnTo>
                      <a:pt x="1238" y="967"/>
                    </a:lnTo>
                    <a:lnTo>
                      <a:pt x="1238" y="967"/>
                    </a:lnTo>
                    <a:lnTo>
                      <a:pt x="1245" y="971"/>
                    </a:lnTo>
                    <a:lnTo>
                      <a:pt x="1254" y="971"/>
                    </a:lnTo>
                    <a:lnTo>
                      <a:pt x="1263" y="970"/>
                    </a:lnTo>
                    <a:lnTo>
                      <a:pt x="1272" y="966"/>
                    </a:lnTo>
                    <a:lnTo>
                      <a:pt x="1282" y="961"/>
                    </a:lnTo>
                    <a:lnTo>
                      <a:pt x="1294" y="953"/>
                    </a:lnTo>
                    <a:lnTo>
                      <a:pt x="1314" y="935"/>
                    </a:lnTo>
                    <a:lnTo>
                      <a:pt x="1334" y="916"/>
                    </a:lnTo>
                    <a:lnTo>
                      <a:pt x="1352" y="896"/>
                    </a:lnTo>
                    <a:lnTo>
                      <a:pt x="1367" y="878"/>
                    </a:lnTo>
                    <a:lnTo>
                      <a:pt x="1378" y="864"/>
                    </a:lnTo>
                    <a:lnTo>
                      <a:pt x="1378" y="864"/>
                    </a:lnTo>
                    <a:lnTo>
                      <a:pt x="1390" y="845"/>
                    </a:lnTo>
                    <a:lnTo>
                      <a:pt x="1400" y="823"/>
                    </a:lnTo>
                    <a:lnTo>
                      <a:pt x="1408" y="802"/>
                    </a:lnTo>
                    <a:lnTo>
                      <a:pt x="1414" y="779"/>
                    </a:lnTo>
                    <a:lnTo>
                      <a:pt x="1418" y="756"/>
                    </a:lnTo>
                    <a:lnTo>
                      <a:pt x="1421" y="733"/>
                    </a:lnTo>
                    <a:lnTo>
                      <a:pt x="1422" y="709"/>
                    </a:lnTo>
                    <a:lnTo>
                      <a:pt x="1422" y="686"/>
                    </a:lnTo>
                    <a:lnTo>
                      <a:pt x="1422" y="686"/>
                    </a:lnTo>
                    <a:lnTo>
                      <a:pt x="1420" y="664"/>
                    </a:lnTo>
                    <a:lnTo>
                      <a:pt x="1417" y="644"/>
                    </a:lnTo>
                    <a:lnTo>
                      <a:pt x="1412" y="625"/>
                    </a:lnTo>
                    <a:lnTo>
                      <a:pt x="1406" y="608"/>
                    </a:lnTo>
                    <a:lnTo>
                      <a:pt x="1400" y="599"/>
                    </a:lnTo>
                    <a:lnTo>
                      <a:pt x="1395" y="592"/>
                    </a:lnTo>
                    <a:lnTo>
                      <a:pt x="1389" y="585"/>
                    </a:lnTo>
                    <a:lnTo>
                      <a:pt x="1383" y="579"/>
                    </a:lnTo>
                    <a:lnTo>
                      <a:pt x="1375" y="572"/>
                    </a:lnTo>
                    <a:lnTo>
                      <a:pt x="1366" y="567"/>
                    </a:lnTo>
                    <a:lnTo>
                      <a:pt x="1356" y="564"/>
                    </a:lnTo>
                    <a:lnTo>
                      <a:pt x="1346" y="560"/>
                    </a:lnTo>
                    <a:lnTo>
                      <a:pt x="1346" y="560"/>
                    </a:lnTo>
                    <a:lnTo>
                      <a:pt x="1337" y="557"/>
                    </a:lnTo>
                    <a:lnTo>
                      <a:pt x="1328" y="556"/>
                    </a:lnTo>
                    <a:lnTo>
                      <a:pt x="1319" y="556"/>
                    </a:lnTo>
                    <a:lnTo>
                      <a:pt x="1310" y="557"/>
                    </a:lnTo>
                    <a:lnTo>
                      <a:pt x="1301" y="558"/>
                    </a:lnTo>
                    <a:lnTo>
                      <a:pt x="1291" y="562"/>
                    </a:lnTo>
                    <a:lnTo>
                      <a:pt x="1284" y="566"/>
                    </a:lnTo>
                    <a:lnTo>
                      <a:pt x="1275" y="571"/>
                    </a:lnTo>
                    <a:lnTo>
                      <a:pt x="1266" y="576"/>
                    </a:lnTo>
                    <a:lnTo>
                      <a:pt x="1258" y="583"/>
                    </a:lnTo>
                    <a:lnTo>
                      <a:pt x="1252" y="590"/>
                    </a:lnTo>
                    <a:lnTo>
                      <a:pt x="1245" y="598"/>
                    </a:lnTo>
                    <a:lnTo>
                      <a:pt x="1239" y="606"/>
                    </a:lnTo>
                    <a:lnTo>
                      <a:pt x="1234" y="614"/>
                    </a:lnTo>
                    <a:lnTo>
                      <a:pt x="1230" y="623"/>
                    </a:lnTo>
                    <a:lnTo>
                      <a:pt x="1226" y="632"/>
                    </a:lnTo>
                    <a:lnTo>
                      <a:pt x="1206" y="646"/>
                    </a:lnTo>
                    <a:lnTo>
                      <a:pt x="1206" y="646"/>
                    </a:lnTo>
                    <a:lnTo>
                      <a:pt x="1206" y="583"/>
                    </a:lnTo>
                    <a:lnTo>
                      <a:pt x="1200" y="555"/>
                    </a:lnTo>
                    <a:lnTo>
                      <a:pt x="1200" y="555"/>
                    </a:lnTo>
                    <a:lnTo>
                      <a:pt x="1196" y="530"/>
                    </a:lnTo>
                    <a:lnTo>
                      <a:pt x="1195" y="506"/>
                    </a:lnTo>
                    <a:lnTo>
                      <a:pt x="1195" y="481"/>
                    </a:lnTo>
                    <a:lnTo>
                      <a:pt x="1195" y="457"/>
                    </a:lnTo>
                    <a:lnTo>
                      <a:pt x="1198" y="407"/>
                    </a:lnTo>
                    <a:lnTo>
                      <a:pt x="1198" y="382"/>
                    </a:lnTo>
                    <a:lnTo>
                      <a:pt x="1200" y="357"/>
                    </a:lnTo>
                    <a:lnTo>
                      <a:pt x="1202" y="328"/>
                    </a:lnTo>
                    <a:lnTo>
                      <a:pt x="1202" y="328"/>
                    </a:lnTo>
                    <a:lnTo>
                      <a:pt x="1169" y="301"/>
                    </a:lnTo>
                    <a:lnTo>
                      <a:pt x="1139" y="275"/>
                    </a:lnTo>
                    <a:lnTo>
                      <a:pt x="1108" y="247"/>
                    </a:lnTo>
                    <a:lnTo>
                      <a:pt x="1080" y="219"/>
                    </a:lnTo>
                    <a:lnTo>
                      <a:pt x="1053" y="189"/>
                    </a:lnTo>
                    <a:lnTo>
                      <a:pt x="1028" y="159"/>
                    </a:lnTo>
                    <a:lnTo>
                      <a:pt x="1004" y="127"/>
                    </a:lnTo>
                    <a:lnTo>
                      <a:pt x="980" y="94"/>
                    </a:lnTo>
                    <a:lnTo>
                      <a:pt x="963" y="74"/>
                    </a:lnTo>
                    <a:lnTo>
                      <a:pt x="963" y="74"/>
                    </a:lnTo>
                    <a:lnTo>
                      <a:pt x="942" y="57"/>
                    </a:lnTo>
                    <a:lnTo>
                      <a:pt x="919" y="43"/>
                    </a:lnTo>
                    <a:lnTo>
                      <a:pt x="893" y="30"/>
                    </a:lnTo>
                    <a:lnTo>
                      <a:pt x="868" y="20"/>
                    </a:lnTo>
                    <a:lnTo>
                      <a:pt x="841" y="12"/>
                    </a:lnTo>
                    <a:lnTo>
                      <a:pt x="815" y="6"/>
                    </a:lnTo>
                    <a:lnTo>
                      <a:pt x="787" y="2"/>
                    </a:lnTo>
                    <a:lnTo>
                      <a:pt x="760" y="0"/>
                    </a:lnTo>
                    <a:lnTo>
                      <a:pt x="760" y="0"/>
                    </a:lnTo>
                    <a:lnTo>
                      <a:pt x="712" y="0"/>
                    </a:lnTo>
                    <a:lnTo>
                      <a:pt x="663" y="0"/>
                    </a:lnTo>
                    <a:lnTo>
                      <a:pt x="616" y="2"/>
                    </a:lnTo>
                    <a:lnTo>
                      <a:pt x="568" y="7"/>
                    </a:lnTo>
                    <a:lnTo>
                      <a:pt x="568" y="7"/>
                    </a:lnTo>
                    <a:lnTo>
                      <a:pt x="544" y="9"/>
                    </a:lnTo>
                    <a:lnTo>
                      <a:pt x="518" y="9"/>
                    </a:lnTo>
                    <a:lnTo>
                      <a:pt x="490" y="10"/>
                    </a:lnTo>
                    <a:lnTo>
                      <a:pt x="462" y="11"/>
                    </a:lnTo>
                    <a:lnTo>
                      <a:pt x="434" y="14"/>
                    </a:lnTo>
                    <a:lnTo>
                      <a:pt x="408" y="19"/>
                    </a:lnTo>
                    <a:lnTo>
                      <a:pt x="395" y="21"/>
                    </a:lnTo>
                    <a:lnTo>
                      <a:pt x="384" y="26"/>
                    </a:lnTo>
                    <a:lnTo>
                      <a:pt x="372" y="30"/>
                    </a:lnTo>
                    <a:lnTo>
                      <a:pt x="362" y="37"/>
                    </a:lnTo>
                    <a:lnTo>
                      <a:pt x="337" y="56"/>
                    </a:lnTo>
                    <a:lnTo>
                      <a:pt x="337" y="56"/>
                    </a:lnTo>
                    <a:lnTo>
                      <a:pt x="319" y="75"/>
                    </a:lnTo>
                    <a:lnTo>
                      <a:pt x="302" y="95"/>
                    </a:lnTo>
                    <a:lnTo>
                      <a:pt x="287" y="117"/>
                    </a:lnTo>
                    <a:lnTo>
                      <a:pt x="274" y="138"/>
                    </a:lnTo>
                    <a:lnTo>
                      <a:pt x="263" y="161"/>
                    </a:lnTo>
                    <a:lnTo>
                      <a:pt x="251" y="184"/>
                    </a:lnTo>
                    <a:lnTo>
                      <a:pt x="243" y="208"/>
                    </a:lnTo>
                    <a:lnTo>
                      <a:pt x="235" y="234"/>
                    </a:lnTo>
                    <a:lnTo>
                      <a:pt x="227" y="258"/>
                    </a:lnTo>
                    <a:lnTo>
                      <a:pt x="222" y="284"/>
                    </a:lnTo>
                    <a:lnTo>
                      <a:pt x="217" y="309"/>
                    </a:lnTo>
                    <a:lnTo>
                      <a:pt x="212" y="336"/>
                    </a:lnTo>
                    <a:lnTo>
                      <a:pt x="206" y="387"/>
                    </a:lnTo>
                    <a:lnTo>
                      <a:pt x="202" y="438"/>
                    </a:lnTo>
                    <a:lnTo>
                      <a:pt x="202" y="438"/>
                    </a:lnTo>
                    <a:lnTo>
                      <a:pt x="201" y="460"/>
                    </a:lnTo>
                    <a:lnTo>
                      <a:pt x="201" y="482"/>
                    </a:lnTo>
                    <a:lnTo>
                      <a:pt x="204" y="527"/>
                    </a:lnTo>
                    <a:lnTo>
                      <a:pt x="210" y="571"/>
                    </a:lnTo>
                    <a:lnTo>
                      <a:pt x="216" y="616"/>
                    </a:lnTo>
                    <a:lnTo>
                      <a:pt x="221" y="662"/>
                    </a:lnTo>
                    <a:lnTo>
                      <a:pt x="225" y="706"/>
                    </a:lnTo>
                    <a:lnTo>
                      <a:pt x="226" y="728"/>
                    </a:lnTo>
                    <a:lnTo>
                      <a:pt x="226" y="749"/>
                    </a:lnTo>
                    <a:lnTo>
                      <a:pt x="225" y="771"/>
                    </a:lnTo>
                    <a:lnTo>
                      <a:pt x="222" y="793"/>
                    </a:lnTo>
                    <a:lnTo>
                      <a:pt x="212" y="816"/>
                    </a:lnTo>
                    <a:lnTo>
                      <a:pt x="183" y="757"/>
                    </a:lnTo>
                    <a:lnTo>
                      <a:pt x="183" y="757"/>
                    </a:lnTo>
                    <a:lnTo>
                      <a:pt x="178" y="726"/>
                    </a:lnTo>
                    <a:lnTo>
                      <a:pt x="171" y="697"/>
                    </a:lnTo>
                    <a:lnTo>
                      <a:pt x="162" y="668"/>
                    </a:lnTo>
                    <a:lnTo>
                      <a:pt x="154" y="639"/>
                    </a:lnTo>
                    <a:lnTo>
                      <a:pt x="123" y="640"/>
                    </a:lnTo>
                    <a:lnTo>
                      <a:pt x="123" y="640"/>
                    </a:lnTo>
                    <a:lnTo>
                      <a:pt x="94" y="631"/>
                    </a:lnTo>
                    <a:lnTo>
                      <a:pt x="77" y="627"/>
                    </a:lnTo>
                    <a:lnTo>
                      <a:pt x="61" y="626"/>
                    </a:lnTo>
                    <a:lnTo>
                      <a:pt x="53" y="626"/>
                    </a:lnTo>
                    <a:lnTo>
                      <a:pt x="46" y="627"/>
                    </a:lnTo>
                    <a:lnTo>
                      <a:pt x="39" y="630"/>
                    </a:lnTo>
                    <a:lnTo>
                      <a:pt x="32" y="632"/>
                    </a:lnTo>
                    <a:lnTo>
                      <a:pt x="25" y="636"/>
                    </a:lnTo>
                    <a:lnTo>
                      <a:pt x="19" y="641"/>
                    </a:lnTo>
                    <a:lnTo>
                      <a:pt x="14" y="648"/>
                    </a:lnTo>
                    <a:lnTo>
                      <a:pt x="9" y="655"/>
                    </a:lnTo>
                    <a:lnTo>
                      <a:pt x="9" y="655"/>
                    </a:lnTo>
                    <a:lnTo>
                      <a:pt x="6" y="662"/>
                    </a:lnTo>
                    <a:lnTo>
                      <a:pt x="5" y="669"/>
                    </a:lnTo>
                    <a:lnTo>
                      <a:pt x="1" y="687"/>
                    </a:lnTo>
                    <a:lnTo>
                      <a:pt x="0" y="706"/>
                    </a:lnTo>
                    <a:lnTo>
                      <a:pt x="0" y="725"/>
                    </a:lnTo>
                    <a:lnTo>
                      <a:pt x="1" y="746"/>
                    </a:lnTo>
                    <a:lnTo>
                      <a:pt x="2" y="766"/>
                    </a:lnTo>
                    <a:lnTo>
                      <a:pt x="7" y="798"/>
                    </a:lnTo>
                    <a:lnTo>
                      <a:pt x="7" y="798"/>
                    </a:lnTo>
                    <a:lnTo>
                      <a:pt x="10" y="810"/>
                    </a:lnTo>
                    <a:lnTo>
                      <a:pt x="16" y="826"/>
                    </a:lnTo>
                    <a:lnTo>
                      <a:pt x="24" y="844"/>
                    </a:lnTo>
                    <a:lnTo>
                      <a:pt x="34" y="864"/>
                    </a:lnTo>
                    <a:lnTo>
                      <a:pt x="46" y="886"/>
                    </a:lnTo>
                    <a:lnTo>
                      <a:pt x="60" y="907"/>
                    </a:lnTo>
                    <a:lnTo>
                      <a:pt x="74" y="929"/>
                    </a:lnTo>
                    <a:lnTo>
                      <a:pt x="89" y="948"/>
                    </a:lnTo>
                    <a:lnTo>
                      <a:pt x="105" y="967"/>
                    </a:lnTo>
                    <a:lnTo>
                      <a:pt x="121" y="981"/>
                    </a:lnTo>
                    <a:lnTo>
                      <a:pt x="129" y="987"/>
                    </a:lnTo>
                    <a:lnTo>
                      <a:pt x="137" y="994"/>
                    </a:lnTo>
                    <a:lnTo>
                      <a:pt x="145" y="998"/>
                    </a:lnTo>
                    <a:lnTo>
                      <a:pt x="154" y="1001"/>
                    </a:lnTo>
                    <a:lnTo>
                      <a:pt x="161" y="1003"/>
                    </a:lnTo>
                    <a:lnTo>
                      <a:pt x="169" y="1003"/>
                    </a:lnTo>
                    <a:lnTo>
                      <a:pt x="176" y="1003"/>
                    </a:lnTo>
                    <a:lnTo>
                      <a:pt x="183" y="1000"/>
                    </a:lnTo>
                    <a:lnTo>
                      <a:pt x="190" y="995"/>
                    </a:lnTo>
                    <a:lnTo>
                      <a:pt x="197" y="990"/>
                    </a:lnTo>
                    <a:lnTo>
                      <a:pt x="203" y="981"/>
                    </a:lnTo>
                    <a:lnTo>
                      <a:pt x="208" y="972"/>
                    </a:lnTo>
                    <a:lnTo>
                      <a:pt x="234" y="934"/>
                    </a:lnTo>
                    <a:lnTo>
                      <a:pt x="234" y="934"/>
                    </a:lnTo>
                    <a:lnTo>
                      <a:pt x="237" y="967"/>
                    </a:lnTo>
                    <a:lnTo>
                      <a:pt x="241" y="1000"/>
                    </a:lnTo>
                    <a:lnTo>
                      <a:pt x="248" y="1033"/>
                    </a:lnTo>
                    <a:lnTo>
                      <a:pt x="251" y="1050"/>
                    </a:lnTo>
                    <a:lnTo>
                      <a:pt x="257" y="1066"/>
                    </a:lnTo>
                    <a:lnTo>
                      <a:pt x="257" y="1066"/>
                    </a:lnTo>
                    <a:lnTo>
                      <a:pt x="272" y="1104"/>
                    </a:lnTo>
                    <a:lnTo>
                      <a:pt x="279" y="1124"/>
                    </a:lnTo>
                    <a:lnTo>
                      <a:pt x="288" y="1143"/>
                    </a:lnTo>
                    <a:lnTo>
                      <a:pt x="298" y="1161"/>
                    </a:lnTo>
                    <a:lnTo>
                      <a:pt x="309" y="1177"/>
                    </a:lnTo>
                    <a:lnTo>
                      <a:pt x="320" y="1195"/>
                    </a:lnTo>
                    <a:lnTo>
                      <a:pt x="332" y="1211"/>
                    </a:lnTo>
                    <a:lnTo>
                      <a:pt x="334" y="1267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" name="Freeform 53">
                <a:extLst>
                  <a:ext uri="{FF2B5EF4-FFF2-40B4-BE49-F238E27FC236}">
                    <a16:creationId xmlns:a16="http://schemas.microsoft.com/office/drawing/2014/main" id="{FE4CEF66-5B5C-3EC9-4F4F-6815F78733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329"/>
                <a:ext cx="711" cy="940"/>
              </a:xfrm>
              <a:custGeom>
                <a:avLst/>
                <a:gdLst>
                  <a:gd name="T0" fmla="*/ 333 w 1422"/>
                  <a:gd name="T1" fmla="*/ 1441 h 1881"/>
                  <a:gd name="T2" fmla="*/ 343 w 1422"/>
                  <a:gd name="T3" fmla="*/ 1668 h 1881"/>
                  <a:gd name="T4" fmla="*/ 389 w 1422"/>
                  <a:gd name="T5" fmla="*/ 1733 h 1881"/>
                  <a:gd name="T6" fmla="*/ 502 w 1422"/>
                  <a:gd name="T7" fmla="*/ 1816 h 1881"/>
                  <a:gd name="T8" fmla="*/ 654 w 1422"/>
                  <a:gd name="T9" fmla="*/ 1866 h 1881"/>
                  <a:gd name="T10" fmla="*/ 778 w 1422"/>
                  <a:gd name="T11" fmla="*/ 1880 h 1881"/>
                  <a:gd name="T12" fmla="*/ 961 w 1422"/>
                  <a:gd name="T13" fmla="*/ 1872 h 1881"/>
                  <a:gd name="T14" fmla="*/ 1078 w 1422"/>
                  <a:gd name="T15" fmla="*/ 1840 h 1881"/>
                  <a:gd name="T16" fmla="*/ 1141 w 1422"/>
                  <a:gd name="T17" fmla="*/ 1807 h 1881"/>
                  <a:gd name="T18" fmla="*/ 1156 w 1422"/>
                  <a:gd name="T19" fmla="*/ 1780 h 1881"/>
                  <a:gd name="T20" fmla="*/ 1140 w 1422"/>
                  <a:gd name="T21" fmla="*/ 1764 h 1881"/>
                  <a:gd name="T22" fmla="*/ 1113 w 1422"/>
                  <a:gd name="T23" fmla="*/ 1728 h 1881"/>
                  <a:gd name="T24" fmla="*/ 1098 w 1422"/>
                  <a:gd name="T25" fmla="*/ 1667 h 1881"/>
                  <a:gd name="T26" fmla="*/ 1100 w 1422"/>
                  <a:gd name="T27" fmla="*/ 1513 h 1881"/>
                  <a:gd name="T28" fmla="*/ 1098 w 1422"/>
                  <a:gd name="T29" fmla="*/ 1267 h 1881"/>
                  <a:gd name="T30" fmla="*/ 1163 w 1422"/>
                  <a:gd name="T31" fmla="*/ 1155 h 1881"/>
                  <a:gd name="T32" fmla="*/ 1197 w 1422"/>
                  <a:gd name="T33" fmla="*/ 1026 h 1881"/>
                  <a:gd name="T34" fmla="*/ 1238 w 1422"/>
                  <a:gd name="T35" fmla="*/ 967 h 1881"/>
                  <a:gd name="T36" fmla="*/ 1282 w 1422"/>
                  <a:gd name="T37" fmla="*/ 961 h 1881"/>
                  <a:gd name="T38" fmla="*/ 1367 w 1422"/>
                  <a:gd name="T39" fmla="*/ 878 h 1881"/>
                  <a:gd name="T40" fmla="*/ 1408 w 1422"/>
                  <a:gd name="T41" fmla="*/ 802 h 1881"/>
                  <a:gd name="T42" fmla="*/ 1422 w 1422"/>
                  <a:gd name="T43" fmla="*/ 686 h 1881"/>
                  <a:gd name="T44" fmla="*/ 1406 w 1422"/>
                  <a:gd name="T45" fmla="*/ 608 h 1881"/>
                  <a:gd name="T46" fmla="*/ 1375 w 1422"/>
                  <a:gd name="T47" fmla="*/ 572 h 1881"/>
                  <a:gd name="T48" fmla="*/ 1337 w 1422"/>
                  <a:gd name="T49" fmla="*/ 557 h 1881"/>
                  <a:gd name="T50" fmla="*/ 1291 w 1422"/>
                  <a:gd name="T51" fmla="*/ 562 h 1881"/>
                  <a:gd name="T52" fmla="*/ 1252 w 1422"/>
                  <a:gd name="T53" fmla="*/ 590 h 1881"/>
                  <a:gd name="T54" fmla="*/ 1226 w 1422"/>
                  <a:gd name="T55" fmla="*/ 632 h 1881"/>
                  <a:gd name="T56" fmla="*/ 1200 w 1422"/>
                  <a:gd name="T57" fmla="*/ 555 h 1881"/>
                  <a:gd name="T58" fmla="*/ 1198 w 1422"/>
                  <a:gd name="T59" fmla="*/ 407 h 1881"/>
                  <a:gd name="T60" fmla="*/ 1169 w 1422"/>
                  <a:gd name="T61" fmla="*/ 301 h 1881"/>
                  <a:gd name="T62" fmla="*/ 1028 w 1422"/>
                  <a:gd name="T63" fmla="*/ 159 h 1881"/>
                  <a:gd name="T64" fmla="*/ 942 w 1422"/>
                  <a:gd name="T65" fmla="*/ 57 h 1881"/>
                  <a:gd name="T66" fmla="*/ 815 w 1422"/>
                  <a:gd name="T67" fmla="*/ 6 h 1881"/>
                  <a:gd name="T68" fmla="*/ 663 w 1422"/>
                  <a:gd name="T69" fmla="*/ 0 h 1881"/>
                  <a:gd name="T70" fmla="*/ 518 w 1422"/>
                  <a:gd name="T71" fmla="*/ 9 h 1881"/>
                  <a:gd name="T72" fmla="*/ 395 w 1422"/>
                  <a:gd name="T73" fmla="*/ 21 h 1881"/>
                  <a:gd name="T74" fmla="*/ 337 w 1422"/>
                  <a:gd name="T75" fmla="*/ 56 h 1881"/>
                  <a:gd name="T76" fmla="*/ 263 w 1422"/>
                  <a:gd name="T77" fmla="*/ 161 h 1881"/>
                  <a:gd name="T78" fmla="*/ 222 w 1422"/>
                  <a:gd name="T79" fmla="*/ 284 h 1881"/>
                  <a:gd name="T80" fmla="*/ 202 w 1422"/>
                  <a:gd name="T81" fmla="*/ 438 h 1881"/>
                  <a:gd name="T82" fmla="*/ 216 w 1422"/>
                  <a:gd name="T83" fmla="*/ 616 h 1881"/>
                  <a:gd name="T84" fmla="*/ 225 w 1422"/>
                  <a:gd name="T85" fmla="*/ 771 h 1881"/>
                  <a:gd name="T86" fmla="*/ 178 w 1422"/>
                  <a:gd name="T87" fmla="*/ 726 h 1881"/>
                  <a:gd name="T88" fmla="*/ 123 w 1422"/>
                  <a:gd name="T89" fmla="*/ 640 h 1881"/>
                  <a:gd name="T90" fmla="*/ 46 w 1422"/>
                  <a:gd name="T91" fmla="*/ 627 h 1881"/>
                  <a:gd name="T92" fmla="*/ 14 w 1422"/>
                  <a:gd name="T93" fmla="*/ 648 h 1881"/>
                  <a:gd name="T94" fmla="*/ 1 w 1422"/>
                  <a:gd name="T95" fmla="*/ 687 h 1881"/>
                  <a:gd name="T96" fmla="*/ 7 w 1422"/>
                  <a:gd name="T97" fmla="*/ 798 h 1881"/>
                  <a:gd name="T98" fmla="*/ 34 w 1422"/>
                  <a:gd name="T99" fmla="*/ 864 h 1881"/>
                  <a:gd name="T100" fmla="*/ 105 w 1422"/>
                  <a:gd name="T101" fmla="*/ 967 h 1881"/>
                  <a:gd name="T102" fmla="*/ 154 w 1422"/>
                  <a:gd name="T103" fmla="*/ 1001 h 1881"/>
                  <a:gd name="T104" fmla="*/ 190 w 1422"/>
                  <a:gd name="T105" fmla="*/ 995 h 1881"/>
                  <a:gd name="T106" fmla="*/ 234 w 1422"/>
                  <a:gd name="T107" fmla="*/ 934 h 1881"/>
                  <a:gd name="T108" fmla="*/ 257 w 1422"/>
                  <a:gd name="T109" fmla="*/ 1066 h 1881"/>
                  <a:gd name="T110" fmla="*/ 298 w 1422"/>
                  <a:gd name="T111" fmla="*/ 1161 h 18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22" h="1881">
                    <a:moveTo>
                      <a:pt x="334" y="1267"/>
                    </a:moveTo>
                    <a:lnTo>
                      <a:pt x="334" y="1267"/>
                    </a:lnTo>
                    <a:lnTo>
                      <a:pt x="333" y="1311"/>
                    </a:lnTo>
                    <a:lnTo>
                      <a:pt x="333" y="1354"/>
                    </a:lnTo>
                    <a:lnTo>
                      <a:pt x="333" y="1441"/>
                    </a:lnTo>
                    <a:lnTo>
                      <a:pt x="337" y="1612"/>
                    </a:lnTo>
                    <a:lnTo>
                      <a:pt x="337" y="1612"/>
                    </a:lnTo>
                    <a:lnTo>
                      <a:pt x="337" y="1648"/>
                    </a:lnTo>
                    <a:lnTo>
                      <a:pt x="343" y="1668"/>
                    </a:lnTo>
                    <a:lnTo>
                      <a:pt x="343" y="1668"/>
                    </a:lnTo>
                    <a:lnTo>
                      <a:pt x="352" y="1682"/>
                    </a:lnTo>
                    <a:lnTo>
                      <a:pt x="359" y="1696"/>
                    </a:lnTo>
                    <a:lnTo>
                      <a:pt x="368" y="1709"/>
                    </a:lnTo>
                    <a:lnTo>
                      <a:pt x="379" y="1722"/>
                    </a:lnTo>
                    <a:lnTo>
                      <a:pt x="389" y="1733"/>
                    </a:lnTo>
                    <a:lnTo>
                      <a:pt x="400" y="1745"/>
                    </a:lnTo>
                    <a:lnTo>
                      <a:pt x="423" y="1765"/>
                    </a:lnTo>
                    <a:lnTo>
                      <a:pt x="447" y="1784"/>
                    </a:lnTo>
                    <a:lnTo>
                      <a:pt x="474" y="1801"/>
                    </a:lnTo>
                    <a:lnTo>
                      <a:pt x="502" y="1816"/>
                    </a:lnTo>
                    <a:lnTo>
                      <a:pt x="531" y="1829"/>
                    </a:lnTo>
                    <a:lnTo>
                      <a:pt x="560" y="1840"/>
                    </a:lnTo>
                    <a:lnTo>
                      <a:pt x="591" y="1850"/>
                    </a:lnTo>
                    <a:lnTo>
                      <a:pt x="623" y="1858"/>
                    </a:lnTo>
                    <a:lnTo>
                      <a:pt x="654" y="1866"/>
                    </a:lnTo>
                    <a:lnTo>
                      <a:pt x="686" y="1871"/>
                    </a:lnTo>
                    <a:lnTo>
                      <a:pt x="717" y="1875"/>
                    </a:lnTo>
                    <a:lnTo>
                      <a:pt x="748" y="1877"/>
                    </a:lnTo>
                    <a:lnTo>
                      <a:pt x="778" y="1880"/>
                    </a:lnTo>
                    <a:lnTo>
                      <a:pt x="778" y="1880"/>
                    </a:lnTo>
                    <a:lnTo>
                      <a:pt x="831" y="1881"/>
                    </a:lnTo>
                    <a:lnTo>
                      <a:pt x="882" y="1880"/>
                    </a:lnTo>
                    <a:lnTo>
                      <a:pt x="909" y="1878"/>
                    </a:lnTo>
                    <a:lnTo>
                      <a:pt x="934" y="1876"/>
                    </a:lnTo>
                    <a:lnTo>
                      <a:pt x="961" y="1872"/>
                    </a:lnTo>
                    <a:lnTo>
                      <a:pt x="986" y="1868"/>
                    </a:lnTo>
                    <a:lnTo>
                      <a:pt x="986" y="1868"/>
                    </a:lnTo>
                    <a:lnTo>
                      <a:pt x="1018" y="1861"/>
                    </a:lnTo>
                    <a:lnTo>
                      <a:pt x="1048" y="1850"/>
                    </a:lnTo>
                    <a:lnTo>
                      <a:pt x="1078" y="1840"/>
                    </a:lnTo>
                    <a:lnTo>
                      <a:pt x="1106" y="1826"/>
                    </a:lnTo>
                    <a:lnTo>
                      <a:pt x="1106" y="1826"/>
                    </a:lnTo>
                    <a:lnTo>
                      <a:pt x="1117" y="1821"/>
                    </a:lnTo>
                    <a:lnTo>
                      <a:pt x="1130" y="1815"/>
                    </a:lnTo>
                    <a:lnTo>
                      <a:pt x="1141" y="1807"/>
                    </a:lnTo>
                    <a:lnTo>
                      <a:pt x="1146" y="1802"/>
                    </a:lnTo>
                    <a:lnTo>
                      <a:pt x="1149" y="1797"/>
                    </a:lnTo>
                    <a:lnTo>
                      <a:pt x="1149" y="1797"/>
                    </a:lnTo>
                    <a:lnTo>
                      <a:pt x="1154" y="1788"/>
                    </a:lnTo>
                    <a:lnTo>
                      <a:pt x="1156" y="1780"/>
                    </a:lnTo>
                    <a:lnTo>
                      <a:pt x="1156" y="1777"/>
                    </a:lnTo>
                    <a:lnTo>
                      <a:pt x="1154" y="1773"/>
                    </a:lnTo>
                    <a:lnTo>
                      <a:pt x="1150" y="1770"/>
                    </a:lnTo>
                    <a:lnTo>
                      <a:pt x="1145" y="1768"/>
                    </a:lnTo>
                    <a:lnTo>
                      <a:pt x="1140" y="1764"/>
                    </a:lnTo>
                    <a:lnTo>
                      <a:pt x="1134" y="1757"/>
                    </a:lnTo>
                    <a:lnTo>
                      <a:pt x="1134" y="1757"/>
                    </a:lnTo>
                    <a:lnTo>
                      <a:pt x="1125" y="1749"/>
                    </a:lnTo>
                    <a:lnTo>
                      <a:pt x="1118" y="1738"/>
                    </a:lnTo>
                    <a:lnTo>
                      <a:pt x="1113" y="1728"/>
                    </a:lnTo>
                    <a:lnTo>
                      <a:pt x="1108" y="1717"/>
                    </a:lnTo>
                    <a:lnTo>
                      <a:pt x="1108" y="1717"/>
                    </a:lnTo>
                    <a:lnTo>
                      <a:pt x="1104" y="1704"/>
                    </a:lnTo>
                    <a:lnTo>
                      <a:pt x="1102" y="1693"/>
                    </a:lnTo>
                    <a:lnTo>
                      <a:pt x="1098" y="1667"/>
                    </a:lnTo>
                    <a:lnTo>
                      <a:pt x="1097" y="1642"/>
                    </a:lnTo>
                    <a:lnTo>
                      <a:pt x="1097" y="1615"/>
                    </a:lnTo>
                    <a:lnTo>
                      <a:pt x="1099" y="1561"/>
                    </a:lnTo>
                    <a:lnTo>
                      <a:pt x="1100" y="1536"/>
                    </a:lnTo>
                    <a:lnTo>
                      <a:pt x="1100" y="1513"/>
                    </a:lnTo>
                    <a:lnTo>
                      <a:pt x="1100" y="1513"/>
                    </a:lnTo>
                    <a:lnTo>
                      <a:pt x="1100" y="1410"/>
                    </a:lnTo>
                    <a:lnTo>
                      <a:pt x="1099" y="1307"/>
                    </a:lnTo>
                    <a:lnTo>
                      <a:pt x="1098" y="1267"/>
                    </a:lnTo>
                    <a:lnTo>
                      <a:pt x="1098" y="1267"/>
                    </a:lnTo>
                    <a:lnTo>
                      <a:pt x="1116" y="1241"/>
                    </a:lnTo>
                    <a:lnTo>
                      <a:pt x="1132" y="1213"/>
                    </a:lnTo>
                    <a:lnTo>
                      <a:pt x="1148" y="1185"/>
                    </a:lnTo>
                    <a:lnTo>
                      <a:pt x="1163" y="1155"/>
                    </a:lnTo>
                    <a:lnTo>
                      <a:pt x="1163" y="1155"/>
                    </a:lnTo>
                    <a:lnTo>
                      <a:pt x="1173" y="1131"/>
                    </a:lnTo>
                    <a:lnTo>
                      <a:pt x="1182" y="1106"/>
                    </a:lnTo>
                    <a:lnTo>
                      <a:pt x="1188" y="1079"/>
                    </a:lnTo>
                    <a:lnTo>
                      <a:pt x="1193" y="1052"/>
                    </a:lnTo>
                    <a:lnTo>
                      <a:pt x="1197" y="1026"/>
                    </a:lnTo>
                    <a:lnTo>
                      <a:pt x="1201" y="999"/>
                    </a:lnTo>
                    <a:lnTo>
                      <a:pt x="1202" y="971"/>
                    </a:lnTo>
                    <a:lnTo>
                      <a:pt x="1203" y="944"/>
                    </a:lnTo>
                    <a:lnTo>
                      <a:pt x="1238" y="967"/>
                    </a:lnTo>
                    <a:lnTo>
                      <a:pt x="1238" y="967"/>
                    </a:lnTo>
                    <a:lnTo>
                      <a:pt x="1245" y="971"/>
                    </a:lnTo>
                    <a:lnTo>
                      <a:pt x="1254" y="971"/>
                    </a:lnTo>
                    <a:lnTo>
                      <a:pt x="1263" y="970"/>
                    </a:lnTo>
                    <a:lnTo>
                      <a:pt x="1272" y="966"/>
                    </a:lnTo>
                    <a:lnTo>
                      <a:pt x="1282" y="961"/>
                    </a:lnTo>
                    <a:lnTo>
                      <a:pt x="1294" y="953"/>
                    </a:lnTo>
                    <a:lnTo>
                      <a:pt x="1314" y="935"/>
                    </a:lnTo>
                    <a:lnTo>
                      <a:pt x="1334" y="916"/>
                    </a:lnTo>
                    <a:lnTo>
                      <a:pt x="1352" y="896"/>
                    </a:lnTo>
                    <a:lnTo>
                      <a:pt x="1367" y="878"/>
                    </a:lnTo>
                    <a:lnTo>
                      <a:pt x="1378" y="864"/>
                    </a:lnTo>
                    <a:lnTo>
                      <a:pt x="1378" y="864"/>
                    </a:lnTo>
                    <a:lnTo>
                      <a:pt x="1390" y="845"/>
                    </a:lnTo>
                    <a:lnTo>
                      <a:pt x="1400" y="823"/>
                    </a:lnTo>
                    <a:lnTo>
                      <a:pt x="1408" y="802"/>
                    </a:lnTo>
                    <a:lnTo>
                      <a:pt x="1414" y="779"/>
                    </a:lnTo>
                    <a:lnTo>
                      <a:pt x="1418" y="756"/>
                    </a:lnTo>
                    <a:lnTo>
                      <a:pt x="1421" y="733"/>
                    </a:lnTo>
                    <a:lnTo>
                      <a:pt x="1422" y="709"/>
                    </a:lnTo>
                    <a:lnTo>
                      <a:pt x="1422" y="686"/>
                    </a:lnTo>
                    <a:lnTo>
                      <a:pt x="1422" y="686"/>
                    </a:lnTo>
                    <a:lnTo>
                      <a:pt x="1420" y="664"/>
                    </a:lnTo>
                    <a:lnTo>
                      <a:pt x="1417" y="644"/>
                    </a:lnTo>
                    <a:lnTo>
                      <a:pt x="1412" y="625"/>
                    </a:lnTo>
                    <a:lnTo>
                      <a:pt x="1406" y="608"/>
                    </a:lnTo>
                    <a:lnTo>
                      <a:pt x="1400" y="599"/>
                    </a:lnTo>
                    <a:lnTo>
                      <a:pt x="1395" y="592"/>
                    </a:lnTo>
                    <a:lnTo>
                      <a:pt x="1389" y="585"/>
                    </a:lnTo>
                    <a:lnTo>
                      <a:pt x="1383" y="579"/>
                    </a:lnTo>
                    <a:lnTo>
                      <a:pt x="1375" y="572"/>
                    </a:lnTo>
                    <a:lnTo>
                      <a:pt x="1366" y="567"/>
                    </a:lnTo>
                    <a:lnTo>
                      <a:pt x="1356" y="564"/>
                    </a:lnTo>
                    <a:lnTo>
                      <a:pt x="1346" y="560"/>
                    </a:lnTo>
                    <a:lnTo>
                      <a:pt x="1346" y="560"/>
                    </a:lnTo>
                    <a:lnTo>
                      <a:pt x="1337" y="557"/>
                    </a:lnTo>
                    <a:lnTo>
                      <a:pt x="1328" y="556"/>
                    </a:lnTo>
                    <a:lnTo>
                      <a:pt x="1319" y="556"/>
                    </a:lnTo>
                    <a:lnTo>
                      <a:pt x="1310" y="557"/>
                    </a:lnTo>
                    <a:lnTo>
                      <a:pt x="1301" y="558"/>
                    </a:lnTo>
                    <a:lnTo>
                      <a:pt x="1291" y="562"/>
                    </a:lnTo>
                    <a:lnTo>
                      <a:pt x="1284" y="566"/>
                    </a:lnTo>
                    <a:lnTo>
                      <a:pt x="1275" y="571"/>
                    </a:lnTo>
                    <a:lnTo>
                      <a:pt x="1266" y="576"/>
                    </a:lnTo>
                    <a:lnTo>
                      <a:pt x="1258" y="583"/>
                    </a:lnTo>
                    <a:lnTo>
                      <a:pt x="1252" y="590"/>
                    </a:lnTo>
                    <a:lnTo>
                      <a:pt x="1245" y="598"/>
                    </a:lnTo>
                    <a:lnTo>
                      <a:pt x="1239" y="606"/>
                    </a:lnTo>
                    <a:lnTo>
                      <a:pt x="1234" y="614"/>
                    </a:lnTo>
                    <a:lnTo>
                      <a:pt x="1230" y="623"/>
                    </a:lnTo>
                    <a:lnTo>
                      <a:pt x="1226" y="632"/>
                    </a:lnTo>
                    <a:lnTo>
                      <a:pt x="1206" y="646"/>
                    </a:lnTo>
                    <a:lnTo>
                      <a:pt x="1206" y="646"/>
                    </a:lnTo>
                    <a:lnTo>
                      <a:pt x="1206" y="583"/>
                    </a:lnTo>
                    <a:lnTo>
                      <a:pt x="1200" y="555"/>
                    </a:lnTo>
                    <a:lnTo>
                      <a:pt x="1200" y="555"/>
                    </a:lnTo>
                    <a:lnTo>
                      <a:pt x="1196" y="530"/>
                    </a:lnTo>
                    <a:lnTo>
                      <a:pt x="1195" y="506"/>
                    </a:lnTo>
                    <a:lnTo>
                      <a:pt x="1195" y="481"/>
                    </a:lnTo>
                    <a:lnTo>
                      <a:pt x="1195" y="457"/>
                    </a:lnTo>
                    <a:lnTo>
                      <a:pt x="1198" y="407"/>
                    </a:lnTo>
                    <a:lnTo>
                      <a:pt x="1198" y="382"/>
                    </a:lnTo>
                    <a:lnTo>
                      <a:pt x="1200" y="357"/>
                    </a:lnTo>
                    <a:lnTo>
                      <a:pt x="1202" y="328"/>
                    </a:lnTo>
                    <a:lnTo>
                      <a:pt x="1202" y="328"/>
                    </a:lnTo>
                    <a:lnTo>
                      <a:pt x="1169" y="301"/>
                    </a:lnTo>
                    <a:lnTo>
                      <a:pt x="1139" y="275"/>
                    </a:lnTo>
                    <a:lnTo>
                      <a:pt x="1108" y="247"/>
                    </a:lnTo>
                    <a:lnTo>
                      <a:pt x="1080" y="219"/>
                    </a:lnTo>
                    <a:lnTo>
                      <a:pt x="1053" y="189"/>
                    </a:lnTo>
                    <a:lnTo>
                      <a:pt x="1028" y="159"/>
                    </a:lnTo>
                    <a:lnTo>
                      <a:pt x="1004" y="127"/>
                    </a:lnTo>
                    <a:lnTo>
                      <a:pt x="980" y="94"/>
                    </a:lnTo>
                    <a:lnTo>
                      <a:pt x="963" y="74"/>
                    </a:lnTo>
                    <a:lnTo>
                      <a:pt x="963" y="74"/>
                    </a:lnTo>
                    <a:lnTo>
                      <a:pt x="942" y="57"/>
                    </a:lnTo>
                    <a:lnTo>
                      <a:pt x="919" y="43"/>
                    </a:lnTo>
                    <a:lnTo>
                      <a:pt x="893" y="30"/>
                    </a:lnTo>
                    <a:lnTo>
                      <a:pt x="868" y="20"/>
                    </a:lnTo>
                    <a:lnTo>
                      <a:pt x="841" y="12"/>
                    </a:lnTo>
                    <a:lnTo>
                      <a:pt x="815" y="6"/>
                    </a:lnTo>
                    <a:lnTo>
                      <a:pt x="787" y="2"/>
                    </a:lnTo>
                    <a:lnTo>
                      <a:pt x="760" y="0"/>
                    </a:lnTo>
                    <a:lnTo>
                      <a:pt x="760" y="0"/>
                    </a:lnTo>
                    <a:lnTo>
                      <a:pt x="712" y="0"/>
                    </a:lnTo>
                    <a:lnTo>
                      <a:pt x="663" y="0"/>
                    </a:lnTo>
                    <a:lnTo>
                      <a:pt x="616" y="2"/>
                    </a:lnTo>
                    <a:lnTo>
                      <a:pt x="568" y="7"/>
                    </a:lnTo>
                    <a:lnTo>
                      <a:pt x="568" y="7"/>
                    </a:lnTo>
                    <a:lnTo>
                      <a:pt x="544" y="9"/>
                    </a:lnTo>
                    <a:lnTo>
                      <a:pt x="518" y="9"/>
                    </a:lnTo>
                    <a:lnTo>
                      <a:pt x="490" y="10"/>
                    </a:lnTo>
                    <a:lnTo>
                      <a:pt x="462" y="11"/>
                    </a:lnTo>
                    <a:lnTo>
                      <a:pt x="434" y="14"/>
                    </a:lnTo>
                    <a:lnTo>
                      <a:pt x="408" y="19"/>
                    </a:lnTo>
                    <a:lnTo>
                      <a:pt x="395" y="21"/>
                    </a:lnTo>
                    <a:lnTo>
                      <a:pt x="384" y="26"/>
                    </a:lnTo>
                    <a:lnTo>
                      <a:pt x="372" y="30"/>
                    </a:lnTo>
                    <a:lnTo>
                      <a:pt x="362" y="37"/>
                    </a:lnTo>
                    <a:lnTo>
                      <a:pt x="337" y="56"/>
                    </a:lnTo>
                    <a:lnTo>
                      <a:pt x="337" y="56"/>
                    </a:lnTo>
                    <a:lnTo>
                      <a:pt x="319" y="75"/>
                    </a:lnTo>
                    <a:lnTo>
                      <a:pt x="302" y="95"/>
                    </a:lnTo>
                    <a:lnTo>
                      <a:pt x="287" y="117"/>
                    </a:lnTo>
                    <a:lnTo>
                      <a:pt x="274" y="138"/>
                    </a:lnTo>
                    <a:lnTo>
                      <a:pt x="263" y="161"/>
                    </a:lnTo>
                    <a:lnTo>
                      <a:pt x="251" y="184"/>
                    </a:lnTo>
                    <a:lnTo>
                      <a:pt x="243" y="208"/>
                    </a:lnTo>
                    <a:lnTo>
                      <a:pt x="235" y="234"/>
                    </a:lnTo>
                    <a:lnTo>
                      <a:pt x="227" y="258"/>
                    </a:lnTo>
                    <a:lnTo>
                      <a:pt x="222" y="284"/>
                    </a:lnTo>
                    <a:lnTo>
                      <a:pt x="217" y="309"/>
                    </a:lnTo>
                    <a:lnTo>
                      <a:pt x="212" y="336"/>
                    </a:lnTo>
                    <a:lnTo>
                      <a:pt x="206" y="387"/>
                    </a:lnTo>
                    <a:lnTo>
                      <a:pt x="202" y="438"/>
                    </a:lnTo>
                    <a:lnTo>
                      <a:pt x="202" y="438"/>
                    </a:lnTo>
                    <a:lnTo>
                      <a:pt x="201" y="460"/>
                    </a:lnTo>
                    <a:lnTo>
                      <a:pt x="201" y="482"/>
                    </a:lnTo>
                    <a:lnTo>
                      <a:pt x="204" y="527"/>
                    </a:lnTo>
                    <a:lnTo>
                      <a:pt x="210" y="571"/>
                    </a:lnTo>
                    <a:lnTo>
                      <a:pt x="216" y="616"/>
                    </a:lnTo>
                    <a:lnTo>
                      <a:pt x="221" y="662"/>
                    </a:lnTo>
                    <a:lnTo>
                      <a:pt x="225" y="706"/>
                    </a:lnTo>
                    <a:lnTo>
                      <a:pt x="226" y="728"/>
                    </a:lnTo>
                    <a:lnTo>
                      <a:pt x="226" y="749"/>
                    </a:lnTo>
                    <a:lnTo>
                      <a:pt x="225" y="771"/>
                    </a:lnTo>
                    <a:lnTo>
                      <a:pt x="222" y="793"/>
                    </a:lnTo>
                    <a:lnTo>
                      <a:pt x="212" y="816"/>
                    </a:lnTo>
                    <a:lnTo>
                      <a:pt x="183" y="757"/>
                    </a:lnTo>
                    <a:lnTo>
                      <a:pt x="183" y="757"/>
                    </a:lnTo>
                    <a:lnTo>
                      <a:pt x="178" y="726"/>
                    </a:lnTo>
                    <a:lnTo>
                      <a:pt x="171" y="697"/>
                    </a:lnTo>
                    <a:lnTo>
                      <a:pt x="162" y="668"/>
                    </a:lnTo>
                    <a:lnTo>
                      <a:pt x="154" y="639"/>
                    </a:lnTo>
                    <a:lnTo>
                      <a:pt x="123" y="640"/>
                    </a:lnTo>
                    <a:lnTo>
                      <a:pt x="123" y="640"/>
                    </a:lnTo>
                    <a:lnTo>
                      <a:pt x="94" y="631"/>
                    </a:lnTo>
                    <a:lnTo>
                      <a:pt x="77" y="627"/>
                    </a:lnTo>
                    <a:lnTo>
                      <a:pt x="61" y="626"/>
                    </a:lnTo>
                    <a:lnTo>
                      <a:pt x="53" y="626"/>
                    </a:lnTo>
                    <a:lnTo>
                      <a:pt x="46" y="627"/>
                    </a:lnTo>
                    <a:lnTo>
                      <a:pt x="39" y="630"/>
                    </a:lnTo>
                    <a:lnTo>
                      <a:pt x="32" y="632"/>
                    </a:lnTo>
                    <a:lnTo>
                      <a:pt x="25" y="636"/>
                    </a:lnTo>
                    <a:lnTo>
                      <a:pt x="19" y="641"/>
                    </a:lnTo>
                    <a:lnTo>
                      <a:pt x="14" y="648"/>
                    </a:lnTo>
                    <a:lnTo>
                      <a:pt x="9" y="655"/>
                    </a:lnTo>
                    <a:lnTo>
                      <a:pt x="9" y="655"/>
                    </a:lnTo>
                    <a:lnTo>
                      <a:pt x="6" y="662"/>
                    </a:lnTo>
                    <a:lnTo>
                      <a:pt x="5" y="669"/>
                    </a:lnTo>
                    <a:lnTo>
                      <a:pt x="1" y="687"/>
                    </a:lnTo>
                    <a:lnTo>
                      <a:pt x="0" y="706"/>
                    </a:lnTo>
                    <a:lnTo>
                      <a:pt x="0" y="725"/>
                    </a:lnTo>
                    <a:lnTo>
                      <a:pt x="1" y="746"/>
                    </a:lnTo>
                    <a:lnTo>
                      <a:pt x="2" y="766"/>
                    </a:lnTo>
                    <a:lnTo>
                      <a:pt x="7" y="798"/>
                    </a:lnTo>
                    <a:lnTo>
                      <a:pt x="7" y="798"/>
                    </a:lnTo>
                    <a:lnTo>
                      <a:pt x="10" y="810"/>
                    </a:lnTo>
                    <a:lnTo>
                      <a:pt x="16" y="826"/>
                    </a:lnTo>
                    <a:lnTo>
                      <a:pt x="24" y="844"/>
                    </a:lnTo>
                    <a:lnTo>
                      <a:pt x="34" y="864"/>
                    </a:lnTo>
                    <a:lnTo>
                      <a:pt x="46" y="886"/>
                    </a:lnTo>
                    <a:lnTo>
                      <a:pt x="60" y="907"/>
                    </a:lnTo>
                    <a:lnTo>
                      <a:pt x="74" y="929"/>
                    </a:lnTo>
                    <a:lnTo>
                      <a:pt x="89" y="948"/>
                    </a:lnTo>
                    <a:lnTo>
                      <a:pt x="105" y="967"/>
                    </a:lnTo>
                    <a:lnTo>
                      <a:pt x="121" y="981"/>
                    </a:lnTo>
                    <a:lnTo>
                      <a:pt x="129" y="987"/>
                    </a:lnTo>
                    <a:lnTo>
                      <a:pt x="137" y="994"/>
                    </a:lnTo>
                    <a:lnTo>
                      <a:pt x="145" y="998"/>
                    </a:lnTo>
                    <a:lnTo>
                      <a:pt x="154" y="1001"/>
                    </a:lnTo>
                    <a:lnTo>
                      <a:pt x="161" y="1003"/>
                    </a:lnTo>
                    <a:lnTo>
                      <a:pt x="169" y="1003"/>
                    </a:lnTo>
                    <a:lnTo>
                      <a:pt x="176" y="1003"/>
                    </a:lnTo>
                    <a:lnTo>
                      <a:pt x="183" y="1000"/>
                    </a:lnTo>
                    <a:lnTo>
                      <a:pt x="190" y="995"/>
                    </a:lnTo>
                    <a:lnTo>
                      <a:pt x="197" y="990"/>
                    </a:lnTo>
                    <a:lnTo>
                      <a:pt x="203" y="981"/>
                    </a:lnTo>
                    <a:lnTo>
                      <a:pt x="208" y="972"/>
                    </a:lnTo>
                    <a:lnTo>
                      <a:pt x="234" y="934"/>
                    </a:lnTo>
                    <a:lnTo>
                      <a:pt x="234" y="934"/>
                    </a:lnTo>
                    <a:lnTo>
                      <a:pt x="237" y="967"/>
                    </a:lnTo>
                    <a:lnTo>
                      <a:pt x="241" y="1000"/>
                    </a:lnTo>
                    <a:lnTo>
                      <a:pt x="248" y="1033"/>
                    </a:lnTo>
                    <a:lnTo>
                      <a:pt x="251" y="1050"/>
                    </a:lnTo>
                    <a:lnTo>
                      <a:pt x="257" y="1066"/>
                    </a:lnTo>
                    <a:lnTo>
                      <a:pt x="257" y="1066"/>
                    </a:lnTo>
                    <a:lnTo>
                      <a:pt x="272" y="1104"/>
                    </a:lnTo>
                    <a:lnTo>
                      <a:pt x="279" y="1124"/>
                    </a:lnTo>
                    <a:lnTo>
                      <a:pt x="288" y="1143"/>
                    </a:lnTo>
                    <a:lnTo>
                      <a:pt x="298" y="1161"/>
                    </a:lnTo>
                    <a:lnTo>
                      <a:pt x="309" y="1177"/>
                    </a:lnTo>
                    <a:lnTo>
                      <a:pt x="320" y="1195"/>
                    </a:lnTo>
                    <a:lnTo>
                      <a:pt x="332" y="1211"/>
                    </a:lnTo>
                    <a:lnTo>
                      <a:pt x="334" y="126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7" name="Freeform 54">
                <a:extLst>
                  <a:ext uri="{FF2B5EF4-FFF2-40B4-BE49-F238E27FC236}">
                    <a16:creationId xmlns:a16="http://schemas.microsoft.com/office/drawing/2014/main" id="{010C8C4F-4319-1CB4-2385-94E2E30B0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5" y="4"/>
                <a:ext cx="624" cy="2118"/>
              </a:xfrm>
              <a:custGeom>
                <a:avLst/>
                <a:gdLst>
                  <a:gd name="T0" fmla="*/ 1206 w 1247"/>
                  <a:gd name="T1" fmla="*/ 3420 h 4235"/>
                  <a:gd name="T2" fmla="*/ 1151 w 1247"/>
                  <a:gd name="T3" fmla="*/ 3242 h 4235"/>
                  <a:gd name="T4" fmla="*/ 1061 w 1247"/>
                  <a:gd name="T5" fmla="*/ 3070 h 4235"/>
                  <a:gd name="T6" fmla="*/ 1002 w 1247"/>
                  <a:gd name="T7" fmla="*/ 2991 h 4235"/>
                  <a:gd name="T8" fmla="*/ 980 w 1247"/>
                  <a:gd name="T9" fmla="*/ 2912 h 4235"/>
                  <a:gd name="T10" fmla="*/ 980 w 1247"/>
                  <a:gd name="T11" fmla="*/ 2701 h 4235"/>
                  <a:gd name="T12" fmla="*/ 953 w 1247"/>
                  <a:gd name="T13" fmla="*/ 2542 h 4235"/>
                  <a:gd name="T14" fmla="*/ 809 w 1247"/>
                  <a:gd name="T15" fmla="*/ 2127 h 4235"/>
                  <a:gd name="T16" fmla="*/ 686 w 1247"/>
                  <a:gd name="T17" fmla="*/ 1760 h 4235"/>
                  <a:gd name="T18" fmla="*/ 619 w 1247"/>
                  <a:gd name="T19" fmla="*/ 1498 h 4235"/>
                  <a:gd name="T20" fmla="*/ 564 w 1247"/>
                  <a:gd name="T21" fmla="*/ 1363 h 4235"/>
                  <a:gd name="T22" fmla="*/ 544 w 1247"/>
                  <a:gd name="T23" fmla="*/ 1282 h 4235"/>
                  <a:gd name="T24" fmla="*/ 568 w 1247"/>
                  <a:gd name="T25" fmla="*/ 1111 h 4235"/>
                  <a:gd name="T26" fmla="*/ 647 w 1247"/>
                  <a:gd name="T27" fmla="*/ 881 h 4235"/>
                  <a:gd name="T28" fmla="*/ 667 w 1247"/>
                  <a:gd name="T29" fmla="*/ 703 h 4235"/>
                  <a:gd name="T30" fmla="*/ 642 w 1247"/>
                  <a:gd name="T31" fmla="*/ 471 h 4235"/>
                  <a:gd name="T32" fmla="*/ 573 w 1247"/>
                  <a:gd name="T33" fmla="*/ 140 h 4235"/>
                  <a:gd name="T34" fmla="*/ 522 w 1247"/>
                  <a:gd name="T35" fmla="*/ 18 h 4235"/>
                  <a:gd name="T36" fmla="*/ 488 w 1247"/>
                  <a:gd name="T37" fmla="*/ 1 h 4235"/>
                  <a:gd name="T38" fmla="*/ 460 w 1247"/>
                  <a:gd name="T39" fmla="*/ 43 h 4235"/>
                  <a:gd name="T40" fmla="*/ 448 w 1247"/>
                  <a:gd name="T41" fmla="*/ 135 h 4235"/>
                  <a:gd name="T42" fmla="*/ 488 w 1247"/>
                  <a:gd name="T43" fmla="*/ 335 h 4235"/>
                  <a:gd name="T44" fmla="*/ 504 w 1247"/>
                  <a:gd name="T45" fmla="*/ 462 h 4235"/>
                  <a:gd name="T46" fmla="*/ 492 w 1247"/>
                  <a:gd name="T47" fmla="*/ 538 h 4235"/>
                  <a:gd name="T48" fmla="*/ 458 w 1247"/>
                  <a:gd name="T49" fmla="*/ 557 h 4235"/>
                  <a:gd name="T50" fmla="*/ 401 w 1247"/>
                  <a:gd name="T51" fmla="*/ 510 h 4235"/>
                  <a:gd name="T52" fmla="*/ 321 w 1247"/>
                  <a:gd name="T53" fmla="*/ 450 h 4235"/>
                  <a:gd name="T54" fmla="*/ 279 w 1247"/>
                  <a:gd name="T55" fmla="*/ 452 h 4235"/>
                  <a:gd name="T56" fmla="*/ 241 w 1247"/>
                  <a:gd name="T57" fmla="*/ 489 h 4235"/>
                  <a:gd name="T58" fmla="*/ 218 w 1247"/>
                  <a:gd name="T59" fmla="*/ 543 h 4235"/>
                  <a:gd name="T60" fmla="*/ 169 w 1247"/>
                  <a:gd name="T61" fmla="*/ 538 h 4235"/>
                  <a:gd name="T62" fmla="*/ 115 w 1247"/>
                  <a:gd name="T63" fmla="*/ 570 h 4235"/>
                  <a:gd name="T64" fmla="*/ 106 w 1247"/>
                  <a:gd name="T65" fmla="*/ 645 h 4235"/>
                  <a:gd name="T66" fmla="*/ 52 w 1247"/>
                  <a:gd name="T67" fmla="*/ 636 h 4235"/>
                  <a:gd name="T68" fmla="*/ 11 w 1247"/>
                  <a:gd name="T69" fmla="*/ 662 h 4235"/>
                  <a:gd name="T70" fmla="*/ 0 w 1247"/>
                  <a:gd name="T71" fmla="*/ 710 h 4235"/>
                  <a:gd name="T72" fmla="*/ 43 w 1247"/>
                  <a:gd name="T73" fmla="*/ 797 h 4235"/>
                  <a:gd name="T74" fmla="*/ 103 w 1247"/>
                  <a:gd name="T75" fmla="*/ 905 h 4235"/>
                  <a:gd name="T76" fmla="*/ 106 w 1247"/>
                  <a:gd name="T77" fmla="*/ 1044 h 4235"/>
                  <a:gd name="T78" fmla="*/ 111 w 1247"/>
                  <a:gd name="T79" fmla="*/ 1128 h 4235"/>
                  <a:gd name="T80" fmla="*/ 161 w 1247"/>
                  <a:gd name="T81" fmla="*/ 1218 h 4235"/>
                  <a:gd name="T82" fmla="*/ 240 w 1247"/>
                  <a:gd name="T83" fmla="*/ 1326 h 4235"/>
                  <a:gd name="T84" fmla="*/ 263 w 1247"/>
                  <a:gd name="T85" fmla="*/ 1450 h 4235"/>
                  <a:gd name="T86" fmla="*/ 267 w 1247"/>
                  <a:gd name="T87" fmla="*/ 1804 h 4235"/>
                  <a:gd name="T88" fmla="*/ 264 w 1247"/>
                  <a:gd name="T89" fmla="*/ 2226 h 4235"/>
                  <a:gd name="T90" fmla="*/ 296 w 1247"/>
                  <a:gd name="T91" fmla="*/ 2495 h 4235"/>
                  <a:gd name="T92" fmla="*/ 404 w 1247"/>
                  <a:gd name="T93" fmla="*/ 2823 h 4235"/>
                  <a:gd name="T94" fmla="*/ 506 w 1247"/>
                  <a:gd name="T95" fmla="*/ 3132 h 4235"/>
                  <a:gd name="T96" fmla="*/ 554 w 1247"/>
                  <a:gd name="T97" fmla="*/ 3392 h 4235"/>
                  <a:gd name="T98" fmla="*/ 681 w 1247"/>
                  <a:gd name="T99" fmla="*/ 3830 h 4235"/>
                  <a:gd name="T100" fmla="*/ 758 w 1247"/>
                  <a:gd name="T101" fmla="*/ 4090 h 4235"/>
                  <a:gd name="T102" fmla="*/ 873 w 1247"/>
                  <a:gd name="T103" fmla="*/ 4199 h 4235"/>
                  <a:gd name="T104" fmla="*/ 1002 w 1247"/>
                  <a:gd name="T105" fmla="*/ 4087 h 4235"/>
                  <a:gd name="T106" fmla="*/ 1113 w 1247"/>
                  <a:gd name="T107" fmla="*/ 3962 h 4235"/>
                  <a:gd name="T108" fmla="*/ 1199 w 1247"/>
                  <a:gd name="T109" fmla="*/ 3821 h 4235"/>
                  <a:gd name="T110" fmla="*/ 1241 w 1247"/>
                  <a:gd name="T111" fmla="*/ 3685 h 4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47" h="4235">
                    <a:moveTo>
                      <a:pt x="1244" y="3487"/>
                    </a:moveTo>
                    <a:lnTo>
                      <a:pt x="1244" y="3487"/>
                    </a:lnTo>
                    <a:lnTo>
                      <a:pt x="1230" y="3467"/>
                    </a:lnTo>
                    <a:lnTo>
                      <a:pt x="1230" y="3467"/>
                    </a:lnTo>
                    <a:lnTo>
                      <a:pt x="1217" y="3444"/>
                    </a:lnTo>
                    <a:lnTo>
                      <a:pt x="1206" y="3420"/>
                    </a:lnTo>
                    <a:lnTo>
                      <a:pt x="1197" y="3396"/>
                    </a:lnTo>
                    <a:lnTo>
                      <a:pt x="1188" y="3370"/>
                    </a:lnTo>
                    <a:lnTo>
                      <a:pt x="1174" y="3319"/>
                    </a:lnTo>
                    <a:lnTo>
                      <a:pt x="1160" y="3269"/>
                    </a:lnTo>
                    <a:lnTo>
                      <a:pt x="1160" y="3269"/>
                    </a:lnTo>
                    <a:lnTo>
                      <a:pt x="1151" y="3242"/>
                    </a:lnTo>
                    <a:lnTo>
                      <a:pt x="1141" y="3216"/>
                    </a:lnTo>
                    <a:lnTo>
                      <a:pt x="1130" y="3191"/>
                    </a:lnTo>
                    <a:lnTo>
                      <a:pt x="1118" y="3165"/>
                    </a:lnTo>
                    <a:lnTo>
                      <a:pt x="1104" y="3141"/>
                    </a:lnTo>
                    <a:lnTo>
                      <a:pt x="1090" y="3117"/>
                    </a:lnTo>
                    <a:lnTo>
                      <a:pt x="1061" y="3070"/>
                    </a:lnTo>
                    <a:lnTo>
                      <a:pt x="1061" y="3070"/>
                    </a:lnTo>
                    <a:lnTo>
                      <a:pt x="1052" y="3057"/>
                    </a:lnTo>
                    <a:lnTo>
                      <a:pt x="1043" y="3045"/>
                    </a:lnTo>
                    <a:lnTo>
                      <a:pt x="1022" y="3018"/>
                    </a:lnTo>
                    <a:lnTo>
                      <a:pt x="1011" y="3005"/>
                    </a:lnTo>
                    <a:lnTo>
                      <a:pt x="1002" y="2991"/>
                    </a:lnTo>
                    <a:lnTo>
                      <a:pt x="995" y="2977"/>
                    </a:lnTo>
                    <a:lnTo>
                      <a:pt x="990" y="2963"/>
                    </a:lnTo>
                    <a:lnTo>
                      <a:pt x="990" y="2963"/>
                    </a:lnTo>
                    <a:lnTo>
                      <a:pt x="985" y="2947"/>
                    </a:lnTo>
                    <a:lnTo>
                      <a:pt x="982" y="2929"/>
                    </a:lnTo>
                    <a:lnTo>
                      <a:pt x="980" y="2912"/>
                    </a:lnTo>
                    <a:lnTo>
                      <a:pt x="978" y="2894"/>
                    </a:lnTo>
                    <a:lnTo>
                      <a:pt x="977" y="2859"/>
                    </a:lnTo>
                    <a:lnTo>
                      <a:pt x="977" y="2824"/>
                    </a:lnTo>
                    <a:lnTo>
                      <a:pt x="981" y="2753"/>
                    </a:lnTo>
                    <a:lnTo>
                      <a:pt x="981" y="2719"/>
                    </a:lnTo>
                    <a:lnTo>
                      <a:pt x="980" y="2701"/>
                    </a:lnTo>
                    <a:lnTo>
                      <a:pt x="978" y="2683"/>
                    </a:lnTo>
                    <a:lnTo>
                      <a:pt x="978" y="2683"/>
                    </a:lnTo>
                    <a:lnTo>
                      <a:pt x="973" y="2647"/>
                    </a:lnTo>
                    <a:lnTo>
                      <a:pt x="967" y="2613"/>
                    </a:lnTo>
                    <a:lnTo>
                      <a:pt x="961" y="2577"/>
                    </a:lnTo>
                    <a:lnTo>
                      <a:pt x="953" y="2542"/>
                    </a:lnTo>
                    <a:lnTo>
                      <a:pt x="944" y="2506"/>
                    </a:lnTo>
                    <a:lnTo>
                      <a:pt x="934" y="2472"/>
                    </a:lnTo>
                    <a:lnTo>
                      <a:pt x="912" y="2400"/>
                    </a:lnTo>
                    <a:lnTo>
                      <a:pt x="888" y="2332"/>
                    </a:lnTo>
                    <a:lnTo>
                      <a:pt x="861" y="2262"/>
                    </a:lnTo>
                    <a:lnTo>
                      <a:pt x="809" y="2127"/>
                    </a:lnTo>
                    <a:lnTo>
                      <a:pt x="809" y="2127"/>
                    </a:lnTo>
                    <a:lnTo>
                      <a:pt x="771" y="2021"/>
                    </a:lnTo>
                    <a:lnTo>
                      <a:pt x="734" y="1918"/>
                    </a:lnTo>
                    <a:lnTo>
                      <a:pt x="718" y="1866"/>
                    </a:lnTo>
                    <a:lnTo>
                      <a:pt x="701" y="1814"/>
                    </a:lnTo>
                    <a:lnTo>
                      <a:pt x="686" y="1760"/>
                    </a:lnTo>
                    <a:lnTo>
                      <a:pt x="672" y="1707"/>
                    </a:lnTo>
                    <a:lnTo>
                      <a:pt x="672" y="1707"/>
                    </a:lnTo>
                    <a:lnTo>
                      <a:pt x="647" y="1602"/>
                    </a:lnTo>
                    <a:lnTo>
                      <a:pt x="633" y="1550"/>
                    </a:lnTo>
                    <a:lnTo>
                      <a:pt x="619" y="1498"/>
                    </a:lnTo>
                    <a:lnTo>
                      <a:pt x="619" y="1498"/>
                    </a:lnTo>
                    <a:lnTo>
                      <a:pt x="603" y="1452"/>
                    </a:lnTo>
                    <a:lnTo>
                      <a:pt x="596" y="1429"/>
                    </a:lnTo>
                    <a:lnTo>
                      <a:pt x="587" y="1406"/>
                    </a:lnTo>
                    <a:lnTo>
                      <a:pt x="587" y="1406"/>
                    </a:lnTo>
                    <a:lnTo>
                      <a:pt x="575" y="1385"/>
                    </a:lnTo>
                    <a:lnTo>
                      <a:pt x="564" y="1363"/>
                    </a:lnTo>
                    <a:lnTo>
                      <a:pt x="555" y="1340"/>
                    </a:lnTo>
                    <a:lnTo>
                      <a:pt x="551" y="1329"/>
                    </a:lnTo>
                    <a:lnTo>
                      <a:pt x="549" y="1317"/>
                    </a:lnTo>
                    <a:lnTo>
                      <a:pt x="549" y="1317"/>
                    </a:lnTo>
                    <a:lnTo>
                      <a:pt x="546" y="1299"/>
                    </a:lnTo>
                    <a:lnTo>
                      <a:pt x="544" y="1282"/>
                    </a:lnTo>
                    <a:lnTo>
                      <a:pt x="544" y="1264"/>
                    </a:lnTo>
                    <a:lnTo>
                      <a:pt x="544" y="1246"/>
                    </a:lnTo>
                    <a:lnTo>
                      <a:pt x="546" y="1212"/>
                    </a:lnTo>
                    <a:lnTo>
                      <a:pt x="551" y="1177"/>
                    </a:lnTo>
                    <a:lnTo>
                      <a:pt x="559" y="1144"/>
                    </a:lnTo>
                    <a:lnTo>
                      <a:pt x="568" y="1111"/>
                    </a:lnTo>
                    <a:lnTo>
                      <a:pt x="578" y="1078"/>
                    </a:lnTo>
                    <a:lnTo>
                      <a:pt x="589" y="1045"/>
                    </a:lnTo>
                    <a:lnTo>
                      <a:pt x="614" y="980"/>
                    </a:lnTo>
                    <a:lnTo>
                      <a:pt x="626" y="947"/>
                    </a:lnTo>
                    <a:lnTo>
                      <a:pt x="638" y="914"/>
                    </a:lnTo>
                    <a:lnTo>
                      <a:pt x="647" y="881"/>
                    </a:lnTo>
                    <a:lnTo>
                      <a:pt x="655" y="848"/>
                    </a:lnTo>
                    <a:lnTo>
                      <a:pt x="662" y="813"/>
                    </a:lnTo>
                    <a:lnTo>
                      <a:pt x="666" y="779"/>
                    </a:lnTo>
                    <a:lnTo>
                      <a:pt x="666" y="779"/>
                    </a:lnTo>
                    <a:lnTo>
                      <a:pt x="667" y="741"/>
                    </a:lnTo>
                    <a:lnTo>
                      <a:pt x="667" y="703"/>
                    </a:lnTo>
                    <a:lnTo>
                      <a:pt x="666" y="664"/>
                    </a:lnTo>
                    <a:lnTo>
                      <a:pt x="663" y="625"/>
                    </a:lnTo>
                    <a:lnTo>
                      <a:pt x="659" y="587"/>
                    </a:lnTo>
                    <a:lnTo>
                      <a:pt x="654" y="547"/>
                    </a:lnTo>
                    <a:lnTo>
                      <a:pt x="648" y="509"/>
                    </a:lnTo>
                    <a:lnTo>
                      <a:pt x="642" y="471"/>
                    </a:lnTo>
                    <a:lnTo>
                      <a:pt x="628" y="393"/>
                    </a:lnTo>
                    <a:lnTo>
                      <a:pt x="611" y="317"/>
                    </a:lnTo>
                    <a:lnTo>
                      <a:pt x="594" y="240"/>
                    </a:lnTo>
                    <a:lnTo>
                      <a:pt x="579" y="167"/>
                    </a:lnTo>
                    <a:lnTo>
                      <a:pt x="579" y="167"/>
                    </a:lnTo>
                    <a:lnTo>
                      <a:pt x="573" y="140"/>
                    </a:lnTo>
                    <a:lnTo>
                      <a:pt x="563" y="104"/>
                    </a:lnTo>
                    <a:lnTo>
                      <a:pt x="555" y="85"/>
                    </a:lnTo>
                    <a:lnTo>
                      <a:pt x="547" y="66"/>
                    </a:lnTo>
                    <a:lnTo>
                      <a:pt x="540" y="48"/>
                    </a:lnTo>
                    <a:lnTo>
                      <a:pt x="531" y="32"/>
                    </a:lnTo>
                    <a:lnTo>
                      <a:pt x="522" y="18"/>
                    </a:lnTo>
                    <a:lnTo>
                      <a:pt x="512" y="8"/>
                    </a:lnTo>
                    <a:lnTo>
                      <a:pt x="507" y="4"/>
                    </a:lnTo>
                    <a:lnTo>
                      <a:pt x="503" y="1"/>
                    </a:lnTo>
                    <a:lnTo>
                      <a:pt x="498" y="0"/>
                    </a:lnTo>
                    <a:lnTo>
                      <a:pt x="493" y="0"/>
                    </a:lnTo>
                    <a:lnTo>
                      <a:pt x="488" y="1"/>
                    </a:lnTo>
                    <a:lnTo>
                      <a:pt x="483" y="4"/>
                    </a:lnTo>
                    <a:lnTo>
                      <a:pt x="479" y="8"/>
                    </a:lnTo>
                    <a:lnTo>
                      <a:pt x="474" y="14"/>
                    </a:lnTo>
                    <a:lnTo>
                      <a:pt x="469" y="22"/>
                    </a:lnTo>
                    <a:lnTo>
                      <a:pt x="465" y="32"/>
                    </a:lnTo>
                    <a:lnTo>
                      <a:pt x="460" y="43"/>
                    </a:lnTo>
                    <a:lnTo>
                      <a:pt x="456" y="57"/>
                    </a:lnTo>
                    <a:lnTo>
                      <a:pt x="456" y="57"/>
                    </a:lnTo>
                    <a:lnTo>
                      <a:pt x="452" y="76"/>
                    </a:lnTo>
                    <a:lnTo>
                      <a:pt x="450" y="95"/>
                    </a:lnTo>
                    <a:lnTo>
                      <a:pt x="448" y="114"/>
                    </a:lnTo>
                    <a:lnTo>
                      <a:pt x="448" y="135"/>
                    </a:lnTo>
                    <a:lnTo>
                      <a:pt x="451" y="154"/>
                    </a:lnTo>
                    <a:lnTo>
                      <a:pt x="453" y="174"/>
                    </a:lnTo>
                    <a:lnTo>
                      <a:pt x="461" y="215"/>
                    </a:lnTo>
                    <a:lnTo>
                      <a:pt x="470" y="256"/>
                    </a:lnTo>
                    <a:lnTo>
                      <a:pt x="480" y="295"/>
                    </a:lnTo>
                    <a:lnTo>
                      <a:pt x="488" y="335"/>
                    </a:lnTo>
                    <a:lnTo>
                      <a:pt x="492" y="354"/>
                    </a:lnTo>
                    <a:lnTo>
                      <a:pt x="494" y="373"/>
                    </a:lnTo>
                    <a:lnTo>
                      <a:pt x="494" y="373"/>
                    </a:lnTo>
                    <a:lnTo>
                      <a:pt x="499" y="407"/>
                    </a:lnTo>
                    <a:lnTo>
                      <a:pt x="504" y="444"/>
                    </a:lnTo>
                    <a:lnTo>
                      <a:pt x="504" y="462"/>
                    </a:lnTo>
                    <a:lnTo>
                      <a:pt x="506" y="481"/>
                    </a:lnTo>
                    <a:lnTo>
                      <a:pt x="503" y="498"/>
                    </a:lnTo>
                    <a:lnTo>
                      <a:pt x="500" y="514"/>
                    </a:lnTo>
                    <a:lnTo>
                      <a:pt x="500" y="514"/>
                    </a:lnTo>
                    <a:lnTo>
                      <a:pt x="497" y="528"/>
                    </a:lnTo>
                    <a:lnTo>
                      <a:pt x="492" y="538"/>
                    </a:lnTo>
                    <a:lnTo>
                      <a:pt x="488" y="547"/>
                    </a:lnTo>
                    <a:lnTo>
                      <a:pt x="483" y="552"/>
                    </a:lnTo>
                    <a:lnTo>
                      <a:pt x="476" y="556"/>
                    </a:lnTo>
                    <a:lnTo>
                      <a:pt x="471" y="559"/>
                    </a:lnTo>
                    <a:lnTo>
                      <a:pt x="465" y="559"/>
                    </a:lnTo>
                    <a:lnTo>
                      <a:pt x="458" y="557"/>
                    </a:lnTo>
                    <a:lnTo>
                      <a:pt x="452" y="555"/>
                    </a:lnTo>
                    <a:lnTo>
                      <a:pt x="446" y="551"/>
                    </a:lnTo>
                    <a:lnTo>
                      <a:pt x="431" y="540"/>
                    </a:lnTo>
                    <a:lnTo>
                      <a:pt x="417" y="526"/>
                    </a:lnTo>
                    <a:lnTo>
                      <a:pt x="401" y="510"/>
                    </a:lnTo>
                    <a:lnTo>
                      <a:pt x="401" y="510"/>
                    </a:lnTo>
                    <a:lnTo>
                      <a:pt x="378" y="489"/>
                    </a:lnTo>
                    <a:lnTo>
                      <a:pt x="367" y="478"/>
                    </a:lnTo>
                    <a:lnTo>
                      <a:pt x="354" y="468"/>
                    </a:lnTo>
                    <a:lnTo>
                      <a:pt x="342" y="459"/>
                    </a:lnTo>
                    <a:lnTo>
                      <a:pt x="329" y="453"/>
                    </a:lnTo>
                    <a:lnTo>
                      <a:pt x="321" y="450"/>
                    </a:lnTo>
                    <a:lnTo>
                      <a:pt x="314" y="449"/>
                    </a:lnTo>
                    <a:lnTo>
                      <a:pt x="306" y="448"/>
                    </a:lnTo>
                    <a:lnTo>
                      <a:pt x="298" y="449"/>
                    </a:lnTo>
                    <a:lnTo>
                      <a:pt x="298" y="449"/>
                    </a:lnTo>
                    <a:lnTo>
                      <a:pt x="288" y="449"/>
                    </a:lnTo>
                    <a:lnTo>
                      <a:pt x="279" y="452"/>
                    </a:lnTo>
                    <a:lnTo>
                      <a:pt x="272" y="454"/>
                    </a:lnTo>
                    <a:lnTo>
                      <a:pt x="265" y="458"/>
                    </a:lnTo>
                    <a:lnTo>
                      <a:pt x="259" y="462"/>
                    </a:lnTo>
                    <a:lnTo>
                      <a:pt x="255" y="466"/>
                    </a:lnTo>
                    <a:lnTo>
                      <a:pt x="247" y="477"/>
                    </a:lnTo>
                    <a:lnTo>
                      <a:pt x="241" y="489"/>
                    </a:lnTo>
                    <a:lnTo>
                      <a:pt x="235" y="501"/>
                    </a:lnTo>
                    <a:lnTo>
                      <a:pt x="228" y="514"/>
                    </a:lnTo>
                    <a:lnTo>
                      <a:pt x="220" y="528"/>
                    </a:lnTo>
                    <a:lnTo>
                      <a:pt x="220" y="528"/>
                    </a:lnTo>
                    <a:lnTo>
                      <a:pt x="218" y="535"/>
                    </a:lnTo>
                    <a:lnTo>
                      <a:pt x="218" y="543"/>
                    </a:lnTo>
                    <a:lnTo>
                      <a:pt x="220" y="555"/>
                    </a:lnTo>
                    <a:lnTo>
                      <a:pt x="220" y="555"/>
                    </a:lnTo>
                    <a:lnTo>
                      <a:pt x="206" y="547"/>
                    </a:lnTo>
                    <a:lnTo>
                      <a:pt x="193" y="542"/>
                    </a:lnTo>
                    <a:lnTo>
                      <a:pt x="180" y="540"/>
                    </a:lnTo>
                    <a:lnTo>
                      <a:pt x="169" y="538"/>
                    </a:lnTo>
                    <a:lnTo>
                      <a:pt x="157" y="540"/>
                    </a:lnTo>
                    <a:lnTo>
                      <a:pt x="147" y="542"/>
                    </a:lnTo>
                    <a:lnTo>
                      <a:pt x="138" y="547"/>
                    </a:lnTo>
                    <a:lnTo>
                      <a:pt x="129" y="554"/>
                    </a:lnTo>
                    <a:lnTo>
                      <a:pt x="122" y="561"/>
                    </a:lnTo>
                    <a:lnTo>
                      <a:pt x="115" y="570"/>
                    </a:lnTo>
                    <a:lnTo>
                      <a:pt x="110" y="580"/>
                    </a:lnTo>
                    <a:lnTo>
                      <a:pt x="106" y="592"/>
                    </a:lnTo>
                    <a:lnTo>
                      <a:pt x="104" y="605"/>
                    </a:lnTo>
                    <a:lnTo>
                      <a:pt x="103" y="617"/>
                    </a:lnTo>
                    <a:lnTo>
                      <a:pt x="104" y="631"/>
                    </a:lnTo>
                    <a:lnTo>
                      <a:pt x="106" y="645"/>
                    </a:lnTo>
                    <a:lnTo>
                      <a:pt x="106" y="645"/>
                    </a:lnTo>
                    <a:lnTo>
                      <a:pt x="87" y="639"/>
                    </a:lnTo>
                    <a:lnTo>
                      <a:pt x="78" y="636"/>
                    </a:lnTo>
                    <a:lnTo>
                      <a:pt x="70" y="635"/>
                    </a:lnTo>
                    <a:lnTo>
                      <a:pt x="61" y="635"/>
                    </a:lnTo>
                    <a:lnTo>
                      <a:pt x="52" y="636"/>
                    </a:lnTo>
                    <a:lnTo>
                      <a:pt x="44" y="638"/>
                    </a:lnTo>
                    <a:lnTo>
                      <a:pt x="37" y="640"/>
                    </a:lnTo>
                    <a:lnTo>
                      <a:pt x="29" y="644"/>
                    </a:lnTo>
                    <a:lnTo>
                      <a:pt x="23" y="649"/>
                    </a:lnTo>
                    <a:lnTo>
                      <a:pt x="16" y="655"/>
                    </a:lnTo>
                    <a:lnTo>
                      <a:pt x="11" y="662"/>
                    </a:lnTo>
                    <a:lnTo>
                      <a:pt x="6" y="671"/>
                    </a:lnTo>
                    <a:lnTo>
                      <a:pt x="3" y="680"/>
                    </a:lnTo>
                    <a:lnTo>
                      <a:pt x="1" y="691"/>
                    </a:lnTo>
                    <a:lnTo>
                      <a:pt x="0" y="704"/>
                    </a:lnTo>
                    <a:lnTo>
                      <a:pt x="0" y="704"/>
                    </a:lnTo>
                    <a:lnTo>
                      <a:pt x="0" y="710"/>
                    </a:lnTo>
                    <a:lnTo>
                      <a:pt x="0" y="718"/>
                    </a:lnTo>
                    <a:lnTo>
                      <a:pt x="5" y="733"/>
                    </a:lnTo>
                    <a:lnTo>
                      <a:pt x="12" y="750"/>
                    </a:lnTo>
                    <a:lnTo>
                      <a:pt x="21" y="766"/>
                    </a:lnTo>
                    <a:lnTo>
                      <a:pt x="31" y="781"/>
                    </a:lnTo>
                    <a:lnTo>
                      <a:pt x="43" y="797"/>
                    </a:lnTo>
                    <a:lnTo>
                      <a:pt x="61" y="823"/>
                    </a:lnTo>
                    <a:lnTo>
                      <a:pt x="61" y="823"/>
                    </a:lnTo>
                    <a:lnTo>
                      <a:pt x="80" y="854"/>
                    </a:lnTo>
                    <a:lnTo>
                      <a:pt x="92" y="881"/>
                    </a:lnTo>
                    <a:lnTo>
                      <a:pt x="98" y="893"/>
                    </a:lnTo>
                    <a:lnTo>
                      <a:pt x="103" y="905"/>
                    </a:lnTo>
                    <a:lnTo>
                      <a:pt x="105" y="918"/>
                    </a:lnTo>
                    <a:lnTo>
                      <a:pt x="108" y="929"/>
                    </a:lnTo>
                    <a:lnTo>
                      <a:pt x="110" y="955"/>
                    </a:lnTo>
                    <a:lnTo>
                      <a:pt x="111" y="980"/>
                    </a:lnTo>
                    <a:lnTo>
                      <a:pt x="109" y="1011"/>
                    </a:lnTo>
                    <a:lnTo>
                      <a:pt x="106" y="1044"/>
                    </a:lnTo>
                    <a:lnTo>
                      <a:pt x="106" y="1044"/>
                    </a:lnTo>
                    <a:lnTo>
                      <a:pt x="105" y="1063"/>
                    </a:lnTo>
                    <a:lnTo>
                      <a:pt x="104" y="1081"/>
                    </a:lnTo>
                    <a:lnTo>
                      <a:pt x="105" y="1097"/>
                    </a:lnTo>
                    <a:lnTo>
                      <a:pt x="108" y="1114"/>
                    </a:lnTo>
                    <a:lnTo>
                      <a:pt x="111" y="1128"/>
                    </a:lnTo>
                    <a:lnTo>
                      <a:pt x="115" y="1142"/>
                    </a:lnTo>
                    <a:lnTo>
                      <a:pt x="120" y="1156"/>
                    </a:lnTo>
                    <a:lnTo>
                      <a:pt x="127" y="1168"/>
                    </a:lnTo>
                    <a:lnTo>
                      <a:pt x="134" y="1181"/>
                    </a:lnTo>
                    <a:lnTo>
                      <a:pt x="142" y="1194"/>
                    </a:lnTo>
                    <a:lnTo>
                      <a:pt x="161" y="1218"/>
                    </a:lnTo>
                    <a:lnTo>
                      <a:pt x="181" y="1243"/>
                    </a:lnTo>
                    <a:lnTo>
                      <a:pt x="206" y="1270"/>
                    </a:lnTo>
                    <a:lnTo>
                      <a:pt x="206" y="1270"/>
                    </a:lnTo>
                    <a:lnTo>
                      <a:pt x="220" y="1288"/>
                    </a:lnTo>
                    <a:lnTo>
                      <a:pt x="231" y="1307"/>
                    </a:lnTo>
                    <a:lnTo>
                      <a:pt x="240" y="1326"/>
                    </a:lnTo>
                    <a:lnTo>
                      <a:pt x="247" y="1347"/>
                    </a:lnTo>
                    <a:lnTo>
                      <a:pt x="253" y="1366"/>
                    </a:lnTo>
                    <a:lnTo>
                      <a:pt x="258" y="1386"/>
                    </a:lnTo>
                    <a:lnTo>
                      <a:pt x="260" y="1408"/>
                    </a:lnTo>
                    <a:lnTo>
                      <a:pt x="261" y="1428"/>
                    </a:lnTo>
                    <a:lnTo>
                      <a:pt x="263" y="1450"/>
                    </a:lnTo>
                    <a:lnTo>
                      <a:pt x="263" y="1471"/>
                    </a:lnTo>
                    <a:lnTo>
                      <a:pt x="263" y="1513"/>
                    </a:lnTo>
                    <a:lnTo>
                      <a:pt x="261" y="1557"/>
                    </a:lnTo>
                    <a:lnTo>
                      <a:pt x="261" y="1599"/>
                    </a:lnTo>
                    <a:lnTo>
                      <a:pt x="261" y="1599"/>
                    </a:lnTo>
                    <a:lnTo>
                      <a:pt x="267" y="1804"/>
                    </a:lnTo>
                    <a:lnTo>
                      <a:pt x="268" y="1907"/>
                    </a:lnTo>
                    <a:lnTo>
                      <a:pt x="267" y="2010"/>
                    </a:lnTo>
                    <a:lnTo>
                      <a:pt x="267" y="2010"/>
                    </a:lnTo>
                    <a:lnTo>
                      <a:pt x="264" y="2118"/>
                    </a:lnTo>
                    <a:lnTo>
                      <a:pt x="264" y="2173"/>
                    </a:lnTo>
                    <a:lnTo>
                      <a:pt x="264" y="2226"/>
                    </a:lnTo>
                    <a:lnTo>
                      <a:pt x="267" y="2281"/>
                    </a:lnTo>
                    <a:lnTo>
                      <a:pt x="269" y="2334"/>
                    </a:lnTo>
                    <a:lnTo>
                      <a:pt x="275" y="2389"/>
                    </a:lnTo>
                    <a:lnTo>
                      <a:pt x="284" y="2442"/>
                    </a:lnTo>
                    <a:lnTo>
                      <a:pt x="284" y="2442"/>
                    </a:lnTo>
                    <a:lnTo>
                      <a:pt x="296" y="2495"/>
                    </a:lnTo>
                    <a:lnTo>
                      <a:pt x="308" y="2546"/>
                    </a:lnTo>
                    <a:lnTo>
                      <a:pt x="324" y="2596"/>
                    </a:lnTo>
                    <a:lnTo>
                      <a:pt x="340" y="2646"/>
                    </a:lnTo>
                    <a:lnTo>
                      <a:pt x="340" y="2646"/>
                    </a:lnTo>
                    <a:lnTo>
                      <a:pt x="371" y="2735"/>
                    </a:lnTo>
                    <a:lnTo>
                      <a:pt x="404" y="2823"/>
                    </a:lnTo>
                    <a:lnTo>
                      <a:pt x="437" y="2911"/>
                    </a:lnTo>
                    <a:lnTo>
                      <a:pt x="469" y="3000"/>
                    </a:lnTo>
                    <a:lnTo>
                      <a:pt x="469" y="3000"/>
                    </a:lnTo>
                    <a:lnTo>
                      <a:pt x="483" y="3045"/>
                    </a:lnTo>
                    <a:lnTo>
                      <a:pt x="495" y="3088"/>
                    </a:lnTo>
                    <a:lnTo>
                      <a:pt x="506" y="3132"/>
                    </a:lnTo>
                    <a:lnTo>
                      <a:pt x="516" y="3177"/>
                    </a:lnTo>
                    <a:lnTo>
                      <a:pt x="525" y="3221"/>
                    </a:lnTo>
                    <a:lnTo>
                      <a:pt x="532" y="3266"/>
                    </a:lnTo>
                    <a:lnTo>
                      <a:pt x="547" y="3358"/>
                    </a:lnTo>
                    <a:lnTo>
                      <a:pt x="547" y="3358"/>
                    </a:lnTo>
                    <a:lnTo>
                      <a:pt x="554" y="3392"/>
                    </a:lnTo>
                    <a:lnTo>
                      <a:pt x="561" y="3426"/>
                    </a:lnTo>
                    <a:lnTo>
                      <a:pt x="578" y="3494"/>
                    </a:lnTo>
                    <a:lnTo>
                      <a:pt x="596" y="3561"/>
                    </a:lnTo>
                    <a:lnTo>
                      <a:pt x="617" y="3629"/>
                    </a:lnTo>
                    <a:lnTo>
                      <a:pt x="659" y="3762"/>
                    </a:lnTo>
                    <a:lnTo>
                      <a:pt x="681" y="3830"/>
                    </a:lnTo>
                    <a:lnTo>
                      <a:pt x="700" y="3897"/>
                    </a:lnTo>
                    <a:lnTo>
                      <a:pt x="700" y="3897"/>
                    </a:lnTo>
                    <a:lnTo>
                      <a:pt x="718" y="3962"/>
                    </a:lnTo>
                    <a:lnTo>
                      <a:pt x="718" y="3962"/>
                    </a:lnTo>
                    <a:lnTo>
                      <a:pt x="737" y="4026"/>
                    </a:lnTo>
                    <a:lnTo>
                      <a:pt x="758" y="4090"/>
                    </a:lnTo>
                    <a:lnTo>
                      <a:pt x="803" y="4217"/>
                    </a:lnTo>
                    <a:lnTo>
                      <a:pt x="813" y="4235"/>
                    </a:lnTo>
                    <a:lnTo>
                      <a:pt x="813" y="4235"/>
                    </a:lnTo>
                    <a:lnTo>
                      <a:pt x="833" y="4224"/>
                    </a:lnTo>
                    <a:lnTo>
                      <a:pt x="854" y="4213"/>
                    </a:lnTo>
                    <a:lnTo>
                      <a:pt x="873" y="4199"/>
                    </a:lnTo>
                    <a:lnTo>
                      <a:pt x="892" y="4184"/>
                    </a:lnTo>
                    <a:lnTo>
                      <a:pt x="929" y="4152"/>
                    </a:lnTo>
                    <a:lnTo>
                      <a:pt x="964" y="4120"/>
                    </a:lnTo>
                    <a:lnTo>
                      <a:pt x="964" y="4120"/>
                    </a:lnTo>
                    <a:lnTo>
                      <a:pt x="983" y="4104"/>
                    </a:lnTo>
                    <a:lnTo>
                      <a:pt x="1002" y="4087"/>
                    </a:lnTo>
                    <a:lnTo>
                      <a:pt x="1022" y="4068"/>
                    </a:lnTo>
                    <a:lnTo>
                      <a:pt x="1041" y="4049"/>
                    </a:lnTo>
                    <a:lnTo>
                      <a:pt x="1060" y="4028"/>
                    </a:lnTo>
                    <a:lnTo>
                      <a:pt x="1077" y="4007"/>
                    </a:lnTo>
                    <a:lnTo>
                      <a:pt x="1095" y="3985"/>
                    </a:lnTo>
                    <a:lnTo>
                      <a:pt x="1113" y="3962"/>
                    </a:lnTo>
                    <a:lnTo>
                      <a:pt x="1130" y="3939"/>
                    </a:lnTo>
                    <a:lnTo>
                      <a:pt x="1145" y="3916"/>
                    </a:lnTo>
                    <a:lnTo>
                      <a:pt x="1160" y="3892"/>
                    </a:lnTo>
                    <a:lnTo>
                      <a:pt x="1174" y="3869"/>
                    </a:lnTo>
                    <a:lnTo>
                      <a:pt x="1188" y="3845"/>
                    </a:lnTo>
                    <a:lnTo>
                      <a:pt x="1199" y="3821"/>
                    </a:lnTo>
                    <a:lnTo>
                      <a:pt x="1211" y="3797"/>
                    </a:lnTo>
                    <a:lnTo>
                      <a:pt x="1220" y="3773"/>
                    </a:lnTo>
                    <a:lnTo>
                      <a:pt x="1220" y="3773"/>
                    </a:lnTo>
                    <a:lnTo>
                      <a:pt x="1230" y="3743"/>
                    </a:lnTo>
                    <a:lnTo>
                      <a:pt x="1236" y="3714"/>
                    </a:lnTo>
                    <a:lnTo>
                      <a:pt x="1241" y="3685"/>
                    </a:lnTo>
                    <a:lnTo>
                      <a:pt x="1244" y="3655"/>
                    </a:lnTo>
                    <a:lnTo>
                      <a:pt x="1245" y="3626"/>
                    </a:lnTo>
                    <a:lnTo>
                      <a:pt x="1247" y="3596"/>
                    </a:lnTo>
                    <a:lnTo>
                      <a:pt x="1245" y="3536"/>
                    </a:lnTo>
                    <a:lnTo>
                      <a:pt x="1244" y="3487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8" name="Freeform 55">
                <a:extLst>
                  <a:ext uri="{FF2B5EF4-FFF2-40B4-BE49-F238E27FC236}">
                    <a16:creationId xmlns:a16="http://schemas.microsoft.com/office/drawing/2014/main" id="{D76D7426-656B-7783-63FA-174545B176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5" y="4"/>
                <a:ext cx="624" cy="2118"/>
              </a:xfrm>
              <a:custGeom>
                <a:avLst/>
                <a:gdLst>
                  <a:gd name="T0" fmla="*/ 1206 w 1247"/>
                  <a:gd name="T1" fmla="*/ 3420 h 4235"/>
                  <a:gd name="T2" fmla="*/ 1151 w 1247"/>
                  <a:gd name="T3" fmla="*/ 3242 h 4235"/>
                  <a:gd name="T4" fmla="*/ 1061 w 1247"/>
                  <a:gd name="T5" fmla="*/ 3070 h 4235"/>
                  <a:gd name="T6" fmla="*/ 1002 w 1247"/>
                  <a:gd name="T7" fmla="*/ 2991 h 4235"/>
                  <a:gd name="T8" fmla="*/ 980 w 1247"/>
                  <a:gd name="T9" fmla="*/ 2912 h 4235"/>
                  <a:gd name="T10" fmla="*/ 980 w 1247"/>
                  <a:gd name="T11" fmla="*/ 2701 h 4235"/>
                  <a:gd name="T12" fmla="*/ 953 w 1247"/>
                  <a:gd name="T13" fmla="*/ 2542 h 4235"/>
                  <a:gd name="T14" fmla="*/ 809 w 1247"/>
                  <a:gd name="T15" fmla="*/ 2127 h 4235"/>
                  <a:gd name="T16" fmla="*/ 686 w 1247"/>
                  <a:gd name="T17" fmla="*/ 1760 h 4235"/>
                  <a:gd name="T18" fmla="*/ 619 w 1247"/>
                  <a:gd name="T19" fmla="*/ 1498 h 4235"/>
                  <a:gd name="T20" fmla="*/ 564 w 1247"/>
                  <a:gd name="T21" fmla="*/ 1363 h 4235"/>
                  <a:gd name="T22" fmla="*/ 544 w 1247"/>
                  <a:gd name="T23" fmla="*/ 1282 h 4235"/>
                  <a:gd name="T24" fmla="*/ 568 w 1247"/>
                  <a:gd name="T25" fmla="*/ 1111 h 4235"/>
                  <a:gd name="T26" fmla="*/ 647 w 1247"/>
                  <a:gd name="T27" fmla="*/ 881 h 4235"/>
                  <a:gd name="T28" fmla="*/ 667 w 1247"/>
                  <a:gd name="T29" fmla="*/ 703 h 4235"/>
                  <a:gd name="T30" fmla="*/ 642 w 1247"/>
                  <a:gd name="T31" fmla="*/ 471 h 4235"/>
                  <a:gd name="T32" fmla="*/ 573 w 1247"/>
                  <a:gd name="T33" fmla="*/ 140 h 4235"/>
                  <a:gd name="T34" fmla="*/ 522 w 1247"/>
                  <a:gd name="T35" fmla="*/ 18 h 4235"/>
                  <a:gd name="T36" fmla="*/ 488 w 1247"/>
                  <a:gd name="T37" fmla="*/ 1 h 4235"/>
                  <a:gd name="T38" fmla="*/ 460 w 1247"/>
                  <a:gd name="T39" fmla="*/ 43 h 4235"/>
                  <a:gd name="T40" fmla="*/ 448 w 1247"/>
                  <a:gd name="T41" fmla="*/ 135 h 4235"/>
                  <a:gd name="T42" fmla="*/ 488 w 1247"/>
                  <a:gd name="T43" fmla="*/ 335 h 4235"/>
                  <a:gd name="T44" fmla="*/ 504 w 1247"/>
                  <a:gd name="T45" fmla="*/ 462 h 4235"/>
                  <a:gd name="T46" fmla="*/ 492 w 1247"/>
                  <a:gd name="T47" fmla="*/ 538 h 4235"/>
                  <a:gd name="T48" fmla="*/ 458 w 1247"/>
                  <a:gd name="T49" fmla="*/ 557 h 4235"/>
                  <a:gd name="T50" fmla="*/ 401 w 1247"/>
                  <a:gd name="T51" fmla="*/ 510 h 4235"/>
                  <a:gd name="T52" fmla="*/ 321 w 1247"/>
                  <a:gd name="T53" fmla="*/ 450 h 4235"/>
                  <a:gd name="T54" fmla="*/ 279 w 1247"/>
                  <a:gd name="T55" fmla="*/ 452 h 4235"/>
                  <a:gd name="T56" fmla="*/ 241 w 1247"/>
                  <a:gd name="T57" fmla="*/ 489 h 4235"/>
                  <a:gd name="T58" fmla="*/ 218 w 1247"/>
                  <a:gd name="T59" fmla="*/ 543 h 4235"/>
                  <a:gd name="T60" fmla="*/ 169 w 1247"/>
                  <a:gd name="T61" fmla="*/ 538 h 4235"/>
                  <a:gd name="T62" fmla="*/ 115 w 1247"/>
                  <a:gd name="T63" fmla="*/ 570 h 4235"/>
                  <a:gd name="T64" fmla="*/ 106 w 1247"/>
                  <a:gd name="T65" fmla="*/ 645 h 4235"/>
                  <a:gd name="T66" fmla="*/ 52 w 1247"/>
                  <a:gd name="T67" fmla="*/ 636 h 4235"/>
                  <a:gd name="T68" fmla="*/ 11 w 1247"/>
                  <a:gd name="T69" fmla="*/ 662 h 4235"/>
                  <a:gd name="T70" fmla="*/ 0 w 1247"/>
                  <a:gd name="T71" fmla="*/ 710 h 4235"/>
                  <a:gd name="T72" fmla="*/ 43 w 1247"/>
                  <a:gd name="T73" fmla="*/ 797 h 4235"/>
                  <a:gd name="T74" fmla="*/ 103 w 1247"/>
                  <a:gd name="T75" fmla="*/ 905 h 4235"/>
                  <a:gd name="T76" fmla="*/ 106 w 1247"/>
                  <a:gd name="T77" fmla="*/ 1044 h 4235"/>
                  <a:gd name="T78" fmla="*/ 111 w 1247"/>
                  <a:gd name="T79" fmla="*/ 1128 h 4235"/>
                  <a:gd name="T80" fmla="*/ 161 w 1247"/>
                  <a:gd name="T81" fmla="*/ 1218 h 4235"/>
                  <a:gd name="T82" fmla="*/ 240 w 1247"/>
                  <a:gd name="T83" fmla="*/ 1326 h 4235"/>
                  <a:gd name="T84" fmla="*/ 263 w 1247"/>
                  <a:gd name="T85" fmla="*/ 1450 h 4235"/>
                  <a:gd name="T86" fmla="*/ 267 w 1247"/>
                  <a:gd name="T87" fmla="*/ 1804 h 4235"/>
                  <a:gd name="T88" fmla="*/ 264 w 1247"/>
                  <a:gd name="T89" fmla="*/ 2226 h 4235"/>
                  <a:gd name="T90" fmla="*/ 296 w 1247"/>
                  <a:gd name="T91" fmla="*/ 2495 h 4235"/>
                  <a:gd name="T92" fmla="*/ 404 w 1247"/>
                  <a:gd name="T93" fmla="*/ 2823 h 4235"/>
                  <a:gd name="T94" fmla="*/ 506 w 1247"/>
                  <a:gd name="T95" fmla="*/ 3132 h 4235"/>
                  <a:gd name="T96" fmla="*/ 554 w 1247"/>
                  <a:gd name="T97" fmla="*/ 3392 h 4235"/>
                  <a:gd name="T98" fmla="*/ 681 w 1247"/>
                  <a:gd name="T99" fmla="*/ 3830 h 4235"/>
                  <a:gd name="T100" fmla="*/ 758 w 1247"/>
                  <a:gd name="T101" fmla="*/ 4090 h 4235"/>
                  <a:gd name="T102" fmla="*/ 873 w 1247"/>
                  <a:gd name="T103" fmla="*/ 4199 h 4235"/>
                  <a:gd name="T104" fmla="*/ 1002 w 1247"/>
                  <a:gd name="T105" fmla="*/ 4087 h 4235"/>
                  <a:gd name="T106" fmla="*/ 1113 w 1247"/>
                  <a:gd name="T107" fmla="*/ 3962 h 4235"/>
                  <a:gd name="T108" fmla="*/ 1199 w 1247"/>
                  <a:gd name="T109" fmla="*/ 3821 h 4235"/>
                  <a:gd name="T110" fmla="*/ 1241 w 1247"/>
                  <a:gd name="T111" fmla="*/ 3685 h 4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47" h="4235">
                    <a:moveTo>
                      <a:pt x="1244" y="3487"/>
                    </a:moveTo>
                    <a:lnTo>
                      <a:pt x="1244" y="3487"/>
                    </a:lnTo>
                    <a:lnTo>
                      <a:pt x="1230" y="3467"/>
                    </a:lnTo>
                    <a:lnTo>
                      <a:pt x="1230" y="3467"/>
                    </a:lnTo>
                    <a:lnTo>
                      <a:pt x="1217" y="3444"/>
                    </a:lnTo>
                    <a:lnTo>
                      <a:pt x="1206" y="3420"/>
                    </a:lnTo>
                    <a:lnTo>
                      <a:pt x="1197" y="3396"/>
                    </a:lnTo>
                    <a:lnTo>
                      <a:pt x="1188" y="3370"/>
                    </a:lnTo>
                    <a:lnTo>
                      <a:pt x="1174" y="3319"/>
                    </a:lnTo>
                    <a:lnTo>
                      <a:pt x="1160" y="3269"/>
                    </a:lnTo>
                    <a:lnTo>
                      <a:pt x="1160" y="3269"/>
                    </a:lnTo>
                    <a:lnTo>
                      <a:pt x="1151" y="3242"/>
                    </a:lnTo>
                    <a:lnTo>
                      <a:pt x="1141" y="3216"/>
                    </a:lnTo>
                    <a:lnTo>
                      <a:pt x="1130" y="3191"/>
                    </a:lnTo>
                    <a:lnTo>
                      <a:pt x="1118" y="3165"/>
                    </a:lnTo>
                    <a:lnTo>
                      <a:pt x="1104" y="3141"/>
                    </a:lnTo>
                    <a:lnTo>
                      <a:pt x="1090" y="3117"/>
                    </a:lnTo>
                    <a:lnTo>
                      <a:pt x="1061" y="3070"/>
                    </a:lnTo>
                    <a:lnTo>
                      <a:pt x="1061" y="3070"/>
                    </a:lnTo>
                    <a:lnTo>
                      <a:pt x="1052" y="3057"/>
                    </a:lnTo>
                    <a:lnTo>
                      <a:pt x="1043" y="3045"/>
                    </a:lnTo>
                    <a:lnTo>
                      <a:pt x="1022" y="3018"/>
                    </a:lnTo>
                    <a:lnTo>
                      <a:pt x="1011" y="3005"/>
                    </a:lnTo>
                    <a:lnTo>
                      <a:pt x="1002" y="2991"/>
                    </a:lnTo>
                    <a:lnTo>
                      <a:pt x="995" y="2977"/>
                    </a:lnTo>
                    <a:lnTo>
                      <a:pt x="990" y="2963"/>
                    </a:lnTo>
                    <a:lnTo>
                      <a:pt x="990" y="2963"/>
                    </a:lnTo>
                    <a:lnTo>
                      <a:pt x="985" y="2947"/>
                    </a:lnTo>
                    <a:lnTo>
                      <a:pt x="982" y="2929"/>
                    </a:lnTo>
                    <a:lnTo>
                      <a:pt x="980" y="2912"/>
                    </a:lnTo>
                    <a:lnTo>
                      <a:pt x="978" y="2894"/>
                    </a:lnTo>
                    <a:lnTo>
                      <a:pt x="977" y="2859"/>
                    </a:lnTo>
                    <a:lnTo>
                      <a:pt x="977" y="2824"/>
                    </a:lnTo>
                    <a:lnTo>
                      <a:pt x="981" y="2753"/>
                    </a:lnTo>
                    <a:lnTo>
                      <a:pt x="981" y="2719"/>
                    </a:lnTo>
                    <a:lnTo>
                      <a:pt x="980" y="2701"/>
                    </a:lnTo>
                    <a:lnTo>
                      <a:pt x="978" y="2683"/>
                    </a:lnTo>
                    <a:lnTo>
                      <a:pt x="978" y="2683"/>
                    </a:lnTo>
                    <a:lnTo>
                      <a:pt x="973" y="2647"/>
                    </a:lnTo>
                    <a:lnTo>
                      <a:pt x="967" y="2613"/>
                    </a:lnTo>
                    <a:lnTo>
                      <a:pt x="961" y="2577"/>
                    </a:lnTo>
                    <a:lnTo>
                      <a:pt x="953" y="2542"/>
                    </a:lnTo>
                    <a:lnTo>
                      <a:pt x="944" y="2506"/>
                    </a:lnTo>
                    <a:lnTo>
                      <a:pt x="934" y="2472"/>
                    </a:lnTo>
                    <a:lnTo>
                      <a:pt x="912" y="2400"/>
                    </a:lnTo>
                    <a:lnTo>
                      <a:pt x="888" y="2332"/>
                    </a:lnTo>
                    <a:lnTo>
                      <a:pt x="861" y="2262"/>
                    </a:lnTo>
                    <a:lnTo>
                      <a:pt x="809" y="2127"/>
                    </a:lnTo>
                    <a:lnTo>
                      <a:pt x="809" y="2127"/>
                    </a:lnTo>
                    <a:lnTo>
                      <a:pt x="771" y="2021"/>
                    </a:lnTo>
                    <a:lnTo>
                      <a:pt x="734" y="1918"/>
                    </a:lnTo>
                    <a:lnTo>
                      <a:pt x="718" y="1866"/>
                    </a:lnTo>
                    <a:lnTo>
                      <a:pt x="701" y="1814"/>
                    </a:lnTo>
                    <a:lnTo>
                      <a:pt x="686" y="1760"/>
                    </a:lnTo>
                    <a:lnTo>
                      <a:pt x="672" y="1707"/>
                    </a:lnTo>
                    <a:lnTo>
                      <a:pt x="672" y="1707"/>
                    </a:lnTo>
                    <a:lnTo>
                      <a:pt x="647" y="1602"/>
                    </a:lnTo>
                    <a:lnTo>
                      <a:pt x="633" y="1550"/>
                    </a:lnTo>
                    <a:lnTo>
                      <a:pt x="619" y="1498"/>
                    </a:lnTo>
                    <a:lnTo>
                      <a:pt x="619" y="1498"/>
                    </a:lnTo>
                    <a:lnTo>
                      <a:pt x="603" y="1452"/>
                    </a:lnTo>
                    <a:lnTo>
                      <a:pt x="596" y="1429"/>
                    </a:lnTo>
                    <a:lnTo>
                      <a:pt x="587" y="1406"/>
                    </a:lnTo>
                    <a:lnTo>
                      <a:pt x="587" y="1406"/>
                    </a:lnTo>
                    <a:lnTo>
                      <a:pt x="575" y="1385"/>
                    </a:lnTo>
                    <a:lnTo>
                      <a:pt x="564" y="1363"/>
                    </a:lnTo>
                    <a:lnTo>
                      <a:pt x="555" y="1340"/>
                    </a:lnTo>
                    <a:lnTo>
                      <a:pt x="551" y="1329"/>
                    </a:lnTo>
                    <a:lnTo>
                      <a:pt x="549" y="1317"/>
                    </a:lnTo>
                    <a:lnTo>
                      <a:pt x="549" y="1317"/>
                    </a:lnTo>
                    <a:lnTo>
                      <a:pt x="546" y="1299"/>
                    </a:lnTo>
                    <a:lnTo>
                      <a:pt x="544" y="1282"/>
                    </a:lnTo>
                    <a:lnTo>
                      <a:pt x="544" y="1264"/>
                    </a:lnTo>
                    <a:lnTo>
                      <a:pt x="544" y="1246"/>
                    </a:lnTo>
                    <a:lnTo>
                      <a:pt x="546" y="1212"/>
                    </a:lnTo>
                    <a:lnTo>
                      <a:pt x="551" y="1177"/>
                    </a:lnTo>
                    <a:lnTo>
                      <a:pt x="559" y="1144"/>
                    </a:lnTo>
                    <a:lnTo>
                      <a:pt x="568" y="1111"/>
                    </a:lnTo>
                    <a:lnTo>
                      <a:pt x="578" y="1078"/>
                    </a:lnTo>
                    <a:lnTo>
                      <a:pt x="589" y="1045"/>
                    </a:lnTo>
                    <a:lnTo>
                      <a:pt x="614" y="980"/>
                    </a:lnTo>
                    <a:lnTo>
                      <a:pt x="626" y="947"/>
                    </a:lnTo>
                    <a:lnTo>
                      <a:pt x="638" y="914"/>
                    </a:lnTo>
                    <a:lnTo>
                      <a:pt x="647" y="881"/>
                    </a:lnTo>
                    <a:lnTo>
                      <a:pt x="655" y="848"/>
                    </a:lnTo>
                    <a:lnTo>
                      <a:pt x="662" y="813"/>
                    </a:lnTo>
                    <a:lnTo>
                      <a:pt x="666" y="779"/>
                    </a:lnTo>
                    <a:lnTo>
                      <a:pt x="666" y="779"/>
                    </a:lnTo>
                    <a:lnTo>
                      <a:pt x="667" y="741"/>
                    </a:lnTo>
                    <a:lnTo>
                      <a:pt x="667" y="703"/>
                    </a:lnTo>
                    <a:lnTo>
                      <a:pt x="666" y="664"/>
                    </a:lnTo>
                    <a:lnTo>
                      <a:pt x="663" y="625"/>
                    </a:lnTo>
                    <a:lnTo>
                      <a:pt x="659" y="587"/>
                    </a:lnTo>
                    <a:lnTo>
                      <a:pt x="654" y="547"/>
                    </a:lnTo>
                    <a:lnTo>
                      <a:pt x="648" y="509"/>
                    </a:lnTo>
                    <a:lnTo>
                      <a:pt x="642" y="471"/>
                    </a:lnTo>
                    <a:lnTo>
                      <a:pt x="628" y="393"/>
                    </a:lnTo>
                    <a:lnTo>
                      <a:pt x="611" y="317"/>
                    </a:lnTo>
                    <a:lnTo>
                      <a:pt x="594" y="240"/>
                    </a:lnTo>
                    <a:lnTo>
                      <a:pt x="579" y="167"/>
                    </a:lnTo>
                    <a:lnTo>
                      <a:pt x="579" y="167"/>
                    </a:lnTo>
                    <a:lnTo>
                      <a:pt x="573" y="140"/>
                    </a:lnTo>
                    <a:lnTo>
                      <a:pt x="563" y="104"/>
                    </a:lnTo>
                    <a:lnTo>
                      <a:pt x="555" y="85"/>
                    </a:lnTo>
                    <a:lnTo>
                      <a:pt x="547" y="66"/>
                    </a:lnTo>
                    <a:lnTo>
                      <a:pt x="540" y="48"/>
                    </a:lnTo>
                    <a:lnTo>
                      <a:pt x="531" y="32"/>
                    </a:lnTo>
                    <a:lnTo>
                      <a:pt x="522" y="18"/>
                    </a:lnTo>
                    <a:lnTo>
                      <a:pt x="512" y="8"/>
                    </a:lnTo>
                    <a:lnTo>
                      <a:pt x="507" y="4"/>
                    </a:lnTo>
                    <a:lnTo>
                      <a:pt x="503" y="1"/>
                    </a:lnTo>
                    <a:lnTo>
                      <a:pt x="498" y="0"/>
                    </a:lnTo>
                    <a:lnTo>
                      <a:pt x="493" y="0"/>
                    </a:lnTo>
                    <a:lnTo>
                      <a:pt x="488" y="1"/>
                    </a:lnTo>
                    <a:lnTo>
                      <a:pt x="483" y="4"/>
                    </a:lnTo>
                    <a:lnTo>
                      <a:pt x="479" y="8"/>
                    </a:lnTo>
                    <a:lnTo>
                      <a:pt x="474" y="14"/>
                    </a:lnTo>
                    <a:lnTo>
                      <a:pt x="469" y="22"/>
                    </a:lnTo>
                    <a:lnTo>
                      <a:pt x="465" y="32"/>
                    </a:lnTo>
                    <a:lnTo>
                      <a:pt x="460" y="43"/>
                    </a:lnTo>
                    <a:lnTo>
                      <a:pt x="456" y="57"/>
                    </a:lnTo>
                    <a:lnTo>
                      <a:pt x="456" y="57"/>
                    </a:lnTo>
                    <a:lnTo>
                      <a:pt x="452" y="76"/>
                    </a:lnTo>
                    <a:lnTo>
                      <a:pt x="450" y="95"/>
                    </a:lnTo>
                    <a:lnTo>
                      <a:pt x="448" y="114"/>
                    </a:lnTo>
                    <a:lnTo>
                      <a:pt x="448" y="135"/>
                    </a:lnTo>
                    <a:lnTo>
                      <a:pt x="451" y="154"/>
                    </a:lnTo>
                    <a:lnTo>
                      <a:pt x="453" y="174"/>
                    </a:lnTo>
                    <a:lnTo>
                      <a:pt x="461" y="215"/>
                    </a:lnTo>
                    <a:lnTo>
                      <a:pt x="470" y="256"/>
                    </a:lnTo>
                    <a:lnTo>
                      <a:pt x="480" y="295"/>
                    </a:lnTo>
                    <a:lnTo>
                      <a:pt x="488" y="335"/>
                    </a:lnTo>
                    <a:lnTo>
                      <a:pt x="492" y="354"/>
                    </a:lnTo>
                    <a:lnTo>
                      <a:pt x="494" y="373"/>
                    </a:lnTo>
                    <a:lnTo>
                      <a:pt x="494" y="373"/>
                    </a:lnTo>
                    <a:lnTo>
                      <a:pt x="499" y="407"/>
                    </a:lnTo>
                    <a:lnTo>
                      <a:pt x="504" y="444"/>
                    </a:lnTo>
                    <a:lnTo>
                      <a:pt x="504" y="462"/>
                    </a:lnTo>
                    <a:lnTo>
                      <a:pt x="506" y="481"/>
                    </a:lnTo>
                    <a:lnTo>
                      <a:pt x="503" y="498"/>
                    </a:lnTo>
                    <a:lnTo>
                      <a:pt x="500" y="514"/>
                    </a:lnTo>
                    <a:lnTo>
                      <a:pt x="500" y="514"/>
                    </a:lnTo>
                    <a:lnTo>
                      <a:pt x="497" y="528"/>
                    </a:lnTo>
                    <a:lnTo>
                      <a:pt x="492" y="538"/>
                    </a:lnTo>
                    <a:lnTo>
                      <a:pt x="488" y="547"/>
                    </a:lnTo>
                    <a:lnTo>
                      <a:pt x="483" y="552"/>
                    </a:lnTo>
                    <a:lnTo>
                      <a:pt x="476" y="556"/>
                    </a:lnTo>
                    <a:lnTo>
                      <a:pt x="471" y="559"/>
                    </a:lnTo>
                    <a:lnTo>
                      <a:pt x="465" y="559"/>
                    </a:lnTo>
                    <a:lnTo>
                      <a:pt x="458" y="557"/>
                    </a:lnTo>
                    <a:lnTo>
                      <a:pt x="452" y="555"/>
                    </a:lnTo>
                    <a:lnTo>
                      <a:pt x="446" y="551"/>
                    </a:lnTo>
                    <a:lnTo>
                      <a:pt x="431" y="540"/>
                    </a:lnTo>
                    <a:lnTo>
                      <a:pt x="417" y="526"/>
                    </a:lnTo>
                    <a:lnTo>
                      <a:pt x="401" y="510"/>
                    </a:lnTo>
                    <a:lnTo>
                      <a:pt x="401" y="510"/>
                    </a:lnTo>
                    <a:lnTo>
                      <a:pt x="378" y="489"/>
                    </a:lnTo>
                    <a:lnTo>
                      <a:pt x="367" y="478"/>
                    </a:lnTo>
                    <a:lnTo>
                      <a:pt x="354" y="468"/>
                    </a:lnTo>
                    <a:lnTo>
                      <a:pt x="342" y="459"/>
                    </a:lnTo>
                    <a:lnTo>
                      <a:pt x="329" y="453"/>
                    </a:lnTo>
                    <a:lnTo>
                      <a:pt x="321" y="450"/>
                    </a:lnTo>
                    <a:lnTo>
                      <a:pt x="314" y="449"/>
                    </a:lnTo>
                    <a:lnTo>
                      <a:pt x="306" y="448"/>
                    </a:lnTo>
                    <a:lnTo>
                      <a:pt x="298" y="449"/>
                    </a:lnTo>
                    <a:lnTo>
                      <a:pt x="298" y="449"/>
                    </a:lnTo>
                    <a:lnTo>
                      <a:pt x="288" y="449"/>
                    </a:lnTo>
                    <a:lnTo>
                      <a:pt x="279" y="452"/>
                    </a:lnTo>
                    <a:lnTo>
                      <a:pt x="272" y="454"/>
                    </a:lnTo>
                    <a:lnTo>
                      <a:pt x="265" y="458"/>
                    </a:lnTo>
                    <a:lnTo>
                      <a:pt x="259" y="462"/>
                    </a:lnTo>
                    <a:lnTo>
                      <a:pt x="255" y="466"/>
                    </a:lnTo>
                    <a:lnTo>
                      <a:pt x="247" y="477"/>
                    </a:lnTo>
                    <a:lnTo>
                      <a:pt x="241" y="489"/>
                    </a:lnTo>
                    <a:lnTo>
                      <a:pt x="235" y="501"/>
                    </a:lnTo>
                    <a:lnTo>
                      <a:pt x="228" y="514"/>
                    </a:lnTo>
                    <a:lnTo>
                      <a:pt x="220" y="528"/>
                    </a:lnTo>
                    <a:lnTo>
                      <a:pt x="220" y="528"/>
                    </a:lnTo>
                    <a:lnTo>
                      <a:pt x="218" y="535"/>
                    </a:lnTo>
                    <a:lnTo>
                      <a:pt x="218" y="543"/>
                    </a:lnTo>
                    <a:lnTo>
                      <a:pt x="220" y="555"/>
                    </a:lnTo>
                    <a:lnTo>
                      <a:pt x="220" y="555"/>
                    </a:lnTo>
                    <a:lnTo>
                      <a:pt x="206" y="547"/>
                    </a:lnTo>
                    <a:lnTo>
                      <a:pt x="193" y="542"/>
                    </a:lnTo>
                    <a:lnTo>
                      <a:pt x="180" y="540"/>
                    </a:lnTo>
                    <a:lnTo>
                      <a:pt x="169" y="538"/>
                    </a:lnTo>
                    <a:lnTo>
                      <a:pt x="157" y="540"/>
                    </a:lnTo>
                    <a:lnTo>
                      <a:pt x="147" y="542"/>
                    </a:lnTo>
                    <a:lnTo>
                      <a:pt x="138" y="547"/>
                    </a:lnTo>
                    <a:lnTo>
                      <a:pt x="129" y="554"/>
                    </a:lnTo>
                    <a:lnTo>
                      <a:pt x="122" y="561"/>
                    </a:lnTo>
                    <a:lnTo>
                      <a:pt x="115" y="570"/>
                    </a:lnTo>
                    <a:lnTo>
                      <a:pt x="110" y="580"/>
                    </a:lnTo>
                    <a:lnTo>
                      <a:pt x="106" y="592"/>
                    </a:lnTo>
                    <a:lnTo>
                      <a:pt x="104" y="605"/>
                    </a:lnTo>
                    <a:lnTo>
                      <a:pt x="103" y="617"/>
                    </a:lnTo>
                    <a:lnTo>
                      <a:pt x="104" y="631"/>
                    </a:lnTo>
                    <a:lnTo>
                      <a:pt x="106" y="645"/>
                    </a:lnTo>
                    <a:lnTo>
                      <a:pt x="106" y="645"/>
                    </a:lnTo>
                    <a:lnTo>
                      <a:pt x="87" y="639"/>
                    </a:lnTo>
                    <a:lnTo>
                      <a:pt x="78" y="636"/>
                    </a:lnTo>
                    <a:lnTo>
                      <a:pt x="70" y="635"/>
                    </a:lnTo>
                    <a:lnTo>
                      <a:pt x="61" y="635"/>
                    </a:lnTo>
                    <a:lnTo>
                      <a:pt x="52" y="636"/>
                    </a:lnTo>
                    <a:lnTo>
                      <a:pt x="44" y="638"/>
                    </a:lnTo>
                    <a:lnTo>
                      <a:pt x="37" y="640"/>
                    </a:lnTo>
                    <a:lnTo>
                      <a:pt x="29" y="644"/>
                    </a:lnTo>
                    <a:lnTo>
                      <a:pt x="23" y="649"/>
                    </a:lnTo>
                    <a:lnTo>
                      <a:pt x="16" y="655"/>
                    </a:lnTo>
                    <a:lnTo>
                      <a:pt x="11" y="662"/>
                    </a:lnTo>
                    <a:lnTo>
                      <a:pt x="6" y="671"/>
                    </a:lnTo>
                    <a:lnTo>
                      <a:pt x="3" y="680"/>
                    </a:lnTo>
                    <a:lnTo>
                      <a:pt x="1" y="691"/>
                    </a:lnTo>
                    <a:lnTo>
                      <a:pt x="0" y="704"/>
                    </a:lnTo>
                    <a:lnTo>
                      <a:pt x="0" y="704"/>
                    </a:lnTo>
                    <a:lnTo>
                      <a:pt x="0" y="710"/>
                    </a:lnTo>
                    <a:lnTo>
                      <a:pt x="0" y="718"/>
                    </a:lnTo>
                    <a:lnTo>
                      <a:pt x="5" y="733"/>
                    </a:lnTo>
                    <a:lnTo>
                      <a:pt x="12" y="750"/>
                    </a:lnTo>
                    <a:lnTo>
                      <a:pt x="21" y="766"/>
                    </a:lnTo>
                    <a:lnTo>
                      <a:pt x="31" y="781"/>
                    </a:lnTo>
                    <a:lnTo>
                      <a:pt x="43" y="797"/>
                    </a:lnTo>
                    <a:lnTo>
                      <a:pt x="61" y="823"/>
                    </a:lnTo>
                    <a:lnTo>
                      <a:pt x="61" y="823"/>
                    </a:lnTo>
                    <a:lnTo>
                      <a:pt x="80" y="854"/>
                    </a:lnTo>
                    <a:lnTo>
                      <a:pt x="92" y="881"/>
                    </a:lnTo>
                    <a:lnTo>
                      <a:pt x="98" y="893"/>
                    </a:lnTo>
                    <a:lnTo>
                      <a:pt x="103" y="905"/>
                    </a:lnTo>
                    <a:lnTo>
                      <a:pt x="105" y="918"/>
                    </a:lnTo>
                    <a:lnTo>
                      <a:pt x="108" y="929"/>
                    </a:lnTo>
                    <a:lnTo>
                      <a:pt x="110" y="955"/>
                    </a:lnTo>
                    <a:lnTo>
                      <a:pt x="111" y="980"/>
                    </a:lnTo>
                    <a:lnTo>
                      <a:pt x="109" y="1011"/>
                    </a:lnTo>
                    <a:lnTo>
                      <a:pt x="106" y="1044"/>
                    </a:lnTo>
                    <a:lnTo>
                      <a:pt x="106" y="1044"/>
                    </a:lnTo>
                    <a:lnTo>
                      <a:pt x="105" y="1063"/>
                    </a:lnTo>
                    <a:lnTo>
                      <a:pt x="104" y="1081"/>
                    </a:lnTo>
                    <a:lnTo>
                      <a:pt x="105" y="1097"/>
                    </a:lnTo>
                    <a:lnTo>
                      <a:pt x="108" y="1114"/>
                    </a:lnTo>
                    <a:lnTo>
                      <a:pt x="111" y="1128"/>
                    </a:lnTo>
                    <a:lnTo>
                      <a:pt x="115" y="1142"/>
                    </a:lnTo>
                    <a:lnTo>
                      <a:pt x="120" y="1156"/>
                    </a:lnTo>
                    <a:lnTo>
                      <a:pt x="127" y="1168"/>
                    </a:lnTo>
                    <a:lnTo>
                      <a:pt x="134" y="1181"/>
                    </a:lnTo>
                    <a:lnTo>
                      <a:pt x="142" y="1194"/>
                    </a:lnTo>
                    <a:lnTo>
                      <a:pt x="161" y="1218"/>
                    </a:lnTo>
                    <a:lnTo>
                      <a:pt x="181" y="1243"/>
                    </a:lnTo>
                    <a:lnTo>
                      <a:pt x="206" y="1270"/>
                    </a:lnTo>
                    <a:lnTo>
                      <a:pt x="206" y="1270"/>
                    </a:lnTo>
                    <a:lnTo>
                      <a:pt x="220" y="1288"/>
                    </a:lnTo>
                    <a:lnTo>
                      <a:pt x="231" y="1307"/>
                    </a:lnTo>
                    <a:lnTo>
                      <a:pt x="240" y="1326"/>
                    </a:lnTo>
                    <a:lnTo>
                      <a:pt x="247" y="1347"/>
                    </a:lnTo>
                    <a:lnTo>
                      <a:pt x="253" y="1366"/>
                    </a:lnTo>
                    <a:lnTo>
                      <a:pt x="258" y="1386"/>
                    </a:lnTo>
                    <a:lnTo>
                      <a:pt x="260" y="1408"/>
                    </a:lnTo>
                    <a:lnTo>
                      <a:pt x="261" y="1428"/>
                    </a:lnTo>
                    <a:lnTo>
                      <a:pt x="263" y="1450"/>
                    </a:lnTo>
                    <a:lnTo>
                      <a:pt x="263" y="1471"/>
                    </a:lnTo>
                    <a:lnTo>
                      <a:pt x="263" y="1513"/>
                    </a:lnTo>
                    <a:lnTo>
                      <a:pt x="261" y="1557"/>
                    </a:lnTo>
                    <a:lnTo>
                      <a:pt x="261" y="1599"/>
                    </a:lnTo>
                    <a:lnTo>
                      <a:pt x="261" y="1599"/>
                    </a:lnTo>
                    <a:lnTo>
                      <a:pt x="267" y="1804"/>
                    </a:lnTo>
                    <a:lnTo>
                      <a:pt x="268" y="1907"/>
                    </a:lnTo>
                    <a:lnTo>
                      <a:pt x="267" y="2010"/>
                    </a:lnTo>
                    <a:lnTo>
                      <a:pt x="267" y="2010"/>
                    </a:lnTo>
                    <a:lnTo>
                      <a:pt x="264" y="2118"/>
                    </a:lnTo>
                    <a:lnTo>
                      <a:pt x="264" y="2173"/>
                    </a:lnTo>
                    <a:lnTo>
                      <a:pt x="264" y="2226"/>
                    </a:lnTo>
                    <a:lnTo>
                      <a:pt x="267" y="2281"/>
                    </a:lnTo>
                    <a:lnTo>
                      <a:pt x="269" y="2334"/>
                    </a:lnTo>
                    <a:lnTo>
                      <a:pt x="275" y="2389"/>
                    </a:lnTo>
                    <a:lnTo>
                      <a:pt x="284" y="2442"/>
                    </a:lnTo>
                    <a:lnTo>
                      <a:pt x="284" y="2442"/>
                    </a:lnTo>
                    <a:lnTo>
                      <a:pt x="296" y="2495"/>
                    </a:lnTo>
                    <a:lnTo>
                      <a:pt x="308" y="2546"/>
                    </a:lnTo>
                    <a:lnTo>
                      <a:pt x="324" y="2596"/>
                    </a:lnTo>
                    <a:lnTo>
                      <a:pt x="340" y="2646"/>
                    </a:lnTo>
                    <a:lnTo>
                      <a:pt x="340" y="2646"/>
                    </a:lnTo>
                    <a:lnTo>
                      <a:pt x="371" y="2735"/>
                    </a:lnTo>
                    <a:lnTo>
                      <a:pt x="404" y="2823"/>
                    </a:lnTo>
                    <a:lnTo>
                      <a:pt x="437" y="2911"/>
                    </a:lnTo>
                    <a:lnTo>
                      <a:pt x="469" y="3000"/>
                    </a:lnTo>
                    <a:lnTo>
                      <a:pt x="469" y="3000"/>
                    </a:lnTo>
                    <a:lnTo>
                      <a:pt x="483" y="3045"/>
                    </a:lnTo>
                    <a:lnTo>
                      <a:pt x="495" y="3088"/>
                    </a:lnTo>
                    <a:lnTo>
                      <a:pt x="506" y="3132"/>
                    </a:lnTo>
                    <a:lnTo>
                      <a:pt x="516" y="3177"/>
                    </a:lnTo>
                    <a:lnTo>
                      <a:pt x="525" y="3221"/>
                    </a:lnTo>
                    <a:lnTo>
                      <a:pt x="532" y="3266"/>
                    </a:lnTo>
                    <a:lnTo>
                      <a:pt x="547" y="3358"/>
                    </a:lnTo>
                    <a:lnTo>
                      <a:pt x="547" y="3358"/>
                    </a:lnTo>
                    <a:lnTo>
                      <a:pt x="554" y="3392"/>
                    </a:lnTo>
                    <a:lnTo>
                      <a:pt x="561" y="3426"/>
                    </a:lnTo>
                    <a:lnTo>
                      <a:pt x="578" y="3494"/>
                    </a:lnTo>
                    <a:lnTo>
                      <a:pt x="596" y="3561"/>
                    </a:lnTo>
                    <a:lnTo>
                      <a:pt x="617" y="3629"/>
                    </a:lnTo>
                    <a:lnTo>
                      <a:pt x="659" y="3762"/>
                    </a:lnTo>
                    <a:lnTo>
                      <a:pt x="681" y="3830"/>
                    </a:lnTo>
                    <a:lnTo>
                      <a:pt x="700" y="3897"/>
                    </a:lnTo>
                    <a:lnTo>
                      <a:pt x="700" y="3897"/>
                    </a:lnTo>
                    <a:lnTo>
                      <a:pt x="718" y="3962"/>
                    </a:lnTo>
                    <a:lnTo>
                      <a:pt x="718" y="3962"/>
                    </a:lnTo>
                    <a:lnTo>
                      <a:pt x="737" y="4026"/>
                    </a:lnTo>
                    <a:lnTo>
                      <a:pt x="758" y="4090"/>
                    </a:lnTo>
                    <a:lnTo>
                      <a:pt x="803" y="4217"/>
                    </a:lnTo>
                    <a:lnTo>
                      <a:pt x="813" y="4235"/>
                    </a:lnTo>
                    <a:lnTo>
                      <a:pt x="813" y="4235"/>
                    </a:lnTo>
                    <a:lnTo>
                      <a:pt x="833" y="4224"/>
                    </a:lnTo>
                    <a:lnTo>
                      <a:pt x="854" y="4213"/>
                    </a:lnTo>
                    <a:lnTo>
                      <a:pt x="873" y="4199"/>
                    </a:lnTo>
                    <a:lnTo>
                      <a:pt x="892" y="4184"/>
                    </a:lnTo>
                    <a:lnTo>
                      <a:pt x="929" y="4152"/>
                    </a:lnTo>
                    <a:lnTo>
                      <a:pt x="964" y="4120"/>
                    </a:lnTo>
                    <a:lnTo>
                      <a:pt x="964" y="4120"/>
                    </a:lnTo>
                    <a:lnTo>
                      <a:pt x="983" y="4104"/>
                    </a:lnTo>
                    <a:lnTo>
                      <a:pt x="1002" y="4087"/>
                    </a:lnTo>
                    <a:lnTo>
                      <a:pt x="1022" y="4068"/>
                    </a:lnTo>
                    <a:lnTo>
                      <a:pt x="1041" y="4049"/>
                    </a:lnTo>
                    <a:lnTo>
                      <a:pt x="1060" y="4028"/>
                    </a:lnTo>
                    <a:lnTo>
                      <a:pt x="1077" y="4007"/>
                    </a:lnTo>
                    <a:lnTo>
                      <a:pt x="1095" y="3985"/>
                    </a:lnTo>
                    <a:lnTo>
                      <a:pt x="1113" y="3962"/>
                    </a:lnTo>
                    <a:lnTo>
                      <a:pt x="1130" y="3939"/>
                    </a:lnTo>
                    <a:lnTo>
                      <a:pt x="1145" y="3916"/>
                    </a:lnTo>
                    <a:lnTo>
                      <a:pt x="1160" y="3892"/>
                    </a:lnTo>
                    <a:lnTo>
                      <a:pt x="1174" y="3869"/>
                    </a:lnTo>
                    <a:lnTo>
                      <a:pt x="1188" y="3845"/>
                    </a:lnTo>
                    <a:lnTo>
                      <a:pt x="1199" y="3821"/>
                    </a:lnTo>
                    <a:lnTo>
                      <a:pt x="1211" y="3797"/>
                    </a:lnTo>
                    <a:lnTo>
                      <a:pt x="1220" y="3773"/>
                    </a:lnTo>
                    <a:lnTo>
                      <a:pt x="1220" y="3773"/>
                    </a:lnTo>
                    <a:lnTo>
                      <a:pt x="1230" y="3743"/>
                    </a:lnTo>
                    <a:lnTo>
                      <a:pt x="1236" y="3714"/>
                    </a:lnTo>
                    <a:lnTo>
                      <a:pt x="1241" y="3685"/>
                    </a:lnTo>
                    <a:lnTo>
                      <a:pt x="1244" y="3655"/>
                    </a:lnTo>
                    <a:lnTo>
                      <a:pt x="1245" y="3626"/>
                    </a:lnTo>
                    <a:lnTo>
                      <a:pt x="1247" y="3596"/>
                    </a:lnTo>
                    <a:lnTo>
                      <a:pt x="1245" y="353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9" name="Freeform 56">
                <a:extLst>
                  <a:ext uri="{FF2B5EF4-FFF2-40B4-BE49-F238E27FC236}">
                    <a16:creationId xmlns:a16="http://schemas.microsoft.com/office/drawing/2014/main" id="{8AC75B95-9016-93C0-45C8-90A0D589A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2767"/>
                <a:ext cx="666" cy="631"/>
              </a:xfrm>
              <a:custGeom>
                <a:avLst/>
                <a:gdLst>
                  <a:gd name="T0" fmla="*/ 1262 w 1332"/>
                  <a:gd name="T1" fmla="*/ 1260 h 1263"/>
                  <a:gd name="T2" fmla="*/ 1285 w 1332"/>
                  <a:gd name="T3" fmla="*/ 1113 h 1263"/>
                  <a:gd name="T4" fmla="*/ 1304 w 1332"/>
                  <a:gd name="T5" fmla="*/ 965 h 1263"/>
                  <a:gd name="T6" fmla="*/ 1320 w 1332"/>
                  <a:gd name="T7" fmla="*/ 817 h 1263"/>
                  <a:gd name="T8" fmla="*/ 1304 w 1332"/>
                  <a:gd name="T9" fmla="*/ 669 h 1263"/>
                  <a:gd name="T10" fmla="*/ 1293 w 1332"/>
                  <a:gd name="T11" fmla="*/ 663 h 1263"/>
                  <a:gd name="T12" fmla="*/ 1259 w 1332"/>
                  <a:gd name="T13" fmla="*/ 655 h 1263"/>
                  <a:gd name="T14" fmla="*/ 1212 w 1332"/>
                  <a:gd name="T15" fmla="*/ 649 h 1263"/>
                  <a:gd name="T16" fmla="*/ 1139 w 1332"/>
                  <a:gd name="T17" fmla="*/ 646 h 1263"/>
                  <a:gd name="T18" fmla="*/ 1115 w 1332"/>
                  <a:gd name="T19" fmla="*/ 642 h 1263"/>
                  <a:gd name="T20" fmla="*/ 1084 w 1332"/>
                  <a:gd name="T21" fmla="*/ 633 h 1263"/>
                  <a:gd name="T22" fmla="*/ 1056 w 1332"/>
                  <a:gd name="T23" fmla="*/ 623 h 1263"/>
                  <a:gd name="T24" fmla="*/ 1031 w 1332"/>
                  <a:gd name="T25" fmla="*/ 610 h 1263"/>
                  <a:gd name="T26" fmla="*/ 984 w 1332"/>
                  <a:gd name="T27" fmla="*/ 576 h 1263"/>
                  <a:gd name="T28" fmla="*/ 941 w 1332"/>
                  <a:gd name="T29" fmla="*/ 534 h 1263"/>
                  <a:gd name="T30" fmla="*/ 919 w 1332"/>
                  <a:gd name="T31" fmla="*/ 511 h 1263"/>
                  <a:gd name="T32" fmla="*/ 818 w 1332"/>
                  <a:gd name="T33" fmla="*/ 386 h 1263"/>
                  <a:gd name="T34" fmla="*/ 668 w 1332"/>
                  <a:gd name="T35" fmla="*/ 195 h 1263"/>
                  <a:gd name="T36" fmla="*/ 565 w 1332"/>
                  <a:gd name="T37" fmla="*/ 72 h 1263"/>
                  <a:gd name="T38" fmla="*/ 511 w 1332"/>
                  <a:gd name="T39" fmla="*/ 12 h 1263"/>
                  <a:gd name="T40" fmla="*/ 492 w 1332"/>
                  <a:gd name="T41" fmla="*/ 0 h 1263"/>
                  <a:gd name="T42" fmla="*/ 463 w 1332"/>
                  <a:gd name="T43" fmla="*/ 40 h 1263"/>
                  <a:gd name="T44" fmla="*/ 438 w 1332"/>
                  <a:gd name="T45" fmla="*/ 82 h 1263"/>
                  <a:gd name="T46" fmla="*/ 388 w 1332"/>
                  <a:gd name="T47" fmla="*/ 167 h 1263"/>
                  <a:gd name="T48" fmla="*/ 359 w 1332"/>
                  <a:gd name="T49" fmla="*/ 213 h 1263"/>
                  <a:gd name="T50" fmla="*/ 295 w 1332"/>
                  <a:gd name="T51" fmla="*/ 303 h 1263"/>
                  <a:gd name="T52" fmla="*/ 224 w 1332"/>
                  <a:gd name="T53" fmla="*/ 386 h 1263"/>
                  <a:gd name="T54" fmla="*/ 186 w 1332"/>
                  <a:gd name="T55" fmla="*/ 425 h 1263"/>
                  <a:gd name="T56" fmla="*/ 145 w 1332"/>
                  <a:gd name="T57" fmla="*/ 461 h 1263"/>
                  <a:gd name="T58" fmla="*/ 102 w 1332"/>
                  <a:gd name="T59" fmla="*/ 493 h 1263"/>
                  <a:gd name="T60" fmla="*/ 78 w 1332"/>
                  <a:gd name="T61" fmla="*/ 513 h 1263"/>
                  <a:gd name="T62" fmla="*/ 27 w 1332"/>
                  <a:gd name="T63" fmla="*/ 550 h 1263"/>
                  <a:gd name="T64" fmla="*/ 0 w 1332"/>
                  <a:gd name="T65" fmla="*/ 567 h 1263"/>
                  <a:gd name="T66" fmla="*/ 27 w 1332"/>
                  <a:gd name="T67" fmla="*/ 576 h 1263"/>
                  <a:gd name="T68" fmla="*/ 51 w 1332"/>
                  <a:gd name="T69" fmla="*/ 593 h 1263"/>
                  <a:gd name="T70" fmla="*/ 97 w 1332"/>
                  <a:gd name="T71" fmla="*/ 639 h 1263"/>
                  <a:gd name="T72" fmla="*/ 162 w 1332"/>
                  <a:gd name="T73" fmla="*/ 718 h 1263"/>
                  <a:gd name="T74" fmla="*/ 205 w 1332"/>
                  <a:gd name="T75" fmla="*/ 765 h 1263"/>
                  <a:gd name="T76" fmla="*/ 220 w 1332"/>
                  <a:gd name="T77" fmla="*/ 781 h 1263"/>
                  <a:gd name="T78" fmla="*/ 267 w 1332"/>
                  <a:gd name="T79" fmla="*/ 821 h 1263"/>
                  <a:gd name="T80" fmla="*/ 332 w 1332"/>
                  <a:gd name="T81" fmla="*/ 871 h 1263"/>
                  <a:gd name="T82" fmla="*/ 371 w 1332"/>
                  <a:gd name="T83" fmla="*/ 907 h 1263"/>
                  <a:gd name="T84" fmla="*/ 486 w 1332"/>
                  <a:gd name="T85" fmla="*/ 1015 h 1263"/>
                  <a:gd name="T86" fmla="*/ 562 w 1332"/>
                  <a:gd name="T87" fmla="*/ 1086 h 1263"/>
                  <a:gd name="T88" fmla="*/ 642 w 1332"/>
                  <a:gd name="T89" fmla="*/ 1153 h 1263"/>
                  <a:gd name="T90" fmla="*/ 657 w 1332"/>
                  <a:gd name="T91" fmla="*/ 1165 h 1263"/>
                  <a:gd name="T92" fmla="*/ 689 w 1332"/>
                  <a:gd name="T93" fmla="*/ 1185 h 1263"/>
                  <a:gd name="T94" fmla="*/ 723 w 1332"/>
                  <a:gd name="T95" fmla="*/ 1202 h 1263"/>
                  <a:gd name="T96" fmla="*/ 758 w 1332"/>
                  <a:gd name="T97" fmla="*/ 1213 h 1263"/>
                  <a:gd name="T98" fmla="*/ 812 w 1332"/>
                  <a:gd name="T99" fmla="*/ 1226 h 1263"/>
                  <a:gd name="T100" fmla="*/ 887 w 1332"/>
                  <a:gd name="T101" fmla="*/ 1234 h 1263"/>
                  <a:gd name="T102" fmla="*/ 1003 w 1332"/>
                  <a:gd name="T103" fmla="*/ 1236 h 1263"/>
                  <a:gd name="T104" fmla="*/ 1081 w 1332"/>
                  <a:gd name="T105" fmla="*/ 1239 h 1263"/>
                  <a:gd name="T106" fmla="*/ 1156 w 1332"/>
                  <a:gd name="T107" fmla="*/ 1246 h 1263"/>
                  <a:gd name="T108" fmla="*/ 1210 w 1332"/>
                  <a:gd name="T109" fmla="*/ 1258 h 1263"/>
                  <a:gd name="T110" fmla="*/ 1262 w 1332"/>
                  <a:gd name="T111" fmla="*/ 1260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332" h="1263">
                    <a:moveTo>
                      <a:pt x="1262" y="1260"/>
                    </a:moveTo>
                    <a:lnTo>
                      <a:pt x="1262" y="1260"/>
                    </a:lnTo>
                    <a:lnTo>
                      <a:pt x="1275" y="1187"/>
                    </a:lnTo>
                    <a:lnTo>
                      <a:pt x="1285" y="1113"/>
                    </a:lnTo>
                    <a:lnTo>
                      <a:pt x="1295" y="1039"/>
                    </a:lnTo>
                    <a:lnTo>
                      <a:pt x="1304" y="965"/>
                    </a:lnTo>
                    <a:lnTo>
                      <a:pt x="1312" y="891"/>
                    </a:lnTo>
                    <a:lnTo>
                      <a:pt x="1320" y="817"/>
                    </a:lnTo>
                    <a:lnTo>
                      <a:pt x="1332" y="670"/>
                    </a:lnTo>
                    <a:lnTo>
                      <a:pt x="1304" y="669"/>
                    </a:lnTo>
                    <a:lnTo>
                      <a:pt x="1304" y="669"/>
                    </a:lnTo>
                    <a:lnTo>
                      <a:pt x="1293" y="663"/>
                    </a:lnTo>
                    <a:lnTo>
                      <a:pt x="1281" y="660"/>
                    </a:lnTo>
                    <a:lnTo>
                      <a:pt x="1259" y="655"/>
                    </a:lnTo>
                    <a:lnTo>
                      <a:pt x="1234" y="652"/>
                    </a:lnTo>
                    <a:lnTo>
                      <a:pt x="1212" y="649"/>
                    </a:lnTo>
                    <a:lnTo>
                      <a:pt x="1163" y="647"/>
                    </a:lnTo>
                    <a:lnTo>
                      <a:pt x="1139" y="646"/>
                    </a:lnTo>
                    <a:lnTo>
                      <a:pt x="1115" y="642"/>
                    </a:lnTo>
                    <a:lnTo>
                      <a:pt x="1115" y="642"/>
                    </a:lnTo>
                    <a:lnTo>
                      <a:pt x="1100" y="638"/>
                    </a:lnTo>
                    <a:lnTo>
                      <a:pt x="1084" y="633"/>
                    </a:lnTo>
                    <a:lnTo>
                      <a:pt x="1070" y="628"/>
                    </a:lnTo>
                    <a:lnTo>
                      <a:pt x="1056" y="623"/>
                    </a:lnTo>
                    <a:lnTo>
                      <a:pt x="1044" y="616"/>
                    </a:lnTo>
                    <a:lnTo>
                      <a:pt x="1031" y="610"/>
                    </a:lnTo>
                    <a:lnTo>
                      <a:pt x="1007" y="593"/>
                    </a:lnTo>
                    <a:lnTo>
                      <a:pt x="984" y="576"/>
                    </a:lnTo>
                    <a:lnTo>
                      <a:pt x="962" y="557"/>
                    </a:lnTo>
                    <a:lnTo>
                      <a:pt x="941" y="534"/>
                    </a:lnTo>
                    <a:lnTo>
                      <a:pt x="919" y="511"/>
                    </a:lnTo>
                    <a:lnTo>
                      <a:pt x="919" y="511"/>
                    </a:lnTo>
                    <a:lnTo>
                      <a:pt x="867" y="450"/>
                    </a:lnTo>
                    <a:lnTo>
                      <a:pt x="818" y="386"/>
                    </a:lnTo>
                    <a:lnTo>
                      <a:pt x="718" y="259"/>
                    </a:lnTo>
                    <a:lnTo>
                      <a:pt x="668" y="195"/>
                    </a:lnTo>
                    <a:lnTo>
                      <a:pt x="618" y="133"/>
                    </a:lnTo>
                    <a:lnTo>
                      <a:pt x="565" y="72"/>
                    </a:lnTo>
                    <a:lnTo>
                      <a:pt x="538" y="41"/>
                    </a:lnTo>
                    <a:lnTo>
                      <a:pt x="511" y="12"/>
                    </a:lnTo>
                    <a:lnTo>
                      <a:pt x="492" y="0"/>
                    </a:lnTo>
                    <a:lnTo>
                      <a:pt x="492" y="0"/>
                    </a:lnTo>
                    <a:lnTo>
                      <a:pt x="477" y="21"/>
                    </a:lnTo>
                    <a:lnTo>
                      <a:pt x="463" y="40"/>
                    </a:lnTo>
                    <a:lnTo>
                      <a:pt x="450" y="60"/>
                    </a:lnTo>
                    <a:lnTo>
                      <a:pt x="438" y="82"/>
                    </a:lnTo>
                    <a:lnTo>
                      <a:pt x="412" y="124"/>
                    </a:lnTo>
                    <a:lnTo>
                      <a:pt x="388" y="167"/>
                    </a:lnTo>
                    <a:lnTo>
                      <a:pt x="388" y="167"/>
                    </a:lnTo>
                    <a:lnTo>
                      <a:pt x="359" y="213"/>
                    </a:lnTo>
                    <a:lnTo>
                      <a:pt x="327" y="259"/>
                    </a:lnTo>
                    <a:lnTo>
                      <a:pt x="295" y="303"/>
                    </a:lnTo>
                    <a:lnTo>
                      <a:pt x="261" y="345"/>
                    </a:lnTo>
                    <a:lnTo>
                      <a:pt x="224" y="386"/>
                    </a:lnTo>
                    <a:lnTo>
                      <a:pt x="205" y="406"/>
                    </a:lnTo>
                    <a:lnTo>
                      <a:pt x="186" y="425"/>
                    </a:lnTo>
                    <a:lnTo>
                      <a:pt x="166" y="443"/>
                    </a:lnTo>
                    <a:lnTo>
                      <a:pt x="145" y="461"/>
                    </a:lnTo>
                    <a:lnTo>
                      <a:pt x="124" y="478"/>
                    </a:lnTo>
                    <a:lnTo>
                      <a:pt x="102" y="493"/>
                    </a:lnTo>
                    <a:lnTo>
                      <a:pt x="102" y="493"/>
                    </a:lnTo>
                    <a:lnTo>
                      <a:pt x="78" y="513"/>
                    </a:lnTo>
                    <a:lnTo>
                      <a:pt x="54" y="532"/>
                    </a:lnTo>
                    <a:lnTo>
                      <a:pt x="27" y="550"/>
                    </a:lnTo>
                    <a:lnTo>
                      <a:pt x="14" y="559"/>
                    </a:lnTo>
                    <a:lnTo>
                      <a:pt x="0" y="567"/>
                    </a:lnTo>
                    <a:lnTo>
                      <a:pt x="27" y="576"/>
                    </a:lnTo>
                    <a:lnTo>
                      <a:pt x="27" y="576"/>
                    </a:lnTo>
                    <a:lnTo>
                      <a:pt x="40" y="585"/>
                    </a:lnTo>
                    <a:lnTo>
                      <a:pt x="51" y="593"/>
                    </a:lnTo>
                    <a:lnTo>
                      <a:pt x="74" y="615"/>
                    </a:lnTo>
                    <a:lnTo>
                      <a:pt x="97" y="639"/>
                    </a:lnTo>
                    <a:lnTo>
                      <a:pt x="118" y="665"/>
                    </a:lnTo>
                    <a:lnTo>
                      <a:pt x="162" y="718"/>
                    </a:lnTo>
                    <a:lnTo>
                      <a:pt x="183" y="742"/>
                    </a:lnTo>
                    <a:lnTo>
                      <a:pt x="205" y="765"/>
                    </a:lnTo>
                    <a:lnTo>
                      <a:pt x="205" y="765"/>
                    </a:lnTo>
                    <a:lnTo>
                      <a:pt x="220" y="781"/>
                    </a:lnTo>
                    <a:lnTo>
                      <a:pt x="235" y="795"/>
                    </a:lnTo>
                    <a:lnTo>
                      <a:pt x="267" y="821"/>
                    </a:lnTo>
                    <a:lnTo>
                      <a:pt x="300" y="847"/>
                    </a:lnTo>
                    <a:lnTo>
                      <a:pt x="332" y="871"/>
                    </a:lnTo>
                    <a:lnTo>
                      <a:pt x="332" y="871"/>
                    </a:lnTo>
                    <a:lnTo>
                      <a:pt x="371" y="907"/>
                    </a:lnTo>
                    <a:lnTo>
                      <a:pt x="411" y="942"/>
                    </a:lnTo>
                    <a:lnTo>
                      <a:pt x="486" y="1015"/>
                    </a:lnTo>
                    <a:lnTo>
                      <a:pt x="524" y="1050"/>
                    </a:lnTo>
                    <a:lnTo>
                      <a:pt x="562" y="1086"/>
                    </a:lnTo>
                    <a:lnTo>
                      <a:pt x="601" y="1120"/>
                    </a:lnTo>
                    <a:lnTo>
                      <a:pt x="642" y="1153"/>
                    </a:lnTo>
                    <a:lnTo>
                      <a:pt x="642" y="1153"/>
                    </a:lnTo>
                    <a:lnTo>
                      <a:pt x="657" y="1165"/>
                    </a:lnTo>
                    <a:lnTo>
                      <a:pt x="673" y="1176"/>
                    </a:lnTo>
                    <a:lnTo>
                      <a:pt x="689" y="1185"/>
                    </a:lnTo>
                    <a:lnTo>
                      <a:pt x="706" y="1194"/>
                    </a:lnTo>
                    <a:lnTo>
                      <a:pt x="723" y="1202"/>
                    </a:lnTo>
                    <a:lnTo>
                      <a:pt x="741" y="1208"/>
                    </a:lnTo>
                    <a:lnTo>
                      <a:pt x="758" y="1213"/>
                    </a:lnTo>
                    <a:lnTo>
                      <a:pt x="776" y="1218"/>
                    </a:lnTo>
                    <a:lnTo>
                      <a:pt x="812" y="1226"/>
                    </a:lnTo>
                    <a:lnTo>
                      <a:pt x="849" y="1231"/>
                    </a:lnTo>
                    <a:lnTo>
                      <a:pt x="887" y="1234"/>
                    </a:lnTo>
                    <a:lnTo>
                      <a:pt x="926" y="1235"/>
                    </a:lnTo>
                    <a:lnTo>
                      <a:pt x="1003" y="1236"/>
                    </a:lnTo>
                    <a:lnTo>
                      <a:pt x="1043" y="1237"/>
                    </a:lnTo>
                    <a:lnTo>
                      <a:pt x="1081" y="1239"/>
                    </a:lnTo>
                    <a:lnTo>
                      <a:pt x="1119" y="1241"/>
                    </a:lnTo>
                    <a:lnTo>
                      <a:pt x="1156" y="1246"/>
                    </a:lnTo>
                    <a:lnTo>
                      <a:pt x="1192" y="1254"/>
                    </a:lnTo>
                    <a:lnTo>
                      <a:pt x="1210" y="1258"/>
                    </a:lnTo>
                    <a:lnTo>
                      <a:pt x="1228" y="1263"/>
                    </a:lnTo>
                    <a:lnTo>
                      <a:pt x="1262" y="1260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0" name="Freeform 57">
                <a:extLst>
                  <a:ext uri="{FF2B5EF4-FFF2-40B4-BE49-F238E27FC236}">
                    <a16:creationId xmlns:a16="http://schemas.microsoft.com/office/drawing/2014/main" id="{FDA1A4DD-3B15-0A02-32BE-E2592E1C0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2767"/>
                <a:ext cx="666" cy="631"/>
              </a:xfrm>
              <a:custGeom>
                <a:avLst/>
                <a:gdLst>
                  <a:gd name="T0" fmla="*/ 1262 w 1332"/>
                  <a:gd name="T1" fmla="*/ 1260 h 1263"/>
                  <a:gd name="T2" fmla="*/ 1285 w 1332"/>
                  <a:gd name="T3" fmla="*/ 1113 h 1263"/>
                  <a:gd name="T4" fmla="*/ 1304 w 1332"/>
                  <a:gd name="T5" fmla="*/ 965 h 1263"/>
                  <a:gd name="T6" fmla="*/ 1320 w 1332"/>
                  <a:gd name="T7" fmla="*/ 817 h 1263"/>
                  <a:gd name="T8" fmla="*/ 1304 w 1332"/>
                  <a:gd name="T9" fmla="*/ 669 h 1263"/>
                  <a:gd name="T10" fmla="*/ 1293 w 1332"/>
                  <a:gd name="T11" fmla="*/ 663 h 1263"/>
                  <a:gd name="T12" fmla="*/ 1259 w 1332"/>
                  <a:gd name="T13" fmla="*/ 655 h 1263"/>
                  <a:gd name="T14" fmla="*/ 1212 w 1332"/>
                  <a:gd name="T15" fmla="*/ 649 h 1263"/>
                  <a:gd name="T16" fmla="*/ 1139 w 1332"/>
                  <a:gd name="T17" fmla="*/ 646 h 1263"/>
                  <a:gd name="T18" fmla="*/ 1115 w 1332"/>
                  <a:gd name="T19" fmla="*/ 642 h 1263"/>
                  <a:gd name="T20" fmla="*/ 1084 w 1332"/>
                  <a:gd name="T21" fmla="*/ 633 h 1263"/>
                  <a:gd name="T22" fmla="*/ 1056 w 1332"/>
                  <a:gd name="T23" fmla="*/ 623 h 1263"/>
                  <a:gd name="T24" fmla="*/ 1031 w 1332"/>
                  <a:gd name="T25" fmla="*/ 610 h 1263"/>
                  <a:gd name="T26" fmla="*/ 984 w 1332"/>
                  <a:gd name="T27" fmla="*/ 576 h 1263"/>
                  <a:gd name="T28" fmla="*/ 941 w 1332"/>
                  <a:gd name="T29" fmla="*/ 534 h 1263"/>
                  <a:gd name="T30" fmla="*/ 919 w 1332"/>
                  <a:gd name="T31" fmla="*/ 511 h 1263"/>
                  <a:gd name="T32" fmla="*/ 818 w 1332"/>
                  <a:gd name="T33" fmla="*/ 386 h 1263"/>
                  <a:gd name="T34" fmla="*/ 668 w 1332"/>
                  <a:gd name="T35" fmla="*/ 195 h 1263"/>
                  <a:gd name="T36" fmla="*/ 565 w 1332"/>
                  <a:gd name="T37" fmla="*/ 72 h 1263"/>
                  <a:gd name="T38" fmla="*/ 511 w 1332"/>
                  <a:gd name="T39" fmla="*/ 12 h 1263"/>
                  <a:gd name="T40" fmla="*/ 492 w 1332"/>
                  <a:gd name="T41" fmla="*/ 0 h 1263"/>
                  <a:gd name="T42" fmla="*/ 463 w 1332"/>
                  <a:gd name="T43" fmla="*/ 40 h 1263"/>
                  <a:gd name="T44" fmla="*/ 438 w 1332"/>
                  <a:gd name="T45" fmla="*/ 82 h 1263"/>
                  <a:gd name="T46" fmla="*/ 388 w 1332"/>
                  <a:gd name="T47" fmla="*/ 167 h 1263"/>
                  <a:gd name="T48" fmla="*/ 359 w 1332"/>
                  <a:gd name="T49" fmla="*/ 213 h 1263"/>
                  <a:gd name="T50" fmla="*/ 295 w 1332"/>
                  <a:gd name="T51" fmla="*/ 303 h 1263"/>
                  <a:gd name="T52" fmla="*/ 224 w 1332"/>
                  <a:gd name="T53" fmla="*/ 386 h 1263"/>
                  <a:gd name="T54" fmla="*/ 186 w 1332"/>
                  <a:gd name="T55" fmla="*/ 425 h 1263"/>
                  <a:gd name="T56" fmla="*/ 145 w 1332"/>
                  <a:gd name="T57" fmla="*/ 461 h 1263"/>
                  <a:gd name="T58" fmla="*/ 102 w 1332"/>
                  <a:gd name="T59" fmla="*/ 493 h 1263"/>
                  <a:gd name="T60" fmla="*/ 78 w 1332"/>
                  <a:gd name="T61" fmla="*/ 513 h 1263"/>
                  <a:gd name="T62" fmla="*/ 27 w 1332"/>
                  <a:gd name="T63" fmla="*/ 550 h 1263"/>
                  <a:gd name="T64" fmla="*/ 0 w 1332"/>
                  <a:gd name="T65" fmla="*/ 567 h 1263"/>
                  <a:gd name="T66" fmla="*/ 27 w 1332"/>
                  <a:gd name="T67" fmla="*/ 576 h 1263"/>
                  <a:gd name="T68" fmla="*/ 51 w 1332"/>
                  <a:gd name="T69" fmla="*/ 593 h 1263"/>
                  <a:gd name="T70" fmla="*/ 97 w 1332"/>
                  <a:gd name="T71" fmla="*/ 639 h 1263"/>
                  <a:gd name="T72" fmla="*/ 162 w 1332"/>
                  <a:gd name="T73" fmla="*/ 718 h 1263"/>
                  <a:gd name="T74" fmla="*/ 205 w 1332"/>
                  <a:gd name="T75" fmla="*/ 765 h 1263"/>
                  <a:gd name="T76" fmla="*/ 220 w 1332"/>
                  <a:gd name="T77" fmla="*/ 781 h 1263"/>
                  <a:gd name="T78" fmla="*/ 267 w 1332"/>
                  <a:gd name="T79" fmla="*/ 821 h 1263"/>
                  <a:gd name="T80" fmla="*/ 332 w 1332"/>
                  <a:gd name="T81" fmla="*/ 871 h 1263"/>
                  <a:gd name="T82" fmla="*/ 371 w 1332"/>
                  <a:gd name="T83" fmla="*/ 907 h 1263"/>
                  <a:gd name="T84" fmla="*/ 486 w 1332"/>
                  <a:gd name="T85" fmla="*/ 1015 h 1263"/>
                  <a:gd name="T86" fmla="*/ 562 w 1332"/>
                  <a:gd name="T87" fmla="*/ 1086 h 1263"/>
                  <a:gd name="T88" fmla="*/ 642 w 1332"/>
                  <a:gd name="T89" fmla="*/ 1153 h 1263"/>
                  <a:gd name="T90" fmla="*/ 657 w 1332"/>
                  <a:gd name="T91" fmla="*/ 1165 h 1263"/>
                  <a:gd name="T92" fmla="*/ 689 w 1332"/>
                  <a:gd name="T93" fmla="*/ 1185 h 1263"/>
                  <a:gd name="T94" fmla="*/ 723 w 1332"/>
                  <a:gd name="T95" fmla="*/ 1202 h 1263"/>
                  <a:gd name="T96" fmla="*/ 758 w 1332"/>
                  <a:gd name="T97" fmla="*/ 1213 h 1263"/>
                  <a:gd name="T98" fmla="*/ 812 w 1332"/>
                  <a:gd name="T99" fmla="*/ 1226 h 1263"/>
                  <a:gd name="T100" fmla="*/ 887 w 1332"/>
                  <a:gd name="T101" fmla="*/ 1234 h 1263"/>
                  <a:gd name="T102" fmla="*/ 1003 w 1332"/>
                  <a:gd name="T103" fmla="*/ 1236 h 1263"/>
                  <a:gd name="T104" fmla="*/ 1081 w 1332"/>
                  <a:gd name="T105" fmla="*/ 1239 h 1263"/>
                  <a:gd name="T106" fmla="*/ 1156 w 1332"/>
                  <a:gd name="T107" fmla="*/ 1246 h 1263"/>
                  <a:gd name="T108" fmla="*/ 1210 w 1332"/>
                  <a:gd name="T109" fmla="*/ 1258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32" h="1263">
                    <a:moveTo>
                      <a:pt x="1262" y="1260"/>
                    </a:moveTo>
                    <a:lnTo>
                      <a:pt x="1262" y="1260"/>
                    </a:lnTo>
                    <a:lnTo>
                      <a:pt x="1275" y="1187"/>
                    </a:lnTo>
                    <a:lnTo>
                      <a:pt x="1285" y="1113"/>
                    </a:lnTo>
                    <a:lnTo>
                      <a:pt x="1295" y="1039"/>
                    </a:lnTo>
                    <a:lnTo>
                      <a:pt x="1304" y="965"/>
                    </a:lnTo>
                    <a:lnTo>
                      <a:pt x="1312" y="891"/>
                    </a:lnTo>
                    <a:lnTo>
                      <a:pt x="1320" y="817"/>
                    </a:lnTo>
                    <a:lnTo>
                      <a:pt x="1332" y="670"/>
                    </a:lnTo>
                    <a:lnTo>
                      <a:pt x="1304" y="669"/>
                    </a:lnTo>
                    <a:lnTo>
                      <a:pt x="1304" y="669"/>
                    </a:lnTo>
                    <a:lnTo>
                      <a:pt x="1293" y="663"/>
                    </a:lnTo>
                    <a:lnTo>
                      <a:pt x="1281" y="660"/>
                    </a:lnTo>
                    <a:lnTo>
                      <a:pt x="1259" y="655"/>
                    </a:lnTo>
                    <a:lnTo>
                      <a:pt x="1234" y="652"/>
                    </a:lnTo>
                    <a:lnTo>
                      <a:pt x="1212" y="649"/>
                    </a:lnTo>
                    <a:lnTo>
                      <a:pt x="1163" y="647"/>
                    </a:lnTo>
                    <a:lnTo>
                      <a:pt x="1139" y="646"/>
                    </a:lnTo>
                    <a:lnTo>
                      <a:pt x="1115" y="642"/>
                    </a:lnTo>
                    <a:lnTo>
                      <a:pt x="1115" y="642"/>
                    </a:lnTo>
                    <a:lnTo>
                      <a:pt x="1100" y="638"/>
                    </a:lnTo>
                    <a:lnTo>
                      <a:pt x="1084" y="633"/>
                    </a:lnTo>
                    <a:lnTo>
                      <a:pt x="1070" y="628"/>
                    </a:lnTo>
                    <a:lnTo>
                      <a:pt x="1056" y="623"/>
                    </a:lnTo>
                    <a:lnTo>
                      <a:pt x="1044" y="616"/>
                    </a:lnTo>
                    <a:lnTo>
                      <a:pt x="1031" y="610"/>
                    </a:lnTo>
                    <a:lnTo>
                      <a:pt x="1007" y="593"/>
                    </a:lnTo>
                    <a:lnTo>
                      <a:pt x="984" y="576"/>
                    </a:lnTo>
                    <a:lnTo>
                      <a:pt x="962" y="557"/>
                    </a:lnTo>
                    <a:lnTo>
                      <a:pt x="941" y="534"/>
                    </a:lnTo>
                    <a:lnTo>
                      <a:pt x="919" y="511"/>
                    </a:lnTo>
                    <a:lnTo>
                      <a:pt x="919" y="511"/>
                    </a:lnTo>
                    <a:lnTo>
                      <a:pt x="867" y="450"/>
                    </a:lnTo>
                    <a:lnTo>
                      <a:pt x="818" y="386"/>
                    </a:lnTo>
                    <a:lnTo>
                      <a:pt x="718" y="259"/>
                    </a:lnTo>
                    <a:lnTo>
                      <a:pt x="668" y="195"/>
                    </a:lnTo>
                    <a:lnTo>
                      <a:pt x="618" y="133"/>
                    </a:lnTo>
                    <a:lnTo>
                      <a:pt x="565" y="72"/>
                    </a:lnTo>
                    <a:lnTo>
                      <a:pt x="538" y="41"/>
                    </a:lnTo>
                    <a:lnTo>
                      <a:pt x="511" y="12"/>
                    </a:lnTo>
                    <a:lnTo>
                      <a:pt x="492" y="0"/>
                    </a:lnTo>
                    <a:lnTo>
                      <a:pt x="492" y="0"/>
                    </a:lnTo>
                    <a:lnTo>
                      <a:pt x="477" y="21"/>
                    </a:lnTo>
                    <a:lnTo>
                      <a:pt x="463" y="40"/>
                    </a:lnTo>
                    <a:lnTo>
                      <a:pt x="450" y="60"/>
                    </a:lnTo>
                    <a:lnTo>
                      <a:pt x="438" y="82"/>
                    </a:lnTo>
                    <a:lnTo>
                      <a:pt x="412" y="124"/>
                    </a:lnTo>
                    <a:lnTo>
                      <a:pt x="388" y="167"/>
                    </a:lnTo>
                    <a:lnTo>
                      <a:pt x="388" y="167"/>
                    </a:lnTo>
                    <a:lnTo>
                      <a:pt x="359" y="213"/>
                    </a:lnTo>
                    <a:lnTo>
                      <a:pt x="327" y="259"/>
                    </a:lnTo>
                    <a:lnTo>
                      <a:pt x="295" y="303"/>
                    </a:lnTo>
                    <a:lnTo>
                      <a:pt x="261" y="345"/>
                    </a:lnTo>
                    <a:lnTo>
                      <a:pt x="224" y="386"/>
                    </a:lnTo>
                    <a:lnTo>
                      <a:pt x="205" y="406"/>
                    </a:lnTo>
                    <a:lnTo>
                      <a:pt x="186" y="425"/>
                    </a:lnTo>
                    <a:lnTo>
                      <a:pt x="166" y="443"/>
                    </a:lnTo>
                    <a:lnTo>
                      <a:pt x="145" y="461"/>
                    </a:lnTo>
                    <a:lnTo>
                      <a:pt x="124" y="478"/>
                    </a:lnTo>
                    <a:lnTo>
                      <a:pt x="102" y="493"/>
                    </a:lnTo>
                    <a:lnTo>
                      <a:pt x="102" y="493"/>
                    </a:lnTo>
                    <a:lnTo>
                      <a:pt x="78" y="513"/>
                    </a:lnTo>
                    <a:lnTo>
                      <a:pt x="54" y="532"/>
                    </a:lnTo>
                    <a:lnTo>
                      <a:pt x="27" y="550"/>
                    </a:lnTo>
                    <a:lnTo>
                      <a:pt x="14" y="559"/>
                    </a:lnTo>
                    <a:lnTo>
                      <a:pt x="0" y="567"/>
                    </a:lnTo>
                    <a:lnTo>
                      <a:pt x="27" y="576"/>
                    </a:lnTo>
                    <a:lnTo>
                      <a:pt x="27" y="576"/>
                    </a:lnTo>
                    <a:lnTo>
                      <a:pt x="40" y="585"/>
                    </a:lnTo>
                    <a:lnTo>
                      <a:pt x="51" y="593"/>
                    </a:lnTo>
                    <a:lnTo>
                      <a:pt x="74" y="615"/>
                    </a:lnTo>
                    <a:lnTo>
                      <a:pt x="97" y="639"/>
                    </a:lnTo>
                    <a:lnTo>
                      <a:pt x="118" y="665"/>
                    </a:lnTo>
                    <a:lnTo>
                      <a:pt x="162" y="718"/>
                    </a:lnTo>
                    <a:lnTo>
                      <a:pt x="183" y="742"/>
                    </a:lnTo>
                    <a:lnTo>
                      <a:pt x="205" y="765"/>
                    </a:lnTo>
                    <a:lnTo>
                      <a:pt x="205" y="765"/>
                    </a:lnTo>
                    <a:lnTo>
                      <a:pt x="220" y="781"/>
                    </a:lnTo>
                    <a:lnTo>
                      <a:pt x="235" y="795"/>
                    </a:lnTo>
                    <a:lnTo>
                      <a:pt x="267" y="821"/>
                    </a:lnTo>
                    <a:lnTo>
                      <a:pt x="300" y="847"/>
                    </a:lnTo>
                    <a:lnTo>
                      <a:pt x="332" y="871"/>
                    </a:lnTo>
                    <a:lnTo>
                      <a:pt x="332" y="871"/>
                    </a:lnTo>
                    <a:lnTo>
                      <a:pt x="371" y="907"/>
                    </a:lnTo>
                    <a:lnTo>
                      <a:pt x="411" y="942"/>
                    </a:lnTo>
                    <a:lnTo>
                      <a:pt x="486" y="1015"/>
                    </a:lnTo>
                    <a:lnTo>
                      <a:pt x="524" y="1050"/>
                    </a:lnTo>
                    <a:lnTo>
                      <a:pt x="562" y="1086"/>
                    </a:lnTo>
                    <a:lnTo>
                      <a:pt x="601" y="1120"/>
                    </a:lnTo>
                    <a:lnTo>
                      <a:pt x="642" y="1153"/>
                    </a:lnTo>
                    <a:lnTo>
                      <a:pt x="642" y="1153"/>
                    </a:lnTo>
                    <a:lnTo>
                      <a:pt x="657" y="1165"/>
                    </a:lnTo>
                    <a:lnTo>
                      <a:pt x="673" y="1176"/>
                    </a:lnTo>
                    <a:lnTo>
                      <a:pt x="689" y="1185"/>
                    </a:lnTo>
                    <a:lnTo>
                      <a:pt x="706" y="1194"/>
                    </a:lnTo>
                    <a:lnTo>
                      <a:pt x="723" y="1202"/>
                    </a:lnTo>
                    <a:lnTo>
                      <a:pt x="741" y="1208"/>
                    </a:lnTo>
                    <a:lnTo>
                      <a:pt x="758" y="1213"/>
                    </a:lnTo>
                    <a:lnTo>
                      <a:pt x="776" y="1218"/>
                    </a:lnTo>
                    <a:lnTo>
                      <a:pt x="812" y="1226"/>
                    </a:lnTo>
                    <a:lnTo>
                      <a:pt x="849" y="1231"/>
                    </a:lnTo>
                    <a:lnTo>
                      <a:pt x="887" y="1234"/>
                    </a:lnTo>
                    <a:lnTo>
                      <a:pt x="926" y="1235"/>
                    </a:lnTo>
                    <a:lnTo>
                      <a:pt x="1003" y="1236"/>
                    </a:lnTo>
                    <a:lnTo>
                      <a:pt x="1043" y="1237"/>
                    </a:lnTo>
                    <a:lnTo>
                      <a:pt x="1081" y="1239"/>
                    </a:lnTo>
                    <a:lnTo>
                      <a:pt x="1119" y="1241"/>
                    </a:lnTo>
                    <a:lnTo>
                      <a:pt x="1156" y="1246"/>
                    </a:lnTo>
                    <a:lnTo>
                      <a:pt x="1192" y="1254"/>
                    </a:lnTo>
                    <a:lnTo>
                      <a:pt x="1210" y="1258"/>
                    </a:lnTo>
                    <a:lnTo>
                      <a:pt x="1228" y="126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1" name="Freeform 58">
                <a:extLst>
                  <a:ext uri="{FF2B5EF4-FFF2-40B4-BE49-F238E27FC236}">
                    <a16:creationId xmlns:a16="http://schemas.microsoft.com/office/drawing/2014/main" id="{C425DE42-1E57-CFD3-F5D3-7DF14C30F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1" y="1487"/>
                <a:ext cx="588" cy="1453"/>
              </a:xfrm>
              <a:custGeom>
                <a:avLst/>
                <a:gdLst>
                  <a:gd name="T0" fmla="*/ 286 w 1177"/>
                  <a:gd name="T1" fmla="*/ 1406 h 2904"/>
                  <a:gd name="T2" fmla="*/ 296 w 1177"/>
                  <a:gd name="T3" fmla="*/ 1528 h 2904"/>
                  <a:gd name="T4" fmla="*/ 287 w 1177"/>
                  <a:gd name="T5" fmla="*/ 1691 h 2904"/>
                  <a:gd name="T6" fmla="*/ 267 w 1177"/>
                  <a:gd name="T7" fmla="*/ 1803 h 2904"/>
                  <a:gd name="T8" fmla="*/ 222 w 1177"/>
                  <a:gd name="T9" fmla="*/ 1990 h 2904"/>
                  <a:gd name="T10" fmla="*/ 217 w 1177"/>
                  <a:gd name="T11" fmla="*/ 2067 h 2904"/>
                  <a:gd name="T12" fmla="*/ 230 w 1177"/>
                  <a:gd name="T13" fmla="*/ 2170 h 2904"/>
                  <a:gd name="T14" fmla="*/ 258 w 1177"/>
                  <a:gd name="T15" fmla="*/ 2270 h 2904"/>
                  <a:gd name="T16" fmla="*/ 310 w 1177"/>
                  <a:gd name="T17" fmla="*/ 2393 h 2904"/>
                  <a:gd name="T18" fmla="*/ 386 w 1177"/>
                  <a:gd name="T19" fmla="*/ 2534 h 2904"/>
                  <a:gd name="T20" fmla="*/ 498 w 1177"/>
                  <a:gd name="T21" fmla="*/ 2729 h 2904"/>
                  <a:gd name="T22" fmla="*/ 577 w 1177"/>
                  <a:gd name="T23" fmla="*/ 2847 h 2904"/>
                  <a:gd name="T24" fmla="*/ 650 w 1177"/>
                  <a:gd name="T25" fmla="*/ 2888 h 2904"/>
                  <a:gd name="T26" fmla="*/ 683 w 1177"/>
                  <a:gd name="T27" fmla="*/ 2855 h 2904"/>
                  <a:gd name="T28" fmla="*/ 741 w 1177"/>
                  <a:gd name="T29" fmla="*/ 2762 h 2904"/>
                  <a:gd name="T30" fmla="*/ 814 w 1177"/>
                  <a:gd name="T31" fmla="*/ 2617 h 2904"/>
                  <a:gd name="T32" fmla="*/ 908 w 1177"/>
                  <a:gd name="T33" fmla="*/ 2427 h 2904"/>
                  <a:gd name="T34" fmla="*/ 912 w 1177"/>
                  <a:gd name="T35" fmla="*/ 2348 h 2904"/>
                  <a:gd name="T36" fmla="*/ 896 w 1177"/>
                  <a:gd name="T37" fmla="*/ 2284 h 2904"/>
                  <a:gd name="T38" fmla="*/ 892 w 1177"/>
                  <a:gd name="T39" fmla="*/ 2160 h 2904"/>
                  <a:gd name="T40" fmla="*/ 914 w 1177"/>
                  <a:gd name="T41" fmla="*/ 2007 h 2904"/>
                  <a:gd name="T42" fmla="*/ 921 w 1177"/>
                  <a:gd name="T43" fmla="*/ 1883 h 2904"/>
                  <a:gd name="T44" fmla="*/ 907 w 1177"/>
                  <a:gd name="T45" fmla="*/ 1794 h 2904"/>
                  <a:gd name="T46" fmla="*/ 873 w 1177"/>
                  <a:gd name="T47" fmla="*/ 1657 h 2904"/>
                  <a:gd name="T48" fmla="*/ 868 w 1177"/>
                  <a:gd name="T49" fmla="*/ 1549 h 2904"/>
                  <a:gd name="T50" fmla="*/ 879 w 1177"/>
                  <a:gd name="T51" fmla="*/ 1274 h 2904"/>
                  <a:gd name="T52" fmla="*/ 928 w 1177"/>
                  <a:gd name="T53" fmla="*/ 1225 h 2904"/>
                  <a:gd name="T54" fmla="*/ 981 w 1177"/>
                  <a:gd name="T55" fmla="*/ 1149 h 2904"/>
                  <a:gd name="T56" fmla="*/ 1015 w 1177"/>
                  <a:gd name="T57" fmla="*/ 1061 h 2904"/>
                  <a:gd name="T58" fmla="*/ 1039 w 1177"/>
                  <a:gd name="T59" fmla="*/ 944 h 2904"/>
                  <a:gd name="T60" fmla="*/ 1088 w 1177"/>
                  <a:gd name="T61" fmla="*/ 888 h 2904"/>
                  <a:gd name="T62" fmla="*/ 1117 w 1177"/>
                  <a:gd name="T63" fmla="*/ 859 h 2904"/>
                  <a:gd name="T64" fmla="*/ 1142 w 1177"/>
                  <a:gd name="T65" fmla="*/ 795 h 2904"/>
                  <a:gd name="T66" fmla="*/ 1177 w 1177"/>
                  <a:gd name="T67" fmla="*/ 707 h 2904"/>
                  <a:gd name="T68" fmla="*/ 1081 w 1177"/>
                  <a:gd name="T69" fmla="*/ 646 h 2904"/>
                  <a:gd name="T70" fmla="*/ 1036 w 1177"/>
                  <a:gd name="T71" fmla="*/ 607 h 2904"/>
                  <a:gd name="T72" fmla="*/ 963 w 1177"/>
                  <a:gd name="T73" fmla="*/ 514 h 2904"/>
                  <a:gd name="T74" fmla="*/ 888 w 1177"/>
                  <a:gd name="T75" fmla="*/ 356 h 2904"/>
                  <a:gd name="T76" fmla="*/ 826 w 1177"/>
                  <a:gd name="T77" fmla="*/ 224 h 2904"/>
                  <a:gd name="T78" fmla="*/ 779 w 1177"/>
                  <a:gd name="T79" fmla="*/ 149 h 2904"/>
                  <a:gd name="T80" fmla="*/ 697 w 1177"/>
                  <a:gd name="T81" fmla="*/ 54 h 2904"/>
                  <a:gd name="T82" fmla="*/ 649 w 1177"/>
                  <a:gd name="T83" fmla="*/ 20 h 2904"/>
                  <a:gd name="T84" fmla="*/ 602 w 1177"/>
                  <a:gd name="T85" fmla="*/ 3 h 2904"/>
                  <a:gd name="T86" fmla="*/ 533 w 1177"/>
                  <a:gd name="T87" fmla="*/ 0 h 2904"/>
                  <a:gd name="T88" fmla="*/ 446 w 1177"/>
                  <a:gd name="T89" fmla="*/ 15 h 2904"/>
                  <a:gd name="T90" fmla="*/ 347 w 1177"/>
                  <a:gd name="T91" fmla="*/ 48 h 2904"/>
                  <a:gd name="T92" fmla="*/ 274 w 1177"/>
                  <a:gd name="T93" fmla="*/ 67 h 2904"/>
                  <a:gd name="T94" fmla="*/ 187 w 1177"/>
                  <a:gd name="T95" fmla="*/ 123 h 2904"/>
                  <a:gd name="T96" fmla="*/ 155 w 1177"/>
                  <a:gd name="T97" fmla="*/ 159 h 2904"/>
                  <a:gd name="T98" fmla="*/ 124 w 1177"/>
                  <a:gd name="T99" fmla="*/ 224 h 2904"/>
                  <a:gd name="T100" fmla="*/ 101 w 1177"/>
                  <a:gd name="T101" fmla="*/ 318 h 2904"/>
                  <a:gd name="T102" fmla="*/ 62 w 1177"/>
                  <a:gd name="T103" fmla="*/ 421 h 2904"/>
                  <a:gd name="T104" fmla="*/ 6 w 1177"/>
                  <a:gd name="T105" fmla="*/ 513 h 2904"/>
                  <a:gd name="T106" fmla="*/ 3 w 1177"/>
                  <a:gd name="T107" fmla="*/ 617 h 2904"/>
                  <a:gd name="T108" fmla="*/ 1 w 1177"/>
                  <a:gd name="T109" fmla="*/ 800 h 2904"/>
                  <a:gd name="T110" fmla="*/ 9 w 1177"/>
                  <a:gd name="T111" fmla="*/ 874 h 2904"/>
                  <a:gd name="T112" fmla="*/ 53 w 1177"/>
                  <a:gd name="T113" fmla="*/ 1014 h 2904"/>
                  <a:gd name="T114" fmla="*/ 109 w 1177"/>
                  <a:gd name="T115" fmla="*/ 1113 h 2904"/>
                  <a:gd name="T116" fmla="*/ 200 w 1177"/>
                  <a:gd name="T117" fmla="*/ 1238 h 2904"/>
                  <a:gd name="T118" fmla="*/ 277 w 1177"/>
                  <a:gd name="T119" fmla="*/ 1372 h 2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77" h="2904">
                    <a:moveTo>
                      <a:pt x="277" y="1372"/>
                    </a:moveTo>
                    <a:lnTo>
                      <a:pt x="277" y="1372"/>
                    </a:lnTo>
                    <a:lnTo>
                      <a:pt x="282" y="1388"/>
                    </a:lnTo>
                    <a:lnTo>
                      <a:pt x="286" y="1406"/>
                    </a:lnTo>
                    <a:lnTo>
                      <a:pt x="289" y="1425"/>
                    </a:lnTo>
                    <a:lnTo>
                      <a:pt x="292" y="1444"/>
                    </a:lnTo>
                    <a:lnTo>
                      <a:pt x="296" y="1485"/>
                    </a:lnTo>
                    <a:lnTo>
                      <a:pt x="296" y="1528"/>
                    </a:lnTo>
                    <a:lnTo>
                      <a:pt x="295" y="1572"/>
                    </a:lnTo>
                    <a:lnTo>
                      <a:pt x="292" y="1614"/>
                    </a:lnTo>
                    <a:lnTo>
                      <a:pt x="287" y="1691"/>
                    </a:lnTo>
                    <a:lnTo>
                      <a:pt x="287" y="1691"/>
                    </a:lnTo>
                    <a:lnTo>
                      <a:pt x="286" y="1709"/>
                    </a:lnTo>
                    <a:lnTo>
                      <a:pt x="283" y="1728"/>
                    </a:lnTo>
                    <a:lnTo>
                      <a:pt x="275" y="1765"/>
                    </a:lnTo>
                    <a:lnTo>
                      <a:pt x="267" y="1803"/>
                    </a:lnTo>
                    <a:lnTo>
                      <a:pt x="256" y="1840"/>
                    </a:lnTo>
                    <a:lnTo>
                      <a:pt x="236" y="1915"/>
                    </a:lnTo>
                    <a:lnTo>
                      <a:pt x="228" y="1952"/>
                    </a:lnTo>
                    <a:lnTo>
                      <a:pt x="222" y="1990"/>
                    </a:lnTo>
                    <a:lnTo>
                      <a:pt x="222" y="1990"/>
                    </a:lnTo>
                    <a:lnTo>
                      <a:pt x="218" y="2016"/>
                    </a:lnTo>
                    <a:lnTo>
                      <a:pt x="217" y="2041"/>
                    </a:lnTo>
                    <a:lnTo>
                      <a:pt x="217" y="2067"/>
                    </a:lnTo>
                    <a:lnTo>
                      <a:pt x="218" y="2092"/>
                    </a:lnTo>
                    <a:lnTo>
                      <a:pt x="221" y="2118"/>
                    </a:lnTo>
                    <a:lnTo>
                      <a:pt x="225" y="2143"/>
                    </a:lnTo>
                    <a:lnTo>
                      <a:pt x="230" y="2170"/>
                    </a:lnTo>
                    <a:lnTo>
                      <a:pt x="235" y="2195"/>
                    </a:lnTo>
                    <a:lnTo>
                      <a:pt x="241" y="2221"/>
                    </a:lnTo>
                    <a:lnTo>
                      <a:pt x="249" y="2245"/>
                    </a:lnTo>
                    <a:lnTo>
                      <a:pt x="258" y="2270"/>
                    </a:lnTo>
                    <a:lnTo>
                      <a:pt x="267" y="2296"/>
                    </a:lnTo>
                    <a:lnTo>
                      <a:pt x="287" y="2344"/>
                    </a:lnTo>
                    <a:lnTo>
                      <a:pt x="310" y="2393"/>
                    </a:lnTo>
                    <a:lnTo>
                      <a:pt x="310" y="2393"/>
                    </a:lnTo>
                    <a:lnTo>
                      <a:pt x="328" y="2429"/>
                    </a:lnTo>
                    <a:lnTo>
                      <a:pt x="347" y="2465"/>
                    </a:lnTo>
                    <a:lnTo>
                      <a:pt x="386" y="2534"/>
                    </a:lnTo>
                    <a:lnTo>
                      <a:pt x="386" y="2534"/>
                    </a:lnTo>
                    <a:lnTo>
                      <a:pt x="414" y="2580"/>
                    </a:lnTo>
                    <a:lnTo>
                      <a:pt x="441" y="2628"/>
                    </a:lnTo>
                    <a:lnTo>
                      <a:pt x="469" y="2679"/>
                    </a:lnTo>
                    <a:lnTo>
                      <a:pt x="498" y="2729"/>
                    </a:lnTo>
                    <a:lnTo>
                      <a:pt x="528" y="2778"/>
                    </a:lnTo>
                    <a:lnTo>
                      <a:pt x="544" y="2802"/>
                    </a:lnTo>
                    <a:lnTo>
                      <a:pt x="560" y="2825"/>
                    </a:lnTo>
                    <a:lnTo>
                      <a:pt x="577" y="2847"/>
                    </a:lnTo>
                    <a:lnTo>
                      <a:pt x="595" y="2867"/>
                    </a:lnTo>
                    <a:lnTo>
                      <a:pt x="612" y="2886"/>
                    </a:lnTo>
                    <a:lnTo>
                      <a:pt x="630" y="2904"/>
                    </a:lnTo>
                    <a:lnTo>
                      <a:pt x="650" y="2888"/>
                    </a:lnTo>
                    <a:lnTo>
                      <a:pt x="650" y="2888"/>
                    </a:lnTo>
                    <a:lnTo>
                      <a:pt x="662" y="2877"/>
                    </a:lnTo>
                    <a:lnTo>
                      <a:pt x="673" y="2866"/>
                    </a:lnTo>
                    <a:lnTo>
                      <a:pt x="683" y="2855"/>
                    </a:lnTo>
                    <a:lnTo>
                      <a:pt x="692" y="2843"/>
                    </a:lnTo>
                    <a:lnTo>
                      <a:pt x="710" y="2818"/>
                    </a:lnTo>
                    <a:lnTo>
                      <a:pt x="727" y="2790"/>
                    </a:lnTo>
                    <a:lnTo>
                      <a:pt x="741" y="2762"/>
                    </a:lnTo>
                    <a:lnTo>
                      <a:pt x="755" y="2734"/>
                    </a:lnTo>
                    <a:lnTo>
                      <a:pt x="781" y="2678"/>
                    </a:lnTo>
                    <a:lnTo>
                      <a:pt x="781" y="2678"/>
                    </a:lnTo>
                    <a:lnTo>
                      <a:pt x="814" y="2617"/>
                    </a:lnTo>
                    <a:lnTo>
                      <a:pt x="847" y="2554"/>
                    </a:lnTo>
                    <a:lnTo>
                      <a:pt x="879" y="2492"/>
                    </a:lnTo>
                    <a:lnTo>
                      <a:pt x="894" y="2460"/>
                    </a:lnTo>
                    <a:lnTo>
                      <a:pt x="908" y="2427"/>
                    </a:lnTo>
                    <a:lnTo>
                      <a:pt x="933" y="2399"/>
                    </a:lnTo>
                    <a:lnTo>
                      <a:pt x="933" y="2399"/>
                    </a:lnTo>
                    <a:lnTo>
                      <a:pt x="922" y="2375"/>
                    </a:lnTo>
                    <a:lnTo>
                      <a:pt x="912" y="2348"/>
                    </a:lnTo>
                    <a:lnTo>
                      <a:pt x="912" y="2348"/>
                    </a:lnTo>
                    <a:lnTo>
                      <a:pt x="906" y="2331"/>
                    </a:lnTo>
                    <a:lnTo>
                      <a:pt x="902" y="2315"/>
                    </a:lnTo>
                    <a:lnTo>
                      <a:pt x="896" y="2284"/>
                    </a:lnTo>
                    <a:lnTo>
                      <a:pt x="891" y="2253"/>
                    </a:lnTo>
                    <a:lnTo>
                      <a:pt x="889" y="2222"/>
                    </a:lnTo>
                    <a:lnTo>
                      <a:pt x="891" y="2190"/>
                    </a:lnTo>
                    <a:lnTo>
                      <a:pt x="892" y="2160"/>
                    </a:lnTo>
                    <a:lnTo>
                      <a:pt x="896" y="2129"/>
                    </a:lnTo>
                    <a:lnTo>
                      <a:pt x="900" y="2099"/>
                    </a:lnTo>
                    <a:lnTo>
                      <a:pt x="910" y="2037"/>
                    </a:lnTo>
                    <a:lnTo>
                      <a:pt x="914" y="2007"/>
                    </a:lnTo>
                    <a:lnTo>
                      <a:pt x="917" y="1976"/>
                    </a:lnTo>
                    <a:lnTo>
                      <a:pt x="920" y="1946"/>
                    </a:lnTo>
                    <a:lnTo>
                      <a:pt x="921" y="1915"/>
                    </a:lnTo>
                    <a:lnTo>
                      <a:pt x="921" y="1883"/>
                    </a:lnTo>
                    <a:lnTo>
                      <a:pt x="919" y="1853"/>
                    </a:lnTo>
                    <a:lnTo>
                      <a:pt x="919" y="1853"/>
                    </a:lnTo>
                    <a:lnTo>
                      <a:pt x="914" y="1824"/>
                    </a:lnTo>
                    <a:lnTo>
                      <a:pt x="907" y="1794"/>
                    </a:lnTo>
                    <a:lnTo>
                      <a:pt x="892" y="1740"/>
                    </a:lnTo>
                    <a:lnTo>
                      <a:pt x="884" y="1712"/>
                    </a:lnTo>
                    <a:lnTo>
                      <a:pt x="878" y="1685"/>
                    </a:lnTo>
                    <a:lnTo>
                      <a:pt x="873" y="1657"/>
                    </a:lnTo>
                    <a:lnTo>
                      <a:pt x="870" y="1629"/>
                    </a:lnTo>
                    <a:lnTo>
                      <a:pt x="870" y="1629"/>
                    </a:lnTo>
                    <a:lnTo>
                      <a:pt x="869" y="1589"/>
                    </a:lnTo>
                    <a:lnTo>
                      <a:pt x="868" y="1549"/>
                    </a:lnTo>
                    <a:lnTo>
                      <a:pt x="868" y="1470"/>
                    </a:lnTo>
                    <a:lnTo>
                      <a:pt x="869" y="1390"/>
                    </a:lnTo>
                    <a:lnTo>
                      <a:pt x="870" y="1309"/>
                    </a:lnTo>
                    <a:lnTo>
                      <a:pt x="879" y="1274"/>
                    </a:lnTo>
                    <a:lnTo>
                      <a:pt x="879" y="1274"/>
                    </a:lnTo>
                    <a:lnTo>
                      <a:pt x="912" y="1242"/>
                    </a:lnTo>
                    <a:lnTo>
                      <a:pt x="912" y="1242"/>
                    </a:lnTo>
                    <a:lnTo>
                      <a:pt x="928" y="1225"/>
                    </a:lnTo>
                    <a:lnTo>
                      <a:pt x="943" y="1208"/>
                    </a:lnTo>
                    <a:lnTo>
                      <a:pt x="957" y="1188"/>
                    </a:lnTo>
                    <a:lnTo>
                      <a:pt x="969" y="1169"/>
                    </a:lnTo>
                    <a:lnTo>
                      <a:pt x="981" y="1149"/>
                    </a:lnTo>
                    <a:lnTo>
                      <a:pt x="991" y="1127"/>
                    </a:lnTo>
                    <a:lnTo>
                      <a:pt x="1000" y="1106"/>
                    </a:lnTo>
                    <a:lnTo>
                      <a:pt x="1008" y="1083"/>
                    </a:lnTo>
                    <a:lnTo>
                      <a:pt x="1015" y="1061"/>
                    </a:lnTo>
                    <a:lnTo>
                      <a:pt x="1022" y="1037"/>
                    </a:lnTo>
                    <a:lnTo>
                      <a:pt x="1027" y="1014"/>
                    </a:lnTo>
                    <a:lnTo>
                      <a:pt x="1032" y="991"/>
                    </a:lnTo>
                    <a:lnTo>
                      <a:pt x="1039" y="944"/>
                    </a:lnTo>
                    <a:lnTo>
                      <a:pt x="1044" y="897"/>
                    </a:lnTo>
                    <a:lnTo>
                      <a:pt x="1079" y="888"/>
                    </a:lnTo>
                    <a:lnTo>
                      <a:pt x="1079" y="888"/>
                    </a:lnTo>
                    <a:lnTo>
                      <a:pt x="1088" y="888"/>
                    </a:lnTo>
                    <a:lnTo>
                      <a:pt x="1095" y="884"/>
                    </a:lnTo>
                    <a:lnTo>
                      <a:pt x="1103" y="878"/>
                    </a:lnTo>
                    <a:lnTo>
                      <a:pt x="1111" y="869"/>
                    </a:lnTo>
                    <a:lnTo>
                      <a:pt x="1117" y="859"/>
                    </a:lnTo>
                    <a:lnTo>
                      <a:pt x="1123" y="849"/>
                    </a:lnTo>
                    <a:lnTo>
                      <a:pt x="1128" y="836"/>
                    </a:lnTo>
                    <a:lnTo>
                      <a:pt x="1133" y="822"/>
                    </a:lnTo>
                    <a:lnTo>
                      <a:pt x="1142" y="795"/>
                    </a:lnTo>
                    <a:lnTo>
                      <a:pt x="1149" y="768"/>
                    </a:lnTo>
                    <a:lnTo>
                      <a:pt x="1152" y="745"/>
                    </a:lnTo>
                    <a:lnTo>
                      <a:pt x="1154" y="728"/>
                    </a:lnTo>
                    <a:lnTo>
                      <a:pt x="1177" y="707"/>
                    </a:lnTo>
                    <a:lnTo>
                      <a:pt x="1177" y="707"/>
                    </a:lnTo>
                    <a:lnTo>
                      <a:pt x="1144" y="687"/>
                    </a:lnTo>
                    <a:lnTo>
                      <a:pt x="1112" y="667"/>
                    </a:lnTo>
                    <a:lnTo>
                      <a:pt x="1081" y="646"/>
                    </a:lnTo>
                    <a:lnTo>
                      <a:pt x="1055" y="623"/>
                    </a:lnTo>
                    <a:lnTo>
                      <a:pt x="1055" y="623"/>
                    </a:lnTo>
                    <a:lnTo>
                      <a:pt x="1036" y="607"/>
                    </a:lnTo>
                    <a:lnTo>
                      <a:pt x="1036" y="607"/>
                    </a:lnTo>
                    <a:lnTo>
                      <a:pt x="1015" y="585"/>
                    </a:lnTo>
                    <a:lnTo>
                      <a:pt x="996" y="562"/>
                    </a:lnTo>
                    <a:lnTo>
                      <a:pt x="980" y="538"/>
                    </a:lnTo>
                    <a:lnTo>
                      <a:pt x="963" y="514"/>
                    </a:lnTo>
                    <a:lnTo>
                      <a:pt x="949" y="488"/>
                    </a:lnTo>
                    <a:lnTo>
                      <a:pt x="936" y="463"/>
                    </a:lnTo>
                    <a:lnTo>
                      <a:pt x="911" y="409"/>
                    </a:lnTo>
                    <a:lnTo>
                      <a:pt x="888" y="356"/>
                    </a:lnTo>
                    <a:lnTo>
                      <a:pt x="865" y="303"/>
                    </a:lnTo>
                    <a:lnTo>
                      <a:pt x="853" y="276"/>
                    </a:lnTo>
                    <a:lnTo>
                      <a:pt x="840" y="250"/>
                    </a:lnTo>
                    <a:lnTo>
                      <a:pt x="826" y="224"/>
                    </a:lnTo>
                    <a:lnTo>
                      <a:pt x="811" y="198"/>
                    </a:lnTo>
                    <a:lnTo>
                      <a:pt x="811" y="198"/>
                    </a:lnTo>
                    <a:lnTo>
                      <a:pt x="795" y="174"/>
                    </a:lnTo>
                    <a:lnTo>
                      <a:pt x="779" y="149"/>
                    </a:lnTo>
                    <a:lnTo>
                      <a:pt x="761" y="123"/>
                    </a:lnTo>
                    <a:lnTo>
                      <a:pt x="741" y="98"/>
                    </a:lnTo>
                    <a:lnTo>
                      <a:pt x="720" y="75"/>
                    </a:lnTo>
                    <a:lnTo>
                      <a:pt x="697" y="54"/>
                    </a:lnTo>
                    <a:lnTo>
                      <a:pt x="686" y="44"/>
                    </a:lnTo>
                    <a:lnTo>
                      <a:pt x="673" y="35"/>
                    </a:lnTo>
                    <a:lnTo>
                      <a:pt x="662" y="28"/>
                    </a:lnTo>
                    <a:lnTo>
                      <a:pt x="649" y="20"/>
                    </a:lnTo>
                    <a:lnTo>
                      <a:pt x="649" y="20"/>
                    </a:lnTo>
                    <a:lnTo>
                      <a:pt x="634" y="14"/>
                    </a:lnTo>
                    <a:lnTo>
                      <a:pt x="617" y="7"/>
                    </a:lnTo>
                    <a:lnTo>
                      <a:pt x="602" y="3"/>
                    </a:lnTo>
                    <a:lnTo>
                      <a:pt x="586" y="1"/>
                    </a:lnTo>
                    <a:lnTo>
                      <a:pt x="568" y="0"/>
                    </a:lnTo>
                    <a:lnTo>
                      <a:pt x="551" y="0"/>
                    </a:lnTo>
                    <a:lnTo>
                      <a:pt x="533" y="0"/>
                    </a:lnTo>
                    <a:lnTo>
                      <a:pt x="516" y="1"/>
                    </a:lnTo>
                    <a:lnTo>
                      <a:pt x="498" y="3"/>
                    </a:lnTo>
                    <a:lnTo>
                      <a:pt x="480" y="7"/>
                    </a:lnTo>
                    <a:lnTo>
                      <a:pt x="446" y="15"/>
                    </a:lnTo>
                    <a:lnTo>
                      <a:pt x="414" y="25"/>
                    </a:lnTo>
                    <a:lnTo>
                      <a:pt x="384" y="37"/>
                    </a:lnTo>
                    <a:lnTo>
                      <a:pt x="347" y="48"/>
                    </a:lnTo>
                    <a:lnTo>
                      <a:pt x="347" y="48"/>
                    </a:lnTo>
                    <a:lnTo>
                      <a:pt x="335" y="49"/>
                    </a:lnTo>
                    <a:lnTo>
                      <a:pt x="324" y="51"/>
                    </a:lnTo>
                    <a:lnTo>
                      <a:pt x="300" y="58"/>
                    </a:lnTo>
                    <a:lnTo>
                      <a:pt x="274" y="67"/>
                    </a:lnTo>
                    <a:lnTo>
                      <a:pt x="250" y="79"/>
                    </a:lnTo>
                    <a:lnTo>
                      <a:pt x="227" y="93"/>
                    </a:lnTo>
                    <a:lnTo>
                      <a:pt x="206" y="107"/>
                    </a:lnTo>
                    <a:lnTo>
                      <a:pt x="187" y="123"/>
                    </a:lnTo>
                    <a:lnTo>
                      <a:pt x="170" y="140"/>
                    </a:lnTo>
                    <a:lnTo>
                      <a:pt x="170" y="140"/>
                    </a:lnTo>
                    <a:lnTo>
                      <a:pt x="162" y="149"/>
                    </a:lnTo>
                    <a:lnTo>
                      <a:pt x="155" y="159"/>
                    </a:lnTo>
                    <a:lnTo>
                      <a:pt x="148" y="169"/>
                    </a:lnTo>
                    <a:lnTo>
                      <a:pt x="142" y="179"/>
                    </a:lnTo>
                    <a:lnTo>
                      <a:pt x="133" y="201"/>
                    </a:lnTo>
                    <a:lnTo>
                      <a:pt x="124" y="224"/>
                    </a:lnTo>
                    <a:lnTo>
                      <a:pt x="118" y="247"/>
                    </a:lnTo>
                    <a:lnTo>
                      <a:pt x="113" y="271"/>
                    </a:lnTo>
                    <a:lnTo>
                      <a:pt x="101" y="318"/>
                    </a:lnTo>
                    <a:lnTo>
                      <a:pt x="101" y="318"/>
                    </a:lnTo>
                    <a:lnTo>
                      <a:pt x="94" y="346"/>
                    </a:lnTo>
                    <a:lnTo>
                      <a:pt x="84" y="371"/>
                    </a:lnTo>
                    <a:lnTo>
                      <a:pt x="73" y="397"/>
                    </a:lnTo>
                    <a:lnTo>
                      <a:pt x="62" y="421"/>
                    </a:lnTo>
                    <a:lnTo>
                      <a:pt x="49" y="445"/>
                    </a:lnTo>
                    <a:lnTo>
                      <a:pt x="35" y="468"/>
                    </a:lnTo>
                    <a:lnTo>
                      <a:pt x="21" y="491"/>
                    </a:lnTo>
                    <a:lnTo>
                      <a:pt x="6" y="513"/>
                    </a:lnTo>
                    <a:lnTo>
                      <a:pt x="6" y="544"/>
                    </a:lnTo>
                    <a:lnTo>
                      <a:pt x="6" y="544"/>
                    </a:lnTo>
                    <a:lnTo>
                      <a:pt x="5" y="581"/>
                    </a:lnTo>
                    <a:lnTo>
                      <a:pt x="3" y="617"/>
                    </a:lnTo>
                    <a:lnTo>
                      <a:pt x="1" y="691"/>
                    </a:lnTo>
                    <a:lnTo>
                      <a:pt x="0" y="726"/>
                    </a:lnTo>
                    <a:lnTo>
                      <a:pt x="0" y="763"/>
                    </a:lnTo>
                    <a:lnTo>
                      <a:pt x="1" y="800"/>
                    </a:lnTo>
                    <a:lnTo>
                      <a:pt x="3" y="836"/>
                    </a:lnTo>
                    <a:lnTo>
                      <a:pt x="3" y="836"/>
                    </a:lnTo>
                    <a:lnTo>
                      <a:pt x="5" y="855"/>
                    </a:lnTo>
                    <a:lnTo>
                      <a:pt x="9" y="874"/>
                    </a:lnTo>
                    <a:lnTo>
                      <a:pt x="16" y="911"/>
                    </a:lnTo>
                    <a:lnTo>
                      <a:pt x="26" y="947"/>
                    </a:lnTo>
                    <a:lnTo>
                      <a:pt x="39" y="981"/>
                    </a:lnTo>
                    <a:lnTo>
                      <a:pt x="53" y="1014"/>
                    </a:lnTo>
                    <a:lnTo>
                      <a:pt x="70" y="1047"/>
                    </a:lnTo>
                    <a:lnTo>
                      <a:pt x="89" y="1080"/>
                    </a:lnTo>
                    <a:lnTo>
                      <a:pt x="109" y="1113"/>
                    </a:lnTo>
                    <a:lnTo>
                      <a:pt x="109" y="1113"/>
                    </a:lnTo>
                    <a:lnTo>
                      <a:pt x="143" y="1163"/>
                    </a:lnTo>
                    <a:lnTo>
                      <a:pt x="161" y="1188"/>
                    </a:lnTo>
                    <a:lnTo>
                      <a:pt x="180" y="1214"/>
                    </a:lnTo>
                    <a:lnTo>
                      <a:pt x="200" y="1238"/>
                    </a:lnTo>
                    <a:lnTo>
                      <a:pt x="221" y="1262"/>
                    </a:lnTo>
                    <a:lnTo>
                      <a:pt x="242" y="1285"/>
                    </a:lnTo>
                    <a:lnTo>
                      <a:pt x="264" y="1308"/>
                    </a:lnTo>
                    <a:lnTo>
                      <a:pt x="277" y="1372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2" name="Freeform 59">
                <a:extLst>
                  <a:ext uri="{FF2B5EF4-FFF2-40B4-BE49-F238E27FC236}">
                    <a16:creationId xmlns:a16="http://schemas.microsoft.com/office/drawing/2014/main" id="{F811CF03-6A42-B7CF-C946-032E36CB1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1" y="1487"/>
                <a:ext cx="588" cy="1453"/>
              </a:xfrm>
              <a:custGeom>
                <a:avLst/>
                <a:gdLst>
                  <a:gd name="T0" fmla="*/ 286 w 1177"/>
                  <a:gd name="T1" fmla="*/ 1406 h 2904"/>
                  <a:gd name="T2" fmla="*/ 296 w 1177"/>
                  <a:gd name="T3" fmla="*/ 1528 h 2904"/>
                  <a:gd name="T4" fmla="*/ 287 w 1177"/>
                  <a:gd name="T5" fmla="*/ 1691 h 2904"/>
                  <a:gd name="T6" fmla="*/ 267 w 1177"/>
                  <a:gd name="T7" fmla="*/ 1803 h 2904"/>
                  <a:gd name="T8" fmla="*/ 222 w 1177"/>
                  <a:gd name="T9" fmla="*/ 1990 h 2904"/>
                  <a:gd name="T10" fmla="*/ 217 w 1177"/>
                  <a:gd name="T11" fmla="*/ 2067 h 2904"/>
                  <a:gd name="T12" fmla="*/ 230 w 1177"/>
                  <a:gd name="T13" fmla="*/ 2170 h 2904"/>
                  <a:gd name="T14" fmla="*/ 258 w 1177"/>
                  <a:gd name="T15" fmla="*/ 2270 h 2904"/>
                  <a:gd name="T16" fmla="*/ 310 w 1177"/>
                  <a:gd name="T17" fmla="*/ 2393 h 2904"/>
                  <a:gd name="T18" fmla="*/ 386 w 1177"/>
                  <a:gd name="T19" fmla="*/ 2534 h 2904"/>
                  <a:gd name="T20" fmla="*/ 498 w 1177"/>
                  <a:gd name="T21" fmla="*/ 2729 h 2904"/>
                  <a:gd name="T22" fmla="*/ 577 w 1177"/>
                  <a:gd name="T23" fmla="*/ 2847 h 2904"/>
                  <a:gd name="T24" fmla="*/ 650 w 1177"/>
                  <a:gd name="T25" fmla="*/ 2888 h 2904"/>
                  <a:gd name="T26" fmla="*/ 683 w 1177"/>
                  <a:gd name="T27" fmla="*/ 2855 h 2904"/>
                  <a:gd name="T28" fmla="*/ 741 w 1177"/>
                  <a:gd name="T29" fmla="*/ 2762 h 2904"/>
                  <a:gd name="T30" fmla="*/ 814 w 1177"/>
                  <a:gd name="T31" fmla="*/ 2617 h 2904"/>
                  <a:gd name="T32" fmla="*/ 908 w 1177"/>
                  <a:gd name="T33" fmla="*/ 2427 h 2904"/>
                  <a:gd name="T34" fmla="*/ 912 w 1177"/>
                  <a:gd name="T35" fmla="*/ 2348 h 2904"/>
                  <a:gd name="T36" fmla="*/ 896 w 1177"/>
                  <a:gd name="T37" fmla="*/ 2284 h 2904"/>
                  <a:gd name="T38" fmla="*/ 892 w 1177"/>
                  <a:gd name="T39" fmla="*/ 2160 h 2904"/>
                  <a:gd name="T40" fmla="*/ 914 w 1177"/>
                  <a:gd name="T41" fmla="*/ 2007 h 2904"/>
                  <a:gd name="T42" fmla="*/ 921 w 1177"/>
                  <a:gd name="T43" fmla="*/ 1883 h 2904"/>
                  <a:gd name="T44" fmla="*/ 907 w 1177"/>
                  <a:gd name="T45" fmla="*/ 1794 h 2904"/>
                  <a:gd name="T46" fmla="*/ 873 w 1177"/>
                  <a:gd name="T47" fmla="*/ 1657 h 2904"/>
                  <a:gd name="T48" fmla="*/ 868 w 1177"/>
                  <a:gd name="T49" fmla="*/ 1549 h 2904"/>
                  <a:gd name="T50" fmla="*/ 879 w 1177"/>
                  <a:gd name="T51" fmla="*/ 1274 h 2904"/>
                  <a:gd name="T52" fmla="*/ 928 w 1177"/>
                  <a:gd name="T53" fmla="*/ 1225 h 2904"/>
                  <a:gd name="T54" fmla="*/ 981 w 1177"/>
                  <a:gd name="T55" fmla="*/ 1149 h 2904"/>
                  <a:gd name="T56" fmla="*/ 1015 w 1177"/>
                  <a:gd name="T57" fmla="*/ 1061 h 2904"/>
                  <a:gd name="T58" fmla="*/ 1039 w 1177"/>
                  <a:gd name="T59" fmla="*/ 944 h 2904"/>
                  <a:gd name="T60" fmla="*/ 1088 w 1177"/>
                  <a:gd name="T61" fmla="*/ 888 h 2904"/>
                  <a:gd name="T62" fmla="*/ 1117 w 1177"/>
                  <a:gd name="T63" fmla="*/ 859 h 2904"/>
                  <a:gd name="T64" fmla="*/ 1142 w 1177"/>
                  <a:gd name="T65" fmla="*/ 795 h 2904"/>
                  <a:gd name="T66" fmla="*/ 1177 w 1177"/>
                  <a:gd name="T67" fmla="*/ 707 h 2904"/>
                  <a:gd name="T68" fmla="*/ 1081 w 1177"/>
                  <a:gd name="T69" fmla="*/ 646 h 2904"/>
                  <a:gd name="T70" fmla="*/ 1036 w 1177"/>
                  <a:gd name="T71" fmla="*/ 607 h 2904"/>
                  <a:gd name="T72" fmla="*/ 963 w 1177"/>
                  <a:gd name="T73" fmla="*/ 514 h 2904"/>
                  <a:gd name="T74" fmla="*/ 888 w 1177"/>
                  <a:gd name="T75" fmla="*/ 356 h 2904"/>
                  <a:gd name="T76" fmla="*/ 826 w 1177"/>
                  <a:gd name="T77" fmla="*/ 224 h 2904"/>
                  <a:gd name="T78" fmla="*/ 779 w 1177"/>
                  <a:gd name="T79" fmla="*/ 149 h 2904"/>
                  <a:gd name="T80" fmla="*/ 697 w 1177"/>
                  <a:gd name="T81" fmla="*/ 54 h 2904"/>
                  <a:gd name="T82" fmla="*/ 649 w 1177"/>
                  <a:gd name="T83" fmla="*/ 20 h 2904"/>
                  <a:gd name="T84" fmla="*/ 602 w 1177"/>
                  <a:gd name="T85" fmla="*/ 3 h 2904"/>
                  <a:gd name="T86" fmla="*/ 533 w 1177"/>
                  <a:gd name="T87" fmla="*/ 0 h 2904"/>
                  <a:gd name="T88" fmla="*/ 446 w 1177"/>
                  <a:gd name="T89" fmla="*/ 15 h 2904"/>
                  <a:gd name="T90" fmla="*/ 347 w 1177"/>
                  <a:gd name="T91" fmla="*/ 48 h 2904"/>
                  <a:gd name="T92" fmla="*/ 274 w 1177"/>
                  <a:gd name="T93" fmla="*/ 67 h 2904"/>
                  <a:gd name="T94" fmla="*/ 187 w 1177"/>
                  <a:gd name="T95" fmla="*/ 123 h 2904"/>
                  <a:gd name="T96" fmla="*/ 155 w 1177"/>
                  <a:gd name="T97" fmla="*/ 159 h 2904"/>
                  <a:gd name="T98" fmla="*/ 124 w 1177"/>
                  <a:gd name="T99" fmla="*/ 224 h 2904"/>
                  <a:gd name="T100" fmla="*/ 101 w 1177"/>
                  <a:gd name="T101" fmla="*/ 318 h 2904"/>
                  <a:gd name="T102" fmla="*/ 62 w 1177"/>
                  <a:gd name="T103" fmla="*/ 421 h 2904"/>
                  <a:gd name="T104" fmla="*/ 6 w 1177"/>
                  <a:gd name="T105" fmla="*/ 513 h 2904"/>
                  <a:gd name="T106" fmla="*/ 3 w 1177"/>
                  <a:gd name="T107" fmla="*/ 617 h 2904"/>
                  <a:gd name="T108" fmla="*/ 1 w 1177"/>
                  <a:gd name="T109" fmla="*/ 800 h 2904"/>
                  <a:gd name="T110" fmla="*/ 9 w 1177"/>
                  <a:gd name="T111" fmla="*/ 874 h 2904"/>
                  <a:gd name="T112" fmla="*/ 53 w 1177"/>
                  <a:gd name="T113" fmla="*/ 1014 h 2904"/>
                  <a:gd name="T114" fmla="*/ 109 w 1177"/>
                  <a:gd name="T115" fmla="*/ 1113 h 2904"/>
                  <a:gd name="T116" fmla="*/ 200 w 1177"/>
                  <a:gd name="T117" fmla="*/ 1238 h 2904"/>
                  <a:gd name="T118" fmla="*/ 277 w 1177"/>
                  <a:gd name="T119" fmla="*/ 1372 h 2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77" h="2904">
                    <a:moveTo>
                      <a:pt x="277" y="1372"/>
                    </a:moveTo>
                    <a:lnTo>
                      <a:pt x="277" y="1372"/>
                    </a:lnTo>
                    <a:lnTo>
                      <a:pt x="282" y="1388"/>
                    </a:lnTo>
                    <a:lnTo>
                      <a:pt x="286" y="1406"/>
                    </a:lnTo>
                    <a:lnTo>
                      <a:pt x="289" y="1425"/>
                    </a:lnTo>
                    <a:lnTo>
                      <a:pt x="292" y="1444"/>
                    </a:lnTo>
                    <a:lnTo>
                      <a:pt x="296" y="1485"/>
                    </a:lnTo>
                    <a:lnTo>
                      <a:pt x="296" y="1528"/>
                    </a:lnTo>
                    <a:lnTo>
                      <a:pt x="295" y="1572"/>
                    </a:lnTo>
                    <a:lnTo>
                      <a:pt x="292" y="1614"/>
                    </a:lnTo>
                    <a:lnTo>
                      <a:pt x="287" y="1691"/>
                    </a:lnTo>
                    <a:lnTo>
                      <a:pt x="287" y="1691"/>
                    </a:lnTo>
                    <a:lnTo>
                      <a:pt x="286" y="1709"/>
                    </a:lnTo>
                    <a:lnTo>
                      <a:pt x="283" y="1728"/>
                    </a:lnTo>
                    <a:lnTo>
                      <a:pt x="275" y="1765"/>
                    </a:lnTo>
                    <a:lnTo>
                      <a:pt x="267" y="1803"/>
                    </a:lnTo>
                    <a:lnTo>
                      <a:pt x="256" y="1840"/>
                    </a:lnTo>
                    <a:lnTo>
                      <a:pt x="236" y="1915"/>
                    </a:lnTo>
                    <a:lnTo>
                      <a:pt x="228" y="1952"/>
                    </a:lnTo>
                    <a:lnTo>
                      <a:pt x="222" y="1990"/>
                    </a:lnTo>
                    <a:lnTo>
                      <a:pt x="222" y="1990"/>
                    </a:lnTo>
                    <a:lnTo>
                      <a:pt x="218" y="2016"/>
                    </a:lnTo>
                    <a:lnTo>
                      <a:pt x="217" y="2041"/>
                    </a:lnTo>
                    <a:lnTo>
                      <a:pt x="217" y="2067"/>
                    </a:lnTo>
                    <a:lnTo>
                      <a:pt x="218" y="2092"/>
                    </a:lnTo>
                    <a:lnTo>
                      <a:pt x="221" y="2118"/>
                    </a:lnTo>
                    <a:lnTo>
                      <a:pt x="225" y="2143"/>
                    </a:lnTo>
                    <a:lnTo>
                      <a:pt x="230" y="2170"/>
                    </a:lnTo>
                    <a:lnTo>
                      <a:pt x="235" y="2195"/>
                    </a:lnTo>
                    <a:lnTo>
                      <a:pt x="241" y="2221"/>
                    </a:lnTo>
                    <a:lnTo>
                      <a:pt x="249" y="2245"/>
                    </a:lnTo>
                    <a:lnTo>
                      <a:pt x="258" y="2270"/>
                    </a:lnTo>
                    <a:lnTo>
                      <a:pt x="267" y="2296"/>
                    </a:lnTo>
                    <a:lnTo>
                      <a:pt x="287" y="2344"/>
                    </a:lnTo>
                    <a:lnTo>
                      <a:pt x="310" y="2393"/>
                    </a:lnTo>
                    <a:lnTo>
                      <a:pt x="310" y="2393"/>
                    </a:lnTo>
                    <a:lnTo>
                      <a:pt x="328" y="2429"/>
                    </a:lnTo>
                    <a:lnTo>
                      <a:pt x="347" y="2465"/>
                    </a:lnTo>
                    <a:lnTo>
                      <a:pt x="386" y="2534"/>
                    </a:lnTo>
                    <a:lnTo>
                      <a:pt x="386" y="2534"/>
                    </a:lnTo>
                    <a:lnTo>
                      <a:pt x="414" y="2580"/>
                    </a:lnTo>
                    <a:lnTo>
                      <a:pt x="441" y="2628"/>
                    </a:lnTo>
                    <a:lnTo>
                      <a:pt x="469" y="2679"/>
                    </a:lnTo>
                    <a:lnTo>
                      <a:pt x="498" y="2729"/>
                    </a:lnTo>
                    <a:lnTo>
                      <a:pt x="528" y="2778"/>
                    </a:lnTo>
                    <a:lnTo>
                      <a:pt x="544" y="2802"/>
                    </a:lnTo>
                    <a:lnTo>
                      <a:pt x="560" y="2825"/>
                    </a:lnTo>
                    <a:lnTo>
                      <a:pt x="577" y="2847"/>
                    </a:lnTo>
                    <a:lnTo>
                      <a:pt x="595" y="2867"/>
                    </a:lnTo>
                    <a:lnTo>
                      <a:pt x="612" y="2886"/>
                    </a:lnTo>
                    <a:lnTo>
                      <a:pt x="630" y="2904"/>
                    </a:lnTo>
                    <a:lnTo>
                      <a:pt x="650" y="2888"/>
                    </a:lnTo>
                    <a:lnTo>
                      <a:pt x="650" y="2888"/>
                    </a:lnTo>
                    <a:lnTo>
                      <a:pt x="662" y="2877"/>
                    </a:lnTo>
                    <a:lnTo>
                      <a:pt x="673" y="2866"/>
                    </a:lnTo>
                    <a:lnTo>
                      <a:pt x="683" y="2855"/>
                    </a:lnTo>
                    <a:lnTo>
                      <a:pt x="692" y="2843"/>
                    </a:lnTo>
                    <a:lnTo>
                      <a:pt x="710" y="2818"/>
                    </a:lnTo>
                    <a:lnTo>
                      <a:pt x="727" y="2790"/>
                    </a:lnTo>
                    <a:lnTo>
                      <a:pt x="741" y="2762"/>
                    </a:lnTo>
                    <a:lnTo>
                      <a:pt x="755" y="2734"/>
                    </a:lnTo>
                    <a:lnTo>
                      <a:pt x="781" y="2678"/>
                    </a:lnTo>
                    <a:lnTo>
                      <a:pt x="781" y="2678"/>
                    </a:lnTo>
                    <a:lnTo>
                      <a:pt x="814" y="2617"/>
                    </a:lnTo>
                    <a:lnTo>
                      <a:pt x="847" y="2554"/>
                    </a:lnTo>
                    <a:lnTo>
                      <a:pt x="879" y="2492"/>
                    </a:lnTo>
                    <a:lnTo>
                      <a:pt x="894" y="2460"/>
                    </a:lnTo>
                    <a:lnTo>
                      <a:pt x="908" y="2427"/>
                    </a:lnTo>
                    <a:lnTo>
                      <a:pt x="933" y="2399"/>
                    </a:lnTo>
                    <a:lnTo>
                      <a:pt x="933" y="2399"/>
                    </a:lnTo>
                    <a:lnTo>
                      <a:pt x="922" y="2375"/>
                    </a:lnTo>
                    <a:lnTo>
                      <a:pt x="912" y="2348"/>
                    </a:lnTo>
                    <a:lnTo>
                      <a:pt x="912" y="2348"/>
                    </a:lnTo>
                    <a:lnTo>
                      <a:pt x="906" y="2331"/>
                    </a:lnTo>
                    <a:lnTo>
                      <a:pt x="902" y="2315"/>
                    </a:lnTo>
                    <a:lnTo>
                      <a:pt x="896" y="2284"/>
                    </a:lnTo>
                    <a:lnTo>
                      <a:pt x="891" y="2253"/>
                    </a:lnTo>
                    <a:lnTo>
                      <a:pt x="889" y="2222"/>
                    </a:lnTo>
                    <a:lnTo>
                      <a:pt x="891" y="2190"/>
                    </a:lnTo>
                    <a:lnTo>
                      <a:pt x="892" y="2160"/>
                    </a:lnTo>
                    <a:lnTo>
                      <a:pt x="896" y="2129"/>
                    </a:lnTo>
                    <a:lnTo>
                      <a:pt x="900" y="2099"/>
                    </a:lnTo>
                    <a:lnTo>
                      <a:pt x="910" y="2037"/>
                    </a:lnTo>
                    <a:lnTo>
                      <a:pt x="914" y="2007"/>
                    </a:lnTo>
                    <a:lnTo>
                      <a:pt x="917" y="1976"/>
                    </a:lnTo>
                    <a:lnTo>
                      <a:pt x="920" y="1946"/>
                    </a:lnTo>
                    <a:lnTo>
                      <a:pt x="921" y="1915"/>
                    </a:lnTo>
                    <a:lnTo>
                      <a:pt x="921" y="1883"/>
                    </a:lnTo>
                    <a:lnTo>
                      <a:pt x="919" y="1853"/>
                    </a:lnTo>
                    <a:lnTo>
                      <a:pt x="919" y="1853"/>
                    </a:lnTo>
                    <a:lnTo>
                      <a:pt x="914" y="1824"/>
                    </a:lnTo>
                    <a:lnTo>
                      <a:pt x="907" y="1794"/>
                    </a:lnTo>
                    <a:lnTo>
                      <a:pt x="892" y="1740"/>
                    </a:lnTo>
                    <a:lnTo>
                      <a:pt x="884" y="1712"/>
                    </a:lnTo>
                    <a:lnTo>
                      <a:pt x="878" y="1685"/>
                    </a:lnTo>
                    <a:lnTo>
                      <a:pt x="873" y="1657"/>
                    </a:lnTo>
                    <a:lnTo>
                      <a:pt x="870" y="1629"/>
                    </a:lnTo>
                    <a:lnTo>
                      <a:pt x="870" y="1629"/>
                    </a:lnTo>
                    <a:lnTo>
                      <a:pt x="869" y="1589"/>
                    </a:lnTo>
                    <a:lnTo>
                      <a:pt x="868" y="1549"/>
                    </a:lnTo>
                    <a:lnTo>
                      <a:pt x="868" y="1470"/>
                    </a:lnTo>
                    <a:lnTo>
                      <a:pt x="869" y="1390"/>
                    </a:lnTo>
                    <a:lnTo>
                      <a:pt x="870" y="1309"/>
                    </a:lnTo>
                    <a:lnTo>
                      <a:pt x="879" y="1274"/>
                    </a:lnTo>
                    <a:lnTo>
                      <a:pt x="879" y="1274"/>
                    </a:lnTo>
                    <a:lnTo>
                      <a:pt x="912" y="1242"/>
                    </a:lnTo>
                    <a:lnTo>
                      <a:pt x="912" y="1242"/>
                    </a:lnTo>
                    <a:lnTo>
                      <a:pt x="928" y="1225"/>
                    </a:lnTo>
                    <a:lnTo>
                      <a:pt x="943" y="1208"/>
                    </a:lnTo>
                    <a:lnTo>
                      <a:pt x="957" y="1188"/>
                    </a:lnTo>
                    <a:lnTo>
                      <a:pt x="969" y="1169"/>
                    </a:lnTo>
                    <a:lnTo>
                      <a:pt x="981" y="1149"/>
                    </a:lnTo>
                    <a:lnTo>
                      <a:pt x="991" y="1127"/>
                    </a:lnTo>
                    <a:lnTo>
                      <a:pt x="1000" y="1106"/>
                    </a:lnTo>
                    <a:lnTo>
                      <a:pt x="1008" y="1083"/>
                    </a:lnTo>
                    <a:lnTo>
                      <a:pt x="1015" y="1061"/>
                    </a:lnTo>
                    <a:lnTo>
                      <a:pt x="1022" y="1037"/>
                    </a:lnTo>
                    <a:lnTo>
                      <a:pt x="1027" y="1014"/>
                    </a:lnTo>
                    <a:lnTo>
                      <a:pt x="1032" y="991"/>
                    </a:lnTo>
                    <a:lnTo>
                      <a:pt x="1039" y="944"/>
                    </a:lnTo>
                    <a:lnTo>
                      <a:pt x="1044" y="897"/>
                    </a:lnTo>
                    <a:lnTo>
                      <a:pt x="1079" y="888"/>
                    </a:lnTo>
                    <a:lnTo>
                      <a:pt x="1079" y="888"/>
                    </a:lnTo>
                    <a:lnTo>
                      <a:pt x="1088" y="888"/>
                    </a:lnTo>
                    <a:lnTo>
                      <a:pt x="1095" y="884"/>
                    </a:lnTo>
                    <a:lnTo>
                      <a:pt x="1103" y="878"/>
                    </a:lnTo>
                    <a:lnTo>
                      <a:pt x="1111" y="869"/>
                    </a:lnTo>
                    <a:lnTo>
                      <a:pt x="1117" y="859"/>
                    </a:lnTo>
                    <a:lnTo>
                      <a:pt x="1123" y="849"/>
                    </a:lnTo>
                    <a:lnTo>
                      <a:pt x="1128" y="836"/>
                    </a:lnTo>
                    <a:lnTo>
                      <a:pt x="1133" y="822"/>
                    </a:lnTo>
                    <a:lnTo>
                      <a:pt x="1142" y="795"/>
                    </a:lnTo>
                    <a:lnTo>
                      <a:pt x="1149" y="768"/>
                    </a:lnTo>
                    <a:lnTo>
                      <a:pt x="1152" y="745"/>
                    </a:lnTo>
                    <a:lnTo>
                      <a:pt x="1154" y="728"/>
                    </a:lnTo>
                    <a:lnTo>
                      <a:pt x="1177" y="707"/>
                    </a:lnTo>
                    <a:lnTo>
                      <a:pt x="1177" y="707"/>
                    </a:lnTo>
                    <a:lnTo>
                      <a:pt x="1144" y="687"/>
                    </a:lnTo>
                    <a:lnTo>
                      <a:pt x="1112" y="667"/>
                    </a:lnTo>
                    <a:lnTo>
                      <a:pt x="1081" y="646"/>
                    </a:lnTo>
                    <a:lnTo>
                      <a:pt x="1055" y="623"/>
                    </a:lnTo>
                    <a:lnTo>
                      <a:pt x="1055" y="623"/>
                    </a:lnTo>
                    <a:lnTo>
                      <a:pt x="1036" y="607"/>
                    </a:lnTo>
                    <a:lnTo>
                      <a:pt x="1036" y="607"/>
                    </a:lnTo>
                    <a:lnTo>
                      <a:pt x="1015" y="585"/>
                    </a:lnTo>
                    <a:lnTo>
                      <a:pt x="996" y="562"/>
                    </a:lnTo>
                    <a:lnTo>
                      <a:pt x="980" y="538"/>
                    </a:lnTo>
                    <a:lnTo>
                      <a:pt x="963" y="514"/>
                    </a:lnTo>
                    <a:lnTo>
                      <a:pt x="949" y="488"/>
                    </a:lnTo>
                    <a:lnTo>
                      <a:pt x="936" y="463"/>
                    </a:lnTo>
                    <a:lnTo>
                      <a:pt x="911" y="409"/>
                    </a:lnTo>
                    <a:lnTo>
                      <a:pt x="888" y="356"/>
                    </a:lnTo>
                    <a:lnTo>
                      <a:pt x="865" y="303"/>
                    </a:lnTo>
                    <a:lnTo>
                      <a:pt x="853" y="276"/>
                    </a:lnTo>
                    <a:lnTo>
                      <a:pt x="840" y="250"/>
                    </a:lnTo>
                    <a:lnTo>
                      <a:pt x="826" y="224"/>
                    </a:lnTo>
                    <a:lnTo>
                      <a:pt x="811" y="198"/>
                    </a:lnTo>
                    <a:lnTo>
                      <a:pt x="811" y="198"/>
                    </a:lnTo>
                    <a:lnTo>
                      <a:pt x="795" y="174"/>
                    </a:lnTo>
                    <a:lnTo>
                      <a:pt x="779" y="149"/>
                    </a:lnTo>
                    <a:lnTo>
                      <a:pt x="761" y="123"/>
                    </a:lnTo>
                    <a:lnTo>
                      <a:pt x="741" y="98"/>
                    </a:lnTo>
                    <a:lnTo>
                      <a:pt x="720" y="75"/>
                    </a:lnTo>
                    <a:lnTo>
                      <a:pt x="697" y="54"/>
                    </a:lnTo>
                    <a:lnTo>
                      <a:pt x="686" y="44"/>
                    </a:lnTo>
                    <a:lnTo>
                      <a:pt x="673" y="35"/>
                    </a:lnTo>
                    <a:lnTo>
                      <a:pt x="662" y="28"/>
                    </a:lnTo>
                    <a:lnTo>
                      <a:pt x="649" y="20"/>
                    </a:lnTo>
                    <a:lnTo>
                      <a:pt x="649" y="20"/>
                    </a:lnTo>
                    <a:lnTo>
                      <a:pt x="634" y="14"/>
                    </a:lnTo>
                    <a:lnTo>
                      <a:pt x="617" y="7"/>
                    </a:lnTo>
                    <a:lnTo>
                      <a:pt x="602" y="3"/>
                    </a:lnTo>
                    <a:lnTo>
                      <a:pt x="586" y="1"/>
                    </a:lnTo>
                    <a:lnTo>
                      <a:pt x="568" y="0"/>
                    </a:lnTo>
                    <a:lnTo>
                      <a:pt x="551" y="0"/>
                    </a:lnTo>
                    <a:lnTo>
                      <a:pt x="533" y="0"/>
                    </a:lnTo>
                    <a:lnTo>
                      <a:pt x="516" y="1"/>
                    </a:lnTo>
                    <a:lnTo>
                      <a:pt x="498" y="3"/>
                    </a:lnTo>
                    <a:lnTo>
                      <a:pt x="480" y="7"/>
                    </a:lnTo>
                    <a:lnTo>
                      <a:pt x="446" y="15"/>
                    </a:lnTo>
                    <a:lnTo>
                      <a:pt x="414" y="25"/>
                    </a:lnTo>
                    <a:lnTo>
                      <a:pt x="384" y="37"/>
                    </a:lnTo>
                    <a:lnTo>
                      <a:pt x="347" y="48"/>
                    </a:lnTo>
                    <a:lnTo>
                      <a:pt x="347" y="48"/>
                    </a:lnTo>
                    <a:lnTo>
                      <a:pt x="335" y="49"/>
                    </a:lnTo>
                    <a:lnTo>
                      <a:pt x="324" y="51"/>
                    </a:lnTo>
                    <a:lnTo>
                      <a:pt x="300" y="58"/>
                    </a:lnTo>
                    <a:lnTo>
                      <a:pt x="274" y="67"/>
                    </a:lnTo>
                    <a:lnTo>
                      <a:pt x="250" y="79"/>
                    </a:lnTo>
                    <a:lnTo>
                      <a:pt x="227" y="93"/>
                    </a:lnTo>
                    <a:lnTo>
                      <a:pt x="206" y="107"/>
                    </a:lnTo>
                    <a:lnTo>
                      <a:pt x="187" y="123"/>
                    </a:lnTo>
                    <a:lnTo>
                      <a:pt x="170" y="140"/>
                    </a:lnTo>
                    <a:lnTo>
                      <a:pt x="170" y="140"/>
                    </a:lnTo>
                    <a:lnTo>
                      <a:pt x="162" y="149"/>
                    </a:lnTo>
                    <a:lnTo>
                      <a:pt x="155" y="159"/>
                    </a:lnTo>
                    <a:lnTo>
                      <a:pt x="148" y="169"/>
                    </a:lnTo>
                    <a:lnTo>
                      <a:pt x="142" y="179"/>
                    </a:lnTo>
                    <a:lnTo>
                      <a:pt x="133" y="201"/>
                    </a:lnTo>
                    <a:lnTo>
                      <a:pt x="124" y="224"/>
                    </a:lnTo>
                    <a:lnTo>
                      <a:pt x="118" y="247"/>
                    </a:lnTo>
                    <a:lnTo>
                      <a:pt x="113" y="271"/>
                    </a:lnTo>
                    <a:lnTo>
                      <a:pt x="101" y="318"/>
                    </a:lnTo>
                    <a:lnTo>
                      <a:pt x="101" y="318"/>
                    </a:lnTo>
                    <a:lnTo>
                      <a:pt x="94" y="346"/>
                    </a:lnTo>
                    <a:lnTo>
                      <a:pt x="84" y="371"/>
                    </a:lnTo>
                    <a:lnTo>
                      <a:pt x="73" y="397"/>
                    </a:lnTo>
                    <a:lnTo>
                      <a:pt x="62" y="421"/>
                    </a:lnTo>
                    <a:lnTo>
                      <a:pt x="49" y="445"/>
                    </a:lnTo>
                    <a:lnTo>
                      <a:pt x="35" y="468"/>
                    </a:lnTo>
                    <a:lnTo>
                      <a:pt x="21" y="491"/>
                    </a:lnTo>
                    <a:lnTo>
                      <a:pt x="6" y="513"/>
                    </a:lnTo>
                    <a:lnTo>
                      <a:pt x="6" y="544"/>
                    </a:lnTo>
                    <a:lnTo>
                      <a:pt x="6" y="544"/>
                    </a:lnTo>
                    <a:lnTo>
                      <a:pt x="5" y="581"/>
                    </a:lnTo>
                    <a:lnTo>
                      <a:pt x="3" y="617"/>
                    </a:lnTo>
                    <a:lnTo>
                      <a:pt x="1" y="691"/>
                    </a:lnTo>
                    <a:lnTo>
                      <a:pt x="0" y="726"/>
                    </a:lnTo>
                    <a:lnTo>
                      <a:pt x="0" y="763"/>
                    </a:lnTo>
                    <a:lnTo>
                      <a:pt x="1" y="800"/>
                    </a:lnTo>
                    <a:lnTo>
                      <a:pt x="3" y="836"/>
                    </a:lnTo>
                    <a:lnTo>
                      <a:pt x="3" y="836"/>
                    </a:lnTo>
                    <a:lnTo>
                      <a:pt x="5" y="855"/>
                    </a:lnTo>
                    <a:lnTo>
                      <a:pt x="9" y="874"/>
                    </a:lnTo>
                    <a:lnTo>
                      <a:pt x="16" y="911"/>
                    </a:lnTo>
                    <a:lnTo>
                      <a:pt x="26" y="947"/>
                    </a:lnTo>
                    <a:lnTo>
                      <a:pt x="39" y="981"/>
                    </a:lnTo>
                    <a:lnTo>
                      <a:pt x="53" y="1014"/>
                    </a:lnTo>
                    <a:lnTo>
                      <a:pt x="70" y="1047"/>
                    </a:lnTo>
                    <a:lnTo>
                      <a:pt x="89" y="1080"/>
                    </a:lnTo>
                    <a:lnTo>
                      <a:pt x="109" y="1113"/>
                    </a:lnTo>
                    <a:lnTo>
                      <a:pt x="109" y="1113"/>
                    </a:lnTo>
                    <a:lnTo>
                      <a:pt x="143" y="1163"/>
                    </a:lnTo>
                    <a:lnTo>
                      <a:pt x="161" y="1188"/>
                    </a:lnTo>
                    <a:lnTo>
                      <a:pt x="180" y="1214"/>
                    </a:lnTo>
                    <a:lnTo>
                      <a:pt x="200" y="1238"/>
                    </a:lnTo>
                    <a:lnTo>
                      <a:pt x="221" y="1262"/>
                    </a:lnTo>
                    <a:lnTo>
                      <a:pt x="242" y="1285"/>
                    </a:lnTo>
                    <a:lnTo>
                      <a:pt x="264" y="1308"/>
                    </a:lnTo>
                    <a:lnTo>
                      <a:pt x="277" y="137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3" name="Freeform 60">
                <a:extLst>
                  <a:ext uri="{FF2B5EF4-FFF2-40B4-BE49-F238E27FC236}">
                    <a16:creationId xmlns:a16="http://schemas.microsoft.com/office/drawing/2014/main" id="{9A5780BE-C6C8-75D8-58A7-7E27BB9F95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3076"/>
                <a:ext cx="470" cy="603"/>
              </a:xfrm>
              <a:custGeom>
                <a:avLst/>
                <a:gdLst>
                  <a:gd name="T0" fmla="*/ 853 w 939"/>
                  <a:gd name="T1" fmla="*/ 1165 h 1205"/>
                  <a:gd name="T2" fmla="*/ 818 w 939"/>
                  <a:gd name="T3" fmla="*/ 1139 h 1205"/>
                  <a:gd name="T4" fmla="*/ 782 w 939"/>
                  <a:gd name="T5" fmla="*/ 1116 h 1205"/>
                  <a:gd name="T6" fmla="*/ 705 w 939"/>
                  <a:gd name="T7" fmla="*/ 1075 h 1205"/>
                  <a:gd name="T8" fmla="*/ 629 w 939"/>
                  <a:gd name="T9" fmla="*/ 1032 h 1205"/>
                  <a:gd name="T10" fmla="*/ 593 w 939"/>
                  <a:gd name="T11" fmla="*/ 1009 h 1205"/>
                  <a:gd name="T12" fmla="*/ 559 w 939"/>
                  <a:gd name="T13" fmla="*/ 981 h 1205"/>
                  <a:gd name="T14" fmla="*/ 536 w 939"/>
                  <a:gd name="T15" fmla="*/ 960 h 1205"/>
                  <a:gd name="T16" fmla="*/ 494 w 939"/>
                  <a:gd name="T17" fmla="*/ 910 h 1205"/>
                  <a:gd name="T18" fmla="*/ 457 w 939"/>
                  <a:gd name="T19" fmla="*/ 856 h 1205"/>
                  <a:gd name="T20" fmla="*/ 408 w 939"/>
                  <a:gd name="T21" fmla="*/ 775 h 1205"/>
                  <a:gd name="T22" fmla="*/ 357 w 939"/>
                  <a:gd name="T23" fmla="*/ 694 h 1205"/>
                  <a:gd name="T24" fmla="*/ 320 w 939"/>
                  <a:gd name="T25" fmla="*/ 634 h 1205"/>
                  <a:gd name="T26" fmla="*/ 241 w 939"/>
                  <a:gd name="T27" fmla="*/ 514 h 1205"/>
                  <a:gd name="T28" fmla="*/ 158 w 939"/>
                  <a:gd name="T29" fmla="*/ 398 h 1205"/>
                  <a:gd name="T30" fmla="*/ 112 w 939"/>
                  <a:gd name="T31" fmla="*/ 344 h 1205"/>
                  <a:gd name="T32" fmla="*/ 65 w 939"/>
                  <a:gd name="T33" fmla="*/ 293 h 1205"/>
                  <a:gd name="T34" fmla="*/ 15 w 939"/>
                  <a:gd name="T35" fmla="*/ 243 h 1205"/>
                  <a:gd name="T36" fmla="*/ 0 w 939"/>
                  <a:gd name="T37" fmla="*/ 219 h 1205"/>
                  <a:gd name="T38" fmla="*/ 103 w 939"/>
                  <a:gd name="T39" fmla="*/ 202 h 1205"/>
                  <a:gd name="T40" fmla="*/ 211 w 939"/>
                  <a:gd name="T41" fmla="*/ 176 h 1205"/>
                  <a:gd name="T42" fmla="*/ 318 w 939"/>
                  <a:gd name="T43" fmla="*/ 141 h 1205"/>
                  <a:gd name="T44" fmla="*/ 413 w 939"/>
                  <a:gd name="T45" fmla="*/ 106 h 1205"/>
                  <a:gd name="T46" fmla="*/ 441 w 939"/>
                  <a:gd name="T47" fmla="*/ 94 h 1205"/>
                  <a:gd name="T48" fmla="*/ 492 w 939"/>
                  <a:gd name="T49" fmla="*/ 71 h 1205"/>
                  <a:gd name="T50" fmla="*/ 538 w 939"/>
                  <a:gd name="T51" fmla="*/ 46 h 1205"/>
                  <a:gd name="T52" fmla="*/ 581 w 939"/>
                  <a:gd name="T53" fmla="*/ 16 h 1205"/>
                  <a:gd name="T54" fmla="*/ 614 w 939"/>
                  <a:gd name="T55" fmla="*/ 28 h 1205"/>
                  <a:gd name="T56" fmla="*/ 625 w 939"/>
                  <a:gd name="T57" fmla="*/ 43 h 1205"/>
                  <a:gd name="T58" fmla="*/ 644 w 939"/>
                  <a:gd name="T59" fmla="*/ 78 h 1205"/>
                  <a:gd name="T60" fmla="*/ 667 w 939"/>
                  <a:gd name="T61" fmla="*/ 132 h 1205"/>
                  <a:gd name="T62" fmla="*/ 708 w 939"/>
                  <a:gd name="T63" fmla="*/ 253 h 1205"/>
                  <a:gd name="T64" fmla="*/ 737 w 939"/>
                  <a:gd name="T65" fmla="*/ 335 h 1205"/>
                  <a:gd name="T66" fmla="*/ 750 w 939"/>
                  <a:gd name="T67" fmla="*/ 365 h 1205"/>
                  <a:gd name="T68" fmla="*/ 780 w 939"/>
                  <a:gd name="T69" fmla="*/ 425 h 1205"/>
                  <a:gd name="T70" fmla="*/ 798 w 939"/>
                  <a:gd name="T71" fmla="*/ 452 h 1205"/>
                  <a:gd name="T72" fmla="*/ 818 w 939"/>
                  <a:gd name="T73" fmla="*/ 476 h 1205"/>
                  <a:gd name="T74" fmla="*/ 843 w 939"/>
                  <a:gd name="T75" fmla="*/ 498 h 1205"/>
                  <a:gd name="T76" fmla="*/ 868 w 939"/>
                  <a:gd name="T77" fmla="*/ 517 h 1205"/>
                  <a:gd name="T78" fmla="*/ 899 w 939"/>
                  <a:gd name="T79" fmla="*/ 532 h 1205"/>
                  <a:gd name="T80" fmla="*/ 932 w 939"/>
                  <a:gd name="T81" fmla="*/ 540 h 1205"/>
                  <a:gd name="T82" fmla="*/ 938 w 939"/>
                  <a:gd name="T83" fmla="*/ 701 h 1205"/>
                  <a:gd name="T84" fmla="*/ 938 w 939"/>
                  <a:gd name="T85" fmla="*/ 811 h 1205"/>
                  <a:gd name="T86" fmla="*/ 934 w 939"/>
                  <a:gd name="T87" fmla="*/ 921 h 1205"/>
                  <a:gd name="T88" fmla="*/ 930 w 939"/>
                  <a:gd name="T89" fmla="*/ 977 h 1205"/>
                  <a:gd name="T90" fmla="*/ 924 w 939"/>
                  <a:gd name="T91" fmla="*/ 1091 h 1205"/>
                  <a:gd name="T92" fmla="*/ 919 w 939"/>
                  <a:gd name="T93" fmla="*/ 1148 h 1205"/>
                  <a:gd name="T94" fmla="*/ 909 w 939"/>
                  <a:gd name="T95" fmla="*/ 1205 h 1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39" h="1205">
                    <a:moveTo>
                      <a:pt x="853" y="1165"/>
                    </a:moveTo>
                    <a:lnTo>
                      <a:pt x="853" y="1165"/>
                    </a:lnTo>
                    <a:lnTo>
                      <a:pt x="836" y="1152"/>
                    </a:lnTo>
                    <a:lnTo>
                      <a:pt x="818" y="1139"/>
                    </a:lnTo>
                    <a:lnTo>
                      <a:pt x="801" y="1128"/>
                    </a:lnTo>
                    <a:lnTo>
                      <a:pt x="782" y="1116"/>
                    </a:lnTo>
                    <a:lnTo>
                      <a:pt x="745" y="1095"/>
                    </a:lnTo>
                    <a:lnTo>
                      <a:pt x="705" y="1075"/>
                    </a:lnTo>
                    <a:lnTo>
                      <a:pt x="667" y="1054"/>
                    </a:lnTo>
                    <a:lnTo>
                      <a:pt x="629" y="1032"/>
                    </a:lnTo>
                    <a:lnTo>
                      <a:pt x="611" y="1021"/>
                    </a:lnTo>
                    <a:lnTo>
                      <a:pt x="593" y="1009"/>
                    </a:lnTo>
                    <a:lnTo>
                      <a:pt x="576" y="995"/>
                    </a:lnTo>
                    <a:lnTo>
                      <a:pt x="559" y="981"/>
                    </a:lnTo>
                    <a:lnTo>
                      <a:pt x="559" y="981"/>
                    </a:lnTo>
                    <a:lnTo>
                      <a:pt x="536" y="960"/>
                    </a:lnTo>
                    <a:lnTo>
                      <a:pt x="515" y="935"/>
                    </a:lnTo>
                    <a:lnTo>
                      <a:pt x="494" y="910"/>
                    </a:lnTo>
                    <a:lnTo>
                      <a:pt x="475" y="883"/>
                    </a:lnTo>
                    <a:lnTo>
                      <a:pt x="457" y="856"/>
                    </a:lnTo>
                    <a:lnTo>
                      <a:pt x="441" y="828"/>
                    </a:lnTo>
                    <a:lnTo>
                      <a:pt x="408" y="775"/>
                    </a:lnTo>
                    <a:lnTo>
                      <a:pt x="408" y="775"/>
                    </a:lnTo>
                    <a:lnTo>
                      <a:pt x="357" y="694"/>
                    </a:lnTo>
                    <a:lnTo>
                      <a:pt x="357" y="694"/>
                    </a:lnTo>
                    <a:lnTo>
                      <a:pt x="320" y="634"/>
                    </a:lnTo>
                    <a:lnTo>
                      <a:pt x="281" y="573"/>
                    </a:lnTo>
                    <a:lnTo>
                      <a:pt x="241" y="514"/>
                    </a:lnTo>
                    <a:lnTo>
                      <a:pt x="199" y="456"/>
                    </a:lnTo>
                    <a:lnTo>
                      <a:pt x="158" y="398"/>
                    </a:lnTo>
                    <a:lnTo>
                      <a:pt x="135" y="372"/>
                    </a:lnTo>
                    <a:lnTo>
                      <a:pt x="112" y="344"/>
                    </a:lnTo>
                    <a:lnTo>
                      <a:pt x="89" y="318"/>
                    </a:lnTo>
                    <a:lnTo>
                      <a:pt x="65" y="293"/>
                    </a:lnTo>
                    <a:lnTo>
                      <a:pt x="41" y="267"/>
                    </a:lnTo>
                    <a:lnTo>
                      <a:pt x="15" y="243"/>
                    </a:lnTo>
                    <a:lnTo>
                      <a:pt x="0" y="219"/>
                    </a:lnTo>
                    <a:lnTo>
                      <a:pt x="0" y="219"/>
                    </a:lnTo>
                    <a:lnTo>
                      <a:pt x="50" y="212"/>
                    </a:lnTo>
                    <a:lnTo>
                      <a:pt x="103" y="202"/>
                    </a:lnTo>
                    <a:lnTo>
                      <a:pt x="156" y="190"/>
                    </a:lnTo>
                    <a:lnTo>
                      <a:pt x="211" y="176"/>
                    </a:lnTo>
                    <a:lnTo>
                      <a:pt x="266" y="159"/>
                    </a:lnTo>
                    <a:lnTo>
                      <a:pt x="318" y="141"/>
                    </a:lnTo>
                    <a:lnTo>
                      <a:pt x="367" y="123"/>
                    </a:lnTo>
                    <a:lnTo>
                      <a:pt x="413" y="106"/>
                    </a:lnTo>
                    <a:lnTo>
                      <a:pt x="413" y="106"/>
                    </a:lnTo>
                    <a:lnTo>
                      <a:pt x="441" y="94"/>
                    </a:lnTo>
                    <a:lnTo>
                      <a:pt x="468" y="83"/>
                    </a:lnTo>
                    <a:lnTo>
                      <a:pt x="492" y="71"/>
                    </a:lnTo>
                    <a:lnTo>
                      <a:pt x="515" y="58"/>
                    </a:lnTo>
                    <a:lnTo>
                      <a:pt x="538" y="46"/>
                    </a:lnTo>
                    <a:lnTo>
                      <a:pt x="559" y="32"/>
                    </a:lnTo>
                    <a:lnTo>
                      <a:pt x="581" y="16"/>
                    </a:lnTo>
                    <a:lnTo>
                      <a:pt x="602" y="0"/>
                    </a:lnTo>
                    <a:lnTo>
                      <a:pt x="614" y="28"/>
                    </a:lnTo>
                    <a:lnTo>
                      <a:pt x="614" y="28"/>
                    </a:lnTo>
                    <a:lnTo>
                      <a:pt x="625" y="43"/>
                    </a:lnTo>
                    <a:lnTo>
                      <a:pt x="634" y="60"/>
                    </a:lnTo>
                    <a:lnTo>
                      <a:pt x="644" y="78"/>
                    </a:lnTo>
                    <a:lnTo>
                      <a:pt x="652" y="95"/>
                    </a:lnTo>
                    <a:lnTo>
                      <a:pt x="667" y="132"/>
                    </a:lnTo>
                    <a:lnTo>
                      <a:pt x="682" y="172"/>
                    </a:lnTo>
                    <a:lnTo>
                      <a:pt x="708" y="253"/>
                    </a:lnTo>
                    <a:lnTo>
                      <a:pt x="722" y="294"/>
                    </a:lnTo>
                    <a:lnTo>
                      <a:pt x="737" y="335"/>
                    </a:lnTo>
                    <a:lnTo>
                      <a:pt x="737" y="335"/>
                    </a:lnTo>
                    <a:lnTo>
                      <a:pt x="750" y="365"/>
                    </a:lnTo>
                    <a:lnTo>
                      <a:pt x="764" y="396"/>
                    </a:lnTo>
                    <a:lnTo>
                      <a:pt x="780" y="425"/>
                    </a:lnTo>
                    <a:lnTo>
                      <a:pt x="789" y="438"/>
                    </a:lnTo>
                    <a:lnTo>
                      <a:pt x="798" y="452"/>
                    </a:lnTo>
                    <a:lnTo>
                      <a:pt x="808" y="464"/>
                    </a:lnTo>
                    <a:lnTo>
                      <a:pt x="818" y="476"/>
                    </a:lnTo>
                    <a:lnTo>
                      <a:pt x="830" y="487"/>
                    </a:lnTo>
                    <a:lnTo>
                      <a:pt x="843" y="498"/>
                    </a:lnTo>
                    <a:lnTo>
                      <a:pt x="855" y="508"/>
                    </a:lnTo>
                    <a:lnTo>
                      <a:pt x="868" y="517"/>
                    </a:lnTo>
                    <a:lnTo>
                      <a:pt x="883" y="524"/>
                    </a:lnTo>
                    <a:lnTo>
                      <a:pt x="899" y="532"/>
                    </a:lnTo>
                    <a:lnTo>
                      <a:pt x="932" y="540"/>
                    </a:lnTo>
                    <a:lnTo>
                      <a:pt x="932" y="540"/>
                    </a:lnTo>
                    <a:lnTo>
                      <a:pt x="937" y="648"/>
                    </a:lnTo>
                    <a:lnTo>
                      <a:pt x="938" y="701"/>
                    </a:lnTo>
                    <a:lnTo>
                      <a:pt x="939" y="756"/>
                    </a:lnTo>
                    <a:lnTo>
                      <a:pt x="938" y="811"/>
                    </a:lnTo>
                    <a:lnTo>
                      <a:pt x="937" y="865"/>
                    </a:lnTo>
                    <a:lnTo>
                      <a:pt x="934" y="921"/>
                    </a:lnTo>
                    <a:lnTo>
                      <a:pt x="930" y="977"/>
                    </a:lnTo>
                    <a:lnTo>
                      <a:pt x="930" y="977"/>
                    </a:lnTo>
                    <a:lnTo>
                      <a:pt x="928" y="1035"/>
                    </a:lnTo>
                    <a:lnTo>
                      <a:pt x="924" y="1091"/>
                    </a:lnTo>
                    <a:lnTo>
                      <a:pt x="923" y="1120"/>
                    </a:lnTo>
                    <a:lnTo>
                      <a:pt x="919" y="1148"/>
                    </a:lnTo>
                    <a:lnTo>
                      <a:pt x="915" y="1176"/>
                    </a:lnTo>
                    <a:lnTo>
                      <a:pt x="909" y="1205"/>
                    </a:lnTo>
                    <a:lnTo>
                      <a:pt x="853" y="1165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4" name="Freeform 61">
                <a:extLst>
                  <a:ext uri="{FF2B5EF4-FFF2-40B4-BE49-F238E27FC236}">
                    <a16:creationId xmlns:a16="http://schemas.microsoft.com/office/drawing/2014/main" id="{DC18D206-100C-12C5-DBD7-8758BEBEC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3076"/>
                <a:ext cx="470" cy="603"/>
              </a:xfrm>
              <a:custGeom>
                <a:avLst/>
                <a:gdLst>
                  <a:gd name="T0" fmla="*/ 853 w 939"/>
                  <a:gd name="T1" fmla="*/ 1165 h 1205"/>
                  <a:gd name="T2" fmla="*/ 818 w 939"/>
                  <a:gd name="T3" fmla="*/ 1139 h 1205"/>
                  <a:gd name="T4" fmla="*/ 782 w 939"/>
                  <a:gd name="T5" fmla="*/ 1116 h 1205"/>
                  <a:gd name="T6" fmla="*/ 705 w 939"/>
                  <a:gd name="T7" fmla="*/ 1075 h 1205"/>
                  <a:gd name="T8" fmla="*/ 629 w 939"/>
                  <a:gd name="T9" fmla="*/ 1032 h 1205"/>
                  <a:gd name="T10" fmla="*/ 593 w 939"/>
                  <a:gd name="T11" fmla="*/ 1009 h 1205"/>
                  <a:gd name="T12" fmla="*/ 559 w 939"/>
                  <a:gd name="T13" fmla="*/ 981 h 1205"/>
                  <a:gd name="T14" fmla="*/ 536 w 939"/>
                  <a:gd name="T15" fmla="*/ 960 h 1205"/>
                  <a:gd name="T16" fmla="*/ 494 w 939"/>
                  <a:gd name="T17" fmla="*/ 910 h 1205"/>
                  <a:gd name="T18" fmla="*/ 457 w 939"/>
                  <a:gd name="T19" fmla="*/ 856 h 1205"/>
                  <a:gd name="T20" fmla="*/ 408 w 939"/>
                  <a:gd name="T21" fmla="*/ 775 h 1205"/>
                  <a:gd name="T22" fmla="*/ 357 w 939"/>
                  <a:gd name="T23" fmla="*/ 694 h 1205"/>
                  <a:gd name="T24" fmla="*/ 320 w 939"/>
                  <a:gd name="T25" fmla="*/ 634 h 1205"/>
                  <a:gd name="T26" fmla="*/ 241 w 939"/>
                  <a:gd name="T27" fmla="*/ 514 h 1205"/>
                  <a:gd name="T28" fmla="*/ 158 w 939"/>
                  <a:gd name="T29" fmla="*/ 398 h 1205"/>
                  <a:gd name="T30" fmla="*/ 112 w 939"/>
                  <a:gd name="T31" fmla="*/ 344 h 1205"/>
                  <a:gd name="T32" fmla="*/ 65 w 939"/>
                  <a:gd name="T33" fmla="*/ 293 h 1205"/>
                  <a:gd name="T34" fmla="*/ 15 w 939"/>
                  <a:gd name="T35" fmla="*/ 243 h 1205"/>
                  <a:gd name="T36" fmla="*/ 0 w 939"/>
                  <a:gd name="T37" fmla="*/ 219 h 1205"/>
                  <a:gd name="T38" fmla="*/ 103 w 939"/>
                  <a:gd name="T39" fmla="*/ 202 h 1205"/>
                  <a:gd name="T40" fmla="*/ 211 w 939"/>
                  <a:gd name="T41" fmla="*/ 176 h 1205"/>
                  <a:gd name="T42" fmla="*/ 318 w 939"/>
                  <a:gd name="T43" fmla="*/ 141 h 1205"/>
                  <a:gd name="T44" fmla="*/ 413 w 939"/>
                  <a:gd name="T45" fmla="*/ 106 h 1205"/>
                  <a:gd name="T46" fmla="*/ 441 w 939"/>
                  <a:gd name="T47" fmla="*/ 94 h 1205"/>
                  <a:gd name="T48" fmla="*/ 492 w 939"/>
                  <a:gd name="T49" fmla="*/ 71 h 1205"/>
                  <a:gd name="T50" fmla="*/ 538 w 939"/>
                  <a:gd name="T51" fmla="*/ 46 h 1205"/>
                  <a:gd name="T52" fmla="*/ 581 w 939"/>
                  <a:gd name="T53" fmla="*/ 16 h 1205"/>
                  <a:gd name="T54" fmla="*/ 614 w 939"/>
                  <a:gd name="T55" fmla="*/ 28 h 1205"/>
                  <a:gd name="T56" fmla="*/ 625 w 939"/>
                  <a:gd name="T57" fmla="*/ 43 h 1205"/>
                  <a:gd name="T58" fmla="*/ 644 w 939"/>
                  <a:gd name="T59" fmla="*/ 78 h 1205"/>
                  <a:gd name="T60" fmla="*/ 667 w 939"/>
                  <a:gd name="T61" fmla="*/ 132 h 1205"/>
                  <a:gd name="T62" fmla="*/ 708 w 939"/>
                  <a:gd name="T63" fmla="*/ 253 h 1205"/>
                  <a:gd name="T64" fmla="*/ 737 w 939"/>
                  <a:gd name="T65" fmla="*/ 335 h 1205"/>
                  <a:gd name="T66" fmla="*/ 750 w 939"/>
                  <a:gd name="T67" fmla="*/ 365 h 1205"/>
                  <a:gd name="T68" fmla="*/ 780 w 939"/>
                  <a:gd name="T69" fmla="*/ 425 h 1205"/>
                  <a:gd name="T70" fmla="*/ 798 w 939"/>
                  <a:gd name="T71" fmla="*/ 452 h 1205"/>
                  <a:gd name="T72" fmla="*/ 818 w 939"/>
                  <a:gd name="T73" fmla="*/ 476 h 1205"/>
                  <a:gd name="T74" fmla="*/ 843 w 939"/>
                  <a:gd name="T75" fmla="*/ 498 h 1205"/>
                  <a:gd name="T76" fmla="*/ 868 w 939"/>
                  <a:gd name="T77" fmla="*/ 517 h 1205"/>
                  <a:gd name="T78" fmla="*/ 899 w 939"/>
                  <a:gd name="T79" fmla="*/ 532 h 1205"/>
                  <a:gd name="T80" fmla="*/ 932 w 939"/>
                  <a:gd name="T81" fmla="*/ 540 h 1205"/>
                  <a:gd name="T82" fmla="*/ 938 w 939"/>
                  <a:gd name="T83" fmla="*/ 701 h 1205"/>
                  <a:gd name="T84" fmla="*/ 938 w 939"/>
                  <a:gd name="T85" fmla="*/ 811 h 1205"/>
                  <a:gd name="T86" fmla="*/ 934 w 939"/>
                  <a:gd name="T87" fmla="*/ 921 h 1205"/>
                  <a:gd name="T88" fmla="*/ 930 w 939"/>
                  <a:gd name="T89" fmla="*/ 977 h 1205"/>
                  <a:gd name="T90" fmla="*/ 924 w 939"/>
                  <a:gd name="T91" fmla="*/ 1091 h 1205"/>
                  <a:gd name="T92" fmla="*/ 919 w 939"/>
                  <a:gd name="T93" fmla="*/ 1148 h 1205"/>
                  <a:gd name="T94" fmla="*/ 909 w 939"/>
                  <a:gd name="T95" fmla="*/ 1205 h 1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39" h="1205">
                    <a:moveTo>
                      <a:pt x="853" y="1165"/>
                    </a:moveTo>
                    <a:lnTo>
                      <a:pt x="853" y="1165"/>
                    </a:lnTo>
                    <a:lnTo>
                      <a:pt x="836" y="1152"/>
                    </a:lnTo>
                    <a:lnTo>
                      <a:pt x="818" y="1139"/>
                    </a:lnTo>
                    <a:lnTo>
                      <a:pt x="801" y="1128"/>
                    </a:lnTo>
                    <a:lnTo>
                      <a:pt x="782" y="1116"/>
                    </a:lnTo>
                    <a:lnTo>
                      <a:pt x="745" y="1095"/>
                    </a:lnTo>
                    <a:lnTo>
                      <a:pt x="705" y="1075"/>
                    </a:lnTo>
                    <a:lnTo>
                      <a:pt x="667" y="1054"/>
                    </a:lnTo>
                    <a:lnTo>
                      <a:pt x="629" y="1032"/>
                    </a:lnTo>
                    <a:lnTo>
                      <a:pt x="611" y="1021"/>
                    </a:lnTo>
                    <a:lnTo>
                      <a:pt x="593" y="1009"/>
                    </a:lnTo>
                    <a:lnTo>
                      <a:pt x="576" y="995"/>
                    </a:lnTo>
                    <a:lnTo>
                      <a:pt x="559" y="981"/>
                    </a:lnTo>
                    <a:lnTo>
                      <a:pt x="559" y="981"/>
                    </a:lnTo>
                    <a:lnTo>
                      <a:pt x="536" y="960"/>
                    </a:lnTo>
                    <a:lnTo>
                      <a:pt x="515" y="935"/>
                    </a:lnTo>
                    <a:lnTo>
                      <a:pt x="494" y="910"/>
                    </a:lnTo>
                    <a:lnTo>
                      <a:pt x="475" y="883"/>
                    </a:lnTo>
                    <a:lnTo>
                      <a:pt x="457" y="856"/>
                    </a:lnTo>
                    <a:lnTo>
                      <a:pt x="441" y="828"/>
                    </a:lnTo>
                    <a:lnTo>
                      <a:pt x="408" y="775"/>
                    </a:lnTo>
                    <a:lnTo>
                      <a:pt x="408" y="775"/>
                    </a:lnTo>
                    <a:lnTo>
                      <a:pt x="357" y="694"/>
                    </a:lnTo>
                    <a:lnTo>
                      <a:pt x="357" y="694"/>
                    </a:lnTo>
                    <a:lnTo>
                      <a:pt x="320" y="634"/>
                    </a:lnTo>
                    <a:lnTo>
                      <a:pt x="281" y="573"/>
                    </a:lnTo>
                    <a:lnTo>
                      <a:pt x="241" y="514"/>
                    </a:lnTo>
                    <a:lnTo>
                      <a:pt x="199" y="456"/>
                    </a:lnTo>
                    <a:lnTo>
                      <a:pt x="158" y="398"/>
                    </a:lnTo>
                    <a:lnTo>
                      <a:pt x="135" y="372"/>
                    </a:lnTo>
                    <a:lnTo>
                      <a:pt x="112" y="344"/>
                    </a:lnTo>
                    <a:lnTo>
                      <a:pt x="89" y="318"/>
                    </a:lnTo>
                    <a:lnTo>
                      <a:pt x="65" y="293"/>
                    </a:lnTo>
                    <a:lnTo>
                      <a:pt x="41" y="267"/>
                    </a:lnTo>
                    <a:lnTo>
                      <a:pt x="15" y="243"/>
                    </a:lnTo>
                    <a:lnTo>
                      <a:pt x="0" y="219"/>
                    </a:lnTo>
                    <a:lnTo>
                      <a:pt x="0" y="219"/>
                    </a:lnTo>
                    <a:lnTo>
                      <a:pt x="50" y="212"/>
                    </a:lnTo>
                    <a:lnTo>
                      <a:pt x="103" y="202"/>
                    </a:lnTo>
                    <a:lnTo>
                      <a:pt x="156" y="190"/>
                    </a:lnTo>
                    <a:lnTo>
                      <a:pt x="211" y="176"/>
                    </a:lnTo>
                    <a:lnTo>
                      <a:pt x="266" y="159"/>
                    </a:lnTo>
                    <a:lnTo>
                      <a:pt x="318" y="141"/>
                    </a:lnTo>
                    <a:lnTo>
                      <a:pt x="367" y="123"/>
                    </a:lnTo>
                    <a:lnTo>
                      <a:pt x="413" y="106"/>
                    </a:lnTo>
                    <a:lnTo>
                      <a:pt x="413" y="106"/>
                    </a:lnTo>
                    <a:lnTo>
                      <a:pt x="441" y="94"/>
                    </a:lnTo>
                    <a:lnTo>
                      <a:pt x="468" y="83"/>
                    </a:lnTo>
                    <a:lnTo>
                      <a:pt x="492" y="71"/>
                    </a:lnTo>
                    <a:lnTo>
                      <a:pt x="515" y="58"/>
                    </a:lnTo>
                    <a:lnTo>
                      <a:pt x="538" y="46"/>
                    </a:lnTo>
                    <a:lnTo>
                      <a:pt x="559" y="32"/>
                    </a:lnTo>
                    <a:lnTo>
                      <a:pt x="581" y="16"/>
                    </a:lnTo>
                    <a:lnTo>
                      <a:pt x="602" y="0"/>
                    </a:lnTo>
                    <a:lnTo>
                      <a:pt x="614" y="28"/>
                    </a:lnTo>
                    <a:lnTo>
                      <a:pt x="614" y="28"/>
                    </a:lnTo>
                    <a:lnTo>
                      <a:pt x="625" y="43"/>
                    </a:lnTo>
                    <a:lnTo>
                      <a:pt x="634" y="60"/>
                    </a:lnTo>
                    <a:lnTo>
                      <a:pt x="644" y="78"/>
                    </a:lnTo>
                    <a:lnTo>
                      <a:pt x="652" y="95"/>
                    </a:lnTo>
                    <a:lnTo>
                      <a:pt x="667" y="132"/>
                    </a:lnTo>
                    <a:lnTo>
                      <a:pt x="682" y="172"/>
                    </a:lnTo>
                    <a:lnTo>
                      <a:pt x="708" y="253"/>
                    </a:lnTo>
                    <a:lnTo>
                      <a:pt x="722" y="294"/>
                    </a:lnTo>
                    <a:lnTo>
                      <a:pt x="737" y="335"/>
                    </a:lnTo>
                    <a:lnTo>
                      <a:pt x="737" y="335"/>
                    </a:lnTo>
                    <a:lnTo>
                      <a:pt x="750" y="365"/>
                    </a:lnTo>
                    <a:lnTo>
                      <a:pt x="764" y="396"/>
                    </a:lnTo>
                    <a:lnTo>
                      <a:pt x="780" y="425"/>
                    </a:lnTo>
                    <a:lnTo>
                      <a:pt x="789" y="438"/>
                    </a:lnTo>
                    <a:lnTo>
                      <a:pt x="798" y="452"/>
                    </a:lnTo>
                    <a:lnTo>
                      <a:pt x="808" y="464"/>
                    </a:lnTo>
                    <a:lnTo>
                      <a:pt x="818" y="476"/>
                    </a:lnTo>
                    <a:lnTo>
                      <a:pt x="830" y="487"/>
                    </a:lnTo>
                    <a:lnTo>
                      <a:pt x="843" y="498"/>
                    </a:lnTo>
                    <a:lnTo>
                      <a:pt x="855" y="508"/>
                    </a:lnTo>
                    <a:lnTo>
                      <a:pt x="868" y="517"/>
                    </a:lnTo>
                    <a:lnTo>
                      <a:pt x="883" y="524"/>
                    </a:lnTo>
                    <a:lnTo>
                      <a:pt x="899" y="532"/>
                    </a:lnTo>
                    <a:lnTo>
                      <a:pt x="932" y="540"/>
                    </a:lnTo>
                    <a:lnTo>
                      <a:pt x="932" y="540"/>
                    </a:lnTo>
                    <a:lnTo>
                      <a:pt x="937" y="648"/>
                    </a:lnTo>
                    <a:lnTo>
                      <a:pt x="938" y="701"/>
                    </a:lnTo>
                    <a:lnTo>
                      <a:pt x="939" y="756"/>
                    </a:lnTo>
                    <a:lnTo>
                      <a:pt x="938" y="811"/>
                    </a:lnTo>
                    <a:lnTo>
                      <a:pt x="937" y="865"/>
                    </a:lnTo>
                    <a:lnTo>
                      <a:pt x="934" y="921"/>
                    </a:lnTo>
                    <a:lnTo>
                      <a:pt x="930" y="977"/>
                    </a:lnTo>
                    <a:lnTo>
                      <a:pt x="930" y="977"/>
                    </a:lnTo>
                    <a:lnTo>
                      <a:pt x="928" y="1035"/>
                    </a:lnTo>
                    <a:lnTo>
                      <a:pt x="924" y="1091"/>
                    </a:lnTo>
                    <a:lnTo>
                      <a:pt x="923" y="1120"/>
                    </a:lnTo>
                    <a:lnTo>
                      <a:pt x="919" y="1148"/>
                    </a:lnTo>
                    <a:lnTo>
                      <a:pt x="915" y="1176"/>
                    </a:lnTo>
                    <a:lnTo>
                      <a:pt x="909" y="120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5" name="Freeform 62">
                <a:extLst>
                  <a:ext uri="{FF2B5EF4-FFF2-40B4-BE49-F238E27FC236}">
                    <a16:creationId xmlns:a16="http://schemas.microsoft.com/office/drawing/2014/main" id="{C7E2AA4D-DF5F-5113-E2E5-A66276C1A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2" y="3175"/>
                <a:ext cx="199" cy="297"/>
              </a:xfrm>
              <a:custGeom>
                <a:avLst/>
                <a:gdLst>
                  <a:gd name="T0" fmla="*/ 355 w 398"/>
                  <a:gd name="T1" fmla="*/ 463 h 595"/>
                  <a:gd name="T2" fmla="*/ 355 w 398"/>
                  <a:gd name="T3" fmla="*/ 463 h 595"/>
                  <a:gd name="T4" fmla="*/ 338 w 398"/>
                  <a:gd name="T5" fmla="*/ 470 h 595"/>
                  <a:gd name="T6" fmla="*/ 322 w 398"/>
                  <a:gd name="T7" fmla="*/ 476 h 595"/>
                  <a:gd name="T8" fmla="*/ 305 w 398"/>
                  <a:gd name="T9" fmla="*/ 485 h 595"/>
                  <a:gd name="T10" fmla="*/ 289 w 398"/>
                  <a:gd name="T11" fmla="*/ 494 h 595"/>
                  <a:gd name="T12" fmla="*/ 257 w 398"/>
                  <a:gd name="T13" fmla="*/ 513 h 595"/>
                  <a:gd name="T14" fmla="*/ 226 w 398"/>
                  <a:gd name="T15" fmla="*/ 533 h 595"/>
                  <a:gd name="T16" fmla="*/ 193 w 398"/>
                  <a:gd name="T17" fmla="*/ 553 h 595"/>
                  <a:gd name="T18" fmla="*/ 178 w 398"/>
                  <a:gd name="T19" fmla="*/ 560 h 595"/>
                  <a:gd name="T20" fmla="*/ 160 w 398"/>
                  <a:gd name="T21" fmla="*/ 568 h 595"/>
                  <a:gd name="T22" fmla="*/ 144 w 398"/>
                  <a:gd name="T23" fmla="*/ 574 h 595"/>
                  <a:gd name="T24" fmla="*/ 126 w 398"/>
                  <a:gd name="T25" fmla="*/ 579 h 595"/>
                  <a:gd name="T26" fmla="*/ 108 w 398"/>
                  <a:gd name="T27" fmla="*/ 582 h 595"/>
                  <a:gd name="T28" fmla="*/ 89 w 398"/>
                  <a:gd name="T29" fmla="*/ 583 h 595"/>
                  <a:gd name="T30" fmla="*/ 66 w 398"/>
                  <a:gd name="T31" fmla="*/ 595 h 595"/>
                  <a:gd name="T32" fmla="*/ 66 w 398"/>
                  <a:gd name="T33" fmla="*/ 595 h 595"/>
                  <a:gd name="T34" fmla="*/ 47 w 398"/>
                  <a:gd name="T35" fmla="*/ 466 h 595"/>
                  <a:gd name="T36" fmla="*/ 27 w 398"/>
                  <a:gd name="T37" fmla="*/ 336 h 595"/>
                  <a:gd name="T38" fmla="*/ 19 w 398"/>
                  <a:gd name="T39" fmla="*/ 273 h 595"/>
                  <a:gd name="T40" fmla="*/ 12 w 398"/>
                  <a:gd name="T41" fmla="*/ 208 h 595"/>
                  <a:gd name="T42" fmla="*/ 5 w 398"/>
                  <a:gd name="T43" fmla="*/ 143 h 595"/>
                  <a:gd name="T44" fmla="*/ 0 w 398"/>
                  <a:gd name="T45" fmla="*/ 79 h 595"/>
                  <a:gd name="T46" fmla="*/ 0 w 398"/>
                  <a:gd name="T47" fmla="*/ 79 h 595"/>
                  <a:gd name="T48" fmla="*/ 0 w 398"/>
                  <a:gd name="T49" fmla="*/ 0 h 595"/>
                  <a:gd name="T50" fmla="*/ 0 w 398"/>
                  <a:gd name="T51" fmla="*/ 0 h 595"/>
                  <a:gd name="T52" fmla="*/ 101 w 398"/>
                  <a:gd name="T53" fmla="*/ 107 h 595"/>
                  <a:gd name="T54" fmla="*/ 201 w 398"/>
                  <a:gd name="T55" fmla="*/ 218 h 595"/>
                  <a:gd name="T56" fmla="*/ 300 w 398"/>
                  <a:gd name="T57" fmla="*/ 329 h 595"/>
                  <a:gd name="T58" fmla="*/ 398 w 398"/>
                  <a:gd name="T59" fmla="*/ 442 h 595"/>
                  <a:gd name="T60" fmla="*/ 355 w 398"/>
                  <a:gd name="T61" fmla="*/ 463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98" h="595">
                    <a:moveTo>
                      <a:pt x="355" y="463"/>
                    </a:moveTo>
                    <a:lnTo>
                      <a:pt x="355" y="463"/>
                    </a:lnTo>
                    <a:lnTo>
                      <a:pt x="338" y="470"/>
                    </a:lnTo>
                    <a:lnTo>
                      <a:pt x="322" y="476"/>
                    </a:lnTo>
                    <a:lnTo>
                      <a:pt x="305" y="485"/>
                    </a:lnTo>
                    <a:lnTo>
                      <a:pt x="289" y="494"/>
                    </a:lnTo>
                    <a:lnTo>
                      <a:pt x="257" y="513"/>
                    </a:lnTo>
                    <a:lnTo>
                      <a:pt x="226" y="533"/>
                    </a:lnTo>
                    <a:lnTo>
                      <a:pt x="193" y="553"/>
                    </a:lnTo>
                    <a:lnTo>
                      <a:pt x="178" y="560"/>
                    </a:lnTo>
                    <a:lnTo>
                      <a:pt x="160" y="568"/>
                    </a:lnTo>
                    <a:lnTo>
                      <a:pt x="144" y="574"/>
                    </a:lnTo>
                    <a:lnTo>
                      <a:pt x="126" y="579"/>
                    </a:lnTo>
                    <a:lnTo>
                      <a:pt x="108" y="582"/>
                    </a:lnTo>
                    <a:lnTo>
                      <a:pt x="89" y="583"/>
                    </a:lnTo>
                    <a:lnTo>
                      <a:pt x="66" y="595"/>
                    </a:lnTo>
                    <a:lnTo>
                      <a:pt x="66" y="595"/>
                    </a:lnTo>
                    <a:lnTo>
                      <a:pt x="47" y="466"/>
                    </a:lnTo>
                    <a:lnTo>
                      <a:pt x="27" y="336"/>
                    </a:lnTo>
                    <a:lnTo>
                      <a:pt x="19" y="273"/>
                    </a:lnTo>
                    <a:lnTo>
                      <a:pt x="12" y="208"/>
                    </a:lnTo>
                    <a:lnTo>
                      <a:pt x="5" y="143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01" y="107"/>
                    </a:lnTo>
                    <a:lnTo>
                      <a:pt x="201" y="218"/>
                    </a:lnTo>
                    <a:lnTo>
                      <a:pt x="300" y="329"/>
                    </a:lnTo>
                    <a:lnTo>
                      <a:pt x="398" y="442"/>
                    </a:lnTo>
                    <a:lnTo>
                      <a:pt x="355" y="463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6" name="Freeform 63">
                <a:extLst>
                  <a:ext uri="{FF2B5EF4-FFF2-40B4-BE49-F238E27FC236}">
                    <a16:creationId xmlns:a16="http://schemas.microsoft.com/office/drawing/2014/main" id="{0C820C43-49AC-9D6F-8CB2-6DAC3A2BD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2" y="3175"/>
                <a:ext cx="199" cy="297"/>
              </a:xfrm>
              <a:custGeom>
                <a:avLst/>
                <a:gdLst>
                  <a:gd name="T0" fmla="*/ 355 w 398"/>
                  <a:gd name="T1" fmla="*/ 463 h 595"/>
                  <a:gd name="T2" fmla="*/ 355 w 398"/>
                  <a:gd name="T3" fmla="*/ 463 h 595"/>
                  <a:gd name="T4" fmla="*/ 338 w 398"/>
                  <a:gd name="T5" fmla="*/ 470 h 595"/>
                  <a:gd name="T6" fmla="*/ 322 w 398"/>
                  <a:gd name="T7" fmla="*/ 476 h 595"/>
                  <a:gd name="T8" fmla="*/ 305 w 398"/>
                  <a:gd name="T9" fmla="*/ 485 h 595"/>
                  <a:gd name="T10" fmla="*/ 289 w 398"/>
                  <a:gd name="T11" fmla="*/ 494 h 595"/>
                  <a:gd name="T12" fmla="*/ 257 w 398"/>
                  <a:gd name="T13" fmla="*/ 513 h 595"/>
                  <a:gd name="T14" fmla="*/ 226 w 398"/>
                  <a:gd name="T15" fmla="*/ 533 h 595"/>
                  <a:gd name="T16" fmla="*/ 193 w 398"/>
                  <a:gd name="T17" fmla="*/ 553 h 595"/>
                  <a:gd name="T18" fmla="*/ 178 w 398"/>
                  <a:gd name="T19" fmla="*/ 560 h 595"/>
                  <a:gd name="T20" fmla="*/ 160 w 398"/>
                  <a:gd name="T21" fmla="*/ 568 h 595"/>
                  <a:gd name="T22" fmla="*/ 144 w 398"/>
                  <a:gd name="T23" fmla="*/ 574 h 595"/>
                  <a:gd name="T24" fmla="*/ 126 w 398"/>
                  <a:gd name="T25" fmla="*/ 579 h 595"/>
                  <a:gd name="T26" fmla="*/ 108 w 398"/>
                  <a:gd name="T27" fmla="*/ 582 h 595"/>
                  <a:gd name="T28" fmla="*/ 89 w 398"/>
                  <a:gd name="T29" fmla="*/ 583 h 595"/>
                  <a:gd name="T30" fmla="*/ 66 w 398"/>
                  <a:gd name="T31" fmla="*/ 595 h 595"/>
                  <a:gd name="T32" fmla="*/ 66 w 398"/>
                  <a:gd name="T33" fmla="*/ 595 h 595"/>
                  <a:gd name="T34" fmla="*/ 47 w 398"/>
                  <a:gd name="T35" fmla="*/ 466 h 595"/>
                  <a:gd name="T36" fmla="*/ 27 w 398"/>
                  <a:gd name="T37" fmla="*/ 336 h 595"/>
                  <a:gd name="T38" fmla="*/ 19 w 398"/>
                  <a:gd name="T39" fmla="*/ 273 h 595"/>
                  <a:gd name="T40" fmla="*/ 12 w 398"/>
                  <a:gd name="T41" fmla="*/ 208 h 595"/>
                  <a:gd name="T42" fmla="*/ 5 w 398"/>
                  <a:gd name="T43" fmla="*/ 143 h 595"/>
                  <a:gd name="T44" fmla="*/ 0 w 398"/>
                  <a:gd name="T45" fmla="*/ 79 h 595"/>
                  <a:gd name="T46" fmla="*/ 0 w 398"/>
                  <a:gd name="T47" fmla="*/ 79 h 595"/>
                  <a:gd name="T48" fmla="*/ 0 w 398"/>
                  <a:gd name="T49" fmla="*/ 0 h 595"/>
                  <a:gd name="T50" fmla="*/ 0 w 398"/>
                  <a:gd name="T51" fmla="*/ 0 h 595"/>
                  <a:gd name="T52" fmla="*/ 101 w 398"/>
                  <a:gd name="T53" fmla="*/ 107 h 595"/>
                  <a:gd name="T54" fmla="*/ 201 w 398"/>
                  <a:gd name="T55" fmla="*/ 218 h 595"/>
                  <a:gd name="T56" fmla="*/ 300 w 398"/>
                  <a:gd name="T57" fmla="*/ 329 h 595"/>
                  <a:gd name="T58" fmla="*/ 398 w 398"/>
                  <a:gd name="T59" fmla="*/ 442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98" h="595">
                    <a:moveTo>
                      <a:pt x="355" y="463"/>
                    </a:moveTo>
                    <a:lnTo>
                      <a:pt x="355" y="463"/>
                    </a:lnTo>
                    <a:lnTo>
                      <a:pt x="338" y="470"/>
                    </a:lnTo>
                    <a:lnTo>
                      <a:pt x="322" y="476"/>
                    </a:lnTo>
                    <a:lnTo>
                      <a:pt x="305" y="485"/>
                    </a:lnTo>
                    <a:lnTo>
                      <a:pt x="289" y="494"/>
                    </a:lnTo>
                    <a:lnTo>
                      <a:pt x="257" y="513"/>
                    </a:lnTo>
                    <a:lnTo>
                      <a:pt x="226" y="533"/>
                    </a:lnTo>
                    <a:lnTo>
                      <a:pt x="193" y="553"/>
                    </a:lnTo>
                    <a:lnTo>
                      <a:pt x="178" y="560"/>
                    </a:lnTo>
                    <a:lnTo>
                      <a:pt x="160" y="568"/>
                    </a:lnTo>
                    <a:lnTo>
                      <a:pt x="144" y="574"/>
                    </a:lnTo>
                    <a:lnTo>
                      <a:pt x="126" y="579"/>
                    </a:lnTo>
                    <a:lnTo>
                      <a:pt x="108" y="582"/>
                    </a:lnTo>
                    <a:lnTo>
                      <a:pt x="89" y="583"/>
                    </a:lnTo>
                    <a:lnTo>
                      <a:pt x="66" y="595"/>
                    </a:lnTo>
                    <a:lnTo>
                      <a:pt x="66" y="595"/>
                    </a:lnTo>
                    <a:lnTo>
                      <a:pt x="47" y="466"/>
                    </a:lnTo>
                    <a:lnTo>
                      <a:pt x="27" y="336"/>
                    </a:lnTo>
                    <a:lnTo>
                      <a:pt x="19" y="273"/>
                    </a:lnTo>
                    <a:lnTo>
                      <a:pt x="12" y="208"/>
                    </a:lnTo>
                    <a:lnTo>
                      <a:pt x="5" y="143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01" y="107"/>
                    </a:lnTo>
                    <a:lnTo>
                      <a:pt x="201" y="218"/>
                    </a:lnTo>
                    <a:lnTo>
                      <a:pt x="300" y="329"/>
                    </a:lnTo>
                    <a:lnTo>
                      <a:pt x="398" y="44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7" name="Freeform 64">
                <a:extLst>
                  <a:ext uri="{FF2B5EF4-FFF2-40B4-BE49-F238E27FC236}">
                    <a16:creationId xmlns:a16="http://schemas.microsoft.com/office/drawing/2014/main" id="{3B72B696-EE82-3084-CDE4-81F63861E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6" y="1483"/>
                <a:ext cx="649" cy="1009"/>
              </a:xfrm>
              <a:custGeom>
                <a:avLst/>
                <a:gdLst>
                  <a:gd name="T0" fmla="*/ 1234 w 1297"/>
                  <a:gd name="T1" fmla="*/ 674 h 2017"/>
                  <a:gd name="T2" fmla="*/ 1163 w 1297"/>
                  <a:gd name="T3" fmla="*/ 599 h 2017"/>
                  <a:gd name="T4" fmla="*/ 1061 w 1297"/>
                  <a:gd name="T5" fmla="*/ 448 h 2017"/>
                  <a:gd name="T6" fmla="*/ 992 w 1297"/>
                  <a:gd name="T7" fmla="*/ 314 h 2017"/>
                  <a:gd name="T8" fmla="*/ 933 w 1297"/>
                  <a:gd name="T9" fmla="*/ 203 h 2017"/>
                  <a:gd name="T10" fmla="*/ 839 w 1297"/>
                  <a:gd name="T11" fmla="*/ 79 h 2017"/>
                  <a:gd name="T12" fmla="*/ 783 w 1297"/>
                  <a:gd name="T13" fmla="*/ 30 h 2017"/>
                  <a:gd name="T14" fmla="*/ 723 w 1297"/>
                  <a:gd name="T15" fmla="*/ 4 h 2017"/>
                  <a:gd name="T16" fmla="*/ 662 w 1297"/>
                  <a:gd name="T17" fmla="*/ 4 h 2017"/>
                  <a:gd name="T18" fmla="*/ 601 w 1297"/>
                  <a:gd name="T19" fmla="*/ 39 h 2017"/>
                  <a:gd name="T20" fmla="*/ 574 w 1297"/>
                  <a:gd name="T21" fmla="*/ 20 h 2017"/>
                  <a:gd name="T22" fmla="*/ 531 w 1297"/>
                  <a:gd name="T23" fmla="*/ 9 h 2017"/>
                  <a:gd name="T24" fmla="*/ 462 w 1297"/>
                  <a:gd name="T25" fmla="*/ 21 h 2017"/>
                  <a:gd name="T26" fmla="*/ 398 w 1297"/>
                  <a:gd name="T27" fmla="*/ 54 h 2017"/>
                  <a:gd name="T28" fmla="*/ 354 w 1297"/>
                  <a:gd name="T29" fmla="*/ 94 h 2017"/>
                  <a:gd name="T30" fmla="*/ 332 w 1297"/>
                  <a:gd name="T31" fmla="*/ 137 h 2017"/>
                  <a:gd name="T32" fmla="*/ 295 w 1297"/>
                  <a:gd name="T33" fmla="*/ 278 h 2017"/>
                  <a:gd name="T34" fmla="*/ 258 w 1297"/>
                  <a:gd name="T35" fmla="*/ 376 h 2017"/>
                  <a:gd name="T36" fmla="*/ 178 w 1297"/>
                  <a:gd name="T37" fmla="*/ 510 h 2017"/>
                  <a:gd name="T38" fmla="*/ 103 w 1297"/>
                  <a:gd name="T39" fmla="*/ 600 h 2017"/>
                  <a:gd name="T40" fmla="*/ 63 w 1297"/>
                  <a:gd name="T41" fmla="*/ 646 h 2017"/>
                  <a:gd name="T42" fmla="*/ 4 w 1297"/>
                  <a:gd name="T43" fmla="*/ 779 h 2017"/>
                  <a:gd name="T44" fmla="*/ 10 w 1297"/>
                  <a:gd name="T45" fmla="*/ 872 h 2017"/>
                  <a:gd name="T46" fmla="*/ 32 w 1297"/>
                  <a:gd name="T47" fmla="*/ 949 h 2017"/>
                  <a:gd name="T48" fmla="*/ 76 w 1297"/>
                  <a:gd name="T49" fmla="*/ 1009 h 2017"/>
                  <a:gd name="T50" fmla="*/ 110 w 1297"/>
                  <a:gd name="T51" fmla="*/ 1026 h 2017"/>
                  <a:gd name="T52" fmla="*/ 155 w 1297"/>
                  <a:gd name="T53" fmla="*/ 1035 h 2017"/>
                  <a:gd name="T54" fmla="*/ 199 w 1297"/>
                  <a:gd name="T55" fmla="*/ 1139 h 2017"/>
                  <a:gd name="T56" fmla="*/ 268 w 1297"/>
                  <a:gd name="T57" fmla="*/ 1236 h 2017"/>
                  <a:gd name="T58" fmla="*/ 365 w 1297"/>
                  <a:gd name="T59" fmla="*/ 1331 h 2017"/>
                  <a:gd name="T60" fmla="*/ 372 w 1297"/>
                  <a:gd name="T61" fmla="*/ 1461 h 2017"/>
                  <a:gd name="T62" fmla="*/ 372 w 1297"/>
                  <a:gd name="T63" fmla="*/ 1600 h 2017"/>
                  <a:gd name="T64" fmla="*/ 354 w 1297"/>
                  <a:gd name="T65" fmla="*/ 1681 h 2017"/>
                  <a:gd name="T66" fmla="*/ 328 w 1297"/>
                  <a:gd name="T67" fmla="*/ 1738 h 2017"/>
                  <a:gd name="T68" fmla="*/ 286 w 1297"/>
                  <a:gd name="T69" fmla="*/ 1782 h 2017"/>
                  <a:gd name="T70" fmla="*/ 225 w 1297"/>
                  <a:gd name="T71" fmla="*/ 1810 h 2017"/>
                  <a:gd name="T72" fmla="*/ 201 w 1297"/>
                  <a:gd name="T73" fmla="*/ 1836 h 2017"/>
                  <a:gd name="T74" fmla="*/ 245 w 1297"/>
                  <a:gd name="T75" fmla="*/ 1889 h 2017"/>
                  <a:gd name="T76" fmla="*/ 298 w 1297"/>
                  <a:gd name="T77" fmla="*/ 1929 h 2017"/>
                  <a:gd name="T78" fmla="*/ 407 w 1297"/>
                  <a:gd name="T79" fmla="*/ 1976 h 2017"/>
                  <a:gd name="T80" fmla="*/ 545 w 1297"/>
                  <a:gd name="T81" fmla="*/ 2004 h 2017"/>
                  <a:gd name="T82" fmla="*/ 687 w 1297"/>
                  <a:gd name="T83" fmla="*/ 2016 h 2017"/>
                  <a:gd name="T84" fmla="*/ 815 w 1297"/>
                  <a:gd name="T85" fmla="*/ 2011 h 2017"/>
                  <a:gd name="T86" fmla="*/ 959 w 1297"/>
                  <a:gd name="T87" fmla="*/ 1982 h 2017"/>
                  <a:gd name="T88" fmla="*/ 1094 w 1297"/>
                  <a:gd name="T89" fmla="*/ 1923 h 2017"/>
                  <a:gd name="T90" fmla="*/ 1149 w 1297"/>
                  <a:gd name="T91" fmla="*/ 1881 h 2017"/>
                  <a:gd name="T92" fmla="*/ 1189 w 1297"/>
                  <a:gd name="T93" fmla="*/ 1829 h 2017"/>
                  <a:gd name="T94" fmla="*/ 1123 w 1297"/>
                  <a:gd name="T95" fmla="*/ 1782 h 2017"/>
                  <a:gd name="T96" fmla="*/ 1045 w 1297"/>
                  <a:gd name="T97" fmla="*/ 1714 h 2017"/>
                  <a:gd name="T98" fmla="*/ 1014 w 1297"/>
                  <a:gd name="T99" fmla="*/ 1665 h 2017"/>
                  <a:gd name="T100" fmla="*/ 1006 w 1297"/>
                  <a:gd name="T101" fmla="*/ 1638 h 2017"/>
                  <a:gd name="T102" fmla="*/ 998 w 1297"/>
                  <a:gd name="T103" fmla="*/ 1525 h 2017"/>
                  <a:gd name="T104" fmla="*/ 995 w 1297"/>
                  <a:gd name="T105" fmla="*/ 1372 h 2017"/>
                  <a:gd name="T106" fmla="*/ 989 w 1297"/>
                  <a:gd name="T107" fmla="*/ 1317 h 2017"/>
                  <a:gd name="T108" fmla="*/ 1050 w 1297"/>
                  <a:gd name="T109" fmla="*/ 1241 h 2017"/>
                  <a:gd name="T110" fmla="*/ 1098 w 1297"/>
                  <a:gd name="T111" fmla="*/ 1154 h 2017"/>
                  <a:gd name="T112" fmla="*/ 1134 w 1297"/>
                  <a:gd name="T113" fmla="*/ 1059 h 2017"/>
                  <a:gd name="T114" fmla="*/ 1196 w 1297"/>
                  <a:gd name="T115" fmla="*/ 967 h 2017"/>
                  <a:gd name="T116" fmla="*/ 1226 w 1297"/>
                  <a:gd name="T117" fmla="*/ 971 h 2017"/>
                  <a:gd name="T118" fmla="*/ 1252 w 1297"/>
                  <a:gd name="T119" fmla="*/ 957 h 2017"/>
                  <a:gd name="T120" fmla="*/ 1286 w 1297"/>
                  <a:gd name="T121" fmla="*/ 896 h 2017"/>
                  <a:gd name="T122" fmla="*/ 1297 w 1297"/>
                  <a:gd name="T123" fmla="*/ 818 h 2017"/>
                  <a:gd name="T124" fmla="*/ 1289 w 1297"/>
                  <a:gd name="T125" fmla="*/ 761 h 2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97" h="2017">
                    <a:moveTo>
                      <a:pt x="1281" y="711"/>
                    </a:moveTo>
                    <a:lnTo>
                      <a:pt x="1281" y="711"/>
                    </a:lnTo>
                    <a:lnTo>
                      <a:pt x="1257" y="693"/>
                    </a:lnTo>
                    <a:lnTo>
                      <a:pt x="1234" y="674"/>
                    </a:lnTo>
                    <a:lnTo>
                      <a:pt x="1212" y="654"/>
                    </a:lnTo>
                    <a:lnTo>
                      <a:pt x="1192" y="632"/>
                    </a:lnTo>
                    <a:lnTo>
                      <a:pt x="1192" y="632"/>
                    </a:lnTo>
                    <a:lnTo>
                      <a:pt x="1163" y="599"/>
                    </a:lnTo>
                    <a:lnTo>
                      <a:pt x="1136" y="564"/>
                    </a:lnTo>
                    <a:lnTo>
                      <a:pt x="1109" y="527"/>
                    </a:lnTo>
                    <a:lnTo>
                      <a:pt x="1085" y="488"/>
                    </a:lnTo>
                    <a:lnTo>
                      <a:pt x="1061" y="448"/>
                    </a:lnTo>
                    <a:lnTo>
                      <a:pt x="1038" y="404"/>
                    </a:lnTo>
                    <a:lnTo>
                      <a:pt x="1015" y="360"/>
                    </a:lnTo>
                    <a:lnTo>
                      <a:pt x="992" y="314"/>
                    </a:lnTo>
                    <a:lnTo>
                      <a:pt x="992" y="314"/>
                    </a:lnTo>
                    <a:lnTo>
                      <a:pt x="982" y="291"/>
                    </a:lnTo>
                    <a:lnTo>
                      <a:pt x="968" y="264"/>
                    </a:lnTo>
                    <a:lnTo>
                      <a:pt x="952" y="235"/>
                    </a:lnTo>
                    <a:lnTo>
                      <a:pt x="933" y="203"/>
                    </a:lnTo>
                    <a:lnTo>
                      <a:pt x="912" y="172"/>
                    </a:lnTo>
                    <a:lnTo>
                      <a:pt x="889" y="140"/>
                    </a:lnTo>
                    <a:lnTo>
                      <a:pt x="864" y="108"/>
                    </a:lnTo>
                    <a:lnTo>
                      <a:pt x="839" y="79"/>
                    </a:lnTo>
                    <a:lnTo>
                      <a:pt x="825" y="66"/>
                    </a:lnTo>
                    <a:lnTo>
                      <a:pt x="811" y="53"/>
                    </a:lnTo>
                    <a:lnTo>
                      <a:pt x="797" y="42"/>
                    </a:lnTo>
                    <a:lnTo>
                      <a:pt x="783" y="30"/>
                    </a:lnTo>
                    <a:lnTo>
                      <a:pt x="769" y="21"/>
                    </a:lnTo>
                    <a:lnTo>
                      <a:pt x="753" y="14"/>
                    </a:lnTo>
                    <a:lnTo>
                      <a:pt x="738" y="7"/>
                    </a:lnTo>
                    <a:lnTo>
                      <a:pt x="723" y="4"/>
                    </a:lnTo>
                    <a:lnTo>
                      <a:pt x="709" y="0"/>
                    </a:lnTo>
                    <a:lnTo>
                      <a:pt x="694" y="0"/>
                    </a:lnTo>
                    <a:lnTo>
                      <a:pt x="679" y="0"/>
                    </a:lnTo>
                    <a:lnTo>
                      <a:pt x="662" y="4"/>
                    </a:lnTo>
                    <a:lnTo>
                      <a:pt x="647" y="9"/>
                    </a:lnTo>
                    <a:lnTo>
                      <a:pt x="631" y="16"/>
                    </a:lnTo>
                    <a:lnTo>
                      <a:pt x="616" y="26"/>
                    </a:lnTo>
                    <a:lnTo>
                      <a:pt x="601" y="39"/>
                    </a:lnTo>
                    <a:lnTo>
                      <a:pt x="584" y="29"/>
                    </a:lnTo>
                    <a:lnTo>
                      <a:pt x="584" y="29"/>
                    </a:lnTo>
                    <a:lnTo>
                      <a:pt x="579" y="24"/>
                    </a:lnTo>
                    <a:lnTo>
                      <a:pt x="574" y="20"/>
                    </a:lnTo>
                    <a:lnTo>
                      <a:pt x="568" y="16"/>
                    </a:lnTo>
                    <a:lnTo>
                      <a:pt x="562" y="14"/>
                    </a:lnTo>
                    <a:lnTo>
                      <a:pt x="548" y="10"/>
                    </a:lnTo>
                    <a:lnTo>
                      <a:pt x="531" y="9"/>
                    </a:lnTo>
                    <a:lnTo>
                      <a:pt x="515" y="10"/>
                    </a:lnTo>
                    <a:lnTo>
                      <a:pt x="498" y="12"/>
                    </a:lnTo>
                    <a:lnTo>
                      <a:pt x="480" y="16"/>
                    </a:lnTo>
                    <a:lnTo>
                      <a:pt x="462" y="21"/>
                    </a:lnTo>
                    <a:lnTo>
                      <a:pt x="446" y="29"/>
                    </a:lnTo>
                    <a:lnTo>
                      <a:pt x="428" y="37"/>
                    </a:lnTo>
                    <a:lnTo>
                      <a:pt x="413" y="46"/>
                    </a:lnTo>
                    <a:lnTo>
                      <a:pt x="398" y="54"/>
                    </a:lnTo>
                    <a:lnTo>
                      <a:pt x="384" y="65"/>
                    </a:lnTo>
                    <a:lnTo>
                      <a:pt x="372" y="75"/>
                    </a:lnTo>
                    <a:lnTo>
                      <a:pt x="362" y="85"/>
                    </a:lnTo>
                    <a:lnTo>
                      <a:pt x="354" y="94"/>
                    </a:lnTo>
                    <a:lnTo>
                      <a:pt x="354" y="94"/>
                    </a:lnTo>
                    <a:lnTo>
                      <a:pt x="346" y="108"/>
                    </a:lnTo>
                    <a:lnTo>
                      <a:pt x="338" y="122"/>
                    </a:lnTo>
                    <a:lnTo>
                      <a:pt x="332" y="137"/>
                    </a:lnTo>
                    <a:lnTo>
                      <a:pt x="326" y="152"/>
                    </a:lnTo>
                    <a:lnTo>
                      <a:pt x="316" y="183"/>
                    </a:lnTo>
                    <a:lnTo>
                      <a:pt x="309" y="215"/>
                    </a:lnTo>
                    <a:lnTo>
                      <a:pt x="295" y="278"/>
                    </a:lnTo>
                    <a:lnTo>
                      <a:pt x="286" y="309"/>
                    </a:lnTo>
                    <a:lnTo>
                      <a:pt x="276" y="338"/>
                    </a:lnTo>
                    <a:lnTo>
                      <a:pt x="276" y="338"/>
                    </a:lnTo>
                    <a:lnTo>
                      <a:pt x="258" y="376"/>
                    </a:lnTo>
                    <a:lnTo>
                      <a:pt x="240" y="413"/>
                    </a:lnTo>
                    <a:lnTo>
                      <a:pt x="221" y="446"/>
                    </a:lnTo>
                    <a:lnTo>
                      <a:pt x="199" y="480"/>
                    </a:lnTo>
                    <a:lnTo>
                      <a:pt x="178" y="510"/>
                    </a:lnTo>
                    <a:lnTo>
                      <a:pt x="155" y="541"/>
                    </a:lnTo>
                    <a:lnTo>
                      <a:pt x="129" y="571"/>
                    </a:lnTo>
                    <a:lnTo>
                      <a:pt x="103" y="600"/>
                    </a:lnTo>
                    <a:lnTo>
                      <a:pt x="103" y="600"/>
                    </a:lnTo>
                    <a:lnTo>
                      <a:pt x="86" y="617"/>
                    </a:lnTo>
                    <a:lnTo>
                      <a:pt x="86" y="617"/>
                    </a:lnTo>
                    <a:lnTo>
                      <a:pt x="75" y="631"/>
                    </a:lnTo>
                    <a:lnTo>
                      <a:pt x="63" y="646"/>
                    </a:lnTo>
                    <a:lnTo>
                      <a:pt x="42" y="677"/>
                    </a:lnTo>
                    <a:lnTo>
                      <a:pt x="21" y="710"/>
                    </a:lnTo>
                    <a:lnTo>
                      <a:pt x="0" y="742"/>
                    </a:lnTo>
                    <a:lnTo>
                      <a:pt x="4" y="779"/>
                    </a:lnTo>
                    <a:lnTo>
                      <a:pt x="4" y="779"/>
                    </a:lnTo>
                    <a:lnTo>
                      <a:pt x="5" y="813"/>
                    </a:lnTo>
                    <a:lnTo>
                      <a:pt x="7" y="853"/>
                    </a:lnTo>
                    <a:lnTo>
                      <a:pt x="10" y="872"/>
                    </a:lnTo>
                    <a:lnTo>
                      <a:pt x="14" y="892"/>
                    </a:lnTo>
                    <a:lnTo>
                      <a:pt x="18" y="912"/>
                    </a:lnTo>
                    <a:lnTo>
                      <a:pt x="24" y="931"/>
                    </a:lnTo>
                    <a:lnTo>
                      <a:pt x="32" y="949"/>
                    </a:lnTo>
                    <a:lnTo>
                      <a:pt x="39" y="967"/>
                    </a:lnTo>
                    <a:lnTo>
                      <a:pt x="51" y="982"/>
                    </a:lnTo>
                    <a:lnTo>
                      <a:pt x="62" y="996"/>
                    </a:lnTo>
                    <a:lnTo>
                      <a:pt x="76" y="1009"/>
                    </a:lnTo>
                    <a:lnTo>
                      <a:pt x="84" y="1014"/>
                    </a:lnTo>
                    <a:lnTo>
                      <a:pt x="93" y="1018"/>
                    </a:lnTo>
                    <a:lnTo>
                      <a:pt x="101" y="1022"/>
                    </a:lnTo>
                    <a:lnTo>
                      <a:pt x="110" y="1026"/>
                    </a:lnTo>
                    <a:lnTo>
                      <a:pt x="121" y="1028"/>
                    </a:lnTo>
                    <a:lnTo>
                      <a:pt x="131" y="1029"/>
                    </a:lnTo>
                    <a:lnTo>
                      <a:pt x="155" y="1035"/>
                    </a:lnTo>
                    <a:lnTo>
                      <a:pt x="155" y="1035"/>
                    </a:lnTo>
                    <a:lnTo>
                      <a:pt x="164" y="1061"/>
                    </a:lnTo>
                    <a:lnTo>
                      <a:pt x="175" y="1088"/>
                    </a:lnTo>
                    <a:lnTo>
                      <a:pt x="187" y="1113"/>
                    </a:lnTo>
                    <a:lnTo>
                      <a:pt x="199" y="1139"/>
                    </a:lnTo>
                    <a:lnTo>
                      <a:pt x="215" y="1164"/>
                    </a:lnTo>
                    <a:lnTo>
                      <a:pt x="231" y="1189"/>
                    </a:lnTo>
                    <a:lnTo>
                      <a:pt x="249" y="1213"/>
                    </a:lnTo>
                    <a:lnTo>
                      <a:pt x="268" y="1236"/>
                    </a:lnTo>
                    <a:lnTo>
                      <a:pt x="268" y="1236"/>
                    </a:lnTo>
                    <a:lnTo>
                      <a:pt x="315" y="1284"/>
                    </a:lnTo>
                    <a:lnTo>
                      <a:pt x="339" y="1308"/>
                    </a:lnTo>
                    <a:lnTo>
                      <a:pt x="365" y="1331"/>
                    </a:lnTo>
                    <a:lnTo>
                      <a:pt x="365" y="1367"/>
                    </a:lnTo>
                    <a:lnTo>
                      <a:pt x="365" y="1367"/>
                    </a:lnTo>
                    <a:lnTo>
                      <a:pt x="370" y="1428"/>
                    </a:lnTo>
                    <a:lnTo>
                      <a:pt x="372" y="1461"/>
                    </a:lnTo>
                    <a:lnTo>
                      <a:pt x="375" y="1495"/>
                    </a:lnTo>
                    <a:lnTo>
                      <a:pt x="375" y="1530"/>
                    </a:lnTo>
                    <a:lnTo>
                      <a:pt x="375" y="1565"/>
                    </a:lnTo>
                    <a:lnTo>
                      <a:pt x="372" y="1600"/>
                    </a:lnTo>
                    <a:lnTo>
                      <a:pt x="367" y="1634"/>
                    </a:lnTo>
                    <a:lnTo>
                      <a:pt x="363" y="1651"/>
                    </a:lnTo>
                    <a:lnTo>
                      <a:pt x="359" y="1666"/>
                    </a:lnTo>
                    <a:lnTo>
                      <a:pt x="354" y="1681"/>
                    </a:lnTo>
                    <a:lnTo>
                      <a:pt x="349" y="1696"/>
                    </a:lnTo>
                    <a:lnTo>
                      <a:pt x="343" y="1712"/>
                    </a:lnTo>
                    <a:lnTo>
                      <a:pt x="335" y="1724"/>
                    </a:lnTo>
                    <a:lnTo>
                      <a:pt x="328" y="1738"/>
                    </a:lnTo>
                    <a:lnTo>
                      <a:pt x="319" y="1750"/>
                    </a:lnTo>
                    <a:lnTo>
                      <a:pt x="309" y="1761"/>
                    </a:lnTo>
                    <a:lnTo>
                      <a:pt x="297" y="1773"/>
                    </a:lnTo>
                    <a:lnTo>
                      <a:pt x="286" y="1782"/>
                    </a:lnTo>
                    <a:lnTo>
                      <a:pt x="272" y="1791"/>
                    </a:lnTo>
                    <a:lnTo>
                      <a:pt x="258" y="1798"/>
                    </a:lnTo>
                    <a:lnTo>
                      <a:pt x="243" y="1805"/>
                    </a:lnTo>
                    <a:lnTo>
                      <a:pt x="225" y="1810"/>
                    </a:lnTo>
                    <a:lnTo>
                      <a:pt x="207" y="1813"/>
                    </a:lnTo>
                    <a:lnTo>
                      <a:pt x="190" y="1821"/>
                    </a:lnTo>
                    <a:lnTo>
                      <a:pt x="190" y="1821"/>
                    </a:lnTo>
                    <a:lnTo>
                      <a:pt x="201" y="1836"/>
                    </a:lnTo>
                    <a:lnTo>
                      <a:pt x="211" y="1850"/>
                    </a:lnTo>
                    <a:lnTo>
                      <a:pt x="221" y="1864"/>
                    </a:lnTo>
                    <a:lnTo>
                      <a:pt x="234" y="1877"/>
                    </a:lnTo>
                    <a:lnTo>
                      <a:pt x="245" y="1889"/>
                    </a:lnTo>
                    <a:lnTo>
                      <a:pt x="258" y="1900"/>
                    </a:lnTo>
                    <a:lnTo>
                      <a:pt x="271" y="1910"/>
                    </a:lnTo>
                    <a:lnTo>
                      <a:pt x="284" y="1920"/>
                    </a:lnTo>
                    <a:lnTo>
                      <a:pt x="298" y="1929"/>
                    </a:lnTo>
                    <a:lnTo>
                      <a:pt x="312" y="1937"/>
                    </a:lnTo>
                    <a:lnTo>
                      <a:pt x="343" y="1952"/>
                    </a:lnTo>
                    <a:lnTo>
                      <a:pt x="375" y="1966"/>
                    </a:lnTo>
                    <a:lnTo>
                      <a:pt x="407" y="1976"/>
                    </a:lnTo>
                    <a:lnTo>
                      <a:pt x="441" y="1987"/>
                    </a:lnTo>
                    <a:lnTo>
                      <a:pt x="475" y="1994"/>
                    </a:lnTo>
                    <a:lnTo>
                      <a:pt x="511" y="1999"/>
                    </a:lnTo>
                    <a:lnTo>
                      <a:pt x="545" y="2004"/>
                    </a:lnTo>
                    <a:lnTo>
                      <a:pt x="582" y="2008"/>
                    </a:lnTo>
                    <a:lnTo>
                      <a:pt x="618" y="2012"/>
                    </a:lnTo>
                    <a:lnTo>
                      <a:pt x="687" y="2016"/>
                    </a:lnTo>
                    <a:lnTo>
                      <a:pt x="687" y="2016"/>
                    </a:lnTo>
                    <a:lnTo>
                      <a:pt x="715" y="2017"/>
                    </a:lnTo>
                    <a:lnTo>
                      <a:pt x="747" y="2016"/>
                    </a:lnTo>
                    <a:lnTo>
                      <a:pt x="780" y="2015"/>
                    </a:lnTo>
                    <a:lnTo>
                      <a:pt x="815" y="2011"/>
                    </a:lnTo>
                    <a:lnTo>
                      <a:pt x="850" y="2006"/>
                    </a:lnTo>
                    <a:lnTo>
                      <a:pt x="887" y="1999"/>
                    </a:lnTo>
                    <a:lnTo>
                      <a:pt x="924" y="1992"/>
                    </a:lnTo>
                    <a:lnTo>
                      <a:pt x="959" y="1982"/>
                    </a:lnTo>
                    <a:lnTo>
                      <a:pt x="996" y="1970"/>
                    </a:lnTo>
                    <a:lnTo>
                      <a:pt x="1031" y="1956"/>
                    </a:lnTo>
                    <a:lnTo>
                      <a:pt x="1064" y="1941"/>
                    </a:lnTo>
                    <a:lnTo>
                      <a:pt x="1094" y="1923"/>
                    </a:lnTo>
                    <a:lnTo>
                      <a:pt x="1109" y="1913"/>
                    </a:lnTo>
                    <a:lnTo>
                      <a:pt x="1123" y="1903"/>
                    </a:lnTo>
                    <a:lnTo>
                      <a:pt x="1136" y="1892"/>
                    </a:lnTo>
                    <a:lnTo>
                      <a:pt x="1149" y="1881"/>
                    </a:lnTo>
                    <a:lnTo>
                      <a:pt x="1160" y="1868"/>
                    </a:lnTo>
                    <a:lnTo>
                      <a:pt x="1172" y="1855"/>
                    </a:lnTo>
                    <a:lnTo>
                      <a:pt x="1181" y="1843"/>
                    </a:lnTo>
                    <a:lnTo>
                      <a:pt x="1189" y="1829"/>
                    </a:lnTo>
                    <a:lnTo>
                      <a:pt x="1172" y="1813"/>
                    </a:lnTo>
                    <a:lnTo>
                      <a:pt x="1172" y="1813"/>
                    </a:lnTo>
                    <a:lnTo>
                      <a:pt x="1148" y="1798"/>
                    </a:lnTo>
                    <a:lnTo>
                      <a:pt x="1123" y="1782"/>
                    </a:lnTo>
                    <a:lnTo>
                      <a:pt x="1099" y="1765"/>
                    </a:lnTo>
                    <a:lnTo>
                      <a:pt x="1075" y="1746"/>
                    </a:lnTo>
                    <a:lnTo>
                      <a:pt x="1053" y="1724"/>
                    </a:lnTo>
                    <a:lnTo>
                      <a:pt x="1045" y="1714"/>
                    </a:lnTo>
                    <a:lnTo>
                      <a:pt x="1036" y="1703"/>
                    </a:lnTo>
                    <a:lnTo>
                      <a:pt x="1027" y="1690"/>
                    </a:lnTo>
                    <a:lnTo>
                      <a:pt x="1020" y="1677"/>
                    </a:lnTo>
                    <a:lnTo>
                      <a:pt x="1014" y="1665"/>
                    </a:lnTo>
                    <a:lnTo>
                      <a:pt x="1010" y="1652"/>
                    </a:lnTo>
                    <a:lnTo>
                      <a:pt x="1010" y="1652"/>
                    </a:lnTo>
                    <a:lnTo>
                      <a:pt x="1006" y="1638"/>
                    </a:lnTo>
                    <a:lnTo>
                      <a:pt x="1006" y="1638"/>
                    </a:lnTo>
                    <a:lnTo>
                      <a:pt x="1003" y="1620"/>
                    </a:lnTo>
                    <a:lnTo>
                      <a:pt x="1000" y="1601"/>
                    </a:lnTo>
                    <a:lnTo>
                      <a:pt x="998" y="1564"/>
                    </a:lnTo>
                    <a:lnTo>
                      <a:pt x="998" y="1525"/>
                    </a:lnTo>
                    <a:lnTo>
                      <a:pt x="998" y="1486"/>
                    </a:lnTo>
                    <a:lnTo>
                      <a:pt x="998" y="1448"/>
                    </a:lnTo>
                    <a:lnTo>
                      <a:pt x="998" y="1409"/>
                    </a:lnTo>
                    <a:lnTo>
                      <a:pt x="995" y="1372"/>
                    </a:lnTo>
                    <a:lnTo>
                      <a:pt x="992" y="1354"/>
                    </a:lnTo>
                    <a:lnTo>
                      <a:pt x="990" y="1335"/>
                    </a:lnTo>
                    <a:lnTo>
                      <a:pt x="989" y="1317"/>
                    </a:lnTo>
                    <a:lnTo>
                      <a:pt x="989" y="1317"/>
                    </a:lnTo>
                    <a:lnTo>
                      <a:pt x="1005" y="1299"/>
                    </a:lnTo>
                    <a:lnTo>
                      <a:pt x="1020" y="1281"/>
                    </a:lnTo>
                    <a:lnTo>
                      <a:pt x="1036" y="1261"/>
                    </a:lnTo>
                    <a:lnTo>
                      <a:pt x="1050" y="1241"/>
                    </a:lnTo>
                    <a:lnTo>
                      <a:pt x="1064" y="1220"/>
                    </a:lnTo>
                    <a:lnTo>
                      <a:pt x="1075" y="1199"/>
                    </a:lnTo>
                    <a:lnTo>
                      <a:pt x="1087" y="1177"/>
                    </a:lnTo>
                    <a:lnTo>
                      <a:pt x="1098" y="1154"/>
                    </a:lnTo>
                    <a:lnTo>
                      <a:pt x="1108" y="1131"/>
                    </a:lnTo>
                    <a:lnTo>
                      <a:pt x="1117" y="1107"/>
                    </a:lnTo>
                    <a:lnTo>
                      <a:pt x="1126" y="1083"/>
                    </a:lnTo>
                    <a:lnTo>
                      <a:pt x="1134" y="1059"/>
                    </a:lnTo>
                    <a:lnTo>
                      <a:pt x="1148" y="1009"/>
                    </a:lnTo>
                    <a:lnTo>
                      <a:pt x="1160" y="958"/>
                    </a:lnTo>
                    <a:lnTo>
                      <a:pt x="1196" y="967"/>
                    </a:lnTo>
                    <a:lnTo>
                      <a:pt x="1196" y="967"/>
                    </a:lnTo>
                    <a:lnTo>
                      <a:pt x="1203" y="970"/>
                    </a:lnTo>
                    <a:lnTo>
                      <a:pt x="1211" y="971"/>
                    </a:lnTo>
                    <a:lnTo>
                      <a:pt x="1219" y="972"/>
                    </a:lnTo>
                    <a:lnTo>
                      <a:pt x="1226" y="971"/>
                    </a:lnTo>
                    <a:lnTo>
                      <a:pt x="1233" y="968"/>
                    </a:lnTo>
                    <a:lnTo>
                      <a:pt x="1239" y="966"/>
                    </a:lnTo>
                    <a:lnTo>
                      <a:pt x="1245" y="962"/>
                    </a:lnTo>
                    <a:lnTo>
                      <a:pt x="1252" y="957"/>
                    </a:lnTo>
                    <a:lnTo>
                      <a:pt x="1262" y="944"/>
                    </a:lnTo>
                    <a:lnTo>
                      <a:pt x="1271" y="930"/>
                    </a:lnTo>
                    <a:lnTo>
                      <a:pt x="1280" y="914"/>
                    </a:lnTo>
                    <a:lnTo>
                      <a:pt x="1286" y="896"/>
                    </a:lnTo>
                    <a:lnTo>
                      <a:pt x="1291" y="877"/>
                    </a:lnTo>
                    <a:lnTo>
                      <a:pt x="1295" y="856"/>
                    </a:lnTo>
                    <a:lnTo>
                      <a:pt x="1296" y="837"/>
                    </a:lnTo>
                    <a:lnTo>
                      <a:pt x="1297" y="818"/>
                    </a:lnTo>
                    <a:lnTo>
                      <a:pt x="1297" y="802"/>
                    </a:lnTo>
                    <a:lnTo>
                      <a:pt x="1296" y="785"/>
                    </a:lnTo>
                    <a:lnTo>
                      <a:pt x="1292" y="772"/>
                    </a:lnTo>
                    <a:lnTo>
                      <a:pt x="1289" y="761"/>
                    </a:lnTo>
                    <a:lnTo>
                      <a:pt x="1281" y="711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8" name="Freeform 65">
                <a:extLst>
                  <a:ext uri="{FF2B5EF4-FFF2-40B4-BE49-F238E27FC236}">
                    <a16:creationId xmlns:a16="http://schemas.microsoft.com/office/drawing/2014/main" id="{FF59D206-C82F-D421-3AA7-FA644ED7E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6" y="1483"/>
                <a:ext cx="649" cy="1009"/>
              </a:xfrm>
              <a:custGeom>
                <a:avLst/>
                <a:gdLst>
                  <a:gd name="T0" fmla="*/ 1234 w 1297"/>
                  <a:gd name="T1" fmla="*/ 674 h 2017"/>
                  <a:gd name="T2" fmla="*/ 1163 w 1297"/>
                  <a:gd name="T3" fmla="*/ 599 h 2017"/>
                  <a:gd name="T4" fmla="*/ 1061 w 1297"/>
                  <a:gd name="T5" fmla="*/ 448 h 2017"/>
                  <a:gd name="T6" fmla="*/ 992 w 1297"/>
                  <a:gd name="T7" fmla="*/ 314 h 2017"/>
                  <a:gd name="T8" fmla="*/ 933 w 1297"/>
                  <a:gd name="T9" fmla="*/ 203 h 2017"/>
                  <a:gd name="T10" fmla="*/ 839 w 1297"/>
                  <a:gd name="T11" fmla="*/ 79 h 2017"/>
                  <a:gd name="T12" fmla="*/ 783 w 1297"/>
                  <a:gd name="T13" fmla="*/ 30 h 2017"/>
                  <a:gd name="T14" fmla="*/ 723 w 1297"/>
                  <a:gd name="T15" fmla="*/ 4 h 2017"/>
                  <a:gd name="T16" fmla="*/ 662 w 1297"/>
                  <a:gd name="T17" fmla="*/ 4 h 2017"/>
                  <a:gd name="T18" fmla="*/ 601 w 1297"/>
                  <a:gd name="T19" fmla="*/ 39 h 2017"/>
                  <a:gd name="T20" fmla="*/ 574 w 1297"/>
                  <a:gd name="T21" fmla="*/ 20 h 2017"/>
                  <a:gd name="T22" fmla="*/ 531 w 1297"/>
                  <a:gd name="T23" fmla="*/ 9 h 2017"/>
                  <a:gd name="T24" fmla="*/ 462 w 1297"/>
                  <a:gd name="T25" fmla="*/ 21 h 2017"/>
                  <a:gd name="T26" fmla="*/ 398 w 1297"/>
                  <a:gd name="T27" fmla="*/ 54 h 2017"/>
                  <a:gd name="T28" fmla="*/ 354 w 1297"/>
                  <a:gd name="T29" fmla="*/ 94 h 2017"/>
                  <a:gd name="T30" fmla="*/ 332 w 1297"/>
                  <a:gd name="T31" fmla="*/ 137 h 2017"/>
                  <a:gd name="T32" fmla="*/ 295 w 1297"/>
                  <a:gd name="T33" fmla="*/ 278 h 2017"/>
                  <a:gd name="T34" fmla="*/ 258 w 1297"/>
                  <a:gd name="T35" fmla="*/ 376 h 2017"/>
                  <a:gd name="T36" fmla="*/ 178 w 1297"/>
                  <a:gd name="T37" fmla="*/ 510 h 2017"/>
                  <a:gd name="T38" fmla="*/ 103 w 1297"/>
                  <a:gd name="T39" fmla="*/ 600 h 2017"/>
                  <a:gd name="T40" fmla="*/ 63 w 1297"/>
                  <a:gd name="T41" fmla="*/ 646 h 2017"/>
                  <a:gd name="T42" fmla="*/ 4 w 1297"/>
                  <a:gd name="T43" fmla="*/ 779 h 2017"/>
                  <a:gd name="T44" fmla="*/ 10 w 1297"/>
                  <a:gd name="T45" fmla="*/ 872 h 2017"/>
                  <a:gd name="T46" fmla="*/ 32 w 1297"/>
                  <a:gd name="T47" fmla="*/ 949 h 2017"/>
                  <a:gd name="T48" fmla="*/ 76 w 1297"/>
                  <a:gd name="T49" fmla="*/ 1009 h 2017"/>
                  <a:gd name="T50" fmla="*/ 110 w 1297"/>
                  <a:gd name="T51" fmla="*/ 1026 h 2017"/>
                  <a:gd name="T52" fmla="*/ 155 w 1297"/>
                  <a:gd name="T53" fmla="*/ 1035 h 2017"/>
                  <a:gd name="T54" fmla="*/ 199 w 1297"/>
                  <a:gd name="T55" fmla="*/ 1139 h 2017"/>
                  <a:gd name="T56" fmla="*/ 268 w 1297"/>
                  <a:gd name="T57" fmla="*/ 1236 h 2017"/>
                  <a:gd name="T58" fmla="*/ 365 w 1297"/>
                  <a:gd name="T59" fmla="*/ 1331 h 2017"/>
                  <a:gd name="T60" fmla="*/ 372 w 1297"/>
                  <a:gd name="T61" fmla="*/ 1461 h 2017"/>
                  <a:gd name="T62" fmla="*/ 372 w 1297"/>
                  <a:gd name="T63" fmla="*/ 1600 h 2017"/>
                  <a:gd name="T64" fmla="*/ 354 w 1297"/>
                  <a:gd name="T65" fmla="*/ 1681 h 2017"/>
                  <a:gd name="T66" fmla="*/ 328 w 1297"/>
                  <a:gd name="T67" fmla="*/ 1738 h 2017"/>
                  <a:gd name="T68" fmla="*/ 286 w 1297"/>
                  <a:gd name="T69" fmla="*/ 1782 h 2017"/>
                  <a:gd name="T70" fmla="*/ 225 w 1297"/>
                  <a:gd name="T71" fmla="*/ 1810 h 2017"/>
                  <a:gd name="T72" fmla="*/ 201 w 1297"/>
                  <a:gd name="T73" fmla="*/ 1836 h 2017"/>
                  <a:gd name="T74" fmla="*/ 245 w 1297"/>
                  <a:gd name="T75" fmla="*/ 1889 h 2017"/>
                  <a:gd name="T76" fmla="*/ 298 w 1297"/>
                  <a:gd name="T77" fmla="*/ 1929 h 2017"/>
                  <a:gd name="T78" fmla="*/ 407 w 1297"/>
                  <a:gd name="T79" fmla="*/ 1976 h 2017"/>
                  <a:gd name="T80" fmla="*/ 545 w 1297"/>
                  <a:gd name="T81" fmla="*/ 2004 h 2017"/>
                  <a:gd name="T82" fmla="*/ 687 w 1297"/>
                  <a:gd name="T83" fmla="*/ 2016 h 2017"/>
                  <a:gd name="T84" fmla="*/ 815 w 1297"/>
                  <a:gd name="T85" fmla="*/ 2011 h 2017"/>
                  <a:gd name="T86" fmla="*/ 959 w 1297"/>
                  <a:gd name="T87" fmla="*/ 1982 h 2017"/>
                  <a:gd name="T88" fmla="*/ 1094 w 1297"/>
                  <a:gd name="T89" fmla="*/ 1923 h 2017"/>
                  <a:gd name="T90" fmla="*/ 1149 w 1297"/>
                  <a:gd name="T91" fmla="*/ 1881 h 2017"/>
                  <a:gd name="T92" fmla="*/ 1189 w 1297"/>
                  <a:gd name="T93" fmla="*/ 1829 h 2017"/>
                  <a:gd name="T94" fmla="*/ 1123 w 1297"/>
                  <a:gd name="T95" fmla="*/ 1782 h 2017"/>
                  <a:gd name="T96" fmla="*/ 1045 w 1297"/>
                  <a:gd name="T97" fmla="*/ 1714 h 2017"/>
                  <a:gd name="T98" fmla="*/ 1014 w 1297"/>
                  <a:gd name="T99" fmla="*/ 1665 h 2017"/>
                  <a:gd name="T100" fmla="*/ 1006 w 1297"/>
                  <a:gd name="T101" fmla="*/ 1638 h 2017"/>
                  <a:gd name="T102" fmla="*/ 998 w 1297"/>
                  <a:gd name="T103" fmla="*/ 1525 h 2017"/>
                  <a:gd name="T104" fmla="*/ 995 w 1297"/>
                  <a:gd name="T105" fmla="*/ 1372 h 2017"/>
                  <a:gd name="T106" fmla="*/ 989 w 1297"/>
                  <a:gd name="T107" fmla="*/ 1317 h 2017"/>
                  <a:gd name="T108" fmla="*/ 1050 w 1297"/>
                  <a:gd name="T109" fmla="*/ 1241 h 2017"/>
                  <a:gd name="T110" fmla="*/ 1098 w 1297"/>
                  <a:gd name="T111" fmla="*/ 1154 h 2017"/>
                  <a:gd name="T112" fmla="*/ 1134 w 1297"/>
                  <a:gd name="T113" fmla="*/ 1059 h 2017"/>
                  <a:gd name="T114" fmla="*/ 1196 w 1297"/>
                  <a:gd name="T115" fmla="*/ 967 h 2017"/>
                  <a:gd name="T116" fmla="*/ 1226 w 1297"/>
                  <a:gd name="T117" fmla="*/ 971 h 2017"/>
                  <a:gd name="T118" fmla="*/ 1252 w 1297"/>
                  <a:gd name="T119" fmla="*/ 957 h 2017"/>
                  <a:gd name="T120" fmla="*/ 1286 w 1297"/>
                  <a:gd name="T121" fmla="*/ 896 h 2017"/>
                  <a:gd name="T122" fmla="*/ 1297 w 1297"/>
                  <a:gd name="T123" fmla="*/ 818 h 2017"/>
                  <a:gd name="T124" fmla="*/ 1289 w 1297"/>
                  <a:gd name="T125" fmla="*/ 761 h 2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97" h="2017">
                    <a:moveTo>
                      <a:pt x="1281" y="711"/>
                    </a:moveTo>
                    <a:lnTo>
                      <a:pt x="1281" y="711"/>
                    </a:lnTo>
                    <a:lnTo>
                      <a:pt x="1257" y="693"/>
                    </a:lnTo>
                    <a:lnTo>
                      <a:pt x="1234" y="674"/>
                    </a:lnTo>
                    <a:lnTo>
                      <a:pt x="1212" y="654"/>
                    </a:lnTo>
                    <a:lnTo>
                      <a:pt x="1192" y="632"/>
                    </a:lnTo>
                    <a:lnTo>
                      <a:pt x="1192" y="632"/>
                    </a:lnTo>
                    <a:lnTo>
                      <a:pt x="1163" y="599"/>
                    </a:lnTo>
                    <a:lnTo>
                      <a:pt x="1136" y="564"/>
                    </a:lnTo>
                    <a:lnTo>
                      <a:pt x="1109" y="527"/>
                    </a:lnTo>
                    <a:lnTo>
                      <a:pt x="1085" y="488"/>
                    </a:lnTo>
                    <a:lnTo>
                      <a:pt x="1061" y="448"/>
                    </a:lnTo>
                    <a:lnTo>
                      <a:pt x="1038" y="404"/>
                    </a:lnTo>
                    <a:lnTo>
                      <a:pt x="1015" y="360"/>
                    </a:lnTo>
                    <a:lnTo>
                      <a:pt x="992" y="314"/>
                    </a:lnTo>
                    <a:lnTo>
                      <a:pt x="992" y="314"/>
                    </a:lnTo>
                    <a:lnTo>
                      <a:pt x="982" y="291"/>
                    </a:lnTo>
                    <a:lnTo>
                      <a:pt x="968" y="264"/>
                    </a:lnTo>
                    <a:lnTo>
                      <a:pt x="952" y="235"/>
                    </a:lnTo>
                    <a:lnTo>
                      <a:pt x="933" y="203"/>
                    </a:lnTo>
                    <a:lnTo>
                      <a:pt x="912" y="172"/>
                    </a:lnTo>
                    <a:lnTo>
                      <a:pt x="889" y="140"/>
                    </a:lnTo>
                    <a:lnTo>
                      <a:pt x="864" y="108"/>
                    </a:lnTo>
                    <a:lnTo>
                      <a:pt x="839" y="79"/>
                    </a:lnTo>
                    <a:lnTo>
                      <a:pt x="825" y="66"/>
                    </a:lnTo>
                    <a:lnTo>
                      <a:pt x="811" y="53"/>
                    </a:lnTo>
                    <a:lnTo>
                      <a:pt x="797" y="42"/>
                    </a:lnTo>
                    <a:lnTo>
                      <a:pt x="783" y="30"/>
                    </a:lnTo>
                    <a:lnTo>
                      <a:pt x="769" y="21"/>
                    </a:lnTo>
                    <a:lnTo>
                      <a:pt x="753" y="14"/>
                    </a:lnTo>
                    <a:lnTo>
                      <a:pt x="738" y="7"/>
                    </a:lnTo>
                    <a:lnTo>
                      <a:pt x="723" y="4"/>
                    </a:lnTo>
                    <a:lnTo>
                      <a:pt x="709" y="0"/>
                    </a:lnTo>
                    <a:lnTo>
                      <a:pt x="694" y="0"/>
                    </a:lnTo>
                    <a:lnTo>
                      <a:pt x="679" y="0"/>
                    </a:lnTo>
                    <a:lnTo>
                      <a:pt x="662" y="4"/>
                    </a:lnTo>
                    <a:lnTo>
                      <a:pt x="647" y="9"/>
                    </a:lnTo>
                    <a:lnTo>
                      <a:pt x="631" y="16"/>
                    </a:lnTo>
                    <a:lnTo>
                      <a:pt x="616" y="26"/>
                    </a:lnTo>
                    <a:lnTo>
                      <a:pt x="601" y="39"/>
                    </a:lnTo>
                    <a:lnTo>
                      <a:pt x="584" y="29"/>
                    </a:lnTo>
                    <a:lnTo>
                      <a:pt x="584" y="29"/>
                    </a:lnTo>
                    <a:lnTo>
                      <a:pt x="579" y="24"/>
                    </a:lnTo>
                    <a:lnTo>
                      <a:pt x="574" y="20"/>
                    </a:lnTo>
                    <a:lnTo>
                      <a:pt x="568" y="16"/>
                    </a:lnTo>
                    <a:lnTo>
                      <a:pt x="562" y="14"/>
                    </a:lnTo>
                    <a:lnTo>
                      <a:pt x="548" y="10"/>
                    </a:lnTo>
                    <a:lnTo>
                      <a:pt x="531" y="9"/>
                    </a:lnTo>
                    <a:lnTo>
                      <a:pt x="515" y="10"/>
                    </a:lnTo>
                    <a:lnTo>
                      <a:pt x="498" y="12"/>
                    </a:lnTo>
                    <a:lnTo>
                      <a:pt x="480" y="16"/>
                    </a:lnTo>
                    <a:lnTo>
                      <a:pt x="462" y="21"/>
                    </a:lnTo>
                    <a:lnTo>
                      <a:pt x="446" y="29"/>
                    </a:lnTo>
                    <a:lnTo>
                      <a:pt x="428" y="37"/>
                    </a:lnTo>
                    <a:lnTo>
                      <a:pt x="413" y="46"/>
                    </a:lnTo>
                    <a:lnTo>
                      <a:pt x="398" y="54"/>
                    </a:lnTo>
                    <a:lnTo>
                      <a:pt x="384" y="65"/>
                    </a:lnTo>
                    <a:lnTo>
                      <a:pt x="372" y="75"/>
                    </a:lnTo>
                    <a:lnTo>
                      <a:pt x="362" y="85"/>
                    </a:lnTo>
                    <a:lnTo>
                      <a:pt x="354" y="94"/>
                    </a:lnTo>
                    <a:lnTo>
                      <a:pt x="354" y="94"/>
                    </a:lnTo>
                    <a:lnTo>
                      <a:pt x="346" y="108"/>
                    </a:lnTo>
                    <a:lnTo>
                      <a:pt x="338" y="122"/>
                    </a:lnTo>
                    <a:lnTo>
                      <a:pt x="332" y="137"/>
                    </a:lnTo>
                    <a:lnTo>
                      <a:pt x="326" y="152"/>
                    </a:lnTo>
                    <a:lnTo>
                      <a:pt x="316" y="183"/>
                    </a:lnTo>
                    <a:lnTo>
                      <a:pt x="309" y="215"/>
                    </a:lnTo>
                    <a:lnTo>
                      <a:pt x="295" y="278"/>
                    </a:lnTo>
                    <a:lnTo>
                      <a:pt x="286" y="309"/>
                    </a:lnTo>
                    <a:lnTo>
                      <a:pt x="276" y="338"/>
                    </a:lnTo>
                    <a:lnTo>
                      <a:pt x="276" y="338"/>
                    </a:lnTo>
                    <a:lnTo>
                      <a:pt x="258" y="376"/>
                    </a:lnTo>
                    <a:lnTo>
                      <a:pt x="240" y="413"/>
                    </a:lnTo>
                    <a:lnTo>
                      <a:pt x="221" y="446"/>
                    </a:lnTo>
                    <a:lnTo>
                      <a:pt x="199" y="480"/>
                    </a:lnTo>
                    <a:lnTo>
                      <a:pt x="178" y="510"/>
                    </a:lnTo>
                    <a:lnTo>
                      <a:pt x="155" y="541"/>
                    </a:lnTo>
                    <a:lnTo>
                      <a:pt x="129" y="571"/>
                    </a:lnTo>
                    <a:lnTo>
                      <a:pt x="103" y="600"/>
                    </a:lnTo>
                    <a:lnTo>
                      <a:pt x="103" y="600"/>
                    </a:lnTo>
                    <a:lnTo>
                      <a:pt x="86" y="617"/>
                    </a:lnTo>
                    <a:lnTo>
                      <a:pt x="86" y="617"/>
                    </a:lnTo>
                    <a:lnTo>
                      <a:pt x="75" y="631"/>
                    </a:lnTo>
                    <a:lnTo>
                      <a:pt x="63" y="646"/>
                    </a:lnTo>
                    <a:lnTo>
                      <a:pt x="42" y="677"/>
                    </a:lnTo>
                    <a:lnTo>
                      <a:pt x="21" y="710"/>
                    </a:lnTo>
                    <a:lnTo>
                      <a:pt x="0" y="742"/>
                    </a:lnTo>
                    <a:lnTo>
                      <a:pt x="4" y="779"/>
                    </a:lnTo>
                    <a:lnTo>
                      <a:pt x="4" y="779"/>
                    </a:lnTo>
                    <a:lnTo>
                      <a:pt x="5" y="813"/>
                    </a:lnTo>
                    <a:lnTo>
                      <a:pt x="7" y="853"/>
                    </a:lnTo>
                    <a:lnTo>
                      <a:pt x="10" y="872"/>
                    </a:lnTo>
                    <a:lnTo>
                      <a:pt x="14" y="892"/>
                    </a:lnTo>
                    <a:lnTo>
                      <a:pt x="18" y="912"/>
                    </a:lnTo>
                    <a:lnTo>
                      <a:pt x="24" y="931"/>
                    </a:lnTo>
                    <a:lnTo>
                      <a:pt x="32" y="949"/>
                    </a:lnTo>
                    <a:lnTo>
                      <a:pt x="39" y="967"/>
                    </a:lnTo>
                    <a:lnTo>
                      <a:pt x="51" y="982"/>
                    </a:lnTo>
                    <a:lnTo>
                      <a:pt x="62" y="996"/>
                    </a:lnTo>
                    <a:lnTo>
                      <a:pt x="76" y="1009"/>
                    </a:lnTo>
                    <a:lnTo>
                      <a:pt x="84" y="1014"/>
                    </a:lnTo>
                    <a:lnTo>
                      <a:pt x="93" y="1018"/>
                    </a:lnTo>
                    <a:lnTo>
                      <a:pt x="101" y="1022"/>
                    </a:lnTo>
                    <a:lnTo>
                      <a:pt x="110" y="1026"/>
                    </a:lnTo>
                    <a:lnTo>
                      <a:pt x="121" y="1028"/>
                    </a:lnTo>
                    <a:lnTo>
                      <a:pt x="131" y="1029"/>
                    </a:lnTo>
                    <a:lnTo>
                      <a:pt x="155" y="1035"/>
                    </a:lnTo>
                    <a:lnTo>
                      <a:pt x="155" y="1035"/>
                    </a:lnTo>
                    <a:lnTo>
                      <a:pt x="164" y="1061"/>
                    </a:lnTo>
                    <a:lnTo>
                      <a:pt x="175" y="1088"/>
                    </a:lnTo>
                    <a:lnTo>
                      <a:pt x="187" y="1113"/>
                    </a:lnTo>
                    <a:lnTo>
                      <a:pt x="199" y="1139"/>
                    </a:lnTo>
                    <a:lnTo>
                      <a:pt x="215" y="1164"/>
                    </a:lnTo>
                    <a:lnTo>
                      <a:pt x="231" y="1189"/>
                    </a:lnTo>
                    <a:lnTo>
                      <a:pt x="249" y="1213"/>
                    </a:lnTo>
                    <a:lnTo>
                      <a:pt x="268" y="1236"/>
                    </a:lnTo>
                    <a:lnTo>
                      <a:pt x="268" y="1236"/>
                    </a:lnTo>
                    <a:lnTo>
                      <a:pt x="315" y="1284"/>
                    </a:lnTo>
                    <a:lnTo>
                      <a:pt x="339" y="1308"/>
                    </a:lnTo>
                    <a:lnTo>
                      <a:pt x="365" y="1331"/>
                    </a:lnTo>
                    <a:lnTo>
                      <a:pt x="365" y="1367"/>
                    </a:lnTo>
                    <a:lnTo>
                      <a:pt x="365" y="1367"/>
                    </a:lnTo>
                    <a:lnTo>
                      <a:pt x="370" y="1428"/>
                    </a:lnTo>
                    <a:lnTo>
                      <a:pt x="372" y="1461"/>
                    </a:lnTo>
                    <a:lnTo>
                      <a:pt x="375" y="1495"/>
                    </a:lnTo>
                    <a:lnTo>
                      <a:pt x="375" y="1530"/>
                    </a:lnTo>
                    <a:lnTo>
                      <a:pt x="375" y="1565"/>
                    </a:lnTo>
                    <a:lnTo>
                      <a:pt x="372" y="1600"/>
                    </a:lnTo>
                    <a:lnTo>
                      <a:pt x="367" y="1634"/>
                    </a:lnTo>
                    <a:lnTo>
                      <a:pt x="363" y="1651"/>
                    </a:lnTo>
                    <a:lnTo>
                      <a:pt x="359" y="1666"/>
                    </a:lnTo>
                    <a:lnTo>
                      <a:pt x="354" y="1681"/>
                    </a:lnTo>
                    <a:lnTo>
                      <a:pt x="349" y="1696"/>
                    </a:lnTo>
                    <a:lnTo>
                      <a:pt x="343" y="1712"/>
                    </a:lnTo>
                    <a:lnTo>
                      <a:pt x="335" y="1724"/>
                    </a:lnTo>
                    <a:lnTo>
                      <a:pt x="328" y="1738"/>
                    </a:lnTo>
                    <a:lnTo>
                      <a:pt x="319" y="1750"/>
                    </a:lnTo>
                    <a:lnTo>
                      <a:pt x="309" y="1761"/>
                    </a:lnTo>
                    <a:lnTo>
                      <a:pt x="297" y="1773"/>
                    </a:lnTo>
                    <a:lnTo>
                      <a:pt x="286" y="1782"/>
                    </a:lnTo>
                    <a:lnTo>
                      <a:pt x="272" y="1791"/>
                    </a:lnTo>
                    <a:lnTo>
                      <a:pt x="258" y="1798"/>
                    </a:lnTo>
                    <a:lnTo>
                      <a:pt x="243" y="1805"/>
                    </a:lnTo>
                    <a:lnTo>
                      <a:pt x="225" y="1810"/>
                    </a:lnTo>
                    <a:lnTo>
                      <a:pt x="207" y="1813"/>
                    </a:lnTo>
                    <a:lnTo>
                      <a:pt x="190" y="1821"/>
                    </a:lnTo>
                    <a:lnTo>
                      <a:pt x="190" y="1821"/>
                    </a:lnTo>
                    <a:lnTo>
                      <a:pt x="201" y="1836"/>
                    </a:lnTo>
                    <a:lnTo>
                      <a:pt x="211" y="1850"/>
                    </a:lnTo>
                    <a:lnTo>
                      <a:pt x="221" y="1864"/>
                    </a:lnTo>
                    <a:lnTo>
                      <a:pt x="234" y="1877"/>
                    </a:lnTo>
                    <a:lnTo>
                      <a:pt x="245" y="1889"/>
                    </a:lnTo>
                    <a:lnTo>
                      <a:pt x="258" y="1900"/>
                    </a:lnTo>
                    <a:lnTo>
                      <a:pt x="271" y="1910"/>
                    </a:lnTo>
                    <a:lnTo>
                      <a:pt x="284" y="1920"/>
                    </a:lnTo>
                    <a:lnTo>
                      <a:pt x="298" y="1929"/>
                    </a:lnTo>
                    <a:lnTo>
                      <a:pt x="312" y="1937"/>
                    </a:lnTo>
                    <a:lnTo>
                      <a:pt x="343" y="1952"/>
                    </a:lnTo>
                    <a:lnTo>
                      <a:pt x="375" y="1966"/>
                    </a:lnTo>
                    <a:lnTo>
                      <a:pt x="407" y="1976"/>
                    </a:lnTo>
                    <a:lnTo>
                      <a:pt x="441" y="1987"/>
                    </a:lnTo>
                    <a:lnTo>
                      <a:pt x="475" y="1994"/>
                    </a:lnTo>
                    <a:lnTo>
                      <a:pt x="511" y="1999"/>
                    </a:lnTo>
                    <a:lnTo>
                      <a:pt x="545" y="2004"/>
                    </a:lnTo>
                    <a:lnTo>
                      <a:pt x="582" y="2008"/>
                    </a:lnTo>
                    <a:lnTo>
                      <a:pt x="618" y="2012"/>
                    </a:lnTo>
                    <a:lnTo>
                      <a:pt x="687" y="2016"/>
                    </a:lnTo>
                    <a:lnTo>
                      <a:pt x="687" y="2016"/>
                    </a:lnTo>
                    <a:lnTo>
                      <a:pt x="715" y="2017"/>
                    </a:lnTo>
                    <a:lnTo>
                      <a:pt x="747" y="2016"/>
                    </a:lnTo>
                    <a:lnTo>
                      <a:pt x="780" y="2015"/>
                    </a:lnTo>
                    <a:lnTo>
                      <a:pt x="815" y="2011"/>
                    </a:lnTo>
                    <a:lnTo>
                      <a:pt x="850" y="2006"/>
                    </a:lnTo>
                    <a:lnTo>
                      <a:pt x="887" y="1999"/>
                    </a:lnTo>
                    <a:lnTo>
                      <a:pt x="924" y="1992"/>
                    </a:lnTo>
                    <a:lnTo>
                      <a:pt x="959" y="1982"/>
                    </a:lnTo>
                    <a:lnTo>
                      <a:pt x="996" y="1970"/>
                    </a:lnTo>
                    <a:lnTo>
                      <a:pt x="1031" y="1956"/>
                    </a:lnTo>
                    <a:lnTo>
                      <a:pt x="1064" y="1941"/>
                    </a:lnTo>
                    <a:lnTo>
                      <a:pt x="1094" y="1923"/>
                    </a:lnTo>
                    <a:lnTo>
                      <a:pt x="1109" y="1913"/>
                    </a:lnTo>
                    <a:lnTo>
                      <a:pt x="1123" y="1903"/>
                    </a:lnTo>
                    <a:lnTo>
                      <a:pt x="1136" y="1892"/>
                    </a:lnTo>
                    <a:lnTo>
                      <a:pt x="1149" y="1881"/>
                    </a:lnTo>
                    <a:lnTo>
                      <a:pt x="1160" y="1868"/>
                    </a:lnTo>
                    <a:lnTo>
                      <a:pt x="1172" y="1855"/>
                    </a:lnTo>
                    <a:lnTo>
                      <a:pt x="1181" y="1843"/>
                    </a:lnTo>
                    <a:lnTo>
                      <a:pt x="1189" y="1829"/>
                    </a:lnTo>
                    <a:lnTo>
                      <a:pt x="1172" y="1813"/>
                    </a:lnTo>
                    <a:lnTo>
                      <a:pt x="1172" y="1813"/>
                    </a:lnTo>
                    <a:lnTo>
                      <a:pt x="1148" y="1798"/>
                    </a:lnTo>
                    <a:lnTo>
                      <a:pt x="1123" y="1782"/>
                    </a:lnTo>
                    <a:lnTo>
                      <a:pt x="1099" y="1765"/>
                    </a:lnTo>
                    <a:lnTo>
                      <a:pt x="1075" y="1746"/>
                    </a:lnTo>
                    <a:lnTo>
                      <a:pt x="1053" y="1724"/>
                    </a:lnTo>
                    <a:lnTo>
                      <a:pt x="1045" y="1714"/>
                    </a:lnTo>
                    <a:lnTo>
                      <a:pt x="1036" y="1703"/>
                    </a:lnTo>
                    <a:lnTo>
                      <a:pt x="1027" y="1690"/>
                    </a:lnTo>
                    <a:lnTo>
                      <a:pt x="1020" y="1677"/>
                    </a:lnTo>
                    <a:lnTo>
                      <a:pt x="1014" y="1665"/>
                    </a:lnTo>
                    <a:lnTo>
                      <a:pt x="1010" y="1652"/>
                    </a:lnTo>
                    <a:lnTo>
                      <a:pt x="1010" y="1652"/>
                    </a:lnTo>
                    <a:lnTo>
                      <a:pt x="1006" y="1638"/>
                    </a:lnTo>
                    <a:lnTo>
                      <a:pt x="1006" y="1638"/>
                    </a:lnTo>
                    <a:lnTo>
                      <a:pt x="1003" y="1620"/>
                    </a:lnTo>
                    <a:lnTo>
                      <a:pt x="1000" y="1601"/>
                    </a:lnTo>
                    <a:lnTo>
                      <a:pt x="998" y="1564"/>
                    </a:lnTo>
                    <a:lnTo>
                      <a:pt x="998" y="1525"/>
                    </a:lnTo>
                    <a:lnTo>
                      <a:pt x="998" y="1486"/>
                    </a:lnTo>
                    <a:lnTo>
                      <a:pt x="998" y="1448"/>
                    </a:lnTo>
                    <a:lnTo>
                      <a:pt x="998" y="1409"/>
                    </a:lnTo>
                    <a:lnTo>
                      <a:pt x="995" y="1372"/>
                    </a:lnTo>
                    <a:lnTo>
                      <a:pt x="992" y="1354"/>
                    </a:lnTo>
                    <a:lnTo>
                      <a:pt x="990" y="1335"/>
                    </a:lnTo>
                    <a:lnTo>
                      <a:pt x="989" y="1317"/>
                    </a:lnTo>
                    <a:lnTo>
                      <a:pt x="989" y="1317"/>
                    </a:lnTo>
                    <a:lnTo>
                      <a:pt x="1005" y="1299"/>
                    </a:lnTo>
                    <a:lnTo>
                      <a:pt x="1020" y="1281"/>
                    </a:lnTo>
                    <a:lnTo>
                      <a:pt x="1036" y="1261"/>
                    </a:lnTo>
                    <a:lnTo>
                      <a:pt x="1050" y="1241"/>
                    </a:lnTo>
                    <a:lnTo>
                      <a:pt x="1064" y="1220"/>
                    </a:lnTo>
                    <a:lnTo>
                      <a:pt x="1075" y="1199"/>
                    </a:lnTo>
                    <a:lnTo>
                      <a:pt x="1087" y="1177"/>
                    </a:lnTo>
                    <a:lnTo>
                      <a:pt x="1098" y="1154"/>
                    </a:lnTo>
                    <a:lnTo>
                      <a:pt x="1108" y="1131"/>
                    </a:lnTo>
                    <a:lnTo>
                      <a:pt x="1117" y="1107"/>
                    </a:lnTo>
                    <a:lnTo>
                      <a:pt x="1126" y="1083"/>
                    </a:lnTo>
                    <a:lnTo>
                      <a:pt x="1134" y="1059"/>
                    </a:lnTo>
                    <a:lnTo>
                      <a:pt x="1148" y="1009"/>
                    </a:lnTo>
                    <a:lnTo>
                      <a:pt x="1160" y="958"/>
                    </a:lnTo>
                    <a:lnTo>
                      <a:pt x="1196" y="967"/>
                    </a:lnTo>
                    <a:lnTo>
                      <a:pt x="1196" y="967"/>
                    </a:lnTo>
                    <a:lnTo>
                      <a:pt x="1203" y="970"/>
                    </a:lnTo>
                    <a:lnTo>
                      <a:pt x="1211" y="971"/>
                    </a:lnTo>
                    <a:lnTo>
                      <a:pt x="1219" y="972"/>
                    </a:lnTo>
                    <a:lnTo>
                      <a:pt x="1226" y="971"/>
                    </a:lnTo>
                    <a:lnTo>
                      <a:pt x="1233" y="968"/>
                    </a:lnTo>
                    <a:lnTo>
                      <a:pt x="1239" y="966"/>
                    </a:lnTo>
                    <a:lnTo>
                      <a:pt x="1245" y="962"/>
                    </a:lnTo>
                    <a:lnTo>
                      <a:pt x="1252" y="957"/>
                    </a:lnTo>
                    <a:lnTo>
                      <a:pt x="1262" y="944"/>
                    </a:lnTo>
                    <a:lnTo>
                      <a:pt x="1271" y="930"/>
                    </a:lnTo>
                    <a:lnTo>
                      <a:pt x="1280" y="914"/>
                    </a:lnTo>
                    <a:lnTo>
                      <a:pt x="1286" y="896"/>
                    </a:lnTo>
                    <a:lnTo>
                      <a:pt x="1291" y="877"/>
                    </a:lnTo>
                    <a:lnTo>
                      <a:pt x="1295" y="856"/>
                    </a:lnTo>
                    <a:lnTo>
                      <a:pt x="1296" y="837"/>
                    </a:lnTo>
                    <a:lnTo>
                      <a:pt x="1297" y="818"/>
                    </a:lnTo>
                    <a:lnTo>
                      <a:pt x="1297" y="802"/>
                    </a:lnTo>
                    <a:lnTo>
                      <a:pt x="1296" y="785"/>
                    </a:lnTo>
                    <a:lnTo>
                      <a:pt x="1292" y="772"/>
                    </a:lnTo>
                    <a:lnTo>
                      <a:pt x="1289" y="761"/>
                    </a:lnTo>
                    <a:lnTo>
                      <a:pt x="1281" y="71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9" name="Freeform 66">
                <a:extLst>
                  <a:ext uri="{FF2B5EF4-FFF2-40B4-BE49-F238E27FC236}">
                    <a16:creationId xmlns:a16="http://schemas.microsoft.com/office/drawing/2014/main" id="{BE6F4B92-473F-9BF9-D140-A61F4700C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2" y="3388"/>
                <a:ext cx="352" cy="932"/>
              </a:xfrm>
              <a:custGeom>
                <a:avLst/>
                <a:gdLst>
                  <a:gd name="T0" fmla="*/ 175 w 704"/>
                  <a:gd name="T1" fmla="*/ 628 h 1865"/>
                  <a:gd name="T2" fmla="*/ 188 w 704"/>
                  <a:gd name="T3" fmla="*/ 688 h 1865"/>
                  <a:gd name="T4" fmla="*/ 195 w 704"/>
                  <a:gd name="T5" fmla="*/ 750 h 1865"/>
                  <a:gd name="T6" fmla="*/ 195 w 704"/>
                  <a:gd name="T7" fmla="*/ 812 h 1865"/>
                  <a:gd name="T8" fmla="*/ 188 w 704"/>
                  <a:gd name="T9" fmla="*/ 873 h 1865"/>
                  <a:gd name="T10" fmla="*/ 174 w 704"/>
                  <a:gd name="T11" fmla="*/ 933 h 1865"/>
                  <a:gd name="T12" fmla="*/ 150 w 704"/>
                  <a:gd name="T13" fmla="*/ 989 h 1865"/>
                  <a:gd name="T14" fmla="*/ 117 w 704"/>
                  <a:gd name="T15" fmla="*/ 1041 h 1865"/>
                  <a:gd name="T16" fmla="*/ 72 w 704"/>
                  <a:gd name="T17" fmla="*/ 1089 h 1865"/>
                  <a:gd name="T18" fmla="*/ 92 w 704"/>
                  <a:gd name="T19" fmla="*/ 1143 h 1865"/>
                  <a:gd name="T20" fmla="*/ 122 w 704"/>
                  <a:gd name="T21" fmla="*/ 1217 h 1865"/>
                  <a:gd name="T22" fmla="*/ 146 w 704"/>
                  <a:gd name="T23" fmla="*/ 1292 h 1865"/>
                  <a:gd name="T24" fmla="*/ 186 w 704"/>
                  <a:gd name="T25" fmla="*/ 1446 h 1865"/>
                  <a:gd name="T26" fmla="*/ 242 w 704"/>
                  <a:gd name="T27" fmla="*/ 1679 h 1865"/>
                  <a:gd name="T28" fmla="*/ 265 w 704"/>
                  <a:gd name="T29" fmla="*/ 1756 h 1865"/>
                  <a:gd name="T30" fmla="*/ 282 w 704"/>
                  <a:gd name="T31" fmla="*/ 1812 h 1865"/>
                  <a:gd name="T32" fmla="*/ 704 w 704"/>
                  <a:gd name="T33" fmla="*/ 1865 h 1865"/>
                  <a:gd name="T34" fmla="*/ 695 w 704"/>
                  <a:gd name="T35" fmla="*/ 1831 h 1865"/>
                  <a:gd name="T36" fmla="*/ 658 w 704"/>
                  <a:gd name="T37" fmla="*/ 1728 h 1865"/>
                  <a:gd name="T38" fmla="*/ 638 w 704"/>
                  <a:gd name="T39" fmla="*/ 1658 h 1865"/>
                  <a:gd name="T40" fmla="*/ 631 w 704"/>
                  <a:gd name="T41" fmla="*/ 1622 h 1865"/>
                  <a:gd name="T42" fmla="*/ 629 w 704"/>
                  <a:gd name="T43" fmla="*/ 1584 h 1865"/>
                  <a:gd name="T44" fmla="*/ 629 w 704"/>
                  <a:gd name="T45" fmla="*/ 1020 h 1865"/>
                  <a:gd name="T46" fmla="*/ 631 w 704"/>
                  <a:gd name="T47" fmla="*/ 775 h 1865"/>
                  <a:gd name="T48" fmla="*/ 627 w 704"/>
                  <a:gd name="T49" fmla="*/ 613 h 1865"/>
                  <a:gd name="T50" fmla="*/ 622 w 704"/>
                  <a:gd name="T51" fmla="*/ 531 h 1865"/>
                  <a:gd name="T52" fmla="*/ 613 w 704"/>
                  <a:gd name="T53" fmla="*/ 451 h 1865"/>
                  <a:gd name="T54" fmla="*/ 601 w 704"/>
                  <a:gd name="T55" fmla="*/ 373 h 1865"/>
                  <a:gd name="T56" fmla="*/ 591 w 704"/>
                  <a:gd name="T57" fmla="*/ 331 h 1865"/>
                  <a:gd name="T58" fmla="*/ 569 w 704"/>
                  <a:gd name="T59" fmla="*/ 252 h 1865"/>
                  <a:gd name="T60" fmla="*/ 551 w 704"/>
                  <a:gd name="T61" fmla="*/ 176 h 1865"/>
                  <a:gd name="T62" fmla="*/ 541 w 704"/>
                  <a:gd name="T63" fmla="*/ 94 h 1865"/>
                  <a:gd name="T64" fmla="*/ 540 w 704"/>
                  <a:gd name="T65" fmla="*/ 50 h 1865"/>
                  <a:gd name="T66" fmla="*/ 535 w 704"/>
                  <a:gd name="T67" fmla="*/ 0 h 1865"/>
                  <a:gd name="T68" fmla="*/ 475 w 704"/>
                  <a:gd name="T69" fmla="*/ 24 h 1865"/>
                  <a:gd name="T70" fmla="*/ 411 w 704"/>
                  <a:gd name="T71" fmla="*/ 45 h 1865"/>
                  <a:gd name="T72" fmla="*/ 345 w 704"/>
                  <a:gd name="T73" fmla="*/ 59 h 1865"/>
                  <a:gd name="T74" fmla="*/ 278 w 704"/>
                  <a:gd name="T75" fmla="*/ 70 h 1865"/>
                  <a:gd name="T76" fmla="*/ 212 w 704"/>
                  <a:gd name="T77" fmla="*/ 78 h 1865"/>
                  <a:gd name="T78" fmla="*/ 80 w 704"/>
                  <a:gd name="T79" fmla="*/ 84 h 1865"/>
                  <a:gd name="T80" fmla="*/ 0 w 704"/>
                  <a:gd name="T81" fmla="*/ 91 h 1865"/>
                  <a:gd name="T82" fmla="*/ 24 w 704"/>
                  <a:gd name="T83" fmla="*/ 139 h 1865"/>
                  <a:gd name="T84" fmla="*/ 68 w 704"/>
                  <a:gd name="T85" fmla="*/ 255 h 1865"/>
                  <a:gd name="T86" fmla="*/ 108 w 704"/>
                  <a:gd name="T87" fmla="*/ 378 h 1865"/>
                  <a:gd name="T88" fmla="*/ 143 w 704"/>
                  <a:gd name="T89" fmla="*/ 504 h 1865"/>
                  <a:gd name="T90" fmla="*/ 175 w 704"/>
                  <a:gd name="T91" fmla="*/ 628 h 1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04" h="1865">
                    <a:moveTo>
                      <a:pt x="175" y="628"/>
                    </a:moveTo>
                    <a:lnTo>
                      <a:pt x="175" y="628"/>
                    </a:lnTo>
                    <a:lnTo>
                      <a:pt x="183" y="657"/>
                    </a:lnTo>
                    <a:lnTo>
                      <a:pt x="188" y="688"/>
                    </a:lnTo>
                    <a:lnTo>
                      <a:pt x="193" y="718"/>
                    </a:lnTo>
                    <a:lnTo>
                      <a:pt x="195" y="750"/>
                    </a:lnTo>
                    <a:lnTo>
                      <a:pt x="197" y="781"/>
                    </a:lnTo>
                    <a:lnTo>
                      <a:pt x="195" y="812"/>
                    </a:lnTo>
                    <a:lnTo>
                      <a:pt x="193" y="843"/>
                    </a:lnTo>
                    <a:lnTo>
                      <a:pt x="188" y="873"/>
                    </a:lnTo>
                    <a:lnTo>
                      <a:pt x="181" y="904"/>
                    </a:lnTo>
                    <a:lnTo>
                      <a:pt x="174" y="933"/>
                    </a:lnTo>
                    <a:lnTo>
                      <a:pt x="162" y="961"/>
                    </a:lnTo>
                    <a:lnTo>
                      <a:pt x="150" y="989"/>
                    </a:lnTo>
                    <a:lnTo>
                      <a:pt x="134" y="1016"/>
                    </a:lnTo>
                    <a:lnTo>
                      <a:pt x="117" y="1041"/>
                    </a:lnTo>
                    <a:lnTo>
                      <a:pt x="95" y="1066"/>
                    </a:lnTo>
                    <a:lnTo>
                      <a:pt x="72" y="1089"/>
                    </a:lnTo>
                    <a:lnTo>
                      <a:pt x="92" y="1143"/>
                    </a:lnTo>
                    <a:lnTo>
                      <a:pt x="92" y="1143"/>
                    </a:lnTo>
                    <a:lnTo>
                      <a:pt x="108" y="1180"/>
                    </a:lnTo>
                    <a:lnTo>
                      <a:pt x="122" y="1217"/>
                    </a:lnTo>
                    <a:lnTo>
                      <a:pt x="134" y="1254"/>
                    </a:lnTo>
                    <a:lnTo>
                      <a:pt x="146" y="1292"/>
                    </a:lnTo>
                    <a:lnTo>
                      <a:pt x="167" y="1369"/>
                    </a:lnTo>
                    <a:lnTo>
                      <a:pt x="186" y="1446"/>
                    </a:lnTo>
                    <a:lnTo>
                      <a:pt x="223" y="1603"/>
                    </a:lnTo>
                    <a:lnTo>
                      <a:pt x="242" y="1679"/>
                    </a:lnTo>
                    <a:lnTo>
                      <a:pt x="254" y="1717"/>
                    </a:lnTo>
                    <a:lnTo>
                      <a:pt x="265" y="1756"/>
                    </a:lnTo>
                    <a:lnTo>
                      <a:pt x="265" y="1756"/>
                    </a:lnTo>
                    <a:lnTo>
                      <a:pt x="282" y="1812"/>
                    </a:lnTo>
                    <a:lnTo>
                      <a:pt x="301" y="1865"/>
                    </a:lnTo>
                    <a:lnTo>
                      <a:pt x="704" y="1865"/>
                    </a:lnTo>
                    <a:lnTo>
                      <a:pt x="704" y="1865"/>
                    </a:lnTo>
                    <a:lnTo>
                      <a:pt x="695" y="1831"/>
                    </a:lnTo>
                    <a:lnTo>
                      <a:pt x="683" y="1796"/>
                    </a:lnTo>
                    <a:lnTo>
                      <a:pt x="658" y="1728"/>
                    </a:lnTo>
                    <a:lnTo>
                      <a:pt x="647" y="1693"/>
                    </a:lnTo>
                    <a:lnTo>
                      <a:pt x="638" y="1658"/>
                    </a:lnTo>
                    <a:lnTo>
                      <a:pt x="634" y="1640"/>
                    </a:lnTo>
                    <a:lnTo>
                      <a:pt x="631" y="1622"/>
                    </a:lnTo>
                    <a:lnTo>
                      <a:pt x="629" y="1603"/>
                    </a:lnTo>
                    <a:lnTo>
                      <a:pt x="629" y="1584"/>
                    </a:lnTo>
                    <a:lnTo>
                      <a:pt x="629" y="1020"/>
                    </a:lnTo>
                    <a:lnTo>
                      <a:pt x="629" y="1020"/>
                    </a:lnTo>
                    <a:lnTo>
                      <a:pt x="630" y="858"/>
                    </a:lnTo>
                    <a:lnTo>
                      <a:pt x="631" y="775"/>
                    </a:lnTo>
                    <a:lnTo>
                      <a:pt x="630" y="694"/>
                    </a:lnTo>
                    <a:lnTo>
                      <a:pt x="627" y="613"/>
                    </a:lnTo>
                    <a:lnTo>
                      <a:pt x="626" y="572"/>
                    </a:lnTo>
                    <a:lnTo>
                      <a:pt x="622" y="531"/>
                    </a:lnTo>
                    <a:lnTo>
                      <a:pt x="619" y="492"/>
                    </a:lnTo>
                    <a:lnTo>
                      <a:pt x="613" y="451"/>
                    </a:lnTo>
                    <a:lnTo>
                      <a:pt x="608" y="413"/>
                    </a:lnTo>
                    <a:lnTo>
                      <a:pt x="601" y="373"/>
                    </a:lnTo>
                    <a:lnTo>
                      <a:pt x="601" y="373"/>
                    </a:lnTo>
                    <a:lnTo>
                      <a:pt x="591" y="331"/>
                    </a:lnTo>
                    <a:lnTo>
                      <a:pt x="580" y="291"/>
                    </a:lnTo>
                    <a:lnTo>
                      <a:pt x="569" y="252"/>
                    </a:lnTo>
                    <a:lnTo>
                      <a:pt x="560" y="214"/>
                    </a:lnTo>
                    <a:lnTo>
                      <a:pt x="551" y="176"/>
                    </a:lnTo>
                    <a:lnTo>
                      <a:pt x="545" y="136"/>
                    </a:lnTo>
                    <a:lnTo>
                      <a:pt x="541" y="94"/>
                    </a:lnTo>
                    <a:lnTo>
                      <a:pt x="540" y="73"/>
                    </a:lnTo>
                    <a:lnTo>
                      <a:pt x="540" y="50"/>
                    </a:lnTo>
                    <a:lnTo>
                      <a:pt x="535" y="0"/>
                    </a:lnTo>
                    <a:lnTo>
                      <a:pt x="535" y="0"/>
                    </a:lnTo>
                    <a:lnTo>
                      <a:pt x="505" y="13"/>
                    </a:lnTo>
                    <a:lnTo>
                      <a:pt x="475" y="24"/>
                    </a:lnTo>
                    <a:lnTo>
                      <a:pt x="443" y="36"/>
                    </a:lnTo>
                    <a:lnTo>
                      <a:pt x="411" y="45"/>
                    </a:lnTo>
                    <a:lnTo>
                      <a:pt x="378" y="52"/>
                    </a:lnTo>
                    <a:lnTo>
                      <a:pt x="345" y="59"/>
                    </a:lnTo>
                    <a:lnTo>
                      <a:pt x="312" y="65"/>
                    </a:lnTo>
                    <a:lnTo>
                      <a:pt x="278" y="70"/>
                    </a:lnTo>
                    <a:lnTo>
                      <a:pt x="245" y="74"/>
                    </a:lnTo>
                    <a:lnTo>
                      <a:pt x="212" y="78"/>
                    </a:lnTo>
                    <a:lnTo>
                      <a:pt x="144" y="82"/>
                    </a:lnTo>
                    <a:lnTo>
                      <a:pt x="80" y="84"/>
                    </a:lnTo>
                    <a:lnTo>
                      <a:pt x="17" y="84"/>
                    </a:lnTo>
                    <a:lnTo>
                      <a:pt x="0" y="91"/>
                    </a:lnTo>
                    <a:lnTo>
                      <a:pt x="24" y="139"/>
                    </a:lnTo>
                    <a:lnTo>
                      <a:pt x="24" y="139"/>
                    </a:lnTo>
                    <a:lnTo>
                      <a:pt x="47" y="195"/>
                    </a:lnTo>
                    <a:lnTo>
                      <a:pt x="68" y="255"/>
                    </a:lnTo>
                    <a:lnTo>
                      <a:pt x="89" y="316"/>
                    </a:lnTo>
                    <a:lnTo>
                      <a:pt x="108" y="378"/>
                    </a:lnTo>
                    <a:lnTo>
                      <a:pt x="125" y="442"/>
                    </a:lnTo>
                    <a:lnTo>
                      <a:pt x="143" y="504"/>
                    </a:lnTo>
                    <a:lnTo>
                      <a:pt x="175" y="628"/>
                    </a:lnTo>
                    <a:lnTo>
                      <a:pt x="175" y="628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0" name="Freeform 67">
                <a:extLst>
                  <a:ext uri="{FF2B5EF4-FFF2-40B4-BE49-F238E27FC236}">
                    <a16:creationId xmlns:a16="http://schemas.microsoft.com/office/drawing/2014/main" id="{DD3E534D-40DE-C0B9-0385-7EDFEFC49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7" y="1766"/>
                <a:ext cx="1" cy="29"/>
              </a:xfrm>
              <a:custGeom>
                <a:avLst/>
                <a:gdLst>
                  <a:gd name="T0" fmla="*/ 2 w 2"/>
                  <a:gd name="T1" fmla="*/ 0 h 57"/>
                  <a:gd name="T2" fmla="*/ 0 w 2"/>
                  <a:gd name="T3" fmla="*/ 50 h 57"/>
                  <a:gd name="T4" fmla="*/ 0 w 2"/>
                  <a:gd name="T5" fmla="*/ 50 h 57"/>
                  <a:gd name="T6" fmla="*/ 1 w 2"/>
                  <a:gd name="T7" fmla="*/ 57 h 57"/>
                  <a:gd name="T8" fmla="*/ 2 w 2"/>
                  <a:gd name="T9" fmla="*/ 1 h 57"/>
                  <a:gd name="T10" fmla="*/ 2 w 2"/>
                  <a:gd name="T11" fmla="*/ 1 h 57"/>
                  <a:gd name="T12" fmla="*/ 2 w 2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57">
                    <a:moveTo>
                      <a:pt x="2" y="0"/>
                    </a:moveTo>
                    <a:lnTo>
                      <a:pt x="0" y="50"/>
                    </a:lnTo>
                    <a:lnTo>
                      <a:pt x="0" y="50"/>
                    </a:lnTo>
                    <a:lnTo>
                      <a:pt x="1" y="57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1" name="Freeform 68">
                <a:extLst>
                  <a:ext uri="{FF2B5EF4-FFF2-40B4-BE49-F238E27FC236}">
                    <a16:creationId xmlns:a16="http://schemas.microsoft.com/office/drawing/2014/main" id="{1CD43548-4EDF-1CD1-18BE-4985EE8EC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7" y="1766"/>
                <a:ext cx="1" cy="29"/>
              </a:xfrm>
              <a:custGeom>
                <a:avLst/>
                <a:gdLst>
                  <a:gd name="T0" fmla="*/ 2 w 2"/>
                  <a:gd name="T1" fmla="*/ 0 h 57"/>
                  <a:gd name="T2" fmla="*/ 0 w 2"/>
                  <a:gd name="T3" fmla="*/ 50 h 57"/>
                  <a:gd name="T4" fmla="*/ 0 w 2"/>
                  <a:gd name="T5" fmla="*/ 50 h 57"/>
                  <a:gd name="T6" fmla="*/ 1 w 2"/>
                  <a:gd name="T7" fmla="*/ 57 h 57"/>
                  <a:gd name="T8" fmla="*/ 2 w 2"/>
                  <a:gd name="T9" fmla="*/ 1 h 57"/>
                  <a:gd name="T10" fmla="*/ 2 w 2"/>
                  <a:gd name="T11" fmla="*/ 1 h 57"/>
                  <a:gd name="T12" fmla="*/ 2 w 2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57">
                    <a:moveTo>
                      <a:pt x="2" y="0"/>
                    </a:moveTo>
                    <a:lnTo>
                      <a:pt x="0" y="50"/>
                    </a:lnTo>
                    <a:lnTo>
                      <a:pt x="0" y="50"/>
                    </a:lnTo>
                    <a:lnTo>
                      <a:pt x="1" y="57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2" name="Freeform 69">
                <a:extLst>
                  <a:ext uri="{FF2B5EF4-FFF2-40B4-BE49-F238E27FC236}">
                    <a16:creationId xmlns:a16="http://schemas.microsoft.com/office/drawing/2014/main" id="{CCD51091-FEFC-92CC-F777-006A4B122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7" y="1767"/>
                <a:ext cx="396" cy="198"/>
              </a:xfrm>
              <a:custGeom>
                <a:avLst/>
                <a:gdLst>
                  <a:gd name="T0" fmla="*/ 0 w 792"/>
                  <a:gd name="T1" fmla="*/ 56 h 398"/>
                  <a:gd name="T2" fmla="*/ 2 w 792"/>
                  <a:gd name="T3" fmla="*/ 74 h 398"/>
                  <a:gd name="T4" fmla="*/ 14 w 792"/>
                  <a:gd name="T5" fmla="*/ 109 h 398"/>
                  <a:gd name="T6" fmla="*/ 30 w 792"/>
                  <a:gd name="T7" fmla="*/ 144 h 398"/>
                  <a:gd name="T8" fmla="*/ 53 w 792"/>
                  <a:gd name="T9" fmla="*/ 179 h 398"/>
                  <a:gd name="T10" fmla="*/ 91 w 792"/>
                  <a:gd name="T11" fmla="*/ 227 h 398"/>
                  <a:gd name="T12" fmla="*/ 146 w 792"/>
                  <a:gd name="T13" fmla="*/ 284 h 398"/>
                  <a:gd name="T14" fmla="*/ 171 w 792"/>
                  <a:gd name="T15" fmla="*/ 307 h 398"/>
                  <a:gd name="T16" fmla="*/ 194 w 792"/>
                  <a:gd name="T17" fmla="*/ 329 h 398"/>
                  <a:gd name="T18" fmla="*/ 220 w 792"/>
                  <a:gd name="T19" fmla="*/ 347 h 398"/>
                  <a:gd name="T20" fmla="*/ 273 w 792"/>
                  <a:gd name="T21" fmla="*/ 375 h 398"/>
                  <a:gd name="T22" fmla="*/ 332 w 792"/>
                  <a:gd name="T23" fmla="*/ 392 h 398"/>
                  <a:gd name="T24" fmla="*/ 393 w 792"/>
                  <a:gd name="T25" fmla="*/ 398 h 398"/>
                  <a:gd name="T26" fmla="*/ 422 w 792"/>
                  <a:gd name="T27" fmla="*/ 396 h 398"/>
                  <a:gd name="T28" fmla="*/ 480 w 792"/>
                  <a:gd name="T29" fmla="*/ 386 h 398"/>
                  <a:gd name="T30" fmla="*/ 509 w 792"/>
                  <a:gd name="T31" fmla="*/ 377 h 398"/>
                  <a:gd name="T32" fmla="*/ 565 w 792"/>
                  <a:gd name="T33" fmla="*/ 353 h 398"/>
                  <a:gd name="T34" fmla="*/ 602 w 792"/>
                  <a:gd name="T35" fmla="*/ 333 h 398"/>
                  <a:gd name="T36" fmla="*/ 635 w 792"/>
                  <a:gd name="T37" fmla="*/ 308 h 398"/>
                  <a:gd name="T38" fmla="*/ 649 w 792"/>
                  <a:gd name="T39" fmla="*/ 294 h 398"/>
                  <a:gd name="T40" fmla="*/ 672 w 792"/>
                  <a:gd name="T41" fmla="*/ 266 h 398"/>
                  <a:gd name="T42" fmla="*/ 692 w 792"/>
                  <a:gd name="T43" fmla="*/ 236 h 398"/>
                  <a:gd name="T44" fmla="*/ 728 w 792"/>
                  <a:gd name="T45" fmla="*/ 172 h 398"/>
                  <a:gd name="T46" fmla="*/ 756 w 792"/>
                  <a:gd name="T47" fmla="*/ 128 h 398"/>
                  <a:gd name="T48" fmla="*/ 773 w 792"/>
                  <a:gd name="T49" fmla="*/ 92 h 398"/>
                  <a:gd name="T50" fmla="*/ 792 w 792"/>
                  <a:gd name="T51" fmla="*/ 23 h 398"/>
                  <a:gd name="T52" fmla="*/ 764 w 792"/>
                  <a:gd name="T53" fmla="*/ 69 h 398"/>
                  <a:gd name="T54" fmla="*/ 733 w 792"/>
                  <a:gd name="T55" fmla="*/ 115 h 398"/>
                  <a:gd name="T56" fmla="*/ 699 w 792"/>
                  <a:gd name="T57" fmla="*/ 158 h 398"/>
                  <a:gd name="T58" fmla="*/ 662 w 792"/>
                  <a:gd name="T59" fmla="*/ 199 h 398"/>
                  <a:gd name="T60" fmla="*/ 621 w 792"/>
                  <a:gd name="T61" fmla="*/ 235 h 398"/>
                  <a:gd name="T62" fmla="*/ 576 w 792"/>
                  <a:gd name="T63" fmla="*/ 264 h 398"/>
                  <a:gd name="T64" fmla="*/ 527 w 792"/>
                  <a:gd name="T65" fmla="*/ 284 h 398"/>
                  <a:gd name="T66" fmla="*/ 474 w 792"/>
                  <a:gd name="T67" fmla="*/ 296 h 398"/>
                  <a:gd name="T68" fmla="*/ 451 w 792"/>
                  <a:gd name="T69" fmla="*/ 298 h 398"/>
                  <a:gd name="T70" fmla="*/ 427 w 792"/>
                  <a:gd name="T71" fmla="*/ 300 h 398"/>
                  <a:gd name="T72" fmla="*/ 389 w 792"/>
                  <a:gd name="T73" fmla="*/ 297 h 398"/>
                  <a:gd name="T74" fmla="*/ 351 w 792"/>
                  <a:gd name="T75" fmla="*/ 291 h 398"/>
                  <a:gd name="T76" fmla="*/ 315 w 792"/>
                  <a:gd name="T77" fmla="*/ 282 h 398"/>
                  <a:gd name="T78" fmla="*/ 279 w 792"/>
                  <a:gd name="T79" fmla="*/ 269 h 398"/>
                  <a:gd name="T80" fmla="*/ 211 w 792"/>
                  <a:gd name="T81" fmla="*/ 235 h 398"/>
                  <a:gd name="T82" fmla="*/ 145 w 792"/>
                  <a:gd name="T83" fmla="*/ 191 h 398"/>
                  <a:gd name="T84" fmla="*/ 119 w 792"/>
                  <a:gd name="T85" fmla="*/ 171 h 398"/>
                  <a:gd name="T86" fmla="*/ 76 w 792"/>
                  <a:gd name="T87" fmla="*/ 128 h 398"/>
                  <a:gd name="T88" fmla="*/ 42 w 792"/>
                  <a:gd name="T89" fmla="*/ 79 h 398"/>
                  <a:gd name="T90" fmla="*/ 14 w 792"/>
                  <a:gd name="T91" fmla="*/ 27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92" h="398">
                    <a:moveTo>
                      <a:pt x="1" y="0"/>
                    </a:moveTo>
                    <a:lnTo>
                      <a:pt x="0" y="56"/>
                    </a:lnTo>
                    <a:lnTo>
                      <a:pt x="0" y="56"/>
                    </a:lnTo>
                    <a:lnTo>
                      <a:pt x="2" y="74"/>
                    </a:lnTo>
                    <a:lnTo>
                      <a:pt x="7" y="91"/>
                    </a:lnTo>
                    <a:lnTo>
                      <a:pt x="14" y="109"/>
                    </a:lnTo>
                    <a:lnTo>
                      <a:pt x="21" y="126"/>
                    </a:lnTo>
                    <a:lnTo>
                      <a:pt x="30" y="144"/>
                    </a:lnTo>
                    <a:lnTo>
                      <a:pt x="42" y="162"/>
                    </a:lnTo>
                    <a:lnTo>
                      <a:pt x="53" y="179"/>
                    </a:lnTo>
                    <a:lnTo>
                      <a:pt x="65" y="195"/>
                    </a:lnTo>
                    <a:lnTo>
                      <a:pt x="91" y="227"/>
                    </a:lnTo>
                    <a:lnTo>
                      <a:pt x="119" y="258"/>
                    </a:lnTo>
                    <a:lnTo>
                      <a:pt x="146" y="284"/>
                    </a:lnTo>
                    <a:lnTo>
                      <a:pt x="171" y="307"/>
                    </a:lnTo>
                    <a:lnTo>
                      <a:pt x="171" y="307"/>
                    </a:lnTo>
                    <a:lnTo>
                      <a:pt x="183" y="319"/>
                    </a:lnTo>
                    <a:lnTo>
                      <a:pt x="194" y="329"/>
                    </a:lnTo>
                    <a:lnTo>
                      <a:pt x="207" y="338"/>
                    </a:lnTo>
                    <a:lnTo>
                      <a:pt x="220" y="347"/>
                    </a:lnTo>
                    <a:lnTo>
                      <a:pt x="246" y="362"/>
                    </a:lnTo>
                    <a:lnTo>
                      <a:pt x="273" y="375"/>
                    </a:lnTo>
                    <a:lnTo>
                      <a:pt x="302" y="385"/>
                    </a:lnTo>
                    <a:lnTo>
                      <a:pt x="332" y="392"/>
                    </a:lnTo>
                    <a:lnTo>
                      <a:pt x="362" y="396"/>
                    </a:lnTo>
                    <a:lnTo>
                      <a:pt x="393" y="398"/>
                    </a:lnTo>
                    <a:lnTo>
                      <a:pt x="393" y="398"/>
                    </a:lnTo>
                    <a:lnTo>
                      <a:pt x="422" y="396"/>
                    </a:lnTo>
                    <a:lnTo>
                      <a:pt x="451" y="392"/>
                    </a:lnTo>
                    <a:lnTo>
                      <a:pt x="480" y="386"/>
                    </a:lnTo>
                    <a:lnTo>
                      <a:pt x="509" y="377"/>
                    </a:lnTo>
                    <a:lnTo>
                      <a:pt x="509" y="377"/>
                    </a:lnTo>
                    <a:lnTo>
                      <a:pt x="548" y="362"/>
                    </a:lnTo>
                    <a:lnTo>
                      <a:pt x="565" y="353"/>
                    </a:lnTo>
                    <a:lnTo>
                      <a:pt x="584" y="343"/>
                    </a:lnTo>
                    <a:lnTo>
                      <a:pt x="602" y="333"/>
                    </a:lnTo>
                    <a:lnTo>
                      <a:pt x="619" y="321"/>
                    </a:lnTo>
                    <a:lnTo>
                      <a:pt x="635" y="308"/>
                    </a:lnTo>
                    <a:lnTo>
                      <a:pt x="649" y="294"/>
                    </a:lnTo>
                    <a:lnTo>
                      <a:pt x="649" y="294"/>
                    </a:lnTo>
                    <a:lnTo>
                      <a:pt x="662" y="280"/>
                    </a:lnTo>
                    <a:lnTo>
                      <a:pt x="672" y="266"/>
                    </a:lnTo>
                    <a:lnTo>
                      <a:pt x="682" y="251"/>
                    </a:lnTo>
                    <a:lnTo>
                      <a:pt x="692" y="236"/>
                    </a:lnTo>
                    <a:lnTo>
                      <a:pt x="728" y="172"/>
                    </a:lnTo>
                    <a:lnTo>
                      <a:pt x="728" y="172"/>
                    </a:lnTo>
                    <a:lnTo>
                      <a:pt x="742" y="151"/>
                    </a:lnTo>
                    <a:lnTo>
                      <a:pt x="756" y="128"/>
                    </a:lnTo>
                    <a:lnTo>
                      <a:pt x="767" y="103"/>
                    </a:lnTo>
                    <a:lnTo>
                      <a:pt x="773" y="92"/>
                    </a:lnTo>
                    <a:lnTo>
                      <a:pt x="776" y="79"/>
                    </a:lnTo>
                    <a:lnTo>
                      <a:pt x="792" y="23"/>
                    </a:lnTo>
                    <a:lnTo>
                      <a:pt x="792" y="23"/>
                    </a:lnTo>
                    <a:lnTo>
                      <a:pt x="764" y="69"/>
                    </a:lnTo>
                    <a:lnTo>
                      <a:pt x="750" y="92"/>
                    </a:lnTo>
                    <a:lnTo>
                      <a:pt x="733" y="115"/>
                    </a:lnTo>
                    <a:lnTo>
                      <a:pt x="717" y="137"/>
                    </a:lnTo>
                    <a:lnTo>
                      <a:pt x="699" y="158"/>
                    </a:lnTo>
                    <a:lnTo>
                      <a:pt x="681" y="179"/>
                    </a:lnTo>
                    <a:lnTo>
                      <a:pt x="662" y="199"/>
                    </a:lnTo>
                    <a:lnTo>
                      <a:pt x="642" y="217"/>
                    </a:lnTo>
                    <a:lnTo>
                      <a:pt x="621" y="235"/>
                    </a:lnTo>
                    <a:lnTo>
                      <a:pt x="598" y="250"/>
                    </a:lnTo>
                    <a:lnTo>
                      <a:pt x="576" y="264"/>
                    </a:lnTo>
                    <a:lnTo>
                      <a:pt x="553" y="275"/>
                    </a:lnTo>
                    <a:lnTo>
                      <a:pt x="527" y="284"/>
                    </a:lnTo>
                    <a:lnTo>
                      <a:pt x="501" y="292"/>
                    </a:lnTo>
                    <a:lnTo>
                      <a:pt x="474" y="296"/>
                    </a:lnTo>
                    <a:lnTo>
                      <a:pt x="474" y="296"/>
                    </a:lnTo>
                    <a:lnTo>
                      <a:pt x="451" y="298"/>
                    </a:lnTo>
                    <a:lnTo>
                      <a:pt x="427" y="300"/>
                    </a:lnTo>
                    <a:lnTo>
                      <a:pt x="427" y="300"/>
                    </a:lnTo>
                    <a:lnTo>
                      <a:pt x="408" y="298"/>
                    </a:lnTo>
                    <a:lnTo>
                      <a:pt x="389" y="297"/>
                    </a:lnTo>
                    <a:lnTo>
                      <a:pt x="370" y="294"/>
                    </a:lnTo>
                    <a:lnTo>
                      <a:pt x="351" y="291"/>
                    </a:lnTo>
                    <a:lnTo>
                      <a:pt x="333" y="287"/>
                    </a:lnTo>
                    <a:lnTo>
                      <a:pt x="315" y="282"/>
                    </a:lnTo>
                    <a:lnTo>
                      <a:pt x="297" y="275"/>
                    </a:lnTo>
                    <a:lnTo>
                      <a:pt x="279" y="269"/>
                    </a:lnTo>
                    <a:lnTo>
                      <a:pt x="245" y="252"/>
                    </a:lnTo>
                    <a:lnTo>
                      <a:pt x="211" y="235"/>
                    </a:lnTo>
                    <a:lnTo>
                      <a:pt x="178" y="213"/>
                    </a:lnTo>
                    <a:lnTo>
                      <a:pt x="145" y="191"/>
                    </a:lnTo>
                    <a:lnTo>
                      <a:pt x="145" y="191"/>
                    </a:lnTo>
                    <a:lnTo>
                      <a:pt x="119" y="171"/>
                    </a:lnTo>
                    <a:lnTo>
                      <a:pt x="96" y="151"/>
                    </a:lnTo>
                    <a:lnTo>
                      <a:pt x="76" y="128"/>
                    </a:lnTo>
                    <a:lnTo>
                      <a:pt x="58" y="105"/>
                    </a:lnTo>
                    <a:lnTo>
                      <a:pt x="42" y="79"/>
                    </a:lnTo>
                    <a:lnTo>
                      <a:pt x="26" y="54"/>
                    </a:lnTo>
                    <a:lnTo>
                      <a:pt x="14" y="2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3" name="Freeform 70">
                <a:extLst>
                  <a:ext uri="{FF2B5EF4-FFF2-40B4-BE49-F238E27FC236}">
                    <a16:creationId xmlns:a16="http://schemas.microsoft.com/office/drawing/2014/main" id="{EA6A053F-304E-EF4A-9A07-B15CB779A1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7" y="1767"/>
                <a:ext cx="396" cy="198"/>
              </a:xfrm>
              <a:custGeom>
                <a:avLst/>
                <a:gdLst>
                  <a:gd name="T0" fmla="*/ 0 w 792"/>
                  <a:gd name="T1" fmla="*/ 56 h 398"/>
                  <a:gd name="T2" fmla="*/ 2 w 792"/>
                  <a:gd name="T3" fmla="*/ 74 h 398"/>
                  <a:gd name="T4" fmla="*/ 14 w 792"/>
                  <a:gd name="T5" fmla="*/ 109 h 398"/>
                  <a:gd name="T6" fmla="*/ 30 w 792"/>
                  <a:gd name="T7" fmla="*/ 144 h 398"/>
                  <a:gd name="T8" fmla="*/ 53 w 792"/>
                  <a:gd name="T9" fmla="*/ 179 h 398"/>
                  <a:gd name="T10" fmla="*/ 91 w 792"/>
                  <a:gd name="T11" fmla="*/ 227 h 398"/>
                  <a:gd name="T12" fmla="*/ 146 w 792"/>
                  <a:gd name="T13" fmla="*/ 284 h 398"/>
                  <a:gd name="T14" fmla="*/ 171 w 792"/>
                  <a:gd name="T15" fmla="*/ 307 h 398"/>
                  <a:gd name="T16" fmla="*/ 194 w 792"/>
                  <a:gd name="T17" fmla="*/ 329 h 398"/>
                  <a:gd name="T18" fmla="*/ 220 w 792"/>
                  <a:gd name="T19" fmla="*/ 347 h 398"/>
                  <a:gd name="T20" fmla="*/ 273 w 792"/>
                  <a:gd name="T21" fmla="*/ 375 h 398"/>
                  <a:gd name="T22" fmla="*/ 332 w 792"/>
                  <a:gd name="T23" fmla="*/ 392 h 398"/>
                  <a:gd name="T24" fmla="*/ 393 w 792"/>
                  <a:gd name="T25" fmla="*/ 398 h 398"/>
                  <a:gd name="T26" fmla="*/ 422 w 792"/>
                  <a:gd name="T27" fmla="*/ 396 h 398"/>
                  <a:gd name="T28" fmla="*/ 480 w 792"/>
                  <a:gd name="T29" fmla="*/ 386 h 398"/>
                  <a:gd name="T30" fmla="*/ 509 w 792"/>
                  <a:gd name="T31" fmla="*/ 377 h 398"/>
                  <a:gd name="T32" fmla="*/ 565 w 792"/>
                  <a:gd name="T33" fmla="*/ 353 h 398"/>
                  <a:gd name="T34" fmla="*/ 602 w 792"/>
                  <a:gd name="T35" fmla="*/ 333 h 398"/>
                  <a:gd name="T36" fmla="*/ 635 w 792"/>
                  <a:gd name="T37" fmla="*/ 308 h 398"/>
                  <a:gd name="T38" fmla="*/ 649 w 792"/>
                  <a:gd name="T39" fmla="*/ 294 h 398"/>
                  <a:gd name="T40" fmla="*/ 672 w 792"/>
                  <a:gd name="T41" fmla="*/ 266 h 398"/>
                  <a:gd name="T42" fmla="*/ 692 w 792"/>
                  <a:gd name="T43" fmla="*/ 236 h 398"/>
                  <a:gd name="T44" fmla="*/ 728 w 792"/>
                  <a:gd name="T45" fmla="*/ 172 h 398"/>
                  <a:gd name="T46" fmla="*/ 756 w 792"/>
                  <a:gd name="T47" fmla="*/ 128 h 398"/>
                  <a:gd name="T48" fmla="*/ 773 w 792"/>
                  <a:gd name="T49" fmla="*/ 92 h 398"/>
                  <a:gd name="T50" fmla="*/ 792 w 792"/>
                  <a:gd name="T51" fmla="*/ 23 h 398"/>
                  <a:gd name="T52" fmla="*/ 764 w 792"/>
                  <a:gd name="T53" fmla="*/ 69 h 398"/>
                  <a:gd name="T54" fmla="*/ 733 w 792"/>
                  <a:gd name="T55" fmla="*/ 115 h 398"/>
                  <a:gd name="T56" fmla="*/ 699 w 792"/>
                  <a:gd name="T57" fmla="*/ 158 h 398"/>
                  <a:gd name="T58" fmla="*/ 662 w 792"/>
                  <a:gd name="T59" fmla="*/ 199 h 398"/>
                  <a:gd name="T60" fmla="*/ 621 w 792"/>
                  <a:gd name="T61" fmla="*/ 235 h 398"/>
                  <a:gd name="T62" fmla="*/ 576 w 792"/>
                  <a:gd name="T63" fmla="*/ 264 h 398"/>
                  <a:gd name="T64" fmla="*/ 527 w 792"/>
                  <a:gd name="T65" fmla="*/ 284 h 398"/>
                  <a:gd name="T66" fmla="*/ 474 w 792"/>
                  <a:gd name="T67" fmla="*/ 296 h 398"/>
                  <a:gd name="T68" fmla="*/ 451 w 792"/>
                  <a:gd name="T69" fmla="*/ 298 h 398"/>
                  <a:gd name="T70" fmla="*/ 427 w 792"/>
                  <a:gd name="T71" fmla="*/ 300 h 398"/>
                  <a:gd name="T72" fmla="*/ 389 w 792"/>
                  <a:gd name="T73" fmla="*/ 297 h 398"/>
                  <a:gd name="T74" fmla="*/ 351 w 792"/>
                  <a:gd name="T75" fmla="*/ 291 h 398"/>
                  <a:gd name="T76" fmla="*/ 315 w 792"/>
                  <a:gd name="T77" fmla="*/ 282 h 398"/>
                  <a:gd name="T78" fmla="*/ 279 w 792"/>
                  <a:gd name="T79" fmla="*/ 269 h 398"/>
                  <a:gd name="T80" fmla="*/ 211 w 792"/>
                  <a:gd name="T81" fmla="*/ 235 h 398"/>
                  <a:gd name="T82" fmla="*/ 145 w 792"/>
                  <a:gd name="T83" fmla="*/ 191 h 398"/>
                  <a:gd name="T84" fmla="*/ 119 w 792"/>
                  <a:gd name="T85" fmla="*/ 171 h 398"/>
                  <a:gd name="T86" fmla="*/ 76 w 792"/>
                  <a:gd name="T87" fmla="*/ 128 h 398"/>
                  <a:gd name="T88" fmla="*/ 42 w 792"/>
                  <a:gd name="T89" fmla="*/ 79 h 398"/>
                  <a:gd name="T90" fmla="*/ 14 w 792"/>
                  <a:gd name="T91" fmla="*/ 27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92" h="398">
                    <a:moveTo>
                      <a:pt x="1" y="0"/>
                    </a:moveTo>
                    <a:lnTo>
                      <a:pt x="0" y="56"/>
                    </a:lnTo>
                    <a:lnTo>
                      <a:pt x="0" y="56"/>
                    </a:lnTo>
                    <a:lnTo>
                      <a:pt x="2" y="74"/>
                    </a:lnTo>
                    <a:lnTo>
                      <a:pt x="7" y="91"/>
                    </a:lnTo>
                    <a:lnTo>
                      <a:pt x="14" y="109"/>
                    </a:lnTo>
                    <a:lnTo>
                      <a:pt x="21" y="126"/>
                    </a:lnTo>
                    <a:lnTo>
                      <a:pt x="30" y="144"/>
                    </a:lnTo>
                    <a:lnTo>
                      <a:pt x="42" y="162"/>
                    </a:lnTo>
                    <a:lnTo>
                      <a:pt x="53" y="179"/>
                    </a:lnTo>
                    <a:lnTo>
                      <a:pt x="65" y="195"/>
                    </a:lnTo>
                    <a:lnTo>
                      <a:pt x="91" y="227"/>
                    </a:lnTo>
                    <a:lnTo>
                      <a:pt x="119" y="258"/>
                    </a:lnTo>
                    <a:lnTo>
                      <a:pt x="146" y="284"/>
                    </a:lnTo>
                    <a:lnTo>
                      <a:pt x="171" y="307"/>
                    </a:lnTo>
                    <a:lnTo>
                      <a:pt x="171" y="307"/>
                    </a:lnTo>
                    <a:lnTo>
                      <a:pt x="183" y="319"/>
                    </a:lnTo>
                    <a:lnTo>
                      <a:pt x="194" y="329"/>
                    </a:lnTo>
                    <a:lnTo>
                      <a:pt x="207" y="338"/>
                    </a:lnTo>
                    <a:lnTo>
                      <a:pt x="220" y="347"/>
                    </a:lnTo>
                    <a:lnTo>
                      <a:pt x="246" y="362"/>
                    </a:lnTo>
                    <a:lnTo>
                      <a:pt x="273" y="375"/>
                    </a:lnTo>
                    <a:lnTo>
                      <a:pt x="302" y="385"/>
                    </a:lnTo>
                    <a:lnTo>
                      <a:pt x="332" y="392"/>
                    </a:lnTo>
                    <a:lnTo>
                      <a:pt x="362" y="396"/>
                    </a:lnTo>
                    <a:lnTo>
                      <a:pt x="393" y="398"/>
                    </a:lnTo>
                    <a:lnTo>
                      <a:pt x="393" y="398"/>
                    </a:lnTo>
                    <a:lnTo>
                      <a:pt x="422" y="396"/>
                    </a:lnTo>
                    <a:lnTo>
                      <a:pt x="451" y="392"/>
                    </a:lnTo>
                    <a:lnTo>
                      <a:pt x="480" y="386"/>
                    </a:lnTo>
                    <a:lnTo>
                      <a:pt x="509" y="377"/>
                    </a:lnTo>
                    <a:lnTo>
                      <a:pt x="509" y="377"/>
                    </a:lnTo>
                    <a:lnTo>
                      <a:pt x="548" y="362"/>
                    </a:lnTo>
                    <a:lnTo>
                      <a:pt x="565" y="353"/>
                    </a:lnTo>
                    <a:lnTo>
                      <a:pt x="584" y="343"/>
                    </a:lnTo>
                    <a:lnTo>
                      <a:pt x="602" y="333"/>
                    </a:lnTo>
                    <a:lnTo>
                      <a:pt x="619" y="321"/>
                    </a:lnTo>
                    <a:lnTo>
                      <a:pt x="635" y="308"/>
                    </a:lnTo>
                    <a:lnTo>
                      <a:pt x="649" y="294"/>
                    </a:lnTo>
                    <a:lnTo>
                      <a:pt x="649" y="294"/>
                    </a:lnTo>
                    <a:lnTo>
                      <a:pt x="662" y="280"/>
                    </a:lnTo>
                    <a:lnTo>
                      <a:pt x="672" y="266"/>
                    </a:lnTo>
                    <a:lnTo>
                      <a:pt x="682" y="251"/>
                    </a:lnTo>
                    <a:lnTo>
                      <a:pt x="692" y="236"/>
                    </a:lnTo>
                    <a:lnTo>
                      <a:pt x="728" y="172"/>
                    </a:lnTo>
                    <a:lnTo>
                      <a:pt x="728" y="172"/>
                    </a:lnTo>
                    <a:lnTo>
                      <a:pt x="742" y="151"/>
                    </a:lnTo>
                    <a:lnTo>
                      <a:pt x="756" y="128"/>
                    </a:lnTo>
                    <a:lnTo>
                      <a:pt x="767" y="103"/>
                    </a:lnTo>
                    <a:lnTo>
                      <a:pt x="773" y="92"/>
                    </a:lnTo>
                    <a:lnTo>
                      <a:pt x="776" y="79"/>
                    </a:lnTo>
                    <a:lnTo>
                      <a:pt x="792" y="23"/>
                    </a:lnTo>
                    <a:lnTo>
                      <a:pt x="792" y="23"/>
                    </a:lnTo>
                    <a:lnTo>
                      <a:pt x="764" y="69"/>
                    </a:lnTo>
                    <a:lnTo>
                      <a:pt x="750" y="92"/>
                    </a:lnTo>
                    <a:lnTo>
                      <a:pt x="733" y="115"/>
                    </a:lnTo>
                    <a:lnTo>
                      <a:pt x="717" y="137"/>
                    </a:lnTo>
                    <a:lnTo>
                      <a:pt x="699" y="158"/>
                    </a:lnTo>
                    <a:lnTo>
                      <a:pt x="681" y="179"/>
                    </a:lnTo>
                    <a:lnTo>
                      <a:pt x="662" y="199"/>
                    </a:lnTo>
                    <a:lnTo>
                      <a:pt x="642" y="217"/>
                    </a:lnTo>
                    <a:lnTo>
                      <a:pt x="621" y="235"/>
                    </a:lnTo>
                    <a:lnTo>
                      <a:pt x="598" y="250"/>
                    </a:lnTo>
                    <a:lnTo>
                      <a:pt x="576" y="264"/>
                    </a:lnTo>
                    <a:lnTo>
                      <a:pt x="553" y="275"/>
                    </a:lnTo>
                    <a:lnTo>
                      <a:pt x="527" y="284"/>
                    </a:lnTo>
                    <a:lnTo>
                      <a:pt x="501" y="292"/>
                    </a:lnTo>
                    <a:lnTo>
                      <a:pt x="474" y="296"/>
                    </a:lnTo>
                    <a:lnTo>
                      <a:pt x="474" y="296"/>
                    </a:lnTo>
                    <a:lnTo>
                      <a:pt x="451" y="298"/>
                    </a:lnTo>
                    <a:lnTo>
                      <a:pt x="427" y="300"/>
                    </a:lnTo>
                    <a:lnTo>
                      <a:pt x="427" y="300"/>
                    </a:lnTo>
                    <a:lnTo>
                      <a:pt x="408" y="298"/>
                    </a:lnTo>
                    <a:lnTo>
                      <a:pt x="389" y="297"/>
                    </a:lnTo>
                    <a:lnTo>
                      <a:pt x="370" y="294"/>
                    </a:lnTo>
                    <a:lnTo>
                      <a:pt x="351" y="291"/>
                    </a:lnTo>
                    <a:lnTo>
                      <a:pt x="333" y="287"/>
                    </a:lnTo>
                    <a:lnTo>
                      <a:pt x="315" y="282"/>
                    </a:lnTo>
                    <a:lnTo>
                      <a:pt x="297" y="275"/>
                    </a:lnTo>
                    <a:lnTo>
                      <a:pt x="279" y="269"/>
                    </a:lnTo>
                    <a:lnTo>
                      <a:pt x="245" y="252"/>
                    </a:lnTo>
                    <a:lnTo>
                      <a:pt x="211" y="235"/>
                    </a:lnTo>
                    <a:lnTo>
                      <a:pt x="178" y="213"/>
                    </a:lnTo>
                    <a:lnTo>
                      <a:pt x="145" y="191"/>
                    </a:lnTo>
                    <a:lnTo>
                      <a:pt x="145" y="191"/>
                    </a:lnTo>
                    <a:lnTo>
                      <a:pt x="119" y="171"/>
                    </a:lnTo>
                    <a:lnTo>
                      <a:pt x="96" y="151"/>
                    </a:lnTo>
                    <a:lnTo>
                      <a:pt x="76" y="128"/>
                    </a:lnTo>
                    <a:lnTo>
                      <a:pt x="58" y="105"/>
                    </a:lnTo>
                    <a:lnTo>
                      <a:pt x="42" y="79"/>
                    </a:lnTo>
                    <a:lnTo>
                      <a:pt x="26" y="54"/>
                    </a:lnTo>
                    <a:lnTo>
                      <a:pt x="14" y="27"/>
                    </a:lnTo>
                    <a:lnTo>
                      <a:pt x="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4" name="Freeform 71">
                <a:extLst>
                  <a:ext uri="{FF2B5EF4-FFF2-40B4-BE49-F238E27FC236}">
                    <a16:creationId xmlns:a16="http://schemas.microsoft.com/office/drawing/2014/main" id="{B2F877EA-2B35-D0F5-6559-567141830F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34" y="1927"/>
                <a:ext cx="391" cy="41"/>
              </a:xfrm>
              <a:custGeom>
                <a:avLst/>
                <a:gdLst>
                  <a:gd name="T0" fmla="*/ 782 w 782"/>
                  <a:gd name="T1" fmla="*/ 65 h 82"/>
                  <a:gd name="T2" fmla="*/ 782 w 782"/>
                  <a:gd name="T3" fmla="*/ 65 h 82"/>
                  <a:gd name="T4" fmla="*/ 778 w 782"/>
                  <a:gd name="T5" fmla="*/ 71 h 82"/>
                  <a:gd name="T6" fmla="*/ 778 w 782"/>
                  <a:gd name="T7" fmla="*/ 82 h 82"/>
                  <a:gd name="T8" fmla="*/ 782 w 782"/>
                  <a:gd name="T9" fmla="*/ 65 h 82"/>
                  <a:gd name="T10" fmla="*/ 0 w 782"/>
                  <a:gd name="T11" fmla="*/ 0 h 82"/>
                  <a:gd name="T12" fmla="*/ 13 w 782"/>
                  <a:gd name="T13" fmla="*/ 38 h 82"/>
                  <a:gd name="T14" fmla="*/ 12 w 782"/>
                  <a:gd name="T15" fmla="*/ 15 h 82"/>
                  <a:gd name="T16" fmla="*/ 12 w 782"/>
                  <a:gd name="T17" fmla="*/ 15 h 82"/>
                  <a:gd name="T18" fmla="*/ 8 w 782"/>
                  <a:gd name="T19" fmla="*/ 9 h 82"/>
                  <a:gd name="T20" fmla="*/ 8 w 782"/>
                  <a:gd name="T21" fmla="*/ 9 h 82"/>
                  <a:gd name="T22" fmla="*/ 6 w 782"/>
                  <a:gd name="T23" fmla="*/ 9 h 82"/>
                  <a:gd name="T24" fmla="*/ 6 w 782"/>
                  <a:gd name="T25" fmla="*/ 9 h 82"/>
                  <a:gd name="T26" fmla="*/ 6 w 782"/>
                  <a:gd name="T27" fmla="*/ 9 h 82"/>
                  <a:gd name="T28" fmla="*/ 6 w 782"/>
                  <a:gd name="T29" fmla="*/ 9 h 82"/>
                  <a:gd name="T30" fmla="*/ 6 w 782"/>
                  <a:gd name="T31" fmla="*/ 8 h 82"/>
                  <a:gd name="T32" fmla="*/ 6 w 782"/>
                  <a:gd name="T33" fmla="*/ 8 h 82"/>
                  <a:gd name="T34" fmla="*/ 6 w 782"/>
                  <a:gd name="T35" fmla="*/ 8 h 82"/>
                  <a:gd name="T36" fmla="*/ 6 w 782"/>
                  <a:gd name="T37" fmla="*/ 8 h 82"/>
                  <a:gd name="T38" fmla="*/ 5 w 782"/>
                  <a:gd name="T39" fmla="*/ 7 h 82"/>
                  <a:gd name="T40" fmla="*/ 5 w 782"/>
                  <a:gd name="T41" fmla="*/ 7 h 82"/>
                  <a:gd name="T42" fmla="*/ 5 w 782"/>
                  <a:gd name="T43" fmla="*/ 7 h 82"/>
                  <a:gd name="T44" fmla="*/ 5 w 782"/>
                  <a:gd name="T45" fmla="*/ 7 h 82"/>
                  <a:gd name="T46" fmla="*/ 0 w 782"/>
                  <a:gd name="T4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82" h="82">
                    <a:moveTo>
                      <a:pt x="782" y="65"/>
                    </a:moveTo>
                    <a:lnTo>
                      <a:pt x="782" y="65"/>
                    </a:lnTo>
                    <a:lnTo>
                      <a:pt x="778" y="71"/>
                    </a:lnTo>
                    <a:lnTo>
                      <a:pt x="778" y="82"/>
                    </a:lnTo>
                    <a:lnTo>
                      <a:pt x="782" y="65"/>
                    </a:lnTo>
                    <a:close/>
                    <a:moveTo>
                      <a:pt x="0" y="0"/>
                    </a:moveTo>
                    <a:lnTo>
                      <a:pt x="13" y="38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5" name="Freeform 72">
                <a:extLst>
                  <a:ext uri="{FF2B5EF4-FFF2-40B4-BE49-F238E27FC236}">
                    <a16:creationId xmlns:a16="http://schemas.microsoft.com/office/drawing/2014/main" id="{6EEF4E90-0962-DEB2-F21B-9FCF199AF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3" y="1960"/>
                <a:ext cx="2" cy="8"/>
              </a:xfrm>
              <a:custGeom>
                <a:avLst/>
                <a:gdLst>
                  <a:gd name="T0" fmla="*/ 4 w 4"/>
                  <a:gd name="T1" fmla="*/ 0 h 17"/>
                  <a:gd name="T2" fmla="*/ 4 w 4"/>
                  <a:gd name="T3" fmla="*/ 0 h 17"/>
                  <a:gd name="T4" fmla="*/ 0 w 4"/>
                  <a:gd name="T5" fmla="*/ 6 h 17"/>
                  <a:gd name="T6" fmla="*/ 0 w 4"/>
                  <a:gd name="T7" fmla="*/ 17 h 17"/>
                  <a:gd name="T8" fmla="*/ 4 w 4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17">
                    <a:moveTo>
                      <a:pt x="4" y="0"/>
                    </a:moveTo>
                    <a:lnTo>
                      <a:pt x="4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6" name="Freeform 73">
                <a:extLst>
                  <a:ext uri="{FF2B5EF4-FFF2-40B4-BE49-F238E27FC236}">
                    <a16:creationId xmlns:a16="http://schemas.microsoft.com/office/drawing/2014/main" id="{F0593C04-A2F4-26A8-9FCA-EE5FFBD1CA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4" y="1927"/>
                <a:ext cx="6" cy="19"/>
              </a:xfrm>
              <a:custGeom>
                <a:avLst/>
                <a:gdLst>
                  <a:gd name="T0" fmla="*/ 0 w 13"/>
                  <a:gd name="T1" fmla="*/ 0 h 38"/>
                  <a:gd name="T2" fmla="*/ 13 w 13"/>
                  <a:gd name="T3" fmla="*/ 38 h 38"/>
                  <a:gd name="T4" fmla="*/ 12 w 13"/>
                  <a:gd name="T5" fmla="*/ 15 h 38"/>
                  <a:gd name="T6" fmla="*/ 12 w 13"/>
                  <a:gd name="T7" fmla="*/ 15 h 38"/>
                  <a:gd name="T8" fmla="*/ 8 w 13"/>
                  <a:gd name="T9" fmla="*/ 9 h 38"/>
                  <a:gd name="T10" fmla="*/ 8 w 13"/>
                  <a:gd name="T11" fmla="*/ 9 h 38"/>
                  <a:gd name="T12" fmla="*/ 6 w 13"/>
                  <a:gd name="T13" fmla="*/ 9 h 38"/>
                  <a:gd name="T14" fmla="*/ 6 w 13"/>
                  <a:gd name="T15" fmla="*/ 9 h 38"/>
                  <a:gd name="T16" fmla="*/ 6 w 13"/>
                  <a:gd name="T17" fmla="*/ 9 h 38"/>
                  <a:gd name="T18" fmla="*/ 6 w 13"/>
                  <a:gd name="T19" fmla="*/ 9 h 38"/>
                  <a:gd name="T20" fmla="*/ 6 w 13"/>
                  <a:gd name="T21" fmla="*/ 8 h 38"/>
                  <a:gd name="T22" fmla="*/ 6 w 13"/>
                  <a:gd name="T23" fmla="*/ 8 h 38"/>
                  <a:gd name="T24" fmla="*/ 6 w 13"/>
                  <a:gd name="T25" fmla="*/ 8 h 38"/>
                  <a:gd name="T26" fmla="*/ 6 w 13"/>
                  <a:gd name="T27" fmla="*/ 8 h 38"/>
                  <a:gd name="T28" fmla="*/ 5 w 13"/>
                  <a:gd name="T29" fmla="*/ 7 h 38"/>
                  <a:gd name="T30" fmla="*/ 5 w 13"/>
                  <a:gd name="T31" fmla="*/ 7 h 38"/>
                  <a:gd name="T32" fmla="*/ 5 w 13"/>
                  <a:gd name="T33" fmla="*/ 7 h 38"/>
                  <a:gd name="T34" fmla="*/ 5 w 13"/>
                  <a:gd name="T35" fmla="*/ 7 h 38"/>
                  <a:gd name="T36" fmla="*/ 0 w 13"/>
                  <a:gd name="T3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" h="38">
                    <a:moveTo>
                      <a:pt x="0" y="0"/>
                    </a:moveTo>
                    <a:lnTo>
                      <a:pt x="13" y="38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7" name="Freeform 74">
                <a:extLst>
                  <a:ext uri="{FF2B5EF4-FFF2-40B4-BE49-F238E27FC236}">
                    <a16:creationId xmlns:a16="http://schemas.microsoft.com/office/drawing/2014/main" id="{9897E1A9-6087-1FCF-213F-DA4CB5F7A9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37" y="1930"/>
                <a:ext cx="388" cy="185"/>
              </a:xfrm>
              <a:custGeom>
                <a:avLst/>
                <a:gdLst>
                  <a:gd name="T0" fmla="*/ 3 w 777"/>
                  <a:gd name="T1" fmla="*/ 2 h 369"/>
                  <a:gd name="T2" fmla="*/ 8 w 777"/>
                  <a:gd name="T3" fmla="*/ 31 h 369"/>
                  <a:gd name="T4" fmla="*/ 9 w 777"/>
                  <a:gd name="T5" fmla="*/ 35 h 369"/>
                  <a:gd name="T6" fmla="*/ 57 w 777"/>
                  <a:gd name="T7" fmla="*/ 115 h 369"/>
                  <a:gd name="T8" fmla="*/ 108 w 777"/>
                  <a:gd name="T9" fmla="*/ 188 h 369"/>
                  <a:gd name="T10" fmla="*/ 151 w 777"/>
                  <a:gd name="T11" fmla="*/ 238 h 369"/>
                  <a:gd name="T12" fmla="*/ 184 w 777"/>
                  <a:gd name="T13" fmla="*/ 268 h 369"/>
                  <a:gd name="T14" fmla="*/ 221 w 777"/>
                  <a:gd name="T15" fmla="*/ 299 h 369"/>
                  <a:gd name="T16" fmla="*/ 240 w 777"/>
                  <a:gd name="T17" fmla="*/ 313 h 369"/>
                  <a:gd name="T18" fmla="*/ 273 w 777"/>
                  <a:gd name="T19" fmla="*/ 336 h 369"/>
                  <a:gd name="T20" fmla="*/ 306 w 777"/>
                  <a:gd name="T21" fmla="*/ 353 h 369"/>
                  <a:gd name="T22" fmla="*/ 342 w 777"/>
                  <a:gd name="T23" fmla="*/ 365 h 369"/>
                  <a:gd name="T24" fmla="*/ 381 w 777"/>
                  <a:gd name="T25" fmla="*/ 369 h 369"/>
                  <a:gd name="T26" fmla="*/ 387 w 777"/>
                  <a:gd name="T27" fmla="*/ 369 h 369"/>
                  <a:gd name="T28" fmla="*/ 407 w 777"/>
                  <a:gd name="T29" fmla="*/ 367 h 369"/>
                  <a:gd name="T30" fmla="*/ 450 w 777"/>
                  <a:gd name="T31" fmla="*/ 362 h 369"/>
                  <a:gd name="T32" fmla="*/ 492 w 777"/>
                  <a:gd name="T33" fmla="*/ 352 h 369"/>
                  <a:gd name="T34" fmla="*/ 553 w 777"/>
                  <a:gd name="T35" fmla="*/ 332 h 369"/>
                  <a:gd name="T36" fmla="*/ 576 w 777"/>
                  <a:gd name="T37" fmla="*/ 322 h 369"/>
                  <a:gd name="T38" fmla="*/ 622 w 777"/>
                  <a:gd name="T39" fmla="*/ 300 h 369"/>
                  <a:gd name="T40" fmla="*/ 642 w 777"/>
                  <a:gd name="T41" fmla="*/ 286 h 369"/>
                  <a:gd name="T42" fmla="*/ 662 w 777"/>
                  <a:gd name="T43" fmla="*/ 269 h 369"/>
                  <a:gd name="T44" fmla="*/ 698 w 777"/>
                  <a:gd name="T45" fmla="*/ 227 h 369"/>
                  <a:gd name="T46" fmla="*/ 728 w 777"/>
                  <a:gd name="T47" fmla="*/ 179 h 369"/>
                  <a:gd name="T48" fmla="*/ 765 w 777"/>
                  <a:gd name="T49" fmla="*/ 106 h 369"/>
                  <a:gd name="T50" fmla="*/ 773 w 777"/>
                  <a:gd name="T51" fmla="*/ 64 h 369"/>
                  <a:gd name="T52" fmla="*/ 777 w 777"/>
                  <a:gd name="T53" fmla="*/ 58 h 369"/>
                  <a:gd name="T54" fmla="*/ 777 w 777"/>
                  <a:gd name="T55" fmla="*/ 58 h 369"/>
                  <a:gd name="T56" fmla="*/ 731 w 777"/>
                  <a:gd name="T57" fmla="*/ 117 h 369"/>
                  <a:gd name="T58" fmla="*/ 678 w 777"/>
                  <a:gd name="T59" fmla="*/ 169 h 369"/>
                  <a:gd name="T60" fmla="*/ 647 w 777"/>
                  <a:gd name="T61" fmla="*/ 192 h 369"/>
                  <a:gd name="T62" fmla="*/ 615 w 777"/>
                  <a:gd name="T63" fmla="*/ 212 h 369"/>
                  <a:gd name="T64" fmla="*/ 581 w 777"/>
                  <a:gd name="T65" fmla="*/ 230 h 369"/>
                  <a:gd name="T66" fmla="*/ 545 w 777"/>
                  <a:gd name="T67" fmla="*/ 245 h 369"/>
                  <a:gd name="T68" fmla="*/ 519 w 777"/>
                  <a:gd name="T69" fmla="*/ 254 h 369"/>
                  <a:gd name="T70" fmla="*/ 467 w 777"/>
                  <a:gd name="T71" fmla="*/ 263 h 369"/>
                  <a:gd name="T72" fmla="*/ 441 w 777"/>
                  <a:gd name="T73" fmla="*/ 264 h 369"/>
                  <a:gd name="T74" fmla="*/ 393 w 777"/>
                  <a:gd name="T75" fmla="*/ 260 h 369"/>
                  <a:gd name="T76" fmla="*/ 346 w 777"/>
                  <a:gd name="T77" fmla="*/ 250 h 369"/>
                  <a:gd name="T78" fmla="*/ 300 w 777"/>
                  <a:gd name="T79" fmla="*/ 234 h 369"/>
                  <a:gd name="T80" fmla="*/ 256 w 777"/>
                  <a:gd name="T81" fmla="*/ 212 h 369"/>
                  <a:gd name="T82" fmla="*/ 214 w 777"/>
                  <a:gd name="T83" fmla="*/ 187 h 369"/>
                  <a:gd name="T84" fmla="*/ 132 w 777"/>
                  <a:gd name="T85" fmla="*/ 129 h 369"/>
                  <a:gd name="T86" fmla="*/ 94 w 777"/>
                  <a:gd name="T87" fmla="*/ 99 h 369"/>
                  <a:gd name="T88" fmla="*/ 45 w 777"/>
                  <a:gd name="T89" fmla="*/ 53 h 369"/>
                  <a:gd name="T90" fmla="*/ 3 w 777"/>
                  <a:gd name="T91" fmla="*/ 2 h 369"/>
                  <a:gd name="T92" fmla="*/ 1 w 777"/>
                  <a:gd name="T93" fmla="*/ 2 h 369"/>
                  <a:gd name="T94" fmla="*/ 1 w 777"/>
                  <a:gd name="T95" fmla="*/ 2 h 369"/>
                  <a:gd name="T96" fmla="*/ 1 w 777"/>
                  <a:gd name="T97" fmla="*/ 1 h 369"/>
                  <a:gd name="T98" fmla="*/ 1 w 777"/>
                  <a:gd name="T99" fmla="*/ 1 h 369"/>
                  <a:gd name="T100" fmla="*/ 1 w 777"/>
                  <a:gd name="T101" fmla="*/ 1 h 369"/>
                  <a:gd name="T102" fmla="*/ 0 w 777"/>
                  <a:gd name="T103" fmla="*/ 0 h 369"/>
                  <a:gd name="T104" fmla="*/ 0 w 777"/>
                  <a:gd name="T105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77" h="369">
                    <a:moveTo>
                      <a:pt x="3" y="2"/>
                    </a:moveTo>
                    <a:lnTo>
                      <a:pt x="3" y="2"/>
                    </a:lnTo>
                    <a:lnTo>
                      <a:pt x="7" y="8"/>
                    </a:lnTo>
                    <a:lnTo>
                      <a:pt x="8" y="31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33" y="76"/>
                    </a:lnTo>
                    <a:lnTo>
                      <a:pt x="57" y="115"/>
                    </a:lnTo>
                    <a:lnTo>
                      <a:pt x="83" y="152"/>
                    </a:lnTo>
                    <a:lnTo>
                      <a:pt x="108" y="188"/>
                    </a:lnTo>
                    <a:lnTo>
                      <a:pt x="136" y="221"/>
                    </a:lnTo>
                    <a:lnTo>
                      <a:pt x="151" y="238"/>
                    </a:lnTo>
                    <a:lnTo>
                      <a:pt x="168" y="253"/>
                    </a:lnTo>
                    <a:lnTo>
                      <a:pt x="184" y="268"/>
                    </a:lnTo>
                    <a:lnTo>
                      <a:pt x="202" y="283"/>
                    </a:lnTo>
                    <a:lnTo>
                      <a:pt x="221" y="299"/>
                    </a:lnTo>
                    <a:lnTo>
                      <a:pt x="240" y="313"/>
                    </a:lnTo>
                    <a:lnTo>
                      <a:pt x="240" y="313"/>
                    </a:lnTo>
                    <a:lnTo>
                      <a:pt x="257" y="324"/>
                    </a:lnTo>
                    <a:lnTo>
                      <a:pt x="273" y="336"/>
                    </a:lnTo>
                    <a:lnTo>
                      <a:pt x="290" y="344"/>
                    </a:lnTo>
                    <a:lnTo>
                      <a:pt x="306" y="353"/>
                    </a:lnTo>
                    <a:lnTo>
                      <a:pt x="324" y="360"/>
                    </a:lnTo>
                    <a:lnTo>
                      <a:pt x="342" y="365"/>
                    </a:lnTo>
                    <a:lnTo>
                      <a:pt x="361" y="369"/>
                    </a:lnTo>
                    <a:lnTo>
                      <a:pt x="381" y="369"/>
                    </a:lnTo>
                    <a:lnTo>
                      <a:pt x="381" y="369"/>
                    </a:lnTo>
                    <a:lnTo>
                      <a:pt x="387" y="369"/>
                    </a:lnTo>
                    <a:lnTo>
                      <a:pt x="387" y="369"/>
                    </a:lnTo>
                    <a:lnTo>
                      <a:pt x="407" y="367"/>
                    </a:lnTo>
                    <a:lnTo>
                      <a:pt x="429" y="365"/>
                    </a:lnTo>
                    <a:lnTo>
                      <a:pt x="450" y="362"/>
                    </a:lnTo>
                    <a:lnTo>
                      <a:pt x="472" y="357"/>
                    </a:lnTo>
                    <a:lnTo>
                      <a:pt x="492" y="352"/>
                    </a:lnTo>
                    <a:lnTo>
                      <a:pt x="514" y="346"/>
                    </a:lnTo>
                    <a:lnTo>
                      <a:pt x="553" y="332"/>
                    </a:lnTo>
                    <a:lnTo>
                      <a:pt x="553" y="332"/>
                    </a:lnTo>
                    <a:lnTo>
                      <a:pt x="576" y="322"/>
                    </a:lnTo>
                    <a:lnTo>
                      <a:pt x="599" y="311"/>
                    </a:lnTo>
                    <a:lnTo>
                      <a:pt x="622" y="300"/>
                    </a:lnTo>
                    <a:lnTo>
                      <a:pt x="642" y="286"/>
                    </a:lnTo>
                    <a:lnTo>
                      <a:pt x="642" y="286"/>
                    </a:lnTo>
                    <a:lnTo>
                      <a:pt x="652" y="278"/>
                    </a:lnTo>
                    <a:lnTo>
                      <a:pt x="662" y="269"/>
                    </a:lnTo>
                    <a:lnTo>
                      <a:pt x="680" y="249"/>
                    </a:lnTo>
                    <a:lnTo>
                      <a:pt x="698" y="227"/>
                    </a:lnTo>
                    <a:lnTo>
                      <a:pt x="713" y="204"/>
                    </a:lnTo>
                    <a:lnTo>
                      <a:pt x="728" y="179"/>
                    </a:lnTo>
                    <a:lnTo>
                      <a:pt x="742" y="155"/>
                    </a:lnTo>
                    <a:lnTo>
                      <a:pt x="765" y="106"/>
                    </a:lnTo>
                    <a:lnTo>
                      <a:pt x="773" y="75"/>
                    </a:lnTo>
                    <a:lnTo>
                      <a:pt x="773" y="64"/>
                    </a:lnTo>
                    <a:lnTo>
                      <a:pt x="773" y="64"/>
                    </a:lnTo>
                    <a:lnTo>
                      <a:pt x="777" y="58"/>
                    </a:lnTo>
                    <a:lnTo>
                      <a:pt x="777" y="58"/>
                    </a:lnTo>
                    <a:lnTo>
                      <a:pt x="777" y="58"/>
                    </a:lnTo>
                    <a:lnTo>
                      <a:pt x="754" y="89"/>
                    </a:lnTo>
                    <a:lnTo>
                      <a:pt x="731" y="117"/>
                    </a:lnTo>
                    <a:lnTo>
                      <a:pt x="706" y="143"/>
                    </a:lnTo>
                    <a:lnTo>
                      <a:pt x="678" y="169"/>
                    </a:lnTo>
                    <a:lnTo>
                      <a:pt x="662" y="180"/>
                    </a:lnTo>
                    <a:lnTo>
                      <a:pt x="647" y="192"/>
                    </a:lnTo>
                    <a:lnTo>
                      <a:pt x="632" y="202"/>
                    </a:lnTo>
                    <a:lnTo>
                      <a:pt x="615" y="212"/>
                    </a:lnTo>
                    <a:lnTo>
                      <a:pt x="599" y="221"/>
                    </a:lnTo>
                    <a:lnTo>
                      <a:pt x="581" y="230"/>
                    </a:lnTo>
                    <a:lnTo>
                      <a:pt x="563" y="239"/>
                    </a:lnTo>
                    <a:lnTo>
                      <a:pt x="545" y="245"/>
                    </a:lnTo>
                    <a:lnTo>
                      <a:pt x="545" y="245"/>
                    </a:lnTo>
                    <a:lnTo>
                      <a:pt x="519" y="254"/>
                    </a:lnTo>
                    <a:lnTo>
                      <a:pt x="492" y="259"/>
                    </a:lnTo>
                    <a:lnTo>
                      <a:pt x="467" y="263"/>
                    </a:lnTo>
                    <a:lnTo>
                      <a:pt x="441" y="264"/>
                    </a:lnTo>
                    <a:lnTo>
                      <a:pt x="441" y="264"/>
                    </a:lnTo>
                    <a:lnTo>
                      <a:pt x="417" y="263"/>
                    </a:lnTo>
                    <a:lnTo>
                      <a:pt x="393" y="260"/>
                    </a:lnTo>
                    <a:lnTo>
                      <a:pt x="369" y="255"/>
                    </a:lnTo>
                    <a:lnTo>
                      <a:pt x="346" y="250"/>
                    </a:lnTo>
                    <a:lnTo>
                      <a:pt x="323" y="243"/>
                    </a:lnTo>
                    <a:lnTo>
                      <a:pt x="300" y="234"/>
                    </a:lnTo>
                    <a:lnTo>
                      <a:pt x="279" y="224"/>
                    </a:lnTo>
                    <a:lnTo>
                      <a:pt x="256" y="212"/>
                    </a:lnTo>
                    <a:lnTo>
                      <a:pt x="234" y="201"/>
                    </a:lnTo>
                    <a:lnTo>
                      <a:pt x="214" y="187"/>
                    </a:lnTo>
                    <a:lnTo>
                      <a:pt x="172" y="160"/>
                    </a:lnTo>
                    <a:lnTo>
                      <a:pt x="132" y="129"/>
                    </a:lnTo>
                    <a:lnTo>
                      <a:pt x="94" y="99"/>
                    </a:lnTo>
                    <a:lnTo>
                      <a:pt x="94" y="99"/>
                    </a:lnTo>
                    <a:lnTo>
                      <a:pt x="68" y="77"/>
                    </a:lnTo>
                    <a:lnTo>
                      <a:pt x="45" y="53"/>
                    </a:lnTo>
                    <a:lnTo>
                      <a:pt x="22" y="29"/>
                    </a:lnTo>
                    <a:lnTo>
                      <a:pt x="3" y="2"/>
                    </a:lnTo>
                    <a:close/>
                    <a:moveTo>
                      <a:pt x="1" y="2"/>
                    </a:move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8" name="Freeform 75">
                <a:extLst>
                  <a:ext uri="{FF2B5EF4-FFF2-40B4-BE49-F238E27FC236}">
                    <a16:creationId xmlns:a16="http://schemas.microsoft.com/office/drawing/2014/main" id="{FFD96AFD-9120-33F5-791B-1B0A7DACE5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" y="1932"/>
                <a:ext cx="387" cy="183"/>
              </a:xfrm>
              <a:custGeom>
                <a:avLst/>
                <a:gdLst>
                  <a:gd name="T0" fmla="*/ 0 w 774"/>
                  <a:gd name="T1" fmla="*/ 0 h 367"/>
                  <a:gd name="T2" fmla="*/ 5 w 774"/>
                  <a:gd name="T3" fmla="*/ 29 h 367"/>
                  <a:gd name="T4" fmla="*/ 6 w 774"/>
                  <a:gd name="T5" fmla="*/ 33 h 367"/>
                  <a:gd name="T6" fmla="*/ 54 w 774"/>
                  <a:gd name="T7" fmla="*/ 113 h 367"/>
                  <a:gd name="T8" fmla="*/ 105 w 774"/>
                  <a:gd name="T9" fmla="*/ 186 h 367"/>
                  <a:gd name="T10" fmla="*/ 148 w 774"/>
                  <a:gd name="T11" fmla="*/ 236 h 367"/>
                  <a:gd name="T12" fmla="*/ 181 w 774"/>
                  <a:gd name="T13" fmla="*/ 266 h 367"/>
                  <a:gd name="T14" fmla="*/ 218 w 774"/>
                  <a:gd name="T15" fmla="*/ 297 h 367"/>
                  <a:gd name="T16" fmla="*/ 237 w 774"/>
                  <a:gd name="T17" fmla="*/ 311 h 367"/>
                  <a:gd name="T18" fmla="*/ 270 w 774"/>
                  <a:gd name="T19" fmla="*/ 334 h 367"/>
                  <a:gd name="T20" fmla="*/ 303 w 774"/>
                  <a:gd name="T21" fmla="*/ 351 h 367"/>
                  <a:gd name="T22" fmla="*/ 339 w 774"/>
                  <a:gd name="T23" fmla="*/ 363 h 367"/>
                  <a:gd name="T24" fmla="*/ 378 w 774"/>
                  <a:gd name="T25" fmla="*/ 367 h 367"/>
                  <a:gd name="T26" fmla="*/ 384 w 774"/>
                  <a:gd name="T27" fmla="*/ 367 h 367"/>
                  <a:gd name="T28" fmla="*/ 404 w 774"/>
                  <a:gd name="T29" fmla="*/ 365 h 367"/>
                  <a:gd name="T30" fmla="*/ 447 w 774"/>
                  <a:gd name="T31" fmla="*/ 360 h 367"/>
                  <a:gd name="T32" fmla="*/ 489 w 774"/>
                  <a:gd name="T33" fmla="*/ 350 h 367"/>
                  <a:gd name="T34" fmla="*/ 550 w 774"/>
                  <a:gd name="T35" fmla="*/ 330 h 367"/>
                  <a:gd name="T36" fmla="*/ 573 w 774"/>
                  <a:gd name="T37" fmla="*/ 320 h 367"/>
                  <a:gd name="T38" fmla="*/ 619 w 774"/>
                  <a:gd name="T39" fmla="*/ 298 h 367"/>
                  <a:gd name="T40" fmla="*/ 639 w 774"/>
                  <a:gd name="T41" fmla="*/ 284 h 367"/>
                  <a:gd name="T42" fmla="*/ 659 w 774"/>
                  <a:gd name="T43" fmla="*/ 267 h 367"/>
                  <a:gd name="T44" fmla="*/ 695 w 774"/>
                  <a:gd name="T45" fmla="*/ 225 h 367"/>
                  <a:gd name="T46" fmla="*/ 725 w 774"/>
                  <a:gd name="T47" fmla="*/ 177 h 367"/>
                  <a:gd name="T48" fmla="*/ 762 w 774"/>
                  <a:gd name="T49" fmla="*/ 104 h 367"/>
                  <a:gd name="T50" fmla="*/ 770 w 774"/>
                  <a:gd name="T51" fmla="*/ 62 h 367"/>
                  <a:gd name="T52" fmla="*/ 774 w 774"/>
                  <a:gd name="T53" fmla="*/ 56 h 367"/>
                  <a:gd name="T54" fmla="*/ 774 w 774"/>
                  <a:gd name="T55" fmla="*/ 56 h 367"/>
                  <a:gd name="T56" fmla="*/ 728 w 774"/>
                  <a:gd name="T57" fmla="*/ 115 h 367"/>
                  <a:gd name="T58" fmla="*/ 675 w 774"/>
                  <a:gd name="T59" fmla="*/ 167 h 367"/>
                  <a:gd name="T60" fmla="*/ 644 w 774"/>
                  <a:gd name="T61" fmla="*/ 190 h 367"/>
                  <a:gd name="T62" fmla="*/ 612 w 774"/>
                  <a:gd name="T63" fmla="*/ 210 h 367"/>
                  <a:gd name="T64" fmla="*/ 578 w 774"/>
                  <a:gd name="T65" fmla="*/ 228 h 367"/>
                  <a:gd name="T66" fmla="*/ 542 w 774"/>
                  <a:gd name="T67" fmla="*/ 243 h 367"/>
                  <a:gd name="T68" fmla="*/ 516 w 774"/>
                  <a:gd name="T69" fmla="*/ 252 h 367"/>
                  <a:gd name="T70" fmla="*/ 464 w 774"/>
                  <a:gd name="T71" fmla="*/ 261 h 367"/>
                  <a:gd name="T72" fmla="*/ 438 w 774"/>
                  <a:gd name="T73" fmla="*/ 262 h 367"/>
                  <a:gd name="T74" fmla="*/ 390 w 774"/>
                  <a:gd name="T75" fmla="*/ 258 h 367"/>
                  <a:gd name="T76" fmla="*/ 343 w 774"/>
                  <a:gd name="T77" fmla="*/ 248 h 367"/>
                  <a:gd name="T78" fmla="*/ 297 w 774"/>
                  <a:gd name="T79" fmla="*/ 232 h 367"/>
                  <a:gd name="T80" fmla="*/ 253 w 774"/>
                  <a:gd name="T81" fmla="*/ 210 h 367"/>
                  <a:gd name="T82" fmla="*/ 211 w 774"/>
                  <a:gd name="T83" fmla="*/ 185 h 367"/>
                  <a:gd name="T84" fmla="*/ 129 w 774"/>
                  <a:gd name="T85" fmla="*/ 127 h 367"/>
                  <a:gd name="T86" fmla="*/ 91 w 774"/>
                  <a:gd name="T87" fmla="*/ 97 h 367"/>
                  <a:gd name="T88" fmla="*/ 42 w 774"/>
                  <a:gd name="T89" fmla="*/ 51 h 367"/>
                  <a:gd name="T90" fmla="*/ 0 w 774"/>
                  <a:gd name="T91" fmla="*/ 0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74" h="367">
                    <a:moveTo>
                      <a:pt x="0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5" y="29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30" y="74"/>
                    </a:lnTo>
                    <a:lnTo>
                      <a:pt x="54" y="113"/>
                    </a:lnTo>
                    <a:lnTo>
                      <a:pt x="80" y="150"/>
                    </a:lnTo>
                    <a:lnTo>
                      <a:pt x="105" y="186"/>
                    </a:lnTo>
                    <a:lnTo>
                      <a:pt x="133" y="219"/>
                    </a:lnTo>
                    <a:lnTo>
                      <a:pt x="148" y="236"/>
                    </a:lnTo>
                    <a:lnTo>
                      <a:pt x="165" y="251"/>
                    </a:lnTo>
                    <a:lnTo>
                      <a:pt x="181" y="266"/>
                    </a:lnTo>
                    <a:lnTo>
                      <a:pt x="199" y="281"/>
                    </a:lnTo>
                    <a:lnTo>
                      <a:pt x="218" y="297"/>
                    </a:lnTo>
                    <a:lnTo>
                      <a:pt x="237" y="311"/>
                    </a:lnTo>
                    <a:lnTo>
                      <a:pt x="237" y="311"/>
                    </a:lnTo>
                    <a:lnTo>
                      <a:pt x="254" y="322"/>
                    </a:lnTo>
                    <a:lnTo>
                      <a:pt x="270" y="334"/>
                    </a:lnTo>
                    <a:lnTo>
                      <a:pt x="287" y="342"/>
                    </a:lnTo>
                    <a:lnTo>
                      <a:pt x="303" y="351"/>
                    </a:lnTo>
                    <a:lnTo>
                      <a:pt x="321" y="358"/>
                    </a:lnTo>
                    <a:lnTo>
                      <a:pt x="339" y="363"/>
                    </a:lnTo>
                    <a:lnTo>
                      <a:pt x="358" y="367"/>
                    </a:lnTo>
                    <a:lnTo>
                      <a:pt x="378" y="367"/>
                    </a:lnTo>
                    <a:lnTo>
                      <a:pt x="378" y="367"/>
                    </a:lnTo>
                    <a:lnTo>
                      <a:pt x="384" y="367"/>
                    </a:lnTo>
                    <a:lnTo>
                      <a:pt x="384" y="367"/>
                    </a:lnTo>
                    <a:lnTo>
                      <a:pt x="404" y="365"/>
                    </a:lnTo>
                    <a:lnTo>
                      <a:pt x="426" y="363"/>
                    </a:lnTo>
                    <a:lnTo>
                      <a:pt x="447" y="360"/>
                    </a:lnTo>
                    <a:lnTo>
                      <a:pt x="469" y="355"/>
                    </a:lnTo>
                    <a:lnTo>
                      <a:pt x="489" y="350"/>
                    </a:lnTo>
                    <a:lnTo>
                      <a:pt x="511" y="344"/>
                    </a:lnTo>
                    <a:lnTo>
                      <a:pt x="550" y="330"/>
                    </a:lnTo>
                    <a:lnTo>
                      <a:pt x="550" y="330"/>
                    </a:lnTo>
                    <a:lnTo>
                      <a:pt x="573" y="320"/>
                    </a:lnTo>
                    <a:lnTo>
                      <a:pt x="596" y="309"/>
                    </a:lnTo>
                    <a:lnTo>
                      <a:pt x="619" y="298"/>
                    </a:lnTo>
                    <a:lnTo>
                      <a:pt x="639" y="284"/>
                    </a:lnTo>
                    <a:lnTo>
                      <a:pt x="639" y="284"/>
                    </a:lnTo>
                    <a:lnTo>
                      <a:pt x="649" y="276"/>
                    </a:lnTo>
                    <a:lnTo>
                      <a:pt x="659" y="267"/>
                    </a:lnTo>
                    <a:lnTo>
                      <a:pt x="677" y="247"/>
                    </a:lnTo>
                    <a:lnTo>
                      <a:pt x="695" y="225"/>
                    </a:lnTo>
                    <a:lnTo>
                      <a:pt x="710" y="202"/>
                    </a:lnTo>
                    <a:lnTo>
                      <a:pt x="725" y="177"/>
                    </a:lnTo>
                    <a:lnTo>
                      <a:pt x="739" y="153"/>
                    </a:lnTo>
                    <a:lnTo>
                      <a:pt x="762" y="104"/>
                    </a:lnTo>
                    <a:lnTo>
                      <a:pt x="770" y="73"/>
                    </a:lnTo>
                    <a:lnTo>
                      <a:pt x="770" y="62"/>
                    </a:lnTo>
                    <a:lnTo>
                      <a:pt x="770" y="62"/>
                    </a:lnTo>
                    <a:lnTo>
                      <a:pt x="774" y="56"/>
                    </a:lnTo>
                    <a:lnTo>
                      <a:pt x="774" y="56"/>
                    </a:lnTo>
                    <a:lnTo>
                      <a:pt x="774" y="56"/>
                    </a:lnTo>
                    <a:lnTo>
                      <a:pt x="751" y="87"/>
                    </a:lnTo>
                    <a:lnTo>
                      <a:pt x="728" y="115"/>
                    </a:lnTo>
                    <a:lnTo>
                      <a:pt x="703" y="141"/>
                    </a:lnTo>
                    <a:lnTo>
                      <a:pt x="675" y="167"/>
                    </a:lnTo>
                    <a:lnTo>
                      <a:pt x="659" y="178"/>
                    </a:lnTo>
                    <a:lnTo>
                      <a:pt x="644" y="190"/>
                    </a:lnTo>
                    <a:lnTo>
                      <a:pt x="629" y="200"/>
                    </a:lnTo>
                    <a:lnTo>
                      <a:pt x="612" y="210"/>
                    </a:lnTo>
                    <a:lnTo>
                      <a:pt x="596" y="219"/>
                    </a:lnTo>
                    <a:lnTo>
                      <a:pt x="578" y="228"/>
                    </a:lnTo>
                    <a:lnTo>
                      <a:pt x="560" y="237"/>
                    </a:lnTo>
                    <a:lnTo>
                      <a:pt x="542" y="243"/>
                    </a:lnTo>
                    <a:lnTo>
                      <a:pt x="542" y="243"/>
                    </a:lnTo>
                    <a:lnTo>
                      <a:pt x="516" y="252"/>
                    </a:lnTo>
                    <a:lnTo>
                      <a:pt x="489" y="257"/>
                    </a:lnTo>
                    <a:lnTo>
                      <a:pt x="464" y="261"/>
                    </a:lnTo>
                    <a:lnTo>
                      <a:pt x="438" y="262"/>
                    </a:lnTo>
                    <a:lnTo>
                      <a:pt x="438" y="262"/>
                    </a:lnTo>
                    <a:lnTo>
                      <a:pt x="414" y="261"/>
                    </a:lnTo>
                    <a:lnTo>
                      <a:pt x="390" y="258"/>
                    </a:lnTo>
                    <a:lnTo>
                      <a:pt x="366" y="253"/>
                    </a:lnTo>
                    <a:lnTo>
                      <a:pt x="343" y="248"/>
                    </a:lnTo>
                    <a:lnTo>
                      <a:pt x="320" y="241"/>
                    </a:lnTo>
                    <a:lnTo>
                      <a:pt x="297" y="232"/>
                    </a:lnTo>
                    <a:lnTo>
                      <a:pt x="276" y="222"/>
                    </a:lnTo>
                    <a:lnTo>
                      <a:pt x="253" y="210"/>
                    </a:lnTo>
                    <a:lnTo>
                      <a:pt x="231" y="199"/>
                    </a:lnTo>
                    <a:lnTo>
                      <a:pt x="211" y="185"/>
                    </a:lnTo>
                    <a:lnTo>
                      <a:pt x="169" y="158"/>
                    </a:lnTo>
                    <a:lnTo>
                      <a:pt x="129" y="127"/>
                    </a:lnTo>
                    <a:lnTo>
                      <a:pt x="91" y="97"/>
                    </a:lnTo>
                    <a:lnTo>
                      <a:pt x="91" y="97"/>
                    </a:lnTo>
                    <a:lnTo>
                      <a:pt x="65" y="75"/>
                    </a:lnTo>
                    <a:lnTo>
                      <a:pt x="42" y="51"/>
                    </a:lnTo>
                    <a:lnTo>
                      <a:pt x="19" y="2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9" name="Rectangle 76">
                <a:extLst>
                  <a:ext uri="{FF2B5EF4-FFF2-40B4-BE49-F238E27FC236}">
                    <a16:creationId xmlns:a16="http://schemas.microsoft.com/office/drawing/2014/main" id="{D7AA0182-E77B-5498-A939-9B9A8A4EB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7" y="1932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0" name="Rectangle 77">
                <a:extLst>
                  <a:ext uri="{FF2B5EF4-FFF2-40B4-BE49-F238E27FC236}">
                    <a16:creationId xmlns:a16="http://schemas.microsoft.com/office/drawing/2014/main" id="{42B33D40-9473-9DFD-438B-982B13722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7" y="1931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1" name="Rectangle 78">
                <a:extLst>
                  <a:ext uri="{FF2B5EF4-FFF2-40B4-BE49-F238E27FC236}">
                    <a16:creationId xmlns:a16="http://schemas.microsoft.com/office/drawing/2014/main" id="{9B19849F-8176-154F-0450-93F199DD9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7" y="1930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2" name="Freeform 79">
                <a:extLst>
                  <a:ext uri="{FF2B5EF4-FFF2-40B4-BE49-F238E27FC236}">
                    <a16:creationId xmlns:a16="http://schemas.microsoft.com/office/drawing/2014/main" id="{2E20C090-F118-BCC2-6307-5BE8A1909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7" y="2137"/>
                <a:ext cx="295" cy="125"/>
              </a:xfrm>
              <a:custGeom>
                <a:avLst/>
                <a:gdLst>
                  <a:gd name="T0" fmla="*/ 590 w 590"/>
                  <a:gd name="T1" fmla="*/ 0 h 251"/>
                  <a:gd name="T2" fmla="*/ 553 w 590"/>
                  <a:gd name="T3" fmla="*/ 35 h 251"/>
                  <a:gd name="T4" fmla="*/ 512 w 590"/>
                  <a:gd name="T5" fmla="*/ 66 h 251"/>
                  <a:gd name="T6" fmla="*/ 488 w 590"/>
                  <a:gd name="T7" fmla="*/ 82 h 251"/>
                  <a:gd name="T8" fmla="*/ 437 w 590"/>
                  <a:gd name="T9" fmla="*/ 107 h 251"/>
                  <a:gd name="T10" fmla="*/ 412 w 590"/>
                  <a:gd name="T11" fmla="*/ 117 h 251"/>
                  <a:gd name="T12" fmla="*/ 361 w 590"/>
                  <a:gd name="T13" fmla="*/ 131 h 251"/>
                  <a:gd name="T14" fmla="*/ 310 w 590"/>
                  <a:gd name="T15" fmla="*/ 138 h 251"/>
                  <a:gd name="T16" fmla="*/ 280 w 590"/>
                  <a:gd name="T17" fmla="*/ 138 h 251"/>
                  <a:gd name="T18" fmla="*/ 260 w 590"/>
                  <a:gd name="T19" fmla="*/ 138 h 251"/>
                  <a:gd name="T20" fmla="*/ 221 w 590"/>
                  <a:gd name="T21" fmla="*/ 135 h 251"/>
                  <a:gd name="T22" fmla="*/ 202 w 590"/>
                  <a:gd name="T23" fmla="*/ 131 h 251"/>
                  <a:gd name="T24" fmla="*/ 155 w 590"/>
                  <a:gd name="T25" fmla="*/ 120 h 251"/>
                  <a:gd name="T26" fmla="*/ 111 w 590"/>
                  <a:gd name="T27" fmla="*/ 102 h 251"/>
                  <a:gd name="T28" fmla="*/ 69 w 590"/>
                  <a:gd name="T29" fmla="*/ 78 h 251"/>
                  <a:gd name="T30" fmla="*/ 29 w 590"/>
                  <a:gd name="T31" fmla="*/ 51 h 251"/>
                  <a:gd name="T32" fmla="*/ 0 w 590"/>
                  <a:gd name="T33" fmla="*/ 27 h 251"/>
                  <a:gd name="T34" fmla="*/ 4 w 590"/>
                  <a:gd name="T35" fmla="*/ 40 h 251"/>
                  <a:gd name="T36" fmla="*/ 20 w 590"/>
                  <a:gd name="T37" fmla="*/ 78 h 251"/>
                  <a:gd name="T38" fmla="*/ 44 w 590"/>
                  <a:gd name="T39" fmla="*/ 112 h 251"/>
                  <a:gd name="T40" fmla="*/ 74 w 590"/>
                  <a:gd name="T41" fmla="*/ 144 h 251"/>
                  <a:gd name="T42" fmla="*/ 109 w 590"/>
                  <a:gd name="T43" fmla="*/ 172 h 251"/>
                  <a:gd name="T44" fmla="*/ 147 w 590"/>
                  <a:gd name="T45" fmla="*/ 197 h 251"/>
                  <a:gd name="T46" fmla="*/ 187 w 590"/>
                  <a:gd name="T47" fmla="*/ 218 h 251"/>
                  <a:gd name="T48" fmla="*/ 226 w 590"/>
                  <a:gd name="T49" fmla="*/ 233 h 251"/>
                  <a:gd name="T50" fmla="*/ 263 w 590"/>
                  <a:gd name="T51" fmla="*/ 245 h 251"/>
                  <a:gd name="T52" fmla="*/ 278 w 590"/>
                  <a:gd name="T53" fmla="*/ 247 h 251"/>
                  <a:gd name="T54" fmla="*/ 309 w 590"/>
                  <a:gd name="T55" fmla="*/ 250 h 251"/>
                  <a:gd name="T56" fmla="*/ 323 w 590"/>
                  <a:gd name="T57" fmla="*/ 251 h 251"/>
                  <a:gd name="T58" fmla="*/ 362 w 590"/>
                  <a:gd name="T59" fmla="*/ 247 h 251"/>
                  <a:gd name="T60" fmla="*/ 399 w 590"/>
                  <a:gd name="T61" fmla="*/ 238 h 251"/>
                  <a:gd name="T62" fmla="*/ 432 w 590"/>
                  <a:gd name="T63" fmla="*/ 223 h 251"/>
                  <a:gd name="T64" fmla="*/ 463 w 590"/>
                  <a:gd name="T65" fmla="*/ 199 h 251"/>
                  <a:gd name="T66" fmla="*/ 474 w 590"/>
                  <a:gd name="T67" fmla="*/ 186 h 251"/>
                  <a:gd name="T68" fmla="*/ 507 w 590"/>
                  <a:gd name="T69" fmla="*/ 145 h 251"/>
                  <a:gd name="T70" fmla="*/ 517 w 590"/>
                  <a:gd name="T71" fmla="*/ 130 h 251"/>
                  <a:gd name="T72" fmla="*/ 541 w 590"/>
                  <a:gd name="T73" fmla="*/ 103 h 251"/>
                  <a:gd name="T74" fmla="*/ 553 w 590"/>
                  <a:gd name="T75" fmla="*/ 88 h 251"/>
                  <a:gd name="T76" fmla="*/ 573 w 590"/>
                  <a:gd name="T77" fmla="*/ 56 h 251"/>
                  <a:gd name="T78" fmla="*/ 590 w 590"/>
                  <a:gd name="T79" fmla="*/ 19 h 251"/>
                  <a:gd name="T80" fmla="*/ 590 w 590"/>
                  <a:gd name="T81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90" h="251">
                    <a:moveTo>
                      <a:pt x="590" y="0"/>
                    </a:moveTo>
                    <a:lnTo>
                      <a:pt x="590" y="0"/>
                    </a:lnTo>
                    <a:lnTo>
                      <a:pt x="572" y="18"/>
                    </a:lnTo>
                    <a:lnTo>
                      <a:pt x="553" y="35"/>
                    </a:lnTo>
                    <a:lnTo>
                      <a:pt x="532" y="51"/>
                    </a:lnTo>
                    <a:lnTo>
                      <a:pt x="512" y="66"/>
                    </a:lnTo>
                    <a:lnTo>
                      <a:pt x="512" y="66"/>
                    </a:lnTo>
                    <a:lnTo>
                      <a:pt x="488" y="82"/>
                    </a:lnTo>
                    <a:lnTo>
                      <a:pt x="464" y="96"/>
                    </a:lnTo>
                    <a:lnTo>
                      <a:pt x="437" y="107"/>
                    </a:lnTo>
                    <a:lnTo>
                      <a:pt x="412" y="117"/>
                    </a:lnTo>
                    <a:lnTo>
                      <a:pt x="412" y="117"/>
                    </a:lnTo>
                    <a:lnTo>
                      <a:pt x="386" y="125"/>
                    </a:lnTo>
                    <a:lnTo>
                      <a:pt x="361" y="131"/>
                    </a:lnTo>
                    <a:lnTo>
                      <a:pt x="335" y="135"/>
                    </a:lnTo>
                    <a:lnTo>
                      <a:pt x="310" y="138"/>
                    </a:lnTo>
                    <a:lnTo>
                      <a:pt x="310" y="138"/>
                    </a:lnTo>
                    <a:lnTo>
                      <a:pt x="280" y="138"/>
                    </a:lnTo>
                    <a:lnTo>
                      <a:pt x="280" y="138"/>
                    </a:lnTo>
                    <a:lnTo>
                      <a:pt x="260" y="138"/>
                    </a:lnTo>
                    <a:lnTo>
                      <a:pt x="240" y="136"/>
                    </a:lnTo>
                    <a:lnTo>
                      <a:pt x="221" y="135"/>
                    </a:lnTo>
                    <a:lnTo>
                      <a:pt x="202" y="131"/>
                    </a:lnTo>
                    <a:lnTo>
                      <a:pt x="202" y="131"/>
                    </a:lnTo>
                    <a:lnTo>
                      <a:pt x="178" y="126"/>
                    </a:lnTo>
                    <a:lnTo>
                      <a:pt x="155" y="120"/>
                    </a:lnTo>
                    <a:lnTo>
                      <a:pt x="132" y="112"/>
                    </a:lnTo>
                    <a:lnTo>
                      <a:pt x="111" y="102"/>
                    </a:lnTo>
                    <a:lnTo>
                      <a:pt x="89" y="91"/>
                    </a:lnTo>
                    <a:lnTo>
                      <a:pt x="69" y="78"/>
                    </a:lnTo>
                    <a:lnTo>
                      <a:pt x="48" y="65"/>
                    </a:lnTo>
                    <a:lnTo>
                      <a:pt x="29" y="51"/>
                    </a:lnTo>
                    <a:lnTo>
                      <a:pt x="29" y="51"/>
                    </a:lnTo>
                    <a:lnTo>
                      <a:pt x="0" y="27"/>
                    </a:lnTo>
                    <a:lnTo>
                      <a:pt x="4" y="40"/>
                    </a:lnTo>
                    <a:lnTo>
                      <a:pt x="4" y="40"/>
                    </a:lnTo>
                    <a:lnTo>
                      <a:pt x="11" y="59"/>
                    </a:lnTo>
                    <a:lnTo>
                      <a:pt x="20" y="78"/>
                    </a:lnTo>
                    <a:lnTo>
                      <a:pt x="32" y="94"/>
                    </a:lnTo>
                    <a:lnTo>
                      <a:pt x="44" y="112"/>
                    </a:lnTo>
                    <a:lnTo>
                      <a:pt x="58" y="129"/>
                    </a:lnTo>
                    <a:lnTo>
                      <a:pt x="74" y="144"/>
                    </a:lnTo>
                    <a:lnTo>
                      <a:pt x="91" y="159"/>
                    </a:lnTo>
                    <a:lnTo>
                      <a:pt x="109" y="172"/>
                    </a:lnTo>
                    <a:lnTo>
                      <a:pt x="128" y="186"/>
                    </a:lnTo>
                    <a:lnTo>
                      <a:pt x="147" y="197"/>
                    </a:lnTo>
                    <a:lnTo>
                      <a:pt x="166" y="208"/>
                    </a:lnTo>
                    <a:lnTo>
                      <a:pt x="187" y="218"/>
                    </a:lnTo>
                    <a:lnTo>
                      <a:pt x="206" y="227"/>
                    </a:lnTo>
                    <a:lnTo>
                      <a:pt x="226" y="233"/>
                    </a:lnTo>
                    <a:lnTo>
                      <a:pt x="245" y="239"/>
                    </a:lnTo>
                    <a:lnTo>
                      <a:pt x="263" y="245"/>
                    </a:lnTo>
                    <a:lnTo>
                      <a:pt x="263" y="245"/>
                    </a:lnTo>
                    <a:lnTo>
                      <a:pt x="278" y="247"/>
                    </a:lnTo>
                    <a:lnTo>
                      <a:pt x="294" y="248"/>
                    </a:lnTo>
                    <a:lnTo>
                      <a:pt x="309" y="250"/>
                    </a:lnTo>
                    <a:lnTo>
                      <a:pt x="323" y="251"/>
                    </a:lnTo>
                    <a:lnTo>
                      <a:pt x="323" y="251"/>
                    </a:lnTo>
                    <a:lnTo>
                      <a:pt x="343" y="250"/>
                    </a:lnTo>
                    <a:lnTo>
                      <a:pt x="362" y="247"/>
                    </a:lnTo>
                    <a:lnTo>
                      <a:pt x="380" y="243"/>
                    </a:lnTo>
                    <a:lnTo>
                      <a:pt x="399" y="238"/>
                    </a:lnTo>
                    <a:lnTo>
                      <a:pt x="416" y="232"/>
                    </a:lnTo>
                    <a:lnTo>
                      <a:pt x="432" y="223"/>
                    </a:lnTo>
                    <a:lnTo>
                      <a:pt x="449" y="211"/>
                    </a:lnTo>
                    <a:lnTo>
                      <a:pt x="463" y="199"/>
                    </a:lnTo>
                    <a:lnTo>
                      <a:pt x="463" y="199"/>
                    </a:lnTo>
                    <a:lnTo>
                      <a:pt x="474" y="186"/>
                    </a:lnTo>
                    <a:lnTo>
                      <a:pt x="485" y="172"/>
                    </a:lnTo>
                    <a:lnTo>
                      <a:pt x="507" y="145"/>
                    </a:lnTo>
                    <a:lnTo>
                      <a:pt x="507" y="145"/>
                    </a:lnTo>
                    <a:lnTo>
                      <a:pt x="517" y="130"/>
                    </a:lnTo>
                    <a:lnTo>
                      <a:pt x="530" y="116"/>
                    </a:lnTo>
                    <a:lnTo>
                      <a:pt x="541" y="103"/>
                    </a:lnTo>
                    <a:lnTo>
                      <a:pt x="553" y="88"/>
                    </a:lnTo>
                    <a:lnTo>
                      <a:pt x="553" y="88"/>
                    </a:lnTo>
                    <a:lnTo>
                      <a:pt x="563" y="73"/>
                    </a:lnTo>
                    <a:lnTo>
                      <a:pt x="573" y="56"/>
                    </a:lnTo>
                    <a:lnTo>
                      <a:pt x="590" y="22"/>
                    </a:lnTo>
                    <a:lnTo>
                      <a:pt x="590" y="19"/>
                    </a:lnTo>
                    <a:lnTo>
                      <a:pt x="590" y="19"/>
                    </a:lnTo>
                    <a:lnTo>
                      <a:pt x="59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3" name="Freeform 80">
                <a:extLst>
                  <a:ext uri="{FF2B5EF4-FFF2-40B4-BE49-F238E27FC236}">
                    <a16:creationId xmlns:a16="http://schemas.microsoft.com/office/drawing/2014/main" id="{10B8C9A9-F6DA-D1C4-B5B3-7736EA216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7" y="2137"/>
                <a:ext cx="295" cy="125"/>
              </a:xfrm>
              <a:custGeom>
                <a:avLst/>
                <a:gdLst>
                  <a:gd name="T0" fmla="*/ 590 w 590"/>
                  <a:gd name="T1" fmla="*/ 0 h 251"/>
                  <a:gd name="T2" fmla="*/ 553 w 590"/>
                  <a:gd name="T3" fmla="*/ 35 h 251"/>
                  <a:gd name="T4" fmla="*/ 512 w 590"/>
                  <a:gd name="T5" fmla="*/ 66 h 251"/>
                  <a:gd name="T6" fmla="*/ 488 w 590"/>
                  <a:gd name="T7" fmla="*/ 82 h 251"/>
                  <a:gd name="T8" fmla="*/ 437 w 590"/>
                  <a:gd name="T9" fmla="*/ 107 h 251"/>
                  <a:gd name="T10" fmla="*/ 412 w 590"/>
                  <a:gd name="T11" fmla="*/ 117 h 251"/>
                  <a:gd name="T12" fmla="*/ 361 w 590"/>
                  <a:gd name="T13" fmla="*/ 131 h 251"/>
                  <a:gd name="T14" fmla="*/ 310 w 590"/>
                  <a:gd name="T15" fmla="*/ 138 h 251"/>
                  <a:gd name="T16" fmla="*/ 280 w 590"/>
                  <a:gd name="T17" fmla="*/ 138 h 251"/>
                  <a:gd name="T18" fmla="*/ 260 w 590"/>
                  <a:gd name="T19" fmla="*/ 138 h 251"/>
                  <a:gd name="T20" fmla="*/ 221 w 590"/>
                  <a:gd name="T21" fmla="*/ 135 h 251"/>
                  <a:gd name="T22" fmla="*/ 202 w 590"/>
                  <a:gd name="T23" fmla="*/ 131 h 251"/>
                  <a:gd name="T24" fmla="*/ 155 w 590"/>
                  <a:gd name="T25" fmla="*/ 120 h 251"/>
                  <a:gd name="T26" fmla="*/ 111 w 590"/>
                  <a:gd name="T27" fmla="*/ 102 h 251"/>
                  <a:gd name="T28" fmla="*/ 69 w 590"/>
                  <a:gd name="T29" fmla="*/ 78 h 251"/>
                  <a:gd name="T30" fmla="*/ 29 w 590"/>
                  <a:gd name="T31" fmla="*/ 51 h 251"/>
                  <a:gd name="T32" fmla="*/ 0 w 590"/>
                  <a:gd name="T33" fmla="*/ 27 h 251"/>
                  <a:gd name="T34" fmla="*/ 4 w 590"/>
                  <a:gd name="T35" fmla="*/ 40 h 251"/>
                  <a:gd name="T36" fmla="*/ 20 w 590"/>
                  <a:gd name="T37" fmla="*/ 78 h 251"/>
                  <a:gd name="T38" fmla="*/ 44 w 590"/>
                  <a:gd name="T39" fmla="*/ 112 h 251"/>
                  <a:gd name="T40" fmla="*/ 74 w 590"/>
                  <a:gd name="T41" fmla="*/ 144 h 251"/>
                  <a:gd name="T42" fmla="*/ 109 w 590"/>
                  <a:gd name="T43" fmla="*/ 172 h 251"/>
                  <a:gd name="T44" fmla="*/ 147 w 590"/>
                  <a:gd name="T45" fmla="*/ 197 h 251"/>
                  <a:gd name="T46" fmla="*/ 187 w 590"/>
                  <a:gd name="T47" fmla="*/ 218 h 251"/>
                  <a:gd name="T48" fmla="*/ 226 w 590"/>
                  <a:gd name="T49" fmla="*/ 233 h 251"/>
                  <a:gd name="T50" fmla="*/ 263 w 590"/>
                  <a:gd name="T51" fmla="*/ 245 h 251"/>
                  <a:gd name="T52" fmla="*/ 278 w 590"/>
                  <a:gd name="T53" fmla="*/ 247 h 251"/>
                  <a:gd name="T54" fmla="*/ 309 w 590"/>
                  <a:gd name="T55" fmla="*/ 250 h 251"/>
                  <a:gd name="T56" fmla="*/ 323 w 590"/>
                  <a:gd name="T57" fmla="*/ 251 h 251"/>
                  <a:gd name="T58" fmla="*/ 362 w 590"/>
                  <a:gd name="T59" fmla="*/ 247 h 251"/>
                  <a:gd name="T60" fmla="*/ 399 w 590"/>
                  <a:gd name="T61" fmla="*/ 238 h 251"/>
                  <a:gd name="T62" fmla="*/ 432 w 590"/>
                  <a:gd name="T63" fmla="*/ 223 h 251"/>
                  <a:gd name="T64" fmla="*/ 463 w 590"/>
                  <a:gd name="T65" fmla="*/ 199 h 251"/>
                  <a:gd name="T66" fmla="*/ 474 w 590"/>
                  <a:gd name="T67" fmla="*/ 186 h 251"/>
                  <a:gd name="T68" fmla="*/ 507 w 590"/>
                  <a:gd name="T69" fmla="*/ 145 h 251"/>
                  <a:gd name="T70" fmla="*/ 517 w 590"/>
                  <a:gd name="T71" fmla="*/ 130 h 251"/>
                  <a:gd name="T72" fmla="*/ 541 w 590"/>
                  <a:gd name="T73" fmla="*/ 103 h 251"/>
                  <a:gd name="T74" fmla="*/ 553 w 590"/>
                  <a:gd name="T75" fmla="*/ 88 h 251"/>
                  <a:gd name="T76" fmla="*/ 573 w 590"/>
                  <a:gd name="T77" fmla="*/ 56 h 251"/>
                  <a:gd name="T78" fmla="*/ 590 w 590"/>
                  <a:gd name="T79" fmla="*/ 19 h 251"/>
                  <a:gd name="T80" fmla="*/ 590 w 590"/>
                  <a:gd name="T81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90" h="251">
                    <a:moveTo>
                      <a:pt x="590" y="0"/>
                    </a:moveTo>
                    <a:lnTo>
                      <a:pt x="590" y="0"/>
                    </a:lnTo>
                    <a:lnTo>
                      <a:pt x="572" y="18"/>
                    </a:lnTo>
                    <a:lnTo>
                      <a:pt x="553" y="35"/>
                    </a:lnTo>
                    <a:lnTo>
                      <a:pt x="532" y="51"/>
                    </a:lnTo>
                    <a:lnTo>
                      <a:pt x="512" y="66"/>
                    </a:lnTo>
                    <a:lnTo>
                      <a:pt x="512" y="66"/>
                    </a:lnTo>
                    <a:lnTo>
                      <a:pt x="488" y="82"/>
                    </a:lnTo>
                    <a:lnTo>
                      <a:pt x="464" y="96"/>
                    </a:lnTo>
                    <a:lnTo>
                      <a:pt x="437" y="107"/>
                    </a:lnTo>
                    <a:lnTo>
                      <a:pt x="412" y="117"/>
                    </a:lnTo>
                    <a:lnTo>
                      <a:pt x="412" y="117"/>
                    </a:lnTo>
                    <a:lnTo>
                      <a:pt x="386" y="125"/>
                    </a:lnTo>
                    <a:lnTo>
                      <a:pt x="361" y="131"/>
                    </a:lnTo>
                    <a:lnTo>
                      <a:pt x="335" y="135"/>
                    </a:lnTo>
                    <a:lnTo>
                      <a:pt x="310" y="138"/>
                    </a:lnTo>
                    <a:lnTo>
                      <a:pt x="310" y="138"/>
                    </a:lnTo>
                    <a:lnTo>
                      <a:pt x="280" y="138"/>
                    </a:lnTo>
                    <a:lnTo>
                      <a:pt x="280" y="138"/>
                    </a:lnTo>
                    <a:lnTo>
                      <a:pt x="260" y="138"/>
                    </a:lnTo>
                    <a:lnTo>
                      <a:pt x="240" y="136"/>
                    </a:lnTo>
                    <a:lnTo>
                      <a:pt x="221" y="135"/>
                    </a:lnTo>
                    <a:lnTo>
                      <a:pt x="202" y="131"/>
                    </a:lnTo>
                    <a:lnTo>
                      <a:pt x="202" y="131"/>
                    </a:lnTo>
                    <a:lnTo>
                      <a:pt x="178" y="126"/>
                    </a:lnTo>
                    <a:lnTo>
                      <a:pt x="155" y="120"/>
                    </a:lnTo>
                    <a:lnTo>
                      <a:pt x="132" y="112"/>
                    </a:lnTo>
                    <a:lnTo>
                      <a:pt x="111" y="102"/>
                    </a:lnTo>
                    <a:lnTo>
                      <a:pt x="89" y="91"/>
                    </a:lnTo>
                    <a:lnTo>
                      <a:pt x="69" y="78"/>
                    </a:lnTo>
                    <a:lnTo>
                      <a:pt x="48" y="65"/>
                    </a:lnTo>
                    <a:lnTo>
                      <a:pt x="29" y="51"/>
                    </a:lnTo>
                    <a:lnTo>
                      <a:pt x="29" y="51"/>
                    </a:lnTo>
                    <a:lnTo>
                      <a:pt x="0" y="27"/>
                    </a:lnTo>
                    <a:lnTo>
                      <a:pt x="4" y="40"/>
                    </a:lnTo>
                    <a:lnTo>
                      <a:pt x="4" y="40"/>
                    </a:lnTo>
                    <a:lnTo>
                      <a:pt x="11" y="59"/>
                    </a:lnTo>
                    <a:lnTo>
                      <a:pt x="20" y="78"/>
                    </a:lnTo>
                    <a:lnTo>
                      <a:pt x="32" y="94"/>
                    </a:lnTo>
                    <a:lnTo>
                      <a:pt x="44" y="112"/>
                    </a:lnTo>
                    <a:lnTo>
                      <a:pt x="58" y="129"/>
                    </a:lnTo>
                    <a:lnTo>
                      <a:pt x="74" y="144"/>
                    </a:lnTo>
                    <a:lnTo>
                      <a:pt x="91" y="159"/>
                    </a:lnTo>
                    <a:lnTo>
                      <a:pt x="109" y="172"/>
                    </a:lnTo>
                    <a:lnTo>
                      <a:pt x="128" y="186"/>
                    </a:lnTo>
                    <a:lnTo>
                      <a:pt x="147" y="197"/>
                    </a:lnTo>
                    <a:lnTo>
                      <a:pt x="166" y="208"/>
                    </a:lnTo>
                    <a:lnTo>
                      <a:pt x="187" y="218"/>
                    </a:lnTo>
                    <a:lnTo>
                      <a:pt x="206" y="227"/>
                    </a:lnTo>
                    <a:lnTo>
                      <a:pt x="226" y="233"/>
                    </a:lnTo>
                    <a:lnTo>
                      <a:pt x="245" y="239"/>
                    </a:lnTo>
                    <a:lnTo>
                      <a:pt x="263" y="245"/>
                    </a:lnTo>
                    <a:lnTo>
                      <a:pt x="263" y="245"/>
                    </a:lnTo>
                    <a:lnTo>
                      <a:pt x="278" y="247"/>
                    </a:lnTo>
                    <a:lnTo>
                      <a:pt x="294" y="248"/>
                    </a:lnTo>
                    <a:lnTo>
                      <a:pt x="309" y="250"/>
                    </a:lnTo>
                    <a:lnTo>
                      <a:pt x="323" y="251"/>
                    </a:lnTo>
                    <a:lnTo>
                      <a:pt x="323" y="251"/>
                    </a:lnTo>
                    <a:lnTo>
                      <a:pt x="343" y="250"/>
                    </a:lnTo>
                    <a:lnTo>
                      <a:pt x="362" y="247"/>
                    </a:lnTo>
                    <a:lnTo>
                      <a:pt x="380" y="243"/>
                    </a:lnTo>
                    <a:lnTo>
                      <a:pt x="399" y="238"/>
                    </a:lnTo>
                    <a:lnTo>
                      <a:pt x="416" y="232"/>
                    </a:lnTo>
                    <a:lnTo>
                      <a:pt x="432" y="223"/>
                    </a:lnTo>
                    <a:lnTo>
                      <a:pt x="449" y="211"/>
                    </a:lnTo>
                    <a:lnTo>
                      <a:pt x="463" y="199"/>
                    </a:lnTo>
                    <a:lnTo>
                      <a:pt x="463" y="199"/>
                    </a:lnTo>
                    <a:lnTo>
                      <a:pt x="474" y="186"/>
                    </a:lnTo>
                    <a:lnTo>
                      <a:pt x="485" y="172"/>
                    </a:lnTo>
                    <a:lnTo>
                      <a:pt x="507" y="145"/>
                    </a:lnTo>
                    <a:lnTo>
                      <a:pt x="507" y="145"/>
                    </a:lnTo>
                    <a:lnTo>
                      <a:pt x="517" y="130"/>
                    </a:lnTo>
                    <a:lnTo>
                      <a:pt x="530" y="116"/>
                    </a:lnTo>
                    <a:lnTo>
                      <a:pt x="541" y="103"/>
                    </a:lnTo>
                    <a:lnTo>
                      <a:pt x="553" y="88"/>
                    </a:lnTo>
                    <a:lnTo>
                      <a:pt x="553" y="88"/>
                    </a:lnTo>
                    <a:lnTo>
                      <a:pt x="563" y="73"/>
                    </a:lnTo>
                    <a:lnTo>
                      <a:pt x="573" y="56"/>
                    </a:lnTo>
                    <a:lnTo>
                      <a:pt x="590" y="22"/>
                    </a:lnTo>
                    <a:lnTo>
                      <a:pt x="590" y="19"/>
                    </a:lnTo>
                    <a:lnTo>
                      <a:pt x="590" y="19"/>
                    </a:lnTo>
                    <a:lnTo>
                      <a:pt x="59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4" name="Freeform 81">
                <a:extLst>
                  <a:ext uri="{FF2B5EF4-FFF2-40B4-BE49-F238E27FC236}">
                    <a16:creationId xmlns:a16="http://schemas.microsoft.com/office/drawing/2014/main" id="{BFA7A083-C753-3F62-3254-7F304450D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9" y="2148"/>
                <a:ext cx="311" cy="129"/>
              </a:xfrm>
              <a:custGeom>
                <a:avLst/>
                <a:gdLst>
                  <a:gd name="T0" fmla="*/ 621 w 621"/>
                  <a:gd name="T1" fmla="*/ 0 h 258"/>
                  <a:gd name="T2" fmla="*/ 587 w 621"/>
                  <a:gd name="T3" fmla="*/ 29 h 258"/>
                  <a:gd name="T4" fmla="*/ 550 w 621"/>
                  <a:gd name="T5" fmla="*/ 56 h 258"/>
                  <a:gd name="T6" fmla="*/ 523 w 621"/>
                  <a:gd name="T7" fmla="*/ 74 h 258"/>
                  <a:gd name="T8" fmla="*/ 467 w 621"/>
                  <a:gd name="T9" fmla="*/ 102 h 258"/>
                  <a:gd name="T10" fmla="*/ 438 w 621"/>
                  <a:gd name="T11" fmla="*/ 113 h 258"/>
                  <a:gd name="T12" fmla="*/ 377 w 621"/>
                  <a:gd name="T13" fmla="*/ 131 h 258"/>
                  <a:gd name="T14" fmla="*/ 315 w 621"/>
                  <a:gd name="T15" fmla="*/ 139 h 258"/>
                  <a:gd name="T16" fmla="*/ 293 w 621"/>
                  <a:gd name="T17" fmla="*/ 139 h 258"/>
                  <a:gd name="T18" fmla="*/ 268 w 621"/>
                  <a:gd name="T19" fmla="*/ 139 h 258"/>
                  <a:gd name="T20" fmla="*/ 219 w 621"/>
                  <a:gd name="T21" fmla="*/ 132 h 258"/>
                  <a:gd name="T22" fmla="*/ 195 w 621"/>
                  <a:gd name="T23" fmla="*/ 126 h 258"/>
                  <a:gd name="T24" fmla="*/ 142 w 621"/>
                  <a:gd name="T25" fmla="*/ 107 h 258"/>
                  <a:gd name="T26" fmla="*/ 91 w 621"/>
                  <a:gd name="T27" fmla="*/ 80 h 258"/>
                  <a:gd name="T28" fmla="*/ 67 w 621"/>
                  <a:gd name="T29" fmla="*/ 65 h 258"/>
                  <a:gd name="T30" fmla="*/ 21 w 621"/>
                  <a:gd name="T31" fmla="*/ 30 h 258"/>
                  <a:gd name="T32" fmla="*/ 7 w 621"/>
                  <a:gd name="T33" fmla="*/ 34 h 258"/>
                  <a:gd name="T34" fmla="*/ 19 w 621"/>
                  <a:gd name="T35" fmla="*/ 55 h 258"/>
                  <a:gd name="T36" fmla="*/ 48 w 621"/>
                  <a:gd name="T37" fmla="*/ 90 h 258"/>
                  <a:gd name="T38" fmla="*/ 81 w 621"/>
                  <a:gd name="T39" fmla="*/ 122 h 258"/>
                  <a:gd name="T40" fmla="*/ 136 w 621"/>
                  <a:gd name="T41" fmla="*/ 167 h 258"/>
                  <a:gd name="T42" fmla="*/ 172 w 621"/>
                  <a:gd name="T43" fmla="*/ 196 h 258"/>
                  <a:gd name="T44" fmla="*/ 212 w 621"/>
                  <a:gd name="T45" fmla="*/ 224 h 258"/>
                  <a:gd name="T46" fmla="*/ 254 w 621"/>
                  <a:gd name="T47" fmla="*/ 245 h 258"/>
                  <a:gd name="T48" fmla="*/ 287 w 621"/>
                  <a:gd name="T49" fmla="*/ 254 h 258"/>
                  <a:gd name="T50" fmla="*/ 298 w 621"/>
                  <a:gd name="T51" fmla="*/ 257 h 258"/>
                  <a:gd name="T52" fmla="*/ 324 w 621"/>
                  <a:gd name="T53" fmla="*/ 258 h 258"/>
                  <a:gd name="T54" fmla="*/ 369 w 621"/>
                  <a:gd name="T55" fmla="*/ 253 h 258"/>
                  <a:gd name="T56" fmla="*/ 414 w 621"/>
                  <a:gd name="T57" fmla="*/ 240 h 258"/>
                  <a:gd name="T58" fmla="*/ 456 w 621"/>
                  <a:gd name="T59" fmla="*/ 221 h 258"/>
                  <a:gd name="T60" fmla="*/ 494 w 621"/>
                  <a:gd name="T61" fmla="*/ 196 h 258"/>
                  <a:gd name="T62" fmla="*/ 530 w 621"/>
                  <a:gd name="T63" fmla="*/ 164 h 258"/>
                  <a:gd name="T64" fmla="*/ 560 w 621"/>
                  <a:gd name="T65" fmla="*/ 128 h 258"/>
                  <a:gd name="T66" fmla="*/ 586 w 621"/>
                  <a:gd name="T67" fmla="*/ 90 h 258"/>
                  <a:gd name="T68" fmla="*/ 606 w 621"/>
                  <a:gd name="T69" fmla="*/ 48 h 258"/>
                  <a:gd name="T70" fmla="*/ 611 w 621"/>
                  <a:gd name="T71" fmla="*/ 34 h 258"/>
                  <a:gd name="T72" fmla="*/ 621 w 621"/>
                  <a:gd name="T73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1" h="258">
                    <a:moveTo>
                      <a:pt x="621" y="0"/>
                    </a:moveTo>
                    <a:lnTo>
                      <a:pt x="621" y="0"/>
                    </a:lnTo>
                    <a:lnTo>
                      <a:pt x="605" y="15"/>
                    </a:lnTo>
                    <a:lnTo>
                      <a:pt x="587" y="29"/>
                    </a:lnTo>
                    <a:lnTo>
                      <a:pt x="569" y="43"/>
                    </a:lnTo>
                    <a:lnTo>
                      <a:pt x="550" y="56"/>
                    </a:lnTo>
                    <a:lnTo>
                      <a:pt x="550" y="56"/>
                    </a:lnTo>
                    <a:lnTo>
                      <a:pt x="523" y="74"/>
                    </a:lnTo>
                    <a:lnTo>
                      <a:pt x="495" y="89"/>
                    </a:lnTo>
                    <a:lnTo>
                      <a:pt x="467" y="102"/>
                    </a:lnTo>
                    <a:lnTo>
                      <a:pt x="438" y="113"/>
                    </a:lnTo>
                    <a:lnTo>
                      <a:pt x="438" y="113"/>
                    </a:lnTo>
                    <a:lnTo>
                      <a:pt x="408" y="123"/>
                    </a:lnTo>
                    <a:lnTo>
                      <a:pt x="377" y="131"/>
                    </a:lnTo>
                    <a:lnTo>
                      <a:pt x="345" y="136"/>
                    </a:lnTo>
                    <a:lnTo>
                      <a:pt x="315" y="139"/>
                    </a:lnTo>
                    <a:lnTo>
                      <a:pt x="315" y="139"/>
                    </a:lnTo>
                    <a:lnTo>
                      <a:pt x="293" y="139"/>
                    </a:lnTo>
                    <a:lnTo>
                      <a:pt x="293" y="139"/>
                    </a:lnTo>
                    <a:lnTo>
                      <a:pt x="268" y="139"/>
                    </a:lnTo>
                    <a:lnTo>
                      <a:pt x="244" y="136"/>
                    </a:lnTo>
                    <a:lnTo>
                      <a:pt x="219" y="132"/>
                    </a:lnTo>
                    <a:lnTo>
                      <a:pt x="195" y="126"/>
                    </a:lnTo>
                    <a:lnTo>
                      <a:pt x="195" y="126"/>
                    </a:lnTo>
                    <a:lnTo>
                      <a:pt x="167" y="117"/>
                    </a:lnTo>
                    <a:lnTo>
                      <a:pt x="142" y="107"/>
                    </a:lnTo>
                    <a:lnTo>
                      <a:pt x="117" y="94"/>
                    </a:lnTo>
                    <a:lnTo>
                      <a:pt x="91" y="80"/>
                    </a:lnTo>
                    <a:lnTo>
                      <a:pt x="91" y="80"/>
                    </a:lnTo>
                    <a:lnTo>
                      <a:pt x="67" y="65"/>
                    </a:lnTo>
                    <a:lnTo>
                      <a:pt x="44" y="48"/>
                    </a:lnTo>
                    <a:lnTo>
                      <a:pt x="21" y="30"/>
                    </a:lnTo>
                    <a:lnTo>
                      <a:pt x="0" y="13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19" y="55"/>
                    </a:lnTo>
                    <a:lnTo>
                      <a:pt x="33" y="74"/>
                    </a:lnTo>
                    <a:lnTo>
                      <a:pt x="48" y="90"/>
                    </a:lnTo>
                    <a:lnTo>
                      <a:pt x="64" y="107"/>
                    </a:lnTo>
                    <a:lnTo>
                      <a:pt x="81" y="122"/>
                    </a:lnTo>
                    <a:lnTo>
                      <a:pt x="99" y="137"/>
                    </a:lnTo>
                    <a:lnTo>
                      <a:pt x="136" y="167"/>
                    </a:lnTo>
                    <a:lnTo>
                      <a:pt x="136" y="167"/>
                    </a:lnTo>
                    <a:lnTo>
                      <a:pt x="172" y="196"/>
                    </a:lnTo>
                    <a:lnTo>
                      <a:pt x="191" y="210"/>
                    </a:lnTo>
                    <a:lnTo>
                      <a:pt x="212" y="224"/>
                    </a:lnTo>
                    <a:lnTo>
                      <a:pt x="232" y="235"/>
                    </a:lnTo>
                    <a:lnTo>
                      <a:pt x="254" y="245"/>
                    </a:lnTo>
                    <a:lnTo>
                      <a:pt x="277" y="252"/>
                    </a:lnTo>
                    <a:lnTo>
                      <a:pt x="287" y="254"/>
                    </a:lnTo>
                    <a:lnTo>
                      <a:pt x="298" y="257"/>
                    </a:lnTo>
                    <a:lnTo>
                      <a:pt x="298" y="257"/>
                    </a:lnTo>
                    <a:lnTo>
                      <a:pt x="324" y="258"/>
                    </a:lnTo>
                    <a:lnTo>
                      <a:pt x="324" y="258"/>
                    </a:lnTo>
                    <a:lnTo>
                      <a:pt x="347" y="257"/>
                    </a:lnTo>
                    <a:lnTo>
                      <a:pt x="369" y="253"/>
                    </a:lnTo>
                    <a:lnTo>
                      <a:pt x="392" y="248"/>
                    </a:lnTo>
                    <a:lnTo>
                      <a:pt x="414" y="240"/>
                    </a:lnTo>
                    <a:lnTo>
                      <a:pt x="436" y="231"/>
                    </a:lnTo>
                    <a:lnTo>
                      <a:pt x="456" y="221"/>
                    </a:lnTo>
                    <a:lnTo>
                      <a:pt x="476" y="209"/>
                    </a:lnTo>
                    <a:lnTo>
                      <a:pt x="494" y="196"/>
                    </a:lnTo>
                    <a:lnTo>
                      <a:pt x="512" y="181"/>
                    </a:lnTo>
                    <a:lnTo>
                      <a:pt x="530" y="164"/>
                    </a:lnTo>
                    <a:lnTo>
                      <a:pt x="545" y="147"/>
                    </a:lnTo>
                    <a:lnTo>
                      <a:pt x="560" y="128"/>
                    </a:lnTo>
                    <a:lnTo>
                      <a:pt x="573" y="109"/>
                    </a:lnTo>
                    <a:lnTo>
                      <a:pt x="586" y="90"/>
                    </a:lnTo>
                    <a:lnTo>
                      <a:pt x="596" y="70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11" y="34"/>
                    </a:lnTo>
                    <a:lnTo>
                      <a:pt x="617" y="21"/>
                    </a:lnTo>
                    <a:lnTo>
                      <a:pt x="621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5" name="Freeform 82">
                <a:extLst>
                  <a:ext uri="{FF2B5EF4-FFF2-40B4-BE49-F238E27FC236}">
                    <a16:creationId xmlns:a16="http://schemas.microsoft.com/office/drawing/2014/main" id="{9D87AB47-54BA-EA82-6889-DF4305A50F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9" y="2148"/>
                <a:ext cx="311" cy="129"/>
              </a:xfrm>
              <a:custGeom>
                <a:avLst/>
                <a:gdLst>
                  <a:gd name="T0" fmla="*/ 621 w 621"/>
                  <a:gd name="T1" fmla="*/ 0 h 258"/>
                  <a:gd name="T2" fmla="*/ 587 w 621"/>
                  <a:gd name="T3" fmla="*/ 29 h 258"/>
                  <a:gd name="T4" fmla="*/ 550 w 621"/>
                  <a:gd name="T5" fmla="*/ 56 h 258"/>
                  <a:gd name="T6" fmla="*/ 523 w 621"/>
                  <a:gd name="T7" fmla="*/ 74 h 258"/>
                  <a:gd name="T8" fmla="*/ 467 w 621"/>
                  <a:gd name="T9" fmla="*/ 102 h 258"/>
                  <a:gd name="T10" fmla="*/ 438 w 621"/>
                  <a:gd name="T11" fmla="*/ 113 h 258"/>
                  <a:gd name="T12" fmla="*/ 377 w 621"/>
                  <a:gd name="T13" fmla="*/ 131 h 258"/>
                  <a:gd name="T14" fmla="*/ 315 w 621"/>
                  <a:gd name="T15" fmla="*/ 139 h 258"/>
                  <a:gd name="T16" fmla="*/ 293 w 621"/>
                  <a:gd name="T17" fmla="*/ 139 h 258"/>
                  <a:gd name="T18" fmla="*/ 268 w 621"/>
                  <a:gd name="T19" fmla="*/ 139 h 258"/>
                  <a:gd name="T20" fmla="*/ 219 w 621"/>
                  <a:gd name="T21" fmla="*/ 132 h 258"/>
                  <a:gd name="T22" fmla="*/ 195 w 621"/>
                  <a:gd name="T23" fmla="*/ 126 h 258"/>
                  <a:gd name="T24" fmla="*/ 142 w 621"/>
                  <a:gd name="T25" fmla="*/ 107 h 258"/>
                  <a:gd name="T26" fmla="*/ 91 w 621"/>
                  <a:gd name="T27" fmla="*/ 80 h 258"/>
                  <a:gd name="T28" fmla="*/ 67 w 621"/>
                  <a:gd name="T29" fmla="*/ 65 h 258"/>
                  <a:gd name="T30" fmla="*/ 21 w 621"/>
                  <a:gd name="T31" fmla="*/ 30 h 258"/>
                  <a:gd name="T32" fmla="*/ 7 w 621"/>
                  <a:gd name="T33" fmla="*/ 34 h 258"/>
                  <a:gd name="T34" fmla="*/ 19 w 621"/>
                  <a:gd name="T35" fmla="*/ 55 h 258"/>
                  <a:gd name="T36" fmla="*/ 48 w 621"/>
                  <a:gd name="T37" fmla="*/ 90 h 258"/>
                  <a:gd name="T38" fmla="*/ 81 w 621"/>
                  <a:gd name="T39" fmla="*/ 122 h 258"/>
                  <a:gd name="T40" fmla="*/ 136 w 621"/>
                  <a:gd name="T41" fmla="*/ 167 h 258"/>
                  <a:gd name="T42" fmla="*/ 172 w 621"/>
                  <a:gd name="T43" fmla="*/ 196 h 258"/>
                  <a:gd name="T44" fmla="*/ 212 w 621"/>
                  <a:gd name="T45" fmla="*/ 224 h 258"/>
                  <a:gd name="T46" fmla="*/ 254 w 621"/>
                  <a:gd name="T47" fmla="*/ 245 h 258"/>
                  <a:gd name="T48" fmla="*/ 287 w 621"/>
                  <a:gd name="T49" fmla="*/ 254 h 258"/>
                  <a:gd name="T50" fmla="*/ 298 w 621"/>
                  <a:gd name="T51" fmla="*/ 257 h 258"/>
                  <a:gd name="T52" fmla="*/ 324 w 621"/>
                  <a:gd name="T53" fmla="*/ 258 h 258"/>
                  <a:gd name="T54" fmla="*/ 369 w 621"/>
                  <a:gd name="T55" fmla="*/ 253 h 258"/>
                  <a:gd name="T56" fmla="*/ 414 w 621"/>
                  <a:gd name="T57" fmla="*/ 240 h 258"/>
                  <a:gd name="T58" fmla="*/ 456 w 621"/>
                  <a:gd name="T59" fmla="*/ 221 h 258"/>
                  <a:gd name="T60" fmla="*/ 494 w 621"/>
                  <a:gd name="T61" fmla="*/ 196 h 258"/>
                  <a:gd name="T62" fmla="*/ 530 w 621"/>
                  <a:gd name="T63" fmla="*/ 164 h 258"/>
                  <a:gd name="T64" fmla="*/ 560 w 621"/>
                  <a:gd name="T65" fmla="*/ 128 h 258"/>
                  <a:gd name="T66" fmla="*/ 586 w 621"/>
                  <a:gd name="T67" fmla="*/ 90 h 258"/>
                  <a:gd name="T68" fmla="*/ 606 w 621"/>
                  <a:gd name="T69" fmla="*/ 48 h 258"/>
                  <a:gd name="T70" fmla="*/ 611 w 621"/>
                  <a:gd name="T71" fmla="*/ 34 h 258"/>
                  <a:gd name="T72" fmla="*/ 621 w 621"/>
                  <a:gd name="T73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1" h="258">
                    <a:moveTo>
                      <a:pt x="621" y="0"/>
                    </a:moveTo>
                    <a:lnTo>
                      <a:pt x="621" y="0"/>
                    </a:lnTo>
                    <a:lnTo>
                      <a:pt x="605" y="15"/>
                    </a:lnTo>
                    <a:lnTo>
                      <a:pt x="587" y="29"/>
                    </a:lnTo>
                    <a:lnTo>
                      <a:pt x="569" y="43"/>
                    </a:lnTo>
                    <a:lnTo>
                      <a:pt x="550" y="56"/>
                    </a:lnTo>
                    <a:lnTo>
                      <a:pt x="550" y="56"/>
                    </a:lnTo>
                    <a:lnTo>
                      <a:pt x="523" y="74"/>
                    </a:lnTo>
                    <a:lnTo>
                      <a:pt x="495" y="89"/>
                    </a:lnTo>
                    <a:lnTo>
                      <a:pt x="467" y="102"/>
                    </a:lnTo>
                    <a:lnTo>
                      <a:pt x="438" y="113"/>
                    </a:lnTo>
                    <a:lnTo>
                      <a:pt x="438" y="113"/>
                    </a:lnTo>
                    <a:lnTo>
                      <a:pt x="408" y="123"/>
                    </a:lnTo>
                    <a:lnTo>
                      <a:pt x="377" y="131"/>
                    </a:lnTo>
                    <a:lnTo>
                      <a:pt x="345" y="136"/>
                    </a:lnTo>
                    <a:lnTo>
                      <a:pt x="315" y="139"/>
                    </a:lnTo>
                    <a:lnTo>
                      <a:pt x="315" y="139"/>
                    </a:lnTo>
                    <a:lnTo>
                      <a:pt x="293" y="139"/>
                    </a:lnTo>
                    <a:lnTo>
                      <a:pt x="293" y="139"/>
                    </a:lnTo>
                    <a:lnTo>
                      <a:pt x="268" y="139"/>
                    </a:lnTo>
                    <a:lnTo>
                      <a:pt x="244" y="136"/>
                    </a:lnTo>
                    <a:lnTo>
                      <a:pt x="219" y="132"/>
                    </a:lnTo>
                    <a:lnTo>
                      <a:pt x="195" y="126"/>
                    </a:lnTo>
                    <a:lnTo>
                      <a:pt x="195" y="126"/>
                    </a:lnTo>
                    <a:lnTo>
                      <a:pt x="167" y="117"/>
                    </a:lnTo>
                    <a:lnTo>
                      <a:pt x="142" y="107"/>
                    </a:lnTo>
                    <a:lnTo>
                      <a:pt x="117" y="94"/>
                    </a:lnTo>
                    <a:lnTo>
                      <a:pt x="91" y="80"/>
                    </a:lnTo>
                    <a:lnTo>
                      <a:pt x="91" y="80"/>
                    </a:lnTo>
                    <a:lnTo>
                      <a:pt x="67" y="65"/>
                    </a:lnTo>
                    <a:lnTo>
                      <a:pt x="44" y="48"/>
                    </a:lnTo>
                    <a:lnTo>
                      <a:pt x="21" y="30"/>
                    </a:lnTo>
                    <a:lnTo>
                      <a:pt x="0" y="13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19" y="55"/>
                    </a:lnTo>
                    <a:lnTo>
                      <a:pt x="33" y="74"/>
                    </a:lnTo>
                    <a:lnTo>
                      <a:pt x="48" y="90"/>
                    </a:lnTo>
                    <a:lnTo>
                      <a:pt x="64" y="107"/>
                    </a:lnTo>
                    <a:lnTo>
                      <a:pt x="81" y="122"/>
                    </a:lnTo>
                    <a:lnTo>
                      <a:pt x="99" y="137"/>
                    </a:lnTo>
                    <a:lnTo>
                      <a:pt x="136" y="167"/>
                    </a:lnTo>
                    <a:lnTo>
                      <a:pt x="136" y="167"/>
                    </a:lnTo>
                    <a:lnTo>
                      <a:pt x="172" y="196"/>
                    </a:lnTo>
                    <a:lnTo>
                      <a:pt x="191" y="210"/>
                    </a:lnTo>
                    <a:lnTo>
                      <a:pt x="212" y="224"/>
                    </a:lnTo>
                    <a:lnTo>
                      <a:pt x="232" y="235"/>
                    </a:lnTo>
                    <a:lnTo>
                      <a:pt x="254" y="245"/>
                    </a:lnTo>
                    <a:lnTo>
                      <a:pt x="277" y="252"/>
                    </a:lnTo>
                    <a:lnTo>
                      <a:pt x="287" y="254"/>
                    </a:lnTo>
                    <a:lnTo>
                      <a:pt x="298" y="257"/>
                    </a:lnTo>
                    <a:lnTo>
                      <a:pt x="298" y="257"/>
                    </a:lnTo>
                    <a:lnTo>
                      <a:pt x="324" y="258"/>
                    </a:lnTo>
                    <a:lnTo>
                      <a:pt x="324" y="258"/>
                    </a:lnTo>
                    <a:lnTo>
                      <a:pt x="347" y="257"/>
                    </a:lnTo>
                    <a:lnTo>
                      <a:pt x="369" y="253"/>
                    </a:lnTo>
                    <a:lnTo>
                      <a:pt x="392" y="248"/>
                    </a:lnTo>
                    <a:lnTo>
                      <a:pt x="414" y="240"/>
                    </a:lnTo>
                    <a:lnTo>
                      <a:pt x="436" y="231"/>
                    </a:lnTo>
                    <a:lnTo>
                      <a:pt x="456" y="221"/>
                    </a:lnTo>
                    <a:lnTo>
                      <a:pt x="476" y="209"/>
                    </a:lnTo>
                    <a:lnTo>
                      <a:pt x="494" y="196"/>
                    </a:lnTo>
                    <a:lnTo>
                      <a:pt x="512" y="181"/>
                    </a:lnTo>
                    <a:lnTo>
                      <a:pt x="530" y="164"/>
                    </a:lnTo>
                    <a:lnTo>
                      <a:pt x="545" y="147"/>
                    </a:lnTo>
                    <a:lnTo>
                      <a:pt x="560" y="128"/>
                    </a:lnTo>
                    <a:lnTo>
                      <a:pt x="573" y="109"/>
                    </a:lnTo>
                    <a:lnTo>
                      <a:pt x="586" y="90"/>
                    </a:lnTo>
                    <a:lnTo>
                      <a:pt x="596" y="70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11" y="34"/>
                    </a:lnTo>
                    <a:lnTo>
                      <a:pt x="617" y="21"/>
                    </a:lnTo>
                    <a:lnTo>
                      <a:pt x="62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6" name="Freeform 83">
                <a:extLst>
                  <a:ext uri="{FF2B5EF4-FFF2-40B4-BE49-F238E27FC236}">
                    <a16:creationId xmlns:a16="http://schemas.microsoft.com/office/drawing/2014/main" id="{C2AA6E66-2956-BAB1-E9E9-04B34A5DF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" y="951"/>
                <a:ext cx="716" cy="562"/>
              </a:xfrm>
              <a:custGeom>
                <a:avLst/>
                <a:gdLst>
                  <a:gd name="T0" fmla="*/ 163 w 1434"/>
                  <a:gd name="T1" fmla="*/ 1048 h 1124"/>
                  <a:gd name="T2" fmla="*/ 202 w 1434"/>
                  <a:gd name="T3" fmla="*/ 938 h 1124"/>
                  <a:gd name="T4" fmla="*/ 218 w 1434"/>
                  <a:gd name="T5" fmla="*/ 865 h 1124"/>
                  <a:gd name="T6" fmla="*/ 245 w 1434"/>
                  <a:gd name="T7" fmla="*/ 655 h 1124"/>
                  <a:gd name="T8" fmla="*/ 266 w 1434"/>
                  <a:gd name="T9" fmla="*/ 558 h 1124"/>
                  <a:gd name="T10" fmla="*/ 294 w 1434"/>
                  <a:gd name="T11" fmla="*/ 502 h 1124"/>
                  <a:gd name="T12" fmla="*/ 334 w 1434"/>
                  <a:gd name="T13" fmla="*/ 465 h 1124"/>
                  <a:gd name="T14" fmla="*/ 388 w 1434"/>
                  <a:gd name="T15" fmla="*/ 446 h 1124"/>
                  <a:gd name="T16" fmla="*/ 487 w 1434"/>
                  <a:gd name="T17" fmla="*/ 440 h 1124"/>
                  <a:gd name="T18" fmla="*/ 557 w 1434"/>
                  <a:gd name="T19" fmla="*/ 426 h 1124"/>
                  <a:gd name="T20" fmla="*/ 633 w 1434"/>
                  <a:gd name="T21" fmla="*/ 412 h 1124"/>
                  <a:gd name="T22" fmla="*/ 828 w 1434"/>
                  <a:gd name="T23" fmla="*/ 416 h 1124"/>
                  <a:gd name="T24" fmla="*/ 931 w 1434"/>
                  <a:gd name="T25" fmla="*/ 426 h 1124"/>
                  <a:gd name="T26" fmla="*/ 1026 w 1434"/>
                  <a:gd name="T27" fmla="*/ 454 h 1124"/>
                  <a:gd name="T28" fmla="*/ 1087 w 1434"/>
                  <a:gd name="T29" fmla="*/ 491 h 1124"/>
                  <a:gd name="T30" fmla="*/ 1122 w 1434"/>
                  <a:gd name="T31" fmla="*/ 527 h 1124"/>
                  <a:gd name="T32" fmla="*/ 1158 w 1434"/>
                  <a:gd name="T33" fmla="*/ 583 h 1124"/>
                  <a:gd name="T34" fmla="*/ 1184 w 1434"/>
                  <a:gd name="T35" fmla="*/ 665 h 1124"/>
                  <a:gd name="T36" fmla="*/ 1197 w 1434"/>
                  <a:gd name="T37" fmla="*/ 809 h 1124"/>
                  <a:gd name="T38" fmla="*/ 1205 w 1434"/>
                  <a:gd name="T39" fmla="*/ 986 h 1124"/>
                  <a:gd name="T40" fmla="*/ 1225 w 1434"/>
                  <a:gd name="T41" fmla="*/ 1110 h 1124"/>
                  <a:gd name="T42" fmla="*/ 1309 w 1434"/>
                  <a:gd name="T43" fmla="*/ 999 h 1124"/>
                  <a:gd name="T44" fmla="*/ 1372 w 1434"/>
                  <a:gd name="T45" fmla="*/ 865 h 1124"/>
                  <a:gd name="T46" fmla="*/ 1419 w 1434"/>
                  <a:gd name="T47" fmla="*/ 725 h 1124"/>
                  <a:gd name="T48" fmla="*/ 1433 w 1434"/>
                  <a:gd name="T49" fmla="*/ 584 h 1124"/>
                  <a:gd name="T50" fmla="*/ 1424 w 1434"/>
                  <a:gd name="T51" fmla="*/ 514 h 1124"/>
                  <a:gd name="T52" fmla="*/ 1400 w 1434"/>
                  <a:gd name="T53" fmla="*/ 444 h 1124"/>
                  <a:gd name="T54" fmla="*/ 1349 w 1434"/>
                  <a:gd name="T55" fmla="*/ 352 h 1124"/>
                  <a:gd name="T56" fmla="*/ 1257 w 1434"/>
                  <a:gd name="T57" fmla="*/ 239 h 1124"/>
                  <a:gd name="T58" fmla="*/ 1147 w 1434"/>
                  <a:gd name="T59" fmla="*/ 143 h 1124"/>
                  <a:gd name="T60" fmla="*/ 1025 w 1434"/>
                  <a:gd name="T61" fmla="*/ 72 h 1124"/>
                  <a:gd name="T62" fmla="*/ 931 w 1434"/>
                  <a:gd name="T63" fmla="*/ 33 h 1124"/>
                  <a:gd name="T64" fmla="*/ 867 w 1434"/>
                  <a:gd name="T65" fmla="*/ 9 h 1124"/>
                  <a:gd name="T66" fmla="*/ 769 w 1434"/>
                  <a:gd name="T67" fmla="*/ 0 h 1124"/>
                  <a:gd name="T68" fmla="*/ 628 w 1434"/>
                  <a:gd name="T69" fmla="*/ 9 h 1124"/>
                  <a:gd name="T70" fmla="*/ 534 w 1434"/>
                  <a:gd name="T71" fmla="*/ 28 h 1124"/>
                  <a:gd name="T72" fmla="*/ 444 w 1434"/>
                  <a:gd name="T73" fmla="*/ 63 h 1124"/>
                  <a:gd name="T74" fmla="*/ 369 w 1434"/>
                  <a:gd name="T75" fmla="*/ 119 h 1124"/>
                  <a:gd name="T76" fmla="*/ 320 w 1434"/>
                  <a:gd name="T77" fmla="*/ 165 h 1124"/>
                  <a:gd name="T78" fmla="*/ 266 w 1434"/>
                  <a:gd name="T79" fmla="*/ 177 h 1124"/>
                  <a:gd name="T80" fmla="*/ 192 w 1434"/>
                  <a:gd name="T81" fmla="*/ 220 h 1124"/>
                  <a:gd name="T82" fmla="*/ 109 w 1434"/>
                  <a:gd name="T83" fmla="*/ 295 h 1124"/>
                  <a:gd name="T84" fmla="*/ 37 w 1434"/>
                  <a:gd name="T85" fmla="*/ 383 h 1124"/>
                  <a:gd name="T86" fmla="*/ 9 w 1434"/>
                  <a:gd name="T87" fmla="*/ 445 h 1124"/>
                  <a:gd name="T88" fmla="*/ 1 w 1434"/>
                  <a:gd name="T89" fmla="*/ 497 h 1124"/>
                  <a:gd name="T90" fmla="*/ 8 w 1434"/>
                  <a:gd name="T91" fmla="*/ 609 h 1124"/>
                  <a:gd name="T92" fmla="*/ 40 w 1434"/>
                  <a:gd name="T93" fmla="*/ 758 h 1124"/>
                  <a:gd name="T94" fmla="*/ 74 w 1434"/>
                  <a:gd name="T95" fmla="*/ 869 h 1124"/>
                  <a:gd name="T96" fmla="*/ 98 w 1434"/>
                  <a:gd name="T97" fmla="*/ 959 h 1124"/>
                  <a:gd name="T98" fmla="*/ 159 w 1434"/>
                  <a:gd name="T99" fmla="*/ 1082 h 1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34" h="1124">
                    <a:moveTo>
                      <a:pt x="159" y="1082"/>
                    </a:moveTo>
                    <a:lnTo>
                      <a:pt x="158" y="1068"/>
                    </a:lnTo>
                    <a:lnTo>
                      <a:pt x="158" y="1068"/>
                    </a:lnTo>
                    <a:lnTo>
                      <a:pt x="163" y="1048"/>
                    </a:lnTo>
                    <a:lnTo>
                      <a:pt x="169" y="1031"/>
                    </a:lnTo>
                    <a:lnTo>
                      <a:pt x="183" y="994"/>
                    </a:lnTo>
                    <a:lnTo>
                      <a:pt x="197" y="957"/>
                    </a:lnTo>
                    <a:lnTo>
                      <a:pt x="202" y="938"/>
                    </a:lnTo>
                    <a:lnTo>
                      <a:pt x="207" y="919"/>
                    </a:lnTo>
                    <a:lnTo>
                      <a:pt x="207" y="919"/>
                    </a:lnTo>
                    <a:lnTo>
                      <a:pt x="214" y="892"/>
                    </a:lnTo>
                    <a:lnTo>
                      <a:pt x="218" y="865"/>
                    </a:lnTo>
                    <a:lnTo>
                      <a:pt x="226" y="810"/>
                    </a:lnTo>
                    <a:lnTo>
                      <a:pt x="239" y="701"/>
                    </a:lnTo>
                    <a:lnTo>
                      <a:pt x="239" y="701"/>
                    </a:lnTo>
                    <a:lnTo>
                      <a:pt x="245" y="655"/>
                    </a:lnTo>
                    <a:lnTo>
                      <a:pt x="249" y="631"/>
                    </a:lnTo>
                    <a:lnTo>
                      <a:pt x="254" y="605"/>
                    </a:lnTo>
                    <a:lnTo>
                      <a:pt x="259" y="581"/>
                    </a:lnTo>
                    <a:lnTo>
                      <a:pt x="266" y="558"/>
                    </a:lnTo>
                    <a:lnTo>
                      <a:pt x="275" y="535"/>
                    </a:lnTo>
                    <a:lnTo>
                      <a:pt x="285" y="514"/>
                    </a:lnTo>
                    <a:lnTo>
                      <a:pt x="285" y="514"/>
                    </a:lnTo>
                    <a:lnTo>
                      <a:pt x="294" y="502"/>
                    </a:lnTo>
                    <a:lnTo>
                      <a:pt x="303" y="491"/>
                    </a:lnTo>
                    <a:lnTo>
                      <a:pt x="313" y="482"/>
                    </a:lnTo>
                    <a:lnTo>
                      <a:pt x="323" y="473"/>
                    </a:lnTo>
                    <a:lnTo>
                      <a:pt x="334" y="465"/>
                    </a:lnTo>
                    <a:lnTo>
                      <a:pt x="347" y="459"/>
                    </a:lnTo>
                    <a:lnTo>
                      <a:pt x="360" y="454"/>
                    </a:lnTo>
                    <a:lnTo>
                      <a:pt x="374" y="449"/>
                    </a:lnTo>
                    <a:lnTo>
                      <a:pt x="388" y="446"/>
                    </a:lnTo>
                    <a:lnTo>
                      <a:pt x="402" y="443"/>
                    </a:lnTo>
                    <a:lnTo>
                      <a:pt x="431" y="440"/>
                    </a:lnTo>
                    <a:lnTo>
                      <a:pt x="459" y="439"/>
                    </a:lnTo>
                    <a:lnTo>
                      <a:pt x="487" y="440"/>
                    </a:lnTo>
                    <a:lnTo>
                      <a:pt x="525" y="440"/>
                    </a:lnTo>
                    <a:lnTo>
                      <a:pt x="525" y="440"/>
                    </a:lnTo>
                    <a:lnTo>
                      <a:pt x="540" y="432"/>
                    </a:lnTo>
                    <a:lnTo>
                      <a:pt x="557" y="426"/>
                    </a:lnTo>
                    <a:lnTo>
                      <a:pt x="575" y="421"/>
                    </a:lnTo>
                    <a:lnTo>
                      <a:pt x="594" y="417"/>
                    </a:lnTo>
                    <a:lnTo>
                      <a:pt x="613" y="413"/>
                    </a:lnTo>
                    <a:lnTo>
                      <a:pt x="633" y="412"/>
                    </a:lnTo>
                    <a:lnTo>
                      <a:pt x="674" y="409"/>
                    </a:lnTo>
                    <a:lnTo>
                      <a:pt x="716" y="411"/>
                    </a:lnTo>
                    <a:lnTo>
                      <a:pt x="755" y="412"/>
                    </a:lnTo>
                    <a:lnTo>
                      <a:pt x="828" y="416"/>
                    </a:lnTo>
                    <a:lnTo>
                      <a:pt x="828" y="416"/>
                    </a:lnTo>
                    <a:lnTo>
                      <a:pt x="863" y="418"/>
                    </a:lnTo>
                    <a:lnTo>
                      <a:pt x="896" y="421"/>
                    </a:lnTo>
                    <a:lnTo>
                      <a:pt x="931" y="426"/>
                    </a:lnTo>
                    <a:lnTo>
                      <a:pt x="964" y="432"/>
                    </a:lnTo>
                    <a:lnTo>
                      <a:pt x="995" y="443"/>
                    </a:lnTo>
                    <a:lnTo>
                      <a:pt x="1011" y="448"/>
                    </a:lnTo>
                    <a:lnTo>
                      <a:pt x="1026" y="454"/>
                    </a:lnTo>
                    <a:lnTo>
                      <a:pt x="1041" y="462"/>
                    </a:lnTo>
                    <a:lnTo>
                      <a:pt x="1056" y="471"/>
                    </a:lnTo>
                    <a:lnTo>
                      <a:pt x="1072" y="481"/>
                    </a:lnTo>
                    <a:lnTo>
                      <a:pt x="1087" y="491"/>
                    </a:lnTo>
                    <a:lnTo>
                      <a:pt x="1087" y="491"/>
                    </a:lnTo>
                    <a:lnTo>
                      <a:pt x="1100" y="502"/>
                    </a:lnTo>
                    <a:lnTo>
                      <a:pt x="1112" y="514"/>
                    </a:lnTo>
                    <a:lnTo>
                      <a:pt x="1122" y="527"/>
                    </a:lnTo>
                    <a:lnTo>
                      <a:pt x="1133" y="539"/>
                    </a:lnTo>
                    <a:lnTo>
                      <a:pt x="1143" y="553"/>
                    </a:lnTo>
                    <a:lnTo>
                      <a:pt x="1150" y="569"/>
                    </a:lnTo>
                    <a:lnTo>
                      <a:pt x="1158" y="583"/>
                    </a:lnTo>
                    <a:lnTo>
                      <a:pt x="1164" y="599"/>
                    </a:lnTo>
                    <a:lnTo>
                      <a:pt x="1170" y="614"/>
                    </a:lnTo>
                    <a:lnTo>
                      <a:pt x="1175" y="631"/>
                    </a:lnTo>
                    <a:lnTo>
                      <a:pt x="1184" y="665"/>
                    </a:lnTo>
                    <a:lnTo>
                      <a:pt x="1189" y="700"/>
                    </a:lnTo>
                    <a:lnTo>
                      <a:pt x="1192" y="737"/>
                    </a:lnTo>
                    <a:lnTo>
                      <a:pt x="1195" y="772"/>
                    </a:lnTo>
                    <a:lnTo>
                      <a:pt x="1197" y="809"/>
                    </a:lnTo>
                    <a:lnTo>
                      <a:pt x="1199" y="883"/>
                    </a:lnTo>
                    <a:lnTo>
                      <a:pt x="1200" y="919"/>
                    </a:lnTo>
                    <a:lnTo>
                      <a:pt x="1203" y="953"/>
                    </a:lnTo>
                    <a:lnTo>
                      <a:pt x="1205" y="986"/>
                    </a:lnTo>
                    <a:lnTo>
                      <a:pt x="1210" y="1018"/>
                    </a:lnTo>
                    <a:lnTo>
                      <a:pt x="1210" y="1018"/>
                    </a:lnTo>
                    <a:lnTo>
                      <a:pt x="1218" y="1064"/>
                    </a:lnTo>
                    <a:lnTo>
                      <a:pt x="1225" y="1110"/>
                    </a:lnTo>
                    <a:lnTo>
                      <a:pt x="1228" y="1124"/>
                    </a:lnTo>
                    <a:lnTo>
                      <a:pt x="1260" y="1093"/>
                    </a:lnTo>
                    <a:lnTo>
                      <a:pt x="1260" y="1093"/>
                    </a:lnTo>
                    <a:lnTo>
                      <a:pt x="1309" y="999"/>
                    </a:lnTo>
                    <a:lnTo>
                      <a:pt x="1309" y="999"/>
                    </a:lnTo>
                    <a:lnTo>
                      <a:pt x="1341" y="933"/>
                    </a:lnTo>
                    <a:lnTo>
                      <a:pt x="1356" y="900"/>
                    </a:lnTo>
                    <a:lnTo>
                      <a:pt x="1372" y="865"/>
                    </a:lnTo>
                    <a:lnTo>
                      <a:pt x="1386" y="831"/>
                    </a:lnTo>
                    <a:lnTo>
                      <a:pt x="1398" y="796"/>
                    </a:lnTo>
                    <a:lnTo>
                      <a:pt x="1410" y="761"/>
                    </a:lnTo>
                    <a:lnTo>
                      <a:pt x="1419" y="725"/>
                    </a:lnTo>
                    <a:lnTo>
                      <a:pt x="1426" y="691"/>
                    </a:lnTo>
                    <a:lnTo>
                      <a:pt x="1431" y="655"/>
                    </a:lnTo>
                    <a:lnTo>
                      <a:pt x="1434" y="619"/>
                    </a:lnTo>
                    <a:lnTo>
                      <a:pt x="1433" y="584"/>
                    </a:lnTo>
                    <a:lnTo>
                      <a:pt x="1431" y="566"/>
                    </a:lnTo>
                    <a:lnTo>
                      <a:pt x="1430" y="549"/>
                    </a:lnTo>
                    <a:lnTo>
                      <a:pt x="1428" y="532"/>
                    </a:lnTo>
                    <a:lnTo>
                      <a:pt x="1424" y="514"/>
                    </a:lnTo>
                    <a:lnTo>
                      <a:pt x="1419" y="496"/>
                    </a:lnTo>
                    <a:lnTo>
                      <a:pt x="1414" y="479"/>
                    </a:lnTo>
                    <a:lnTo>
                      <a:pt x="1407" y="462"/>
                    </a:lnTo>
                    <a:lnTo>
                      <a:pt x="1400" y="444"/>
                    </a:lnTo>
                    <a:lnTo>
                      <a:pt x="1400" y="444"/>
                    </a:lnTo>
                    <a:lnTo>
                      <a:pt x="1384" y="413"/>
                    </a:lnTo>
                    <a:lnTo>
                      <a:pt x="1368" y="381"/>
                    </a:lnTo>
                    <a:lnTo>
                      <a:pt x="1349" y="352"/>
                    </a:lnTo>
                    <a:lnTo>
                      <a:pt x="1328" y="322"/>
                    </a:lnTo>
                    <a:lnTo>
                      <a:pt x="1306" y="294"/>
                    </a:lnTo>
                    <a:lnTo>
                      <a:pt x="1283" y="266"/>
                    </a:lnTo>
                    <a:lnTo>
                      <a:pt x="1257" y="239"/>
                    </a:lnTo>
                    <a:lnTo>
                      <a:pt x="1232" y="213"/>
                    </a:lnTo>
                    <a:lnTo>
                      <a:pt x="1204" y="189"/>
                    </a:lnTo>
                    <a:lnTo>
                      <a:pt x="1176" y="165"/>
                    </a:lnTo>
                    <a:lnTo>
                      <a:pt x="1147" y="143"/>
                    </a:lnTo>
                    <a:lnTo>
                      <a:pt x="1117" y="123"/>
                    </a:lnTo>
                    <a:lnTo>
                      <a:pt x="1087" y="105"/>
                    </a:lnTo>
                    <a:lnTo>
                      <a:pt x="1055" y="87"/>
                    </a:lnTo>
                    <a:lnTo>
                      <a:pt x="1025" y="72"/>
                    </a:lnTo>
                    <a:lnTo>
                      <a:pt x="993" y="59"/>
                    </a:lnTo>
                    <a:lnTo>
                      <a:pt x="993" y="59"/>
                    </a:lnTo>
                    <a:lnTo>
                      <a:pt x="961" y="47"/>
                    </a:lnTo>
                    <a:lnTo>
                      <a:pt x="931" y="33"/>
                    </a:lnTo>
                    <a:lnTo>
                      <a:pt x="899" y="19"/>
                    </a:lnTo>
                    <a:lnTo>
                      <a:pt x="882" y="14"/>
                    </a:lnTo>
                    <a:lnTo>
                      <a:pt x="867" y="9"/>
                    </a:lnTo>
                    <a:lnTo>
                      <a:pt x="867" y="9"/>
                    </a:lnTo>
                    <a:lnTo>
                      <a:pt x="843" y="5"/>
                    </a:lnTo>
                    <a:lnTo>
                      <a:pt x="819" y="2"/>
                    </a:lnTo>
                    <a:lnTo>
                      <a:pt x="795" y="0"/>
                    </a:lnTo>
                    <a:lnTo>
                      <a:pt x="769" y="0"/>
                    </a:lnTo>
                    <a:lnTo>
                      <a:pt x="720" y="1"/>
                    </a:lnTo>
                    <a:lnTo>
                      <a:pt x="673" y="5"/>
                    </a:lnTo>
                    <a:lnTo>
                      <a:pt x="673" y="5"/>
                    </a:lnTo>
                    <a:lnTo>
                      <a:pt x="628" y="9"/>
                    </a:lnTo>
                    <a:lnTo>
                      <a:pt x="604" y="12"/>
                    </a:lnTo>
                    <a:lnTo>
                      <a:pt x="581" y="16"/>
                    </a:lnTo>
                    <a:lnTo>
                      <a:pt x="557" y="21"/>
                    </a:lnTo>
                    <a:lnTo>
                      <a:pt x="534" y="28"/>
                    </a:lnTo>
                    <a:lnTo>
                      <a:pt x="510" y="35"/>
                    </a:lnTo>
                    <a:lnTo>
                      <a:pt x="487" y="43"/>
                    </a:lnTo>
                    <a:lnTo>
                      <a:pt x="465" y="53"/>
                    </a:lnTo>
                    <a:lnTo>
                      <a:pt x="444" y="63"/>
                    </a:lnTo>
                    <a:lnTo>
                      <a:pt x="422" y="75"/>
                    </a:lnTo>
                    <a:lnTo>
                      <a:pt x="403" y="89"/>
                    </a:lnTo>
                    <a:lnTo>
                      <a:pt x="385" y="103"/>
                    </a:lnTo>
                    <a:lnTo>
                      <a:pt x="369" y="119"/>
                    </a:lnTo>
                    <a:lnTo>
                      <a:pt x="354" y="137"/>
                    </a:lnTo>
                    <a:lnTo>
                      <a:pt x="341" y="156"/>
                    </a:lnTo>
                    <a:lnTo>
                      <a:pt x="320" y="165"/>
                    </a:lnTo>
                    <a:lnTo>
                      <a:pt x="320" y="165"/>
                    </a:lnTo>
                    <a:lnTo>
                      <a:pt x="307" y="166"/>
                    </a:lnTo>
                    <a:lnTo>
                      <a:pt x="293" y="169"/>
                    </a:lnTo>
                    <a:lnTo>
                      <a:pt x="279" y="171"/>
                    </a:lnTo>
                    <a:lnTo>
                      <a:pt x="266" y="177"/>
                    </a:lnTo>
                    <a:lnTo>
                      <a:pt x="253" y="182"/>
                    </a:lnTo>
                    <a:lnTo>
                      <a:pt x="240" y="188"/>
                    </a:lnTo>
                    <a:lnTo>
                      <a:pt x="216" y="203"/>
                    </a:lnTo>
                    <a:lnTo>
                      <a:pt x="192" y="220"/>
                    </a:lnTo>
                    <a:lnTo>
                      <a:pt x="171" y="239"/>
                    </a:lnTo>
                    <a:lnTo>
                      <a:pt x="129" y="277"/>
                    </a:lnTo>
                    <a:lnTo>
                      <a:pt x="129" y="277"/>
                    </a:lnTo>
                    <a:lnTo>
                      <a:pt x="109" y="295"/>
                    </a:lnTo>
                    <a:lnTo>
                      <a:pt x="90" y="314"/>
                    </a:lnTo>
                    <a:lnTo>
                      <a:pt x="71" y="336"/>
                    </a:lnTo>
                    <a:lnTo>
                      <a:pt x="54" y="359"/>
                    </a:lnTo>
                    <a:lnTo>
                      <a:pt x="37" y="383"/>
                    </a:lnTo>
                    <a:lnTo>
                      <a:pt x="24" y="407"/>
                    </a:lnTo>
                    <a:lnTo>
                      <a:pt x="18" y="420"/>
                    </a:lnTo>
                    <a:lnTo>
                      <a:pt x="13" y="432"/>
                    </a:lnTo>
                    <a:lnTo>
                      <a:pt x="9" y="445"/>
                    </a:lnTo>
                    <a:lnTo>
                      <a:pt x="7" y="459"/>
                    </a:lnTo>
                    <a:lnTo>
                      <a:pt x="7" y="459"/>
                    </a:lnTo>
                    <a:lnTo>
                      <a:pt x="4" y="478"/>
                    </a:lnTo>
                    <a:lnTo>
                      <a:pt x="1" y="497"/>
                    </a:lnTo>
                    <a:lnTo>
                      <a:pt x="0" y="516"/>
                    </a:lnTo>
                    <a:lnTo>
                      <a:pt x="0" y="535"/>
                    </a:lnTo>
                    <a:lnTo>
                      <a:pt x="3" y="572"/>
                    </a:lnTo>
                    <a:lnTo>
                      <a:pt x="8" y="609"/>
                    </a:lnTo>
                    <a:lnTo>
                      <a:pt x="14" y="646"/>
                    </a:lnTo>
                    <a:lnTo>
                      <a:pt x="22" y="683"/>
                    </a:lnTo>
                    <a:lnTo>
                      <a:pt x="40" y="758"/>
                    </a:lnTo>
                    <a:lnTo>
                      <a:pt x="40" y="758"/>
                    </a:lnTo>
                    <a:lnTo>
                      <a:pt x="43" y="777"/>
                    </a:lnTo>
                    <a:lnTo>
                      <a:pt x="48" y="795"/>
                    </a:lnTo>
                    <a:lnTo>
                      <a:pt x="61" y="832"/>
                    </a:lnTo>
                    <a:lnTo>
                      <a:pt x="74" y="869"/>
                    </a:lnTo>
                    <a:lnTo>
                      <a:pt x="85" y="906"/>
                    </a:lnTo>
                    <a:lnTo>
                      <a:pt x="85" y="906"/>
                    </a:lnTo>
                    <a:lnTo>
                      <a:pt x="93" y="933"/>
                    </a:lnTo>
                    <a:lnTo>
                      <a:pt x="98" y="959"/>
                    </a:lnTo>
                    <a:lnTo>
                      <a:pt x="106" y="986"/>
                    </a:lnTo>
                    <a:lnTo>
                      <a:pt x="111" y="999"/>
                    </a:lnTo>
                    <a:lnTo>
                      <a:pt x="117" y="1010"/>
                    </a:lnTo>
                    <a:lnTo>
                      <a:pt x="159" y="1082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7" name="Freeform 84">
                <a:extLst>
                  <a:ext uri="{FF2B5EF4-FFF2-40B4-BE49-F238E27FC236}">
                    <a16:creationId xmlns:a16="http://schemas.microsoft.com/office/drawing/2014/main" id="{2B29AB02-DA06-FF61-6266-496CB58C2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" y="951"/>
                <a:ext cx="716" cy="562"/>
              </a:xfrm>
              <a:custGeom>
                <a:avLst/>
                <a:gdLst>
                  <a:gd name="T0" fmla="*/ 163 w 1434"/>
                  <a:gd name="T1" fmla="*/ 1048 h 1124"/>
                  <a:gd name="T2" fmla="*/ 202 w 1434"/>
                  <a:gd name="T3" fmla="*/ 938 h 1124"/>
                  <a:gd name="T4" fmla="*/ 218 w 1434"/>
                  <a:gd name="T5" fmla="*/ 865 h 1124"/>
                  <a:gd name="T6" fmla="*/ 245 w 1434"/>
                  <a:gd name="T7" fmla="*/ 655 h 1124"/>
                  <a:gd name="T8" fmla="*/ 266 w 1434"/>
                  <a:gd name="T9" fmla="*/ 558 h 1124"/>
                  <a:gd name="T10" fmla="*/ 294 w 1434"/>
                  <a:gd name="T11" fmla="*/ 502 h 1124"/>
                  <a:gd name="T12" fmla="*/ 334 w 1434"/>
                  <a:gd name="T13" fmla="*/ 465 h 1124"/>
                  <a:gd name="T14" fmla="*/ 388 w 1434"/>
                  <a:gd name="T15" fmla="*/ 446 h 1124"/>
                  <a:gd name="T16" fmla="*/ 487 w 1434"/>
                  <a:gd name="T17" fmla="*/ 440 h 1124"/>
                  <a:gd name="T18" fmla="*/ 557 w 1434"/>
                  <a:gd name="T19" fmla="*/ 426 h 1124"/>
                  <a:gd name="T20" fmla="*/ 633 w 1434"/>
                  <a:gd name="T21" fmla="*/ 412 h 1124"/>
                  <a:gd name="T22" fmla="*/ 828 w 1434"/>
                  <a:gd name="T23" fmla="*/ 416 h 1124"/>
                  <a:gd name="T24" fmla="*/ 931 w 1434"/>
                  <a:gd name="T25" fmla="*/ 426 h 1124"/>
                  <a:gd name="T26" fmla="*/ 1026 w 1434"/>
                  <a:gd name="T27" fmla="*/ 454 h 1124"/>
                  <a:gd name="T28" fmla="*/ 1087 w 1434"/>
                  <a:gd name="T29" fmla="*/ 491 h 1124"/>
                  <a:gd name="T30" fmla="*/ 1122 w 1434"/>
                  <a:gd name="T31" fmla="*/ 527 h 1124"/>
                  <a:gd name="T32" fmla="*/ 1158 w 1434"/>
                  <a:gd name="T33" fmla="*/ 583 h 1124"/>
                  <a:gd name="T34" fmla="*/ 1184 w 1434"/>
                  <a:gd name="T35" fmla="*/ 665 h 1124"/>
                  <a:gd name="T36" fmla="*/ 1197 w 1434"/>
                  <a:gd name="T37" fmla="*/ 809 h 1124"/>
                  <a:gd name="T38" fmla="*/ 1205 w 1434"/>
                  <a:gd name="T39" fmla="*/ 986 h 1124"/>
                  <a:gd name="T40" fmla="*/ 1225 w 1434"/>
                  <a:gd name="T41" fmla="*/ 1110 h 1124"/>
                  <a:gd name="T42" fmla="*/ 1309 w 1434"/>
                  <a:gd name="T43" fmla="*/ 999 h 1124"/>
                  <a:gd name="T44" fmla="*/ 1372 w 1434"/>
                  <a:gd name="T45" fmla="*/ 865 h 1124"/>
                  <a:gd name="T46" fmla="*/ 1419 w 1434"/>
                  <a:gd name="T47" fmla="*/ 725 h 1124"/>
                  <a:gd name="T48" fmla="*/ 1433 w 1434"/>
                  <a:gd name="T49" fmla="*/ 584 h 1124"/>
                  <a:gd name="T50" fmla="*/ 1424 w 1434"/>
                  <a:gd name="T51" fmla="*/ 514 h 1124"/>
                  <a:gd name="T52" fmla="*/ 1400 w 1434"/>
                  <a:gd name="T53" fmla="*/ 444 h 1124"/>
                  <a:gd name="T54" fmla="*/ 1349 w 1434"/>
                  <a:gd name="T55" fmla="*/ 352 h 1124"/>
                  <a:gd name="T56" fmla="*/ 1257 w 1434"/>
                  <a:gd name="T57" fmla="*/ 239 h 1124"/>
                  <a:gd name="T58" fmla="*/ 1147 w 1434"/>
                  <a:gd name="T59" fmla="*/ 143 h 1124"/>
                  <a:gd name="T60" fmla="*/ 1025 w 1434"/>
                  <a:gd name="T61" fmla="*/ 72 h 1124"/>
                  <a:gd name="T62" fmla="*/ 931 w 1434"/>
                  <a:gd name="T63" fmla="*/ 33 h 1124"/>
                  <a:gd name="T64" fmla="*/ 867 w 1434"/>
                  <a:gd name="T65" fmla="*/ 9 h 1124"/>
                  <a:gd name="T66" fmla="*/ 769 w 1434"/>
                  <a:gd name="T67" fmla="*/ 0 h 1124"/>
                  <a:gd name="T68" fmla="*/ 628 w 1434"/>
                  <a:gd name="T69" fmla="*/ 9 h 1124"/>
                  <a:gd name="T70" fmla="*/ 534 w 1434"/>
                  <a:gd name="T71" fmla="*/ 28 h 1124"/>
                  <a:gd name="T72" fmla="*/ 444 w 1434"/>
                  <a:gd name="T73" fmla="*/ 63 h 1124"/>
                  <a:gd name="T74" fmla="*/ 369 w 1434"/>
                  <a:gd name="T75" fmla="*/ 119 h 1124"/>
                  <a:gd name="T76" fmla="*/ 320 w 1434"/>
                  <a:gd name="T77" fmla="*/ 165 h 1124"/>
                  <a:gd name="T78" fmla="*/ 266 w 1434"/>
                  <a:gd name="T79" fmla="*/ 177 h 1124"/>
                  <a:gd name="T80" fmla="*/ 192 w 1434"/>
                  <a:gd name="T81" fmla="*/ 220 h 1124"/>
                  <a:gd name="T82" fmla="*/ 109 w 1434"/>
                  <a:gd name="T83" fmla="*/ 295 h 1124"/>
                  <a:gd name="T84" fmla="*/ 37 w 1434"/>
                  <a:gd name="T85" fmla="*/ 383 h 1124"/>
                  <a:gd name="T86" fmla="*/ 9 w 1434"/>
                  <a:gd name="T87" fmla="*/ 445 h 1124"/>
                  <a:gd name="T88" fmla="*/ 1 w 1434"/>
                  <a:gd name="T89" fmla="*/ 497 h 1124"/>
                  <a:gd name="T90" fmla="*/ 8 w 1434"/>
                  <a:gd name="T91" fmla="*/ 609 h 1124"/>
                  <a:gd name="T92" fmla="*/ 40 w 1434"/>
                  <a:gd name="T93" fmla="*/ 758 h 1124"/>
                  <a:gd name="T94" fmla="*/ 74 w 1434"/>
                  <a:gd name="T95" fmla="*/ 869 h 1124"/>
                  <a:gd name="T96" fmla="*/ 98 w 1434"/>
                  <a:gd name="T97" fmla="*/ 959 h 1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34" h="1124">
                    <a:moveTo>
                      <a:pt x="159" y="1082"/>
                    </a:moveTo>
                    <a:lnTo>
                      <a:pt x="158" y="1068"/>
                    </a:lnTo>
                    <a:lnTo>
                      <a:pt x="158" y="1068"/>
                    </a:lnTo>
                    <a:lnTo>
                      <a:pt x="163" y="1048"/>
                    </a:lnTo>
                    <a:lnTo>
                      <a:pt x="169" y="1031"/>
                    </a:lnTo>
                    <a:lnTo>
                      <a:pt x="183" y="994"/>
                    </a:lnTo>
                    <a:lnTo>
                      <a:pt x="197" y="957"/>
                    </a:lnTo>
                    <a:lnTo>
                      <a:pt x="202" y="938"/>
                    </a:lnTo>
                    <a:lnTo>
                      <a:pt x="207" y="919"/>
                    </a:lnTo>
                    <a:lnTo>
                      <a:pt x="207" y="919"/>
                    </a:lnTo>
                    <a:lnTo>
                      <a:pt x="214" y="892"/>
                    </a:lnTo>
                    <a:lnTo>
                      <a:pt x="218" y="865"/>
                    </a:lnTo>
                    <a:lnTo>
                      <a:pt x="226" y="810"/>
                    </a:lnTo>
                    <a:lnTo>
                      <a:pt x="239" y="701"/>
                    </a:lnTo>
                    <a:lnTo>
                      <a:pt x="239" y="701"/>
                    </a:lnTo>
                    <a:lnTo>
                      <a:pt x="245" y="655"/>
                    </a:lnTo>
                    <a:lnTo>
                      <a:pt x="249" y="631"/>
                    </a:lnTo>
                    <a:lnTo>
                      <a:pt x="254" y="605"/>
                    </a:lnTo>
                    <a:lnTo>
                      <a:pt x="259" y="581"/>
                    </a:lnTo>
                    <a:lnTo>
                      <a:pt x="266" y="558"/>
                    </a:lnTo>
                    <a:lnTo>
                      <a:pt x="275" y="535"/>
                    </a:lnTo>
                    <a:lnTo>
                      <a:pt x="285" y="514"/>
                    </a:lnTo>
                    <a:lnTo>
                      <a:pt x="285" y="514"/>
                    </a:lnTo>
                    <a:lnTo>
                      <a:pt x="294" y="502"/>
                    </a:lnTo>
                    <a:lnTo>
                      <a:pt x="303" y="491"/>
                    </a:lnTo>
                    <a:lnTo>
                      <a:pt x="313" y="482"/>
                    </a:lnTo>
                    <a:lnTo>
                      <a:pt x="323" y="473"/>
                    </a:lnTo>
                    <a:lnTo>
                      <a:pt x="334" y="465"/>
                    </a:lnTo>
                    <a:lnTo>
                      <a:pt x="347" y="459"/>
                    </a:lnTo>
                    <a:lnTo>
                      <a:pt x="360" y="454"/>
                    </a:lnTo>
                    <a:lnTo>
                      <a:pt x="374" y="449"/>
                    </a:lnTo>
                    <a:lnTo>
                      <a:pt x="388" y="446"/>
                    </a:lnTo>
                    <a:lnTo>
                      <a:pt x="402" y="443"/>
                    </a:lnTo>
                    <a:lnTo>
                      <a:pt x="431" y="440"/>
                    </a:lnTo>
                    <a:lnTo>
                      <a:pt x="459" y="439"/>
                    </a:lnTo>
                    <a:lnTo>
                      <a:pt x="487" y="440"/>
                    </a:lnTo>
                    <a:lnTo>
                      <a:pt x="525" y="440"/>
                    </a:lnTo>
                    <a:lnTo>
                      <a:pt x="525" y="440"/>
                    </a:lnTo>
                    <a:lnTo>
                      <a:pt x="540" y="432"/>
                    </a:lnTo>
                    <a:lnTo>
                      <a:pt x="557" y="426"/>
                    </a:lnTo>
                    <a:lnTo>
                      <a:pt x="575" y="421"/>
                    </a:lnTo>
                    <a:lnTo>
                      <a:pt x="594" y="417"/>
                    </a:lnTo>
                    <a:lnTo>
                      <a:pt x="613" y="413"/>
                    </a:lnTo>
                    <a:lnTo>
                      <a:pt x="633" y="412"/>
                    </a:lnTo>
                    <a:lnTo>
                      <a:pt x="674" y="409"/>
                    </a:lnTo>
                    <a:lnTo>
                      <a:pt x="716" y="411"/>
                    </a:lnTo>
                    <a:lnTo>
                      <a:pt x="755" y="412"/>
                    </a:lnTo>
                    <a:lnTo>
                      <a:pt x="828" y="416"/>
                    </a:lnTo>
                    <a:lnTo>
                      <a:pt x="828" y="416"/>
                    </a:lnTo>
                    <a:lnTo>
                      <a:pt x="863" y="418"/>
                    </a:lnTo>
                    <a:lnTo>
                      <a:pt x="896" y="421"/>
                    </a:lnTo>
                    <a:lnTo>
                      <a:pt x="931" y="426"/>
                    </a:lnTo>
                    <a:lnTo>
                      <a:pt x="964" y="432"/>
                    </a:lnTo>
                    <a:lnTo>
                      <a:pt x="995" y="443"/>
                    </a:lnTo>
                    <a:lnTo>
                      <a:pt x="1011" y="448"/>
                    </a:lnTo>
                    <a:lnTo>
                      <a:pt x="1026" y="454"/>
                    </a:lnTo>
                    <a:lnTo>
                      <a:pt x="1041" y="462"/>
                    </a:lnTo>
                    <a:lnTo>
                      <a:pt x="1056" y="471"/>
                    </a:lnTo>
                    <a:lnTo>
                      <a:pt x="1072" y="481"/>
                    </a:lnTo>
                    <a:lnTo>
                      <a:pt x="1087" y="491"/>
                    </a:lnTo>
                    <a:lnTo>
                      <a:pt x="1087" y="491"/>
                    </a:lnTo>
                    <a:lnTo>
                      <a:pt x="1100" y="502"/>
                    </a:lnTo>
                    <a:lnTo>
                      <a:pt x="1112" y="514"/>
                    </a:lnTo>
                    <a:lnTo>
                      <a:pt x="1122" y="527"/>
                    </a:lnTo>
                    <a:lnTo>
                      <a:pt x="1133" y="539"/>
                    </a:lnTo>
                    <a:lnTo>
                      <a:pt x="1143" y="553"/>
                    </a:lnTo>
                    <a:lnTo>
                      <a:pt x="1150" y="569"/>
                    </a:lnTo>
                    <a:lnTo>
                      <a:pt x="1158" y="583"/>
                    </a:lnTo>
                    <a:lnTo>
                      <a:pt x="1164" y="599"/>
                    </a:lnTo>
                    <a:lnTo>
                      <a:pt x="1170" y="614"/>
                    </a:lnTo>
                    <a:lnTo>
                      <a:pt x="1175" y="631"/>
                    </a:lnTo>
                    <a:lnTo>
                      <a:pt x="1184" y="665"/>
                    </a:lnTo>
                    <a:lnTo>
                      <a:pt x="1189" y="700"/>
                    </a:lnTo>
                    <a:lnTo>
                      <a:pt x="1192" y="737"/>
                    </a:lnTo>
                    <a:lnTo>
                      <a:pt x="1195" y="772"/>
                    </a:lnTo>
                    <a:lnTo>
                      <a:pt x="1197" y="809"/>
                    </a:lnTo>
                    <a:lnTo>
                      <a:pt x="1199" y="883"/>
                    </a:lnTo>
                    <a:lnTo>
                      <a:pt x="1200" y="919"/>
                    </a:lnTo>
                    <a:lnTo>
                      <a:pt x="1203" y="953"/>
                    </a:lnTo>
                    <a:lnTo>
                      <a:pt x="1205" y="986"/>
                    </a:lnTo>
                    <a:lnTo>
                      <a:pt x="1210" y="1018"/>
                    </a:lnTo>
                    <a:lnTo>
                      <a:pt x="1210" y="1018"/>
                    </a:lnTo>
                    <a:lnTo>
                      <a:pt x="1218" y="1064"/>
                    </a:lnTo>
                    <a:lnTo>
                      <a:pt x="1225" y="1110"/>
                    </a:lnTo>
                    <a:lnTo>
                      <a:pt x="1228" y="1124"/>
                    </a:lnTo>
                    <a:lnTo>
                      <a:pt x="1260" y="1093"/>
                    </a:lnTo>
                    <a:lnTo>
                      <a:pt x="1260" y="1093"/>
                    </a:lnTo>
                    <a:lnTo>
                      <a:pt x="1309" y="999"/>
                    </a:lnTo>
                    <a:lnTo>
                      <a:pt x="1309" y="999"/>
                    </a:lnTo>
                    <a:lnTo>
                      <a:pt x="1341" y="933"/>
                    </a:lnTo>
                    <a:lnTo>
                      <a:pt x="1356" y="900"/>
                    </a:lnTo>
                    <a:lnTo>
                      <a:pt x="1372" y="865"/>
                    </a:lnTo>
                    <a:lnTo>
                      <a:pt x="1386" y="831"/>
                    </a:lnTo>
                    <a:lnTo>
                      <a:pt x="1398" y="796"/>
                    </a:lnTo>
                    <a:lnTo>
                      <a:pt x="1410" y="761"/>
                    </a:lnTo>
                    <a:lnTo>
                      <a:pt x="1419" y="725"/>
                    </a:lnTo>
                    <a:lnTo>
                      <a:pt x="1426" y="691"/>
                    </a:lnTo>
                    <a:lnTo>
                      <a:pt x="1431" y="655"/>
                    </a:lnTo>
                    <a:lnTo>
                      <a:pt x="1434" y="619"/>
                    </a:lnTo>
                    <a:lnTo>
                      <a:pt x="1433" y="584"/>
                    </a:lnTo>
                    <a:lnTo>
                      <a:pt x="1431" y="566"/>
                    </a:lnTo>
                    <a:lnTo>
                      <a:pt x="1430" y="549"/>
                    </a:lnTo>
                    <a:lnTo>
                      <a:pt x="1428" y="532"/>
                    </a:lnTo>
                    <a:lnTo>
                      <a:pt x="1424" y="514"/>
                    </a:lnTo>
                    <a:lnTo>
                      <a:pt x="1419" y="496"/>
                    </a:lnTo>
                    <a:lnTo>
                      <a:pt x="1414" y="479"/>
                    </a:lnTo>
                    <a:lnTo>
                      <a:pt x="1407" y="462"/>
                    </a:lnTo>
                    <a:lnTo>
                      <a:pt x="1400" y="444"/>
                    </a:lnTo>
                    <a:lnTo>
                      <a:pt x="1400" y="444"/>
                    </a:lnTo>
                    <a:lnTo>
                      <a:pt x="1384" y="413"/>
                    </a:lnTo>
                    <a:lnTo>
                      <a:pt x="1368" y="381"/>
                    </a:lnTo>
                    <a:lnTo>
                      <a:pt x="1349" y="352"/>
                    </a:lnTo>
                    <a:lnTo>
                      <a:pt x="1328" y="322"/>
                    </a:lnTo>
                    <a:lnTo>
                      <a:pt x="1306" y="294"/>
                    </a:lnTo>
                    <a:lnTo>
                      <a:pt x="1283" y="266"/>
                    </a:lnTo>
                    <a:lnTo>
                      <a:pt x="1257" y="239"/>
                    </a:lnTo>
                    <a:lnTo>
                      <a:pt x="1232" y="213"/>
                    </a:lnTo>
                    <a:lnTo>
                      <a:pt x="1204" y="189"/>
                    </a:lnTo>
                    <a:lnTo>
                      <a:pt x="1176" y="165"/>
                    </a:lnTo>
                    <a:lnTo>
                      <a:pt x="1147" y="143"/>
                    </a:lnTo>
                    <a:lnTo>
                      <a:pt x="1117" y="123"/>
                    </a:lnTo>
                    <a:lnTo>
                      <a:pt x="1087" y="105"/>
                    </a:lnTo>
                    <a:lnTo>
                      <a:pt x="1055" y="87"/>
                    </a:lnTo>
                    <a:lnTo>
                      <a:pt x="1025" y="72"/>
                    </a:lnTo>
                    <a:lnTo>
                      <a:pt x="993" y="59"/>
                    </a:lnTo>
                    <a:lnTo>
                      <a:pt x="993" y="59"/>
                    </a:lnTo>
                    <a:lnTo>
                      <a:pt x="961" y="47"/>
                    </a:lnTo>
                    <a:lnTo>
                      <a:pt x="931" y="33"/>
                    </a:lnTo>
                    <a:lnTo>
                      <a:pt x="899" y="19"/>
                    </a:lnTo>
                    <a:lnTo>
                      <a:pt x="882" y="14"/>
                    </a:lnTo>
                    <a:lnTo>
                      <a:pt x="867" y="9"/>
                    </a:lnTo>
                    <a:lnTo>
                      <a:pt x="867" y="9"/>
                    </a:lnTo>
                    <a:lnTo>
                      <a:pt x="843" y="5"/>
                    </a:lnTo>
                    <a:lnTo>
                      <a:pt x="819" y="2"/>
                    </a:lnTo>
                    <a:lnTo>
                      <a:pt x="795" y="0"/>
                    </a:lnTo>
                    <a:lnTo>
                      <a:pt x="769" y="0"/>
                    </a:lnTo>
                    <a:lnTo>
                      <a:pt x="720" y="1"/>
                    </a:lnTo>
                    <a:lnTo>
                      <a:pt x="673" y="5"/>
                    </a:lnTo>
                    <a:lnTo>
                      <a:pt x="673" y="5"/>
                    </a:lnTo>
                    <a:lnTo>
                      <a:pt x="628" y="9"/>
                    </a:lnTo>
                    <a:lnTo>
                      <a:pt x="604" y="12"/>
                    </a:lnTo>
                    <a:lnTo>
                      <a:pt x="581" y="16"/>
                    </a:lnTo>
                    <a:lnTo>
                      <a:pt x="557" y="21"/>
                    </a:lnTo>
                    <a:lnTo>
                      <a:pt x="534" y="28"/>
                    </a:lnTo>
                    <a:lnTo>
                      <a:pt x="510" y="35"/>
                    </a:lnTo>
                    <a:lnTo>
                      <a:pt x="487" y="43"/>
                    </a:lnTo>
                    <a:lnTo>
                      <a:pt x="465" y="53"/>
                    </a:lnTo>
                    <a:lnTo>
                      <a:pt x="444" y="63"/>
                    </a:lnTo>
                    <a:lnTo>
                      <a:pt x="422" y="75"/>
                    </a:lnTo>
                    <a:lnTo>
                      <a:pt x="403" y="89"/>
                    </a:lnTo>
                    <a:lnTo>
                      <a:pt x="385" y="103"/>
                    </a:lnTo>
                    <a:lnTo>
                      <a:pt x="369" y="119"/>
                    </a:lnTo>
                    <a:lnTo>
                      <a:pt x="354" y="137"/>
                    </a:lnTo>
                    <a:lnTo>
                      <a:pt x="341" y="156"/>
                    </a:lnTo>
                    <a:lnTo>
                      <a:pt x="320" y="165"/>
                    </a:lnTo>
                    <a:lnTo>
                      <a:pt x="320" y="165"/>
                    </a:lnTo>
                    <a:lnTo>
                      <a:pt x="307" y="166"/>
                    </a:lnTo>
                    <a:lnTo>
                      <a:pt x="293" y="169"/>
                    </a:lnTo>
                    <a:lnTo>
                      <a:pt x="279" y="171"/>
                    </a:lnTo>
                    <a:lnTo>
                      <a:pt x="266" y="177"/>
                    </a:lnTo>
                    <a:lnTo>
                      <a:pt x="253" y="182"/>
                    </a:lnTo>
                    <a:lnTo>
                      <a:pt x="240" y="188"/>
                    </a:lnTo>
                    <a:lnTo>
                      <a:pt x="216" y="203"/>
                    </a:lnTo>
                    <a:lnTo>
                      <a:pt x="192" y="220"/>
                    </a:lnTo>
                    <a:lnTo>
                      <a:pt x="171" y="239"/>
                    </a:lnTo>
                    <a:lnTo>
                      <a:pt x="129" y="277"/>
                    </a:lnTo>
                    <a:lnTo>
                      <a:pt x="129" y="277"/>
                    </a:lnTo>
                    <a:lnTo>
                      <a:pt x="109" y="295"/>
                    </a:lnTo>
                    <a:lnTo>
                      <a:pt x="90" y="314"/>
                    </a:lnTo>
                    <a:lnTo>
                      <a:pt x="71" y="336"/>
                    </a:lnTo>
                    <a:lnTo>
                      <a:pt x="54" y="359"/>
                    </a:lnTo>
                    <a:lnTo>
                      <a:pt x="37" y="383"/>
                    </a:lnTo>
                    <a:lnTo>
                      <a:pt x="24" y="407"/>
                    </a:lnTo>
                    <a:lnTo>
                      <a:pt x="18" y="420"/>
                    </a:lnTo>
                    <a:lnTo>
                      <a:pt x="13" y="432"/>
                    </a:lnTo>
                    <a:lnTo>
                      <a:pt x="9" y="445"/>
                    </a:lnTo>
                    <a:lnTo>
                      <a:pt x="7" y="459"/>
                    </a:lnTo>
                    <a:lnTo>
                      <a:pt x="7" y="459"/>
                    </a:lnTo>
                    <a:lnTo>
                      <a:pt x="4" y="478"/>
                    </a:lnTo>
                    <a:lnTo>
                      <a:pt x="1" y="497"/>
                    </a:lnTo>
                    <a:lnTo>
                      <a:pt x="0" y="516"/>
                    </a:lnTo>
                    <a:lnTo>
                      <a:pt x="0" y="535"/>
                    </a:lnTo>
                    <a:lnTo>
                      <a:pt x="3" y="572"/>
                    </a:lnTo>
                    <a:lnTo>
                      <a:pt x="8" y="609"/>
                    </a:lnTo>
                    <a:lnTo>
                      <a:pt x="14" y="646"/>
                    </a:lnTo>
                    <a:lnTo>
                      <a:pt x="22" y="683"/>
                    </a:lnTo>
                    <a:lnTo>
                      <a:pt x="40" y="758"/>
                    </a:lnTo>
                    <a:lnTo>
                      <a:pt x="40" y="758"/>
                    </a:lnTo>
                    <a:lnTo>
                      <a:pt x="43" y="777"/>
                    </a:lnTo>
                    <a:lnTo>
                      <a:pt x="48" y="795"/>
                    </a:lnTo>
                    <a:lnTo>
                      <a:pt x="61" y="832"/>
                    </a:lnTo>
                    <a:lnTo>
                      <a:pt x="74" y="869"/>
                    </a:lnTo>
                    <a:lnTo>
                      <a:pt x="85" y="906"/>
                    </a:lnTo>
                    <a:lnTo>
                      <a:pt x="85" y="906"/>
                    </a:lnTo>
                    <a:lnTo>
                      <a:pt x="93" y="933"/>
                    </a:lnTo>
                    <a:lnTo>
                      <a:pt x="98" y="959"/>
                    </a:lnTo>
                    <a:lnTo>
                      <a:pt x="106" y="986"/>
                    </a:lnTo>
                    <a:lnTo>
                      <a:pt x="111" y="999"/>
                    </a:lnTo>
                    <a:lnTo>
                      <a:pt x="117" y="101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8" name="Freeform 85">
                <a:extLst>
                  <a:ext uri="{FF2B5EF4-FFF2-40B4-BE49-F238E27FC236}">
                    <a16:creationId xmlns:a16="http://schemas.microsoft.com/office/drawing/2014/main" id="{84D78741-1185-24BC-FCAF-17EC16F80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5" y="1161"/>
                <a:ext cx="654" cy="576"/>
              </a:xfrm>
              <a:custGeom>
                <a:avLst/>
                <a:gdLst>
                  <a:gd name="T0" fmla="*/ 1158 w 1309"/>
                  <a:gd name="T1" fmla="*/ 890 h 1151"/>
                  <a:gd name="T2" fmla="*/ 1153 w 1309"/>
                  <a:gd name="T3" fmla="*/ 816 h 1151"/>
                  <a:gd name="T4" fmla="*/ 1158 w 1309"/>
                  <a:gd name="T5" fmla="*/ 692 h 1151"/>
                  <a:gd name="T6" fmla="*/ 1097 w 1309"/>
                  <a:gd name="T7" fmla="*/ 610 h 1151"/>
                  <a:gd name="T8" fmla="*/ 986 w 1309"/>
                  <a:gd name="T9" fmla="*/ 494 h 1151"/>
                  <a:gd name="T10" fmla="*/ 921 w 1309"/>
                  <a:gd name="T11" fmla="*/ 409 h 1151"/>
                  <a:gd name="T12" fmla="*/ 826 w 1309"/>
                  <a:gd name="T13" fmla="*/ 355 h 1151"/>
                  <a:gd name="T14" fmla="*/ 718 w 1309"/>
                  <a:gd name="T15" fmla="*/ 335 h 1151"/>
                  <a:gd name="T16" fmla="*/ 574 w 1309"/>
                  <a:gd name="T17" fmla="*/ 337 h 1151"/>
                  <a:gd name="T18" fmla="*/ 476 w 1309"/>
                  <a:gd name="T19" fmla="*/ 344 h 1151"/>
                  <a:gd name="T20" fmla="*/ 366 w 1309"/>
                  <a:gd name="T21" fmla="*/ 354 h 1151"/>
                  <a:gd name="T22" fmla="*/ 320 w 1309"/>
                  <a:gd name="T23" fmla="*/ 372 h 1151"/>
                  <a:gd name="T24" fmla="*/ 260 w 1309"/>
                  <a:gd name="T25" fmla="*/ 430 h 1151"/>
                  <a:gd name="T26" fmla="*/ 209 w 1309"/>
                  <a:gd name="T27" fmla="*/ 519 h 1151"/>
                  <a:gd name="T28" fmla="*/ 180 w 1309"/>
                  <a:gd name="T29" fmla="*/ 619 h 1151"/>
                  <a:gd name="T30" fmla="*/ 160 w 1309"/>
                  <a:gd name="T31" fmla="*/ 773 h 1151"/>
                  <a:gd name="T32" fmla="*/ 162 w 1309"/>
                  <a:gd name="T33" fmla="*/ 862 h 1151"/>
                  <a:gd name="T34" fmla="*/ 183 w 1309"/>
                  <a:gd name="T35" fmla="*/ 1041 h 1151"/>
                  <a:gd name="T36" fmla="*/ 180 w 1309"/>
                  <a:gd name="T37" fmla="*/ 1128 h 1151"/>
                  <a:gd name="T38" fmla="*/ 136 w 1309"/>
                  <a:gd name="T39" fmla="*/ 1061 h 1151"/>
                  <a:gd name="T40" fmla="*/ 112 w 1309"/>
                  <a:gd name="T41" fmla="*/ 974 h 1151"/>
                  <a:gd name="T42" fmla="*/ 34 w 1309"/>
                  <a:gd name="T43" fmla="*/ 779 h 1151"/>
                  <a:gd name="T44" fmla="*/ 7 w 1309"/>
                  <a:gd name="T45" fmla="*/ 677 h 1151"/>
                  <a:gd name="T46" fmla="*/ 0 w 1309"/>
                  <a:gd name="T47" fmla="*/ 605 h 1151"/>
                  <a:gd name="T48" fmla="*/ 4 w 1309"/>
                  <a:gd name="T49" fmla="*/ 493 h 1151"/>
                  <a:gd name="T50" fmla="*/ 34 w 1309"/>
                  <a:gd name="T51" fmla="*/ 387 h 1151"/>
                  <a:gd name="T52" fmla="*/ 62 w 1309"/>
                  <a:gd name="T53" fmla="*/ 344 h 1151"/>
                  <a:gd name="T54" fmla="*/ 101 w 1309"/>
                  <a:gd name="T55" fmla="*/ 309 h 1151"/>
                  <a:gd name="T56" fmla="*/ 152 w 1309"/>
                  <a:gd name="T57" fmla="*/ 288 h 1151"/>
                  <a:gd name="T58" fmla="*/ 184 w 1309"/>
                  <a:gd name="T59" fmla="*/ 229 h 1151"/>
                  <a:gd name="T60" fmla="*/ 211 w 1309"/>
                  <a:gd name="T61" fmla="*/ 186 h 1151"/>
                  <a:gd name="T62" fmla="*/ 306 w 1309"/>
                  <a:gd name="T63" fmla="*/ 92 h 1151"/>
                  <a:gd name="T64" fmla="*/ 352 w 1309"/>
                  <a:gd name="T65" fmla="*/ 60 h 1151"/>
                  <a:gd name="T66" fmla="*/ 422 w 1309"/>
                  <a:gd name="T67" fmla="*/ 33 h 1151"/>
                  <a:gd name="T68" fmla="*/ 492 w 1309"/>
                  <a:gd name="T69" fmla="*/ 32 h 1151"/>
                  <a:gd name="T70" fmla="*/ 540 w 1309"/>
                  <a:gd name="T71" fmla="*/ 10 h 1151"/>
                  <a:gd name="T72" fmla="*/ 637 w 1309"/>
                  <a:gd name="T73" fmla="*/ 0 h 1151"/>
                  <a:gd name="T74" fmla="*/ 753 w 1309"/>
                  <a:gd name="T75" fmla="*/ 24 h 1151"/>
                  <a:gd name="T76" fmla="*/ 854 w 1309"/>
                  <a:gd name="T77" fmla="*/ 71 h 1151"/>
                  <a:gd name="T78" fmla="*/ 911 w 1309"/>
                  <a:gd name="T79" fmla="*/ 120 h 1151"/>
                  <a:gd name="T80" fmla="*/ 1074 w 1309"/>
                  <a:gd name="T81" fmla="*/ 88 h 1151"/>
                  <a:gd name="T82" fmla="*/ 1169 w 1309"/>
                  <a:gd name="T83" fmla="*/ 57 h 1151"/>
                  <a:gd name="T84" fmla="*/ 1169 w 1309"/>
                  <a:gd name="T85" fmla="*/ 78 h 1151"/>
                  <a:gd name="T86" fmla="*/ 1139 w 1309"/>
                  <a:gd name="T87" fmla="*/ 123 h 1151"/>
                  <a:gd name="T88" fmla="*/ 1092 w 1309"/>
                  <a:gd name="T89" fmla="*/ 177 h 1151"/>
                  <a:gd name="T90" fmla="*/ 1173 w 1309"/>
                  <a:gd name="T91" fmla="*/ 229 h 1151"/>
                  <a:gd name="T92" fmla="*/ 1249 w 1309"/>
                  <a:gd name="T93" fmla="*/ 317 h 1151"/>
                  <a:gd name="T94" fmla="*/ 1292 w 1309"/>
                  <a:gd name="T95" fmla="*/ 421 h 1151"/>
                  <a:gd name="T96" fmla="*/ 1308 w 1309"/>
                  <a:gd name="T97" fmla="*/ 543 h 1151"/>
                  <a:gd name="T98" fmla="*/ 1304 w 1309"/>
                  <a:gd name="T99" fmla="*/ 624 h 1151"/>
                  <a:gd name="T100" fmla="*/ 1286 w 1309"/>
                  <a:gd name="T101" fmla="*/ 700 h 1151"/>
                  <a:gd name="T102" fmla="*/ 1224 w 1309"/>
                  <a:gd name="T103" fmla="*/ 831 h 1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09" h="1151">
                    <a:moveTo>
                      <a:pt x="1164" y="981"/>
                    </a:moveTo>
                    <a:lnTo>
                      <a:pt x="1164" y="981"/>
                    </a:lnTo>
                    <a:lnTo>
                      <a:pt x="1164" y="918"/>
                    </a:lnTo>
                    <a:lnTo>
                      <a:pt x="1158" y="890"/>
                    </a:lnTo>
                    <a:lnTo>
                      <a:pt x="1158" y="890"/>
                    </a:lnTo>
                    <a:lnTo>
                      <a:pt x="1154" y="865"/>
                    </a:lnTo>
                    <a:lnTo>
                      <a:pt x="1153" y="841"/>
                    </a:lnTo>
                    <a:lnTo>
                      <a:pt x="1153" y="816"/>
                    </a:lnTo>
                    <a:lnTo>
                      <a:pt x="1153" y="792"/>
                    </a:lnTo>
                    <a:lnTo>
                      <a:pt x="1156" y="742"/>
                    </a:lnTo>
                    <a:lnTo>
                      <a:pt x="1156" y="717"/>
                    </a:lnTo>
                    <a:lnTo>
                      <a:pt x="1158" y="692"/>
                    </a:lnTo>
                    <a:lnTo>
                      <a:pt x="1160" y="663"/>
                    </a:lnTo>
                    <a:lnTo>
                      <a:pt x="1160" y="663"/>
                    </a:lnTo>
                    <a:lnTo>
                      <a:pt x="1127" y="636"/>
                    </a:lnTo>
                    <a:lnTo>
                      <a:pt x="1097" y="610"/>
                    </a:lnTo>
                    <a:lnTo>
                      <a:pt x="1066" y="582"/>
                    </a:lnTo>
                    <a:lnTo>
                      <a:pt x="1038" y="554"/>
                    </a:lnTo>
                    <a:lnTo>
                      <a:pt x="1011" y="524"/>
                    </a:lnTo>
                    <a:lnTo>
                      <a:pt x="986" y="494"/>
                    </a:lnTo>
                    <a:lnTo>
                      <a:pt x="962" y="462"/>
                    </a:lnTo>
                    <a:lnTo>
                      <a:pt x="938" y="429"/>
                    </a:lnTo>
                    <a:lnTo>
                      <a:pt x="921" y="409"/>
                    </a:lnTo>
                    <a:lnTo>
                      <a:pt x="921" y="409"/>
                    </a:lnTo>
                    <a:lnTo>
                      <a:pt x="900" y="392"/>
                    </a:lnTo>
                    <a:lnTo>
                      <a:pt x="877" y="378"/>
                    </a:lnTo>
                    <a:lnTo>
                      <a:pt x="851" y="365"/>
                    </a:lnTo>
                    <a:lnTo>
                      <a:pt x="826" y="355"/>
                    </a:lnTo>
                    <a:lnTo>
                      <a:pt x="799" y="347"/>
                    </a:lnTo>
                    <a:lnTo>
                      <a:pt x="773" y="341"/>
                    </a:lnTo>
                    <a:lnTo>
                      <a:pt x="745" y="337"/>
                    </a:lnTo>
                    <a:lnTo>
                      <a:pt x="718" y="335"/>
                    </a:lnTo>
                    <a:lnTo>
                      <a:pt x="718" y="335"/>
                    </a:lnTo>
                    <a:lnTo>
                      <a:pt x="670" y="335"/>
                    </a:lnTo>
                    <a:lnTo>
                      <a:pt x="621" y="335"/>
                    </a:lnTo>
                    <a:lnTo>
                      <a:pt x="574" y="337"/>
                    </a:lnTo>
                    <a:lnTo>
                      <a:pt x="526" y="342"/>
                    </a:lnTo>
                    <a:lnTo>
                      <a:pt x="526" y="342"/>
                    </a:lnTo>
                    <a:lnTo>
                      <a:pt x="502" y="344"/>
                    </a:lnTo>
                    <a:lnTo>
                      <a:pt x="476" y="344"/>
                    </a:lnTo>
                    <a:lnTo>
                      <a:pt x="448" y="345"/>
                    </a:lnTo>
                    <a:lnTo>
                      <a:pt x="420" y="346"/>
                    </a:lnTo>
                    <a:lnTo>
                      <a:pt x="392" y="349"/>
                    </a:lnTo>
                    <a:lnTo>
                      <a:pt x="366" y="354"/>
                    </a:lnTo>
                    <a:lnTo>
                      <a:pt x="353" y="356"/>
                    </a:lnTo>
                    <a:lnTo>
                      <a:pt x="342" y="361"/>
                    </a:lnTo>
                    <a:lnTo>
                      <a:pt x="330" y="365"/>
                    </a:lnTo>
                    <a:lnTo>
                      <a:pt x="320" y="372"/>
                    </a:lnTo>
                    <a:lnTo>
                      <a:pt x="295" y="391"/>
                    </a:lnTo>
                    <a:lnTo>
                      <a:pt x="295" y="391"/>
                    </a:lnTo>
                    <a:lnTo>
                      <a:pt x="277" y="410"/>
                    </a:lnTo>
                    <a:lnTo>
                      <a:pt x="260" y="430"/>
                    </a:lnTo>
                    <a:lnTo>
                      <a:pt x="245" y="452"/>
                    </a:lnTo>
                    <a:lnTo>
                      <a:pt x="232" y="473"/>
                    </a:lnTo>
                    <a:lnTo>
                      <a:pt x="221" y="496"/>
                    </a:lnTo>
                    <a:lnTo>
                      <a:pt x="209" y="519"/>
                    </a:lnTo>
                    <a:lnTo>
                      <a:pt x="201" y="543"/>
                    </a:lnTo>
                    <a:lnTo>
                      <a:pt x="193" y="569"/>
                    </a:lnTo>
                    <a:lnTo>
                      <a:pt x="185" y="593"/>
                    </a:lnTo>
                    <a:lnTo>
                      <a:pt x="180" y="619"/>
                    </a:lnTo>
                    <a:lnTo>
                      <a:pt x="175" y="644"/>
                    </a:lnTo>
                    <a:lnTo>
                      <a:pt x="170" y="671"/>
                    </a:lnTo>
                    <a:lnTo>
                      <a:pt x="164" y="722"/>
                    </a:lnTo>
                    <a:lnTo>
                      <a:pt x="160" y="773"/>
                    </a:lnTo>
                    <a:lnTo>
                      <a:pt x="160" y="773"/>
                    </a:lnTo>
                    <a:lnTo>
                      <a:pt x="159" y="795"/>
                    </a:lnTo>
                    <a:lnTo>
                      <a:pt x="159" y="817"/>
                    </a:lnTo>
                    <a:lnTo>
                      <a:pt x="162" y="862"/>
                    </a:lnTo>
                    <a:lnTo>
                      <a:pt x="168" y="906"/>
                    </a:lnTo>
                    <a:lnTo>
                      <a:pt x="174" y="951"/>
                    </a:lnTo>
                    <a:lnTo>
                      <a:pt x="179" y="997"/>
                    </a:lnTo>
                    <a:lnTo>
                      <a:pt x="183" y="1041"/>
                    </a:lnTo>
                    <a:lnTo>
                      <a:pt x="184" y="1063"/>
                    </a:lnTo>
                    <a:lnTo>
                      <a:pt x="184" y="1084"/>
                    </a:lnTo>
                    <a:lnTo>
                      <a:pt x="183" y="1106"/>
                    </a:lnTo>
                    <a:lnTo>
                      <a:pt x="180" y="1128"/>
                    </a:lnTo>
                    <a:lnTo>
                      <a:pt x="170" y="1151"/>
                    </a:lnTo>
                    <a:lnTo>
                      <a:pt x="141" y="1092"/>
                    </a:lnTo>
                    <a:lnTo>
                      <a:pt x="141" y="1092"/>
                    </a:lnTo>
                    <a:lnTo>
                      <a:pt x="136" y="1061"/>
                    </a:lnTo>
                    <a:lnTo>
                      <a:pt x="129" y="1032"/>
                    </a:lnTo>
                    <a:lnTo>
                      <a:pt x="120" y="1003"/>
                    </a:lnTo>
                    <a:lnTo>
                      <a:pt x="112" y="974"/>
                    </a:lnTo>
                    <a:lnTo>
                      <a:pt x="112" y="974"/>
                    </a:lnTo>
                    <a:lnTo>
                      <a:pt x="96" y="935"/>
                    </a:lnTo>
                    <a:lnTo>
                      <a:pt x="80" y="896"/>
                    </a:lnTo>
                    <a:lnTo>
                      <a:pt x="48" y="818"/>
                    </a:lnTo>
                    <a:lnTo>
                      <a:pt x="34" y="779"/>
                    </a:lnTo>
                    <a:lnTo>
                      <a:pt x="21" y="739"/>
                    </a:lnTo>
                    <a:lnTo>
                      <a:pt x="15" y="719"/>
                    </a:lnTo>
                    <a:lnTo>
                      <a:pt x="11" y="699"/>
                    </a:lnTo>
                    <a:lnTo>
                      <a:pt x="7" y="677"/>
                    </a:lnTo>
                    <a:lnTo>
                      <a:pt x="4" y="655"/>
                    </a:lnTo>
                    <a:lnTo>
                      <a:pt x="4" y="655"/>
                    </a:lnTo>
                    <a:lnTo>
                      <a:pt x="1" y="631"/>
                    </a:lnTo>
                    <a:lnTo>
                      <a:pt x="0" y="605"/>
                    </a:lnTo>
                    <a:lnTo>
                      <a:pt x="0" y="578"/>
                    </a:lnTo>
                    <a:lnTo>
                      <a:pt x="0" y="550"/>
                    </a:lnTo>
                    <a:lnTo>
                      <a:pt x="1" y="522"/>
                    </a:lnTo>
                    <a:lnTo>
                      <a:pt x="4" y="493"/>
                    </a:lnTo>
                    <a:lnTo>
                      <a:pt x="9" y="466"/>
                    </a:lnTo>
                    <a:lnTo>
                      <a:pt x="15" y="438"/>
                    </a:lnTo>
                    <a:lnTo>
                      <a:pt x="23" y="412"/>
                    </a:lnTo>
                    <a:lnTo>
                      <a:pt x="34" y="387"/>
                    </a:lnTo>
                    <a:lnTo>
                      <a:pt x="39" y="375"/>
                    </a:lnTo>
                    <a:lnTo>
                      <a:pt x="47" y="364"/>
                    </a:lnTo>
                    <a:lnTo>
                      <a:pt x="54" y="354"/>
                    </a:lnTo>
                    <a:lnTo>
                      <a:pt x="62" y="344"/>
                    </a:lnTo>
                    <a:lnTo>
                      <a:pt x="71" y="333"/>
                    </a:lnTo>
                    <a:lnTo>
                      <a:pt x="80" y="324"/>
                    </a:lnTo>
                    <a:lnTo>
                      <a:pt x="90" y="317"/>
                    </a:lnTo>
                    <a:lnTo>
                      <a:pt x="101" y="309"/>
                    </a:lnTo>
                    <a:lnTo>
                      <a:pt x="113" y="302"/>
                    </a:lnTo>
                    <a:lnTo>
                      <a:pt x="126" y="296"/>
                    </a:lnTo>
                    <a:lnTo>
                      <a:pt x="138" y="291"/>
                    </a:lnTo>
                    <a:lnTo>
                      <a:pt x="152" y="288"/>
                    </a:lnTo>
                    <a:lnTo>
                      <a:pt x="178" y="251"/>
                    </a:lnTo>
                    <a:lnTo>
                      <a:pt x="178" y="251"/>
                    </a:lnTo>
                    <a:lnTo>
                      <a:pt x="180" y="239"/>
                    </a:lnTo>
                    <a:lnTo>
                      <a:pt x="184" y="229"/>
                    </a:lnTo>
                    <a:lnTo>
                      <a:pt x="189" y="218"/>
                    </a:lnTo>
                    <a:lnTo>
                      <a:pt x="195" y="207"/>
                    </a:lnTo>
                    <a:lnTo>
                      <a:pt x="202" y="196"/>
                    </a:lnTo>
                    <a:lnTo>
                      <a:pt x="211" y="186"/>
                    </a:lnTo>
                    <a:lnTo>
                      <a:pt x="229" y="163"/>
                    </a:lnTo>
                    <a:lnTo>
                      <a:pt x="249" y="142"/>
                    </a:lnTo>
                    <a:lnTo>
                      <a:pt x="269" y="123"/>
                    </a:lnTo>
                    <a:lnTo>
                      <a:pt x="306" y="92"/>
                    </a:lnTo>
                    <a:lnTo>
                      <a:pt x="306" y="92"/>
                    </a:lnTo>
                    <a:lnTo>
                      <a:pt x="321" y="80"/>
                    </a:lnTo>
                    <a:lnTo>
                      <a:pt x="337" y="70"/>
                    </a:lnTo>
                    <a:lnTo>
                      <a:pt x="352" y="60"/>
                    </a:lnTo>
                    <a:lnTo>
                      <a:pt x="368" y="52"/>
                    </a:lnTo>
                    <a:lnTo>
                      <a:pt x="385" y="46"/>
                    </a:lnTo>
                    <a:lnTo>
                      <a:pt x="403" y="39"/>
                    </a:lnTo>
                    <a:lnTo>
                      <a:pt x="422" y="33"/>
                    </a:lnTo>
                    <a:lnTo>
                      <a:pt x="441" y="28"/>
                    </a:lnTo>
                    <a:lnTo>
                      <a:pt x="481" y="38"/>
                    </a:lnTo>
                    <a:lnTo>
                      <a:pt x="481" y="38"/>
                    </a:lnTo>
                    <a:lnTo>
                      <a:pt x="492" y="32"/>
                    </a:lnTo>
                    <a:lnTo>
                      <a:pt x="503" y="24"/>
                    </a:lnTo>
                    <a:lnTo>
                      <a:pt x="514" y="19"/>
                    </a:lnTo>
                    <a:lnTo>
                      <a:pt x="527" y="14"/>
                    </a:lnTo>
                    <a:lnTo>
                      <a:pt x="540" y="10"/>
                    </a:lnTo>
                    <a:lnTo>
                      <a:pt x="553" y="6"/>
                    </a:lnTo>
                    <a:lnTo>
                      <a:pt x="581" y="2"/>
                    </a:lnTo>
                    <a:lnTo>
                      <a:pt x="609" y="0"/>
                    </a:lnTo>
                    <a:lnTo>
                      <a:pt x="637" y="0"/>
                    </a:lnTo>
                    <a:lnTo>
                      <a:pt x="667" y="4"/>
                    </a:lnTo>
                    <a:lnTo>
                      <a:pt x="696" y="8"/>
                    </a:lnTo>
                    <a:lnTo>
                      <a:pt x="724" y="15"/>
                    </a:lnTo>
                    <a:lnTo>
                      <a:pt x="753" y="24"/>
                    </a:lnTo>
                    <a:lnTo>
                      <a:pt x="781" y="34"/>
                    </a:lnTo>
                    <a:lnTo>
                      <a:pt x="807" y="46"/>
                    </a:lnTo>
                    <a:lnTo>
                      <a:pt x="831" y="58"/>
                    </a:lnTo>
                    <a:lnTo>
                      <a:pt x="854" y="71"/>
                    </a:lnTo>
                    <a:lnTo>
                      <a:pt x="874" y="86"/>
                    </a:lnTo>
                    <a:lnTo>
                      <a:pt x="892" y="102"/>
                    </a:lnTo>
                    <a:lnTo>
                      <a:pt x="911" y="120"/>
                    </a:lnTo>
                    <a:lnTo>
                      <a:pt x="911" y="120"/>
                    </a:lnTo>
                    <a:lnTo>
                      <a:pt x="944" y="112"/>
                    </a:lnTo>
                    <a:lnTo>
                      <a:pt x="976" y="106"/>
                    </a:lnTo>
                    <a:lnTo>
                      <a:pt x="1041" y="94"/>
                    </a:lnTo>
                    <a:lnTo>
                      <a:pt x="1074" y="88"/>
                    </a:lnTo>
                    <a:lnTo>
                      <a:pt x="1106" y="80"/>
                    </a:lnTo>
                    <a:lnTo>
                      <a:pt x="1137" y="70"/>
                    </a:lnTo>
                    <a:lnTo>
                      <a:pt x="1154" y="65"/>
                    </a:lnTo>
                    <a:lnTo>
                      <a:pt x="1169" y="57"/>
                    </a:lnTo>
                    <a:lnTo>
                      <a:pt x="1169" y="57"/>
                    </a:lnTo>
                    <a:lnTo>
                      <a:pt x="1170" y="64"/>
                    </a:lnTo>
                    <a:lnTo>
                      <a:pt x="1170" y="70"/>
                    </a:lnTo>
                    <a:lnTo>
                      <a:pt x="1169" y="78"/>
                    </a:lnTo>
                    <a:lnTo>
                      <a:pt x="1167" y="84"/>
                    </a:lnTo>
                    <a:lnTo>
                      <a:pt x="1159" y="98"/>
                    </a:lnTo>
                    <a:lnTo>
                      <a:pt x="1150" y="111"/>
                    </a:lnTo>
                    <a:lnTo>
                      <a:pt x="1139" y="123"/>
                    </a:lnTo>
                    <a:lnTo>
                      <a:pt x="1127" y="136"/>
                    </a:lnTo>
                    <a:lnTo>
                      <a:pt x="1116" y="146"/>
                    </a:lnTo>
                    <a:lnTo>
                      <a:pt x="1104" y="154"/>
                    </a:lnTo>
                    <a:lnTo>
                      <a:pt x="1092" y="177"/>
                    </a:lnTo>
                    <a:lnTo>
                      <a:pt x="1092" y="177"/>
                    </a:lnTo>
                    <a:lnTo>
                      <a:pt x="1121" y="193"/>
                    </a:lnTo>
                    <a:lnTo>
                      <a:pt x="1147" y="210"/>
                    </a:lnTo>
                    <a:lnTo>
                      <a:pt x="1173" y="229"/>
                    </a:lnTo>
                    <a:lnTo>
                      <a:pt x="1194" y="249"/>
                    </a:lnTo>
                    <a:lnTo>
                      <a:pt x="1215" y="271"/>
                    </a:lnTo>
                    <a:lnTo>
                      <a:pt x="1233" y="293"/>
                    </a:lnTo>
                    <a:lnTo>
                      <a:pt x="1249" y="317"/>
                    </a:lnTo>
                    <a:lnTo>
                      <a:pt x="1262" y="341"/>
                    </a:lnTo>
                    <a:lnTo>
                      <a:pt x="1275" y="366"/>
                    </a:lnTo>
                    <a:lnTo>
                      <a:pt x="1285" y="393"/>
                    </a:lnTo>
                    <a:lnTo>
                      <a:pt x="1292" y="421"/>
                    </a:lnTo>
                    <a:lnTo>
                      <a:pt x="1299" y="451"/>
                    </a:lnTo>
                    <a:lnTo>
                      <a:pt x="1304" y="481"/>
                    </a:lnTo>
                    <a:lnTo>
                      <a:pt x="1306" y="512"/>
                    </a:lnTo>
                    <a:lnTo>
                      <a:pt x="1308" y="543"/>
                    </a:lnTo>
                    <a:lnTo>
                      <a:pt x="1309" y="575"/>
                    </a:lnTo>
                    <a:lnTo>
                      <a:pt x="1304" y="606"/>
                    </a:lnTo>
                    <a:lnTo>
                      <a:pt x="1304" y="606"/>
                    </a:lnTo>
                    <a:lnTo>
                      <a:pt x="1304" y="624"/>
                    </a:lnTo>
                    <a:lnTo>
                      <a:pt x="1301" y="643"/>
                    </a:lnTo>
                    <a:lnTo>
                      <a:pt x="1297" y="662"/>
                    </a:lnTo>
                    <a:lnTo>
                      <a:pt x="1292" y="681"/>
                    </a:lnTo>
                    <a:lnTo>
                      <a:pt x="1286" y="700"/>
                    </a:lnTo>
                    <a:lnTo>
                      <a:pt x="1278" y="719"/>
                    </a:lnTo>
                    <a:lnTo>
                      <a:pt x="1262" y="757"/>
                    </a:lnTo>
                    <a:lnTo>
                      <a:pt x="1243" y="794"/>
                    </a:lnTo>
                    <a:lnTo>
                      <a:pt x="1224" y="831"/>
                    </a:lnTo>
                    <a:lnTo>
                      <a:pt x="1206" y="867"/>
                    </a:lnTo>
                    <a:lnTo>
                      <a:pt x="1192" y="901"/>
                    </a:lnTo>
                    <a:lnTo>
                      <a:pt x="1164" y="981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9" name="Freeform 86">
                <a:extLst>
                  <a:ext uri="{FF2B5EF4-FFF2-40B4-BE49-F238E27FC236}">
                    <a16:creationId xmlns:a16="http://schemas.microsoft.com/office/drawing/2014/main" id="{4CE3046F-8025-4180-8F8B-E485D394D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5" y="1161"/>
                <a:ext cx="654" cy="576"/>
              </a:xfrm>
              <a:custGeom>
                <a:avLst/>
                <a:gdLst>
                  <a:gd name="T0" fmla="*/ 1158 w 1309"/>
                  <a:gd name="T1" fmla="*/ 890 h 1151"/>
                  <a:gd name="T2" fmla="*/ 1153 w 1309"/>
                  <a:gd name="T3" fmla="*/ 816 h 1151"/>
                  <a:gd name="T4" fmla="*/ 1158 w 1309"/>
                  <a:gd name="T5" fmla="*/ 692 h 1151"/>
                  <a:gd name="T6" fmla="*/ 1097 w 1309"/>
                  <a:gd name="T7" fmla="*/ 610 h 1151"/>
                  <a:gd name="T8" fmla="*/ 986 w 1309"/>
                  <a:gd name="T9" fmla="*/ 494 h 1151"/>
                  <a:gd name="T10" fmla="*/ 921 w 1309"/>
                  <a:gd name="T11" fmla="*/ 409 h 1151"/>
                  <a:gd name="T12" fmla="*/ 826 w 1309"/>
                  <a:gd name="T13" fmla="*/ 355 h 1151"/>
                  <a:gd name="T14" fmla="*/ 718 w 1309"/>
                  <a:gd name="T15" fmla="*/ 335 h 1151"/>
                  <a:gd name="T16" fmla="*/ 574 w 1309"/>
                  <a:gd name="T17" fmla="*/ 337 h 1151"/>
                  <a:gd name="T18" fmla="*/ 476 w 1309"/>
                  <a:gd name="T19" fmla="*/ 344 h 1151"/>
                  <a:gd name="T20" fmla="*/ 366 w 1309"/>
                  <a:gd name="T21" fmla="*/ 354 h 1151"/>
                  <a:gd name="T22" fmla="*/ 320 w 1309"/>
                  <a:gd name="T23" fmla="*/ 372 h 1151"/>
                  <a:gd name="T24" fmla="*/ 260 w 1309"/>
                  <a:gd name="T25" fmla="*/ 430 h 1151"/>
                  <a:gd name="T26" fmla="*/ 209 w 1309"/>
                  <a:gd name="T27" fmla="*/ 519 h 1151"/>
                  <a:gd name="T28" fmla="*/ 180 w 1309"/>
                  <a:gd name="T29" fmla="*/ 619 h 1151"/>
                  <a:gd name="T30" fmla="*/ 160 w 1309"/>
                  <a:gd name="T31" fmla="*/ 773 h 1151"/>
                  <a:gd name="T32" fmla="*/ 162 w 1309"/>
                  <a:gd name="T33" fmla="*/ 862 h 1151"/>
                  <a:gd name="T34" fmla="*/ 183 w 1309"/>
                  <a:gd name="T35" fmla="*/ 1041 h 1151"/>
                  <a:gd name="T36" fmla="*/ 180 w 1309"/>
                  <a:gd name="T37" fmla="*/ 1128 h 1151"/>
                  <a:gd name="T38" fmla="*/ 136 w 1309"/>
                  <a:gd name="T39" fmla="*/ 1061 h 1151"/>
                  <a:gd name="T40" fmla="*/ 112 w 1309"/>
                  <a:gd name="T41" fmla="*/ 974 h 1151"/>
                  <a:gd name="T42" fmla="*/ 34 w 1309"/>
                  <a:gd name="T43" fmla="*/ 779 h 1151"/>
                  <a:gd name="T44" fmla="*/ 7 w 1309"/>
                  <a:gd name="T45" fmla="*/ 677 h 1151"/>
                  <a:gd name="T46" fmla="*/ 0 w 1309"/>
                  <a:gd name="T47" fmla="*/ 605 h 1151"/>
                  <a:gd name="T48" fmla="*/ 4 w 1309"/>
                  <a:gd name="T49" fmla="*/ 493 h 1151"/>
                  <a:gd name="T50" fmla="*/ 34 w 1309"/>
                  <a:gd name="T51" fmla="*/ 387 h 1151"/>
                  <a:gd name="T52" fmla="*/ 62 w 1309"/>
                  <a:gd name="T53" fmla="*/ 344 h 1151"/>
                  <a:gd name="T54" fmla="*/ 101 w 1309"/>
                  <a:gd name="T55" fmla="*/ 309 h 1151"/>
                  <a:gd name="T56" fmla="*/ 152 w 1309"/>
                  <a:gd name="T57" fmla="*/ 288 h 1151"/>
                  <a:gd name="T58" fmla="*/ 184 w 1309"/>
                  <a:gd name="T59" fmla="*/ 229 h 1151"/>
                  <a:gd name="T60" fmla="*/ 211 w 1309"/>
                  <a:gd name="T61" fmla="*/ 186 h 1151"/>
                  <a:gd name="T62" fmla="*/ 306 w 1309"/>
                  <a:gd name="T63" fmla="*/ 92 h 1151"/>
                  <a:gd name="T64" fmla="*/ 352 w 1309"/>
                  <a:gd name="T65" fmla="*/ 60 h 1151"/>
                  <a:gd name="T66" fmla="*/ 422 w 1309"/>
                  <a:gd name="T67" fmla="*/ 33 h 1151"/>
                  <a:gd name="T68" fmla="*/ 492 w 1309"/>
                  <a:gd name="T69" fmla="*/ 32 h 1151"/>
                  <a:gd name="T70" fmla="*/ 540 w 1309"/>
                  <a:gd name="T71" fmla="*/ 10 h 1151"/>
                  <a:gd name="T72" fmla="*/ 637 w 1309"/>
                  <a:gd name="T73" fmla="*/ 0 h 1151"/>
                  <a:gd name="T74" fmla="*/ 753 w 1309"/>
                  <a:gd name="T75" fmla="*/ 24 h 1151"/>
                  <a:gd name="T76" fmla="*/ 854 w 1309"/>
                  <a:gd name="T77" fmla="*/ 71 h 1151"/>
                  <a:gd name="T78" fmla="*/ 911 w 1309"/>
                  <a:gd name="T79" fmla="*/ 120 h 1151"/>
                  <a:gd name="T80" fmla="*/ 1074 w 1309"/>
                  <a:gd name="T81" fmla="*/ 88 h 1151"/>
                  <a:gd name="T82" fmla="*/ 1169 w 1309"/>
                  <a:gd name="T83" fmla="*/ 57 h 1151"/>
                  <a:gd name="T84" fmla="*/ 1169 w 1309"/>
                  <a:gd name="T85" fmla="*/ 78 h 1151"/>
                  <a:gd name="T86" fmla="*/ 1139 w 1309"/>
                  <a:gd name="T87" fmla="*/ 123 h 1151"/>
                  <a:gd name="T88" fmla="*/ 1092 w 1309"/>
                  <a:gd name="T89" fmla="*/ 177 h 1151"/>
                  <a:gd name="T90" fmla="*/ 1173 w 1309"/>
                  <a:gd name="T91" fmla="*/ 229 h 1151"/>
                  <a:gd name="T92" fmla="*/ 1249 w 1309"/>
                  <a:gd name="T93" fmla="*/ 317 h 1151"/>
                  <a:gd name="T94" fmla="*/ 1292 w 1309"/>
                  <a:gd name="T95" fmla="*/ 421 h 1151"/>
                  <a:gd name="T96" fmla="*/ 1308 w 1309"/>
                  <a:gd name="T97" fmla="*/ 543 h 1151"/>
                  <a:gd name="T98" fmla="*/ 1304 w 1309"/>
                  <a:gd name="T99" fmla="*/ 624 h 1151"/>
                  <a:gd name="T100" fmla="*/ 1286 w 1309"/>
                  <a:gd name="T101" fmla="*/ 700 h 1151"/>
                  <a:gd name="T102" fmla="*/ 1224 w 1309"/>
                  <a:gd name="T103" fmla="*/ 831 h 1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09" h="1151">
                    <a:moveTo>
                      <a:pt x="1164" y="981"/>
                    </a:moveTo>
                    <a:lnTo>
                      <a:pt x="1164" y="981"/>
                    </a:lnTo>
                    <a:lnTo>
                      <a:pt x="1164" y="918"/>
                    </a:lnTo>
                    <a:lnTo>
                      <a:pt x="1158" y="890"/>
                    </a:lnTo>
                    <a:lnTo>
                      <a:pt x="1158" y="890"/>
                    </a:lnTo>
                    <a:lnTo>
                      <a:pt x="1154" y="865"/>
                    </a:lnTo>
                    <a:lnTo>
                      <a:pt x="1153" y="841"/>
                    </a:lnTo>
                    <a:lnTo>
                      <a:pt x="1153" y="816"/>
                    </a:lnTo>
                    <a:lnTo>
                      <a:pt x="1153" y="792"/>
                    </a:lnTo>
                    <a:lnTo>
                      <a:pt x="1156" y="742"/>
                    </a:lnTo>
                    <a:lnTo>
                      <a:pt x="1156" y="717"/>
                    </a:lnTo>
                    <a:lnTo>
                      <a:pt x="1158" y="692"/>
                    </a:lnTo>
                    <a:lnTo>
                      <a:pt x="1160" y="663"/>
                    </a:lnTo>
                    <a:lnTo>
                      <a:pt x="1160" y="663"/>
                    </a:lnTo>
                    <a:lnTo>
                      <a:pt x="1127" y="636"/>
                    </a:lnTo>
                    <a:lnTo>
                      <a:pt x="1097" y="610"/>
                    </a:lnTo>
                    <a:lnTo>
                      <a:pt x="1066" y="582"/>
                    </a:lnTo>
                    <a:lnTo>
                      <a:pt x="1038" y="554"/>
                    </a:lnTo>
                    <a:lnTo>
                      <a:pt x="1011" y="524"/>
                    </a:lnTo>
                    <a:lnTo>
                      <a:pt x="986" y="494"/>
                    </a:lnTo>
                    <a:lnTo>
                      <a:pt x="962" y="462"/>
                    </a:lnTo>
                    <a:lnTo>
                      <a:pt x="938" y="429"/>
                    </a:lnTo>
                    <a:lnTo>
                      <a:pt x="921" y="409"/>
                    </a:lnTo>
                    <a:lnTo>
                      <a:pt x="921" y="409"/>
                    </a:lnTo>
                    <a:lnTo>
                      <a:pt x="900" y="392"/>
                    </a:lnTo>
                    <a:lnTo>
                      <a:pt x="877" y="378"/>
                    </a:lnTo>
                    <a:lnTo>
                      <a:pt x="851" y="365"/>
                    </a:lnTo>
                    <a:lnTo>
                      <a:pt x="826" y="355"/>
                    </a:lnTo>
                    <a:lnTo>
                      <a:pt x="799" y="347"/>
                    </a:lnTo>
                    <a:lnTo>
                      <a:pt x="773" y="341"/>
                    </a:lnTo>
                    <a:lnTo>
                      <a:pt x="745" y="337"/>
                    </a:lnTo>
                    <a:lnTo>
                      <a:pt x="718" y="335"/>
                    </a:lnTo>
                    <a:lnTo>
                      <a:pt x="718" y="335"/>
                    </a:lnTo>
                    <a:lnTo>
                      <a:pt x="670" y="335"/>
                    </a:lnTo>
                    <a:lnTo>
                      <a:pt x="621" y="335"/>
                    </a:lnTo>
                    <a:lnTo>
                      <a:pt x="574" y="337"/>
                    </a:lnTo>
                    <a:lnTo>
                      <a:pt x="526" y="342"/>
                    </a:lnTo>
                    <a:lnTo>
                      <a:pt x="526" y="342"/>
                    </a:lnTo>
                    <a:lnTo>
                      <a:pt x="502" y="344"/>
                    </a:lnTo>
                    <a:lnTo>
                      <a:pt x="476" y="344"/>
                    </a:lnTo>
                    <a:lnTo>
                      <a:pt x="448" y="345"/>
                    </a:lnTo>
                    <a:lnTo>
                      <a:pt x="420" y="346"/>
                    </a:lnTo>
                    <a:lnTo>
                      <a:pt x="392" y="349"/>
                    </a:lnTo>
                    <a:lnTo>
                      <a:pt x="366" y="354"/>
                    </a:lnTo>
                    <a:lnTo>
                      <a:pt x="353" y="356"/>
                    </a:lnTo>
                    <a:lnTo>
                      <a:pt x="342" y="361"/>
                    </a:lnTo>
                    <a:lnTo>
                      <a:pt x="330" y="365"/>
                    </a:lnTo>
                    <a:lnTo>
                      <a:pt x="320" y="372"/>
                    </a:lnTo>
                    <a:lnTo>
                      <a:pt x="295" y="391"/>
                    </a:lnTo>
                    <a:lnTo>
                      <a:pt x="295" y="391"/>
                    </a:lnTo>
                    <a:lnTo>
                      <a:pt x="277" y="410"/>
                    </a:lnTo>
                    <a:lnTo>
                      <a:pt x="260" y="430"/>
                    </a:lnTo>
                    <a:lnTo>
                      <a:pt x="245" y="452"/>
                    </a:lnTo>
                    <a:lnTo>
                      <a:pt x="232" y="473"/>
                    </a:lnTo>
                    <a:lnTo>
                      <a:pt x="221" y="496"/>
                    </a:lnTo>
                    <a:lnTo>
                      <a:pt x="209" y="519"/>
                    </a:lnTo>
                    <a:lnTo>
                      <a:pt x="201" y="543"/>
                    </a:lnTo>
                    <a:lnTo>
                      <a:pt x="193" y="569"/>
                    </a:lnTo>
                    <a:lnTo>
                      <a:pt x="185" y="593"/>
                    </a:lnTo>
                    <a:lnTo>
                      <a:pt x="180" y="619"/>
                    </a:lnTo>
                    <a:lnTo>
                      <a:pt x="175" y="644"/>
                    </a:lnTo>
                    <a:lnTo>
                      <a:pt x="170" y="671"/>
                    </a:lnTo>
                    <a:lnTo>
                      <a:pt x="164" y="722"/>
                    </a:lnTo>
                    <a:lnTo>
                      <a:pt x="160" y="773"/>
                    </a:lnTo>
                    <a:lnTo>
                      <a:pt x="160" y="773"/>
                    </a:lnTo>
                    <a:lnTo>
                      <a:pt x="159" y="795"/>
                    </a:lnTo>
                    <a:lnTo>
                      <a:pt x="159" y="817"/>
                    </a:lnTo>
                    <a:lnTo>
                      <a:pt x="162" y="862"/>
                    </a:lnTo>
                    <a:lnTo>
                      <a:pt x="168" y="906"/>
                    </a:lnTo>
                    <a:lnTo>
                      <a:pt x="174" y="951"/>
                    </a:lnTo>
                    <a:lnTo>
                      <a:pt x="179" y="997"/>
                    </a:lnTo>
                    <a:lnTo>
                      <a:pt x="183" y="1041"/>
                    </a:lnTo>
                    <a:lnTo>
                      <a:pt x="184" y="1063"/>
                    </a:lnTo>
                    <a:lnTo>
                      <a:pt x="184" y="1084"/>
                    </a:lnTo>
                    <a:lnTo>
                      <a:pt x="183" y="1106"/>
                    </a:lnTo>
                    <a:lnTo>
                      <a:pt x="180" y="1128"/>
                    </a:lnTo>
                    <a:lnTo>
                      <a:pt x="170" y="1151"/>
                    </a:lnTo>
                    <a:lnTo>
                      <a:pt x="141" y="1092"/>
                    </a:lnTo>
                    <a:lnTo>
                      <a:pt x="141" y="1092"/>
                    </a:lnTo>
                    <a:lnTo>
                      <a:pt x="136" y="1061"/>
                    </a:lnTo>
                    <a:lnTo>
                      <a:pt x="129" y="1032"/>
                    </a:lnTo>
                    <a:lnTo>
                      <a:pt x="120" y="1003"/>
                    </a:lnTo>
                    <a:lnTo>
                      <a:pt x="112" y="974"/>
                    </a:lnTo>
                    <a:lnTo>
                      <a:pt x="112" y="974"/>
                    </a:lnTo>
                    <a:lnTo>
                      <a:pt x="96" y="935"/>
                    </a:lnTo>
                    <a:lnTo>
                      <a:pt x="80" y="896"/>
                    </a:lnTo>
                    <a:lnTo>
                      <a:pt x="48" y="818"/>
                    </a:lnTo>
                    <a:lnTo>
                      <a:pt x="34" y="779"/>
                    </a:lnTo>
                    <a:lnTo>
                      <a:pt x="21" y="739"/>
                    </a:lnTo>
                    <a:lnTo>
                      <a:pt x="15" y="719"/>
                    </a:lnTo>
                    <a:lnTo>
                      <a:pt x="11" y="699"/>
                    </a:lnTo>
                    <a:lnTo>
                      <a:pt x="7" y="677"/>
                    </a:lnTo>
                    <a:lnTo>
                      <a:pt x="4" y="655"/>
                    </a:lnTo>
                    <a:lnTo>
                      <a:pt x="4" y="655"/>
                    </a:lnTo>
                    <a:lnTo>
                      <a:pt x="1" y="631"/>
                    </a:lnTo>
                    <a:lnTo>
                      <a:pt x="0" y="605"/>
                    </a:lnTo>
                    <a:lnTo>
                      <a:pt x="0" y="578"/>
                    </a:lnTo>
                    <a:lnTo>
                      <a:pt x="0" y="550"/>
                    </a:lnTo>
                    <a:lnTo>
                      <a:pt x="1" y="522"/>
                    </a:lnTo>
                    <a:lnTo>
                      <a:pt x="4" y="493"/>
                    </a:lnTo>
                    <a:lnTo>
                      <a:pt x="9" y="466"/>
                    </a:lnTo>
                    <a:lnTo>
                      <a:pt x="15" y="438"/>
                    </a:lnTo>
                    <a:lnTo>
                      <a:pt x="23" y="412"/>
                    </a:lnTo>
                    <a:lnTo>
                      <a:pt x="34" y="387"/>
                    </a:lnTo>
                    <a:lnTo>
                      <a:pt x="39" y="375"/>
                    </a:lnTo>
                    <a:lnTo>
                      <a:pt x="47" y="364"/>
                    </a:lnTo>
                    <a:lnTo>
                      <a:pt x="54" y="354"/>
                    </a:lnTo>
                    <a:lnTo>
                      <a:pt x="62" y="344"/>
                    </a:lnTo>
                    <a:lnTo>
                      <a:pt x="71" y="333"/>
                    </a:lnTo>
                    <a:lnTo>
                      <a:pt x="80" y="324"/>
                    </a:lnTo>
                    <a:lnTo>
                      <a:pt x="90" y="317"/>
                    </a:lnTo>
                    <a:lnTo>
                      <a:pt x="101" y="309"/>
                    </a:lnTo>
                    <a:lnTo>
                      <a:pt x="113" y="302"/>
                    </a:lnTo>
                    <a:lnTo>
                      <a:pt x="126" y="296"/>
                    </a:lnTo>
                    <a:lnTo>
                      <a:pt x="138" y="291"/>
                    </a:lnTo>
                    <a:lnTo>
                      <a:pt x="152" y="288"/>
                    </a:lnTo>
                    <a:lnTo>
                      <a:pt x="178" y="251"/>
                    </a:lnTo>
                    <a:lnTo>
                      <a:pt x="178" y="251"/>
                    </a:lnTo>
                    <a:lnTo>
                      <a:pt x="180" y="239"/>
                    </a:lnTo>
                    <a:lnTo>
                      <a:pt x="184" y="229"/>
                    </a:lnTo>
                    <a:lnTo>
                      <a:pt x="189" y="218"/>
                    </a:lnTo>
                    <a:lnTo>
                      <a:pt x="195" y="207"/>
                    </a:lnTo>
                    <a:lnTo>
                      <a:pt x="202" y="196"/>
                    </a:lnTo>
                    <a:lnTo>
                      <a:pt x="211" y="186"/>
                    </a:lnTo>
                    <a:lnTo>
                      <a:pt x="229" y="163"/>
                    </a:lnTo>
                    <a:lnTo>
                      <a:pt x="249" y="142"/>
                    </a:lnTo>
                    <a:lnTo>
                      <a:pt x="269" y="123"/>
                    </a:lnTo>
                    <a:lnTo>
                      <a:pt x="306" y="92"/>
                    </a:lnTo>
                    <a:lnTo>
                      <a:pt x="306" y="92"/>
                    </a:lnTo>
                    <a:lnTo>
                      <a:pt x="321" y="80"/>
                    </a:lnTo>
                    <a:lnTo>
                      <a:pt x="337" y="70"/>
                    </a:lnTo>
                    <a:lnTo>
                      <a:pt x="352" y="60"/>
                    </a:lnTo>
                    <a:lnTo>
                      <a:pt x="368" y="52"/>
                    </a:lnTo>
                    <a:lnTo>
                      <a:pt x="385" y="46"/>
                    </a:lnTo>
                    <a:lnTo>
                      <a:pt x="403" y="39"/>
                    </a:lnTo>
                    <a:lnTo>
                      <a:pt x="422" y="33"/>
                    </a:lnTo>
                    <a:lnTo>
                      <a:pt x="441" y="28"/>
                    </a:lnTo>
                    <a:lnTo>
                      <a:pt x="481" y="38"/>
                    </a:lnTo>
                    <a:lnTo>
                      <a:pt x="481" y="38"/>
                    </a:lnTo>
                    <a:lnTo>
                      <a:pt x="492" y="32"/>
                    </a:lnTo>
                    <a:lnTo>
                      <a:pt x="503" y="24"/>
                    </a:lnTo>
                    <a:lnTo>
                      <a:pt x="514" y="19"/>
                    </a:lnTo>
                    <a:lnTo>
                      <a:pt x="527" y="14"/>
                    </a:lnTo>
                    <a:lnTo>
                      <a:pt x="540" y="10"/>
                    </a:lnTo>
                    <a:lnTo>
                      <a:pt x="553" y="6"/>
                    </a:lnTo>
                    <a:lnTo>
                      <a:pt x="581" y="2"/>
                    </a:lnTo>
                    <a:lnTo>
                      <a:pt x="609" y="0"/>
                    </a:lnTo>
                    <a:lnTo>
                      <a:pt x="637" y="0"/>
                    </a:lnTo>
                    <a:lnTo>
                      <a:pt x="667" y="4"/>
                    </a:lnTo>
                    <a:lnTo>
                      <a:pt x="696" y="8"/>
                    </a:lnTo>
                    <a:lnTo>
                      <a:pt x="724" y="15"/>
                    </a:lnTo>
                    <a:lnTo>
                      <a:pt x="753" y="24"/>
                    </a:lnTo>
                    <a:lnTo>
                      <a:pt x="781" y="34"/>
                    </a:lnTo>
                    <a:lnTo>
                      <a:pt x="807" y="46"/>
                    </a:lnTo>
                    <a:lnTo>
                      <a:pt x="831" y="58"/>
                    </a:lnTo>
                    <a:lnTo>
                      <a:pt x="854" y="71"/>
                    </a:lnTo>
                    <a:lnTo>
                      <a:pt x="874" y="86"/>
                    </a:lnTo>
                    <a:lnTo>
                      <a:pt x="892" y="102"/>
                    </a:lnTo>
                    <a:lnTo>
                      <a:pt x="911" y="120"/>
                    </a:lnTo>
                    <a:lnTo>
                      <a:pt x="911" y="120"/>
                    </a:lnTo>
                    <a:lnTo>
                      <a:pt x="944" y="112"/>
                    </a:lnTo>
                    <a:lnTo>
                      <a:pt x="976" y="106"/>
                    </a:lnTo>
                    <a:lnTo>
                      <a:pt x="1041" y="94"/>
                    </a:lnTo>
                    <a:lnTo>
                      <a:pt x="1074" y="88"/>
                    </a:lnTo>
                    <a:lnTo>
                      <a:pt x="1106" y="80"/>
                    </a:lnTo>
                    <a:lnTo>
                      <a:pt x="1137" y="70"/>
                    </a:lnTo>
                    <a:lnTo>
                      <a:pt x="1154" y="65"/>
                    </a:lnTo>
                    <a:lnTo>
                      <a:pt x="1169" y="57"/>
                    </a:lnTo>
                    <a:lnTo>
                      <a:pt x="1169" y="57"/>
                    </a:lnTo>
                    <a:lnTo>
                      <a:pt x="1170" y="64"/>
                    </a:lnTo>
                    <a:lnTo>
                      <a:pt x="1170" y="70"/>
                    </a:lnTo>
                    <a:lnTo>
                      <a:pt x="1169" y="78"/>
                    </a:lnTo>
                    <a:lnTo>
                      <a:pt x="1167" y="84"/>
                    </a:lnTo>
                    <a:lnTo>
                      <a:pt x="1159" y="98"/>
                    </a:lnTo>
                    <a:lnTo>
                      <a:pt x="1150" y="111"/>
                    </a:lnTo>
                    <a:lnTo>
                      <a:pt x="1139" y="123"/>
                    </a:lnTo>
                    <a:lnTo>
                      <a:pt x="1127" y="136"/>
                    </a:lnTo>
                    <a:lnTo>
                      <a:pt x="1116" y="146"/>
                    </a:lnTo>
                    <a:lnTo>
                      <a:pt x="1104" y="154"/>
                    </a:lnTo>
                    <a:lnTo>
                      <a:pt x="1092" y="177"/>
                    </a:lnTo>
                    <a:lnTo>
                      <a:pt x="1092" y="177"/>
                    </a:lnTo>
                    <a:lnTo>
                      <a:pt x="1121" y="193"/>
                    </a:lnTo>
                    <a:lnTo>
                      <a:pt x="1147" y="210"/>
                    </a:lnTo>
                    <a:lnTo>
                      <a:pt x="1173" y="229"/>
                    </a:lnTo>
                    <a:lnTo>
                      <a:pt x="1194" y="249"/>
                    </a:lnTo>
                    <a:lnTo>
                      <a:pt x="1215" y="271"/>
                    </a:lnTo>
                    <a:lnTo>
                      <a:pt x="1233" y="293"/>
                    </a:lnTo>
                    <a:lnTo>
                      <a:pt x="1249" y="317"/>
                    </a:lnTo>
                    <a:lnTo>
                      <a:pt x="1262" y="341"/>
                    </a:lnTo>
                    <a:lnTo>
                      <a:pt x="1275" y="366"/>
                    </a:lnTo>
                    <a:lnTo>
                      <a:pt x="1285" y="393"/>
                    </a:lnTo>
                    <a:lnTo>
                      <a:pt x="1292" y="421"/>
                    </a:lnTo>
                    <a:lnTo>
                      <a:pt x="1299" y="451"/>
                    </a:lnTo>
                    <a:lnTo>
                      <a:pt x="1304" y="481"/>
                    </a:lnTo>
                    <a:lnTo>
                      <a:pt x="1306" y="512"/>
                    </a:lnTo>
                    <a:lnTo>
                      <a:pt x="1308" y="543"/>
                    </a:lnTo>
                    <a:lnTo>
                      <a:pt x="1309" y="575"/>
                    </a:lnTo>
                    <a:lnTo>
                      <a:pt x="1304" y="606"/>
                    </a:lnTo>
                    <a:lnTo>
                      <a:pt x="1304" y="606"/>
                    </a:lnTo>
                    <a:lnTo>
                      <a:pt x="1304" y="624"/>
                    </a:lnTo>
                    <a:lnTo>
                      <a:pt x="1301" y="643"/>
                    </a:lnTo>
                    <a:lnTo>
                      <a:pt x="1297" y="662"/>
                    </a:lnTo>
                    <a:lnTo>
                      <a:pt x="1292" y="681"/>
                    </a:lnTo>
                    <a:lnTo>
                      <a:pt x="1286" y="700"/>
                    </a:lnTo>
                    <a:lnTo>
                      <a:pt x="1278" y="719"/>
                    </a:lnTo>
                    <a:lnTo>
                      <a:pt x="1262" y="757"/>
                    </a:lnTo>
                    <a:lnTo>
                      <a:pt x="1243" y="794"/>
                    </a:lnTo>
                    <a:lnTo>
                      <a:pt x="1224" y="831"/>
                    </a:lnTo>
                    <a:lnTo>
                      <a:pt x="1206" y="867"/>
                    </a:lnTo>
                    <a:lnTo>
                      <a:pt x="1192" y="90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0" name="Freeform 87">
                <a:extLst>
                  <a:ext uri="{FF2B5EF4-FFF2-40B4-BE49-F238E27FC236}">
                    <a16:creationId xmlns:a16="http://schemas.microsoft.com/office/drawing/2014/main" id="{701FE2F3-A145-6FCC-8B5D-756114C5D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6" y="1301"/>
                <a:ext cx="1158" cy="1427"/>
              </a:xfrm>
              <a:custGeom>
                <a:avLst/>
                <a:gdLst>
                  <a:gd name="T0" fmla="*/ 902 w 2315"/>
                  <a:gd name="T1" fmla="*/ 1986 h 2854"/>
                  <a:gd name="T2" fmla="*/ 832 w 2315"/>
                  <a:gd name="T3" fmla="*/ 2362 h 2854"/>
                  <a:gd name="T4" fmla="*/ 851 w 2315"/>
                  <a:gd name="T5" fmla="*/ 2593 h 2854"/>
                  <a:gd name="T6" fmla="*/ 817 w 2315"/>
                  <a:gd name="T7" fmla="*/ 2747 h 2854"/>
                  <a:gd name="T8" fmla="*/ 608 w 2315"/>
                  <a:gd name="T9" fmla="*/ 2672 h 2854"/>
                  <a:gd name="T10" fmla="*/ 462 w 2315"/>
                  <a:gd name="T11" fmla="*/ 2617 h 2854"/>
                  <a:gd name="T12" fmla="*/ 326 w 2315"/>
                  <a:gd name="T13" fmla="*/ 2581 h 2854"/>
                  <a:gd name="T14" fmla="*/ 190 w 2315"/>
                  <a:gd name="T15" fmla="*/ 2398 h 2854"/>
                  <a:gd name="T16" fmla="*/ 110 w 2315"/>
                  <a:gd name="T17" fmla="*/ 2220 h 2854"/>
                  <a:gd name="T18" fmla="*/ 0 w 2315"/>
                  <a:gd name="T19" fmla="*/ 2101 h 2854"/>
                  <a:gd name="T20" fmla="*/ 49 w 2315"/>
                  <a:gd name="T21" fmla="*/ 1942 h 2854"/>
                  <a:gd name="T22" fmla="*/ 228 w 2315"/>
                  <a:gd name="T23" fmla="*/ 1774 h 2854"/>
                  <a:gd name="T24" fmla="*/ 333 w 2315"/>
                  <a:gd name="T25" fmla="*/ 1602 h 2854"/>
                  <a:gd name="T26" fmla="*/ 283 w 2315"/>
                  <a:gd name="T27" fmla="*/ 1282 h 2854"/>
                  <a:gd name="T28" fmla="*/ 251 w 2315"/>
                  <a:gd name="T29" fmla="*/ 1123 h 2854"/>
                  <a:gd name="T30" fmla="*/ 308 w 2315"/>
                  <a:gd name="T31" fmla="*/ 946 h 2854"/>
                  <a:gd name="T32" fmla="*/ 334 w 2315"/>
                  <a:gd name="T33" fmla="*/ 694 h 2854"/>
                  <a:gd name="T34" fmla="*/ 434 w 2315"/>
                  <a:gd name="T35" fmla="*/ 467 h 2854"/>
                  <a:gd name="T36" fmla="*/ 668 w 2315"/>
                  <a:gd name="T37" fmla="*/ 164 h 2854"/>
                  <a:gd name="T38" fmla="*/ 790 w 2315"/>
                  <a:gd name="T39" fmla="*/ 85 h 2854"/>
                  <a:gd name="T40" fmla="*/ 945 w 2315"/>
                  <a:gd name="T41" fmla="*/ 79 h 2854"/>
                  <a:gd name="T42" fmla="*/ 1151 w 2315"/>
                  <a:gd name="T43" fmla="*/ 4 h 2854"/>
                  <a:gd name="T44" fmla="*/ 1367 w 2315"/>
                  <a:gd name="T45" fmla="*/ 20 h 2854"/>
                  <a:gd name="T46" fmla="*/ 1563 w 2315"/>
                  <a:gd name="T47" fmla="*/ 117 h 2854"/>
                  <a:gd name="T48" fmla="*/ 1769 w 2315"/>
                  <a:gd name="T49" fmla="*/ 351 h 2854"/>
                  <a:gd name="T50" fmla="*/ 1892 w 2315"/>
                  <a:gd name="T51" fmla="*/ 675 h 2854"/>
                  <a:gd name="T52" fmla="*/ 1954 w 2315"/>
                  <a:gd name="T53" fmla="*/ 1079 h 2854"/>
                  <a:gd name="T54" fmla="*/ 1971 w 2315"/>
                  <a:gd name="T55" fmla="*/ 1428 h 2854"/>
                  <a:gd name="T56" fmla="*/ 2183 w 2315"/>
                  <a:gd name="T57" fmla="*/ 1792 h 2854"/>
                  <a:gd name="T58" fmla="*/ 2313 w 2315"/>
                  <a:gd name="T59" fmla="*/ 2031 h 2854"/>
                  <a:gd name="T60" fmla="*/ 2271 w 2315"/>
                  <a:gd name="T61" fmla="*/ 2227 h 2854"/>
                  <a:gd name="T62" fmla="*/ 2146 w 2315"/>
                  <a:gd name="T63" fmla="*/ 2365 h 2854"/>
                  <a:gd name="T64" fmla="*/ 2154 w 2315"/>
                  <a:gd name="T65" fmla="*/ 2203 h 2854"/>
                  <a:gd name="T66" fmla="*/ 2074 w 2315"/>
                  <a:gd name="T67" fmla="*/ 2039 h 2854"/>
                  <a:gd name="T68" fmla="*/ 2075 w 2315"/>
                  <a:gd name="T69" fmla="*/ 2232 h 2854"/>
                  <a:gd name="T70" fmla="*/ 1872 w 2315"/>
                  <a:gd name="T71" fmla="*/ 2476 h 2854"/>
                  <a:gd name="T72" fmla="*/ 1858 w 2315"/>
                  <a:gd name="T73" fmla="*/ 2283 h 2854"/>
                  <a:gd name="T74" fmla="*/ 1810 w 2315"/>
                  <a:gd name="T75" fmla="*/ 2341 h 2854"/>
                  <a:gd name="T76" fmla="*/ 1752 w 2315"/>
                  <a:gd name="T77" fmla="*/ 2509 h 2854"/>
                  <a:gd name="T78" fmla="*/ 1830 w 2315"/>
                  <a:gd name="T79" fmla="*/ 2695 h 2854"/>
                  <a:gd name="T80" fmla="*/ 1672 w 2315"/>
                  <a:gd name="T81" fmla="*/ 2661 h 2854"/>
                  <a:gd name="T82" fmla="*/ 1710 w 2315"/>
                  <a:gd name="T83" fmla="*/ 2854 h 2854"/>
                  <a:gd name="T84" fmla="*/ 1543 w 2315"/>
                  <a:gd name="T85" fmla="*/ 2771 h 2854"/>
                  <a:gd name="T86" fmla="*/ 1502 w 2315"/>
                  <a:gd name="T87" fmla="*/ 2532 h 2854"/>
                  <a:gd name="T88" fmla="*/ 1529 w 2315"/>
                  <a:gd name="T89" fmla="*/ 2225 h 2854"/>
                  <a:gd name="T90" fmla="*/ 1478 w 2315"/>
                  <a:gd name="T91" fmla="*/ 1921 h 2854"/>
                  <a:gd name="T92" fmla="*/ 1567 w 2315"/>
                  <a:gd name="T93" fmla="*/ 1560 h 2854"/>
                  <a:gd name="T94" fmla="*/ 1649 w 2315"/>
                  <a:gd name="T95" fmla="*/ 1316 h 2854"/>
                  <a:gd name="T96" fmla="*/ 1646 w 2315"/>
                  <a:gd name="T97" fmla="*/ 979 h 2854"/>
                  <a:gd name="T98" fmla="*/ 1475 w 2315"/>
                  <a:gd name="T99" fmla="*/ 675 h 2854"/>
                  <a:gd name="T100" fmla="*/ 1330 w 2315"/>
                  <a:gd name="T101" fmla="*/ 447 h 2854"/>
                  <a:gd name="T102" fmla="*/ 1196 w 2315"/>
                  <a:gd name="T103" fmla="*/ 373 h 2854"/>
                  <a:gd name="T104" fmla="*/ 957 w 2315"/>
                  <a:gd name="T105" fmla="*/ 420 h 2854"/>
                  <a:gd name="T106" fmla="*/ 780 w 2315"/>
                  <a:gd name="T107" fmla="*/ 512 h 2854"/>
                  <a:gd name="T108" fmla="*/ 711 w 2315"/>
                  <a:gd name="T109" fmla="*/ 690 h 2854"/>
                  <a:gd name="T110" fmla="*/ 616 w 2315"/>
                  <a:gd name="T111" fmla="*/ 916 h 2854"/>
                  <a:gd name="T112" fmla="*/ 615 w 2315"/>
                  <a:gd name="T113" fmla="*/ 1227 h 2854"/>
                  <a:gd name="T114" fmla="*/ 753 w 2315"/>
                  <a:gd name="T115" fmla="*/ 1535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315" h="2854">
                    <a:moveTo>
                      <a:pt x="887" y="1744"/>
                    </a:moveTo>
                    <a:lnTo>
                      <a:pt x="887" y="1744"/>
                    </a:lnTo>
                    <a:lnTo>
                      <a:pt x="892" y="1760"/>
                    </a:lnTo>
                    <a:lnTo>
                      <a:pt x="896" y="1778"/>
                    </a:lnTo>
                    <a:lnTo>
                      <a:pt x="899" y="1797"/>
                    </a:lnTo>
                    <a:lnTo>
                      <a:pt x="902" y="1816"/>
                    </a:lnTo>
                    <a:lnTo>
                      <a:pt x="906" y="1857"/>
                    </a:lnTo>
                    <a:lnTo>
                      <a:pt x="906" y="1900"/>
                    </a:lnTo>
                    <a:lnTo>
                      <a:pt x="905" y="1944"/>
                    </a:lnTo>
                    <a:lnTo>
                      <a:pt x="902" y="1986"/>
                    </a:lnTo>
                    <a:lnTo>
                      <a:pt x="897" y="2063"/>
                    </a:lnTo>
                    <a:lnTo>
                      <a:pt x="897" y="2063"/>
                    </a:lnTo>
                    <a:lnTo>
                      <a:pt x="896" y="2081"/>
                    </a:lnTo>
                    <a:lnTo>
                      <a:pt x="893" y="2100"/>
                    </a:lnTo>
                    <a:lnTo>
                      <a:pt x="885" y="2137"/>
                    </a:lnTo>
                    <a:lnTo>
                      <a:pt x="877" y="2175"/>
                    </a:lnTo>
                    <a:lnTo>
                      <a:pt x="866" y="2212"/>
                    </a:lnTo>
                    <a:lnTo>
                      <a:pt x="846" y="2287"/>
                    </a:lnTo>
                    <a:lnTo>
                      <a:pt x="838" y="2324"/>
                    </a:lnTo>
                    <a:lnTo>
                      <a:pt x="832" y="2362"/>
                    </a:lnTo>
                    <a:lnTo>
                      <a:pt x="832" y="2362"/>
                    </a:lnTo>
                    <a:lnTo>
                      <a:pt x="828" y="2388"/>
                    </a:lnTo>
                    <a:lnTo>
                      <a:pt x="827" y="2413"/>
                    </a:lnTo>
                    <a:lnTo>
                      <a:pt x="827" y="2439"/>
                    </a:lnTo>
                    <a:lnTo>
                      <a:pt x="828" y="2464"/>
                    </a:lnTo>
                    <a:lnTo>
                      <a:pt x="831" y="2490"/>
                    </a:lnTo>
                    <a:lnTo>
                      <a:pt x="835" y="2515"/>
                    </a:lnTo>
                    <a:lnTo>
                      <a:pt x="840" y="2542"/>
                    </a:lnTo>
                    <a:lnTo>
                      <a:pt x="845" y="2567"/>
                    </a:lnTo>
                    <a:lnTo>
                      <a:pt x="851" y="2593"/>
                    </a:lnTo>
                    <a:lnTo>
                      <a:pt x="859" y="2617"/>
                    </a:lnTo>
                    <a:lnTo>
                      <a:pt x="868" y="2642"/>
                    </a:lnTo>
                    <a:lnTo>
                      <a:pt x="877" y="2668"/>
                    </a:lnTo>
                    <a:lnTo>
                      <a:pt x="897" y="2716"/>
                    </a:lnTo>
                    <a:lnTo>
                      <a:pt x="920" y="2765"/>
                    </a:lnTo>
                    <a:lnTo>
                      <a:pt x="912" y="2767"/>
                    </a:lnTo>
                    <a:lnTo>
                      <a:pt x="912" y="2767"/>
                    </a:lnTo>
                    <a:lnTo>
                      <a:pt x="879" y="2763"/>
                    </a:lnTo>
                    <a:lnTo>
                      <a:pt x="847" y="2757"/>
                    </a:lnTo>
                    <a:lnTo>
                      <a:pt x="817" y="2747"/>
                    </a:lnTo>
                    <a:lnTo>
                      <a:pt x="788" y="2735"/>
                    </a:lnTo>
                    <a:lnTo>
                      <a:pt x="760" y="2721"/>
                    </a:lnTo>
                    <a:lnTo>
                      <a:pt x="733" y="2705"/>
                    </a:lnTo>
                    <a:lnTo>
                      <a:pt x="709" y="2684"/>
                    </a:lnTo>
                    <a:lnTo>
                      <a:pt x="696" y="2674"/>
                    </a:lnTo>
                    <a:lnTo>
                      <a:pt x="685" y="2663"/>
                    </a:lnTo>
                    <a:lnTo>
                      <a:pt x="655" y="2668"/>
                    </a:lnTo>
                    <a:lnTo>
                      <a:pt x="655" y="2668"/>
                    </a:lnTo>
                    <a:lnTo>
                      <a:pt x="625" y="2672"/>
                    </a:lnTo>
                    <a:lnTo>
                      <a:pt x="608" y="2672"/>
                    </a:lnTo>
                    <a:lnTo>
                      <a:pt x="591" y="2673"/>
                    </a:lnTo>
                    <a:lnTo>
                      <a:pt x="574" y="2672"/>
                    </a:lnTo>
                    <a:lnTo>
                      <a:pt x="558" y="2670"/>
                    </a:lnTo>
                    <a:lnTo>
                      <a:pt x="542" y="2668"/>
                    </a:lnTo>
                    <a:lnTo>
                      <a:pt x="530" y="2663"/>
                    </a:lnTo>
                    <a:lnTo>
                      <a:pt x="530" y="2663"/>
                    </a:lnTo>
                    <a:lnTo>
                      <a:pt x="512" y="2655"/>
                    </a:lnTo>
                    <a:lnTo>
                      <a:pt x="494" y="2644"/>
                    </a:lnTo>
                    <a:lnTo>
                      <a:pt x="477" y="2631"/>
                    </a:lnTo>
                    <a:lnTo>
                      <a:pt x="462" y="2617"/>
                    </a:lnTo>
                    <a:lnTo>
                      <a:pt x="447" y="2618"/>
                    </a:lnTo>
                    <a:lnTo>
                      <a:pt x="447" y="2618"/>
                    </a:lnTo>
                    <a:lnTo>
                      <a:pt x="430" y="2617"/>
                    </a:lnTo>
                    <a:lnTo>
                      <a:pt x="414" y="2616"/>
                    </a:lnTo>
                    <a:lnTo>
                      <a:pt x="399" y="2613"/>
                    </a:lnTo>
                    <a:lnTo>
                      <a:pt x="383" y="2608"/>
                    </a:lnTo>
                    <a:lnTo>
                      <a:pt x="368" y="2603"/>
                    </a:lnTo>
                    <a:lnTo>
                      <a:pt x="354" y="2597"/>
                    </a:lnTo>
                    <a:lnTo>
                      <a:pt x="340" y="2589"/>
                    </a:lnTo>
                    <a:lnTo>
                      <a:pt x="326" y="2581"/>
                    </a:lnTo>
                    <a:lnTo>
                      <a:pt x="314" y="2572"/>
                    </a:lnTo>
                    <a:lnTo>
                      <a:pt x="301" y="2562"/>
                    </a:lnTo>
                    <a:lnTo>
                      <a:pt x="289" y="2551"/>
                    </a:lnTo>
                    <a:lnTo>
                      <a:pt x="278" y="2539"/>
                    </a:lnTo>
                    <a:lnTo>
                      <a:pt x="266" y="2528"/>
                    </a:lnTo>
                    <a:lnTo>
                      <a:pt x="256" y="2515"/>
                    </a:lnTo>
                    <a:lnTo>
                      <a:pt x="236" y="2488"/>
                    </a:lnTo>
                    <a:lnTo>
                      <a:pt x="218" y="2459"/>
                    </a:lnTo>
                    <a:lnTo>
                      <a:pt x="203" y="2429"/>
                    </a:lnTo>
                    <a:lnTo>
                      <a:pt x="190" y="2398"/>
                    </a:lnTo>
                    <a:lnTo>
                      <a:pt x="179" y="2366"/>
                    </a:lnTo>
                    <a:lnTo>
                      <a:pt x="170" y="2334"/>
                    </a:lnTo>
                    <a:lnTo>
                      <a:pt x="162" y="2303"/>
                    </a:lnTo>
                    <a:lnTo>
                      <a:pt x="157" y="2272"/>
                    </a:lnTo>
                    <a:lnTo>
                      <a:pt x="156" y="2241"/>
                    </a:lnTo>
                    <a:lnTo>
                      <a:pt x="148" y="2226"/>
                    </a:lnTo>
                    <a:lnTo>
                      <a:pt x="148" y="2226"/>
                    </a:lnTo>
                    <a:lnTo>
                      <a:pt x="137" y="2222"/>
                    </a:lnTo>
                    <a:lnTo>
                      <a:pt x="124" y="2221"/>
                    </a:lnTo>
                    <a:lnTo>
                      <a:pt x="110" y="2220"/>
                    </a:lnTo>
                    <a:lnTo>
                      <a:pt x="95" y="2221"/>
                    </a:lnTo>
                    <a:lnTo>
                      <a:pt x="78" y="2222"/>
                    </a:lnTo>
                    <a:lnTo>
                      <a:pt x="63" y="2225"/>
                    </a:lnTo>
                    <a:lnTo>
                      <a:pt x="34" y="2232"/>
                    </a:lnTo>
                    <a:lnTo>
                      <a:pt x="16" y="2217"/>
                    </a:lnTo>
                    <a:lnTo>
                      <a:pt x="16" y="2217"/>
                    </a:lnTo>
                    <a:lnTo>
                      <a:pt x="8" y="2189"/>
                    </a:lnTo>
                    <a:lnTo>
                      <a:pt x="3" y="2160"/>
                    </a:lnTo>
                    <a:lnTo>
                      <a:pt x="0" y="2131"/>
                    </a:lnTo>
                    <a:lnTo>
                      <a:pt x="0" y="2101"/>
                    </a:lnTo>
                    <a:lnTo>
                      <a:pt x="1" y="2072"/>
                    </a:lnTo>
                    <a:lnTo>
                      <a:pt x="5" y="2043"/>
                    </a:lnTo>
                    <a:lnTo>
                      <a:pt x="8" y="2029"/>
                    </a:lnTo>
                    <a:lnTo>
                      <a:pt x="12" y="2015"/>
                    </a:lnTo>
                    <a:lnTo>
                      <a:pt x="17" y="2001"/>
                    </a:lnTo>
                    <a:lnTo>
                      <a:pt x="24" y="1987"/>
                    </a:lnTo>
                    <a:lnTo>
                      <a:pt x="24" y="1987"/>
                    </a:lnTo>
                    <a:lnTo>
                      <a:pt x="31" y="1972"/>
                    </a:lnTo>
                    <a:lnTo>
                      <a:pt x="40" y="1956"/>
                    </a:lnTo>
                    <a:lnTo>
                      <a:pt x="49" y="1942"/>
                    </a:lnTo>
                    <a:lnTo>
                      <a:pt x="59" y="1928"/>
                    </a:lnTo>
                    <a:lnTo>
                      <a:pt x="69" y="1916"/>
                    </a:lnTo>
                    <a:lnTo>
                      <a:pt x="81" y="1904"/>
                    </a:lnTo>
                    <a:lnTo>
                      <a:pt x="105" y="1880"/>
                    </a:lnTo>
                    <a:lnTo>
                      <a:pt x="129" y="1858"/>
                    </a:lnTo>
                    <a:lnTo>
                      <a:pt x="156" y="1837"/>
                    </a:lnTo>
                    <a:lnTo>
                      <a:pt x="181" y="1815"/>
                    </a:lnTo>
                    <a:lnTo>
                      <a:pt x="207" y="1791"/>
                    </a:lnTo>
                    <a:lnTo>
                      <a:pt x="228" y="1774"/>
                    </a:lnTo>
                    <a:lnTo>
                      <a:pt x="228" y="1774"/>
                    </a:lnTo>
                    <a:lnTo>
                      <a:pt x="247" y="1754"/>
                    </a:lnTo>
                    <a:lnTo>
                      <a:pt x="266" y="1734"/>
                    </a:lnTo>
                    <a:lnTo>
                      <a:pt x="283" y="1713"/>
                    </a:lnTo>
                    <a:lnTo>
                      <a:pt x="300" y="1690"/>
                    </a:lnTo>
                    <a:lnTo>
                      <a:pt x="312" y="1667"/>
                    </a:lnTo>
                    <a:lnTo>
                      <a:pt x="319" y="1656"/>
                    </a:lnTo>
                    <a:lnTo>
                      <a:pt x="324" y="1643"/>
                    </a:lnTo>
                    <a:lnTo>
                      <a:pt x="328" y="1630"/>
                    </a:lnTo>
                    <a:lnTo>
                      <a:pt x="331" y="1616"/>
                    </a:lnTo>
                    <a:lnTo>
                      <a:pt x="333" y="1602"/>
                    </a:lnTo>
                    <a:lnTo>
                      <a:pt x="334" y="1588"/>
                    </a:lnTo>
                    <a:lnTo>
                      <a:pt x="334" y="1588"/>
                    </a:lnTo>
                    <a:lnTo>
                      <a:pt x="334" y="1550"/>
                    </a:lnTo>
                    <a:lnTo>
                      <a:pt x="331" y="1511"/>
                    </a:lnTo>
                    <a:lnTo>
                      <a:pt x="328" y="1471"/>
                    </a:lnTo>
                    <a:lnTo>
                      <a:pt x="321" y="1433"/>
                    </a:lnTo>
                    <a:lnTo>
                      <a:pt x="312" y="1395"/>
                    </a:lnTo>
                    <a:lnTo>
                      <a:pt x="303" y="1357"/>
                    </a:lnTo>
                    <a:lnTo>
                      <a:pt x="283" y="1282"/>
                    </a:lnTo>
                    <a:lnTo>
                      <a:pt x="283" y="1282"/>
                    </a:lnTo>
                    <a:lnTo>
                      <a:pt x="277" y="1260"/>
                    </a:lnTo>
                    <a:lnTo>
                      <a:pt x="270" y="1241"/>
                    </a:lnTo>
                    <a:lnTo>
                      <a:pt x="264" y="1222"/>
                    </a:lnTo>
                    <a:lnTo>
                      <a:pt x="258" y="1203"/>
                    </a:lnTo>
                    <a:lnTo>
                      <a:pt x="253" y="1184"/>
                    </a:lnTo>
                    <a:lnTo>
                      <a:pt x="250" y="1165"/>
                    </a:lnTo>
                    <a:lnTo>
                      <a:pt x="249" y="1144"/>
                    </a:lnTo>
                    <a:lnTo>
                      <a:pt x="250" y="1134"/>
                    </a:lnTo>
                    <a:lnTo>
                      <a:pt x="251" y="1123"/>
                    </a:lnTo>
                    <a:lnTo>
                      <a:pt x="251" y="1123"/>
                    </a:lnTo>
                    <a:lnTo>
                      <a:pt x="255" y="1106"/>
                    </a:lnTo>
                    <a:lnTo>
                      <a:pt x="261" y="1091"/>
                    </a:lnTo>
                    <a:lnTo>
                      <a:pt x="274" y="1060"/>
                    </a:lnTo>
                    <a:lnTo>
                      <a:pt x="288" y="1031"/>
                    </a:lnTo>
                    <a:lnTo>
                      <a:pt x="294" y="1016"/>
                    </a:lnTo>
                    <a:lnTo>
                      <a:pt x="300" y="999"/>
                    </a:lnTo>
                    <a:lnTo>
                      <a:pt x="300" y="999"/>
                    </a:lnTo>
                    <a:lnTo>
                      <a:pt x="303" y="986"/>
                    </a:lnTo>
                    <a:lnTo>
                      <a:pt x="306" y="972"/>
                    </a:lnTo>
                    <a:lnTo>
                      <a:pt x="308" y="946"/>
                    </a:lnTo>
                    <a:lnTo>
                      <a:pt x="310" y="916"/>
                    </a:lnTo>
                    <a:lnTo>
                      <a:pt x="310" y="887"/>
                    </a:lnTo>
                    <a:lnTo>
                      <a:pt x="308" y="858"/>
                    </a:lnTo>
                    <a:lnTo>
                      <a:pt x="310" y="830"/>
                    </a:lnTo>
                    <a:lnTo>
                      <a:pt x="311" y="801"/>
                    </a:lnTo>
                    <a:lnTo>
                      <a:pt x="314" y="787"/>
                    </a:lnTo>
                    <a:lnTo>
                      <a:pt x="316" y="773"/>
                    </a:lnTo>
                    <a:lnTo>
                      <a:pt x="316" y="773"/>
                    </a:lnTo>
                    <a:lnTo>
                      <a:pt x="324" y="733"/>
                    </a:lnTo>
                    <a:lnTo>
                      <a:pt x="334" y="694"/>
                    </a:lnTo>
                    <a:lnTo>
                      <a:pt x="345" y="653"/>
                    </a:lnTo>
                    <a:lnTo>
                      <a:pt x="358" y="613"/>
                    </a:lnTo>
                    <a:lnTo>
                      <a:pt x="373" y="574"/>
                    </a:lnTo>
                    <a:lnTo>
                      <a:pt x="382" y="555"/>
                    </a:lnTo>
                    <a:lnTo>
                      <a:pt x="391" y="537"/>
                    </a:lnTo>
                    <a:lnTo>
                      <a:pt x="401" y="518"/>
                    </a:lnTo>
                    <a:lnTo>
                      <a:pt x="411" y="501"/>
                    </a:lnTo>
                    <a:lnTo>
                      <a:pt x="423" y="484"/>
                    </a:lnTo>
                    <a:lnTo>
                      <a:pt x="434" y="467"/>
                    </a:lnTo>
                    <a:lnTo>
                      <a:pt x="434" y="467"/>
                    </a:lnTo>
                    <a:lnTo>
                      <a:pt x="471" y="420"/>
                    </a:lnTo>
                    <a:lnTo>
                      <a:pt x="509" y="374"/>
                    </a:lnTo>
                    <a:lnTo>
                      <a:pt x="547" y="327"/>
                    </a:lnTo>
                    <a:lnTo>
                      <a:pt x="565" y="304"/>
                    </a:lnTo>
                    <a:lnTo>
                      <a:pt x="583" y="280"/>
                    </a:lnTo>
                    <a:lnTo>
                      <a:pt x="583" y="280"/>
                    </a:lnTo>
                    <a:lnTo>
                      <a:pt x="606" y="246"/>
                    </a:lnTo>
                    <a:lnTo>
                      <a:pt x="629" y="211"/>
                    </a:lnTo>
                    <a:lnTo>
                      <a:pt x="654" y="179"/>
                    </a:lnTo>
                    <a:lnTo>
                      <a:pt x="668" y="164"/>
                    </a:lnTo>
                    <a:lnTo>
                      <a:pt x="682" y="149"/>
                    </a:lnTo>
                    <a:lnTo>
                      <a:pt x="682" y="149"/>
                    </a:lnTo>
                    <a:lnTo>
                      <a:pt x="694" y="137"/>
                    </a:lnTo>
                    <a:lnTo>
                      <a:pt x="706" y="127"/>
                    </a:lnTo>
                    <a:lnTo>
                      <a:pt x="719" y="118"/>
                    </a:lnTo>
                    <a:lnTo>
                      <a:pt x="733" y="109"/>
                    </a:lnTo>
                    <a:lnTo>
                      <a:pt x="747" y="102"/>
                    </a:lnTo>
                    <a:lnTo>
                      <a:pt x="761" y="95"/>
                    </a:lnTo>
                    <a:lnTo>
                      <a:pt x="775" y="90"/>
                    </a:lnTo>
                    <a:lnTo>
                      <a:pt x="790" y="85"/>
                    </a:lnTo>
                    <a:lnTo>
                      <a:pt x="805" y="83"/>
                    </a:lnTo>
                    <a:lnTo>
                      <a:pt x="821" y="80"/>
                    </a:lnTo>
                    <a:lnTo>
                      <a:pt x="837" y="79"/>
                    </a:lnTo>
                    <a:lnTo>
                      <a:pt x="852" y="79"/>
                    </a:lnTo>
                    <a:lnTo>
                      <a:pt x="869" y="79"/>
                    </a:lnTo>
                    <a:lnTo>
                      <a:pt x="885" y="81"/>
                    </a:lnTo>
                    <a:lnTo>
                      <a:pt x="901" y="85"/>
                    </a:lnTo>
                    <a:lnTo>
                      <a:pt x="917" y="89"/>
                    </a:lnTo>
                    <a:lnTo>
                      <a:pt x="945" y="79"/>
                    </a:lnTo>
                    <a:lnTo>
                      <a:pt x="945" y="79"/>
                    </a:lnTo>
                    <a:lnTo>
                      <a:pt x="964" y="67"/>
                    </a:lnTo>
                    <a:lnTo>
                      <a:pt x="985" y="56"/>
                    </a:lnTo>
                    <a:lnTo>
                      <a:pt x="1005" y="46"/>
                    </a:lnTo>
                    <a:lnTo>
                      <a:pt x="1025" y="37"/>
                    </a:lnTo>
                    <a:lnTo>
                      <a:pt x="1046" y="29"/>
                    </a:lnTo>
                    <a:lnTo>
                      <a:pt x="1066" y="22"/>
                    </a:lnTo>
                    <a:lnTo>
                      <a:pt x="1088" y="16"/>
                    </a:lnTo>
                    <a:lnTo>
                      <a:pt x="1109" y="11"/>
                    </a:lnTo>
                    <a:lnTo>
                      <a:pt x="1130" y="6"/>
                    </a:lnTo>
                    <a:lnTo>
                      <a:pt x="1151" y="4"/>
                    </a:lnTo>
                    <a:lnTo>
                      <a:pt x="1173" y="1"/>
                    </a:lnTo>
                    <a:lnTo>
                      <a:pt x="1194" y="0"/>
                    </a:lnTo>
                    <a:lnTo>
                      <a:pt x="1216" y="0"/>
                    </a:lnTo>
                    <a:lnTo>
                      <a:pt x="1238" y="0"/>
                    </a:lnTo>
                    <a:lnTo>
                      <a:pt x="1260" y="1"/>
                    </a:lnTo>
                    <a:lnTo>
                      <a:pt x="1282" y="4"/>
                    </a:lnTo>
                    <a:lnTo>
                      <a:pt x="1302" y="6"/>
                    </a:lnTo>
                    <a:lnTo>
                      <a:pt x="1324" y="10"/>
                    </a:lnTo>
                    <a:lnTo>
                      <a:pt x="1346" y="15"/>
                    </a:lnTo>
                    <a:lnTo>
                      <a:pt x="1367" y="20"/>
                    </a:lnTo>
                    <a:lnTo>
                      <a:pt x="1388" y="27"/>
                    </a:lnTo>
                    <a:lnTo>
                      <a:pt x="1408" y="34"/>
                    </a:lnTo>
                    <a:lnTo>
                      <a:pt x="1428" y="42"/>
                    </a:lnTo>
                    <a:lnTo>
                      <a:pt x="1449" y="50"/>
                    </a:lnTo>
                    <a:lnTo>
                      <a:pt x="1469" y="60"/>
                    </a:lnTo>
                    <a:lnTo>
                      <a:pt x="1488" y="70"/>
                    </a:lnTo>
                    <a:lnTo>
                      <a:pt x="1507" y="80"/>
                    </a:lnTo>
                    <a:lnTo>
                      <a:pt x="1526" y="92"/>
                    </a:lnTo>
                    <a:lnTo>
                      <a:pt x="1545" y="104"/>
                    </a:lnTo>
                    <a:lnTo>
                      <a:pt x="1563" y="117"/>
                    </a:lnTo>
                    <a:lnTo>
                      <a:pt x="1581" y="130"/>
                    </a:lnTo>
                    <a:lnTo>
                      <a:pt x="1597" y="145"/>
                    </a:lnTo>
                    <a:lnTo>
                      <a:pt x="1597" y="145"/>
                    </a:lnTo>
                    <a:lnTo>
                      <a:pt x="1628" y="172"/>
                    </a:lnTo>
                    <a:lnTo>
                      <a:pt x="1656" y="200"/>
                    </a:lnTo>
                    <a:lnTo>
                      <a:pt x="1681" y="228"/>
                    </a:lnTo>
                    <a:lnTo>
                      <a:pt x="1705" y="257"/>
                    </a:lnTo>
                    <a:lnTo>
                      <a:pt x="1728" y="288"/>
                    </a:lnTo>
                    <a:lnTo>
                      <a:pt x="1750" y="319"/>
                    </a:lnTo>
                    <a:lnTo>
                      <a:pt x="1769" y="351"/>
                    </a:lnTo>
                    <a:lnTo>
                      <a:pt x="1788" y="384"/>
                    </a:lnTo>
                    <a:lnTo>
                      <a:pt x="1804" y="419"/>
                    </a:lnTo>
                    <a:lnTo>
                      <a:pt x="1820" y="453"/>
                    </a:lnTo>
                    <a:lnTo>
                      <a:pt x="1835" y="489"/>
                    </a:lnTo>
                    <a:lnTo>
                      <a:pt x="1848" y="524"/>
                    </a:lnTo>
                    <a:lnTo>
                      <a:pt x="1860" y="560"/>
                    </a:lnTo>
                    <a:lnTo>
                      <a:pt x="1872" y="598"/>
                    </a:lnTo>
                    <a:lnTo>
                      <a:pt x="1882" y="635"/>
                    </a:lnTo>
                    <a:lnTo>
                      <a:pt x="1892" y="675"/>
                    </a:lnTo>
                    <a:lnTo>
                      <a:pt x="1892" y="675"/>
                    </a:lnTo>
                    <a:lnTo>
                      <a:pt x="1914" y="753"/>
                    </a:lnTo>
                    <a:lnTo>
                      <a:pt x="1924" y="792"/>
                    </a:lnTo>
                    <a:lnTo>
                      <a:pt x="1933" y="831"/>
                    </a:lnTo>
                    <a:lnTo>
                      <a:pt x="1940" y="871"/>
                    </a:lnTo>
                    <a:lnTo>
                      <a:pt x="1946" y="911"/>
                    </a:lnTo>
                    <a:lnTo>
                      <a:pt x="1951" y="952"/>
                    </a:lnTo>
                    <a:lnTo>
                      <a:pt x="1954" y="994"/>
                    </a:lnTo>
                    <a:lnTo>
                      <a:pt x="1954" y="994"/>
                    </a:lnTo>
                    <a:lnTo>
                      <a:pt x="1954" y="1036"/>
                    </a:lnTo>
                    <a:lnTo>
                      <a:pt x="1954" y="1079"/>
                    </a:lnTo>
                    <a:lnTo>
                      <a:pt x="1952" y="1167"/>
                    </a:lnTo>
                    <a:lnTo>
                      <a:pt x="1951" y="1212"/>
                    </a:lnTo>
                    <a:lnTo>
                      <a:pt x="1951" y="1256"/>
                    </a:lnTo>
                    <a:lnTo>
                      <a:pt x="1952" y="1301"/>
                    </a:lnTo>
                    <a:lnTo>
                      <a:pt x="1954" y="1344"/>
                    </a:lnTo>
                    <a:lnTo>
                      <a:pt x="1954" y="1344"/>
                    </a:lnTo>
                    <a:lnTo>
                      <a:pt x="1957" y="1366"/>
                    </a:lnTo>
                    <a:lnTo>
                      <a:pt x="1961" y="1387"/>
                    </a:lnTo>
                    <a:lnTo>
                      <a:pt x="1966" y="1408"/>
                    </a:lnTo>
                    <a:lnTo>
                      <a:pt x="1971" y="1428"/>
                    </a:lnTo>
                    <a:lnTo>
                      <a:pt x="1977" y="1448"/>
                    </a:lnTo>
                    <a:lnTo>
                      <a:pt x="1984" y="1468"/>
                    </a:lnTo>
                    <a:lnTo>
                      <a:pt x="1999" y="1506"/>
                    </a:lnTo>
                    <a:lnTo>
                      <a:pt x="2018" y="1544"/>
                    </a:lnTo>
                    <a:lnTo>
                      <a:pt x="2038" y="1581"/>
                    </a:lnTo>
                    <a:lnTo>
                      <a:pt x="2060" y="1616"/>
                    </a:lnTo>
                    <a:lnTo>
                      <a:pt x="2084" y="1652"/>
                    </a:lnTo>
                    <a:lnTo>
                      <a:pt x="2108" y="1688"/>
                    </a:lnTo>
                    <a:lnTo>
                      <a:pt x="2132" y="1722"/>
                    </a:lnTo>
                    <a:lnTo>
                      <a:pt x="2183" y="1792"/>
                    </a:lnTo>
                    <a:lnTo>
                      <a:pt x="2209" y="1826"/>
                    </a:lnTo>
                    <a:lnTo>
                      <a:pt x="2233" y="1861"/>
                    </a:lnTo>
                    <a:lnTo>
                      <a:pt x="2256" y="1896"/>
                    </a:lnTo>
                    <a:lnTo>
                      <a:pt x="2277" y="1932"/>
                    </a:lnTo>
                    <a:lnTo>
                      <a:pt x="2277" y="1932"/>
                    </a:lnTo>
                    <a:lnTo>
                      <a:pt x="2287" y="1951"/>
                    </a:lnTo>
                    <a:lnTo>
                      <a:pt x="2296" y="1972"/>
                    </a:lnTo>
                    <a:lnTo>
                      <a:pt x="2304" y="1992"/>
                    </a:lnTo>
                    <a:lnTo>
                      <a:pt x="2309" y="2011"/>
                    </a:lnTo>
                    <a:lnTo>
                      <a:pt x="2313" y="2031"/>
                    </a:lnTo>
                    <a:lnTo>
                      <a:pt x="2314" y="2052"/>
                    </a:lnTo>
                    <a:lnTo>
                      <a:pt x="2315" y="2072"/>
                    </a:lnTo>
                    <a:lnTo>
                      <a:pt x="2314" y="2092"/>
                    </a:lnTo>
                    <a:lnTo>
                      <a:pt x="2312" y="2113"/>
                    </a:lnTo>
                    <a:lnTo>
                      <a:pt x="2308" y="2132"/>
                    </a:lnTo>
                    <a:lnTo>
                      <a:pt x="2303" y="2152"/>
                    </a:lnTo>
                    <a:lnTo>
                      <a:pt x="2296" y="2171"/>
                    </a:lnTo>
                    <a:lnTo>
                      <a:pt x="2290" y="2190"/>
                    </a:lnTo>
                    <a:lnTo>
                      <a:pt x="2281" y="2210"/>
                    </a:lnTo>
                    <a:lnTo>
                      <a:pt x="2271" y="2227"/>
                    </a:lnTo>
                    <a:lnTo>
                      <a:pt x="2261" y="2245"/>
                    </a:lnTo>
                    <a:lnTo>
                      <a:pt x="2261" y="2245"/>
                    </a:lnTo>
                    <a:lnTo>
                      <a:pt x="2249" y="2263"/>
                    </a:lnTo>
                    <a:lnTo>
                      <a:pt x="2237" y="2280"/>
                    </a:lnTo>
                    <a:lnTo>
                      <a:pt x="2224" y="2296"/>
                    </a:lnTo>
                    <a:lnTo>
                      <a:pt x="2210" y="2311"/>
                    </a:lnTo>
                    <a:lnTo>
                      <a:pt x="2195" y="2327"/>
                    </a:lnTo>
                    <a:lnTo>
                      <a:pt x="2179" y="2341"/>
                    </a:lnTo>
                    <a:lnTo>
                      <a:pt x="2163" y="2353"/>
                    </a:lnTo>
                    <a:lnTo>
                      <a:pt x="2146" y="2365"/>
                    </a:lnTo>
                    <a:lnTo>
                      <a:pt x="2146" y="2365"/>
                    </a:lnTo>
                    <a:lnTo>
                      <a:pt x="2145" y="2356"/>
                    </a:lnTo>
                    <a:lnTo>
                      <a:pt x="2144" y="2347"/>
                    </a:lnTo>
                    <a:lnTo>
                      <a:pt x="2144" y="2327"/>
                    </a:lnTo>
                    <a:lnTo>
                      <a:pt x="2146" y="2306"/>
                    </a:lnTo>
                    <a:lnTo>
                      <a:pt x="2149" y="2286"/>
                    </a:lnTo>
                    <a:lnTo>
                      <a:pt x="2151" y="2264"/>
                    </a:lnTo>
                    <a:lnTo>
                      <a:pt x="2154" y="2244"/>
                    </a:lnTo>
                    <a:lnTo>
                      <a:pt x="2155" y="2224"/>
                    </a:lnTo>
                    <a:lnTo>
                      <a:pt x="2154" y="2203"/>
                    </a:lnTo>
                    <a:lnTo>
                      <a:pt x="2154" y="2203"/>
                    </a:lnTo>
                    <a:lnTo>
                      <a:pt x="2150" y="2184"/>
                    </a:lnTo>
                    <a:lnTo>
                      <a:pt x="2146" y="2170"/>
                    </a:lnTo>
                    <a:lnTo>
                      <a:pt x="2143" y="2160"/>
                    </a:lnTo>
                    <a:lnTo>
                      <a:pt x="2137" y="2152"/>
                    </a:lnTo>
                    <a:lnTo>
                      <a:pt x="2132" y="2145"/>
                    </a:lnTo>
                    <a:lnTo>
                      <a:pt x="2127" y="2136"/>
                    </a:lnTo>
                    <a:lnTo>
                      <a:pt x="2122" y="2124"/>
                    </a:lnTo>
                    <a:lnTo>
                      <a:pt x="2117" y="2106"/>
                    </a:lnTo>
                    <a:lnTo>
                      <a:pt x="2074" y="2039"/>
                    </a:lnTo>
                    <a:lnTo>
                      <a:pt x="2074" y="2039"/>
                    </a:lnTo>
                    <a:lnTo>
                      <a:pt x="2079" y="2056"/>
                    </a:lnTo>
                    <a:lnTo>
                      <a:pt x="2083" y="2071"/>
                    </a:lnTo>
                    <a:lnTo>
                      <a:pt x="2085" y="2087"/>
                    </a:lnTo>
                    <a:lnTo>
                      <a:pt x="2087" y="2104"/>
                    </a:lnTo>
                    <a:lnTo>
                      <a:pt x="2088" y="2120"/>
                    </a:lnTo>
                    <a:lnTo>
                      <a:pt x="2088" y="2137"/>
                    </a:lnTo>
                    <a:lnTo>
                      <a:pt x="2087" y="2169"/>
                    </a:lnTo>
                    <a:lnTo>
                      <a:pt x="2082" y="2201"/>
                    </a:lnTo>
                    <a:lnTo>
                      <a:pt x="2075" y="2232"/>
                    </a:lnTo>
                    <a:lnTo>
                      <a:pt x="2065" y="2263"/>
                    </a:lnTo>
                    <a:lnTo>
                      <a:pt x="2052" y="2294"/>
                    </a:lnTo>
                    <a:lnTo>
                      <a:pt x="2037" y="2322"/>
                    </a:lnTo>
                    <a:lnTo>
                      <a:pt x="2019" y="2350"/>
                    </a:lnTo>
                    <a:lnTo>
                      <a:pt x="1999" y="2375"/>
                    </a:lnTo>
                    <a:lnTo>
                      <a:pt x="1977" y="2399"/>
                    </a:lnTo>
                    <a:lnTo>
                      <a:pt x="1953" y="2422"/>
                    </a:lnTo>
                    <a:lnTo>
                      <a:pt x="1928" y="2443"/>
                    </a:lnTo>
                    <a:lnTo>
                      <a:pt x="1901" y="2460"/>
                    </a:lnTo>
                    <a:lnTo>
                      <a:pt x="1872" y="2476"/>
                    </a:lnTo>
                    <a:lnTo>
                      <a:pt x="1834" y="2472"/>
                    </a:lnTo>
                    <a:lnTo>
                      <a:pt x="1834" y="2472"/>
                    </a:lnTo>
                    <a:lnTo>
                      <a:pt x="1832" y="2457"/>
                    </a:lnTo>
                    <a:lnTo>
                      <a:pt x="1832" y="2443"/>
                    </a:lnTo>
                    <a:lnTo>
                      <a:pt x="1832" y="2426"/>
                    </a:lnTo>
                    <a:lnTo>
                      <a:pt x="1834" y="2411"/>
                    </a:lnTo>
                    <a:lnTo>
                      <a:pt x="1839" y="2380"/>
                    </a:lnTo>
                    <a:lnTo>
                      <a:pt x="1846" y="2348"/>
                    </a:lnTo>
                    <a:lnTo>
                      <a:pt x="1853" y="2315"/>
                    </a:lnTo>
                    <a:lnTo>
                      <a:pt x="1858" y="2283"/>
                    </a:lnTo>
                    <a:lnTo>
                      <a:pt x="1860" y="2268"/>
                    </a:lnTo>
                    <a:lnTo>
                      <a:pt x="1860" y="2253"/>
                    </a:lnTo>
                    <a:lnTo>
                      <a:pt x="1860" y="2236"/>
                    </a:lnTo>
                    <a:lnTo>
                      <a:pt x="1858" y="2221"/>
                    </a:lnTo>
                    <a:lnTo>
                      <a:pt x="1858" y="2221"/>
                    </a:lnTo>
                    <a:lnTo>
                      <a:pt x="1853" y="2244"/>
                    </a:lnTo>
                    <a:lnTo>
                      <a:pt x="1844" y="2268"/>
                    </a:lnTo>
                    <a:lnTo>
                      <a:pt x="1835" y="2292"/>
                    </a:lnTo>
                    <a:lnTo>
                      <a:pt x="1823" y="2317"/>
                    </a:lnTo>
                    <a:lnTo>
                      <a:pt x="1810" y="2341"/>
                    </a:lnTo>
                    <a:lnTo>
                      <a:pt x="1796" y="2362"/>
                    </a:lnTo>
                    <a:lnTo>
                      <a:pt x="1779" y="2383"/>
                    </a:lnTo>
                    <a:lnTo>
                      <a:pt x="1771" y="2392"/>
                    </a:lnTo>
                    <a:lnTo>
                      <a:pt x="1762" y="2399"/>
                    </a:lnTo>
                    <a:lnTo>
                      <a:pt x="1735" y="2417"/>
                    </a:lnTo>
                    <a:lnTo>
                      <a:pt x="1735" y="2417"/>
                    </a:lnTo>
                    <a:lnTo>
                      <a:pt x="1741" y="2439"/>
                    </a:lnTo>
                    <a:lnTo>
                      <a:pt x="1746" y="2462"/>
                    </a:lnTo>
                    <a:lnTo>
                      <a:pt x="1750" y="2485"/>
                    </a:lnTo>
                    <a:lnTo>
                      <a:pt x="1752" y="2509"/>
                    </a:lnTo>
                    <a:lnTo>
                      <a:pt x="1755" y="2532"/>
                    </a:lnTo>
                    <a:lnTo>
                      <a:pt x="1759" y="2555"/>
                    </a:lnTo>
                    <a:lnTo>
                      <a:pt x="1765" y="2577"/>
                    </a:lnTo>
                    <a:lnTo>
                      <a:pt x="1773" y="2599"/>
                    </a:lnTo>
                    <a:lnTo>
                      <a:pt x="1773" y="2599"/>
                    </a:lnTo>
                    <a:lnTo>
                      <a:pt x="1780" y="2616"/>
                    </a:lnTo>
                    <a:lnTo>
                      <a:pt x="1789" y="2632"/>
                    </a:lnTo>
                    <a:lnTo>
                      <a:pt x="1810" y="2663"/>
                    </a:lnTo>
                    <a:lnTo>
                      <a:pt x="1820" y="2678"/>
                    </a:lnTo>
                    <a:lnTo>
                      <a:pt x="1830" y="2695"/>
                    </a:lnTo>
                    <a:lnTo>
                      <a:pt x="1839" y="2710"/>
                    </a:lnTo>
                    <a:lnTo>
                      <a:pt x="1844" y="2726"/>
                    </a:lnTo>
                    <a:lnTo>
                      <a:pt x="1844" y="2726"/>
                    </a:lnTo>
                    <a:lnTo>
                      <a:pt x="1820" y="2721"/>
                    </a:lnTo>
                    <a:lnTo>
                      <a:pt x="1794" y="2714"/>
                    </a:lnTo>
                    <a:lnTo>
                      <a:pt x="1769" y="2705"/>
                    </a:lnTo>
                    <a:lnTo>
                      <a:pt x="1743" y="2696"/>
                    </a:lnTo>
                    <a:lnTo>
                      <a:pt x="1718" y="2686"/>
                    </a:lnTo>
                    <a:lnTo>
                      <a:pt x="1695" y="2674"/>
                    </a:lnTo>
                    <a:lnTo>
                      <a:pt x="1672" y="2661"/>
                    </a:lnTo>
                    <a:lnTo>
                      <a:pt x="1652" y="2647"/>
                    </a:lnTo>
                    <a:lnTo>
                      <a:pt x="1672" y="2723"/>
                    </a:lnTo>
                    <a:lnTo>
                      <a:pt x="1672" y="2723"/>
                    </a:lnTo>
                    <a:lnTo>
                      <a:pt x="1675" y="2739"/>
                    </a:lnTo>
                    <a:lnTo>
                      <a:pt x="1679" y="2756"/>
                    </a:lnTo>
                    <a:lnTo>
                      <a:pt x="1682" y="2772"/>
                    </a:lnTo>
                    <a:lnTo>
                      <a:pt x="1687" y="2789"/>
                    </a:lnTo>
                    <a:lnTo>
                      <a:pt x="1699" y="2821"/>
                    </a:lnTo>
                    <a:lnTo>
                      <a:pt x="1710" y="2854"/>
                    </a:lnTo>
                    <a:lnTo>
                      <a:pt x="1710" y="2854"/>
                    </a:lnTo>
                    <a:lnTo>
                      <a:pt x="1686" y="2851"/>
                    </a:lnTo>
                    <a:lnTo>
                      <a:pt x="1665" y="2847"/>
                    </a:lnTo>
                    <a:lnTo>
                      <a:pt x="1644" y="2842"/>
                    </a:lnTo>
                    <a:lnTo>
                      <a:pt x="1625" y="2836"/>
                    </a:lnTo>
                    <a:lnTo>
                      <a:pt x="1606" y="2827"/>
                    </a:lnTo>
                    <a:lnTo>
                      <a:pt x="1588" y="2817"/>
                    </a:lnTo>
                    <a:lnTo>
                      <a:pt x="1569" y="2805"/>
                    </a:lnTo>
                    <a:lnTo>
                      <a:pt x="1549" y="2791"/>
                    </a:lnTo>
                    <a:lnTo>
                      <a:pt x="1543" y="2771"/>
                    </a:lnTo>
                    <a:lnTo>
                      <a:pt x="1543" y="2771"/>
                    </a:lnTo>
                    <a:lnTo>
                      <a:pt x="1532" y="2747"/>
                    </a:lnTo>
                    <a:lnTo>
                      <a:pt x="1522" y="2720"/>
                    </a:lnTo>
                    <a:lnTo>
                      <a:pt x="1522" y="2720"/>
                    </a:lnTo>
                    <a:lnTo>
                      <a:pt x="1516" y="2703"/>
                    </a:lnTo>
                    <a:lnTo>
                      <a:pt x="1512" y="2687"/>
                    </a:lnTo>
                    <a:lnTo>
                      <a:pt x="1506" y="2656"/>
                    </a:lnTo>
                    <a:lnTo>
                      <a:pt x="1501" y="2625"/>
                    </a:lnTo>
                    <a:lnTo>
                      <a:pt x="1499" y="2594"/>
                    </a:lnTo>
                    <a:lnTo>
                      <a:pt x="1501" y="2562"/>
                    </a:lnTo>
                    <a:lnTo>
                      <a:pt x="1502" y="2532"/>
                    </a:lnTo>
                    <a:lnTo>
                      <a:pt x="1506" y="2501"/>
                    </a:lnTo>
                    <a:lnTo>
                      <a:pt x="1510" y="2471"/>
                    </a:lnTo>
                    <a:lnTo>
                      <a:pt x="1520" y="2409"/>
                    </a:lnTo>
                    <a:lnTo>
                      <a:pt x="1524" y="2379"/>
                    </a:lnTo>
                    <a:lnTo>
                      <a:pt x="1527" y="2348"/>
                    </a:lnTo>
                    <a:lnTo>
                      <a:pt x="1530" y="2318"/>
                    </a:lnTo>
                    <a:lnTo>
                      <a:pt x="1531" y="2287"/>
                    </a:lnTo>
                    <a:lnTo>
                      <a:pt x="1531" y="2255"/>
                    </a:lnTo>
                    <a:lnTo>
                      <a:pt x="1529" y="2225"/>
                    </a:lnTo>
                    <a:lnTo>
                      <a:pt x="1529" y="2225"/>
                    </a:lnTo>
                    <a:lnTo>
                      <a:pt x="1524" y="2196"/>
                    </a:lnTo>
                    <a:lnTo>
                      <a:pt x="1517" y="2166"/>
                    </a:lnTo>
                    <a:lnTo>
                      <a:pt x="1502" y="2112"/>
                    </a:lnTo>
                    <a:lnTo>
                      <a:pt x="1494" y="2084"/>
                    </a:lnTo>
                    <a:lnTo>
                      <a:pt x="1488" y="2057"/>
                    </a:lnTo>
                    <a:lnTo>
                      <a:pt x="1483" y="2029"/>
                    </a:lnTo>
                    <a:lnTo>
                      <a:pt x="1480" y="2001"/>
                    </a:lnTo>
                    <a:lnTo>
                      <a:pt x="1480" y="2001"/>
                    </a:lnTo>
                    <a:lnTo>
                      <a:pt x="1479" y="1961"/>
                    </a:lnTo>
                    <a:lnTo>
                      <a:pt x="1478" y="1921"/>
                    </a:lnTo>
                    <a:lnTo>
                      <a:pt x="1478" y="1842"/>
                    </a:lnTo>
                    <a:lnTo>
                      <a:pt x="1479" y="1762"/>
                    </a:lnTo>
                    <a:lnTo>
                      <a:pt x="1480" y="1681"/>
                    </a:lnTo>
                    <a:lnTo>
                      <a:pt x="1489" y="1646"/>
                    </a:lnTo>
                    <a:lnTo>
                      <a:pt x="1489" y="1646"/>
                    </a:lnTo>
                    <a:lnTo>
                      <a:pt x="1522" y="1614"/>
                    </a:lnTo>
                    <a:lnTo>
                      <a:pt x="1522" y="1614"/>
                    </a:lnTo>
                    <a:lnTo>
                      <a:pt x="1538" y="1597"/>
                    </a:lnTo>
                    <a:lnTo>
                      <a:pt x="1553" y="1580"/>
                    </a:lnTo>
                    <a:lnTo>
                      <a:pt x="1567" y="1560"/>
                    </a:lnTo>
                    <a:lnTo>
                      <a:pt x="1579" y="1541"/>
                    </a:lnTo>
                    <a:lnTo>
                      <a:pt x="1591" y="1521"/>
                    </a:lnTo>
                    <a:lnTo>
                      <a:pt x="1601" y="1499"/>
                    </a:lnTo>
                    <a:lnTo>
                      <a:pt x="1610" y="1478"/>
                    </a:lnTo>
                    <a:lnTo>
                      <a:pt x="1618" y="1455"/>
                    </a:lnTo>
                    <a:lnTo>
                      <a:pt x="1625" y="1433"/>
                    </a:lnTo>
                    <a:lnTo>
                      <a:pt x="1632" y="1409"/>
                    </a:lnTo>
                    <a:lnTo>
                      <a:pt x="1637" y="1386"/>
                    </a:lnTo>
                    <a:lnTo>
                      <a:pt x="1642" y="1363"/>
                    </a:lnTo>
                    <a:lnTo>
                      <a:pt x="1649" y="1316"/>
                    </a:lnTo>
                    <a:lnTo>
                      <a:pt x="1654" y="1269"/>
                    </a:lnTo>
                    <a:lnTo>
                      <a:pt x="1654" y="1269"/>
                    </a:lnTo>
                    <a:lnTo>
                      <a:pt x="1660" y="1213"/>
                    </a:lnTo>
                    <a:lnTo>
                      <a:pt x="1660" y="1213"/>
                    </a:lnTo>
                    <a:lnTo>
                      <a:pt x="1661" y="1165"/>
                    </a:lnTo>
                    <a:lnTo>
                      <a:pt x="1663" y="1116"/>
                    </a:lnTo>
                    <a:lnTo>
                      <a:pt x="1663" y="1019"/>
                    </a:lnTo>
                    <a:lnTo>
                      <a:pt x="1665" y="995"/>
                    </a:lnTo>
                    <a:lnTo>
                      <a:pt x="1665" y="995"/>
                    </a:lnTo>
                    <a:lnTo>
                      <a:pt x="1646" y="979"/>
                    </a:lnTo>
                    <a:lnTo>
                      <a:pt x="1646" y="979"/>
                    </a:lnTo>
                    <a:lnTo>
                      <a:pt x="1625" y="957"/>
                    </a:lnTo>
                    <a:lnTo>
                      <a:pt x="1606" y="934"/>
                    </a:lnTo>
                    <a:lnTo>
                      <a:pt x="1590" y="910"/>
                    </a:lnTo>
                    <a:lnTo>
                      <a:pt x="1573" y="886"/>
                    </a:lnTo>
                    <a:lnTo>
                      <a:pt x="1559" y="860"/>
                    </a:lnTo>
                    <a:lnTo>
                      <a:pt x="1546" y="835"/>
                    </a:lnTo>
                    <a:lnTo>
                      <a:pt x="1521" y="781"/>
                    </a:lnTo>
                    <a:lnTo>
                      <a:pt x="1498" y="728"/>
                    </a:lnTo>
                    <a:lnTo>
                      <a:pt x="1475" y="675"/>
                    </a:lnTo>
                    <a:lnTo>
                      <a:pt x="1463" y="648"/>
                    </a:lnTo>
                    <a:lnTo>
                      <a:pt x="1450" y="622"/>
                    </a:lnTo>
                    <a:lnTo>
                      <a:pt x="1436" y="596"/>
                    </a:lnTo>
                    <a:lnTo>
                      <a:pt x="1421" y="570"/>
                    </a:lnTo>
                    <a:lnTo>
                      <a:pt x="1421" y="570"/>
                    </a:lnTo>
                    <a:lnTo>
                      <a:pt x="1405" y="546"/>
                    </a:lnTo>
                    <a:lnTo>
                      <a:pt x="1389" y="521"/>
                    </a:lnTo>
                    <a:lnTo>
                      <a:pt x="1371" y="495"/>
                    </a:lnTo>
                    <a:lnTo>
                      <a:pt x="1351" y="470"/>
                    </a:lnTo>
                    <a:lnTo>
                      <a:pt x="1330" y="447"/>
                    </a:lnTo>
                    <a:lnTo>
                      <a:pt x="1307" y="426"/>
                    </a:lnTo>
                    <a:lnTo>
                      <a:pt x="1296" y="416"/>
                    </a:lnTo>
                    <a:lnTo>
                      <a:pt x="1283" y="407"/>
                    </a:lnTo>
                    <a:lnTo>
                      <a:pt x="1272" y="400"/>
                    </a:lnTo>
                    <a:lnTo>
                      <a:pt x="1259" y="392"/>
                    </a:lnTo>
                    <a:lnTo>
                      <a:pt x="1259" y="392"/>
                    </a:lnTo>
                    <a:lnTo>
                      <a:pt x="1244" y="386"/>
                    </a:lnTo>
                    <a:lnTo>
                      <a:pt x="1227" y="379"/>
                    </a:lnTo>
                    <a:lnTo>
                      <a:pt x="1212" y="375"/>
                    </a:lnTo>
                    <a:lnTo>
                      <a:pt x="1196" y="373"/>
                    </a:lnTo>
                    <a:lnTo>
                      <a:pt x="1178" y="372"/>
                    </a:lnTo>
                    <a:lnTo>
                      <a:pt x="1161" y="372"/>
                    </a:lnTo>
                    <a:lnTo>
                      <a:pt x="1143" y="372"/>
                    </a:lnTo>
                    <a:lnTo>
                      <a:pt x="1126" y="373"/>
                    </a:lnTo>
                    <a:lnTo>
                      <a:pt x="1108" y="375"/>
                    </a:lnTo>
                    <a:lnTo>
                      <a:pt x="1090" y="379"/>
                    </a:lnTo>
                    <a:lnTo>
                      <a:pt x="1056" y="387"/>
                    </a:lnTo>
                    <a:lnTo>
                      <a:pt x="1024" y="397"/>
                    </a:lnTo>
                    <a:lnTo>
                      <a:pt x="994" y="409"/>
                    </a:lnTo>
                    <a:lnTo>
                      <a:pt x="957" y="420"/>
                    </a:lnTo>
                    <a:lnTo>
                      <a:pt x="957" y="420"/>
                    </a:lnTo>
                    <a:lnTo>
                      <a:pt x="945" y="421"/>
                    </a:lnTo>
                    <a:lnTo>
                      <a:pt x="934" y="423"/>
                    </a:lnTo>
                    <a:lnTo>
                      <a:pt x="910" y="430"/>
                    </a:lnTo>
                    <a:lnTo>
                      <a:pt x="884" y="439"/>
                    </a:lnTo>
                    <a:lnTo>
                      <a:pt x="860" y="451"/>
                    </a:lnTo>
                    <a:lnTo>
                      <a:pt x="837" y="465"/>
                    </a:lnTo>
                    <a:lnTo>
                      <a:pt x="816" y="479"/>
                    </a:lnTo>
                    <a:lnTo>
                      <a:pt x="797" y="495"/>
                    </a:lnTo>
                    <a:lnTo>
                      <a:pt x="780" y="512"/>
                    </a:lnTo>
                    <a:lnTo>
                      <a:pt x="780" y="512"/>
                    </a:lnTo>
                    <a:lnTo>
                      <a:pt x="772" y="521"/>
                    </a:lnTo>
                    <a:lnTo>
                      <a:pt x="765" y="531"/>
                    </a:lnTo>
                    <a:lnTo>
                      <a:pt x="758" y="541"/>
                    </a:lnTo>
                    <a:lnTo>
                      <a:pt x="752" y="551"/>
                    </a:lnTo>
                    <a:lnTo>
                      <a:pt x="743" y="573"/>
                    </a:lnTo>
                    <a:lnTo>
                      <a:pt x="734" y="596"/>
                    </a:lnTo>
                    <a:lnTo>
                      <a:pt x="728" y="619"/>
                    </a:lnTo>
                    <a:lnTo>
                      <a:pt x="723" y="643"/>
                    </a:lnTo>
                    <a:lnTo>
                      <a:pt x="711" y="690"/>
                    </a:lnTo>
                    <a:lnTo>
                      <a:pt x="711" y="690"/>
                    </a:lnTo>
                    <a:lnTo>
                      <a:pt x="704" y="718"/>
                    </a:lnTo>
                    <a:lnTo>
                      <a:pt x="694" y="743"/>
                    </a:lnTo>
                    <a:lnTo>
                      <a:pt x="683" y="769"/>
                    </a:lnTo>
                    <a:lnTo>
                      <a:pt x="672" y="793"/>
                    </a:lnTo>
                    <a:lnTo>
                      <a:pt x="659" y="817"/>
                    </a:lnTo>
                    <a:lnTo>
                      <a:pt x="645" y="840"/>
                    </a:lnTo>
                    <a:lnTo>
                      <a:pt x="631" y="863"/>
                    </a:lnTo>
                    <a:lnTo>
                      <a:pt x="616" y="885"/>
                    </a:lnTo>
                    <a:lnTo>
                      <a:pt x="616" y="916"/>
                    </a:lnTo>
                    <a:lnTo>
                      <a:pt x="616" y="916"/>
                    </a:lnTo>
                    <a:lnTo>
                      <a:pt x="615" y="953"/>
                    </a:lnTo>
                    <a:lnTo>
                      <a:pt x="613" y="989"/>
                    </a:lnTo>
                    <a:lnTo>
                      <a:pt x="611" y="1063"/>
                    </a:lnTo>
                    <a:lnTo>
                      <a:pt x="610" y="1098"/>
                    </a:lnTo>
                    <a:lnTo>
                      <a:pt x="610" y="1135"/>
                    </a:lnTo>
                    <a:lnTo>
                      <a:pt x="611" y="1172"/>
                    </a:lnTo>
                    <a:lnTo>
                      <a:pt x="613" y="1208"/>
                    </a:lnTo>
                    <a:lnTo>
                      <a:pt x="613" y="1208"/>
                    </a:lnTo>
                    <a:lnTo>
                      <a:pt x="615" y="1227"/>
                    </a:lnTo>
                    <a:lnTo>
                      <a:pt x="619" y="1246"/>
                    </a:lnTo>
                    <a:lnTo>
                      <a:pt x="626" y="1283"/>
                    </a:lnTo>
                    <a:lnTo>
                      <a:pt x="636" y="1319"/>
                    </a:lnTo>
                    <a:lnTo>
                      <a:pt x="649" y="1353"/>
                    </a:lnTo>
                    <a:lnTo>
                      <a:pt x="663" y="1386"/>
                    </a:lnTo>
                    <a:lnTo>
                      <a:pt x="680" y="1419"/>
                    </a:lnTo>
                    <a:lnTo>
                      <a:pt x="699" y="1452"/>
                    </a:lnTo>
                    <a:lnTo>
                      <a:pt x="719" y="1485"/>
                    </a:lnTo>
                    <a:lnTo>
                      <a:pt x="719" y="1485"/>
                    </a:lnTo>
                    <a:lnTo>
                      <a:pt x="753" y="1535"/>
                    </a:lnTo>
                    <a:lnTo>
                      <a:pt x="771" y="1560"/>
                    </a:lnTo>
                    <a:lnTo>
                      <a:pt x="790" y="1586"/>
                    </a:lnTo>
                    <a:lnTo>
                      <a:pt x="810" y="1610"/>
                    </a:lnTo>
                    <a:lnTo>
                      <a:pt x="831" y="1634"/>
                    </a:lnTo>
                    <a:lnTo>
                      <a:pt x="852" y="1657"/>
                    </a:lnTo>
                    <a:lnTo>
                      <a:pt x="874" y="1680"/>
                    </a:lnTo>
                    <a:lnTo>
                      <a:pt x="887" y="1744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1" name="Freeform 88">
                <a:extLst>
                  <a:ext uri="{FF2B5EF4-FFF2-40B4-BE49-F238E27FC236}">
                    <a16:creationId xmlns:a16="http://schemas.microsoft.com/office/drawing/2014/main" id="{00C09FB5-D6A4-2603-2AEC-2092BEE6F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6" y="1301"/>
                <a:ext cx="1158" cy="1427"/>
              </a:xfrm>
              <a:custGeom>
                <a:avLst/>
                <a:gdLst>
                  <a:gd name="T0" fmla="*/ 902 w 2315"/>
                  <a:gd name="T1" fmla="*/ 1986 h 2854"/>
                  <a:gd name="T2" fmla="*/ 832 w 2315"/>
                  <a:gd name="T3" fmla="*/ 2362 h 2854"/>
                  <a:gd name="T4" fmla="*/ 851 w 2315"/>
                  <a:gd name="T5" fmla="*/ 2593 h 2854"/>
                  <a:gd name="T6" fmla="*/ 817 w 2315"/>
                  <a:gd name="T7" fmla="*/ 2747 h 2854"/>
                  <a:gd name="T8" fmla="*/ 608 w 2315"/>
                  <a:gd name="T9" fmla="*/ 2672 h 2854"/>
                  <a:gd name="T10" fmla="*/ 462 w 2315"/>
                  <a:gd name="T11" fmla="*/ 2617 h 2854"/>
                  <a:gd name="T12" fmla="*/ 326 w 2315"/>
                  <a:gd name="T13" fmla="*/ 2581 h 2854"/>
                  <a:gd name="T14" fmla="*/ 190 w 2315"/>
                  <a:gd name="T15" fmla="*/ 2398 h 2854"/>
                  <a:gd name="T16" fmla="*/ 110 w 2315"/>
                  <a:gd name="T17" fmla="*/ 2220 h 2854"/>
                  <a:gd name="T18" fmla="*/ 0 w 2315"/>
                  <a:gd name="T19" fmla="*/ 2101 h 2854"/>
                  <a:gd name="T20" fmla="*/ 49 w 2315"/>
                  <a:gd name="T21" fmla="*/ 1942 h 2854"/>
                  <a:gd name="T22" fmla="*/ 228 w 2315"/>
                  <a:gd name="T23" fmla="*/ 1774 h 2854"/>
                  <a:gd name="T24" fmla="*/ 333 w 2315"/>
                  <a:gd name="T25" fmla="*/ 1602 h 2854"/>
                  <a:gd name="T26" fmla="*/ 283 w 2315"/>
                  <a:gd name="T27" fmla="*/ 1282 h 2854"/>
                  <a:gd name="T28" fmla="*/ 251 w 2315"/>
                  <a:gd name="T29" fmla="*/ 1123 h 2854"/>
                  <a:gd name="T30" fmla="*/ 308 w 2315"/>
                  <a:gd name="T31" fmla="*/ 946 h 2854"/>
                  <a:gd name="T32" fmla="*/ 334 w 2315"/>
                  <a:gd name="T33" fmla="*/ 694 h 2854"/>
                  <a:gd name="T34" fmla="*/ 434 w 2315"/>
                  <a:gd name="T35" fmla="*/ 467 h 2854"/>
                  <a:gd name="T36" fmla="*/ 668 w 2315"/>
                  <a:gd name="T37" fmla="*/ 164 h 2854"/>
                  <a:gd name="T38" fmla="*/ 790 w 2315"/>
                  <a:gd name="T39" fmla="*/ 85 h 2854"/>
                  <a:gd name="T40" fmla="*/ 945 w 2315"/>
                  <a:gd name="T41" fmla="*/ 79 h 2854"/>
                  <a:gd name="T42" fmla="*/ 1151 w 2315"/>
                  <a:gd name="T43" fmla="*/ 4 h 2854"/>
                  <a:gd name="T44" fmla="*/ 1367 w 2315"/>
                  <a:gd name="T45" fmla="*/ 20 h 2854"/>
                  <a:gd name="T46" fmla="*/ 1563 w 2315"/>
                  <a:gd name="T47" fmla="*/ 117 h 2854"/>
                  <a:gd name="T48" fmla="*/ 1769 w 2315"/>
                  <a:gd name="T49" fmla="*/ 351 h 2854"/>
                  <a:gd name="T50" fmla="*/ 1892 w 2315"/>
                  <a:gd name="T51" fmla="*/ 675 h 2854"/>
                  <a:gd name="T52" fmla="*/ 1954 w 2315"/>
                  <a:gd name="T53" fmla="*/ 1079 h 2854"/>
                  <a:gd name="T54" fmla="*/ 1971 w 2315"/>
                  <a:gd name="T55" fmla="*/ 1428 h 2854"/>
                  <a:gd name="T56" fmla="*/ 2183 w 2315"/>
                  <a:gd name="T57" fmla="*/ 1792 h 2854"/>
                  <a:gd name="T58" fmla="*/ 2313 w 2315"/>
                  <a:gd name="T59" fmla="*/ 2031 h 2854"/>
                  <a:gd name="T60" fmla="*/ 2271 w 2315"/>
                  <a:gd name="T61" fmla="*/ 2227 h 2854"/>
                  <a:gd name="T62" fmla="*/ 2146 w 2315"/>
                  <a:gd name="T63" fmla="*/ 2365 h 2854"/>
                  <a:gd name="T64" fmla="*/ 2154 w 2315"/>
                  <a:gd name="T65" fmla="*/ 2203 h 2854"/>
                  <a:gd name="T66" fmla="*/ 2074 w 2315"/>
                  <a:gd name="T67" fmla="*/ 2039 h 2854"/>
                  <a:gd name="T68" fmla="*/ 2075 w 2315"/>
                  <a:gd name="T69" fmla="*/ 2232 h 2854"/>
                  <a:gd name="T70" fmla="*/ 1872 w 2315"/>
                  <a:gd name="T71" fmla="*/ 2476 h 2854"/>
                  <a:gd name="T72" fmla="*/ 1858 w 2315"/>
                  <a:gd name="T73" fmla="*/ 2283 h 2854"/>
                  <a:gd name="T74" fmla="*/ 1810 w 2315"/>
                  <a:gd name="T75" fmla="*/ 2341 h 2854"/>
                  <a:gd name="T76" fmla="*/ 1752 w 2315"/>
                  <a:gd name="T77" fmla="*/ 2509 h 2854"/>
                  <a:gd name="T78" fmla="*/ 1830 w 2315"/>
                  <a:gd name="T79" fmla="*/ 2695 h 2854"/>
                  <a:gd name="T80" fmla="*/ 1672 w 2315"/>
                  <a:gd name="T81" fmla="*/ 2661 h 2854"/>
                  <a:gd name="T82" fmla="*/ 1710 w 2315"/>
                  <a:gd name="T83" fmla="*/ 2854 h 2854"/>
                  <a:gd name="T84" fmla="*/ 1543 w 2315"/>
                  <a:gd name="T85" fmla="*/ 2771 h 2854"/>
                  <a:gd name="T86" fmla="*/ 1502 w 2315"/>
                  <a:gd name="T87" fmla="*/ 2532 h 2854"/>
                  <a:gd name="T88" fmla="*/ 1529 w 2315"/>
                  <a:gd name="T89" fmla="*/ 2225 h 2854"/>
                  <a:gd name="T90" fmla="*/ 1478 w 2315"/>
                  <a:gd name="T91" fmla="*/ 1921 h 2854"/>
                  <a:gd name="T92" fmla="*/ 1567 w 2315"/>
                  <a:gd name="T93" fmla="*/ 1560 h 2854"/>
                  <a:gd name="T94" fmla="*/ 1649 w 2315"/>
                  <a:gd name="T95" fmla="*/ 1316 h 2854"/>
                  <a:gd name="T96" fmla="*/ 1646 w 2315"/>
                  <a:gd name="T97" fmla="*/ 979 h 2854"/>
                  <a:gd name="T98" fmla="*/ 1475 w 2315"/>
                  <a:gd name="T99" fmla="*/ 675 h 2854"/>
                  <a:gd name="T100" fmla="*/ 1330 w 2315"/>
                  <a:gd name="T101" fmla="*/ 447 h 2854"/>
                  <a:gd name="T102" fmla="*/ 1196 w 2315"/>
                  <a:gd name="T103" fmla="*/ 373 h 2854"/>
                  <a:gd name="T104" fmla="*/ 957 w 2315"/>
                  <a:gd name="T105" fmla="*/ 420 h 2854"/>
                  <a:gd name="T106" fmla="*/ 780 w 2315"/>
                  <a:gd name="T107" fmla="*/ 512 h 2854"/>
                  <a:gd name="T108" fmla="*/ 711 w 2315"/>
                  <a:gd name="T109" fmla="*/ 690 h 2854"/>
                  <a:gd name="T110" fmla="*/ 616 w 2315"/>
                  <a:gd name="T111" fmla="*/ 916 h 2854"/>
                  <a:gd name="T112" fmla="*/ 615 w 2315"/>
                  <a:gd name="T113" fmla="*/ 1227 h 2854"/>
                  <a:gd name="T114" fmla="*/ 753 w 2315"/>
                  <a:gd name="T115" fmla="*/ 1535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315" h="2854">
                    <a:moveTo>
                      <a:pt x="887" y="1744"/>
                    </a:moveTo>
                    <a:lnTo>
                      <a:pt x="887" y="1744"/>
                    </a:lnTo>
                    <a:lnTo>
                      <a:pt x="892" y="1760"/>
                    </a:lnTo>
                    <a:lnTo>
                      <a:pt x="896" y="1778"/>
                    </a:lnTo>
                    <a:lnTo>
                      <a:pt x="899" y="1797"/>
                    </a:lnTo>
                    <a:lnTo>
                      <a:pt x="902" y="1816"/>
                    </a:lnTo>
                    <a:lnTo>
                      <a:pt x="906" y="1857"/>
                    </a:lnTo>
                    <a:lnTo>
                      <a:pt x="906" y="1900"/>
                    </a:lnTo>
                    <a:lnTo>
                      <a:pt x="905" y="1944"/>
                    </a:lnTo>
                    <a:lnTo>
                      <a:pt x="902" y="1986"/>
                    </a:lnTo>
                    <a:lnTo>
                      <a:pt x="897" y="2063"/>
                    </a:lnTo>
                    <a:lnTo>
                      <a:pt x="897" y="2063"/>
                    </a:lnTo>
                    <a:lnTo>
                      <a:pt x="896" y="2081"/>
                    </a:lnTo>
                    <a:lnTo>
                      <a:pt x="893" y="2100"/>
                    </a:lnTo>
                    <a:lnTo>
                      <a:pt x="885" y="2137"/>
                    </a:lnTo>
                    <a:lnTo>
                      <a:pt x="877" y="2175"/>
                    </a:lnTo>
                    <a:lnTo>
                      <a:pt x="866" y="2212"/>
                    </a:lnTo>
                    <a:lnTo>
                      <a:pt x="846" y="2287"/>
                    </a:lnTo>
                    <a:lnTo>
                      <a:pt x="838" y="2324"/>
                    </a:lnTo>
                    <a:lnTo>
                      <a:pt x="832" y="2362"/>
                    </a:lnTo>
                    <a:lnTo>
                      <a:pt x="832" y="2362"/>
                    </a:lnTo>
                    <a:lnTo>
                      <a:pt x="828" y="2388"/>
                    </a:lnTo>
                    <a:lnTo>
                      <a:pt x="827" y="2413"/>
                    </a:lnTo>
                    <a:lnTo>
                      <a:pt x="827" y="2439"/>
                    </a:lnTo>
                    <a:lnTo>
                      <a:pt x="828" y="2464"/>
                    </a:lnTo>
                    <a:lnTo>
                      <a:pt x="831" y="2490"/>
                    </a:lnTo>
                    <a:lnTo>
                      <a:pt x="835" y="2515"/>
                    </a:lnTo>
                    <a:lnTo>
                      <a:pt x="840" y="2542"/>
                    </a:lnTo>
                    <a:lnTo>
                      <a:pt x="845" y="2567"/>
                    </a:lnTo>
                    <a:lnTo>
                      <a:pt x="851" y="2593"/>
                    </a:lnTo>
                    <a:lnTo>
                      <a:pt x="859" y="2617"/>
                    </a:lnTo>
                    <a:lnTo>
                      <a:pt x="868" y="2642"/>
                    </a:lnTo>
                    <a:lnTo>
                      <a:pt x="877" y="2668"/>
                    </a:lnTo>
                    <a:lnTo>
                      <a:pt x="897" y="2716"/>
                    </a:lnTo>
                    <a:lnTo>
                      <a:pt x="920" y="2765"/>
                    </a:lnTo>
                    <a:lnTo>
                      <a:pt x="912" y="2767"/>
                    </a:lnTo>
                    <a:lnTo>
                      <a:pt x="912" y="2767"/>
                    </a:lnTo>
                    <a:lnTo>
                      <a:pt x="879" y="2763"/>
                    </a:lnTo>
                    <a:lnTo>
                      <a:pt x="847" y="2757"/>
                    </a:lnTo>
                    <a:lnTo>
                      <a:pt x="817" y="2747"/>
                    </a:lnTo>
                    <a:lnTo>
                      <a:pt x="788" y="2735"/>
                    </a:lnTo>
                    <a:lnTo>
                      <a:pt x="760" y="2721"/>
                    </a:lnTo>
                    <a:lnTo>
                      <a:pt x="733" y="2705"/>
                    </a:lnTo>
                    <a:lnTo>
                      <a:pt x="709" y="2684"/>
                    </a:lnTo>
                    <a:lnTo>
                      <a:pt x="696" y="2674"/>
                    </a:lnTo>
                    <a:lnTo>
                      <a:pt x="685" y="2663"/>
                    </a:lnTo>
                    <a:lnTo>
                      <a:pt x="655" y="2668"/>
                    </a:lnTo>
                    <a:lnTo>
                      <a:pt x="655" y="2668"/>
                    </a:lnTo>
                    <a:lnTo>
                      <a:pt x="625" y="2672"/>
                    </a:lnTo>
                    <a:lnTo>
                      <a:pt x="608" y="2672"/>
                    </a:lnTo>
                    <a:lnTo>
                      <a:pt x="591" y="2673"/>
                    </a:lnTo>
                    <a:lnTo>
                      <a:pt x="574" y="2672"/>
                    </a:lnTo>
                    <a:lnTo>
                      <a:pt x="558" y="2670"/>
                    </a:lnTo>
                    <a:lnTo>
                      <a:pt x="542" y="2668"/>
                    </a:lnTo>
                    <a:lnTo>
                      <a:pt x="530" y="2663"/>
                    </a:lnTo>
                    <a:lnTo>
                      <a:pt x="530" y="2663"/>
                    </a:lnTo>
                    <a:lnTo>
                      <a:pt x="512" y="2655"/>
                    </a:lnTo>
                    <a:lnTo>
                      <a:pt x="494" y="2644"/>
                    </a:lnTo>
                    <a:lnTo>
                      <a:pt x="477" y="2631"/>
                    </a:lnTo>
                    <a:lnTo>
                      <a:pt x="462" y="2617"/>
                    </a:lnTo>
                    <a:lnTo>
                      <a:pt x="447" y="2618"/>
                    </a:lnTo>
                    <a:lnTo>
                      <a:pt x="447" y="2618"/>
                    </a:lnTo>
                    <a:lnTo>
                      <a:pt x="430" y="2617"/>
                    </a:lnTo>
                    <a:lnTo>
                      <a:pt x="414" y="2616"/>
                    </a:lnTo>
                    <a:lnTo>
                      <a:pt x="399" y="2613"/>
                    </a:lnTo>
                    <a:lnTo>
                      <a:pt x="383" y="2608"/>
                    </a:lnTo>
                    <a:lnTo>
                      <a:pt x="368" y="2603"/>
                    </a:lnTo>
                    <a:lnTo>
                      <a:pt x="354" y="2597"/>
                    </a:lnTo>
                    <a:lnTo>
                      <a:pt x="340" y="2589"/>
                    </a:lnTo>
                    <a:lnTo>
                      <a:pt x="326" y="2581"/>
                    </a:lnTo>
                    <a:lnTo>
                      <a:pt x="314" y="2572"/>
                    </a:lnTo>
                    <a:lnTo>
                      <a:pt x="301" y="2562"/>
                    </a:lnTo>
                    <a:lnTo>
                      <a:pt x="289" y="2551"/>
                    </a:lnTo>
                    <a:lnTo>
                      <a:pt x="278" y="2539"/>
                    </a:lnTo>
                    <a:lnTo>
                      <a:pt x="266" y="2528"/>
                    </a:lnTo>
                    <a:lnTo>
                      <a:pt x="256" y="2515"/>
                    </a:lnTo>
                    <a:lnTo>
                      <a:pt x="236" y="2488"/>
                    </a:lnTo>
                    <a:lnTo>
                      <a:pt x="218" y="2459"/>
                    </a:lnTo>
                    <a:lnTo>
                      <a:pt x="203" y="2429"/>
                    </a:lnTo>
                    <a:lnTo>
                      <a:pt x="190" y="2398"/>
                    </a:lnTo>
                    <a:lnTo>
                      <a:pt x="179" y="2366"/>
                    </a:lnTo>
                    <a:lnTo>
                      <a:pt x="170" y="2334"/>
                    </a:lnTo>
                    <a:lnTo>
                      <a:pt x="162" y="2303"/>
                    </a:lnTo>
                    <a:lnTo>
                      <a:pt x="157" y="2272"/>
                    </a:lnTo>
                    <a:lnTo>
                      <a:pt x="156" y="2241"/>
                    </a:lnTo>
                    <a:lnTo>
                      <a:pt x="148" y="2226"/>
                    </a:lnTo>
                    <a:lnTo>
                      <a:pt x="148" y="2226"/>
                    </a:lnTo>
                    <a:lnTo>
                      <a:pt x="137" y="2222"/>
                    </a:lnTo>
                    <a:lnTo>
                      <a:pt x="124" y="2221"/>
                    </a:lnTo>
                    <a:lnTo>
                      <a:pt x="110" y="2220"/>
                    </a:lnTo>
                    <a:lnTo>
                      <a:pt x="95" y="2221"/>
                    </a:lnTo>
                    <a:lnTo>
                      <a:pt x="78" y="2222"/>
                    </a:lnTo>
                    <a:lnTo>
                      <a:pt x="63" y="2225"/>
                    </a:lnTo>
                    <a:lnTo>
                      <a:pt x="34" y="2232"/>
                    </a:lnTo>
                    <a:lnTo>
                      <a:pt x="16" y="2217"/>
                    </a:lnTo>
                    <a:lnTo>
                      <a:pt x="16" y="2217"/>
                    </a:lnTo>
                    <a:lnTo>
                      <a:pt x="8" y="2189"/>
                    </a:lnTo>
                    <a:lnTo>
                      <a:pt x="3" y="2160"/>
                    </a:lnTo>
                    <a:lnTo>
                      <a:pt x="0" y="2131"/>
                    </a:lnTo>
                    <a:lnTo>
                      <a:pt x="0" y="2101"/>
                    </a:lnTo>
                    <a:lnTo>
                      <a:pt x="1" y="2072"/>
                    </a:lnTo>
                    <a:lnTo>
                      <a:pt x="5" y="2043"/>
                    </a:lnTo>
                    <a:lnTo>
                      <a:pt x="8" y="2029"/>
                    </a:lnTo>
                    <a:lnTo>
                      <a:pt x="12" y="2015"/>
                    </a:lnTo>
                    <a:lnTo>
                      <a:pt x="17" y="2001"/>
                    </a:lnTo>
                    <a:lnTo>
                      <a:pt x="24" y="1987"/>
                    </a:lnTo>
                    <a:lnTo>
                      <a:pt x="24" y="1987"/>
                    </a:lnTo>
                    <a:lnTo>
                      <a:pt x="31" y="1972"/>
                    </a:lnTo>
                    <a:lnTo>
                      <a:pt x="40" y="1956"/>
                    </a:lnTo>
                    <a:lnTo>
                      <a:pt x="49" y="1942"/>
                    </a:lnTo>
                    <a:lnTo>
                      <a:pt x="59" y="1928"/>
                    </a:lnTo>
                    <a:lnTo>
                      <a:pt x="69" y="1916"/>
                    </a:lnTo>
                    <a:lnTo>
                      <a:pt x="81" y="1904"/>
                    </a:lnTo>
                    <a:lnTo>
                      <a:pt x="105" y="1880"/>
                    </a:lnTo>
                    <a:lnTo>
                      <a:pt x="129" y="1858"/>
                    </a:lnTo>
                    <a:lnTo>
                      <a:pt x="156" y="1837"/>
                    </a:lnTo>
                    <a:lnTo>
                      <a:pt x="181" y="1815"/>
                    </a:lnTo>
                    <a:lnTo>
                      <a:pt x="207" y="1791"/>
                    </a:lnTo>
                    <a:lnTo>
                      <a:pt x="228" y="1774"/>
                    </a:lnTo>
                    <a:lnTo>
                      <a:pt x="228" y="1774"/>
                    </a:lnTo>
                    <a:lnTo>
                      <a:pt x="247" y="1754"/>
                    </a:lnTo>
                    <a:lnTo>
                      <a:pt x="266" y="1734"/>
                    </a:lnTo>
                    <a:lnTo>
                      <a:pt x="283" y="1713"/>
                    </a:lnTo>
                    <a:lnTo>
                      <a:pt x="300" y="1690"/>
                    </a:lnTo>
                    <a:lnTo>
                      <a:pt x="312" y="1667"/>
                    </a:lnTo>
                    <a:lnTo>
                      <a:pt x="319" y="1656"/>
                    </a:lnTo>
                    <a:lnTo>
                      <a:pt x="324" y="1643"/>
                    </a:lnTo>
                    <a:lnTo>
                      <a:pt x="328" y="1630"/>
                    </a:lnTo>
                    <a:lnTo>
                      <a:pt x="331" y="1616"/>
                    </a:lnTo>
                    <a:lnTo>
                      <a:pt x="333" y="1602"/>
                    </a:lnTo>
                    <a:lnTo>
                      <a:pt x="334" y="1588"/>
                    </a:lnTo>
                    <a:lnTo>
                      <a:pt x="334" y="1588"/>
                    </a:lnTo>
                    <a:lnTo>
                      <a:pt x="334" y="1550"/>
                    </a:lnTo>
                    <a:lnTo>
                      <a:pt x="331" y="1511"/>
                    </a:lnTo>
                    <a:lnTo>
                      <a:pt x="328" y="1471"/>
                    </a:lnTo>
                    <a:lnTo>
                      <a:pt x="321" y="1433"/>
                    </a:lnTo>
                    <a:lnTo>
                      <a:pt x="312" y="1395"/>
                    </a:lnTo>
                    <a:lnTo>
                      <a:pt x="303" y="1357"/>
                    </a:lnTo>
                    <a:lnTo>
                      <a:pt x="283" y="1282"/>
                    </a:lnTo>
                    <a:lnTo>
                      <a:pt x="283" y="1282"/>
                    </a:lnTo>
                    <a:lnTo>
                      <a:pt x="277" y="1260"/>
                    </a:lnTo>
                    <a:lnTo>
                      <a:pt x="270" y="1241"/>
                    </a:lnTo>
                    <a:lnTo>
                      <a:pt x="264" y="1222"/>
                    </a:lnTo>
                    <a:lnTo>
                      <a:pt x="258" y="1203"/>
                    </a:lnTo>
                    <a:lnTo>
                      <a:pt x="253" y="1184"/>
                    </a:lnTo>
                    <a:lnTo>
                      <a:pt x="250" y="1165"/>
                    </a:lnTo>
                    <a:lnTo>
                      <a:pt x="249" y="1144"/>
                    </a:lnTo>
                    <a:lnTo>
                      <a:pt x="250" y="1134"/>
                    </a:lnTo>
                    <a:lnTo>
                      <a:pt x="251" y="1123"/>
                    </a:lnTo>
                    <a:lnTo>
                      <a:pt x="251" y="1123"/>
                    </a:lnTo>
                    <a:lnTo>
                      <a:pt x="255" y="1106"/>
                    </a:lnTo>
                    <a:lnTo>
                      <a:pt x="261" y="1091"/>
                    </a:lnTo>
                    <a:lnTo>
                      <a:pt x="274" y="1060"/>
                    </a:lnTo>
                    <a:lnTo>
                      <a:pt x="288" y="1031"/>
                    </a:lnTo>
                    <a:lnTo>
                      <a:pt x="294" y="1016"/>
                    </a:lnTo>
                    <a:lnTo>
                      <a:pt x="300" y="999"/>
                    </a:lnTo>
                    <a:lnTo>
                      <a:pt x="300" y="999"/>
                    </a:lnTo>
                    <a:lnTo>
                      <a:pt x="303" y="986"/>
                    </a:lnTo>
                    <a:lnTo>
                      <a:pt x="306" y="972"/>
                    </a:lnTo>
                    <a:lnTo>
                      <a:pt x="308" y="946"/>
                    </a:lnTo>
                    <a:lnTo>
                      <a:pt x="310" y="916"/>
                    </a:lnTo>
                    <a:lnTo>
                      <a:pt x="310" y="887"/>
                    </a:lnTo>
                    <a:lnTo>
                      <a:pt x="308" y="858"/>
                    </a:lnTo>
                    <a:lnTo>
                      <a:pt x="310" y="830"/>
                    </a:lnTo>
                    <a:lnTo>
                      <a:pt x="311" y="801"/>
                    </a:lnTo>
                    <a:lnTo>
                      <a:pt x="314" y="787"/>
                    </a:lnTo>
                    <a:lnTo>
                      <a:pt x="316" y="773"/>
                    </a:lnTo>
                    <a:lnTo>
                      <a:pt x="316" y="773"/>
                    </a:lnTo>
                    <a:lnTo>
                      <a:pt x="324" y="733"/>
                    </a:lnTo>
                    <a:lnTo>
                      <a:pt x="334" y="694"/>
                    </a:lnTo>
                    <a:lnTo>
                      <a:pt x="345" y="653"/>
                    </a:lnTo>
                    <a:lnTo>
                      <a:pt x="358" y="613"/>
                    </a:lnTo>
                    <a:lnTo>
                      <a:pt x="373" y="574"/>
                    </a:lnTo>
                    <a:lnTo>
                      <a:pt x="382" y="555"/>
                    </a:lnTo>
                    <a:lnTo>
                      <a:pt x="391" y="537"/>
                    </a:lnTo>
                    <a:lnTo>
                      <a:pt x="401" y="518"/>
                    </a:lnTo>
                    <a:lnTo>
                      <a:pt x="411" y="501"/>
                    </a:lnTo>
                    <a:lnTo>
                      <a:pt x="423" y="484"/>
                    </a:lnTo>
                    <a:lnTo>
                      <a:pt x="434" y="467"/>
                    </a:lnTo>
                    <a:lnTo>
                      <a:pt x="434" y="467"/>
                    </a:lnTo>
                    <a:lnTo>
                      <a:pt x="471" y="420"/>
                    </a:lnTo>
                    <a:lnTo>
                      <a:pt x="509" y="374"/>
                    </a:lnTo>
                    <a:lnTo>
                      <a:pt x="547" y="327"/>
                    </a:lnTo>
                    <a:lnTo>
                      <a:pt x="565" y="304"/>
                    </a:lnTo>
                    <a:lnTo>
                      <a:pt x="583" y="280"/>
                    </a:lnTo>
                    <a:lnTo>
                      <a:pt x="583" y="280"/>
                    </a:lnTo>
                    <a:lnTo>
                      <a:pt x="606" y="246"/>
                    </a:lnTo>
                    <a:lnTo>
                      <a:pt x="629" y="211"/>
                    </a:lnTo>
                    <a:lnTo>
                      <a:pt x="654" y="179"/>
                    </a:lnTo>
                    <a:lnTo>
                      <a:pt x="668" y="164"/>
                    </a:lnTo>
                    <a:lnTo>
                      <a:pt x="682" y="149"/>
                    </a:lnTo>
                    <a:lnTo>
                      <a:pt x="682" y="149"/>
                    </a:lnTo>
                    <a:lnTo>
                      <a:pt x="694" y="137"/>
                    </a:lnTo>
                    <a:lnTo>
                      <a:pt x="706" y="127"/>
                    </a:lnTo>
                    <a:lnTo>
                      <a:pt x="719" y="118"/>
                    </a:lnTo>
                    <a:lnTo>
                      <a:pt x="733" y="109"/>
                    </a:lnTo>
                    <a:lnTo>
                      <a:pt x="747" y="102"/>
                    </a:lnTo>
                    <a:lnTo>
                      <a:pt x="761" y="95"/>
                    </a:lnTo>
                    <a:lnTo>
                      <a:pt x="775" y="90"/>
                    </a:lnTo>
                    <a:lnTo>
                      <a:pt x="790" y="85"/>
                    </a:lnTo>
                    <a:lnTo>
                      <a:pt x="805" y="83"/>
                    </a:lnTo>
                    <a:lnTo>
                      <a:pt x="821" y="80"/>
                    </a:lnTo>
                    <a:lnTo>
                      <a:pt x="837" y="79"/>
                    </a:lnTo>
                    <a:lnTo>
                      <a:pt x="852" y="79"/>
                    </a:lnTo>
                    <a:lnTo>
                      <a:pt x="869" y="79"/>
                    </a:lnTo>
                    <a:lnTo>
                      <a:pt x="885" y="81"/>
                    </a:lnTo>
                    <a:lnTo>
                      <a:pt x="901" y="85"/>
                    </a:lnTo>
                    <a:lnTo>
                      <a:pt x="917" y="89"/>
                    </a:lnTo>
                    <a:lnTo>
                      <a:pt x="945" y="79"/>
                    </a:lnTo>
                    <a:lnTo>
                      <a:pt x="945" y="79"/>
                    </a:lnTo>
                    <a:lnTo>
                      <a:pt x="964" y="67"/>
                    </a:lnTo>
                    <a:lnTo>
                      <a:pt x="985" y="56"/>
                    </a:lnTo>
                    <a:lnTo>
                      <a:pt x="1005" y="46"/>
                    </a:lnTo>
                    <a:lnTo>
                      <a:pt x="1025" y="37"/>
                    </a:lnTo>
                    <a:lnTo>
                      <a:pt x="1046" y="29"/>
                    </a:lnTo>
                    <a:lnTo>
                      <a:pt x="1066" y="22"/>
                    </a:lnTo>
                    <a:lnTo>
                      <a:pt x="1088" y="16"/>
                    </a:lnTo>
                    <a:lnTo>
                      <a:pt x="1109" y="11"/>
                    </a:lnTo>
                    <a:lnTo>
                      <a:pt x="1130" y="6"/>
                    </a:lnTo>
                    <a:lnTo>
                      <a:pt x="1151" y="4"/>
                    </a:lnTo>
                    <a:lnTo>
                      <a:pt x="1173" y="1"/>
                    </a:lnTo>
                    <a:lnTo>
                      <a:pt x="1194" y="0"/>
                    </a:lnTo>
                    <a:lnTo>
                      <a:pt x="1216" y="0"/>
                    </a:lnTo>
                    <a:lnTo>
                      <a:pt x="1238" y="0"/>
                    </a:lnTo>
                    <a:lnTo>
                      <a:pt x="1260" y="1"/>
                    </a:lnTo>
                    <a:lnTo>
                      <a:pt x="1282" y="4"/>
                    </a:lnTo>
                    <a:lnTo>
                      <a:pt x="1302" y="6"/>
                    </a:lnTo>
                    <a:lnTo>
                      <a:pt x="1324" y="10"/>
                    </a:lnTo>
                    <a:lnTo>
                      <a:pt x="1346" y="15"/>
                    </a:lnTo>
                    <a:lnTo>
                      <a:pt x="1367" y="20"/>
                    </a:lnTo>
                    <a:lnTo>
                      <a:pt x="1388" y="27"/>
                    </a:lnTo>
                    <a:lnTo>
                      <a:pt x="1408" y="34"/>
                    </a:lnTo>
                    <a:lnTo>
                      <a:pt x="1428" y="42"/>
                    </a:lnTo>
                    <a:lnTo>
                      <a:pt x="1449" y="50"/>
                    </a:lnTo>
                    <a:lnTo>
                      <a:pt x="1469" y="60"/>
                    </a:lnTo>
                    <a:lnTo>
                      <a:pt x="1488" y="70"/>
                    </a:lnTo>
                    <a:lnTo>
                      <a:pt x="1507" y="80"/>
                    </a:lnTo>
                    <a:lnTo>
                      <a:pt x="1526" y="92"/>
                    </a:lnTo>
                    <a:lnTo>
                      <a:pt x="1545" y="104"/>
                    </a:lnTo>
                    <a:lnTo>
                      <a:pt x="1563" y="117"/>
                    </a:lnTo>
                    <a:lnTo>
                      <a:pt x="1581" y="130"/>
                    </a:lnTo>
                    <a:lnTo>
                      <a:pt x="1597" y="145"/>
                    </a:lnTo>
                    <a:lnTo>
                      <a:pt x="1597" y="145"/>
                    </a:lnTo>
                    <a:lnTo>
                      <a:pt x="1628" y="172"/>
                    </a:lnTo>
                    <a:lnTo>
                      <a:pt x="1656" y="200"/>
                    </a:lnTo>
                    <a:lnTo>
                      <a:pt x="1681" y="228"/>
                    </a:lnTo>
                    <a:lnTo>
                      <a:pt x="1705" y="257"/>
                    </a:lnTo>
                    <a:lnTo>
                      <a:pt x="1728" y="288"/>
                    </a:lnTo>
                    <a:lnTo>
                      <a:pt x="1750" y="319"/>
                    </a:lnTo>
                    <a:lnTo>
                      <a:pt x="1769" y="351"/>
                    </a:lnTo>
                    <a:lnTo>
                      <a:pt x="1788" y="384"/>
                    </a:lnTo>
                    <a:lnTo>
                      <a:pt x="1804" y="419"/>
                    </a:lnTo>
                    <a:lnTo>
                      <a:pt x="1820" y="453"/>
                    </a:lnTo>
                    <a:lnTo>
                      <a:pt x="1835" y="489"/>
                    </a:lnTo>
                    <a:lnTo>
                      <a:pt x="1848" y="524"/>
                    </a:lnTo>
                    <a:lnTo>
                      <a:pt x="1860" y="560"/>
                    </a:lnTo>
                    <a:lnTo>
                      <a:pt x="1872" y="598"/>
                    </a:lnTo>
                    <a:lnTo>
                      <a:pt x="1882" y="635"/>
                    </a:lnTo>
                    <a:lnTo>
                      <a:pt x="1892" y="675"/>
                    </a:lnTo>
                    <a:lnTo>
                      <a:pt x="1892" y="675"/>
                    </a:lnTo>
                    <a:lnTo>
                      <a:pt x="1914" y="753"/>
                    </a:lnTo>
                    <a:lnTo>
                      <a:pt x="1924" y="792"/>
                    </a:lnTo>
                    <a:lnTo>
                      <a:pt x="1933" y="831"/>
                    </a:lnTo>
                    <a:lnTo>
                      <a:pt x="1940" y="871"/>
                    </a:lnTo>
                    <a:lnTo>
                      <a:pt x="1946" y="911"/>
                    </a:lnTo>
                    <a:lnTo>
                      <a:pt x="1951" y="952"/>
                    </a:lnTo>
                    <a:lnTo>
                      <a:pt x="1954" y="994"/>
                    </a:lnTo>
                    <a:lnTo>
                      <a:pt x="1954" y="994"/>
                    </a:lnTo>
                    <a:lnTo>
                      <a:pt x="1954" y="1036"/>
                    </a:lnTo>
                    <a:lnTo>
                      <a:pt x="1954" y="1079"/>
                    </a:lnTo>
                    <a:lnTo>
                      <a:pt x="1952" y="1167"/>
                    </a:lnTo>
                    <a:lnTo>
                      <a:pt x="1951" y="1212"/>
                    </a:lnTo>
                    <a:lnTo>
                      <a:pt x="1951" y="1256"/>
                    </a:lnTo>
                    <a:lnTo>
                      <a:pt x="1952" y="1301"/>
                    </a:lnTo>
                    <a:lnTo>
                      <a:pt x="1954" y="1344"/>
                    </a:lnTo>
                    <a:lnTo>
                      <a:pt x="1954" y="1344"/>
                    </a:lnTo>
                    <a:lnTo>
                      <a:pt x="1957" y="1366"/>
                    </a:lnTo>
                    <a:lnTo>
                      <a:pt x="1961" y="1387"/>
                    </a:lnTo>
                    <a:lnTo>
                      <a:pt x="1966" y="1408"/>
                    </a:lnTo>
                    <a:lnTo>
                      <a:pt x="1971" y="1428"/>
                    </a:lnTo>
                    <a:lnTo>
                      <a:pt x="1977" y="1448"/>
                    </a:lnTo>
                    <a:lnTo>
                      <a:pt x="1984" y="1468"/>
                    </a:lnTo>
                    <a:lnTo>
                      <a:pt x="1999" y="1506"/>
                    </a:lnTo>
                    <a:lnTo>
                      <a:pt x="2018" y="1544"/>
                    </a:lnTo>
                    <a:lnTo>
                      <a:pt x="2038" y="1581"/>
                    </a:lnTo>
                    <a:lnTo>
                      <a:pt x="2060" y="1616"/>
                    </a:lnTo>
                    <a:lnTo>
                      <a:pt x="2084" y="1652"/>
                    </a:lnTo>
                    <a:lnTo>
                      <a:pt x="2108" y="1688"/>
                    </a:lnTo>
                    <a:lnTo>
                      <a:pt x="2132" y="1722"/>
                    </a:lnTo>
                    <a:lnTo>
                      <a:pt x="2183" y="1792"/>
                    </a:lnTo>
                    <a:lnTo>
                      <a:pt x="2209" y="1826"/>
                    </a:lnTo>
                    <a:lnTo>
                      <a:pt x="2233" y="1861"/>
                    </a:lnTo>
                    <a:lnTo>
                      <a:pt x="2256" y="1896"/>
                    </a:lnTo>
                    <a:lnTo>
                      <a:pt x="2277" y="1932"/>
                    </a:lnTo>
                    <a:lnTo>
                      <a:pt x="2277" y="1932"/>
                    </a:lnTo>
                    <a:lnTo>
                      <a:pt x="2287" y="1951"/>
                    </a:lnTo>
                    <a:lnTo>
                      <a:pt x="2296" y="1972"/>
                    </a:lnTo>
                    <a:lnTo>
                      <a:pt x="2304" y="1992"/>
                    </a:lnTo>
                    <a:lnTo>
                      <a:pt x="2309" y="2011"/>
                    </a:lnTo>
                    <a:lnTo>
                      <a:pt x="2313" y="2031"/>
                    </a:lnTo>
                    <a:lnTo>
                      <a:pt x="2314" y="2052"/>
                    </a:lnTo>
                    <a:lnTo>
                      <a:pt x="2315" y="2072"/>
                    </a:lnTo>
                    <a:lnTo>
                      <a:pt x="2314" y="2092"/>
                    </a:lnTo>
                    <a:lnTo>
                      <a:pt x="2312" y="2113"/>
                    </a:lnTo>
                    <a:lnTo>
                      <a:pt x="2308" y="2132"/>
                    </a:lnTo>
                    <a:lnTo>
                      <a:pt x="2303" y="2152"/>
                    </a:lnTo>
                    <a:lnTo>
                      <a:pt x="2296" y="2171"/>
                    </a:lnTo>
                    <a:lnTo>
                      <a:pt x="2290" y="2190"/>
                    </a:lnTo>
                    <a:lnTo>
                      <a:pt x="2281" y="2210"/>
                    </a:lnTo>
                    <a:lnTo>
                      <a:pt x="2271" y="2227"/>
                    </a:lnTo>
                    <a:lnTo>
                      <a:pt x="2261" y="2245"/>
                    </a:lnTo>
                    <a:lnTo>
                      <a:pt x="2261" y="2245"/>
                    </a:lnTo>
                    <a:lnTo>
                      <a:pt x="2249" y="2263"/>
                    </a:lnTo>
                    <a:lnTo>
                      <a:pt x="2237" y="2280"/>
                    </a:lnTo>
                    <a:lnTo>
                      <a:pt x="2224" y="2296"/>
                    </a:lnTo>
                    <a:lnTo>
                      <a:pt x="2210" y="2311"/>
                    </a:lnTo>
                    <a:lnTo>
                      <a:pt x="2195" y="2327"/>
                    </a:lnTo>
                    <a:lnTo>
                      <a:pt x="2179" y="2341"/>
                    </a:lnTo>
                    <a:lnTo>
                      <a:pt x="2163" y="2353"/>
                    </a:lnTo>
                    <a:lnTo>
                      <a:pt x="2146" y="2365"/>
                    </a:lnTo>
                    <a:lnTo>
                      <a:pt x="2146" y="2365"/>
                    </a:lnTo>
                    <a:lnTo>
                      <a:pt x="2145" y="2356"/>
                    </a:lnTo>
                    <a:lnTo>
                      <a:pt x="2144" y="2347"/>
                    </a:lnTo>
                    <a:lnTo>
                      <a:pt x="2144" y="2327"/>
                    </a:lnTo>
                    <a:lnTo>
                      <a:pt x="2146" y="2306"/>
                    </a:lnTo>
                    <a:lnTo>
                      <a:pt x="2149" y="2286"/>
                    </a:lnTo>
                    <a:lnTo>
                      <a:pt x="2151" y="2264"/>
                    </a:lnTo>
                    <a:lnTo>
                      <a:pt x="2154" y="2244"/>
                    </a:lnTo>
                    <a:lnTo>
                      <a:pt x="2155" y="2224"/>
                    </a:lnTo>
                    <a:lnTo>
                      <a:pt x="2154" y="2203"/>
                    </a:lnTo>
                    <a:lnTo>
                      <a:pt x="2154" y="2203"/>
                    </a:lnTo>
                    <a:lnTo>
                      <a:pt x="2150" y="2184"/>
                    </a:lnTo>
                    <a:lnTo>
                      <a:pt x="2146" y="2170"/>
                    </a:lnTo>
                    <a:lnTo>
                      <a:pt x="2143" y="2160"/>
                    </a:lnTo>
                    <a:lnTo>
                      <a:pt x="2137" y="2152"/>
                    </a:lnTo>
                    <a:lnTo>
                      <a:pt x="2132" y="2145"/>
                    </a:lnTo>
                    <a:lnTo>
                      <a:pt x="2127" y="2136"/>
                    </a:lnTo>
                    <a:lnTo>
                      <a:pt x="2122" y="2124"/>
                    </a:lnTo>
                    <a:lnTo>
                      <a:pt x="2117" y="2106"/>
                    </a:lnTo>
                    <a:lnTo>
                      <a:pt x="2074" y="2039"/>
                    </a:lnTo>
                    <a:lnTo>
                      <a:pt x="2074" y="2039"/>
                    </a:lnTo>
                    <a:lnTo>
                      <a:pt x="2079" y="2056"/>
                    </a:lnTo>
                    <a:lnTo>
                      <a:pt x="2083" y="2071"/>
                    </a:lnTo>
                    <a:lnTo>
                      <a:pt x="2085" y="2087"/>
                    </a:lnTo>
                    <a:lnTo>
                      <a:pt x="2087" y="2104"/>
                    </a:lnTo>
                    <a:lnTo>
                      <a:pt x="2088" y="2120"/>
                    </a:lnTo>
                    <a:lnTo>
                      <a:pt x="2088" y="2137"/>
                    </a:lnTo>
                    <a:lnTo>
                      <a:pt x="2087" y="2169"/>
                    </a:lnTo>
                    <a:lnTo>
                      <a:pt x="2082" y="2201"/>
                    </a:lnTo>
                    <a:lnTo>
                      <a:pt x="2075" y="2232"/>
                    </a:lnTo>
                    <a:lnTo>
                      <a:pt x="2065" y="2263"/>
                    </a:lnTo>
                    <a:lnTo>
                      <a:pt x="2052" y="2294"/>
                    </a:lnTo>
                    <a:lnTo>
                      <a:pt x="2037" y="2322"/>
                    </a:lnTo>
                    <a:lnTo>
                      <a:pt x="2019" y="2350"/>
                    </a:lnTo>
                    <a:lnTo>
                      <a:pt x="1999" y="2375"/>
                    </a:lnTo>
                    <a:lnTo>
                      <a:pt x="1977" y="2399"/>
                    </a:lnTo>
                    <a:lnTo>
                      <a:pt x="1953" y="2422"/>
                    </a:lnTo>
                    <a:lnTo>
                      <a:pt x="1928" y="2443"/>
                    </a:lnTo>
                    <a:lnTo>
                      <a:pt x="1901" y="2460"/>
                    </a:lnTo>
                    <a:lnTo>
                      <a:pt x="1872" y="2476"/>
                    </a:lnTo>
                    <a:lnTo>
                      <a:pt x="1834" y="2472"/>
                    </a:lnTo>
                    <a:lnTo>
                      <a:pt x="1834" y="2472"/>
                    </a:lnTo>
                    <a:lnTo>
                      <a:pt x="1832" y="2457"/>
                    </a:lnTo>
                    <a:lnTo>
                      <a:pt x="1832" y="2443"/>
                    </a:lnTo>
                    <a:lnTo>
                      <a:pt x="1832" y="2426"/>
                    </a:lnTo>
                    <a:lnTo>
                      <a:pt x="1834" y="2411"/>
                    </a:lnTo>
                    <a:lnTo>
                      <a:pt x="1839" y="2380"/>
                    </a:lnTo>
                    <a:lnTo>
                      <a:pt x="1846" y="2348"/>
                    </a:lnTo>
                    <a:lnTo>
                      <a:pt x="1853" y="2315"/>
                    </a:lnTo>
                    <a:lnTo>
                      <a:pt x="1858" y="2283"/>
                    </a:lnTo>
                    <a:lnTo>
                      <a:pt x="1860" y="2268"/>
                    </a:lnTo>
                    <a:lnTo>
                      <a:pt x="1860" y="2253"/>
                    </a:lnTo>
                    <a:lnTo>
                      <a:pt x="1860" y="2236"/>
                    </a:lnTo>
                    <a:lnTo>
                      <a:pt x="1858" y="2221"/>
                    </a:lnTo>
                    <a:lnTo>
                      <a:pt x="1858" y="2221"/>
                    </a:lnTo>
                    <a:lnTo>
                      <a:pt x="1853" y="2244"/>
                    </a:lnTo>
                    <a:lnTo>
                      <a:pt x="1844" y="2268"/>
                    </a:lnTo>
                    <a:lnTo>
                      <a:pt x="1835" y="2292"/>
                    </a:lnTo>
                    <a:lnTo>
                      <a:pt x="1823" y="2317"/>
                    </a:lnTo>
                    <a:lnTo>
                      <a:pt x="1810" y="2341"/>
                    </a:lnTo>
                    <a:lnTo>
                      <a:pt x="1796" y="2362"/>
                    </a:lnTo>
                    <a:lnTo>
                      <a:pt x="1779" y="2383"/>
                    </a:lnTo>
                    <a:lnTo>
                      <a:pt x="1771" y="2392"/>
                    </a:lnTo>
                    <a:lnTo>
                      <a:pt x="1762" y="2399"/>
                    </a:lnTo>
                    <a:lnTo>
                      <a:pt x="1735" y="2417"/>
                    </a:lnTo>
                    <a:lnTo>
                      <a:pt x="1735" y="2417"/>
                    </a:lnTo>
                    <a:lnTo>
                      <a:pt x="1741" y="2439"/>
                    </a:lnTo>
                    <a:lnTo>
                      <a:pt x="1746" y="2462"/>
                    </a:lnTo>
                    <a:lnTo>
                      <a:pt x="1750" y="2485"/>
                    </a:lnTo>
                    <a:lnTo>
                      <a:pt x="1752" y="2509"/>
                    </a:lnTo>
                    <a:lnTo>
                      <a:pt x="1755" y="2532"/>
                    </a:lnTo>
                    <a:lnTo>
                      <a:pt x="1759" y="2555"/>
                    </a:lnTo>
                    <a:lnTo>
                      <a:pt x="1765" y="2577"/>
                    </a:lnTo>
                    <a:lnTo>
                      <a:pt x="1773" y="2599"/>
                    </a:lnTo>
                    <a:lnTo>
                      <a:pt x="1773" y="2599"/>
                    </a:lnTo>
                    <a:lnTo>
                      <a:pt x="1780" y="2616"/>
                    </a:lnTo>
                    <a:lnTo>
                      <a:pt x="1789" y="2632"/>
                    </a:lnTo>
                    <a:lnTo>
                      <a:pt x="1810" y="2663"/>
                    </a:lnTo>
                    <a:lnTo>
                      <a:pt x="1820" y="2678"/>
                    </a:lnTo>
                    <a:lnTo>
                      <a:pt x="1830" y="2695"/>
                    </a:lnTo>
                    <a:lnTo>
                      <a:pt x="1839" y="2710"/>
                    </a:lnTo>
                    <a:lnTo>
                      <a:pt x="1844" y="2726"/>
                    </a:lnTo>
                    <a:lnTo>
                      <a:pt x="1844" y="2726"/>
                    </a:lnTo>
                    <a:lnTo>
                      <a:pt x="1820" y="2721"/>
                    </a:lnTo>
                    <a:lnTo>
                      <a:pt x="1794" y="2714"/>
                    </a:lnTo>
                    <a:lnTo>
                      <a:pt x="1769" y="2705"/>
                    </a:lnTo>
                    <a:lnTo>
                      <a:pt x="1743" y="2696"/>
                    </a:lnTo>
                    <a:lnTo>
                      <a:pt x="1718" y="2686"/>
                    </a:lnTo>
                    <a:lnTo>
                      <a:pt x="1695" y="2674"/>
                    </a:lnTo>
                    <a:lnTo>
                      <a:pt x="1672" y="2661"/>
                    </a:lnTo>
                    <a:lnTo>
                      <a:pt x="1652" y="2647"/>
                    </a:lnTo>
                    <a:lnTo>
                      <a:pt x="1672" y="2723"/>
                    </a:lnTo>
                    <a:lnTo>
                      <a:pt x="1672" y="2723"/>
                    </a:lnTo>
                    <a:lnTo>
                      <a:pt x="1675" y="2739"/>
                    </a:lnTo>
                    <a:lnTo>
                      <a:pt x="1679" y="2756"/>
                    </a:lnTo>
                    <a:lnTo>
                      <a:pt x="1682" y="2772"/>
                    </a:lnTo>
                    <a:lnTo>
                      <a:pt x="1687" y="2789"/>
                    </a:lnTo>
                    <a:lnTo>
                      <a:pt x="1699" y="2821"/>
                    </a:lnTo>
                    <a:lnTo>
                      <a:pt x="1710" y="2854"/>
                    </a:lnTo>
                    <a:lnTo>
                      <a:pt x="1710" y="2854"/>
                    </a:lnTo>
                    <a:lnTo>
                      <a:pt x="1686" y="2851"/>
                    </a:lnTo>
                    <a:lnTo>
                      <a:pt x="1665" y="2847"/>
                    </a:lnTo>
                    <a:lnTo>
                      <a:pt x="1644" y="2842"/>
                    </a:lnTo>
                    <a:lnTo>
                      <a:pt x="1625" y="2836"/>
                    </a:lnTo>
                    <a:lnTo>
                      <a:pt x="1606" y="2827"/>
                    </a:lnTo>
                    <a:lnTo>
                      <a:pt x="1588" y="2817"/>
                    </a:lnTo>
                    <a:lnTo>
                      <a:pt x="1569" y="2805"/>
                    </a:lnTo>
                    <a:lnTo>
                      <a:pt x="1549" y="2791"/>
                    </a:lnTo>
                    <a:lnTo>
                      <a:pt x="1543" y="2771"/>
                    </a:lnTo>
                    <a:lnTo>
                      <a:pt x="1543" y="2771"/>
                    </a:lnTo>
                    <a:lnTo>
                      <a:pt x="1532" y="2747"/>
                    </a:lnTo>
                    <a:lnTo>
                      <a:pt x="1522" y="2720"/>
                    </a:lnTo>
                    <a:lnTo>
                      <a:pt x="1522" y="2720"/>
                    </a:lnTo>
                    <a:lnTo>
                      <a:pt x="1516" y="2703"/>
                    </a:lnTo>
                    <a:lnTo>
                      <a:pt x="1512" y="2687"/>
                    </a:lnTo>
                    <a:lnTo>
                      <a:pt x="1506" y="2656"/>
                    </a:lnTo>
                    <a:lnTo>
                      <a:pt x="1501" y="2625"/>
                    </a:lnTo>
                    <a:lnTo>
                      <a:pt x="1499" y="2594"/>
                    </a:lnTo>
                    <a:lnTo>
                      <a:pt x="1501" y="2562"/>
                    </a:lnTo>
                    <a:lnTo>
                      <a:pt x="1502" y="2532"/>
                    </a:lnTo>
                    <a:lnTo>
                      <a:pt x="1506" y="2501"/>
                    </a:lnTo>
                    <a:lnTo>
                      <a:pt x="1510" y="2471"/>
                    </a:lnTo>
                    <a:lnTo>
                      <a:pt x="1520" y="2409"/>
                    </a:lnTo>
                    <a:lnTo>
                      <a:pt x="1524" y="2379"/>
                    </a:lnTo>
                    <a:lnTo>
                      <a:pt x="1527" y="2348"/>
                    </a:lnTo>
                    <a:lnTo>
                      <a:pt x="1530" y="2318"/>
                    </a:lnTo>
                    <a:lnTo>
                      <a:pt x="1531" y="2287"/>
                    </a:lnTo>
                    <a:lnTo>
                      <a:pt x="1531" y="2255"/>
                    </a:lnTo>
                    <a:lnTo>
                      <a:pt x="1529" y="2225"/>
                    </a:lnTo>
                    <a:lnTo>
                      <a:pt x="1529" y="2225"/>
                    </a:lnTo>
                    <a:lnTo>
                      <a:pt x="1524" y="2196"/>
                    </a:lnTo>
                    <a:lnTo>
                      <a:pt x="1517" y="2166"/>
                    </a:lnTo>
                    <a:lnTo>
                      <a:pt x="1502" y="2112"/>
                    </a:lnTo>
                    <a:lnTo>
                      <a:pt x="1494" y="2084"/>
                    </a:lnTo>
                    <a:lnTo>
                      <a:pt x="1488" y="2057"/>
                    </a:lnTo>
                    <a:lnTo>
                      <a:pt x="1483" y="2029"/>
                    </a:lnTo>
                    <a:lnTo>
                      <a:pt x="1480" y="2001"/>
                    </a:lnTo>
                    <a:lnTo>
                      <a:pt x="1480" y="2001"/>
                    </a:lnTo>
                    <a:lnTo>
                      <a:pt x="1479" y="1961"/>
                    </a:lnTo>
                    <a:lnTo>
                      <a:pt x="1478" y="1921"/>
                    </a:lnTo>
                    <a:lnTo>
                      <a:pt x="1478" y="1842"/>
                    </a:lnTo>
                    <a:lnTo>
                      <a:pt x="1479" y="1762"/>
                    </a:lnTo>
                    <a:lnTo>
                      <a:pt x="1480" y="1681"/>
                    </a:lnTo>
                    <a:lnTo>
                      <a:pt x="1489" y="1646"/>
                    </a:lnTo>
                    <a:lnTo>
                      <a:pt x="1489" y="1646"/>
                    </a:lnTo>
                    <a:lnTo>
                      <a:pt x="1522" y="1614"/>
                    </a:lnTo>
                    <a:lnTo>
                      <a:pt x="1522" y="1614"/>
                    </a:lnTo>
                    <a:lnTo>
                      <a:pt x="1538" y="1597"/>
                    </a:lnTo>
                    <a:lnTo>
                      <a:pt x="1553" y="1580"/>
                    </a:lnTo>
                    <a:lnTo>
                      <a:pt x="1567" y="1560"/>
                    </a:lnTo>
                    <a:lnTo>
                      <a:pt x="1579" y="1541"/>
                    </a:lnTo>
                    <a:lnTo>
                      <a:pt x="1591" y="1521"/>
                    </a:lnTo>
                    <a:lnTo>
                      <a:pt x="1601" y="1499"/>
                    </a:lnTo>
                    <a:lnTo>
                      <a:pt x="1610" y="1478"/>
                    </a:lnTo>
                    <a:lnTo>
                      <a:pt x="1618" y="1455"/>
                    </a:lnTo>
                    <a:lnTo>
                      <a:pt x="1625" y="1433"/>
                    </a:lnTo>
                    <a:lnTo>
                      <a:pt x="1632" y="1409"/>
                    </a:lnTo>
                    <a:lnTo>
                      <a:pt x="1637" y="1386"/>
                    </a:lnTo>
                    <a:lnTo>
                      <a:pt x="1642" y="1363"/>
                    </a:lnTo>
                    <a:lnTo>
                      <a:pt x="1649" y="1316"/>
                    </a:lnTo>
                    <a:lnTo>
                      <a:pt x="1654" y="1269"/>
                    </a:lnTo>
                    <a:lnTo>
                      <a:pt x="1654" y="1269"/>
                    </a:lnTo>
                    <a:lnTo>
                      <a:pt x="1660" y="1213"/>
                    </a:lnTo>
                    <a:lnTo>
                      <a:pt x="1660" y="1213"/>
                    </a:lnTo>
                    <a:lnTo>
                      <a:pt x="1661" y="1165"/>
                    </a:lnTo>
                    <a:lnTo>
                      <a:pt x="1663" y="1116"/>
                    </a:lnTo>
                    <a:lnTo>
                      <a:pt x="1663" y="1019"/>
                    </a:lnTo>
                    <a:lnTo>
                      <a:pt x="1665" y="995"/>
                    </a:lnTo>
                    <a:lnTo>
                      <a:pt x="1665" y="995"/>
                    </a:lnTo>
                    <a:lnTo>
                      <a:pt x="1646" y="979"/>
                    </a:lnTo>
                    <a:lnTo>
                      <a:pt x="1646" y="979"/>
                    </a:lnTo>
                    <a:lnTo>
                      <a:pt x="1625" y="957"/>
                    </a:lnTo>
                    <a:lnTo>
                      <a:pt x="1606" y="934"/>
                    </a:lnTo>
                    <a:lnTo>
                      <a:pt x="1590" y="910"/>
                    </a:lnTo>
                    <a:lnTo>
                      <a:pt x="1573" y="886"/>
                    </a:lnTo>
                    <a:lnTo>
                      <a:pt x="1559" y="860"/>
                    </a:lnTo>
                    <a:lnTo>
                      <a:pt x="1546" y="835"/>
                    </a:lnTo>
                    <a:lnTo>
                      <a:pt x="1521" y="781"/>
                    </a:lnTo>
                    <a:lnTo>
                      <a:pt x="1498" y="728"/>
                    </a:lnTo>
                    <a:lnTo>
                      <a:pt x="1475" y="675"/>
                    </a:lnTo>
                    <a:lnTo>
                      <a:pt x="1463" y="648"/>
                    </a:lnTo>
                    <a:lnTo>
                      <a:pt x="1450" y="622"/>
                    </a:lnTo>
                    <a:lnTo>
                      <a:pt x="1436" y="596"/>
                    </a:lnTo>
                    <a:lnTo>
                      <a:pt x="1421" y="570"/>
                    </a:lnTo>
                    <a:lnTo>
                      <a:pt x="1421" y="570"/>
                    </a:lnTo>
                    <a:lnTo>
                      <a:pt x="1405" y="546"/>
                    </a:lnTo>
                    <a:lnTo>
                      <a:pt x="1389" y="521"/>
                    </a:lnTo>
                    <a:lnTo>
                      <a:pt x="1371" y="495"/>
                    </a:lnTo>
                    <a:lnTo>
                      <a:pt x="1351" y="470"/>
                    </a:lnTo>
                    <a:lnTo>
                      <a:pt x="1330" y="447"/>
                    </a:lnTo>
                    <a:lnTo>
                      <a:pt x="1307" y="426"/>
                    </a:lnTo>
                    <a:lnTo>
                      <a:pt x="1296" y="416"/>
                    </a:lnTo>
                    <a:lnTo>
                      <a:pt x="1283" y="407"/>
                    </a:lnTo>
                    <a:lnTo>
                      <a:pt x="1272" y="400"/>
                    </a:lnTo>
                    <a:lnTo>
                      <a:pt x="1259" y="392"/>
                    </a:lnTo>
                    <a:lnTo>
                      <a:pt x="1259" y="392"/>
                    </a:lnTo>
                    <a:lnTo>
                      <a:pt x="1244" y="386"/>
                    </a:lnTo>
                    <a:lnTo>
                      <a:pt x="1227" y="379"/>
                    </a:lnTo>
                    <a:lnTo>
                      <a:pt x="1212" y="375"/>
                    </a:lnTo>
                    <a:lnTo>
                      <a:pt x="1196" y="373"/>
                    </a:lnTo>
                    <a:lnTo>
                      <a:pt x="1178" y="372"/>
                    </a:lnTo>
                    <a:lnTo>
                      <a:pt x="1161" y="372"/>
                    </a:lnTo>
                    <a:lnTo>
                      <a:pt x="1143" y="372"/>
                    </a:lnTo>
                    <a:lnTo>
                      <a:pt x="1126" y="373"/>
                    </a:lnTo>
                    <a:lnTo>
                      <a:pt x="1108" y="375"/>
                    </a:lnTo>
                    <a:lnTo>
                      <a:pt x="1090" y="379"/>
                    </a:lnTo>
                    <a:lnTo>
                      <a:pt x="1056" y="387"/>
                    </a:lnTo>
                    <a:lnTo>
                      <a:pt x="1024" y="397"/>
                    </a:lnTo>
                    <a:lnTo>
                      <a:pt x="994" y="409"/>
                    </a:lnTo>
                    <a:lnTo>
                      <a:pt x="957" y="420"/>
                    </a:lnTo>
                    <a:lnTo>
                      <a:pt x="957" y="420"/>
                    </a:lnTo>
                    <a:lnTo>
                      <a:pt x="945" y="421"/>
                    </a:lnTo>
                    <a:lnTo>
                      <a:pt x="934" y="423"/>
                    </a:lnTo>
                    <a:lnTo>
                      <a:pt x="910" y="430"/>
                    </a:lnTo>
                    <a:lnTo>
                      <a:pt x="884" y="439"/>
                    </a:lnTo>
                    <a:lnTo>
                      <a:pt x="860" y="451"/>
                    </a:lnTo>
                    <a:lnTo>
                      <a:pt x="837" y="465"/>
                    </a:lnTo>
                    <a:lnTo>
                      <a:pt x="816" y="479"/>
                    </a:lnTo>
                    <a:lnTo>
                      <a:pt x="797" y="495"/>
                    </a:lnTo>
                    <a:lnTo>
                      <a:pt x="780" y="512"/>
                    </a:lnTo>
                    <a:lnTo>
                      <a:pt x="780" y="512"/>
                    </a:lnTo>
                    <a:lnTo>
                      <a:pt x="772" y="521"/>
                    </a:lnTo>
                    <a:lnTo>
                      <a:pt x="765" y="531"/>
                    </a:lnTo>
                    <a:lnTo>
                      <a:pt x="758" y="541"/>
                    </a:lnTo>
                    <a:lnTo>
                      <a:pt x="752" y="551"/>
                    </a:lnTo>
                    <a:lnTo>
                      <a:pt x="743" y="573"/>
                    </a:lnTo>
                    <a:lnTo>
                      <a:pt x="734" y="596"/>
                    </a:lnTo>
                    <a:lnTo>
                      <a:pt x="728" y="619"/>
                    </a:lnTo>
                    <a:lnTo>
                      <a:pt x="723" y="643"/>
                    </a:lnTo>
                    <a:lnTo>
                      <a:pt x="711" y="690"/>
                    </a:lnTo>
                    <a:lnTo>
                      <a:pt x="711" y="690"/>
                    </a:lnTo>
                    <a:lnTo>
                      <a:pt x="704" y="718"/>
                    </a:lnTo>
                    <a:lnTo>
                      <a:pt x="694" y="743"/>
                    </a:lnTo>
                    <a:lnTo>
                      <a:pt x="683" y="769"/>
                    </a:lnTo>
                    <a:lnTo>
                      <a:pt x="672" y="793"/>
                    </a:lnTo>
                    <a:lnTo>
                      <a:pt x="659" y="817"/>
                    </a:lnTo>
                    <a:lnTo>
                      <a:pt x="645" y="840"/>
                    </a:lnTo>
                    <a:lnTo>
                      <a:pt x="631" y="863"/>
                    </a:lnTo>
                    <a:lnTo>
                      <a:pt x="616" y="885"/>
                    </a:lnTo>
                    <a:lnTo>
                      <a:pt x="616" y="916"/>
                    </a:lnTo>
                    <a:lnTo>
                      <a:pt x="616" y="916"/>
                    </a:lnTo>
                    <a:lnTo>
                      <a:pt x="615" y="953"/>
                    </a:lnTo>
                    <a:lnTo>
                      <a:pt x="613" y="989"/>
                    </a:lnTo>
                    <a:lnTo>
                      <a:pt x="611" y="1063"/>
                    </a:lnTo>
                    <a:lnTo>
                      <a:pt x="610" y="1098"/>
                    </a:lnTo>
                    <a:lnTo>
                      <a:pt x="610" y="1135"/>
                    </a:lnTo>
                    <a:lnTo>
                      <a:pt x="611" y="1172"/>
                    </a:lnTo>
                    <a:lnTo>
                      <a:pt x="613" y="1208"/>
                    </a:lnTo>
                    <a:lnTo>
                      <a:pt x="613" y="1208"/>
                    </a:lnTo>
                    <a:lnTo>
                      <a:pt x="615" y="1227"/>
                    </a:lnTo>
                    <a:lnTo>
                      <a:pt x="619" y="1246"/>
                    </a:lnTo>
                    <a:lnTo>
                      <a:pt x="626" y="1283"/>
                    </a:lnTo>
                    <a:lnTo>
                      <a:pt x="636" y="1319"/>
                    </a:lnTo>
                    <a:lnTo>
                      <a:pt x="649" y="1353"/>
                    </a:lnTo>
                    <a:lnTo>
                      <a:pt x="663" y="1386"/>
                    </a:lnTo>
                    <a:lnTo>
                      <a:pt x="680" y="1419"/>
                    </a:lnTo>
                    <a:lnTo>
                      <a:pt x="699" y="1452"/>
                    </a:lnTo>
                    <a:lnTo>
                      <a:pt x="719" y="1485"/>
                    </a:lnTo>
                    <a:lnTo>
                      <a:pt x="719" y="1485"/>
                    </a:lnTo>
                    <a:lnTo>
                      <a:pt x="753" y="1535"/>
                    </a:lnTo>
                    <a:lnTo>
                      <a:pt x="771" y="1560"/>
                    </a:lnTo>
                    <a:lnTo>
                      <a:pt x="790" y="1586"/>
                    </a:lnTo>
                    <a:lnTo>
                      <a:pt x="810" y="1610"/>
                    </a:lnTo>
                    <a:lnTo>
                      <a:pt x="831" y="1634"/>
                    </a:lnTo>
                    <a:lnTo>
                      <a:pt x="852" y="1657"/>
                    </a:lnTo>
                    <a:lnTo>
                      <a:pt x="874" y="1680"/>
                    </a:lnTo>
                    <a:lnTo>
                      <a:pt x="887" y="174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2" name="Freeform 89">
                <a:extLst>
                  <a:ext uri="{FF2B5EF4-FFF2-40B4-BE49-F238E27FC236}">
                    <a16:creationId xmlns:a16="http://schemas.microsoft.com/office/drawing/2014/main" id="{96F91CD9-A14E-5529-9948-E8A6491B4A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2" y="1315"/>
                <a:ext cx="1107" cy="1079"/>
              </a:xfrm>
              <a:custGeom>
                <a:avLst/>
                <a:gdLst>
                  <a:gd name="T0" fmla="*/ 1632 w 2215"/>
                  <a:gd name="T1" fmla="*/ 2029 h 2157"/>
                  <a:gd name="T2" fmla="*/ 1768 w 2215"/>
                  <a:gd name="T3" fmla="*/ 2016 h 2157"/>
                  <a:gd name="T4" fmla="*/ 1840 w 2215"/>
                  <a:gd name="T5" fmla="*/ 2006 h 2157"/>
                  <a:gd name="T6" fmla="*/ 1932 w 2215"/>
                  <a:gd name="T7" fmla="*/ 1981 h 2157"/>
                  <a:gd name="T8" fmla="*/ 1965 w 2215"/>
                  <a:gd name="T9" fmla="*/ 1933 h 2157"/>
                  <a:gd name="T10" fmla="*/ 2062 w 2215"/>
                  <a:gd name="T11" fmla="*/ 1937 h 2157"/>
                  <a:gd name="T12" fmla="*/ 2156 w 2215"/>
                  <a:gd name="T13" fmla="*/ 1914 h 2157"/>
                  <a:gd name="T14" fmla="*/ 2079 w 2215"/>
                  <a:gd name="T15" fmla="*/ 1777 h 2157"/>
                  <a:gd name="T16" fmla="*/ 2025 w 2215"/>
                  <a:gd name="T17" fmla="*/ 1640 h 2157"/>
                  <a:gd name="T18" fmla="*/ 2046 w 2215"/>
                  <a:gd name="T19" fmla="*/ 1404 h 2157"/>
                  <a:gd name="T20" fmla="*/ 2096 w 2215"/>
                  <a:gd name="T21" fmla="*/ 1129 h 2157"/>
                  <a:gd name="T22" fmla="*/ 2038 w 2215"/>
                  <a:gd name="T23" fmla="*/ 1000 h 2157"/>
                  <a:gd name="T24" fmla="*/ 1912 w 2215"/>
                  <a:gd name="T25" fmla="*/ 828 h 2157"/>
                  <a:gd name="T26" fmla="*/ 1857 w 2215"/>
                  <a:gd name="T27" fmla="*/ 476 h 2157"/>
                  <a:gd name="T28" fmla="*/ 1757 w 2215"/>
                  <a:gd name="T29" fmla="*/ 242 h 2157"/>
                  <a:gd name="T30" fmla="*/ 1593 w 2215"/>
                  <a:gd name="T31" fmla="*/ 68 h 2157"/>
                  <a:gd name="T32" fmla="*/ 1376 w 2215"/>
                  <a:gd name="T33" fmla="*/ 3 h 2157"/>
                  <a:gd name="T34" fmla="*/ 1135 w 2215"/>
                  <a:gd name="T35" fmla="*/ 31 h 2157"/>
                  <a:gd name="T36" fmla="*/ 1008 w 2215"/>
                  <a:gd name="T37" fmla="*/ 17 h 2157"/>
                  <a:gd name="T38" fmla="*/ 843 w 2215"/>
                  <a:gd name="T39" fmla="*/ 56 h 2157"/>
                  <a:gd name="T40" fmla="*/ 570 w 2215"/>
                  <a:gd name="T41" fmla="*/ 266 h 2157"/>
                  <a:gd name="T42" fmla="*/ 447 w 2215"/>
                  <a:gd name="T43" fmla="*/ 494 h 2157"/>
                  <a:gd name="T44" fmla="*/ 380 w 2215"/>
                  <a:gd name="T45" fmla="*/ 777 h 2157"/>
                  <a:gd name="T46" fmla="*/ 265 w 2215"/>
                  <a:gd name="T47" fmla="*/ 902 h 2157"/>
                  <a:gd name="T48" fmla="*/ 261 w 2215"/>
                  <a:gd name="T49" fmla="*/ 1127 h 2157"/>
                  <a:gd name="T50" fmla="*/ 246 w 2215"/>
                  <a:gd name="T51" fmla="*/ 1393 h 2157"/>
                  <a:gd name="T52" fmla="*/ 173 w 2215"/>
                  <a:gd name="T53" fmla="*/ 1516 h 2157"/>
                  <a:gd name="T54" fmla="*/ 0 w 2215"/>
                  <a:gd name="T55" fmla="*/ 1630 h 2157"/>
                  <a:gd name="T56" fmla="*/ 131 w 2215"/>
                  <a:gd name="T57" fmla="*/ 1617 h 2157"/>
                  <a:gd name="T58" fmla="*/ 222 w 2215"/>
                  <a:gd name="T59" fmla="*/ 1567 h 2157"/>
                  <a:gd name="T60" fmla="*/ 162 w 2215"/>
                  <a:gd name="T61" fmla="*/ 1737 h 2157"/>
                  <a:gd name="T62" fmla="*/ 161 w 2215"/>
                  <a:gd name="T63" fmla="*/ 1854 h 2157"/>
                  <a:gd name="T64" fmla="*/ 250 w 2215"/>
                  <a:gd name="T65" fmla="*/ 1854 h 2157"/>
                  <a:gd name="T66" fmla="*/ 258 w 2215"/>
                  <a:gd name="T67" fmla="*/ 1960 h 2157"/>
                  <a:gd name="T68" fmla="*/ 464 w 2215"/>
                  <a:gd name="T69" fmla="*/ 1890 h 2157"/>
                  <a:gd name="T70" fmla="*/ 487 w 2215"/>
                  <a:gd name="T71" fmla="*/ 1950 h 2157"/>
                  <a:gd name="T72" fmla="*/ 508 w 2215"/>
                  <a:gd name="T73" fmla="*/ 2022 h 2157"/>
                  <a:gd name="T74" fmla="*/ 672 w 2215"/>
                  <a:gd name="T75" fmla="*/ 1969 h 2157"/>
                  <a:gd name="T76" fmla="*/ 668 w 2215"/>
                  <a:gd name="T77" fmla="*/ 2134 h 2157"/>
                  <a:gd name="T78" fmla="*/ 787 w 2215"/>
                  <a:gd name="T79" fmla="*/ 2109 h 2157"/>
                  <a:gd name="T80" fmla="*/ 853 w 2215"/>
                  <a:gd name="T81" fmla="*/ 1987 h 2157"/>
                  <a:gd name="T82" fmla="*/ 855 w 2215"/>
                  <a:gd name="T83" fmla="*/ 1667 h 2157"/>
                  <a:gd name="T84" fmla="*/ 689 w 2215"/>
                  <a:gd name="T85" fmla="*/ 1475 h 2157"/>
                  <a:gd name="T86" fmla="*/ 622 w 2215"/>
                  <a:gd name="T87" fmla="*/ 1271 h 2157"/>
                  <a:gd name="T88" fmla="*/ 645 w 2215"/>
                  <a:gd name="T89" fmla="*/ 877 h 2157"/>
                  <a:gd name="T90" fmla="*/ 785 w 2215"/>
                  <a:gd name="T91" fmla="*/ 614 h 2157"/>
                  <a:gd name="T92" fmla="*/ 852 w 2215"/>
                  <a:gd name="T93" fmla="*/ 421 h 2157"/>
                  <a:gd name="T94" fmla="*/ 988 w 2215"/>
                  <a:gd name="T95" fmla="*/ 348 h 2157"/>
                  <a:gd name="T96" fmla="*/ 1091 w 2215"/>
                  <a:gd name="T97" fmla="*/ 375 h 2157"/>
                  <a:gd name="T98" fmla="*/ 1213 w 2215"/>
                  <a:gd name="T99" fmla="*/ 340 h 2157"/>
                  <a:gd name="T100" fmla="*/ 1354 w 2215"/>
                  <a:gd name="T101" fmla="*/ 444 h 2157"/>
                  <a:gd name="T102" fmla="*/ 1505 w 2215"/>
                  <a:gd name="T103" fmla="*/ 696 h 2157"/>
                  <a:gd name="T104" fmla="*/ 1678 w 2215"/>
                  <a:gd name="T105" fmla="*/ 984 h 2157"/>
                  <a:gd name="T106" fmla="*/ 1650 w 2215"/>
                  <a:gd name="T107" fmla="*/ 1294 h 2157"/>
                  <a:gd name="T108" fmla="*/ 1554 w 2215"/>
                  <a:gd name="T109" fmla="*/ 1556 h 2157"/>
                  <a:gd name="T110" fmla="*/ 1485 w 2215"/>
                  <a:gd name="T111" fmla="*/ 1708 h 2157"/>
                  <a:gd name="T112" fmla="*/ 1531 w 2215"/>
                  <a:gd name="T113" fmla="*/ 1992 h 2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15" h="2157">
                    <a:moveTo>
                      <a:pt x="1531" y="1992"/>
                    </a:moveTo>
                    <a:lnTo>
                      <a:pt x="1531" y="1992"/>
                    </a:lnTo>
                    <a:lnTo>
                      <a:pt x="1542" y="1998"/>
                    </a:lnTo>
                    <a:lnTo>
                      <a:pt x="1554" y="2004"/>
                    </a:lnTo>
                    <a:lnTo>
                      <a:pt x="1568" y="2009"/>
                    </a:lnTo>
                    <a:lnTo>
                      <a:pt x="1583" y="2016"/>
                    </a:lnTo>
                    <a:lnTo>
                      <a:pt x="1598" y="2021"/>
                    </a:lnTo>
                    <a:lnTo>
                      <a:pt x="1615" y="2025"/>
                    </a:lnTo>
                    <a:lnTo>
                      <a:pt x="1632" y="2029"/>
                    </a:lnTo>
                    <a:lnTo>
                      <a:pt x="1649" y="2031"/>
                    </a:lnTo>
                    <a:lnTo>
                      <a:pt x="1667" y="2034"/>
                    </a:lnTo>
                    <a:lnTo>
                      <a:pt x="1683" y="2035"/>
                    </a:lnTo>
                    <a:lnTo>
                      <a:pt x="1701" y="2035"/>
                    </a:lnTo>
                    <a:lnTo>
                      <a:pt x="1716" y="2034"/>
                    </a:lnTo>
                    <a:lnTo>
                      <a:pt x="1732" y="2031"/>
                    </a:lnTo>
                    <a:lnTo>
                      <a:pt x="1746" y="2027"/>
                    </a:lnTo>
                    <a:lnTo>
                      <a:pt x="1757" y="2022"/>
                    </a:lnTo>
                    <a:lnTo>
                      <a:pt x="1768" y="2016"/>
                    </a:lnTo>
                    <a:lnTo>
                      <a:pt x="1768" y="2016"/>
                    </a:lnTo>
                    <a:lnTo>
                      <a:pt x="1766" y="2011"/>
                    </a:lnTo>
                    <a:lnTo>
                      <a:pt x="1763" y="2004"/>
                    </a:lnTo>
                    <a:lnTo>
                      <a:pt x="1761" y="1999"/>
                    </a:lnTo>
                    <a:lnTo>
                      <a:pt x="1757" y="1994"/>
                    </a:lnTo>
                    <a:lnTo>
                      <a:pt x="1757" y="1994"/>
                    </a:lnTo>
                    <a:lnTo>
                      <a:pt x="1793" y="2001"/>
                    </a:lnTo>
                    <a:lnTo>
                      <a:pt x="1815" y="2003"/>
                    </a:lnTo>
                    <a:lnTo>
                      <a:pt x="1840" y="2006"/>
                    </a:lnTo>
                    <a:lnTo>
                      <a:pt x="1862" y="2007"/>
                    </a:lnTo>
                    <a:lnTo>
                      <a:pt x="1884" y="2006"/>
                    </a:lnTo>
                    <a:lnTo>
                      <a:pt x="1902" y="2003"/>
                    </a:lnTo>
                    <a:lnTo>
                      <a:pt x="1910" y="2001"/>
                    </a:lnTo>
                    <a:lnTo>
                      <a:pt x="1916" y="1998"/>
                    </a:lnTo>
                    <a:lnTo>
                      <a:pt x="1916" y="1998"/>
                    </a:lnTo>
                    <a:lnTo>
                      <a:pt x="1926" y="1990"/>
                    </a:lnTo>
                    <a:lnTo>
                      <a:pt x="1930" y="1987"/>
                    </a:lnTo>
                    <a:lnTo>
                      <a:pt x="1932" y="1981"/>
                    </a:lnTo>
                    <a:lnTo>
                      <a:pt x="1936" y="1973"/>
                    </a:lnTo>
                    <a:lnTo>
                      <a:pt x="1937" y="1962"/>
                    </a:lnTo>
                    <a:lnTo>
                      <a:pt x="1936" y="1952"/>
                    </a:lnTo>
                    <a:lnTo>
                      <a:pt x="1935" y="1939"/>
                    </a:lnTo>
                    <a:lnTo>
                      <a:pt x="1934" y="1927"/>
                    </a:lnTo>
                    <a:lnTo>
                      <a:pt x="1932" y="1913"/>
                    </a:lnTo>
                    <a:lnTo>
                      <a:pt x="1932" y="1913"/>
                    </a:lnTo>
                    <a:lnTo>
                      <a:pt x="1948" y="1923"/>
                    </a:lnTo>
                    <a:lnTo>
                      <a:pt x="1965" y="1933"/>
                    </a:lnTo>
                    <a:lnTo>
                      <a:pt x="1983" y="1943"/>
                    </a:lnTo>
                    <a:lnTo>
                      <a:pt x="2002" y="1952"/>
                    </a:lnTo>
                    <a:lnTo>
                      <a:pt x="2023" y="1960"/>
                    </a:lnTo>
                    <a:lnTo>
                      <a:pt x="2042" y="1965"/>
                    </a:lnTo>
                    <a:lnTo>
                      <a:pt x="2062" y="1969"/>
                    </a:lnTo>
                    <a:lnTo>
                      <a:pt x="2080" y="1970"/>
                    </a:lnTo>
                    <a:lnTo>
                      <a:pt x="2080" y="1970"/>
                    </a:lnTo>
                    <a:lnTo>
                      <a:pt x="2070" y="1955"/>
                    </a:lnTo>
                    <a:lnTo>
                      <a:pt x="2062" y="1937"/>
                    </a:lnTo>
                    <a:lnTo>
                      <a:pt x="2058" y="1929"/>
                    </a:lnTo>
                    <a:lnTo>
                      <a:pt x="2057" y="1920"/>
                    </a:lnTo>
                    <a:lnTo>
                      <a:pt x="2056" y="1910"/>
                    </a:lnTo>
                    <a:lnTo>
                      <a:pt x="2056" y="1901"/>
                    </a:lnTo>
                    <a:lnTo>
                      <a:pt x="2056" y="1901"/>
                    </a:lnTo>
                    <a:lnTo>
                      <a:pt x="2096" y="1909"/>
                    </a:lnTo>
                    <a:lnTo>
                      <a:pt x="2117" y="1911"/>
                    </a:lnTo>
                    <a:lnTo>
                      <a:pt x="2137" y="1913"/>
                    </a:lnTo>
                    <a:lnTo>
                      <a:pt x="2156" y="1914"/>
                    </a:lnTo>
                    <a:lnTo>
                      <a:pt x="2176" y="1914"/>
                    </a:lnTo>
                    <a:lnTo>
                      <a:pt x="2195" y="1911"/>
                    </a:lnTo>
                    <a:lnTo>
                      <a:pt x="2215" y="1909"/>
                    </a:lnTo>
                    <a:lnTo>
                      <a:pt x="2215" y="1909"/>
                    </a:lnTo>
                    <a:lnTo>
                      <a:pt x="2164" y="1867"/>
                    </a:lnTo>
                    <a:lnTo>
                      <a:pt x="2141" y="1847"/>
                    </a:lnTo>
                    <a:lnTo>
                      <a:pt x="2118" y="1825"/>
                    </a:lnTo>
                    <a:lnTo>
                      <a:pt x="2098" y="1801"/>
                    </a:lnTo>
                    <a:lnTo>
                      <a:pt x="2079" y="1777"/>
                    </a:lnTo>
                    <a:lnTo>
                      <a:pt x="2061" y="1749"/>
                    </a:lnTo>
                    <a:lnTo>
                      <a:pt x="2053" y="1735"/>
                    </a:lnTo>
                    <a:lnTo>
                      <a:pt x="2046" y="1719"/>
                    </a:lnTo>
                    <a:lnTo>
                      <a:pt x="2046" y="1719"/>
                    </a:lnTo>
                    <a:lnTo>
                      <a:pt x="2040" y="1704"/>
                    </a:lnTo>
                    <a:lnTo>
                      <a:pt x="2035" y="1689"/>
                    </a:lnTo>
                    <a:lnTo>
                      <a:pt x="2032" y="1673"/>
                    </a:lnTo>
                    <a:lnTo>
                      <a:pt x="2028" y="1657"/>
                    </a:lnTo>
                    <a:lnTo>
                      <a:pt x="2025" y="1640"/>
                    </a:lnTo>
                    <a:lnTo>
                      <a:pt x="2024" y="1624"/>
                    </a:lnTo>
                    <a:lnTo>
                      <a:pt x="2023" y="1589"/>
                    </a:lnTo>
                    <a:lnTo>
                      <a:pt x="2024" y="1555"/>
                    </a:lnTo>
                    <a:lnTo>
                      <a:pt x="2026" y="1522"/>
                    </a:lnTo>
                    <a:lnTo>
                      <a:pt x="2030" y="1488"/>
                    </a:lnTo>
                    <a:lnTo>
                      <a:pt x="2035" y="1455"/>
                    </a:lnTo>
                    <a:lnTo>
                      <a:pt x="2035" y="1455"/>
                    </a:lnTo>
                    <a:lnTo>
                      <a:pt x="2039" y="1429"/>
                    </a:lnTo>
                    <a:lnTo>
                      <a:pt x="2046" y="1404"/>
                    </a:lnTo>
                    <a:lnTo>
                      <a:pt x="2052" y="1378"/>
                    </a:lnTo>
                    <a:lnTo>
                      <a:pt x="2058" y="1353"/>
                    </a:lnTo>
                    <a:lnTo>
                      <a:pt x="2073" y="1303"/>
                    </a:lnTo>
                    <a:lnTo>
                      <a:pt x="2086" y="1253"/>
                    </a:lnTo>
                    <a:lnTo>
                      <a:pt x="2093" y="1229"/>
                    </a:lnTo>
                    <a:lnTo>
                      <a:pt x="2096" y="1204"/>
                    </a:lnTo>
                    <a:lnTo>
                      <a:pt x="2099" y="1180"/>
                    </a:lnTo>
                    <a:lnTo>
                      <a:pt x="2099" y="1154"/>
                    </a:lnTo>
                    <a:lnTo>
                      <a:pt x="2096" y="1129"/>
                    </a:lnTo>
                    <a:lnTo>
                      <a:pt x="2093" y="1103"/>
                    </a:lnTo>
                    <a:lnTo>
                      <a:pt x="2089" y="1090"/>
                    </a:lnTo>
                    <a:lnTo>
                      <a:pt x="2085" y="1078"/>
                    </a:lnTo>
                    <a:lnTo>
                      <a:pt x="2080" y="1065"/>
                    </a:lnTo>
                    <a:lnTo>
                      <a:pt x="2073" y="1052"/>
                    </a:lnTo>
                    <a:lnTo>
                      <a:pt x="2073" y="1052"/>
                    </a:lnTo>
                    <a:lnTo>
                      <a:pt x="2062" y="1034"/>
                    </a:lnTo>
                    <a:lnTo>
                      <a:pt x="2051" y="1017"/>
                    </a:lnTo>
                    <a:lnTo>
                      <a:pt x="2038" y="1000"/>
                    </a:lnTo>
                    <a:lnTo>
                      <a:pt x="2024" y="984"/>
                    </a:lnTo>
                    <a:lnTo>
                      <a:pt x="1995" y="953"/>
                    </a:lnTo>
                    <a:lnTo>
                      <a:pt x="1964" y="922"/>
                    </a:lnTo>
                    <a:lnTo>
                      <a:pt x="1964" y="922"/>
                    </a:lnTo>
                    <a:lnTo>
                      <a:pt x="1948" y="902"/>
                    </a:lnTo>
                    <a:lnTo>
                      <a:pt x="1935" y="884"/>
                    </a:lnTo>
                    <a:lnTo>
                      <a:pt x="1925" y="865"/>
                    </a:lnTo>
                    <a:lnTo>
                      <a:pt x="1917" y="847"/>
                    </a:lnTo>
                    <a:lnTo>
                      <a:pt x="1912" y="828"/>
                    </a:lnTo>
                    <a:lnTo>
                      <a:pt x="1907" y="808"/>
                    </a:lnTo>
                    <a:lnTo>
                      <a:pt x="1904" y="786"/>
                    </a:lnTo>
                    <a:lnTo>
                      <a:pt x="1902" y="761"/>
                    </a:lnTo>
                    <a:lnTo>
                      <a:pt x="1902" y="761"/>
                    </a:lnTo>
                    <a:lnTo>
                      <a:pt x="1897" y="702"/>
                    </a:lnTo>
                    <a:lnTo>
                      <a:pt x="1889" y="645"/>
                    </a:lnTo>
                    <a:lnTo>
                      <a:pt x="1882" y="588"/>
                    </a:lnTo>
                    <a:lnTo>
                      <a:pt x="1871" y="532"/>
                    </a:lnTo>
                    <a:lnTo>
                      <a:pt x="1857" y="476"/>
                    </a:lnTo>
                    <a:lnTo>
                      <a:pt x="1850" y="449"/>
                    </a:lnTo>
                    <a:lnTo>
                      <a:pt x="1842" y="421"/>
                    </a:lnTo>
                    <a:lnTo>
                      <a:pt x="1833" y="394"/>
                    </a:lnTo>
                    <a:lnTo>
                      <a:pt x="1822" y="366"/>
                    </a:lnTo>
                    <a:lnTo>
                      <a:pt x="1812" y="340"/>
                    </a:lnTo>
                    <a:lnTo>
                      <a:pt x="1799" y="314"/>
                    </a:lnTo>
                    <a:lnTo>
                      <a:pt x="1799" y="314"/>
                    </a:lnTo>
                    <a:lnTo>
                      <a:pt x="1779" y="278"/>
                    </a:lnTo>
                    <a:lnTo>
                      <a:pt x="1757" y="242"/>
                    </a:lnTo>
                    <a:lnTo>
                      <a:pt x="1732" y="205"/>
                    </a:lnTo>
                    <a:lnTo>
                      <a:pt x="1704" y="169"/>
                    </a:lnTo>
                    <a:lnTo>
                      <a:pt x="1690" y="152"/>
                    </a:lnTo>
                    <a:lnTo>
                      <a:pt x="1674" y="136"/>
                    </a:lnTo>
                    <a:lnTo>
                      <a:pt x="1659" y="121"/>
                    </a:lnTo>
                    <a:lnTo>
                      <a:pt x="1643" y="107"/>
                    </a:lnTo>
                    <a:lnTo>
                      <a:pt x="1626" y="93"/>
                    </a:lnTo>
                    <a:lnTo>
                      <a:pt x="1610" y="80"/>
                    </a:lnTo>
                    <a:lnTo>
                      <a:pt x="1593" y="68"/>
                    </a:lnTo>
                    <a:lnTo>
                      <a:pt x="1575" y="59"/>
                    </a:lnTo>
                    <a:lnTo>
                      <a:pt x="1575" y="59"/>
                    </a:lnTo>
                    <a:lnTo>
                      <a:pt x="1554" y="48"/>
                    </a:lnTo>
                    <a:lnTo>
                      <a:pt x="1528" y="38"/>
                    </a:lnTo>
                    <a:lnTo>
                      <a:pt x="1502" y="29"/>
                    </a:lnTo>
                    <a:lnTo>
                      <a:pt x="1471" y="21"/>
                    </a:lnTo>
                    <a:lnTo>
                      <a:pt x="1441" y="14"/>
                    </a:lnTo>
                    <a:lnTo>
                      <a:pt x="1407" y="9"/>
                    </a:lnTo>
                    <a:lnTo>
                      <a:pt x="1376" y="3"/>
                    </a:lnTo>
                    <a:lnTo>
                      <a:pt x="1341" y="1"/>
                    </a:lnTo>
                    <a:lnTo>
                      <a:pt x="1308" y="0"/>
                    </a:lnTo>
                    <a:lnTo>
                      <a:pt x="1277" y="0"/>
                    </a:lnTo>
                    <a:lnTo>
                      <a:pt x="1245" y="2"/>
                    </a:lnTo>
                    <a:lnTo>
                      <a:pt x="1214" y="6"/>
                    </a:lnTo>
                    <a:lnTo>
                      <a:pt x="1185" y="12"/>
                    </a:lnTo>
                    <a:lnTo>
                      <a:pt x="1160" y="21"/>
                    </a:lnTo>
                    <a:lnTo>
                      <a:pt x="1147" y="26"/>
                    </a:lnTo>
                    <a:lnTo>
                      <a:pt x="1135" y="31"/>
                    </a:lnTo>
                    <a:lnTo>
                      <a:pt x="1125" y="38"/>
                    </a:lnTo>
                    <a:lnTo>
                      <a:pt x="1115" y="45"/>
                    </a:lnTo>
                    <a:lnTo>
                      <a:pt x="1099" y="35"/>
                    </a:lnTo>
                    <a:lnTo>
                      <a:pt x="1099" y="35"/>
                    </a:lnTo>
                    <a:lnTo>
                      <a:pt x="1081" y="29"/>
                    </a:lnTo>
                    <a:lnTo>
                      <a:pt x="1063" y="24"/>
                    </a:lnTo>
                    <a:lnTo>
                      <a:pt x="1044" y="20"/>
                    </a:lnTo>
                    <a:lnTo>
                      <a:pt x="1026" y="17"/>
                    </a:lnTo>
                    <a:lnTo>
                      <a:pt x="1008" y="17"/>
                    </a:lnTo>
                    <a:lnTo>
                      <a:pt x="989" y="17"/>
                    </a:lnTo>
                    <a:lnTo>
                      <a:pt x="972" y="19"/>
                    </a:lnTo>
                    <a:lnTo>
                      <a:pt x="952" y="21"/>
                    </a:lnTo>
                    <a:lnTo>
                      <a:pt x="935" y="25"/>
                    </a:lnTo>
                    <a:lnTo>
                      <a:pt x="916" y="29"/>
                    </a:lnTo>
                    <a:lnTo>
                      <a:pt x="898" y="35"/>
                    </a:lnTo>
                    <a:lnTo>
                      <a:pt x="879" y="42"/>
                    </a:lnTo>
                    <a:lnTo>
                      <a:pt x="861" y="48"/>
                    </a:lnTo>
                    <a:lnTo>
                      <a:pt x="843" y="56"/>
                    </a:lnTo>
                    <a:lnTo>
                      <a:pt x="808" y="74"/>
                    </a:lnTo>
                    <a:lnTo>
                      <a:pt x="772" y="94"/>
                    </a:lnTo>
                    <a:lnTo>
                      <a:pt x="739" y="117"/>
                    </a:lnTo>
                    <a:lnTo>
                      <a:pt x="706" y="140"/>
                    </a:lnTo>
                    <a:lnTo>
                      <a:pt x="675" y="165"/>
                    </a:lnTo>
                    <a:lnTo>
                      <a:pt x="646" y="191"/>
                    </a:lnTo>
                    <a:lnTo>
                      <a:pt x="618" y="216"/>
                    </a:lnTo>
                    <a:lnTo>
                      <a:pt x="593" y="242"/>
                    </a:lnTo>
                    <a:lnTo>
                      <a:pt x="570" y="266"/>
                    </a:lnTo>
                    <a:lnTo>
                      <a:pt x="570" y="266"/>
                    </a:lnTo>
                    <a:lnTo>
                      <a:pt x="548" y="291"/>
                    </a:lnTo>
                    <a:lnTo>
                      <a:pt x="529" y="318"/>
                    </a:lnTo>
                    <a:lnTo>
                      <a:pt x="511" y="345"/>
                    </a:lnTo>
                    <a:lnTo>
                      <a:pt x="496" y="374"/>
                    </a:lnTo>
                    <a:lnTo>
                      <a:pt x="482" y="402"/>
                    </a:lnTo>
                    <a:lnTo>
                      <a:pt x="468" y="432"/>
                    </a:lnTo>
                    <a:lnTo>
                      <a:pt x="457" y="463"/>
                    </a:lnTo>
                    <a:lnTo>
                      <a:pt x="447" y="494"/>
                    </a:lnTo>
                    <a:lnTo>
                      <a:pt x="438" y="525"/>
                    </a:lnTo>
                    <a:lnTo>
                      <a:pt x="429" y="556"/>
                    </a:lnTo>
                    <a:lnTo>
                      <a:pt x="422" y="589"/>
                    </a:lnTo>
                    <a:lnTo>
                      <a:pt x="416" y="621"/>
                    </a:lnTo>
                    <a:lnTo>
                      <a:pt x="410" y="653"/>
                    </a:lnTo>
                    <a:lnTo>
                      <a:pt x="406" y="686"/>
                    </a:lnTo>
                    <a:lnTo>
                      <a:pt x="398" y="751"/>
                    </a:lnTo>
                    <a:lnTo>
                      <a:pt x="380" y="777"/>
                    </a:lnTo>
                    <a:lnTo>
                      <a:pt x="380" y="777"/>
                    </a:lnTo>
                    <a:lnTo>
                      <a:pt x="360" y="795"/>
                    </a:lnTo>
                    <a:lnTo>
                      <a:pt x="340" y="812"/>
                    </a:lnTo>
                    <a:lnTo>
                      <a:pt x="321" y="827"/>
                    </a:lnTo>
                    <a:lnTo>
                      <a:pt x="304" y="842"/>
                    </a:lnTo>
                    <a:lnTo>
                      <a:pt x="288" y="860"/>
                    </a:lnTo>
                    <a:lnTo>
                      <a:pt x="281" y="869"/>
                    </a:lnTo>
                    <a:lnTo>
                      <a:pt x="275" y="879"/>
                    </a:lnTo>
                    <a:lnTo>
                      <a:pt x="269" y="889"/>
                    </a:lnTo>
                    <a:lnTo>
                      <a:pt x="265" y="902"/>
                    </a:lnTo>
                    <a:lnTo>
                      <a:pt x="261" y="915"/>
                    </a:lnTo>
                    <a:lnTo>
                      <a:pt x="257" y="929"/>
                    </a:lnTo>
                    <a:lnTo>
                      <a:pt x="257" y="929"/>
                    </a:lnTo>
                    <a:lnTo>
                      <a:pt x="255" y="945"/>
                    </a:lnTo>
                    <a:lnTo>
                      <a:pt x="253" y="962"/>
                    </a:lnTo>
                    <a:lnTo>
                      <a:pt x="252" y="994"/>
                    </a:lnTo>
                    <a:lnTo>
                      <a:pt x="253" y="1028"/>
                    </a:lnTo>
                    <a:lnTo>
                      <a:pt x="256" y="1061"/>
                    </a:lnTo>
                    <a:lnTo>
                      <a:pt x="261" y="1127"/>
                    </a:lnTo>
                    <a:lnTo>
                      <a:pt x="264" y="1161"/>
                    </a:lnTo>
                    <a:lnTo>
                      <a:pt x="265" y="1194"/>
                    </a:lnTo>
                    <a:lnTo>
                      <a:pt x="265" y="1194"/>
                    </a:lnTo>
                    <a:lnTo>
                      <a:pt x="264" y="1229"/>
                    </a:lnTo>
                    <a:lnTo>
                      <a:pt x="262" y="1269"/>
                    </a:lnTo>
                    <a:lnTo>
                      <a:pt x="260" y="1311"/>
                    </a:lnTo>
                    <a:lnTo>
                      <a:pt x="255" y="1353"/>
                    </a:lnTo>
                    <a:lnTo>
                      <a:pt x="251" y="1373"/>
                    </a:lnTo>
                    <a:lnTo>
                      <a:pt x="246" y="1393"/>
                    </a:lnTo>
                    <a:lnTo>
                      <a:pt x="241" y="1414"/>
                    </a:lnTo>
                    <a:lnTo>
                      <a:pt x="234" y="1433"/>
                    </a:lnTo>
                    <a:lnTo>
                      <a:pt x="227" y="1451"/>
                    </a:lnTo>
                    <a:lnTo>
                      <a:pt x="218" y="1467"/>
                    </a:lnTo>
                    <a:lnTo>
                      <a:pt x="208" y="1483"/>
                    </a:lnTo>
                    <a:lnTo>
                      <a:pt x="195" y="1497"/>
                    </a:lnTo>
                    <a:lnTo>
                      <a:pt x="195" y="1497"/>
                    </a:lnTo>
                    <a:lnTo>
                      <a:pt x="185" y="1507"/>
                    </a:lnTo>
                    <a:lnTo>
                      <a:pt x="173" y="1516"/>
                    </a:lnTo>
                    <a:lnTo>
                      <a:pt x="149" y="1533"/>
                    </a:lnTo>
                    <a:lnTo>
                      <a:pt x="124" y="1549"/>
                    </a:lnTo>
                    <a:lnTo>
                      <a:pt x="98" y="1564"/>
                    </a:lnTo>
                    <a:lnTo>
                      <a:pt x="72" y="1579"/>
                    </a:lnTo>
                    <a:lnTo>
                      <a:pt x="46" y="1596"/>
                    </a:lnTo>
                    <a:lnTo>
                      <a:pt x="22" y="1612"/>
                    </a:lnTo>
                    <a:lnTo>
                      <a:pt x="11" y="1621"/>
                    </a:lnTo>
                    <a:lnTo>
                      <a:pt x="0" y="1630"/>
                    </a:lnTo>
                    <a:lnTo>
                      <a:pt x="0" y="1630"/>
                    </a:lnTo>
                    <a:lnTo>
                      <a:pt x="16" y="1633"/>
                    </a:lnTo>
                    <a:lnTo>
                      <a:pt x="31" y="1634"/>
                    </a:lnTo>
                    <a:lnTo>
                      <a:pt x="45" y="1634"/>
                    </a:lnTo>
                    <a:lnTo>
                      <a:pt x="60" y="1634"/>
                    </a:lnTo>
                    <a:lnTo>
                      <a:pt x="75" y="1631"/>
                    </a:lnTo>
                    <a:lnTo>
                      <a:pt x="89" y="1630"/>
                    </a:lnTo>
                    <a:lnTo>
                      <a:pt x="103" y="1626"/>
                    </a:lnTo>
                    <a:lnTo>
                      <a:pt x="117" y="1623"/>
                    </a:lnTo>
                    <a:lnTo>
                      <a:pt x="131" y="1617"/>
                    </a:lnTo>
                    <a:lnTo>
                      <a:pt x="144" y="1611"/>
                    </a:lnTo>
                    <a:lnTo>
                      <a:pt x="158" y="1605"/>
                    </a:lnTo>
                    <a:lnTo>
                      <a:pt x="171" y="1597"/>
                    </a:lnTo>
                    <a:lnTo>
                      <a:pt x="183" y="1589"/>
                    </a:lnTo>
                    <a:lnTo>
                      <a:pt x="196" y="1579"/>
                    </a:lnTo>
                    <a:lnTo>
                      <a:pt x="208" y="1569"/>
                    </a:lnTo>
                    <a:lnTo>
                      <a:pt x="219" y="1558"/>
                    </a:lnTo>
                    <a:lnTo>
                      <a:pt x="219" y="1558"/>
                    </a:lnTo>
                    <a:lnTo>
                      <a:pt x="222" y="1567"/>
                    </a:lnTo>
                    <a:lnTo>
                      <a:pt x="223" y="1575"/>
                    </a:lnTo>
                    <a:lnTo>
                      <a:pt x="223" y="1595"/>
                    </a:lnTo>
                    <a:lnTo>
                      <a:pt x="219" y="1615"/>
                    </a:lnTo>
                    <a:lnTo>
                      <a:pt x="214" y="1635"/>
                    </a:lnTo>
                    <a:lnTo>
                      <a:pt x="206" y="1656"/>
                    </a:lnTo>
                    <a:lnTo>
                      <a:pt x="197" y="1676"/>
                    </a:lnTo>
                    <a:lnTo>
                      <a:pt x="187" y="1696"/>
                    </a:lnTo>
                    <a:lnTo>
                      <a:pt x="175" y="1718"/>
                    </a:lnTo>
                    <a:lnTo>
                      <a:pt x="162" y="1737"/>
                    </a:lnTo>
                    <a:lnTo>
                      <a:pt x="148" y="1757"/>
                    </a:lnTo>
                    <a:lnTo>
                      <a:pt x="119" y="1794"/>
                    </a:lnTo>
                    <a:lnTo>
                      <a:pt x="91" y="1827"/>
                    </a:lnTo>
                    <a:lnTo>
                      <a:pt x="65" y="1854"/>
                    </a:lnTo>
                    <a:lnTo>
                      <a:pt x="65" y="1854"/>
                    </a:lnTo>
                    <a:lnTo>
                      <a:pt x="88" y="1858"/>
                    </a:lnTo>
                    <a:lnTo>
                      <a:pt x="111" y="1858"/>
                    </a:lnTo>
                    <a:lnTo>
                      <a:pt x="135" y="1857"/>
                    </a:lnTo>
                    <a:lnTo>
                      <a:pt x="161" y="1854"/>
                    </a:lnTo>
                    <a:lnTo>
                      <a:pt x="185" y="1848"/>
                    </a:lnTo>
                    <a:lnTo>
                      <a:pt x="208" y="1841"/>
                    </a:lnTo>
                    <a:lnTo>
                      <a:pt x="230" y="1833"/>
                    </a:lnTo>
                    <a:lnTo>
                      <a:pt x="251" y="1822"/>
                    </a:lnTo>
                    <a:lnTo>
                      <a:pt x="251" y="1822"/>
                    </a:lnTo>
                    <a:lnTo>
                      <a:pt x="252" y="1830"/>
                    </a:lnTo>
                    <a:lnTo>
                      <a:pt x="252" y="1838"/>
                    </a:lnTo>
                    <a:lnTo>
                      <a:pt x="252" y="1845"/>
                    </a:lnTo>
                    <a:lnTo>
                      <a:pt x="250" y="1854"/>
                    </a:lnTo>
                    <a:lnTo>
                      <a:pt x="244" y="1871"/>
                    </a:lnTo>
                    <a:lnTo>
                      <a:pt x="238" y="1887"/>
                    </a:lnTo>
                    <a:lnTo>
                      <a:pt x="228" y="1904"/>
                    </a:lnTo>
                    <a:lnTo>
                      <a:pt x="219" y="1919"/>
                    </a:lnTo>
                    <a:lnTo>
                      <a:pt x="199" y="1947"/>
                    </a:lnTo>
                    <a:lnTo>
                      <a:pt x="199" y="1947"/>
                    </a:lnTo>
                    <a:lnTo>
                      <a:pt x="219" y="1953"/>
                    </a:lnTo>
                    <a:lnTo>
                      <a:pt x="238" y="1957"/>
                    </a:lnTo>
                    <a:lnTo>
                      <a:pt x="258" y="1960"/>
                    </a:lnTo>
                    <a:lnTo>
                      <a:pt x="278" y="1960"/>
                    </a:lnTo>
                    <a:lnTo>
                      <a:pt x="297" y="1957"/>
                    </a:lnTo>
                    <a:lnTo>
                      <a:pt x="316" y="1953"/>
                    </a:lnTo>
                    <a:lnTo>
                      <a:pt x="335" y="1948"/>
                    </a:lnTo>
                    <a:lnTo>
                      <a:pt x="354" y="1941"/>
                    </a:lnTo>
                    <a:lnTo>
                      <a:pt x="373" y="1934"/>
                    </a:lnTo>
                    <a:lnTo>
                      <a:pt x="392" y="1925"/>
                    </a:lnTo>
                    <a:lnTo>
                      <a:pt x="429" y="1908"/>
                    </a:lnTo>
                    <a:lnTo>
                      <a:pt x="464" y="1890"/>
                    </a:lnTo>
                    <a:lnTo>
                      <a:pt x="501" y="1875"/>
                    </a:lnTo>
                    <a:lnTo>
                      <a:pt x="501" y="1875"/>
                    </a:lnTo>
                    <a:lnTo>
                      <a:pt x="504" y="1883"/>
                    </a:lnTo>
                    <a:lnTo>
                      <a:pt x="505" y="1892"/>
                    </a:lnTo>
                    <a:lnTo>
                      <a:pt x="505" y="1903"/>
                    </a:lnTo>
                    <a:lnTo>
                      <a:pt x="504" y="1911"/>
                    </a:lnTo>
                    <a:lnTo>
                      <a:pt x="501" y="1920"/>
                    </a:lnTo>
                    <a:lnTo>
                      <a:pt x="497" y="1931"/>
                    </a:lnTo>
                    <a:lnTo>
                      <a:pt x="487" y="1950"/>
                    </a:lnTo>
                    <a:lnTo>
                      <a:pt x="477" y="1969"/>
                    </a:lnTo>
                    <a:lnTo>
                      <a:pt x="464" y="1987"/>
                    </a:lnTo>
                    <a:lnTo>
                      <a:pt x="454" y="2004"/>
                    </a:lnTo>
                    <a:lnTo>
                      <a:pt x="447" y="2022"/>
                    </a:lnTo>
                    <a:lnTo>
                      <a:pt x="447" y="2022"/>
                    </a:lnTo>
                    <a:lnTo>
                      <a:pt x="462" y="2023"/>
                    </a:lnTo>
                    <a:lnTo>
                      <a:pt x="477" y="2025"/>
                    </a:lnTo>
                    <a:lnTo>
                      <a:pt x="492" y="2023"/>
                    </a:lnTo>
                    <a:lnTo>
                      <a:pt x="508" y="2022"/>
                    </a:lnTo>
                    <a:lnTo>
                      <a:pt x="523" y="2020"/>
                    </a:lnTo>
                    <a:lnTo>
                      <a:pt x="537" y="2016"/>
                    </a:lnTo>
                    <a:lnTo>
                      <a:pt x="565" y="2006"/>
                    </a:lnTo>
                    <a:lnTo>
                      <a:pt x="591" y="1994"/>
                    </a:lnTo>
                    <a:lnTo>
                      <a:pt x="619" y="1981"/>
                    </a:lnTo>
                    <a:lnTo>
                      <a:pt x="646" y="1969"/>
                    </a:lnTo>
                    <a:lnTo>
                      <a:pt x="673" y="1957"/>
                    </a:lnTo>
                    <a:lnTo>
                      <a:pt x="673" y="1957"/>
                    </a:lnTo>
                    <a:lnTo>
                      <a:pt x="672" y="1969"/>
                    </a:lnTo>
                    <a:lnTo>
                      <a:pt x="670" y="1980"/>
                    </a:lnTo>
                    <a:lnTo>
                      <a:pt x="668" y="1992"/>
                    </a:lnTo>
                    <a:lnTo>
                      <a:pt x="664" y="2003"/>
                    </a:lnTo>
                    <a:lnTo>
                      <a:pt x="655" y="2026"/>
                    </a:lnTo>
                    <a:lnTo>
                      <a:pt x="645" y="2050"/>
                    </a:lnTo>
                    <a:lnTo>
                      <a:pt x="633" y="2079"/>
                    </a:lnTo>
                    <a:lnTo>
                      <a:pt x="655" y="2107"/>
                    </a:lnTo>
                    <a:lnTo>
                      <a:pt x="655" y="2107"/>
                    </a:lnTo>
                    <a:lnTo>
                      <a:pt x="668" y="2134"/>
                    </a:lnTo>
                    <a:lnTo>
                      <a:pt x="680" y="2157"/>
                    </a:lnTo>
                    <a:lnTo>
                      <a:pt x="697" y="2149"/>
                    </a:lnTo>
                    <a:lnTo>
                      <a:pt x="697" y="2149"/>
                    </a:lnTo>
                    <a:lnTo>
                      <a:pt x="715" y="2146"/>
                    </a:lnTo>
                    <a:lnTo>
                      <a:pt x="733" y="2141"/>
                    </a:lnTo>
                    <a:lnTo>
                      <a:pt x="748" y="2134"/>
                    </a:lnTo>
                    <a:lnTo>
                      <a:pt x="762" y="2127"/>
                    </a:lnTo>
                    <a:lnTo>
                      <a:pt x="776" y="2118"/>
                    </a:lnTo>
                    <a:lnTo>
                      <a:pt x="787" y="2109"/>
                    </a:lnTo>
                    <a:lnTo>
                      <a:pt x="799" y="2097"/>
                    </a:lnTo>
                    <a:lnTo>
                      <a:pt x="809" y="2086"/>
                    </a:lnTo>
                    <a:lnTo>
                      <a:pt x="818" y="2074"/>
                    </a:lnTo>
                    <a:lnTo>
                      <a:pt x="825" y="2060"/>
                    </a:lnTo>
                    <a:lnTo>
                      <a:pt x="833" y="2048"/>
                    </a:lnTo>
                    <a:lnTo>
                      <a:pt x="839" y="2032"/>
                    </a:lnTo>
                    <a:lnTo>
                      <a:pt x="844" y="2017"/>
                    </a:lnTo>
                    <a:lnTo>
                      <a:pt x="849" y="2002"/>
                    </a:lnTo>
                    <a:lnTo>
                      <a:pt x="853" y="1987"/>
                    </a:lnTo>
                    <a:lnTo>
                      <a:pt x="857" y="1970"/>
                    </a:lnTo>
                    <a:lnTo>
                      <a:pt x="862" y="1936"/>
                    </a:lnTo>
                    <a:lnTo>
                      <a:pt x="865" y="1901"/>
                    </a:lnTo>
                    <a:lnTo>
                      <a:pt x="865" y="1866"/>
                    </a:lnTo>
                    <a:lnTo>
                      <a:pt x="865" y="1831"/>
                    </a:lnTo>
                    <a:lnTo>
                      <a:pt x="862" y="1797"/>
                    </a:lnTo>
                    <a:lnTo>
                      <a:pt x="860" y="1764"/>
                    </a:lnTo>
                    <a:lnTo>
                      <a:pt x="855" y="1703"/>
                    </a:lnTo>
                    <a:lnTo>
                      <a:pt x="855" y="1667"/>
                    </a:lnTo>
                    <a:lnTo>
                      <a:pt x="855" y="1667"/>
                    </a:lnTo>
                    <a:lnTo>
                      <a:pt x="829" y="1644"/>
                    </a:lnTo>
                    <a:lnTo>
                      <a:pt x="805" y="1620"/>
                    </a:lnTo>
                    <a:lnTo>
                      <a:pt x="758" y="1572"/>
                    </a:lnTo>
                    <a:lnTo>
                      <a:pt x="758" y="1572"/>
                    </a:lnTo>
                    <a:lnTo>
                      <a:pt x="739" y="1549"/>
                    </a:lnTo>
                    <a:lnTo>
                      <a:pt x="721" y="1525"/>
                    </a:lnTo>
                    <a:lnTo>
                      <a:pt x="705" y="1500"/>
                    </a:lnTo>
                    <a:lnTo>
                      <a:pt x="689" y="1475"/>
                    </a:lnTo>
                    <a:lnTo>
                      <a:pt x="677" y="1449"/>
                    </a:lnTo>
                    <a:lnTo>
                      <a:pt x="665" y="1424"/>
                    </a:lnTo>
                    <a:lnTo>
                      <a:pt x="654" y="1397"/>
                    </a:lnTo>
                    <a:lnTo>
                      <a:pt x="645" y="1371"/>
                    </a:lnTo>
                    <a:lnTo>
                      <a:pt x="645" y="1371"/>
                    </a:lnTo>
                    <a:lnTo>
                      <a:pt x="638" y="1345"/>
                    </a:lnTo>
                    <a:lnTo>
                      <a:pt x="632" y="1321"/>
                    </a:lnTo>
                    <a:lnTo>
                      <a:pt x="626" y="1295"/>
                    </a:lnTo>
                    <a:lnTo>
                      <a:pt x="622" y="1271"/>
                    </a:lnTo>
                    <a:lnTo>
                      <a:pt x="614" y="1220"/>
                    </a:lnTo>
                    <a:lnTo>
                      <a:pt x="608" y="1168"/>
                    </a:lnTo>
                    <a:lnTo>
                      <a:pt x="604" y="1117"/>
                    </a:lnTo>
                    <a:lnTo>
                      <a:pt x="602" y="1065"/>
                    </a:lnTo>
                    <a:lnTo>
                      <a:pt x="598" y="963"/>
                    </a:lnTo>
                    <a:lnTo>
                      <a:pt x="593" y="936"/>
                    </a:lnTo>
                    <a:lnTo>
                      <a:pt x="593" y="936"/>
                    </a:lnTo>
                    <a:lnTo>
                      <a:pt x="619" y="907"/>
                    </a:lnTo>
                    <a:lnTo>
                      <a:pt x="645" y="877"/>
                    </a:lnTo>
                    <a:lnTo>
                      <a:pt x="668" y="846"/>
                    </a:lnTo>
                    <a:lnTo>
                      <a:pt x="689" y="816"/>
                    </a:lnTo>
                    <a:lnTo>
                      <a:pt x="711" y="782"/>
                    </a:lnTo>
                    <a:lnTo>
                      <a:pt x="730" y="749"/>
                    </a:lnTo>
                    <a:lnTo>
                      <a:pt x="748" y="712"/>
                    </a:lnTo>
                    <a:lnTo>
                      <a:pt x="766" y="674"/>
                    </a:lnTo>
                    <a:lnTo>
                      <a:pt x="766" y="674"/>
                    </a:lnTo>
                    <a:lnTo>
                      <a:pt x="776" y="645"/>
                    </a:lnTo>
                    <a:lnTo>
                      <a:pt x="785" y="614"/>
                    </a:lnTo>
                    <a:lnTo>
                      <a:pt x="799" y="551"/>
                    </a:lnTo>
                    <a:lnTo>
                      <a:pt x="806" y="519"/>
                    </a:lnTo>
                    <a:lnTo>
                      <a:pt x="816" y="488"/>
                    </a:lnTo>
                    <a:lnTo>
                      <a:pt x="822" y="473"/>
                    </a:lnTo>
                    <a:lnTo>
                      <a:pt x="828" y="458"/>
                    </a:lnTo>
                    <a:lnTo>
                      <a:pt x="836" y="444"/>
                    </a:lnTo>
                    <a:lnTo>
                      <a:pt x="844" y="430"/>
                    </a:lnTo>
                    <a:lnTo>
                      <a:pt x="844" y="430"/>
                    </a:lnTo>
                    <a:lnTo>
                      <a:pt x="852" y="421"/>
                    </a:lnTo>
                    <a:lnTo>
                      <a:pt x="862" y="411"/>
                    </a:lnTo>
                    <a:lnTo>
                      <a:pt x="874" y="401"/>
                    </a:lnTo>
                    <a:lnTo>
                      <a:pt x="888" y="390"/>
                    </a:lnTo>
                    <a:lnTo>
                      <a:pt x="903" y="382"/>
                    </a:lnTo>
                    <a:lnTo>
                      <a:pt x="918" y="373"/>
                    </a:lnTo>
                    <a:lnTo>
                      <a:pt x="936" y="365"/>
                    </a:lnTo>
                    <a:lnTo>
                      <a:pt x="952" y="357"/>
                    </a:lnTo>
                    <a:lnTo>
                      <a:pt x="970" y="352"/>
                    </a:lnTo>
                    <a:lnTo>
                      <a:pt x="988" y="348"/>
                    </a:lnTo>
                    <a:lnTo>
                      <a:pt x="1005" y="346"/>
                    </a:lnTo>
                    <a:lnTo>
                      <a:pt x="1021" y="345"/>
                    </a:lnTo>
                    <a:lnTo>
                      <a:pt x="1038" y="346"/>
                    </a:lnTo>
                    <a:lnTo>
                      <a:pt x="1052" y="350"/>
                    </a:lnTo>
                    <a:lnTo>
                      <a:pt x="1058" y="352"/>
                    </a:lnTo>
                    <a:lnTo>
                      <a:pt x="1064" y="356"/>
                    </a:lnTo>
                    <a:lnTo>
                      <a:pt x="1069" y="360"/>
                    </a:lnTo>
                    <a:lnTo>
                      <a:pt x="1074" y="365"/>
                    </a:lnTo>
                    <a:lnTo>
                      <a:pt x="1091" y="375"/>
                    </a:lnTo>
                    <a:lnTo>
                      <a:pt x="1091" y="375"/>
                    </a:lnTo>
                    <a:lnTo>
                      <a:pt x="1106" y="362"/>
                    </a:lnTo>
                    <a:lnTo>
                      <a:pt x="1121" y="352"/>
                    </a:lnTo>
                    <a:lnTo>
                      <a:pt x="1137" y="345"/>
                    </a:lnTo>
                    <a:lnTo>
                      <a:pt x="1152" y="340"/>
                    </a:lnTo>
                    <a:lnTo>
                      <a:pt x="1169" y="336"/>
                    </a:lnTo>
                    <a:lnTo>
                      <a:pt x="1184" y="336"/>
                    </a:lnTo>
                    <a:lnTo>
                      <a:pt x="1199" y="336"/>
                    </a:lnTo>
                    <a:lnTo>
                      <a:pt x="1213" y="340"/>
                    </a:lnTo>
                    <a:lnTo>
                      <a:pt x="1228" y="343"/>
                    </a:lnTo>
                    <a:lnTo>
                      <a:pt x="1243" y="350"/>
                    </a:lnTo>
                    <a:lnTo>
                      <a:pt x="1259" y="357"/>
                    </a:lnTo>
                    <a:lnTo>
                      <a:pt x="1273" y="366"/>
                    </a:lnTo>
                    <a:lnTo>
                      <a:pt x="1287" y="378"/>
                    </a:lnTo>
                    <a:lnTo>
                      <a:pt x="1301" y="389"/>
                    </a:lnTo>
                    <a:lnTo>
                      <a:pt x="1315" y="402"/>
                    </a:lnTo>
                    <a:lnTo>
                      <a:pt x="1329" y="415"/>
                    </a:lnTo>
                    <a:lnTo>
                      <a:pt x="1354" y="444"/>
                    </a:lnTo>
                    <a:lnTo>
                      <a:pt x="1379" y="476"/>
                    </a:lnTo>
                    <a:lnTo>
                      <a:pt x="1402" y="508"/>
                    </a:lnTo>
                    <a:lnTo>
                      <a:pt x="1423" y="539"/>
                    </a:lnTo>
                    <a:lnTo>
                      <a:pt x="1442" y="571"/>
                    </a:lnTo>
                    <a:lnTo>
                      <a:pt x="1458" y="600"/>
                    </a:lnTo>
                    <a:lnTo>
                      <a:pt x="1472" y="627"/>
                    </a:lnTo>
                    <a:lnTo>
                      <a:pt x="1482" y="650"/>
                    </a:lnTo>
                    <a:lnTo>
                      <a:pt x="1482" y="650"/>
                    </a:lnTo>
                    <a:lnTo>
                      <a:pt x="1505" y="696"/>
                    </a:lnTo>
                    <a:lnTo>
                      <a:pt x="1528" y="740"/>
                    </a:lnTo>
                    <a:lnTo>
                      <a:pt x="1551" y="784"/>
                    </a:lnTo>
                    <a:lnTo>
                      <a:pt x="1575" y="824"/>
                    </a:lnTo>
                    <a:lnTo>
                      <a:pt x="1599" y="863"/>
                    </a:lnTo>
                    <a:lnTo>
                      <a:pt x="1626" y="900"/>
                    </a:lnTo>
                    <a:lnTo>
                      <a:pt x="1653" y="935"/>
                    </a:lnTo>
                    <a:lnTo>
                      <a:pt x="1682" y="968"/>
                    </a:lnTo>
                    <a:lnTo>
                      <a:pt x="1678" y="984"/>
                    </a:lnTo>
                    <a:lnTo>
                      <a:pt x="1678" y="984"/>
                    </a:lnTo>
                    <a:lnTo>
                      <a:pt x="1678" y="1020"/>
                    </a:lnTo>
                    <a:lnTo>
                      <a:pt x="1677" y="1057"/>
                    </a:lnTo>
                    <a:lnTo>
                      <a:pt x="1676" y="1096"/>
                    </a:lnTo>
                    <a:lnTo>
                      <a:pt x="1672" y="1135"/>
                    </a:lnTo>
                    <a:lnTo>
                      <a:pt x="1668" y="1175"/>
                    </a:lnTo>
                    <a:lnTo>
                      <a:pt x="1663" y="1214"/>
                    </a:lnTo>
                    <a:lnTo>
                      <a:pt x="1657" y="1255"/>
                    </a:lnTo>
                    <a:lnTo>
                      <a:pt x="1650" y="1294"/>
                    </a:lnTo>
                    <a:lnTo>
                      <a:pt x="1650" y="1294"/>
                    </a:lnTo>
                    <a:lnTo>
                      <a:pt x="1638" y="1345"/>
                    </a:lnTo>
                    <a:lnTo>
                      <a:pt x="1624" y="1395"/>
                    </a:lnTo>
                    <a:lnTo>
                      <a:pt x="1616" y="1419"/>
                    </a:lnTo>
                    <a:lnTo>
                      <a:pt x="1607" y="1443"/>
                    </a:lnTo>
                    <a:lnTo>
                      <a:pt x="1598" y="1467"/>
                    </a:lnTo>
                    <a:lnTo>
                      <a:pt x="1588" y="1490"/>
                    </a:lnTo>
                    <a:lnTo>
                      <a:pt x="1577" y="1513"/>
                    </a:lnTo>
                    <a:lnTo>
                      <a:pt x="1565" y="1535"/>
                    </a:lnTo>
                    <a:lnTo>
                      <a:pt x="1554" y="1556"/>
                    </a:lnTo>
                    <a:lnTo>
                      <a:pt x="1540" y="1577"/>
                    </a:lnTo>
                    <a:lnTo>
                      <a:pt x="1526" y="1597"/>
                    </a:lnTo>
                    <a:lnTo>
                      <a:pt x="1510" y="1617"/>
                    </a:lnTo>
                    <a:lnTo>
                      <a:pt x="1495" y="1635"/>
                    </a:lnTo>
                    <a:lnTo>
                      <a:pt x="1479" y="1653"/>
                    </a:lnTo>
                    <a:lnTo>
                      <a:pt x="1480" y="1671"/>
                    </a:lnTo>
                    <a:lnTo>
                      <a:pt x="1480" y="1671"/>
                    </a:lnTo>
                    <a:lnTo>
                      <a:pt x="1482" y="1690"/>
                    </a:lnTo>
                    <a:lnTo>
                      <a:pt x="1485" y="1708"/>
                    </a:lnTo>
                    <a:lnTo>
                      <a:pt x="1488" y="1745"/>
                    </a:lnTo>
                    <a:lnTo>
                      <a:pt x="1488" y="1784"/>
                    </a:lnTo>
                    <a:lnTo>
                      <a:pt x="1488" y="1822"/>
                    </a:lnTo>
                    <a:lnTo>
                      <a:pt x="1488" y="1861"/>
                    </a:lnTo>
                    <a:lnTo>
                      <a:pt x="1488" y="1900"/>
                    </a:lnTo>
                    <a:lnTo>
                      <a:pt x="1490" y="1937"/>
                    </a:lnTo>
                    <a:lnTo>
                      <a:pt x="1493" y="1956"/>
                    </a:lnTo>
                    <a:lnTo>
                      <a:pt x="1496" y="1974"/>
                    </a:lnTo>
                    <a:lnTo>
                      <a:pt x="1531" y="1992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3" name="Freeform 90">
                <a:extLst>
                  <a:ext uri="{FF2B5EF4-FFF2-40B4-BE49-F238E27FC236}">
                    <a16:creationId xmlns:a16="http://schemas.microsoft.com/office/drawing/2014/main" id="{3DEBA627-40E5-9DAA-4887-1D044A81A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2" y="1315"/>
                <a:ext cx="1107" cy="1079"/>
              </a:xfrm>
              <a:custGeom>
                <a:avLst/>
                <a:gdLst>
                  <a:gd name="T0" fmla="*/ 1632 w 2215"/>
                  <a:gd name="T1" fmla="*/ 2029 h 2157"/>
                  <a:gd name="T2" fmla="*/ 1768 w 2215"/>
                  <a:gd name="T3" fmla="*/ 2016 h 2157"/>
                  <a:gd name="T4" fmla="*/ 1840 w 2215"/>
                  <a:gd name="T5" fmla="*/ 2006 h 2157"/>
                  <a:gd name="T6" fmla="*/ 1932 w 2215"/>
                  <a:gd name="T7" fmla="*/ 1981 h 2157"/>
                  <a:gd name="T8" fmla="*/ 1965 w 2215"/>
                  <a:gd name="T9" fmla="*/ 1933 h 2157"/>
                  <a:gd name="T10" fmla="*/ 2062 w 2215"/>
                  <a:gd name="T11" fmla="*/ 1937 h 2157"/>
                  <a:gd name="T12" fmla="*/ 2156 w 2215"/>
                  <a:gd name="T13" fmla="*/ 1914 h 2157"/>
                  <a:gd name="T14" fmla="*/ 2079 w 2215"/>
                  <a:gd name="T15" fmla="*/ 1777 h 2157"/>
                  <a:gd name="T16" fmla="*/ 2025 w 2215"/>
                  <a:gd name="T17" fmla="*/ 1640 h 2157"/>
                  <a:gd name="T18" fmla="*/ 2046 w 2215"/>
                  <a:gd name="T19" fmla="*/ 1404 h 2157"/>
                  <a:gd name="T20" fmla="*/ 2096 w 2215"/>
                  <a:gd name="T21" fmla="*/ 1129 h 2157"/>
                  <a:gd name="T22" fmla="*/ 2038 w 2215"/>
                  <a:gd name="T23" fmla="*/ 1000 h 2157"/>
                  <a:gd name="T24" fmla="*/ 1912 w 2215"/>
                  <a:gd name="T25" fmla="*/ 828 h 2157"/>
                  <a:gd name="T26" fmla="*/ 1857 w 2215"/>
                  <a:gd name="T27" fmla="*/ 476 h 2157"/>
                  <a:gd name="T28" fmla="*/ 1757 w 2215"/>
                  <a:gd name="T29" fmla="*/ 242 h 2157"/>
                  <a:gd name="T30" fmla="*/ 1593 w 2215"/>
                  <a:gd name="T31" fmla="*/ 68 h 2157"/>
                  <a:gd name="T32" fmla="*/ 1376 w 2215"/>
                  <a:gd name="T33" fmla="*/ 3 h 2157"/>
                  <a:gd name="T34" fmla="*/ 1135 w 2215"/>
                  <a:gd name="T35" fmla="*/ 31 h 2157"/>
                  <a:gd name="T36" fmla="*/ 1008 w 2215"/>
                  <a:gd name="T37" fmla="*/ 17 h 2157"/>
                  <a:gd name="T38" fmla="*/ 843 w 2215"/>
                  <a:gd name="T39" fmla="*/ 56 h 2157"/>
                  <a:gd name="T40" fmla="*/ 570 w 2215"/>
                  <a:gd name="T41" fmla="*/ 266 h 2157"/>
                  <a:gd name="T42" fmla="*/ 447 w 2215"/>
                  <a:gd name="T43" fmla="*/ 494 h 2157"/>
                  <a:gd name="T44" fmla="*/ 380 w 2215"/>
                  <a:gd name="T45" fmla="*/ 777 h 2157"/>
                  <a:gd name="T46" fmla="*/ 265 w 2215"/>
                  <a:gd name="T47" fmla="*/ 902 h 2157"/>
                  <a:gd name="T48" fmla="*/ 261 w 2215"/>
                  <a:gd name="T49" fmla="*/ 1127 h 2157"/>
                  <a:gd name="T50" fmla="*/ 246 w 2215"/>
                  <a:gd name="T51" fmla="*/ 1393 h 2157"/>
                  <a:gd name="T52" fmla="*/ 173 w 2215"/>
                  <a:gd name="T53" fmla="*/ 1516 h 2157"/>
                  <a:gd name="T54" fmla="*/ 0 w 2215"/>
                  <a:gd name="T55" fmla="*/ 1630 h 2157"/>
                  <a:gd name="T56" fmla="*/ 131 w 2215"/>
                  <a:gd name="T57" fmla="*/ 1617 h 2157"/>
                  <a:gd name="T58" fmla="*/ 222 w 2215"/>
                  <a:gd name="T59" fmla="*/ 1567 h 2157"/>
                  <a:gd name="T60" fmla="*/ 162 w 2215"/>
                  <a:gd name="T61" fmla="*/ 1737 h 2157"/>
                  <a:gd name="T62" fmla="*/ 161 w 2215"/>
                  <a:gd name="T63" fmla="*/ 1854 h 2157"/>
                  <a:gd name="T64" fmla="*/ 250 w 2215"/>
                  <a:gd name="T65" fmla="*/ 1854 h 2157"/>
                  <a:gd name="T66" fmla="*/ 258 w 2215"/>
                  <a:gd name="T67" fmla="*/ 1960 h 2157"/>
                  <a:gd name="T68" fmla="*/ 464 w 2215"/>
                  <a:gd name="T69" fmla="*/ 1890 h 2157"/>
                  <a:gd name="T70" fmla="*/ 487 w 2215"/>
                  <a:gd name="T71" fmla="*/ 1950 h 2157"/>
                  <a:gd name="T72" fmla="*/ 508 w 2215"/>
                  <a:gd name="T73" fmla="*/ 2022 h 2157"/>
                  <a:gd name="T74" fmla="*/ 672 w 2215"/>
                  <a:gd name="T75" fmla="*/ 1969 h 2157"/>
                  <a:gd name="T76" fmla="*/ 668 w 2215"/>
                  <a:gd name="T77" fmla="*/ 2134 h 2157"/>
                  <a:gd name="T78" fmla="*/ 787 w 2215"/>
                  <a:gd name="T79" fmla="*/ 2109 h 2157"/>
                  <a:gd name="T80" fmla="*/ 853 w 2215"/>
                  <a:gd name="T81" fmla="*/ 1987 h 2157"/>
                  <a:gd name="T82" fmla="*/ 855 w 2215"/>
                  <a:gd name="T83" fmla="*/ 1667 h 2157"/>
                  <a:gd name="T84" fmla="*/ 689 w 2215"/>
                  <a:gd name="T85" fmla="*/ 1475 h 2157"/>
                  <a:gd name="T86" fmla="*/ 622 w 2215"/>
                  <a:gd name="T87" fmla="*/ 1271 h 2157"/>
                  <a:gd name="T88" fmla="*/ 645 w 2215"/>
                  <a:gd name="T89" fmla="*/ 877 h 2157"/>
                  <a:gd name="T90" fmla="*/ 785 w 2215"/>
                  <a:gd name="T91" fmla="*/ 614 h 2157"/>
                  <a:gd name="T92" fmla="*/ 852 w 2215"/>
                  <a:gd name="T93" fmla="*/ 421 h 2157"/>
                  <a:gd name="T94" fmla="*/ 988 w 2215"/>
                  <a:gd name="T95" fmla="*/ 348 h 2157"/>
                  <a:gd name="T96" fmla="*/ 1091 w 2215"/>
                  <a:gd name="T97" fmla="*/ 375 h 2157"/>
                  <a:gd name="T98" fmla="*/ 1213 w 2215"/>
                  <a:gd name="T99" fmla="*/ 340 h 2157"/>
                  <a:gd name="T100" fmla="*/ 1354 w 2215"/>
                  <a:gd name="T101" fmla="*/ 444 h 2157"/>
                  <a:gd name="T102" fmla="*/ 1505 w 2215"/>
                  <a:gd name="T103" fmla="*/ 696 h 2157"/>
                  <a:gd name="T104" fmla="*/ 1678 w 2215"/>
                  <a:gd name="T105" fmla="*/ 984 h 2157"/>
                  <a:gd name="T106" fmla="*/ 1650 w 2215"/>
                  <a:gd name="T107" fmla="*/ 1294 h 2157"/>
                  <a:gd name="T108" fmla="*/ 1554 w 2215"/>
                  <a:gd name="T109" fmla="*/ 1556 h 2157"/>
                  <a:gd name="T110" fmla="*/ 1485 w 2215"/>
                  <a:gd name="T111" fmla="*/ 1708 h 2157"/>
                  <a:gd name="T112" fmla="*/ 1531 w 2215"/>
                  <a:gd name="T113" fmla="*/ 1992 h 2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15" h="2157">
                    <a:moveTo>
                      <a:pt x="1531" y="1992"/>
                    </a:moveTo>
                    <a:lnTo>
                      <a:pt x="1531" y="1992"/>
                    </a:lnTo>
                    <a:lnTo>
                      <a:pt x="1542" y="1998"/>
                    </a:lnTo>
                    <a:lnTo>
                      <a:pt x="1554" y="2004"/>
                    </a:lnTo>
                    <a:lnTo>
                      <a:pt x="1568" y="2009"/>
                    </a:lnTo>
                    <a:lnTo>
                      <a:pt x="1583" y="2016"/>
                    </a:lnTo>
                    <a:lnTo>
                      <a:pt x="1598" y="2021"/>
                    </a:lnTo>
                    <a:lnTo>
                      <a:pt x="1615" y="2025"/>
                    </a:lnTo>
                    <a:lnTo>
                      <a:pt x="1632" y="2029"/>
                    </a:lnTo>
                    <a:lnTo>
                      <a:pt x="1649" y="2031"/>
                    </a:lnTo>
                    <a:lnTo>
                      <a:pt x="1667" y="2034"/>
                    </a:lnTo>
                    <a:lnTo>
                      <a:pt x="1683" y="2035"/>
                    </a:lnTo>
                    <a:lnTo>
                      <a:pt x="1701" y="2035"/>
                    </a:lnTo>
                    <a:lnTo>
                      <a:pt x="1716" y="2034"/>
                    </a:lnTo>
                    <a:lnTo>
                      <a:pt x="1732" y="2031"/>
                    </a:lnTo>
                    <a:lnTo>
                      <a:pt x="1746" y="2027"/>
                    </a:lnTo>
                    <a:lnTo>
                      <a:pt x="1757" y="2022"/>
                    </a:lnTo>
                    <a:lnTo>
                      <a:pt x="1768" y="2016"/>
                    </a:lnTo>
                    <a:lnTo>
                      <a:pt x="1768" y="2016"/>
                    </a:lnTo>
                    <a:lnTo>
                      <a:pt x="1766" y="2011"/>
                    </a:lnTo>
                    <a:lnTo>
                      <a:pt x="1763" y="2004"/>
                    </a:lnTo>
                    <a:lnTo>
                      <a:pt x="1761" y="1999"/>
                    </a:lnTo>
                    <a:lnTo>
                      <a:pt x="1757" y="1994"/>
                    </a:lnTo>
                    <a:lnTo>
                      <a:pt x="1757" y="1994"/>
                    </a:lnTo>
                    <a:lnTo>
                      <a:pt x="1793" y="2001"/>
                    </a:lnTo>
                    <a:lnTo>
                      <a:pt x="1815" y="2003"/>
                    </a:lnTo>
                    <a:lnTo>
                      <a:pt x="1840" y="2006"/>
                    </a:lnTo>
                    <a:lnTo>
                      <a:pt x="1862" y="2007"/>
                    </a:lnTo>
                    <a:lnTo>
                      <a:pt x="1884" y="2006"/>
                    </a:lnTo>
                    <a:lnTo>
                      <a:pt x="1902" y="2003"/>
                    </a:lnTo>
                    <a:lnTo>
                      <a:pt x="1910" y="2001"/>
                    </a:lnTo>
                    <a:lnTo>
                      <a:pt x="1916" y="1998"/>
                    </a:lnTo>
                    <a:lnTo>
                      <a:pt x="1916" y="1998"/>
                    </a:lnTo>
                    <a:lnTo>
                      <a:pt x="1926" y="1990"/>
                    </a:lnTo>
                    <a:lnTo>
                      <a:pt x="1930" y="1987"/>
                    </a:lnTo>
                    <a:lnTo>
                      <a:pt x="1932" y="1981"/>
                    </a:lnTo>
                    <a:lnTo>
                      <a:pt x="1936" y="1973"/>
                    </a:lnTo>
                    <a:lnTo>
                      <a:pt x="1937" y="1962"/>
                    </a:lnTo>
                    <a:lnTo>
                      <a:pt x="1936" y="1952"/>
                    </a:lnTo>
                    <a:lnTo>
                      <a:pt x="1935" y="1939"/>
                    </a:lnTo>
                    <a:lnTo>
                      <a:pt x="1934" y="1927"/>
                    </a:lnTo>
                    <a:lnTo>
                      <a:pt x="1932" y="1913"/>
                    </a:lnTo>
                    <a:lnTo>
                      <a:pt x="1932" y="1913"/>
                    </a:lnTo>
                    <a:lnTo>
                      <a:pt x="1948" y="1923"/>
                    </a:lnTo>
                    <a:lnTo>
                      <a:pt x="1965" y="1933"/>
                    </a:lnTo>
                    <a:lnTo>
                      <a:pt x="1983" y="1943"/>
                    </a:lnTo>
                    <a:lnTo>
                      <a:pt x="2002" y="1952"/>
                    </a:lnTo>
                    <a:lnTo>
                      <a:pt x="2023" y="1960"/>
                    </a:lnTo>
                    <a:lnTo>
                      <a:pt x="2042" y="1965"/>
                    </a:lnTo>
                    <a:lnTo>
                      <a:pt x="2062" y="1969"/>
                    </a:lnTo>
                    <a:lnTo>
                      <a:pt x="2080" y="1970"/>
                    </a:lnTo>
                    <a:lnTo>
                      <a:pt x="2080" y="1970"/>
                    </a:lnTo>
                    <a:lnTo>
                      <a:pt x="2070" y="1955"/>
                    </a:lnTo>
                    <a:lnTo>
                      <a:pt x="2062" y="1937"/>
                    </a:lnTo>
                    <a:lnTo>
                      <a:pt x="2058" y="1929"/>
                    </a:lnTo>
                    <a:lnTo>
                      <a:pt x="2057" y="1920"/>
                    </a:lnTo>
                    <a:lnTo>
                      <a:pt x="2056" y="1910"/>
                    </a:lnTo>
                    <a:lnTo>
                      <a:pt x="2056" y="1901"/>
                    </a:lnTo>
                    <a:lnTo>
                      <a:pt x="2056" y="1901"/>
                    </a:lnTo>
                    <a:lnTo>
                      <a:pt x="2096" y="1909"/>
                    </a:lnTo>
                    <a:lnTo>
                      <a:pt x="2117" y="1911"/>
                    </a:lnTo>
                    <a:lnTo>
                      <a:pt x="2137" y="1913"/>
                    </a:lnTo>
                    <a:lnTo>
                      <a:pt x="2156" y="1914"/>
                    </a:lnTo>
                    <a:lnTo>
                      <a:pt x="2176" y="1914"/>
                    </a:lnTo>
                    <a:lnTo>
                      <a:pt x="2195" y="1911"/>
                    </a:lnTo>
                    <a:lnTo>
                      <a:pt x="2215" y="1909"/>
                    </a:lnTo>
                    <a:lnTo>
                      <a:pt x="2215" y="1909"/>
                    </a:lnTo>
                    <a:lnTo>
                      <a:pt x="2164" y="1867"/>
                    </a:lnTo>
                    <a:lnTo>
                      <a:pt x="2141" y="1847"/>
                    </a:lnTo>
                    <a:lnTo>
                      <a:pt x="2118" y="1825"/>
                    </a:lnTo>
                    <a:lnTo>
                      <a:pt x="2098" y="1801"/>
                    </a:lnTo>
                    <a:lnTo>
                      <a:pt x="2079" y="1777"/>
                    </a:lnTo>
                    <a:lnTo>
                      <a:pt x="2061" y="1749"/>
                    </a:lnTo>
                    <a:lnTo>
                      <a:pt x="2053" y="1735"/>
                    </a:lnTo>
                    <a:lnTo>
                      <a:pt x="2046" y="1719"/>
                    </a:lnTo>
                    <a:lnTo>
                      <a:pt x="2046" y="1719"/>
                    </a:lnTo>
                    <a:lnTo>
                      <a:pt x="2040" y="1704"/>
                    </a:lnTo>
                    <a:lnTo>
                      <a:pt x="2035" y="1689"/>
                    </a:lnTo>
                    <a:lnTo>
                      <a:pt x="2032" y="1673"/>
                    </a:lnTo>
                    <a:lnTo>
                      <a:pt x="2028" y="1657"/>
                    </a:lnTo>
                    <a:lnTo>
                      <a:pt x="2025" y="1640"/>
                    </a:lnTo>
                    <a:lnTo>
                      <a:pt x="2024" y="1624"/>
                    </a:lnTo>
                    <a:lnTo>
                      <a:pt x="2023" y="1589"/>
                    </a:lnTo>
                    <a:lnTo>
                      <a:pt x="2024" y="1555"/>
                    </a:lnTo>
                    <a:lnTo>
                      <a:pt x="2026" y="1522"/>
                    </a:lnTo>
                    <a:lnTo>
                      <a:pt x="2030" y="1488"/>
                    </a:lnTo>
                    <a:lnTo>
                      <a:pt x="2035" y="1455"/>
                    </a:lnTo>
                    <a:lnTo>
                      <a:pt x="2035" y="1455"/>
                    </a:lnTo>
                    <a:lnTo>
                      <a:pt x="2039" y="1429"/>
                    </a:lnTo>
                    <a:lnTo>
                      <a:pt x="2046" y="1404"/>
                    </a:lnTo>
                    <a:lnTo>
                      <a:pt x="2052" y="1378"/>
                    </a:lnTo>
                    <a:lnTo>
                      <a:pt x="2058" y="1353"/>
                    </a:lnTo>
                    <a:lnTo>
                      <a:pt x="2073" y="1303"/>
                    </a:lnTo>
                    <a:lnTo>
                      <a:pt x="2086" y="1253"/>
                    </a:lnTo>
                    <a:lnTo>
                      <a:pt x="2093" y="1229"/>
                    </a:lnTo>
                    <a:lnTo>
                      <a:pt x="2096" y="1204"/>
                    </a:lnTo>
                    <a:lnTo>
                      <a:pt x="2099" y="1180"/>
                    </a:lnTo>
                    <a:lnTo>
                      <a:pt x="2099" y="1154"/>
                    </a:lnTo>
                    <a:lnTo>
                      <a:pt x="2096" y="1129"/>
                    </a:lnTo>
                    <a:lnTo>
                      <a:pt x="2093" y="1103"/>
                    </a:lnTo>
                    <a:lnTo>
                      <a:pt x="2089" y="1090"/>
                    </a:lnTo>
                    <a:lnTo>
                      <a:pt x="2085" y="1078"/>
                    </a:lnTo>
                    <a:lnTo>
                      <a:pt x="2080" y="1065"/>
                    </a:lnTo>
                    <a:lnTo>
                      <a:pt x="2073" y="1052"/>
                    </a:lnTo>
                    <a:lnTo>
                      <a:pt x="2073" y="1052"/>
                    </a:lnTo>
                    <a:lnTo>
                      <a:pt x="2062" y="1034"/>
                    </a:lnTo>
                    <a:lnTo>
                      <a:pt x="2051" y="1017"/>
                    </a:lnTo>
                    <a:lnTo>
                      <a:pt x="2038" y="1000"/>
                    </a:lnTo>
                    <a:lnTo>
                      <a:pt x="2024" y="984"/>
                    </a:lnTo>
                    <a:lnTo>
                      <a:pt x="1995" y="953"/>
                    </a:lnTo>
                    <a:lnTo>
                      <a:pt x="1964" y="922"/>
                    </a:lnTo>
                    <a:lnTo>
                      <a:pt x="1964" y="922"/>
                    </a:lnTo>
                    <a:lnTo>
                      <a:pt x="1948" y="902"/>
                    </a:lnTo>
                    <a:lnTo>
                      <a:pt x="1935" y="884"/>
                    </a:lnTo>
                    <a:lnTo>
                      <a:pt x="1925" y="865"/>
                    </a:lnTo>
                    <a:lnTo>
                      <a:pt x="1917" y="847"/>
                    </a:lnTo>
                    <a:lnTo>
                      <a:pt x="1912" y="828"/>
                    </a:lnTo>
                    <a:lnTo>
                      <a:pt x="1907" y="808"/>
                    </a:lnTo>
                    <a:lnTo>
                      <a:pt x="1904" y="786"/>
                    </a:lnTo>
                    <a:lnTo>
                      <a:pt x="1902" y="761"/>
                    </a:lnTo>
                    <a:lnTo>
                      <a:pt x="1902" y="761"/>
                    </a:lnTo>
                    <a:lnTo>
                      <a:pt x="1897" y="702"/>
                    </a:lnTo>
                    <a:lnTo>
                      <a:pt x="1889" y="645"/>
                    </a:lnTo>
                    <a:lnTo>
                      <a:pt x="1882" y="588"/>
                    </a:lnTo>
                    <a:lnTo>
                      <a:pt x="1871" y="532"/>
                    </a:lnTo>
                    <a:lnTo>
                      <a:pt x="1857" y="476"/>
                    </a:lnTo>
                    <a:lnTo>
                      <a:pt x="1850" y="449"/>
                    </a:lnTo>
                    <a:lnTo>
                      <a:pt x="1842" y="421"/>
                    </a:lnTo>
                    <a:lnTo>
                      <a:pt x="1833" y="394"/>
                    </a:lnTo>
                    <a:lnTo>
                      <a:pt x="1822" y="366"/>
                    </a:lnTo>
                    <a:lnTo>
                      <a:pt x="1812" y="340"/>
                    </a:lnTo>
                    <a:lnTo>
                      <a:pt x="1799" y="314"/>
                    </a:lnTo>
                    <a:lnTo>
                      <a:pt x="1799" y="314"/>
                    </a:lnTo>
                    <a:lnTo>
                      <a:pt x="1779" y="278"/>
                    </a:lnTo>
                    <a:lnTo>
                      <a:pt x="1757" y="242"/>
                    </a:lnTo>
                    <a:lnTo>
                      <a:pt x="1732" y="205"/>
                    </a:lnTo>
                    <a:lnTo>
                      <a:pt x="1704" y="169"/>
                    </a:lnTo>
                    <a:lnTo>
                      <a:pt x="1690" y="152"/>
                    </a:lnTo>
                    <a:lnTo>
                      <a:pt x="1674" y="136"/>
                    </a:lnTo>
                    <a:lnTo>
                      <a:pt x="1659" y="121"/>
                    </a:lnTo>
                    <a:lnTo>
                      <a:pt x="1643" y="107"/>
                    </a:lnTo>
                    <a:lnTo>
                      <a:pt x="1626" y="93"/>
                    </a:lnTo>
                    <a:lnTo>
                      <a:pt x="1610" y="80"/>
                    </a:lnTo>
                    <a:lnTo>
                      <a:pt x="1593" y="68"/>
                    </a:lnTo>
                    <a:lnTo>
                      <a:pt x="1575" y="59"/>
                    </a:lnTo>
                    <a:lnTo>
                      <a:pt x="1575" y="59"/>
                    </a:lnTo>
                    <a:lnTo>
                      <a:pt x="1554" y="48"/>
                    </a:lnTo>
                    <a:lnTo>
                      <a:pt x="1528" y="38"/>
                    </a:lnTo>
                    <a:lnTo>
                      <a:pt x="1502" y="29"/>
                    </a:lnTo>
                    <a:lnTo>
                      <a:pt x="1471" y="21"/>
                    </a:lnTo>
                    <a:lnTo>
                      <a:pt x="1441" y="14"/>
                    </a:lnTo>
                    <a:lnTo>
                      <a:pt x="1407" y="9"/>
                    </a:lnTo>
                    <a:lnTo>
                      <a:pt x="1376" y="3"/>
                    </a:lnTo>
                    <a:lnTo>
                      <a:pt x="1341" y="1"/>
                    </a:lnTo>
                    <a:lnTo>
                      <a:pt x="1308" y="0"/>
                    </a:lnTo>
                    <a:lnTo>
                      <a:pt x="1277" y="0"/>
                    </a:lnTo>
                    <a:lnTo>
                      <a:pt x="1245" y="2"/>
                    </a:lnTo>
                    <a:lnTo>
                      <a:pt x="1214" y="6"/>
                    </a:lnTo>
                    <a:lnTo>
                      <a:pt x="1185" y="12"/>
                    </a:lnTo>
                    <a:lnTo>
                      <a:pt x="1160" y="21"/>
                    </a:lnTo>
                    <a:lnTo>
                      <a:pt x="1147" y="26"/>
                    </a:lnTo>
                    <a:lnTo>
                      <a:pt x="1135" y="31"/>
                    </a:lnTo>
                    <a:lnTo>
                      <a:pt x="1125" y="38"/>
                    </a:lnTo>
                    <a:lnTo>
                      <a:pt x="1115" y="45"/>
                    </a:lnTo>
                    <a:lnTo>
                      <a:pt x="1099" y="35"/>
                    </a:lnTo>
                    <a:lnTo>
                      <a:pt x="1099" y="35"/>
                    </a:lnTo>
                    <a:lnTo>
                      <a:pt x="1081" y="29"/>
                    </a:lnTo>
                    <a:lnTo>
                      <a:pt x="1063" y="24"/>
                    </a:lnTo>
                    <a:lnTo>
                      <a:pt x="1044" y="20"/>
                    </a:lnTo>
                    <a:lnTo>
                      <a:pt x="1026" y="17"/>
                    </a:lnTo>
                    <a:lnTo>
                      <a:pt x="1008" y="17"/>
                    </a:lnTo>
                    <a:lnTo>
                      <a:pt x="989" y="17"/>
                    </a:lnTo>
                    <a:lnTo>
                      <a:pt x="972" y="19"/>
                    </a:lnTo>
                    <a:lnTo>
                      <a:pt x="952" y="21"/>
                    </a:lnTo>
                    <a:lnTo>
                      <a:pt x="935" y="25"/>
                    </a:lnTo>
                    <a:lnTo>
                      <a:pt x="916" y="29"/>
                    </a:lnTo>
                    <a:lnTo>
                      <a:pt x="898" y="35"/>
                    </a:lnTo>
                    <a:lnTo>
                      <a:pt x="879" y="42"/>
                    </a:lnTo>
                    <a:lnTo>
                      <a:pt x="861" y="48"/>
                    </a:lnTo>
                    <a:lnTo>
                      <a:pt x="843" y="56"/>
                    </a:lnTo>
                    <a:lnTo>
                      <a:pt x="808" y="74"/>
                    </a:lnTo>
                    <a:lnTo>
                      <a:pt x="772" y="94"/>
                    </a:lnTo>
                    <a:lnTo>
                      <a:pt x="739" y="117"/>
                    </a:lnTo>
                    <a:lnTo>
                      <a:pt x="706" y="140"/>
                    </a:lnTo>
                    <a:lnTo>
                      <a:pt x="675" y="165"/>
                    </a:lnTo>
                    <a:lnTo>
                      <a:pt x="646" y="191"/>
                    </a:lnTo>
                    <a:lnTo>
                      <a:pt x="618" y="216"/>
                    </a:lnTo>
                    <a:lnTo>
                      <a:pt x="593" y="242"/>
                    </a:lnTo>
                    <a:lnTo>
                      <a:pt x="570" y="266"/>
                    </a:lnTo>
                    <a:lnTo>
                      <a:pt x="570" y="266"/>
                    </a:lnTo>
                    <a:lnTo>
                      <a:pt x="548" y="291"/>
                    </a:lnTo>
                    <a:lnTo>
                      <a:pt x="529" y="318"/>
                    </a:lnTo>
                    <a:lnTo>
                      <a:pt x="511" y="345"/>
                    </a:lnTo>
                    <a:lnTo>
                      <a:pt x="496" y="374"/>
                    </a:lnTo>
                    <a:lnTo>
                      <a:pt x="482" y="402"/>
                    </a:lnTo>
                    <a:lnTo>
                      <a:pt x="468" y="432"/>
                    </a:lnTo>
                    <a:lnTo>
                      <a:pt x="457" y="463"/>
                    </a:lnTo>
                    <a:lnTo>
                      <a:pt x="447" y="494"/>
                    </a:lnTo>
                    <a:lnTo>
                      <a:pt x="438" y="525"/>
                    </a:lnTo>
                    <a:lnTo>
                      <a:pt x="429" y="556"/>
                    </a:lnTo>
                    <a:lnTo>
                      <a:pt x="422" y="589"/>
                    </a:lnTo>
                    <a:lnTo>
                      <a:pt x="416" y="621"/>
                    </a:lnTo>
                    <a:lnTo>
                      <a:pt x="410" y="653"/>
                    </a:lnTo>
                    <a:lnTo>
                      <a:pt x="406" y="686"/>
                    </a:lnTo>
                    <a:lnTo>
                      <a:pt x="398" y="751"/>
                    </a:lnTo>
                    <a:lnTo>
                      <a:pt x="380" y="777"/>
                    </a:lnTo>
                    <a:lnTo>
                      <a:pt x="380" y="777"/>
                    </a:lnTo>
                    <a:lnTo>
                      <a:pt x="360" y="795"/>
                    </a:lnTo>
                    <a:lnTo>
                      <a:pt x="340" y="812"/>
                    </a:lnTo>
                    <a:lnTo>
                      <a:pt x="321" y="827"/>
                    </a:lnTo>
                    <a:lnTo>
                      <a:pt x="304" y="842"/>
                    </a:lnTo>
                    <a:lnTo>
                      <a:pt x="288" y="860"/>
                    </a:lnTo>
                    <a:lnTo>
                      <a:pt x="281" y="869"/>
                    </a:lnTo>
                    <a:lnTo>
                      <a:pt x="275" y="879"/>
                    </a:lnTo>
                    <a:lnTo>
                      <a:pt x="269" y="889"/>
                    </a:lnTo>
                    <a:lnTo>
                      <a:pt x="265" y="902"/>
                    </a:lnTo>
                    <a:lnTo>
                      <a:pt x="261" y="915"/>
                    </a:lnTo>
                    <a:lnTo>
                      <a:pt x="257" y="929"/>
                    </a:lnTo>
                    <a:lnTo>
                      <a:pt x="257" y="929"/>
                    </a:lnTo>
                    <a:lnTo>
                      <a:pt x="255" y="945"/>
                    </a:lnTo>
                    <a:lnTo>
                      <a:pt x="253" y="962"/>
                    </a:lnTo>
                    <a:lnTo>
                      <a:pt x="252" y="994"/>
                    </a:lnTo>
                    <a:lnTo>
                      <a:pt x="253" y="1028"/>
                    </a:lnTo>
                    <a:lnTo>
                      <a:pt x="256" y="1061"/>
                    </a:lnTo>
                    <a:lnTo>
                      <a:pt x="261" y="1127"/>
                    </a:lnTo>
                    <a:lnTo>
                      <a:pt x="264" y="1161"/>
                    </a:lnTo>
                    <a:lnTo>
                      <a:pt x="265" y="1194"/>
                    </a:lnTo>
                    <a:lnTo>
                      <a:pt x="265" y="1194"/>
                    </a:lnTo>
                    <a:lnTo>
                      <a:pt x="264" y="1229"/>
                    </a:lnTo>
                    <a:lnTo>
                      <a:pt x="262" y="1269"/>
                    </a:lnTo>
                    <a:lnTo>
                      <a:pt x="260" y="1311"/>
                    </a:lnTo>
                    <a:lnTo>
                      <a:pt x="255" y="1353"/>
                    </a:lnTo>
                    <a:lnTo>
                      <a:pt x="251" y="1373"/>
                    </a:lnTo>
                    <a:lnTo>
                      <a:pt x="246" y="1393"/>
                    </a:lnTo>
                    <a:lnTo>
                      <a:pt x="241" y="1414"/>
                    </a:lnTo>
                    <a:lnTo>
                      <a:pt x="234" y="1433"/>
                    </a:lnTo>
                    <a:lnTo>
                      <a:pt x="227" y="1451"/>
                    </a:lnTo>
                    <a:lnTo>
                      <a:pt x="218" y="1467"/>
                    </a:lnTo>
                    <a:lnTo>
                      <a:pt x="208" y="1483"/>
                    </a:lnTo>
                    <a:lnTo>
                      <a:pt x="195" y="1497"/>
                    </a:lnTo>
                    <a:lnTo>
                      <a:pt x="195" y="1497"/>
                    </a:lnTo>
                    <a:lnTo>
                      <a:pt x="185" y="1507"/>
                    </a:lnTo>
                    <a:lnTo>
                      <a:pt x="173" y="1516"/>
                    </a:lnTo>
                    <a:lnTo>
                      <a:pt x="149" y="1533"/>
                    </a:lnTo>
                    <a:lnTo>
                      <a:pt x="124" y="1549"/>
                    </a:lnTo>
                    <a:lnTo>
                      <a:pt x="98" y="1564"/>
                    </a:lnTo>
                    <a:lnTo>
                      <a:pt x="72" y="1579"/>
                    </a:lnTo>
                    <a:lnTo>
                      <a:pt x="46" y="1596"/>
                    </a:lnTo>
                    <a:lnTo>
                      <a:pt x="22" y="1612"/>
                    </a:lnTo>
                    <a:lnTo>
                      <a:pt x="11" y="1621"/>
                    </a:lnTo>
                    <a:lnTo>
                      <a:pt x="0" y="1630"/>
                    </a:lnTo>
                    <a:lnTo>
                      <a:pt x="0" y="1630"/>
                    </a:lnTo>
                    <a:lnTo>
                      <a:pt x="16" y="1633"/>
                    </a:lnTo>
                    <a:lnTo>
                      <a:pt x="31" y="1634"/>
                    </a:lnTo>
                    <a:lnTo>
                      <a:pt x="45" y="1634"/>
                    </a:lnTo>
                    <a:lnTo>
                      <a:pt x="60" y="1634"/>
                    </a:lnTo>
                    <a:lnTo>
                      <a:pt x="75" y="1631"/>
                    </a:lnTo>
                    <a:lnTo>
                      <a:pt x="89" y="1630"/>
                    </a:lnTo>
                    <a:lnTo>
                      <a:pt x="103" y="1626"/>
                    </a:lnTo>
                    <a:lnTo>
                      <a:pt x="117" y="1623"/>
                    </a:lnTo>
                    <a:lnTo>
                      <a:pt x="131" y="1617"/>
                    </a:lnTo>
                    <a:lnTo>
                      <a:pt x="144" y="1611"/>
                    </a:lnTo>
                    <a:lnTo>
                      <a:pt x="158" y="1605"/>
                    </a:lnTo>
                    <a:lnTo>
                      <a:pt x="171" y="1597"/>
                    </a:lnTo>
                    <a:lnTo>
                      <a:pt x="183" y="1589"/>
                    </a:lnTo>
                    <a:lnTo>
                      <a:pt x="196" y="1579"/>
                    </a:lnTo>
                    <a:lnTo>
                      <a:pt x="208" y="1569"/>
                    </a:lnTo>
                    <a:lnTo>
                      <a:pt x="219" y="1558"/>
                    </a:lnTo>
                    <a:lnTo>
                      <a:pt x="219" y="1558"/>
                    </a:lnTo>
                    <a:lnTo>
                      <a:pt x="222" y="1567"/>
                    </a:lnTo>
                    <a:lnTo>
                      <a:pt x="223" y="1575"/>
                    </a:lnTo>
                    <a:lnTo>
                      <a:pt x="223" y="1595"/>
                    </a:lnTo>
                    <a:lnTo>
                      <a:pt x="219" y="1615"/>
                    </a:lnTo>
                    <a:lnTo>
                      <a:pt x="214" y="1635"/>
                    </a:lnTo>
                    <a:lnTo>
                      <a:pt x="206" y="1656"/>
                    </a:lnTo>
                    <a:lnTo>
                      <a:pt x="197" y="1676"/>
                    </a:lnTo>
                    <a:lnTo>
                      <a:pt x="187" y="1696"/>
                    </a:lnTo>
                    <a:lnTo>
                      <a:pt x="175" y="1718"/>
                    </a:lnTo>
                    <a:lnTo>
                      <a:pt x="162" y="1737"/>
                    </a:lnTo>
                    <a:lnTo>
                      <a:pt x="148" y="1757"/>
                    </a:lnTo>
                    <a:lnTo>
                      <a:pt x="119" y="1794"/>
                    </a:lnTo>
                    <a:lnTo>
                      <a:pt x="91" y="1827"/>
                    </a:lnTo>
                    <a:lnTo>
                      <a:pt x="65" y="1854"/>
                    </a:lnTo>
                    <a:lnTo>
                      <a:pt x="65" y="1854"/>
                    </a:lnTo>
                    <a:lnTo>
                      <a:pt x="88" y="1858"/>
                    </a:lnTo>
                    <a:lnTo>
                      <a:pt x="111" y="1858"/>
                    </a:lnTo>
                    <a:lnTo>
                      <a:pt x="135" y="1857"/>
                    </a:lnTo>
                    <a:lnTo>
                      <a:pt x="161" y="1854"/>
                    </a:lnTo>
                    <a:lnTo>
                      <a:pt x="185" y="1848"/>
                    </a:lnTo>
                    <a:lnTo>
                      <a:pt x="208" y="1841"/>
                    </a:lnTo>
                    <a:lnTo>
                      <a:pt x="230" y="1833"/>
                    </a:lnTo>
                    <a:lnTo>
                      <a:pt x="251" y="1822"/>
                    </a:lnTo>
                    <a:lnTo>
                      <a:pt x="251" y="1822"/>
                    </a:lnTo>
                    <a:lnTo>
                      <a:pt x="252" y="1830"/>
                    </a:lnTo>
                    <a:lnTo>
                      <a:pt x="252" y="1838"/>
                    </a:lnTo>
                    <a:lnTo>
                      <a:pt x="252" y="1845"/>
                    </a:lnTo>
                    <a:lnTo>
                      <a:pt x="250" y="1854"/>
                    </a:lnTo>
                    <a:lnTo>
                      <a:pt x="244" y="1871"/>
                    </a:lnTo>
                    <a:lnTo>
                      <a:pt x="238" y="1887"/>
                    </a:lnTo>
                    <a:lnTo>
                      <a:pt x="228" y="1904"/>
                    </a:lnTo>
                    <a:lnTo>
                      <a:pt x="219" y="1919"/>
                    </a:lnTo>
                    <a:lnTo>
                      <a:pt x="199" y="1947"/>
                    </a:lnTo>
                    <a:lnTo>
                      <a:pt x="199" y="1947"/>
                    </a:lnTo>
                    <a:lnTo>
                      <a:pt x="219" y="1953"/>
                    </a:lnTo>
                    <a:lnTo>
                      <a:pt x="238" y="1957"/>
                    </a:lnTo>
                    <a:lnTo>
                      <a:pt x="258" y="1960"/>
                    </a:lnTo>
                    <a:lnTo>
                      <a:pt x="278" y="1960"/>
                    </a:lnTo>
                    <a:lnTo>
                      <a:pt x="297" y="1957"/>
                    </a:lnTo>
                    <a:lnTo>
                      <a:pt x="316" y="1953"/>
                    </a:lnTo>
                    <a:lnTo>
                      <a:pt x="335" y="1948"/>
                    </a:lnTo>
                    <a:lnTo>
                      <a:pt x="354" y="1941"/>
                    </a:lnTo>
                    <a:lnTo>
                      <a:pt x="373" y="1934"/>
                    </a:lnTo>
                    <a:lnTo>
                      <a:pt x="392" y="1925"/>
                    </a:lnTo>
                    <a:lnTo>
                      <a:pt x="429" y="1908"/>
                    </a:lnTo>
                    <a:lnTo>
                      <a:pt x="464" y="1890"/>
                    </a:lnTo>
                    <a:lnTo>
                      <a:pt x="501" y="1875"/>
                    </a:lnTo>
                    <a:lnTo>
                      <a:pt x="501" y="1875"/>
                    </a:lnTo>
                    <a:lnTo>
                      <a:pt x="504" y="1883"/>
                    </a:lnTo>
                    <a:lnTo>
                      <a:pt x="505" y="1892"/>
                    </a:lnTo>
                    <a:lnTo>
                      <a:pt x="505" y="1903"/>
                    </a:lnTo>
                    <a:lnTo>
                      <a:pt x="504" y="1911"/>
                    </a:lnTo>
                    <a:lnTo>
                      <a:pt x="501" y="1920"/>
                    </a:lnTo>
                    <a:lnTo>
                      <a:pt x="497" y="1931"/>
                    </a:lnTo>
                    <a:lnTo>
                      <a:pt x="487" y="1950"/>
                    </a:lnTo>
                    <a:lnTo>
                      <a:pt x="477" y="1969"/>
                    </a:lnTo>
                    <a:lnTo>
                      <a:pt x="464" y="1987"/>
                    </a:lnTo>
                    <a:lnTo>
                      <a:pt x="454" y="2004"/>
                    </a:lnTo>
                    <a:lnTo>
                      <a:pt x="447" y="2022"/>
                    </a:lnTo>
                    <a:lnTo>
                      <a:pt x="447" y="2022"/>
                    </a:lnTo>
                    <a:lnTo>
                      <a:pt x="462" y="2023"/>
                    </a:lnTo>
                    <a:lnTo>
                      <a:pt x="477" y="2025"/>
                    </a:lnTo>
                    <a:lnTo>
                      <a:pt x="492" y="2023"/>
                    </a:lnTo>
                    <a:lnTo>
                      <a:pt x="508" y="2022"/>
                    </a:lnTo>
                    <a:lnTo>
                      <a:pt x="523" y="2020"/>
                    </a:lnTo>
                    <a:lnTo>
                      <a:pt x="537" y="2016"/>
                    </a:lnTo>
                    <a:lnTo>
                      <a:pt x="565" y="2006"/>
                    </a:lnTo>
                    <a:lnTo>
                      <a:pt x="591" y="1994"/>
                    </a:lnTo>
                    <a:lnTo>
                      <a:pt x="619" y="1981"/>
                    </a:lnTo>
                    <a:lnTo>
                      <a:pt x="646" y="1969"/>
                    </a:lnTo>
                    <a:lnTo>
                      <a:pt x="673" y="1957"/>
                    </a:lnTo>
                    <a:lnTo>
                      <a:pt x="673" y="1957"/>
                    </a:lnTo>
                    <a:lnTo>
                      <a:pt x="672" y="1969"/>
                    </a:lnTo>
                    <a:lnTo>
                      <a:pt x="670" y="1980"/>
                    </a:lnTo>
                    <a:lnTo>
                      <a:pt x="668" y="1992"/>
                    </a:lnTo>
                    <a:lnTo>
                      <a:pt x="664" y="2003"/>
                    </a:lnTo>
                    <a:lnTo>
                      <a:pt x="655" y="2026"/>
                    </a:lnTo>
                    <a:lnTo>
                      <a:pt x="645" y="2050"/>
                    </a:lnTo>
                    <a:lnTo>
                      <a:pt x="633" y="2079"/>
                    </a:lnTo>
                    <a:lnTo>
                      <a:pt x="655" y="2107"/>
                    </a:lnTo>
                    <a:lnTo>
                      <a:pt x="655" y="2107"/>
                    </a:lnTo>
                    <a:lnTo>
                      <a:pt x="668" y="2134"/>
                    </a:lnTo>
                    <a:lnTo>
                      <a:pt x="680" y="2157"/>
                    </a:lnTo>
                    <a:lnTo>
                      <a:pt x="697" y="2149"/>
                    </a:lnTo>
                    <a:lnTo>
                      <a:pt x="697" y="2149"/>
                    </a:lnTo>
                    <a:lnTo>
                      <a:pt x="715" y="2146"/>
                    </a:lnTo>
                    <a:lnTo>
                      <a:pt x="733" y="2141"/>
                    </a:lnTo>
                    <a:lnTo>
                      <a:pt x="748" y="2134"/>
                    </a:lnTo>
                    <a:lnTo>
                      <a:pt x="762" y="2127"/>
                    </a:lnTo>
                    <a:lnTo>
                      <a:pt x="776" y="2118"/>
                    </a:lnTo>
                    <a:lnTo>
                      <a:pt x="787" y="2109"/>
                    </a:lnTo>
                    <a:lnTo>
                      <a:pt x="799" y="2097"/>
                    </a:lnTo>
                    <a:lnTo>
                      <a:pt x="809" y="2086"/>
                    </a:lnTo>
                    <a:lnTo>
                      <a:pt x="818" y="2074"/>
                    </a:lnTo>
                    <a:lnTo>
                      <a:pt x="825" y="2060"/>
                    </a:lnTo>
                    <a:lnTo>
                      <a:pt x="833" y="2048"/>
                    </a:lnTo>
                    <a:lnTo>
                      <a:pt x="839" y="2032"/>
                    </a:lnTo>
                    <a:lnTo>
                      <a:pt x="844" y="2017"/>
                    </a:lnTo>
                    <a:lnTo>
                      <a:pt x="849" y="2002"/>
                    </a:lnTo>
                    <a:lnTo>
                      <a:pt x="853" y="1987"/>
                    </a:lnTo>
                    <a:lnTo>
                      <a:pt x="857" y="1970"/>
                    </a:lnTo>
                    <a:lnTo>
                      <a:pt x="862" y="1936"/>
                    </a:lnTo>
                    <a:lnTo>
                      <a:pt x="865" y="1901"/>
                    </a:lnTo>
                    <a:lnTo>
                      <a:pt x="865" y="1866"/>
                    </a:lnTo>
                    <a:lnTo>
                      <a:pt x="865" y="1831"/>
                    </a:lnTo>
                    <a:lnTo>
                      <a:pt x="862" y="1797"/>
                    </a:lnTo>
                    <a:lnTo>
                      <a:pt x="860" y="1764"/>
                    </a:lnTo>
                    <a:lnTo>
                      <a:pt x="855" y="1703"/>
                    </a:lnTo>
                    <a:lnTo>
                      <a:pt x="855" y="1667"/>
                    </a:lnTo>
                    <a:lnTo>
                      <a:pt x="855" y="1667"/>
                    </a:lnTo>
                    <a:lnTo>
                      <a:pt x="829" y="1644"/>
                    </a:lnTo>
                    <a:lnTo>
                      <a:pt x="805" y="1620"/>
                    </a:lnTo>
                    <a:lnTo>
                      <a:pt x="758" y="1572"/>
                    </a:lnTo>
                    <a:lnTo>
                      <a:pt x="758" y="1572"/>
                    </a:lnTo>
                    <a:lnTo>
                      <a:pt x="739" y="1549"/>
                    </a:lnTo>
                    <a:lnTo>
                      <a:pt x="721" y="1525"/>
                    </a:lnTo>
                    <a:lnTo>
                      <a:pt x="705" y="1500"/>
                    </a:lnTo>
                    <a:lnTo>
                      <a:pt x="689" y="1475"/>
                    </a:lnTo>
                    <a:lnTo>
                      <a:pt x="677" y="1449"/>
                    </a:lnTo>
                    <a:lnTo>
                      <a:pt x="665" y="1424"/>
                    </a:lnTo>
                    <a:lnTo>
                      <a:pt x="654" y="1397"/>
                    </a:lnTo>
                    <a:lnTo>
                      <a:pt x="645" y="1371"/>
                    </a:lnTo>
                    <a:lnTo>
                      <a:pt x="645" y="1371"/>
                    </a:lnTo>
                    <a:lnTo>
                      <a:pt x="638" y="1345"/>
                    </a:lnTo>
                    <a:lnTo>
                      <a:pt x="632" y="1321"/>
                    </a:lnTo>
                    <a:lnTo>
                      <a:pt x="626" y="1295"/>
                    </a:lnTo>
                    <a:lnTo>
                      <a:pt x="622" y="1271"/>
                    </a:lnTo>
                    <a:lnTo>
                      <a:pt x="614" y="1220"/>
                    </a:lnTo>
                    <a:lnTo>
                      <a:pt x="608" y="1168"/>
                    </a:lnTo>
                    <a:lnTo>
                      <a:pt x="604" y="1117"/>
                    </a:lnTo>
                    <a:lnTo>
                      <a:pt x="602" y="1065"/>
                    </a:lnTo>
                    <a:lnTo>
                      <a:pt x="598" y="963"/>
                    </a:lnTo>
                    <a:lnTo>
                      <a:pt x="593" y="936"/>
                    </a:lnTo>
                    <a:lnTo>
                      <a:pt x="593" y="936"/>
                    </a:lnTo>
                    <a:lnTo>
                      <a:pt x="619" y="907"/>
                    </a:lnTo>
                    <a:lnTo>
                      <a:pt x="645" y="877"/>
                    </a:lnTo>
                    <a:lnTo>
                      <a:pt x="668" y="846"/>
                    </a:lnTo>
                    <a:lnTo>
                      <a:pt x="689" y="816"/>
                    </a:lnTo>
                    <a:lnTo>
                      <a:pt x="711" y="782"/>
                    </a:lnTo>
                    <a:lnTo>
                      <a:pt x="730" y="749"/>
                    </a:lnTo>
                    <a:lnTo>
                      <a:pt x="748" y="712"/>
                    </a:lnTo>
                    <a:lnTo>
                      <a:pt x="766" y="674"/>
                    </a:lnTo>
                    <a:lnTo>
                      <a:pt x="766" y="674"/>
                    </a:lnTo>
                    <a:lnTo>
                      <a:pt x="776" y="645"/>
                    </a:lnTo>
                    <a:lnTo>
                      <a:pt x="785" y="614"/>
                    </a:lnTo>
                    <a:lnTo>
                      <a:pt x="799" y="551"/>
                    </a:lnTo>
                    <a:lnTo>
                      <a:pt x="806" y="519"/>
                    </a:lnTo>
                    <a:lnTo>
                      <a:pt x="816" y="488"/>
                    </a:lnTo>
                    <a:lnTo>
                      <a:pt x="822" y="473"/>
                    </a:lnTo>
                    <a:lnTo>
                      <a:pt x="828" y="458"/>
                    </a:lnTo>
                    <a:lnTo>
                      <a:pt x="836" y="444"/>
                    </a:lnTo>
                    <a:lnTo>
                      <a:pt x="844" y="430"/>
                    </a:lnTo>
                    <a:lnTo>
                      <a:pt x="844" y="430"/>
                    </a:lnTo>
                    <a:lnTo>
                      <a:pt x="852" y="421"/>
                    </a:lnTo>
                    <a:lnTo>
                      <a:pt x="862" y="411"/>
                    </a:lnTo>
                    <a:lnTo>
                      <a:pt x="874" y="401"/>
                    </a:lnTo>
                    <a:lnTo>
                      <a:pt x="888" y="390"/>
                    </a:lnTo>
                    <a:lnTo>
                      <a:pt x="903" y="382"/>
                    </a:lnTo>
                    <a:lnTo>
                      <a:pt x="918" y="373"/>
                    </a:lnTo>
                    <a:lnTo>
                      <a:pt x="936" y="365"/>
                    </a:lnTo>
                    <a:lnTo>
                      <a:pt x="952" y="357"/>
                    </a:lnTo>
                    <a:lnTo>
                      <a:pt x="970" y="352"/>
                    </a:lnTo>
                    <a:lnTo>
                      <a:pt x="988" y="348"/>
                    </a:lnTo>
                    <a:lnTo>
                      <a:pt x="1005" y="346"/>
                    </a:lnTo>
                    <a:lnTo>
                      <a:pt x="1021" y="345"/>
                    </a:lnTo>
                    <a:lnTo>
                      <a:pt x="1038" y="346"/>
                    </a:lnTo>
                    <a:lnTo>
                      <a:pt x="1052" y="350"/>
                    </a:lnTo>
                    <a:lnTo>
                      <a:pt x="1058" y="352"/>
                    </a:lnTo>
                    <a:lnTo>
                      <a:pt x="1064" y="356"/>
                    </a:lnTo>
                    <a:lnTo>
                      <a:pt x="1069" y="360"/>
                    </a:lnTo>
                    <a:lnTo>
                      <a:pt x="1074" y="365"/>
                    </a:lnTo>
                    <a:lnTo>
                      <a:pt x="1091" y="375"/>
                    </a:lnTo>
                    <a:lnTo>
                      <a:pt x="1091" y="375"/>
                    </a:lnTo>
                    <a:lnTo>
                      <a:pt x="1106" y="362"/>
                    </a:lnTo>
                    <a:lnTo>
                      <a:pt x="1121" y="352"/>
                    </a:lnTo>
                    <a:lnTo>
                      <a:pt x="1137" y="345"/>
                    </a:lnTo>
                    <a:lnTo>
                      <a:pt x="1152" y="340"/>
                    </a:lnTo>
                    <a:lnTo>
                      <a:pt x="1169" y="336"/>
                    </a:lnTo>
                    <a:lnTo>
                      <a:pt x="1184" y="336"/>
                    </a:lnTo>
                    <a:lnTo>
                      <a:pt x="1199" y="336"/>
                    </a:lnTo>
                    <a:lnTo>
                      <a:pt x="1213" y="340"/>
                    </a:lnTo>
                    <a:lnTo>
                      <a:pt x="1228" y="343"/>
                    </a:lnTo>
                    <a:lnTo>
                      <a:pt x="1243" y="350"/>
                    </a:lnTo>
                    <a:lnTo>
                      <a:pt x="1259" y="357"/>
                    </a:lnTo>
                    <a:lnTo>
                      <a:pt x="1273" y="366"/>
                    </a:lnTo>
                    <a:lnTo>
                      <a:pt x="1287" y="378"/>
                    </a:lnTo>
                    <a:lnTo>
                      <a:pt x="1301" y="389"/>
                    </a:lnTo>
                    <a:lnTo>
                      <a:pt x="1315" y="402"/>
                    </a:lnTo>
                    <a:lnTo>
                      <a:pt x="1329" y="415"/>
                    </a:lnTo>
                    <a:lnTo>
                      <a:pt x="1354" y="444"/>
                    </a:lnTo>
                    <a:lnTo>
                      <a:pt x="1379" y="476"/>
                    </a:lnTo>
                    <a:lnTo>
                      <a:pt x="1402" y="508"/>
                    </a:lnTo>
                    <a:lnTo>
                      <a:pt x="1423" y="539"/>
                    </a:lnTo>
                    <a:lnTo>
                      <a:pt x="1442" y="571"/>
                    </a:lnTo>
                    <a:lnTo>
                      <a:pt x="1458" y="600"/>
                    </a:lnTo>
                    <a:lnTo>
                      <a:pt x="1472" y="627"/>
                    </a:lnTo>
                    <a:lnTo>
                      <a:pt x="1482" y="650"/>
                    </a:lnTo>
                    <a:lnTo>
                      <a:pt x="1482" y="650"/>
                    </a:lnTo>
                    <a:lnTo>
                      <a:pt x="1505" y="696"/>
                    </a:lnTo>
                    <a:lnTo>
                      <a:pt x="1528" y="740"/>
                    </a:lnTo>
                    <a:lnTo>
                      <a:pt x="1551" y="784"/>
                    </a:lnTo>
                    <a:lnTo>
                      <a:pt x="1575" y="824"/>
                    </a:lnTo>
                    <a:lnTo>
                      <a:pt x="1599" y="863"/>
                    </a:lnTo>
                    <a:lnTo>
                      <a:pt x="1626" y="900"/>
                    </a:lnTo>
                    <a:lnTo>
                      <a:pt x="1653" y="935"/>
                    </a:lnTo>
                    <a:lnTo>
                      <a:pt x="1682" y="968"/>
                    </a:lnTo>
                    <a:lnTo>
                      <a:pt x="1678" y="984"/>
                    </a:lnTo>
                    <a:lnTo>
                      <a:pt x="1678" y="984"/>
                    </a:lnTo>
                    <a:lnTo>
                      <a:pt x="1678" y="1020"/>
                    </a:lnTo>
                    <a:lnTo>
                      <a:pt x="1677" y="1057"/>
                    </a:lnTo>
                    <a:lnTo>
                      <a:pt x="1676" y="1096"/>
                    </a:lnTo>
                    <a:lnTo>
                      <a:pt x="1672" y="1135"/>
                    </a:lnTo>
                    <a:lnTo>
                      <a:pt x="1668" y="1175"/>
                    </a:lnTo>
                    <a:lnTo>
                      <a:pt x="1663" y="1214"/>
                    </a:lnTo>
                    <a:lnTo>
                      <a:pt x="1657" y="1255"/>
                    </a:lnTo>
                    <a:lnTo>
                      <a:pt x="1650" y="1294"/>
                    </a:lnTo>
                    <a:lnTo>
                      <a:pt x="1650" y="1294"/>
                    </a:lnTo>
                    <a:lnTo>
                      <a:pt x="1638" y="1345"/>
                    </a:lnTo>
                    <a:lnTo>
                      <a:pt x="1624" y="1395"/>
                    </a:lnTo>
                    <a:lnTo>
                      <a:pt x="1616" y="1419"/>
                    </a:lnTo>
                    <a:lnTo>
                      <a:pt x="1607" y="1443"/>
                    </a:lnTo>
                    <a:lnTo>
                      <a:pt x="1598" y="1467"/>
                    </a:lnTo>
                    <a:lnTo>
                      <a:pt x="1588" y="1490"/>
                    </a:lnTo>
                    <a:lnTo>
                      <a:pt x="1577" y="1513"/>
                    </a:lnTo>
                    <a:lnTo>
                      <a:pt x="1565" y="1535"/>
                    </a:lnTo>
                    <a:lnTo>
                      <a:pt x="1554" y="1556"/>
                    </a:lnTo>
                    <a:lnTo>
                      <a:pt x="1540" y="1577"/>
                    </a:lnTo>
                    <a:lnTo>
                      <a:pt x="1526" y="1597"/>
                    </a:lnTo>
                    <a:lnTo>
                      <a:pt x="1510" y="1617"/>
                    </a:lnTo>
                    <a:lnTo>
                      <a:pt x="1495" y="1635"/>
                    </a:lnTo>
                    <a:lnTo>
                      <a:pt x="1479" y="1653"/>
                    </a:lnTo>
                    <a:lnTo>
                      <a:pt x="1480" y="1671"/>
                    </a:lnTo>
                    <a:lnTo>
                      <a:pt x="1480" y="1671"/>
                    </a:lnTo>
                    <a:lnTo>
                      <a:pt x="1482" y="1690"/>
                    </a:lnTo>
                    <a:lnTo>
                      <a:pt x="1485" y="1708"/>
                    </a:lnTo>
                    <a:lnTo>
                      <a:pt x="1488" y="1745"/>
                    </a:lnTo>
                    <a:lnTo>
                      <a:pt x="1488" y="1784"/>
                    </a:lnTo>
                    <a:lnTo>
                      <a:pt x="1488" y="1822"/>
                    </a:lnTo>
                    <a:lnTo>
                      <a:pt x="1488" y="1861"/>
                    </a:lnTo>
                    <a:lnTo>
                      <a:pt x="1488" y="1900"/>
                    </a:lnTo>
                    <a:lnTo>
                      <a:pt x="1490" y="1937"/>
                    </a:lnTo>
                    <a:lnTo>
                      <a:pt x="1493" y="1956"/>
                    </a:lnTo>
                    <a:lnTo>
                      <a:pt x="1496" y="1974"/>
                    </a:lnTo>
                    <a:lnTo>
                      <a:pt x="1531" y="199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4" name="Freeform 91">
                <a:extLst>
                  <a:ext uri="{FF2B5EF4-FFF2-40B4-BE49-F238E27FC236}">
                    <a16:creationId xmlns:a16="http://schemas.microsoft.com/office/drawing/2014/main" id="{C0F85B01-1E87-3CC2-D512-1ED90B8758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44" y="1750"/>
                <a:ext cx="137" cy="427"/>
              </a:xfrm>
              <a:custGeom>
                <a:avLst/>
                <a:gdLst>
                  <a:gd name="T0" fmla="*/ 262 w 273"/>
                  <a:gd name="T1" fmla="*/ 798 h 854"/>
                  <a:gd name="T2" fmla="*/ 271 w 273"/>
                  <a:gd name="T3" fmla="*/ 847 h 854"/>
                  <a:gd name="T4" fmla="*/ 271 w 273"/>
                  <a:gd name="T5" fmla="*/ 847 h 854"/>
                  <a:gd name="T6" fmla="*/ 273 w 273"/>
                  <a:gd name="T7" fmla="*/ 854 h 854"/>
                  <a:gd name="T8" fmla="*/ 273 w 273"/>
                  <a:gd name="T9" fmla="*/ 854 h 854"/>
                  <a:gd name="T10" fmla="*/ 268 w 273"/>
                  <a:gd name="T11" fmla="*/ 825 h 854"/>
                  <a:gd name="T12" fmla="*/ 262 w 273"/>
                  <a:gd name="T13" fmla="*/ 798 h 854"/>
                  <a:gd name="T14" fmla="*/ 1 w 273"/>
                  <a:gd name="T15" fmla="*/ 0 h 854"/>
                  <a:gd name="T16" fmla="*/ 1 w 273"/>
                  <a:gd name="T17" fmla="*/ 0 h 854"/>
                  <a:gd name="T18" fmla="*/ 0 w 273"/>
                  <a:gd name="T19" fmla="*/ 2 h 854"/>
                  <a:gd name="T20" fmla="*/ 0 w 273"/>
                  <a:gd name="T21" fmla="*/ 13 h 854"/>
                  <a:gd name="T22" fmla="*/ 0 w 273"/>
                  <a:gd name="T23" fmla="*/ 13 h 854"/>
                  <a:gd name="T24" fmla="*/ 0 w 273"/>
                  <a:gd name="T25" fmla="*/ 13 h 854"/>
                  <a:gd name="T26" fmla="*/ 1 w 273"/>
                  <a:gd name="T27" fmla="*/ 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3" h="854">
                    <a:moveTo>
                      <a:pt x="262" y="798"/>
                    </a:moveTo>
                    <a:lnTo>
                      <a:pt x="271" y="847"/>
                    </a:lnTo>
                    <a:lnTo>
                      <a:pt x="271" y="847"/>
                    </a:lnTo>
                    <a:lnTo>
                      <a:pt x="273" y="854"/>
                    </a:lnTo>
                    <a:lnTo>
                      <a:pt x="273" y="854"/>
                    </a:lnTo>
                    <a:lnTo>
                      <a:pt x="268" y="825"/>
                    </a:lnTo>
                    <a:lnTo>
                      <a:pt x="262" y="798"/>
                    </a:ln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5" name="Freeform 92">
                <a:extLst>
                  <a:ext uri="{FF2B5EF4-FFF2-40B4-BE49-F238E27FC236}">
                    <a16:creationId xmlns:a16="http://schemas.microsoft.com/office/drawing/2014/main" id="{A2B0F678-821F-9337-DD3D-B9CE65204E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" y="2149"/>
                <a:ext cx="6" cy="28"/>
              </a:xfrm>
              <a:custGeom>
                <a:avLst/>
                <a:gdLst>
                  <a:gd name="T0" fmla="*/ 0 w 11"/>
                  <a:gd name="T1" fmla="*/ 0 h 56"/>
                  <a:gd name="T2" fmla="*/ 9 w 11"/>
                  <a:gd name="T3" fmla="*/ 49 h 56"/>
                  <a:gd name="T4" fmla="*/ 9 w 11"/>
                  <a:gd name="T5" fmla="*/ 49 h 56"/>
                  <a:gd name="T6" fmla="*/ 11 w 11"/>
                  <a:gd name="T7" fmla="*/ 56 h 56"/>
                  <a:gd name="T8" fmla="*/ 11 w 11"/>
                  <a:gd name="T9" fmla="*/ 56 h 56"/>
                  <a:gd name="T10" fmla="*/ 6 w 11"/>
                  <a:gd name="T11" fmla="*/ 27 h 56"/>
                  <a:gd name="T12" fmla="*/ 0 w 11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6">
                    <a:moveTo>
                      <a:pt x="0" y="0"/>
                    </a:moveTo>
                    <a:lnTo>
                      <a:pt x="9" y="49"/>
                    </a:lnTo>
                    <a:lnTo>
                      <a:pt x="9" y="49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6" y="2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6" name="Freeform 93">
                <a:extLst>
                  <a:ext uri="{FF2B5EF4-FFF2-40B4-BE49-F238E27FC236}">
                    <a16:creationId xmlns:a16="http://schemas.microsoft.com/office/drawing/2014/main" id="{232F194C-1A28-E422-FEAA-6691721F3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4" y="1750"/>
                <a:ext cx="1" cy="7"/>
              </a:xfrm>
              <a:custGeom>
                <a:avLst/>
                <a:gdLst>
                  <a:gd name="T0" fmla="*/ 1 w 1"/>
                  <a:gd name="T1" fmla="*/ 0 h 13"/>
                  <a:gd name="T2" fmla="*/ 1 w 1"/>
                  <a:gd name="T3" fmla="*/ 0 h 13"/>
                  <a:gd name="T4" fmla="*/ 0 w 1"/>
                  <a:gd name="T5" fmla="*/ 2 h 13"/>
                  <a:gd name="T6" fmla="*/ 0 w 1"/>
                  <a:gd name="T7" fmla="*/ 13 h 13"/>
                  <a:gd name="T8" fmla="*/ 0 w 1"/>
                  <a:gd name="T9" fmla="*/ 13 h 13"/>
                  <a:gd name="T10" fmla="*/ 0 w 1"/>
                  <a:gd name="T11" fmla="*/ 13 h 13"/>
                  <a:gd name="T12" fmla="*/ 1 w 1"/>
                  <a:gd name="T1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3"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7" name="Freeform 94">
                <a:extLst>
                  <a:ext uri="{FF2B5EF4-FFF2-40B4-BE49-F238E27FC236}">
                    <a16:creationId xmlns:a16="http://schemas.microsoft.com/office/drawing/2014/main" id="{A6A25542-2C43-5CDB-9B9B-C7999ECE7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1" y="2320"/>
                <a:ext cx="15" cy="83"/>
              </a:xfrm>
              <a:custGeom>
                <a:avLst/>
                <a:gdLst>
                  <a:gd name="T0" fmla="*/ 29 w 29"/>
                  <a:gd name="T1" fmla="*/ 0 h 165"/>
                  <a:gd name="T2" fmla="*/ 29 w 29"/>
                  <a:gd name="T3" fmla="*/ 0 h 165"/>
                  <a:gd name="T4" fmla="*/ 27 w 29"/>
                  <a:gd name="T5" fmla="*/ 25 h 165"/>
                  <a:gd name="T6" fmla="*/ 27 w 29"/>
                  <a:gd name="T7" fmla="*/ 25 h 165"/>
                  <a:gd name="T8" fmla="*/ 23 w 29"/>
                  <a:gd name="T9" fmla="*/ 58 h 165"/>
                  <a:gd name="T10" fmla="*/ 17 w 29"/>
                  <a:gd name="T11" fmla="*/ 93 h 165"/>
                  <a:gd name="T12" fmla="*/ 9 w 29"/>
                  <a:gd name="T13" fmla="*/ 127 h 165"/>
                  <a:gd name="T14" fmla="*/ 0 w 29"/>
                  <a:gd name="T15" fmla="*/ 160 h 165"/>
                  <a:gd name="T16" fmla="*/ 1 w 29"/>
                  <a:gd name="T17" fmla="*/ 165 h 165"/>
                  <a:gd name="T18" fmla="*/ 1 w 29"/>
                  <a:gd name="T19" fmla="*/ 165 h 165"/>
                  <a:gd name="T20" fmla="*/ 10 w 29"/>
                  <a:gd name="T21" fmla="*/ 131 h 165"/>
                  <a:gd name="T22" fmla="*/ 18 w 29"/>
                  <a:gd name="T23" fmla="*/ 98 h 165"/>
                  <a:gd name="T24" fmla="*/ 23 w 29"/>
                  <a:gd name="T25" fmla="*/ 65 h 165"/>
                  <a:gd name="T26" fmla="*/ 27 w 29"/>
                  <a:gd name="T27" fmla="*/ 32 h 165"/>
                  <a:gd name="T28" fmla="*/ 27 w 29"/>
                  <a:gd name="T29" fmla="*/ 32 h 165"/>
                  <a:gd name="T30" fmla="*/ 29 w 29"/>
                  <a:gd name="T3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" h="165">
                    <a:moveTo>
                      <a:pt x="29" y="0"/>
                    </a:moveTo>
                    <a:lnTo>
                      <a:pt x="29" y="0"/>
                    </a:lnTo>
                    <a:lnTo>
                      <a:pt x="27" y="25"/>
                    </a:lnTo>
                    <a:lnTo>
                      <a:pt x="27" y="25"/>
                    </a:lnTo>
                    <a:lnTo>
                      <a:pt x="23" y="58"/>
                    </a:lnTo>
                    <a:lnTo>
                      <a:pt x="17" y="93"/>
                    </a:lnTo>
                    <a:lnTo>
                      <a:pt x="9" y="127"/>
                    </a:lnTo>
                    <a:lnTo>
                      <a:pt x="0" y="160"/>
                    </a:lnTo>
                    <a:lnTo>
                      <a:pt x="1" y="165"/>
                    </a:lnTo>
                    <a:lnTo>
                      <a:pt x="1" y="165"/>
                    </a:lnTo>
                    <a:lnTo>
                      <a:pt x="10" y="131"/>
                    </a:lnTo>
                    <a:lnTo>
                      <a:pt x="18" y="98"/>
                    </a:lnTo>
                    <a:lnTo>
                      <a:pt x="23" y="65"/>
                    </a:lnTo>
                    <a:lnTo>
                      <a:pt x="27" y="32"/>
                    </a:lnTo>
                    <a:lnTo>
                      <a:pt x="27" y="3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8" name="Freeform 95">
                <a:extLst>
                  <a:ext uri="{FF2B5EF4-FFF2-40B4-BE49-F238E27FC236}">
                    <a16:creationId xmlns:a16="http://schemas.microsoft.com/office/drawing/2014/main" id="{C61D7279-B015-F79C-9435-00729AA57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1" y="2320"/>
                <a:ext cx="15" cy="83"/>
              </a:xfrm>
              <a:custGeom>
                <a:avLst/>
                <a:gdLst>
                  <a:gd name="T0" fmla="*/ 29 w 29"/>
                  <a:gd name="T1" fmla="*/ 0 h 165"/>
                  <a:gd name="T2" fmla="*/ 29 w 29"/>
                  <a:gd name="T3" fmla="*/ 0 h 165"/>
                  <a:gd name="T4" fmla="*/ 27 w 29"/>
                  <a:gd name="T5" fmla="*/ 25 h 165"/>
                  <a:gd name="T6" fmla="*/ 27 w 29"/>
                  <a:gd name="T7" fmla="*/ 25 h 165"/>
                  <a:gd name="T8" fmla="*/ 23 w 29"/>
                  <a:gd name="T9" fmla="*/ 58 h 165"/>
                  <a:gd name="T10" fmla="*/ 17 w 29"/>
                  <a:gd name="T11" fmla="*/ 93 h 165"/>
                  <a:gd name="T12" fmla="*/ 9 w 29"/>
                  <a:gd name="T13" fmla="*/ 127 h 165"/>
                  <a:gd name="T14" fmla="*/ 0 w 29"/>
                  <a:gd name="T15" fmla="*/ 160 h 165"/>
                  <a:gd name="T16" fmla="*/ 1 w 29"/>
                  <a:gd name="T17" fmla="*/ 165 h 165"/>
                  <a:gd name="T18" fmla="*/ 1 w 29"/>
                  <a:gd name="T19" fmla="*/ 165 h 165"/>
                  <a:gd name="T20" fmla="*/ 10 w 29"/>
                  <a:gd name="T21" fmla="*/ 131 h 165"/>
                  <a:gd name="T22" fmla="*/ 18 w 29"/>
                  <a:gd name="T23" fmla="*/ 98 h 165"/>
                  <a:gd name="T24" fmla="*/ 23 w 29"/>
                  <a:gd name="T25" fmla="*/ 65 h 165"/>
                  <a:gd name="T26" fmla="*/ 27 w 29"/>
                  <a:gd name="T27" fmla="*/ 32 h 165"/>
                  <a:gd name="T28" fmla="*/ 27 w 29"/>
                  <a:gd name="T29" fmla="*/ 32 h 165"/>
                  <a:gd name="T30" fmla="*/ 29 w 29"/>
                  <a:gd name="T3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" h="165">
                    <a:moveTo>
                      <a:pt x="29" y="0"/>
                    </a:moveTo>
                    <a:lnTo>
                      <a:pt x="29" y="0"/>
                    </a:lnTo>
                    <a:lnTo>
                      <a:pt x="27" y="25"/>
                    </a:lnTo>
                    <a:lnTo>
                      <a:pt x="27" y="25"/>
                    </a:lnTo>
                    <a:lnTo>
                      <a:pt x="23" y="58"/>
                    </a:lnTo>
                    <a:lnTo>
                      <a:pt x="17" y="93"/>
                    </a:lnTo>
                    <a:lnTo>
                      <a:pt x="9" y="127"/>
                    </a:lnTo>
                    <a:lnTo>
                      <a:pt x="0" y="160"/>
                    </a:lnTo>
                    <a:lnTo>
                      <a:pt x="1" y="165"/>
                    </a:lnTo>
                    <a:lnTo>
                      <a:pt x="1" y="165"/>
                    </a:lnTo>
                    <a:lnTo>
                      <a:pt x="10" y="131"/>
                    </a:lnTo>
                    <a:lnTo>
                      <a:pt x="18" y="98"/>
                    </a:lnTo>
                    <a:lnTo>
                      <a:pt x="23" y="65"/>
                    </a:lnTo>
                    <a:lnTo>
                      <a:pt x="27" y="32"/>
                    </a:lnTo>
                    <a:lnTo>
                      <a:pt x="27" y="32"/>
                    </a:lnTo>
                    <a:lnTo>
                      <a:pt x="2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9" name="Freeform 96">
                <a:extLst>
                  <a:ext uri="{FF2B5EF4-FFF2-40B4-BE49-F238E27FC236}">
                    <a16:creationId xmlns:a16="http://schemas.microsoft.com/office/drawing/2014/main" id="{72763F90-D3F4-316B-0419-94743FCAB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2" y="1751"/>
                <a:ext cx="254" cy="650"/>
              </a:xfrm>
              <a:custGeom>
                <a:avLst/>
                <a:gdLst>
                  <a:gd name="T0" fmla="*/ 225 w 510"/>
                  <a:gd name="T1" fmla="*/ 0 h 1299"/>
                  <a:gd name="T2" fmla="*/ 160 w 510"/>
                  <a:gd name="T3" fmla="*/ 84 h 1299"/>
                  <a:gd name="T4" fmla="*/ 94 w 510"/>
                  <a:gd name="T5" fmla="*/ 168 h 1299"/>
                  <a:gd name="T6" fmla="*/ 76 w 510"/>
                  <a:gd name="T7" fmla="*/ 192 h 1299"/>
                  <a:gd name="T8" fmla="*/ 41 w 510"/>
                  <a:gd name="T9" fmla="*/ 243 h 1299"/>
                  <a:gd name="T10" fmla="*/ 25 w 510"/>
                  <a:gd name="T11" fmla="*/ 269 h 1299"/>
                  <a:gd name="T12" fmla="*/ 13 w 510"/>
                  <a:gd name="T13" fmla="*/ 299 h 1299"/>
                  <a:gd name="T14" fmla="*/ 4 w 510"/>
                  <a:gd name="T15" fmla="*/ 328 h 1299"/>
                  <a:gd name="T16" fmla="*/ 3 w 510"/>
                  <a:gd name="T17" fmla="*/ 359 h 1299"/>
                  <a:gd name="T18" fmla="*/ 8 w 510"/>
                  <a:gd name="T19" fmla="*/ 389 h 1299"/>
                  <a:gd name="T20" fmla="*/ 8 w 510"/>
                  <a:gd name="T21" fmla="*/ 393 h 1299"/>
                  <a:gd name="T22" fmla="*/ 4 w 510"/>
                  <a:gd name="T23" fmla="*/ 398 h 1299"/>
                  <a:gd name="T24" fmla="*/ 1 w 510"/>
                  <a:gd name="T25" fmla="*/ 421 h 1299"/>
                  <a:gd name="T26" fmla="*/ 11 w 510"/>
                  <a:gd name="T27" fmla="*/ 430 h 1299"/>
                  <a:gd name="T28" fmla="*/ 41 w 510"/>
                  <a:gd name="T29" fmla="*/ 462 h 1299"/>
                  <a:gd name="T30" fmla="*/ 76 w 510"/>
                  <a:gd name="T31" fmla="*/ 513 h 1299"/>
                  <a:gd name="T32" fmla="*/ 130 w 510"/>
                  <a:gd name="T33" fmla="*/ 589 h 1299"/>
                  <a:gd name="T34" fmla="*/ 149 w 510"/>
                  <a:gd name="T35" fmla="*/ 611 h 1299"/>
                  <a:gd name="T36" fmla="*/ 239 w 510"/>
                  <a:gd name="T37" fmla="*/ 707 h 1299"/>
                  <a:gd name="T38" fmla="*/ 306 w 510"/>
                  <a:gd name="T39" fmla="*/ 781 h 1299"/>
                  <a:gd name="T40" fmla="*/ 328 w 510"/>
                  <a:gd name="T41" fmla="*/ 807 h 1299"/>
                  <a:gd name="T42" fmla="*/ 360 w 510"/>
                  <a:gd name="T43" fmla="*/ 850 h 1299"/>
                  <a:gd name="T44" fmla="*/ 389 w 510"/>
                  <a:gd name="T45" fmla="*/ 897 h 1299"/>
                  <a:gd name="T46" fmla="*/ 413 w 510"/>
                  <a:gd name="T47" fmla="*/ 945 h 1299"/>
                  <a:gd name="T48" fmla="*/ 433 w 510"/>
                  <a:gd name="T49" fmla="*/ 996 h 1299"/>
                  <a:gd name="T50" fmla="*/ 449 w 510"/>
                  <a:gd name="T51" fmla="*/ 1048 h 1299"/>
                  <a:gd name="T52" fmla="*/ 459 w 510"/>
                  <a:gd name="T53" fmla="*/ 1101 h 1299"/>
                  <a:gd name="T54" fmla="*/ 464 w 510"/>
                  <a:gd name="T55" fmla="*/ 1154 h 1299"/>
                  <a:gd name="T56" fmla="*/ 465 w 510"/>
                  <a:gd name="T57" fmla="*/ 1209 h 1299"/>
                  <a:gd name="T58" fmla="*/ 479 w 510"/>
                  <a:gd name="T59" fmla="*/ 1299 h 1299"/>
                  <a:gd name="T60" fmla="*/ 496 w 510"/>
                  <a:gd name="T61" fmla="*/ 1232 h 1299"/>
                  <a:gd name="T62" fmla="*/ 506 w 510"/>
                  <a:gd name="T63" fmla="*/ 1164 h 1299"/>
                  <a:gd name="T64" fmla="*/ 508 w 510"/>
                  <a:gd name="T65" fmla="*/ 1139 h 1299"/>
                  <a:gd name="T66" fmla="*/ 510 w 510"/>
                  <a:gd name="T67" fmla="*/ 1073 h 1299"/>
                  <a:gd name="T68" fmla="*/ 508 w 510"/>
                  <a:gd name="T69" fmla="*/ 961 h 1299"/>
                  <a:gd name="T70" fmla="*/ 503 w 510"/>
                  <a:gd name="T71" fmla="*/ 887 h 1299"/>
                  <a:gd name="T72" fmla="*/ 498 w 510"/>
                  <a:gd name="T73" fmla="*/ 852 h 1299"/>
                  <a:gd name="T74" fmla="*/ 487 w 510"/>
                  <a:gd name="T75" fmla="*/ 796 h 1299"/>
                  <a:gd name="T76" fmla="*/ 486 w 510"/>
                  <a:gd name="T77" fmla="*/ 793 h 1299"/>
                  <a:gd name="T78" fmla="*/ 458 w 510"/>
                  <a:gd name="T79" fmla="*/ 766 h 1299"/>
                  <a:gd name="T80" fmla="*/ 408 w 510"/>
                  <a:gd name="T81" fmla="*/ 710 h 1299"/>
                  <a:gd name="T82" fmla="*/ 384 w 510"/>
                  <a:gd name="T83" fmla="*/ 679 h 1299"/>
                  <a:gd name="T84" fmla="*/ 323 w 510"/>
                  <a:gd name="T85" fmla="*/ 594 h 1299"/>
                  <a:gd name="T86" fmla="*/ 283 w 510"/>
                  <a:gd name="T87" fmla="*/ 525 h 1299"/>
                  <a:gd name="T88" fmla="*/ 271 w 510"/>
                  <a:gd name="T89" fmla="*/ 502 h 1299"/>
                  <a:gd name="T90" fmla="*/ 248 w 510"/>
                  <a:gd name="T91" fmla="*/ 451 h 1299"/>
                  <a:gd name="T92" fmla="*/ 230 w 510"/>
                  <a:gd name="T93" fmla="*/ 398 h 1299"/>
                  <a:gd name="T94" fmla="*/ 224 w 510"/>
                  <a:gd name="T95" fmla="*/ 369 h 1299"/>
                  <a:gd name="T96" fmla="*/ 215 w 510"/>
                  <a:gd name="T97" fmla="*/ 310 h 1299"/>
                  <a:gd name="T98" fmla="*/ 212 w 510"/>
                  <a:gd name="T99" fmla="*/ 281 h 1299"/>
                  <a:gd name="T100" fmla="*/ 211 w 510"/>
                  <a:gd name="T101" fmla="*/ 215 h 1299"/>
                  <a:gd name="T102" fmla="*/ 215 w 510"/>
                  <a:gd name="T103" fmla="*/ 84 h 1299"/>
                  <a:gd name="T104" fmla="*/ 217 w 510"/>
                  <a:gd name="T105" fmla="*/ 17 h 1299"/>
                  <a:gd name="T106" fmla="*/ 219 w 510"/>
                  <a:gd name="T107" fmla="*/ 12 h 1299"/>
                  <a:gd name="T108" fmla="*/ 225 w 510"/>
                  <a:gd name="T109" fmla="*/ 11 h 1299"/>
                  <a:gd name="T110" fmla="*/ 225 w 510"/>
                  <a:gd name="T111" fmla="*/ 11 h 1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10" h="1299">
                    <a:moveTo>
                      <a:pt x="225" y="0"/>
                    </a:moveTo>
                    <a:lnTo>
                      <a:pt x="225" y="0"/>
                    </a:lnTo>
                    <a:lnTo>
                      <a:pt x="193" y="42"/>
                    </a:lnTo>
                    <a:lnTo>
                      <a:pt x="160" y="84"/>
                    </a:lnTo>
                    <a:lnTo>
                      <a:pt x="127" y="126"/>
                    </a:lnTo>
                    <a:lnTo>
                      <a:pt x="94" y="168"/>
                    </a:lnTo>
                    <a:lnTo>
                      <a:pt x="94" y="168"/>
                    </a:lnTo>
                    <a:lnTo>
                      <a:pt x="76" y="192"/>
                    </a:lnTo>
                    <a:lnTo>
                      <a:pt x="59" y="217"/>
                    </a:lnTo>
                    <a:lnTo>
                      <a:pt x="41" y="243"/>
                    </a:lnTo>
                    <a:lnTo>
                      <a:pt x="25" y="269"/>
                    </a:lnTo>
                    <a:lnTo>
                      <a:pt x="25" y="269"/>
                    </a:lnTo>
                    <a:lnTo>
                      <a:pt x="19" y="283"/>
                    </a:lnTo>
                    <a:lnTo>
                      <a:pt x="13" y="299"/>
                    </a:lnTo>
                    <a:lnTo>
                      <a:pt x="8" y="313"/>
                    </a:lnTo>
                    <a:lnTo>
                      <a:pt x="4" y="328"/>
                    </a:lnTo>
                    <a:lnTo>
                      <a:pt x="3" y="343"/>
                    </a:lnTo>
                    <a:lnTo>
                      <a:pt x="3" y="359"/>
                    </a:lnTo>
                    <a:lnTo>
                      <a:pt x="4" y="374"/>
                    </a:lnTo>
                    <a:lnTo>
                      <a:pt x="8" y="389"/>
                    </a:lnTo>
                    <a:lnTo>
                      <a:pt x="8" y="389"/>
                    </a:lnTo>
                    <a:lnTo>
                      <a:pt x="8" y="393"/>
                    </a:lnTo>
                    <a:lnTo>
                      <a:pt x="6" y="397"/>
                    </a:lnTo>
                    <a:lnTo>
                      <a:pt x="4" y="398"/>
                    </a:lnTo>
                    <a:lnTo>
                      <a:pt x="0" y="399"/>
                    </a:lnTo>
                    <a:lnTo>
                      <a:pt x="1" y="421"/>
                    </a:lnTo>
                    <a:lnTo>
                      <a:pt x="1" y="421"/>
                    </a:lnTo>
                    <a:lnTo>
                      <a:pt x="11" y="430"/>
                    </a:lnTo>
                    <a:lnTo>
                      <a:pt x="22" y="440"/>
                    </a:lnTo>
                    <a:lnTo>
                      <a:pt x="41" y="462"/>
                    </a:lnTo>
                    <a:lnTo>
                      <a:pt x="59" y="486"/>
                    </a:lnTo>
                    <a:lnTo>
                      <a:pt x="76" y="513"/>
                    </a:lnTo>
                    <a:lnTo>
                      <a:pt x="112" y="563"/>
                    </a:lnTo>
                    <a:lnTo>
                      <a:pt x="130" y="589"/>
                    </a:lnTo>
                    <a:lnTo>
                      <a:pt x="149" y="611"/>
                    </a:lnTo>
                    <a:lnTo>
                      <a:pt x="149" y="611"/>
                    </a:lnTo>
                    <a:lnTo>
                      <a:pt x="193" y="659"/>
                    </a:lnTo>
                    <a:lnTo>
                      <a:pt x="239" y="707"/>
                    </a:lnTo>
                    <a:lnTo>
                      <a:pt x="285" y="756"/>
                    </a:lnTo>
                    <a:lnTo>
                      <a:pt x="306" y="781"/>
                    </a:lnTo>
                    <a:lnTo>
                      <a:pt x="328" y="807"/>
                    </a:lnTo>
                    <a:lnTo>
                      <a:pt x="328" y="807"/>
                    </a:lnTo>
                    <a:lnTo>
                      <a:pt x="344" y="828"/>
                    </a:lnTo>
                    <a:lnTo>
                      <a:pt x="360" y="850"/>
                    </a:lnTo>
                    <a:lnTo>
                      <a:pt x="375" y="873"/>
                    </a:lnTo>
                    <a:lnTo>
                      <a:pt x="389" y="897"/>
                    </a:lnTo>
                    <a:lnTo>
                      <a:pt x="402" y="921"/>
                    </a:lnTo>
                    <a:lnTo>
                      <a:pt x="413" y="945"/>
                    </a:lnTo>
                    <a:lnTo>
                      <a:pt x="425" y="971"/>
                    </a:lnTo>
                    <a:lnTo>
                      <a:pt x="433" y="996"/>
                    </a:lnTo>
                    <a:lnTo>
                      <a:pt x="441" y="1022"/>
                    </a:lnTo>
                    <a:lnTo>
                      <a:pt x="449" y="1048"/>
                    </a:lnTo>
                    <a:lnTo>
                      <a:pt x="455" y="1074"/>
                    </a:lnTo>
                    <a:lnTo>
                      <a:pt x="459" y="1101"/>
                    </a:lnTo>
                    <a:lnTo>
                      <a:pt x="463" y="1127"/>
                    </a:lnTo>
                    <a:lnTo>
                      <a:pt x="464" y="1154"/>
                    </a:lnTo>
                    <a:lnTo>
                      <a:pt x="465" y="1182"/>
                    </a:lnTo>
                    <a:lnTo>
                      <a:pt x="465" y="1209"/>
                    </a:lnTo>
                    <a:lnTo>
                      <a:pt x="479" y="1299"/>
                    </a:lnTo>
                    <a:lnTo>
                      <a:pt x="479" y="1299"/>
                    </a:lnTo>
                    <a:lnTo>
                      <a:pt x="488" y="1266"/>
                    </a:lnTo>
                    <a:lnTo>
                      <a:pt x="496" y="1232"/>
                    </a:lnTo>
                    <a:lnTo>
                      <a:pt x="502" y="1197"/>
                    </a:lnTo>
                    <a:lnTo>
                      <a:pt x="506" y="1164"/>
                    </a:lnTo>
                    <a:lnTo>
                      <a:pt x="506" y="1164"/>
                    </a:lnTo>
                    <a:lnTo>
                      <a:pt x="508" y="1139"/>
                    </a:lnTo>
                    <a:lnTo>
                      <a:pt x="508" y="1139"/>
                    </a:lnTo>
                    <a:lnTo>
                      <a:pt x="510" y="1073"/>
                    </a:lnTo>
                    <a:lnTo>
                      <a:pt x="510" y="999"/>
                    </a:lnTo>
                    <a:lnTo>
                      <a:pt x="508" y="961"/>
                    </a:lnTo>
                    <a:lnTo>
                      <a:pt x="506" y="922"/>
                    </a:lnTo>
                    <a:lnTo>
                      <a:pt x="503" y="887"/>
                    </a:lnTo>
                    <a:lnTo>
                      <a:pt x="498" y="852"/>
                    </a:lnTo>
                    <a:lnTo>
                      <a:pt x="498" y="852"/>
                    </a:lnTo>
                    <a:lnTo>
                      <a:pt x="496" y="845"/>
                    </a:lnTo>
                    <a:lnTo>
                      <a:pt x="487" y="796"/>
                    </a:lnTo>
                    <a:lnTo>
                      <a:pt x="487" y="796"/>
                    </a:lnTo>
                    <a:lnTo>
                      <a:pt x="486" y="793"/>
                    </a:lnTo>
                    <a:lnTo>
                      <a:pt x="486" y="793"/>
                    </a:lnTo>
                    <a:lnTo>
                      <a:pt x="458" y="766"/>
                    </a:lnTo>
                    <a:lnTo>
                      <a:pt x="432" y="738"/>
                    </a:lnTo>
                    <a:lnTo>
                      <a:pt x="408" y="710"/>
                    </a:lnTo>
                    <a:lnTo>
                      <a:pt x="384" y="679"/>
                    </a:lnTo>
                    <a:lnTo>
                      <a:pt x="384" y="679"/>
                    </a:lnTo>
                    <a:lnTo>
                      <a:pt x="353" y="637"/>
                    </a:lnTo>
                    <a:lnTo>
                      <a:pt x="323" y="594"/>
                    </a:lnTo>
                    <a:lnTo>
                      <a:pt x="296" y="549"/>
                    </a:lnTo>
                    <a:lnTo>
                      <a:pt x="283" y="525"/>
                    </a:lnTo>
                    <a:lnTo>
                      <a:pt x="271" y="502"/>
                    </a:lnTo>
                    <a:lnTo>
                      <a:pt x="271" y="502"/>
                    </a:lnTo>
                    <a:lnTo>
                      <a:pt x="259" y="477"/>
                    </a:lnTo>
                    <a:lnTo>
                      <a:pt x="248" y="451"/>
                    </a:lnTo>
                    <a:lnTo>
                      <a:pt x="239" y="425"/>
                    </a:lnTo>
                    <a:lnTo>
                      <a:pt x="230" y="398"/>
                    </a:lnTo>
                    <a:lnTo>
                      <a:pt x="230" y="398"/>
                    </a:lnTo>
                    <a:lnTo>
                      <a:pt x="224" y="369"/>
                    </a:lnTo>
                    <a:lnTo>
                      <a:pt x="219" y="339"/>
                    </a:lnTo>
                    <a:lnTo>
                      <a:pt x="215" y="310"/>
                    </a:lnTo>
                    <a:lnTo>
                      <a:pt x="212" y="281"/>
                    </a:lnTo>
                    <a:lnTo>
                      <a:pt x="212" y="281"/>
                    </a:lnTo>
                    <a:lnTo>
                      <a:pt x="211" y="248"/>
                    </a:lnTo>
                    <a:lnTo>
                      <a:pt x="211" y="215"/>
                    </a:lnTo>
                    <a:lnTo>
                      <a:pt x="212" y="150"/>
                    </a:lnTo>
                    <a:lnTo>
                      <a:pt x="215" y="84"/>
                    </a:lnTo>
                    <a:lnTo>
                      <a:pt x="217" y="17"/>
                    </a:lnTo>
                    <a:lnTo>
                      <a:pt x="217" y="17"/>
                    </a:lnTo>
                    <a:lnTo>
                      <a:pt x="217" y="15"/>
                    </a:lnTo>
                    <a:lnTo>
                      <a:pt x="219" y="12"/>
                    </a:lnTo>
                    <a:lnTo>
                      <a:pt x="221" y="11"/>
                    </a:lnTo>
                    <a:lnTo>
                      <a:pt x="225" y="11"/>
                    </a:lnTo>
                    <a:lnTo>
                      <a:pt x="225" y="11"/>
                    </a:lnTo>
                    <a:lnTo>
                      <a:pt x="225" y="11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3828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0" name="Freeform 97">
                <a:extLst>
                  <a:ext uri="{FF2B5EF4-FFF2-40B4-BE49-F238E27FC236}">
                    <a16:creationId xmlns:a16="http://schemas.microsoft.com/office/drawing/2014/main" id="{85448275-9ABA-F4FE-5986-17E6E94059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2" y="1751"/>
                <a:ext cx="254" cy="650"/>
              </a:xfrm>
              <a:custGeom>
                <a:avLst/>
                <a:gdLst>
                  <a:gd name="T0" fmla="*/ 225 w 510"/>
                  <a:gd name="T1" fmla="*/ 0 h 1299"/>
                  <a:gd name="T2" fmla="*/ 160 w 510"/>
                  <a:gd name="T3" fmla="*/ 84 h 1299"/>
                  <a:gd name="T4" fmla="*/ 94 w 510"/>
                  <a:gd name="T5" fmla="*/ 168 h 1299"/>
                  <a:gd name="T6" fmla="*/ 76 w 510"/>
                  <a:gd name="T7" fmla="*/ 192 h 1299"/>
                  <a:gd name="T8" fmla="*/ 41 w 510"/>
                  <a:gd name="T9" fmla="*/ 243 h 1299"/>
                  <a:gd name="T10" fmla="*/ 25 w 510"/>
                  <a:gd name="T11" fmla="*/ 269 h 1299"/>
                  <a:gd name="T12" fmla="*/ 13 w 510"/>
                  <a:gd name="T13" fmla="*/ 299 h 1299"/>
                  <a:gd name="T14" fmla="*/ 4 w 510"/>
                  <a:gd name="T15" fmla="*/ 328 h 1299"/>
                  <a:gd name="T16" fmla="*/ 3 w 510"/>
                  <a:gd name="T17" fmla="*/ 359 h 1299"/>
                  <a:gd name="T18" fmla="*/ 8 w 510"/>
                  <a:gd name="T19" fmla="*/ 389 h 1299"/>
                  <a:gd name="T20" fmla="*/ 8 w 510"/>
                  <a:gd name="T21" fmla="*/ 393 h 1299"/>
                  <a:gd name="T22" fmla="*/ 4 w 510"/>
                  <a:gd name="T23" fmla="*/ 398 h 1299"/>
                  <a:gd name="T24" fmla="*/ 1 w 510"/>
                  <a:gd name="T25" fmla="*/ 421 h 1299"/>
                  <a:gd name="T26" fmla="*/ 11 w 510"/>
                  <a:gd name="T27" fmla="*/ 430 h 1299"/>
                  <a:gd name="T28" fmla="*/ 41 w 510"/>
                  <a:gd name="T29" fmla="*/ 462 h 1299"/>
                  <a:gd name="T30" fmla="*/ 76 w 510"/>
                  <a:gd name="T31" fmla="*/ 513 h 1299"/>
                  <a:gd name="T32" fmla="*/ 130 w 510"/>
                  <a:gd name="T33" fmla="*/ 589 h 1299"/>
                  <a:gd name="T34" fmla="*/ 149 w 510"/>
                  <a:gd name="T35" fmla="*/ 611 h 1299"/>
                  <a:gd name="T36" fmla="*/ 239 w 510"/>
                  <a:gd name="T37" fmla="*/ 707 h 1299"/>
                  <a:gd name="T38" fmla="*/ 306 w 510"/>
                  <a:gd name="T39" fmla="*/ 781 h 1299"/>
                  <a:gd name="T40" fmla="*/ 328 w 510"/>
                  <a:gd name="T41" fmla="*/ 807 h 1299"/>
                  <a:gd name="T42" fmla="*/ 360 w 510"/>
                  <a:gd name="T43" fmla="*/ 850 h 1299"/>
                  <a:gd name="T44" fmla="*/ 389 w 510"/>
                  <a:gd name="T45" fmla="*/ 897 h 1299"/>
                  <a:gd name="T46" fmla="*/ 413 w 510"/>
                  <a:gd name="T47" fmla="*/ 945 h 1299"/>
                  <a:gd name="T48" fmla="*/ 433 w 510"/>
                  <a:gd name="T49" fmla="*/ 996 h 1299"/>
                  <a:gd name="T50" fmla="*/ 449 w 510"/>
                  <a:gd name="T51" fmla="*/ 1048 h 1299"/>
                  <a:gd name="T52" fmla="*/ 459 w 510"/>
                  <a:gd name="T53" fmla="*/ 1101 h 1299"/>
                  <a:gd name="T54" fmla="*/ 464 w 510"/>
                  <a:gd name="T55" fmla="*/ 1154 h 1299"/>
                  <a:gd name="T56" fmla="*/ 465 w 510"/>
                  <a:gd name="T57" fmla="*/ 1209 h 1299"/>
                  <a:gd name="T58" fmla="*/ 479 w 510"/>
                  <a:gd name="T59" fmla="*/ 1299 h 1299"/>
                  <a:gd name="T60" fmla="*/ 496 w 510"/>
                  <a:gd name="T61" fmla="*/ 1232 h 1299"/>
                  <a:gd name="T62" fmla="*/ 506 w 510"/>
                  <a:gd name="T63" fmla="*/ 1164 h 1299"/>
                  <a:gd name="T64" fmla="*/ 508 w 510"/>
                  <a:gd name="T65" fmla="*/ 1139 h 1299"/>
                  <a:gd name="T66" fmla="*/ 510 w 510"/>
                  <a:gd name="T67" fmla="*/ 1073 h 1299"/>
                  <a:gd name="T68" fmla="*/ 508 w 510"/>
                  <a:gd name="T69" fmla="*/ 961 h 1299"/>
                  <a:gd name="T70" fmla="*/ 503 w 510"/>
                  <a:gd name="T71" fmla="*/ 887 h 1299"/>
                  <a:gd name="T72" fmla="*/ 498 w 510"/>
                  <a:gd name="T73" fmla="*/ 852 h 1299"/>
                  <a:gd name="T74" fmla="*/ 487 w 510"/>
                  <a:gd name="T75" fmla="*/ 796 h 1299"/>
                  <a:gd name="T76" fmla="*/ 486 w 510"/>
                  <a:gd name="T77" fmla="*/ 793 h 1299"/>
                  <a:gd name="T78" fmla="*/ 458 w 510"/>
                  <a:gd name="T79" fmla="*/ 766 h 1299"/>
                  <a:gd name="T80" fmla="*/ 408 w 510"/>
                  <a:gd name="T81" fmla="*/ 710 h 1299"/>
                  <a:gd name="T82" fmla="*/ 384 w 510"/>
                  <a:gd name="T83" fmla="*/ 679 h 1299"/>
                  <a:gd name="T84" fmla="*/ 323 w 510"/>
                  <a:gd name="T85" fmla="*/ 594 h 1299"/>
                  <a:gd name="T86" fmla="*/ 283 w 510"/>
                  <a:gd name="T87" fmla="*/ 525 h 1299"/>
                  <a:gd name="T88" fmla="*/ 271 w 510"/>
                  <a:gd name="T89" fmla="*/ 502 h 1299"/>
                  <a:gd name="T90" fmla="*/ 248 w 510"/>
                  <a:gd name="T91" fmla="*/ 451 h 1299"/>
                  <a:gd name="T92" fmla="*/ 230 w 510"/>
                  <a:gd name="T93" fmla="*/ 398 h 1299"/>
                  <a:gd name="T94" fmla="*/ 224 w 510"/>
                  <a:gd name="T95" fmla="*/ 369 h 1299"/>
                  <a:gd name="T96" fmla="*/ 215 w 510"/>
                  <a:gd name="T97" fmla="*/ 310 h 1299"/>
                  <a:gd name="T98" fmla="*/ 212 w 510"/>
                  <a:gd name="T99" fmla="*/ 281 h 1299"/>
                  <a:gd name="T100" fmla="*/ 211 w 510"/>
                  <a:gd name="T101" fmla="*/ 215 h 1299"/>
                  <a:gd name="T102" fmla="*/ 215 w 510"/>
                  <a:gd name="T103" fmla="*/ 84 h 1299"/>
                  <a:gd name="T104" fmla="*/ 217 w 510"/>
                  <a:gd name="T105" fmla="*/ 17 h 1299"/>
                  <a:gd name="T106" fmla="*/ 219 w 510"/>
                  <a:gd name="T107" fmla="*/ 12 h 1299"/>
                  <a:gd name="T108" fmla="*/ 225 w 510"/>
                  <a:gd name="T109" fmla="*/ 11 h 1299"/>
                  <a:gd name="T110" fmla="*/ 225 w 510"/>
                  <a:gd name="T111" fmla="*/ 11 h 1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10" h="1299">
                    <a:moveTo>
                      <a:pt x="225" y="0"/>
                    </a:moveTo>
                    <a:lnTo>
                      <a:pt x="225" y="0"/>
                    </a:lnTo>
                    <a:lnTo>
                      <a:pt x="193" y="42"/>
                    </a:lnTo>
                    <a:lnTo>
                      <a:pt x="160" y="84"/>
                    </a:lnTo>
                    <a:lnTo>
                      <a:pt x="127" y="126"/>
                    </a:lnTo>
                    <a:lnTo>
                      <a:pt x="94" y="168"/>
                    </a:lnTo>
                    <a:lnTo>
                      <a:pt x="94" y="168"/>
                    </a:lnTo>
                    <a:lnTo>
                      <a:pt x="76" y="192"/>
                    </a:lnTo>
                    <a:lnTo>
                      <a:pt x="59" y="217"/>
                    </a:lnTo>
                    <a:lnTo>
                      <a:pt x="41" y="243"/>
                    </a:lnTo>
                    <a:lnTo>
                      <a:pt x="25" y="269"/>
                    </a:lnTo>
                    <a:lnTo>
                      <a:pt x="25" y="269"/>
                    </a:lnTo>
                    <a:lnTo>
                      <a:pt x="19" y="283"/>
                    </a:lnTo>
                    <a:lnTo>
                      <a:pt x="13" y="299"/>
                    </a:lnTo>
                    <a:lnTo>
                      <a:pt x="8" y="313"/>
                    </a:lnTo>
                    <a:lnTo>
                      <a:pt x="4" y="328"/>
                    </a:lnTo>
                    <a:lnTo>
                      <a:pt x="3" y="343"/>
                    </a:lnTo>
                    <a:lnTo>
                      <a:pt x="3" y="359"/>
                    </a:lnTo>
                    <a:lnTo>
                      <a:pt x="4" y="374"/>
                    </a:lnTo>
                    <a:lnTo>
                      <a:pt x="8" y="389"/>
                    </a:lnTo>
                    <a:lnTo>
                      <a:pt x="8" y="389"/>
                    </a:lnTo>
                    <a:lnTo>
                      <a:pt x="8" y="393"/>
                    </a:lnTo>
                    <a:lnTo>
                      <a:pt x="6" y="397"/>
                    </a:lnTo>
                    <a:lnTo>
                      <a:pt x="4" y="398"/>
                    </a:lnTo>
                    <a:lnTo>
                      <a:pt x="0" y="399"/>
                    </a:lnTo>
                    <a:lnTo>
                      <a:pt x="1" y="421"/>
                    </a:lnTo>
                    <a:lnTo>
                      <a:pt x="1" y="421"/>
                    </a:lnTo>
                    <a:lnTo>
                      <a:pt x="11" y="430"/>
                    </a:lnTo>
                    <a:lnTo>
                      <a:pt x="22" y="440"/>
                    </a:lnTo>
                    <a:lnTo>
                      <a:pt x="41" y="462"/>
                    </a:lnTo>
                    <a:lnTo>
                      <a:pt x="59" y="486"/>
                    </a:lnTo>
                    <a:lnTo>
                      <a:pt x="76" y="513"/>
                    </a:lnTo>
                    <a:lnTo>
                      <a:pt x="112" y="563"/>
                    </a:lnTo>
                    <a:lnTo>
                      <a:pt x="130" y="589"/>
                    </a:lnTo>
                    <a:lnTo>
                      <a:pt x="149" y="611"/>
                    </a:lnTo>
                    <a:lnTo>
                      <a:pt x="149" y="611"/>
                    </a:lnTo>
                    <a:lnTo>
                      <a:pt x="193" y="659"/>
                    </a:lnTo>
                    <a:lnTo>
                      <a:pt x="239" y="707"/>
                    </a:lnTo>
                    <a:lnTo>
                      <a:pt x="285" y="756"/>
                    </a:lnTo>
                    <a:lnTo>
                      <a:pt x="306" y="781"/>
                    </a:lnTo>
                    <a:lnTo>
                      <a:pt x="328" y="807"/>
                    </a:lnTo>
                    <a:lnTo>
                      <a:pt x="328" y="807"/>
                    </a:lnTo>
                    <a:lnTo>
                      <a:pt x="344" y="828"/>
                    </a:lnTo>
                    <a:lnTo>
                      <a:pt x="360" y="850"/>
                    </a:lnTo>
                    <a:lnTo>
                      <a:pt x="375" y="873"/>
                    </a:lnTo>
                    <a:lnTo>
                      <a:pt x="389" y="897"/>
                    </a:lnTo>
                    <a:lnTo>
                      <a:pt x="402" y="921"/>
                    </a:lnTo>
                    <a:lnTo>
                      <a:pt x="413" y="945"/>
                    </a:lnTo>
                    <a:lnTo>
                      <a:pt x="425" y="971"/>
                    </a:lnTo>
                    <a:lnTo>
                      <a:pt x="433" y="996"/>
                    </a:lnTo>
                    <a:lnTo>
                      <a:pt x="441" y="1022"/>
                    </a:lnTo>
                    <a:lnTo>
                      <a:pt x="449" y="1048"/>
                    </a:lnTo>
                    <a:lnTo>
                      <a:pt x="455" y="1074"/>
                    </a:lnTo>
                    <a:lnTo>
                      <a:pt x="459" y="1101"/>
                    </a:lnTo>
                    <a:lnTo>
                      <a:pt x="463" y="1127"/>
                    </a:lnTo>
                    <a:lnTo>
                      <a:pt x="464" y="1154"/>
                    </a:lnTo>
                    <a:lnTo>
                      <a:pt x="465" y="1182"/>
                    </a:lnTo>
                    <a:lnTo>
                      <a:pt x="465" y="1209"/>
                    </a:lnTo>
                    <a:lnTo>
                      <a:pt x="479" y="1299"/>
                    </a:lnTo>
                    <a:lnTo>
                      <a:pt x="479" y="1299"/>
                    </a:lnTo>
                    <a:lnTo>
                      <a:pt x="488" y="1266"/>
                    </a:lnTo>
                    <a:lnTo>
                      <a:pt x="496" y="1232"/>
                    </a:lnTo>
                    <a:lnTo>
                      <a:pt x="502" y="1197"/>
                    </a:lnTo>
                    <a:lnTo>
                      <a:pt x="506" y="1164"/>
                    </a:lnTo>
                    <a:lnTo>
                      <a:pt x="506" y="1164"/>
                    </a:lnTo>
                    <a:lnTo>
                      <a:pt x="508" y="1139"/>
                    </a:lnTo>
                    <a:lnTo>
                      <a:pt x="508" y="1139"/>
                    </a:lnTo>
                    <a:lnTo>
                      <a:pt x="510" y="1073"/>
                    </a:lnTo>
                    <a:lnTo>
                      <a:pt x="510" y="999"/>
                    </a:lnTo>
                    <a:lnTo>
                      <a:pt x="508" y="961"/>
                    </a:lnTo>
                    <a:lnTo>
                      <a:pt x="506" y="922"/>
                    </a:lnTo>
                    <a:lnTo>
                      <a:pt x="503" y="887"/>
                    </a:lnTo>
                    <a:lnTo>
                      <a:pt x="498" y="852"/>
                    </a:lnTo>
                    <a:lnTo>
                      <a:pt x="498" y="852"/>
                    </a:lnTo>
                    <a:lnTo>
                      <a:pt x="496" y="845"/>
                    </a:lnTo>
                    <a:lnTo>
                      <a:pt x="487" y="796"/>
                    </a:lnTo>
                    <a:lnTo>
                      <a:pt x="487" y="796"/>
                    </a:lnTo>
                    <a:lnTo>
                      <a:pt x="486" y="793"/>
                    </a:lnTo>
                    <a:lnTo>
                      <a:pt x="486" y="793"/>
                    </a:lnTo>
                    <a:lnTo>
                      <a:pt x="458" y="766"/>
                    </a:lnTo>
                    <a:lnTo>
                      <a:pt x="432" y="738"/>
                    </a:lnTo>
                    <a:lnTo>
                      <a:pt x="408" y="710"/>
                    </a:lnTo>
                    <a:lnTo>
                      <a:pt x="384" y="679"/>
                    </a:lnTo>
                    <a:lnTo>
                      <a:pt x="384" y="679"/>
                    </a:lnTo>
                    <a:lnTo>
                      <a:pt x="353" y="637"/>
                    </a:lnTo>
                    <a:lnTo>
                      <a:pt x="323" y="594"/>
                    </a:lnTo>
                    <a:lnTo>
                      <a:pt x="296" y="549"/>
                    </a:lnTo>
                    <a:lnTo>
                      <a:pt x="283" y="525"/>
                    </a:lnTo>
                    <a:lnTo>
                      <a:pt x="271" y="502"/>
                    </a:lnTo>
                    <a:lnTo>
                      <a:pt x="271" y="502"/>
                    </a:lnTo>
                    <a:lnTo>
                      <a:pt x="259" y="477"/>
                    </a:lnTo>
                    <a:lnTo>
                      <a:pt x="248" y="451"/>
                    </a:lnTo>
                    <a:lnTo>
                      <a:pt x="239" y="425"/>
                    </a:lnTo>
                    <a:lnTo>
                      <a:pt x="230" y="398"/>
                    </a:lnTo>
                    <a:lnTo>
                      <a:pt x="230" y="398"/>
                    </a:lnTo>
                    <a:lnTo>
                      <a:pt x="224" y="369"/>
                    </a:lnTo>
                    <a:lnTo>
                      <a:pt x="219" y="339"/>
                    </a:lnTo>
                    <a:lnTo>
                      <a:pt x="215" y="310"/>
                    </a:lnTo>
                    <a:lnTo>
                      <a:pt x="212" y="281"/>
                    </a:lnTo>
                    <a:lnTo>
                      <a:pt x="212" y="281"/>
                    </a:lnTo>
                    <a:lnTo>
                      <a:pt x="211" y="248"/>
                    </a:lnTo>
                    <a:lnTo>
                      <a:pt x="211" y="215"/>
                    </a:lnTo>
                    <a:lnTo>
                      <a:pt x="212" y="150"/>
                    </a:lnTo>
                    <a:lnTo>
                      <a:pt x="215" y="84"/>
                    </a:lnTo>
                    <a:lnTo>
                      <a:pt x="217" y="17"/>
                    </a:lnTo>
                    <a:lnTo>
                      <a:pt x="217" y="17"/>
                    </a:lnTo>
                    <a:lnTo>
                      <a:pt x="217" y="15"/>
                    </a:lnTo>
                    <a:lnTo>
                      <a:pt x="219" y="12"/>
                    </a:lnTo>
                    <a:lnTo>
                      <a:pt x="221" y="11"/>
                    </a:lnTo>
                    <a:lnTo>
                      <a:pt x="225" y="11"/>
                    </a:lnTo>
                    <a:lnTo>
                      <a:pt x="225" y="11"/>
                    </a:lnTo>
                    <a:lnTo>
                      <a:pt x="225" y="11"/>
                    </a:lnTo>
                    <a:lnTo>
                      <a:pt x="22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1" name="Freeform 98">
                <a:extLst>
                  <a:ext uri="{FF2B5EF4-FFF2-40B4-BE49-F238E27FC236}">
                    <a16:creationId xmlns:a16="http://schemas.microsoft.com/office/drawing/2014/main" id="{8B62C6A4-EFA2-43AB-2A82-9CBCC1C1FE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9" y="2154"/>
                <a:ext cx="5" cy="94"/>
              </a:xfrm>
              <a:custGeom>
                <a:avLst/>
                <a:gdLst>
                  <a:gd name="T0" fmla="*/ 0 w 10"/>
                  <a:gd name="T1" fmla="*/ 0 h 189"/>
                  <a:gd name="T2" fmla="*/ 0 w 10"/>
                  <a:gd name="T3" fmla="*/ 26 h 189"/>
                  <a:gd name="T4" fmla="*/ 0 w 10"/>
                  <a:gd name="T5" fmla="*/ 26 h 189"/>
                  <a:gd name="T6" fmla="*/ 6 w 10"/>
                  <a:gd name="T7" fmla="*/ 103 h 189"/>
                  <a:gd name="T8" fmla="*/ 8 w 10"/>
                  <a:gd name="T9" fmla="*/ 145 h 189"/>
                  <a:gd name="T10" fmla="*/ 10 w 10"/>
                  <a:gd name="T11" fmla="*/ 189 h 189"/>
                  <a:gd name="T12" fmla="*/ 10 w 10"/>
                  <a:gd name="T13" fmla="*/ 189 h 189"/>
                  <a:gd name="T14" fmla="*/ 8 w 10"/>
                  <a:gd name="T15" fmla="*/ 145 h 189"/>
                  <a:gd name="T16" fmla="*/ 6 w 10"/>
                  <a:gd name="T17" fmla="*/ 103 h 189"/>
                  <a:gd name="T18" fmla="*/ 0 w 10"/>
                  <a:gd name="T19" fmla="*/ 26 h 189"/>
                  <a:gd name="T20" fmla="*/ 0 w 10"/>
                  <a:gd name="T21" fmla="*/ 2 h 189"/>
                  <a:gd name="T22" fmla="*/ 0 w 10"/>
                  <a:gd name="T23" fmla="*/ 2 h 189"/>
                  <a:gd name="T24" fmla="*/ 0 w 10"/>
                  <a:gd name="T25" fmla="*/ 0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89">
                    <a:moveTo>
                      <a:pt x="0" y="0"/>
                    </a:moveTo>
                    <a:lnTo>
                      <a:pt x="0" y="26"/>
                    </a:lnTo>
                    <a:lnTo>
                      <a:pt x="0" y="26"/>
                    </a:lnTo>
                    <a:lnTo>
                      <a:pt x="6" y="103"/>
                    </a:lnTo>
                    <a:lnTo>
                      <a:pt x="8" y="145"/>
                    </a:lnTo>
                    <a:lnTo>
                      <a:pt x="10" y="189"/>
                    </a:lnTo>
                    <a:lnTo>
                      <a:pt x="10" y="189"/>
                    </a:lnTo>
                    <a:lnTo>
                      <a:pt x="8" y="145"/>
                    </a:lnTo>
                    <a:lnTo>
                      <a:pt x="6" y="103"/>
                    </a:lnTo>
                    <a:lnTo>
                      <a:pt x="0" y="26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2" name="Freeform 99">
                <a:extLst>
                  <a:ext uri="{FF2B5EF4-FFF2-40B4-BE49-F238E27FC236}">
                    <a16:creationId xmlns:a16="http://schemas.microsoft.com/office/drawing/2014/main" id="{73941F7B-2AD4-2E1F-A0A0-EC5A32E43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9" y="2154"/>
                <a:ext cx="5" cy="94"/>
              </a:xfrm>
              <a:custGeom>
                <a:avLst/>
                <a:gdLst>
                  <a:gd name="T0" fmla="*/ 0 w 10"/>
                  <a:gd name="T1" fmla="*/ 0 h 189"/>
                  <a:gd name="T2" fmla="*/ 0 w 10"/>
                  <a:gd name="T3" fmla="*/ 26 h 189"/>
                  <a:gd name="T4" fmla="*/ 0 w 10"/>
                  <a:gd name="T5" fmla="*/ 26 h 189"/>
                  <a:gd name="T6" fmla="*/ 6 w 10"/>
                  <a:gd name="T7" fmla="*/ 103 h 189"/>
                  <a:gd name="T8" fmla="*/ 8 w 10"/>
                  <a:gd name="T9" fmla="*/ 145 h 189"/>
                  <a:gd name="T10" fmla="*/ 10 w 10"/>
                  <a:gd name="T11" fmla="*/ 189 h 189"/>
                  <a:gd name="T12" fmla="*/ 10 w 10"/>
                  <a:gd name="T13" fmla="*/ 189 h 189"/>
                  <a:gd name="T14" fmla="*/ 8 w 10"/>
                  <a:gd name="T15" fmla="*/ 145 h 189"/>
                  <a:gd name="T16" fmla="*/ 6 w 10"/>
                  <a:gd name="T17" fmla="*/ 103 h 189"/>
                  <a:gd name="T18" fmla="*/ 0 w 10"/>
                  <a:gd name="T19" fmla="*/ 26 h 189"/>
                  <a:gd name="T20" fmla="*/ 0 w 10"/>
                  <a:gd name="T21" fmla="*/ 2 h 189"/>
                  <a:gd name="T22" fmla="*/ 0 w 10"/>
                  <a:gd name="T23" fmla="*/ 2 h 189"/>
                  <a:gd name="T24" fmla="*/ 0 w 10"/>
                  <a:gd name="T25" fmla="*/ 0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89">
                    <a:moveTo>
                      <a:pt x="0" y="0"/>
                    </a:moveTo>
                    <a:lnTo>
                      <a:pt x="0" y="26"/>
                    </a:lnTo>
                    <a:lnTo>
                      <a:pt x="0" y="26"/>
                    </a:lnTo>
                    <a:lnTo>
                      <a:pt x="6" y="103"/>
                    </a:lnTo>
                    <a:lnTo>
                      <a:pt x="8" y="145"/>
                    </a:lnTo>
                    <a:lnTo>
                      <a:pt x="10" y="189"/>
                    </a:lnTo>
                    <a:lnTo>
                      <a:pt x="10" y="189"/>
                    </a:lnTo>
                    <a:lnTo>
                      <a:pt x="8" y="145"/>
                    </a:lnTo>
                    <a:lnTo>
                      <a:pt x="6" y="103"/>
                    </a:lnTo>
                    <a:lnTo>
                      <a:pt x="0" y="26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3" name="Freeform 100">
                <a:extLst>
                  <a:ext uri="{FF2B5EF4-FFF2-40B4-BE49-F238E27FC236}">
                    <a16:creationId xmlns:a16="http://schemas.microsoft.com/office/drawing/2014/main" id="{9DAD040B-C6CC-CB66-C2C8-4B5C02AFD3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1" y="1788"/>
                <a:ext cx="203" cy="602"/>
              </a:xfrm>
              <a:custGeom>
                <a:avLst/>
                <a:gdLst>
                  <a:gd name="T0" fmla="*/ 135 w 406"/>
                  <a:gd name="T1" fmla="*/ 0 h 1204"/>
                  <a:gd name="T2" fmla="*/ 113 w 406"/>
                  <a:gd name="T3" fmla="*/ 25 h 1204"/>
                  <a:gd name="T4" fmla="*/ 84 w 406"/>
                  <a:gd name="T5" fmla="*/ 64 h 1204"/>
                  <a:gd name="T6" fmla="*/ 31 w 406"/>
                  <a:gd name="T7" fmla="*/ 148 h 1204"/>
                  <a:gd name="T8" fmla="*/ 0 w 406"/>
                  <a:gd name="T9" fmla="*/ 186 h 1204"/>
                  <a:gd name="T10" fmla="*/ 0 w 406"/>
                  <a:gd name="T11" fmla="*/ 201 h 1204"/>
                  <a:gd name="T12" fmla="*/ 33 w 406"/>
                  <a:gd name="T13" fmla="*/ 306 h 1204"/>
                  <a:gd name="T14" fmla="*/ 80 w 406"/>
                  <a:gd name="T15" fmla="*/ 457 h 1204"/>
                  <a:gd name="T16" fmla="*/ 118 w 406"/>
                  <a:gd name="T17" fmla="*/ 558 h 1204"/>
                  <a:gd name="T18" fmla="*/ 143 w 406"/>
                  <a:gd name="T19" fmla="*/ 610 h 1204"/>
                  <a:gd name="T20" fmla="*/ 177 w 406"/>
                  <a:gd name="T21" fmla="*/ 689 h 1204"/>
                  <a:gd name="T22" fmla="*/ 204 w 406"/>
                  <a:gd name="T23" fmla="*/ 760 h 1204"/>
                  <a:gd name="T24" fmla="*/ 218 w 406"/>
                  <a:gd name="T25" fmla="*/ 810 h 1204"/>
                  <a:gd name="T26" fmla="*/ 227 w 406"/>
                  <a:gd name="T27" fmla="*/ 860 h 1204"/>
                  <a:gd name="T28" fmla="*/ 230 w 406"/>
                  <a:gd name="T29" fmla="*/ 905 h 1204"/>
                  <a:gd name="T30" fmla="*/ 227 w 406"/>
                  <a:gd name="T31" fmla="*/ 949 h 1204"/>
                  <a:gd name="T32" fmla="*/ 215 w 406"/>
                  <a:gd name="T33" fmla="*/ 1005 h 1204"/>
                  <a:gd name="T34" fmla="*/ 218 w 406"/>
                  <a:gd name="T35" fmla="*/ 1005 h 1204"/>
                  <a:gd name="T36" fmla="*/ 221 w 406"/>
                  <a:gd name="T37" fmla="*/ 1008 h 1204"/>
                  <a:gd name="T38" fmla="*/ 221 w 406"/>
                  <a:gd name="T39" fmla="*/ 1012 h 1204"/>
                  <a:gd name="T40" fmla="*/ 219 w 406"/>
                  <a:gd name="T41" fmla="*/ 1036 h 1204"/>
                  <a:gd name="T42" fmla="*/ 213 w 406"/>
                  <a:gd name="T43" fmla="*/ 1062 h 1204"/>
                  <a:gd name="T44" fmla="*/ 193 w 406"/>
                  <a:gd name="T45" fmla="*/ 1109 h 1204"/>
                  <a:gd name="T46" fmla="*/ 191 w 406"/>
                  <a:gd name="T47" fmla="*/ 1112 h 1204"/>
                  <a:gd name="T48" fmla="*/ 187 w 406"/>
                  <a:gd name="T49" fmla="*/ 1113 h 1204"/>
                  <a:gd name="T50" fmla="*/ 188 w 406"/>
                  <a:gd name="T51" fmla="*/ 1128 h 1204"/>
                  <a:gd name="T52" fmla="*/ 195 w 406"/>
                  <a:gd name="T53" fmla="*/ 1145 h 1204"/>
                  <a:gd name="T54" fmla="*/ 207 w 406"/>
                  <a:gd name="T55" fmla="*/ 1180 h 1204"/>
                  <a:gd name="T56" fmla="*/ 238 w 406"/>
                  <a:gd name="T57" fmla="*/ 1204 h 1204"/>
                  <a:gd name="T58" fmla="*/ 262 w 406"/>
                  <a:gd name="T59" fmla="*/ 1198 h 1204"/>
                  <a:gd name="T60" fmla="*/ 305 w 406"/>
                  <a:gd name="T61" fmla="*/ 1180 h 1204"/>
                  <a:gd name="T62" fmla="*/ 338 w 406"/>
                  <a:gd name="T63" fmla="*/ 1154 h 1204"/>
                  <a:gd name="T64" fmla="*/ 364 w 406"/>
                  <a:gd name="T65" fmla="*/ 1120 h 1204"/>
                  <a:gd name="T66" fmla="*/ 383 w 406"/>
                  <a:gd name="T67" fmla="*/ 1082 h 1204"/>
                  <a:gd name="T68" fmla="*/ 396 w 406"/>
                  <a:gd name="T69" fmla="*/ 1039 h 1204"/>
                  <a:gd name="T70" fmla="*/ 402 w 406"/>
                  <a:gd name="T71" fmla="*/ 993 h 1204"/>
                  <a:gd name="T72" fmla="*/ 406 w 406"/>
                  <a:gd name="T73" fmla="*/ 945 h 1204"/>
                  <a:gd name="T74" fmla="*/ 406 w 406"/>
                  <a:gd name="T75" fmla="*/ 921 h 1204"/>
                  <a:gd name="T76" fmla="*/ 402 w 406"/>
                  <a:gd name="T77" fmla="*/ 835 h 1204"/>
                  <a:gd name="T78" fmla="*/ 396 w 406"/>
                  <a:gd name="T79" fmla="*/ 732 h 1204"/>
                  <a:gd name="T80" fmla="*/ 374 w 406"/>
                  <a:gd name="T81" fmla="*/ 713 h 1204"/>
                  <a:gd name="T82" fmla="*/ 313 w 406"/>
                  <a:gd name="T83" fmla="*/ 652 h 1204"/>
                  <a:gd name="T84" fmla="*/ 294 w 406"/>
                  <a:gd name="T85" fmla="*/ 632 h 1204"/>
                  <a:gd name="T86" fmla="*/ 257 w 406"/>
                  <a:gd name="T87" fmla="*/ 587 h 1204"/>
                  <a:gd name="T88" fmla="*/ 241 w 406"/>
                  <a:gd name="T89" fmla="*/ 563 h 1204"/>
                  <a:gd name="T90" fmla="*/ 214 w 406"/>
                  <a:gd name="T91" fmla="*/ 513 h 1204"/>
                  <a:gd name="T92" fmla="*/ 191 w 406"/>
                  <a:gd name="T93" fmla="*/ 461 h 1204"/>
                  <a:gd name="T94" fmla="*/ 182 w 406"/>
                  <a:gd name="T95" fmla="*/ 436 h 1204"/>
                  <a:gd name="T96" fmla="*/ 167 w 406"/>
                  <a:gd name="T97" fmla="*/ 381 h 1204"/>
                  <a:gd name="T98" fmla="*/ 155 w 406"/>
                  <a:gd name="T99" fmla="*/ 326 h 1204"/>
                  <a:gd name="T100" fmla="*/ 144 w 406"/>
                  <a:gd name="T101" fmla="*/ 242 h 1204"/>
                  <a:gd name="T102" fmla="*/ 139 w 406"/>
                  <a:gd name="T103" fmla="*/ 186 h 1204"/>
                  <a:gd name="T104" fmla="*/ 131 w 406"/>
                  <a:gd name="T105" fmla="*/ 18 h 1204"/>
                  <a:gd name="T106" fmla="*/ 131 w 406"/>
                  <a:gd name="T107" fmla="*/ 16 h 1204"/>
                  <a:gd name="T108" fmla="*/ 134 w 406"/>
                  <a:gd name="T109" fmla="*/ 12 h 1204"/>
                  <a:gd name="T110" fmla="*/ 135 w 406"/>
                  <a:gd name="T111" fmla="*/ 0 h 1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06" h="1204">
                    <a:moveTo>
                      <a:pt x="135" y="0"/>
                    </a:moveTo>
                    <a:lnTo>
                      <a:pt x="135" y="0"/>
                    </a:lnTo>
                    <a:lnTo>
                      <a:pt x="113" y="25"/>
                    </a:lnTo>
                    <a:lnTo>
                      <a:pt x="113" y="25"/>
                    </a:lnTo>
                    <a:lnTo>
                      <a:pt x="98" y="44"/>
                    </a:lnTo>
                    <a:lnTo>
                      <a:pt x="84" y="64"/>
                    </a:lnTo>
                    <a:lnTo>
                      <a:pt x="57" y="106"/>
                    </a:lnTo>
                    <a:lnTo>
                      <a:pt x="31" y="148"/>
                    </a:lnTo>
                    <a:lnTo>
                      <a:pt x="16" y="167"/>
                    </a:lnTo>
                    <a:lnTo>
                      <a:pt x="0" y="186"/>
                    </a:lnTo>
                    <a:lnTo>
                      <a:pt x="0" y="201"/>
                    </a:lnTo>
                    <a:lnTo>
                      <a:pt x="0" y="201"/>
                    </a:lnTo>
                    <a:lnTo>
                      <a:pt x="17" y="254"/>
                    </a:lnTo>
                    <a:lnTo>
                      <a:pt x="33" y="306"/>
                    </a:lnTo>
                    <a:lnTo>
                      <a:pt x="64" y="408"/>
                    </a:lnTo>
                    <a:lnTo>
                      <a:pt x="80" y="457"/>
                    </a:lnTo>
                    <a:lnTo>
                      <a:pt x="98" y="508"/>
                    </a:lnTo>
                    <a:lnTo>
                      <a:pt x="118" y="558"/>
                    </a:lnTo>
                    <a:lnTo>
                      <a:pt x="143" y="610"/>
                    </a:lnTo>
                    <a:lnTo>
                      <a:pt x="143" y="610"/>
                    </a:lnTo>
                    <a:lnTo>
                      <a:pt x="159" y="646"/>
                    </a:lnTo>
                    <a:lnTo>
                      <a:pt x="177" y="689"/>
                    </a:lnTo>
                    <a:lnTo>
                      <a:pt x="195" y="736"/>
                    </a:lnTo>
                    <a:lnTo>
                      <a:pt x="204" y="760"/>
                    </a:lnTo>
                    <a:lnTo>
                      <a:pt x="211" y="784"/>
                    </a:lnTo>
                    <a:lnTo>
                      <a:pt x="218" y="810"/>
                    </a:lnTo>
                    <a:lnTo>
                      <a:pt x="223" y="834"/>
                    </a:lnTo>
                    <a:lnTo>
                      <a:pt x="227" y="860"/>
                    </a:lnTo>
                    <a:lnTo>
                      <a:pt x="229" y="882"/>
                    </a:lnTo>
                    <a:lnTo>
                      <a:pt x="230" y="905"/>
                    </a:lnTo>
                    <a:lnTo>
                      <a:pt x="229" y="928"/>
                    </a:lnTo>
                    <a:lnTo>
                      <a:pt x="227" y="949"/>
                    </a:lnTo>
                    <a:lnTo>
                      <a:pt x="220" y="968"/>
                    </a:lnTo>
                    <a:lnTo>
                      <a:pt x="215" y="1005"/>
                    </a:lnTo>
                    <a:lnTo>
                      <a:pt x="215" y="1005"/>
                    </a:lnTo>
                    <a:lnTo>
                      <a:pt x="218" y="1005"/>
                    </a:lnTo>
                    <a:lnTo>
                      <a:pt x="219" y="1007"/>
                    </a:lnTo>
                    <a:lnTo>
                      <a:pt x="221" y="1008"/>
                    </a:lnTo>
                    <a:lnTo>
                      <a:pt x="221" y="1012"/>
                    </a:lnTo>
                    <a:lnTo>
                      <a:pt x="221" y="1012"/>
                    </a:lnTo>
                    <a:lnTo>
                      <a:pt x="220" y="1025"/>
                    </a:lnTo>
                    <a:lnTo>
                      <a:pt x="219" y="1036"/>
                    </a:lnTo>
                    <a:lnTo>
                      <a:pt x="215" y="1049"/>
                    </a:lnTo>
                    <a:lnTo>
                      <a:pt x="213" y="1062"/>
                    </a:lnTo>
                    <a:lnTo>
                      <a:pt x="202" y="1085"/>
                    </a:lnTo>
                    <a:lnTo>
                      <a:pt x="193" y="1109"/>
                    </a:lnTo>
                    <a:lnTo>
                      <a:pt x="193" y="1109"/>
                    </a:lnTo>
                    <a:lnTo>
                      <a:pt x="191" y="1112"/>
                    </a:lnTo>
                    <a:lnTo>
                      <a:pt x="187" y="1113"/>
                    </a:lnTo>
                    <a:lnTo>
                      <a:pt x="187" y="1113"/>
                    </a:lnTo>
                    <a:lnTo>
                      <a:pt x="187" y="1113"/>
                    </a:lnTo>
                    <a:lnTo>
                      <a:pt x="188" y="1128"/>
                    </a:lnTo>
                    <a:lnTo>
                      <a:pt x="188" y="1128"/>
                    </a:lnTo>
                    <a:lnTo>
                      <a:pt x="195" y="1145"/>
                    </a:lnTo>
                    <a:lnTo>
                      <a:pt x="201" y="1162"/>
                    </a:lnTo>
                    <a:lnTo>
                      <a:pt x="207" y="1180"/>
                    </a:lnTo>
                    <a:lnTo>
                      <a:pt x="216" y="1197"/>
                    </a:lnTo>
                    <a:lnTo>
                      <a:pt x="238" y="1204"/>
                    </a:lnTo>
                    <a:lnTo>
                      <a:pt x="238" y="1204"/>
                    </a:lnTo>
                    <a:lnTo>
                      <a:pt x="262" y="1198"/>
                    </a:lnTo>
                    <a:lnTo>
                      <a:pt x="285" y="1190"/>
                    </a:lnTo>
                    <a:lnTo>
                      <a:pt x="305" y="1180"/>
                    </a:lnTo>
                    <a:lnTo>
                      <a:pt x="323" y="1169"/>
                    </a:lnTo>
                    <a:lnTo>
                      <a:pt x="338" y="1154"/>
                    </a:lnTo>
                    <a:lnTo>
                      <a:pt x="352" y="1138"/>
                    </a:lnTo>
                    <a:lnTo>
                      <a:pt x="364" y="1120"/>
                    </a:lnTo>
                    <a:lnTo>
                      <a:pt x="374" y="1103"/>
                    </a:lnTo>
                    <a:lnTo>
                      <a:pt x="383" y="1082"/>
                    </a:lnTo>
                    <a:lnTo>
                      <a:pt x="389" y="1061"/>
                    </a:lnTo>
                    <a:lnTo>
                      <a:pt x="396" y="1039"/>
                    </a:lnTo>
                    <a:lnTo>
                      <a:pt x="399" y="1016"/>
                    </a:lnTo>
                    <a:lnTo>
                      <a:pt x="402" y="993"/>
                    </a:lnTo>
                    <a:lnTo>
                      <a:pt x="404" y="969"/>
                    </a:lnTo>
                    <a:lnTo>
                      <a:pt x="406" y="945"/>
                    </a:lnTo>
                    <a:lnTo>
                      <a:pt x="406" y="921"/>
                    </a:lnTo>
                    <a:lnTo>
                      <a:pt x="406" y="921"/>
                    </a:lnTo>
                    <a:lnTo>
                      <a:pt x="404" y="877"/>
                    </a:lnTo>
                    <a:lnTo>
                      <a:pt x="402" y="835"/>
                    </a:lnTo>
                    <a:lnTo>
                      <a:pt x="396" y="758"/>
                    </a:lnTo>
                    <a:lnTo>
                      <a:pt x="396" y="732"/>
                    </a:lnTo>
                    <a:lnTo>
                      <a:pt x="396" y="732"/>
                    </a:lnTo>
                    <a:lnTo>
                      <a:pt x="374" y="713"/>
                    </a:lnTo>
                    <a:lnTo>
                      <a:pt x="354" y="694"/>
                    </a:lnTo>
                    <a:lnTo>
                      <a:pt x="313" y="652"/>
                    </a:lnTo>
                    <a:lnTo>
                      <a:pt x="313" y="652"/>
                    </a:lnTo>
                    <a:lnTo>
                      <a:pt x="294" y="632"/>
                    </a:lnTo>
                    <a:lnTo>
                      <a:pt x="275" y="610"/>
                    </a:lnTo>
                    <a:lnTo>
                      <a:pt x="257" y="587"/>
                    </a:lnTo>
                    <a:lnTo>
                      <a:pt x="241" y="563"/>
                    </a:lnTo>
                    <a:lnTo>
                      <a:pt x="241" y="563"/>
                    </a:lnTo>
                    <a:lnTo>
                      <a:pt x="227" y="539"/>
                    </a:lnTo>
                    <a:lnTo>
                      <a:pt x="214" y="513"/>
                    </a:lnTo>
                    <a:lnTo>
                      <a:pt x="201" y="488"/>
                    </a:lnTo>
                    <a:lnTo>
                      <a:pt x="191" y="461"/>
                    </a:lnTo>
                    <a:lnTo>
                      <a:pt x="191" y="461"/>
                    </a:lnTo>
                    <a:lnTo>
                      <a:pt x="182" y="436"/>
                    </a:lnTo>
                    <a:lnTo>
                      <a:pt x="173" y="408"/>
                    </a:lnTo>
                    <a:lnTo>
                      <a:pt x="167" y="381"/>
                    </a:lnTo>
                    <a:lnTo>
                      <a:pt x="160" y="354"/>
                    </a:lnTo>
                    <a:lnTo>
                      <a:pt x="155" y="326"/>
                    </a:lnTo>
                    <a:lnTo>
                      <a:pt x="150" y="298"/>
                    </a:lnTo>
                    <a:lnTo>
                      <a:pt x="144" y="242"/>
                    </a:lnTo>
                    <a:lnTo>
                      <a:pt x="144" y="242"/>
                    </a:lnTo>
                    <a:lnTo>
                      <a:pt x="139" y="186"/>
                    </a:lnTo>
                    <a:lnTo>
                      <a:pt x="136" y="130"/>
                    </a:lnTo>
                    <a:lnTo>
                      <a:pt x="131" y="18"/>
                    </a:lnTo>
                    <a:lnTo>
                      <a:pt x="131" y="18"/>
                    </a:lnTo>
                    <a:lnTo>
                      <a:pt x="131" y="16"/>
                    </a:lnTo>
                    <a:lnTo>
                      <a:pt x="132" y="13"/>
                    </a:lnTo>
                    <a:lnTo>
                      <a:pt x="134" y="12"/>
                    </a:lnTo>
                    <a:lnTo>
                      <a:pt x="136" y="11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3828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4" name="Freeform 101">
                <a:extLst>
                  <a:ext uri="{FF2B5EF4-FFF2-40B4-BE49-F238E27FC236}">
                    <a16:creationId xmlns:a16="http://schemas.microsoft.com/office/drawing/2014/main" id="{E1CDEFAE-4E57-5919-5CDF-00891BCB9D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1" y="1788"/>
                <a:ext cx="203" cy="602"/>
              </a:xfrm>
              <a:custGeom>
                <a:avLst/>
                <a:gdLst>
                  <a:gd name="T0" fmla="*/ 135 w 406"/>
                  <a:gd name="T1" fmla="*/ 0 h 1204"/>
                  <a:gd name="T2" fmla="*/ 113 w 406"/>
                  <a:gd name="T3" fmla="*/ 25 h 1204"/>
                  <a:gd name="T4" fmla="*/ 84 w 406"/>
                  <a:gd name="T5" fmla="*/ 64 h 1204"/>
                  <a:gd name="T6" fmla="*/ 31 w 406"/>
                  <a:gd name="T7" fmla="*/ 148 h 1204"/>
                  <a:gd name="T8" fmla="*/ 0 w 406"/>
                  <a:gd name="T9" fmla="*/ 186 h 1204"/>
                  <a:gd name="T10" fmla="*/ 0 w 406"/>
                  <a:gd name="T11" fmla="*/ 201 h 1204"/>
                  <a:gd name="T12" fmla="*/ 33 w 406"/>
                  <a:gd name="T13" fmla="*/ 306 h 1204"/>
                  <a:gd name="T14" fmla="*/ 80 w 406"/>
                  <a:gd name="T15" fmla="*/ 457 h 1204"/>
                  <a:gd name="T16" fmla="*/ 118 w 406"/>
                  <a:gd name="T17" fmla="*/ 558 h 1204"/>
                  <a:gd name="T18" fmla="*/ 143 w 406"/>
                  <a:gd name="T19" fmla="*/ 610 h 1204"/>
                  <a:gd name="T20" fmla="*/ 177 w 406"/>
                  <a:gd name="T21" fmla="*/ 689 h 1204"/>
                  <a:gd name="T22" fmla="*/ 204 w 406"/>
                  <a:gd name="T23" fmla="*/ 760 h 1204"/>
                  <a:gd name="T24" fmla="*/ 218 w 406"/>
                  <a:gd name="T25" fmla="*/ 810 h 1204"/>
                  <a:gd name="T26" fmla="*/ 227 w 406"/>
                  <a:gd name="T27" fmla="*/ 860 h 1204"/>
                  <a:gd name="T28" fmla="*/ 230 w 406"/>
                  <a:gd name="T29" fmla="*/ 905 h 1204"/>
                  <a:gd name="T30" fmla="*/ 227 w 406"/>
                  <a:gd name="T31" fmla="*/ 949 h 1204"/>
                  <a:gd name="T32" fmla="*/ 215 w 406"/>
                  <a:gd name="T33" fmla="*/ 1005 h 1204"/>
                  <a:gd name="T34" fmla="*/ 218 w 406"/>
                  <a:gd name="T35" fmla="*/ 1005 h 1204"/>
                  <a:gd name="T36" fmla="*/ 221 w 406"/>
                  <a:gd name="T37" fmla="*/ 1008 h 1204"/>
                  <a:gd name="T38" fmla="*/ 221 w 406"/>
                  <a:gd name="T39" fmla="*/ 1012 h 1204"/>
                  <a:gd name="T40" fmla="*/ 219 w 406"/>
                  <a:gd name="T41" fmla="*/ 1036 h 1204"/>
                  <a:gd name="T42" fmla="*/ 213 w 406"/>
                  <a:gd name="T43" fmla="*/ 1062 h 1204"/>
                  <a:gd name="T44" fmla="*/ 193 w 406"/>
                  <a:gd name="T45" fmla="*/ 1109 h 1204"/>
                  <a:gd name="T46" fmla="*/ 191 w 406"/>
                  <a:gd name="T47" fmla="*/ 1112 h 1204"/>
                  <a:gd name="T48" fmla="*/ 187 w 406"/>
                  <a:gd name="T49" fmla="*/ 1113 h 1204"/>
                  <a:gd name="T50" fmla="*/ 188 w 406"/>
                  <a:gd name="T51" fmla="*/ 1128 h 1204"/>
                  <a:gd name="T52" fmla="*/ 195 w 406"/>
                  <a:gd name="T53" fmla="*/ 1145 h 1204"/>
                  <a:gd name="T54" fmla="*/ 207 w 406"/>
                  <a:gd name="T55" fmla="*/ 1180 h 1204"/>
                  <a:gd name="T56" fmla="*/ 238 w 406"/>
                  <a:gd name="T57" fmla="*/ 1204 h 1204"/>
                  <a:gd name="T58" fmla="*/ 262 w 406"/>
                  <a:gd name="T59" fmla="*/ 1198 h 1204"/>
                  <a:gd name="T60" fmla="*/ 305 w 406"/>
                  <a:gd name="T61" fmla="*/ 1180 h 1204"/>
                  <a:gd name="T62" fmla="*/ 338 w 406"/>
                  <a:gd name="T63" fmla="*/ 1154 h 1204"/>
                  <a:gd name="T64" fmla="*/ 364 w 406"/>
                  <a:gd name="T65" fmla="*/ 1120 h 1204"/>
                  <a:gd name="T66" fmla="*/ 383 w 406"/>
                  <a:gd name="T67" fmla="*/ 1082 h 1204"/>
                  <a:gd name="T68" fmla="*/ 396 w 406"/>
                  <a:gd name="T69" fmla="*/ 1039 h 1204"/>
                  <a:gd name="T70" fmla="*/ 402 w 406"/>
                  <a:gd name="T71" fmla="*/ 993 h 1204"/>
                  <a:gd name="T72" fmla="*/ 406 w 406"/>
                  <a:gd name="T73" fmla="*/ 945 h 1204"/>
                  <a:gd name="T74" fmla="*/ 406 w 406"/>
                  <a:gd name="T75" fmla="*/ 921 h 1204"/>
                  <a:gd name="T76" fmla="*/ 402 w 406"/>
                  <a:gd name="T77" fmla="*/ 835 h 1204"/>
                  <a:gd name="T78" fmla="*/ 396 w 406"/>
                  <a:gd name="T79" fmla="*/ 732 h 1204"/>
                  <a:gd name="T80" fmla="*/ 374 w 406"/>
                  <a:gd name="T81" fmla="*/ 713 h 1204"/>
                  <a:gd name="T82" fmla="*/ 313 w 406"/>
                  <a:gd name="T83" fmla="*/ 652 h 1204"/>
                  <a:gd name="T84" fmla="*/ 294 w 406"/>
                  <a:gd name="T85" fmla="*/ 632 h 1204"/>
                  <a:gd name="T86" fmla="*/ 257 w 406"/>
                  <a:gd name="T87" fmla="*/ 587 h 1204"/>
                  <a:gd name="T88" fmla="*/ 241 w 406"/>
                  <a:gd name="T89" fmla="*/ 563 h 1204"/>
                  <a:gd name="T90" fmla="*/ 214 w 406"/>
                  <a:gd name="T91" fmla="*/ 513 h 1204"/>
                  <a:gd name="T92" fmla="*/ 191 w 406"/>
                  <a:gd name="T93" fmla="*/ 461 h 1204"/>
                  <a:gd name="T94" fmla="*/ 182 w 406"/>
                  <a:gd name="T95" fmla="*/ 436 h 1204"/>
                  <a:gd name="T96" fmla="*/ 167 w 406"/>
                  <a:gd name="T97" fmla="*/ 381 h 1204"/>
                  <a:gd name="T98" fmla="*/ 155 w 406"/>
                  <a:gd name="T99" fmla="*/ 326 h 1204"/>
                  <a:gd name="T100" fmla="*/ 144 w 406"/>
                  <a:gd name="T101" fmla="*/ 242 h 1204"/>
                  <a:gd name="T102" fmla="*/ 139 w 406"/>
                  <a:gd name="T103" fmla="*/ 186 h 1204"/>
                  <a:gd name="T104" fmla="*/ 131 w 406"/>
                  <a:gd name="T105" fmla="*/ 18 h 1204"/>
                  <a:gd name="T106" fmla="*/ 131 w 406"/>
                  <a:gd name="T107" fmla="*/ 16 h 1204"/>
                  <a:gd name="T108" fmla="*/ 134 w 406"/>
                  <a:gd name="T109" fmla="*/ 12 h 1204"/>
                  <a:gd name="T110" fmla="*/ 135 w 406"/>
                  <a:gd name="T111" fmla="*/ 0 h 1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06" h="1204">
                    <a:moveTo>
                      <a:pt x="135" y="0"/>
                    </a:moveTo>
                    <a:lnTo>
                      <a:pt x="135" y="0"/>
                    </a:lnTo>
                    <a:lnTo>
                      <a:pt x="113" y="25"/>
                    </a:lnTo>
                    <a:lnTo>
                      <a:pt x="113" y="25"/>
                    </a:lnTo>
                    <a:lnTo>
                      <a:pt x="98" y="44"/>
                    </a:lnTo>
                    <a:lnTo>
                      <a:pt x="84" y="64"/>
                    </a:lnTo>
                    <a:lnTo>
                      <a:pt x="57" y="106"/>
                    </a:lnTo>
                    <a:lnTo>
                      <a:pt x="31" y="148"/>
                    </a:lnTo>
                    <a:lnTo>
                      <a:pt x="16" y="167"/>
                    </a:lnTo>
                    <a:lnTo>
                      <a:pt x="0" y="186"/>
                    </a:lnTo>
                    <a:lnTo>
                      <a:pt x="0" y="201"/>
                    </a:lnTo>
                    <a:lnTo>
                      <a:pt x="0" y="201"/>
                    </a:lnTo>
                    <a:lnTo>
                      <a:pt x="17" y="254"/>
                    </a:lnTo>
                    <a:lnTo>
                      <a:pt x="33" y="306"/>
                    </a:lnTo>
                    <a:lnTo>
                      <a:pt x="64" y="408"/>
                    </a:lnTo>
                    <a:lnTo>
                      <a:pt x="80" y="457"/>
                    </a:lnTo>
                    <a:lnTo>
                      <a:pt x="98" y="508"/>
                    </a:lnTo>
                    <a:lnTo>
                      <a:pt x="118" y="558"/>
                    </a:lnTo>
                    <a:lnTo>
                      <a:pt x="143" y="610"/>
                    </a:lnTo>
                    <a:lnTo>
                      <a:pt x="143" y="610"/>
                    </a:lnTo>
                    <a:lnTo>
                      <a:pt x="159" y="646"/>
                    </a:lnTo>
                    <a:lnTo>
                      <a:pt x="177" y="689"/>
                    </a:lnTo>
                    <a:lnTo>
                      <a:pt x="195" y="736"/>
                    </a:lnTo>
                    <a:lnTo>
                      <a:pt x="204" y="760"/>
                    </a:lnTo>
                    <a:lnTo>
                      <a:pt x="211" y="784"/>
                    </a:lnTo>
                    <a:lnTo>
                      <a:pt x="218" y="810"/>
                    </a:lnTo>
                    <a:lnTo>
                      <a:pt x="223" y="834"/>
                    </a:lnTo>
                    <a:lnTo>
                      <a:pt x="227" y="860"/>
                    </a:lnTo>
                    <a:lnTo>
                      <a:pt x="229" y="882"/>
                    </a:lnTo>
                    <a:lnTo>
                      <a:pt x="230" y="905"/>
                    </a:lnTo>
                    <a:lnTo>
                      <a:pt x="229" y="928"/>
                    </a:lnTo>
                    <a:lnTo>
                      <a:pt x="227" y="949"/>
                    </a:lnTo>
                    <a:lnTo>
                      <a:pt x="220" y="968"/>
                    </a:lnTo>
                    <a:lnTo>
                      <a:pt x="215" y="1005"/>
                    </a:lnTo>
                    <a:lnTo>
                      <a:pt x="215" y="1005"/>
                    </a:lnTo>
                    <a:lnTo>
                      <a:pt x="218" y="1005"/>
                    </a:lnTo>
                    <a:lnTo>
                      <a:pt x="219" y="1007"/>
                    </a:lnTo>
                    <a:lnTo>
                      <a:pt x="221" y="1008"/>
                    </a:lnTo>
                    <a:lnTo>
                      <a:pt x="221" y="1012"/>
                    </a:lnTo>
                    <a:lnTo>
                      <a:pt x="221" y="1012"/>
                    </a:lnTo>
                    <a:lnTo>
                      <a:pt x="220" y="1025"/>
                    </a:lnTo>
                    <a:lnTo>
                      <a:pt x="219" y="1036"/>
                    </a:lnTo>
                    <a:lnTo>
                      <a:pt x="215" y="1049"/>
                    </a:lnTo>
                    <a:lnTo>
                      <a:pt x="213" y="1062"/>
                    </a:lnTo>
                    <a:lnTo>
                      <a:pt x="202" y="1085"/>
                    </a:lnTo>
                    <a:lnTo>
                      <a:pt x="193" y="1109"/>
                    </a:lnTo>
                    <a:lnTo>
                      <a:pt x="193" y="1109"/>
                    </a:lnTo>
                    <a:lnTo>
                      <a:pt x="191" y="1112"/>
                    </a:lnTo>
                    <a:lnTo>
                      <a:pt x="187" y="1113"/>
                    </a:lnTo>
                    <a:lnTo>
                      <a:pt x="187" y="1113"/>
                    </a:lnTo>
                    <a:lnTo>
                      <a:pt x="187" y="1113"/>
                    </a:lnTo>
                    <a:lnTo>
                      <a:pt x="188" y="1128"/>
                    </a:lnTo>
                    <a:lnTo>
                      <a:pt x="188" y="1128"/>
                    </a:lnTo>
                    <a:lnTo>
                      <a:pt x="195" y="1145"/>
                    </a:lnTo>
                    <a:lnTo>
                      <a:pt x="201" y="1162"/>
                    </a:lnTo>
                    <a:lnTo>
                      <a:pt x="207" y="1180"/>
                    </a:lnTo>
                    <a:lnTo>
                      <a:pt x="216" y="1197"/>
                    </a:lnTo>
                    <a:lnTo>
                      <a:pt x="238" y="1204"/>
                    </a:lnTo>
                    <a:lnTo>
                      <a:pt x="238" y="1204"/>
                    </a:lnTo>
                    <a:lnTo>
                      <a:pt x="262" y="1198"/>
                    </a:lnTo>
                    <a:lnTo>
                      <a:pt x="285" y="1190"/>
                    </a:lnTo>
                    <a:lnTo>
                      <a:pt x="305" y="1180"/>
                    </a:lnTo>
                    <a:lnTo>
                      <a:pt x="323" y="1169"/>
                    </a:lnTo>
                    <a:lnTo>
                      <a:pt x="338" y="1154"/>
                    </a:lnTo>
                    <a:lnTo>
                      <a:pt x="352" y="1138"/>
                    </a:lnTo>
                    <a:lnTo>
                      <a:pt x="364" y="1120"/>
                    </a:lnTo>
                    <a:lnTo>
                      <a:pt x="374" y="1103"/>
                    </a:lnTo>
                    <a:lnTo>
                      <a:pt x="383" y="1082"/>
                    </a:lnTo>
                    <a:lnTo>
                      <a:pt x="389" y="1061"/>
                    </a:lnTo>
                    <a:lnTo>
                      <a:pt x="396" y="1039"/>
                    </a:lnTo>
                    <a:lnTo>
                      <a:pt x="399" y="1016"/>
                    </a:lnTo>
                    <a:lnTo>
                      <a:pt x="402" y="993"/>
                    </a:lnTo>
                    <a:lnTo>
                      <a:pt x="404" y="969"/>
                    </a:lnTo>
                    <a:lnTo>
                      <a:pt x="406" y="945"/>
                    </a:lnTo>
                    <a:lnTo>
                      <a:pt x="406" y="921"/>
                    </a:lnTo>
                    <a:lnTo>
                      <a:pt x="406" y="921"/>
                    </a:lnTo>
                    <a:lnTo>
                      <a:pt x="404" y="877"/>
                    </a:lnTo>
                    <a:lnTo>
                      <a:pt x="402" y="835"/>
                    </a:lnTo>
                    <a:lnTo>
                      <a:pt x="396" y="758"/>
                    </a:lnTo>
                    <a:lnTo>
                      <a:pt x="396" y="732"/>
                    </a:lnTo>
                    <a:lnTo>
                      <a:pt x="396" y="732"/>
                    </a:lnTo>
                    <a:lnTo>
                      <a:pt x="374" y="713"/>
                    </a:lnTo>
                    <a:lnTo>
                      <a:pt x="354" y="694"/>
                    </a:lnTo>
                    <a:lnTo>
                      <a:pt x="313" y="652"/>
                    </a:lnTo>
                    <a:lnTo>
                      <a:pt x="313" y="652"/>
                    </a:lnTo>
                    <a:lnTo>
                      <a:pt x="294" y="632"/>
                    </a:lnTo>
                    <a:lnTo>
                      <a:pt x="275" y="610"/>
                    </a:lnTo>
                    <a:lnTo>
                      <a:pt x="257" y="587"/>
                    </a:lnTo>
                    <a:lnTo>
                      <a:pt x="241" y="563"/>
                    </a:lnTo>
                    <a:lnTo>
                      <a:pt x="241" y="563"/>
                    </a:lnTo>
                    <a:lnTo>
                      <a:pt x="227" y="539"/>
                    </a:lnTo>
                    <a:lnTo>
                      <a:pt x="214" y="513"/>
                    </a:lnTo>
                    <a:lnTo>
                      <a:pt x="201" y="488"/>
                    </a:lnTo>
                    <a:lnTo>
                      <a:pt x="191" y="461"/>
                    </a:lnTo>
                    <a:lnTo>
                      <a:pt x="191" y="461"/>
                    </a:lnTo>
                    <a:lnTo>
                      <a:pt x="182" y="436"/>
                    </a:lnTo>
                    <a:lnTo>
                      <a:pt x="173" y="408"/>
                    </a:lnTo>
                    <a:lnTo>
                      <a:pt x="167" y="381"/>
                    </a:lnTo>
                    <a:lnTo>
                      <a:pt x="160" y="354"/>
                    </a:lnTo>
                    <a:lnTo>
                      <a:pt x="155" y="326"/>
                    </a:lnTo>
                    <a:lnTo>
                      <a:pt x="150" y="298"/>
                    </a:lnTo>
                    <a:lnTo>
                      <a:pt x="144" y="242"/>
                    </a:lnTo>
                    <a:lnTo>
                      <a:pt x="144" y="242"/>
                    </a:lnTo>
                    <a:lnTo>
                      <a:pt x="139" y="186"/>
                    </a:lnTo>
                    <a:lnTo>
                      <a:pt x="136" y="130"/>
                    </a:lnTo>
                    <a:lnTo>
                      <a:pt x="131" y="18"/>
                    </a:lnTo>
                    <a:lnTo>
                      <a:pt x="131" y="18"/>
                    </a:lnTo>
                    <a:lnTo>
                      <a:pt x="131" y="16"/>
                    </a:lnTo>
                    <a:lnTo>
                      <a:pt x="132" y="13"/>
                    </a:lnTo>
                    <a:lnTo>
                      <a:pt x="134" y="12"/>
                    </a:lnTo>
                    <a:lnTo>
                      <a:pt x="136" y="11"/>
                    </a:lnTo>
                    <a:lnTo>
                      <a:pt x="13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5" name="Freeform 102">
                <a:extLst>
                  <a:ext uri="{FF2B5EF4-FFF2-40B4-BE49-F238E27FC236}">
                    <a16:creationId xmlns:a16="http://schemas.microsoft.com/office/drawing/2014/main" id="{82701D1A-B201-E7C6-201C-981DFC383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79" y="1801"/>
                <a:ext cx="2" cy="3"/>
              </a:xfrm>
              <a:custGeom>
                <a:avLst/>
                <a:gdLst>
                  <a:gd name="T0" fmla="*/ 0 w 5"/>
                  <a:gd name="T1" fmla="*/ 0 h 5"/>
                  <a:gd name="T2" fmla="*/ 3 w 5"/>
                  <a:gd name="T3" fmla="*/ 5 h 5"/>
                  <a:gd name="T4" fmla="*/ 3 w 5"/>
                  <a:gd name="T5" fmla="*/ 5 h 5"/>
                  <a:gd name="T6" fmla="*/ 4 w 5"/>
                  <a:gd name="T7" fmla="*/ 4 h 5"/>
                  <a:gd name="T8" fmla="*/ 4 w 5"/>
                  <a:gd name="T9" fmla="*/ 4 h 5"/>
                  <a:gd name="T10" fmla="*/ 5 w 5"/>
                  <a:gd name="T11" fmla="*/ 4 h 5"/>
                  <a:gd name="T12" fmla="*/ 5 w 5"/>
                  <a:gd name="T13" fmla="*/ 4 h 5"/>
                  <a:gd name="T14" fmla="*/ 0 w 5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0" y="0"/>
                    </a:move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6" name="Freeform 103">
                <a:extLst>
                  <a:ext uri="{FF2B5EF4-FFF2-40B4-BE49-F238E27FC236}">
                    <a16:creationId xmlns:a16="http://schemas.microsoft.com/office/drawing/2014/main" id="{6B308390-EF3A-0E32-570B-8274E1729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79" y="1801"/>
                <a:ext cx="2" cy="3"/>
              </a:xfrm>
              <a:custGeom>
                <a:avLst/>
                <a:gdLst>
                  <a:gd name="T0" fmla="*/ 0 w 5"/>
                  <a:gd name="T1" fmla="*/ 0 h 5"/>
                  <a:gd name="T2" fmla="*/ 3 w 5"/>
                  <a:gd name="T3" fmla="*/ 5 h 5"/>
                  <a:gd name="T4" fmla="*/ 3 w 5"/>
                  <a:gd name="T5" fmla="*/ 5 h 5"/>
                  <a:gd name="T6" fmla="*/ 4 w 5"/>
                  <a:gd name="T7" fmla="*/ 4 h 5"/>
                  <a:gd name="T8" fmla="*/ 4 w 5"/>
                  <a:gd name="T9" fmla="*/ 4 h 5"/>
                  <a:gd name="T10" fmla="*/ 5 w 5"/>
                  <a:gd name="T11" fmla="*/ 4 h 5"/>
                  <a:gd name="T12" fmla="*/ 5 w 5"/>
                  <a:gd name="T13" fmla="*/ 4 h 5"/>
                  <a:gd name="T14" fmla="*/ 0 w 5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0" y="0"/>
                    </a:move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7" name="Rectangle 104">
                <a:extLst>
                  <a:ext uri="{FF2B5EF4-FFF2-40B4-BE49-F238E27FC236}">
                    <a16:creationId xmlns:a16="http://schemas.microsoft.com/office/drawing/2014/main" id="{C7BD8B68-496B-F230-C5CC-17A84086AD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8" y="2296"/>
                <a:ext cx="1" cy="1"/>
              </a:xfrm>
              <a:prstGeom prst="rect">
                <a:avLst/>
              </a:pr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8" name="Rectangle 105">
                <a:extLst>
                  <a:ext uri="{FF2B5EF4-FFF2-40B4-BE49-F238E27FC236}">
                    <a16:creationId xmlns:a16="http://schemas.microsoft.com/office/drawing/2014/main" id="{4BEBB137-D6CD-9418-BDEF-E0E9C62D1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8" y="2296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9" name="Rectangle 106">
                <a:extLst>
                  <a:ext uri="{FF2B5EF4-FFF2-40B4-BE49-F238E27FC236}">
                    <a16:creationId xmlns:a16="http://schemas.microsoft.com/office/drawing/2014/main" id="{1995BA26-887C-A422-5D48-8290C0C769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9" y="2297"/>
                <a:ext cx="1" cy="1"/>
              </a:xfrm>
              <a:prstGeom prst="rect">
                <a:avLst/>
              </a:pr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0" name="Rectangle 107">
                <a:extLst>
                  <a:ext uri="{FF2B5EF4-FFF2-40B4-BE49-F238E27FC236}">
                    <a16:creationId xmlns:a16="http://schemas.microsoft.com/office/drawing/2014/main" id="{BB5D9FFF-7BCF-5106-148F-26A129D63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9" y="2297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1" name="Freeform 108">
                <a:extLst>
                  <a:ext uri="{FF2B5EF4-FFF2-40B4-BE49-F238E27FC236}">
                    <a16:creationId xmlns:a16="http://schemas.microsoft.com/office/drawing/2014/main" id="{B02B94D6-37FC-8547-F766-1D8DA2476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9" y="2297"/>
                <a:ext cx="1" cy="5"/>
              </a:xfrm>
              <a:custGeom>
                <a:avLst/>
                <a:gdLst>
                  <a:gd name="T0" fmla="*/ 0 w 1"/>
                  <a:gd name="T1" fmla="*/ 0 h 10"/>
                  <a:gd name="T2" fmla="*/ 0 w 1"/>
                  <a:gd name="T3" fmla="*/ 0 h 10"/>
                  <a:gd name="T4" fmla="*/ 1 w 1"/>
                  <a:gd name="T5" fmla="*/ 10 h 10"/>
                  <a:gd name="T6" fmla="*/ 1 w 1"/>
                  <a:gd name="T7" fmla="*/ 10 h 10"/>
                  <a:gd name="T8" fmla="*/ 1 w 1"/>
                  <a:gd name="T9" fmla="*/ 10 h 10"/>
                  <a:gd name="T10" fmla="*/ 0 w 1"/>
                  <a:gd name="T11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0">
                    <a:moveTo>
                      <a:pt x="0" y="0"/>
                    </a:moveTo>
                    <a:lnTo>
                      <a:pt x="0" y="0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9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2" name="Freeform 109">
                <a:extLst>
                  <a:ext uri="{FF2B5EF4-FFF2-40B4-BE49-F238E27FC236}">
                    <a16:creationId xmlns:a16="http://schemas.microsoft.com/office/drawing/2014/main" id="{B61D271C-F7C9-1FDD-86CF-335CB6005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9" y="2297"/>
                <a:ext cx="1" cy="5"/>
              </a:xfrm>
              <a:custGeom>
                <a:avLst/>
                <a:gdLst>
                  <a:gd name="T0" fmla="*/ 0 w 1"/>
                  <a:gd name="T1" fmla="*/ 0 h 10"/>
                  <a:gd name="T2" fmla="*/ 0 w 1"/>
                  <a:gd name="T3" fmla="*/ 0 h 10"/>
                  <a:gd name="T4" fmla="*/ 1 w 1"/>
                  <a:gd name="T5" fmla="*/ 10 h 10"/>
                  <a:gd name="T6" fmla="*/ 1 w 1"/>
                  <a:gd name="T7" fmla="*/ 10 h 10"/>
                  <a:gd name="T8" fmla="*/ 1 w 1"/>
                  <a:gd name="T9" fmla="*/ 10 h 10"/>
                  <a:gd name="T10" fmla="*/ 0 w 1"/>
                  <a:gd name="T11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0">
                    <a:moveTo>
                      <a:pt x="0" y="0"/>
                    </a:moveTo>
                    <a:lnTo>
                      <a:pt x="0" y="0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3" name="Freeform 110">
                <a:extLst>
                  <a:ext uri="{FF2B5EF4-FFF2-40B4-BE49-F238E27FC236}">
                    <a16:creationId xmlns:a16="http://schemas.microsoft.com/office/drawing/2014/main" id="{468B957E-34D2-F527-FF4D-305DAFAF4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1" y="1807"/>
                <a:ext cx="182" cy="522"/>
              </a:xfrm>
              <a:custGeom>
                <a:avLst/>
                <a:gdLst>
                  <a:gd name="T0" fmla="*/ 206 w 363"/>
                  <a:gd name="T1" fmla="*/ 0 h 1043"/>
                  <a:gd name="T2" fmla="*/ 206 w 363"/>
                  <a:gd name="T3" fmla="*/ 44 h 1043"/>
                  <a:gd name="T4" fmla="*/ 201 w 363"/>
                  <a:gd name="T5" fmla="*/ 140 h 1043"/>
                  <a:gd name="T6" fmla="*/ 191 w 363"/>
                  <a:gd name="T7" fmla="*/ 236 h 1043"/>
                  <a:gd name="T8" fmla="*/ 182 w 363"/>
                  <a:gd name="T9" fmla="*/ 285 h 1043"/>
                  <a:gd name="T10" fmla="*/ 160 w 363"/>
                  <a:gd name="T11" fmla="*/ 383 h 1043"/>
                  <a:gd name="T12" fmla="*/ 146 w 363"/>
                  <a:gd name="T13" fmla="*/ 431 h 1043"/>
                  <a:gd name="T14" fmla="*/ 119 w 363"/>
                  <a:gd name="T15" fmla="*/ 499 h 1043"/>
                  <a:gd name="T16" fmla="*/ 98 w 363"/>
                  <a:gd name="T17" fmla="*/ 543 h 1043"/>
                  <a:gd name="T18" fmla="*/ 74 w 363"/>
                  <a:gd name="T19" fmla="*/ 585 h 1043"/>
                  <a:gd name="T20" fmla="*/ 61 w 363"/>
                  <a:gd name="T21" fmla="*/ 607 h 1043"/>
                  <a:gd name="T22" fmla="*/ 32 w 363"/>
                  <a:gd name="T23" fmla="*/ 644 h 1043"/>
                  <a:gd name="T24" fmla="*/ 0 w 363"/>
                  <a:gd name="T25" fmla="*/ 678 h 1043"/>
                  <a:gd name="T26" fmla="*/ 0 w 363"/>
                  <a:gd name="T27" fmla="*/ 687 h 1043"/>
                  <a:gd name="T28" fmla="*/ 5 w 363"/>
                  <a:gd name="T29" fmla="*/ 723 h 1043"/>
                  <a:gd name="T30" fmla="*/ 8 w 363"/>
                  <a:gd name="T31" fmla="*/ 795 h 1043"/>
                  <a:gd name="T32" fmla="*/ 8 w 363"/>
                  <a:gd name="T33" fmla="*/ 870 h 1043"/>
                  <a:gd name="T34" fmla="*/ 10 w 363"/>
                  <a:gd name="T35" fmla="*/ 943 h 1043"/>
                  <a:gd name="T36" fmla="*/ 14 w 363"/>
                  <a:gd name="T37" fmla="*/ 978 h 1043"/>
                  <a:gd name="T38" fmla="*/ 14 w 363"/>
                  <a:gd name="T39" fmla="*/ 980 h 1043"/>
                  <a:gd name="T40" fmla="*/ 15 w 363"/>
                  <a:gd name="T41" fmla="*/ 980 h 1043"/>
                  <a:gd name="T42" fmla="*/ 15 w 363"/>
                  <a:gd name="T43" fmla="*/ 980 h 1043"/>
                  <a:gd name="T44" fmla="*/ 15 w 363"/>
                  <a:gd name="T45" fmla="*/ 980 h 1043"/>
                  <a:gd name="T46" fmla="*/ 16 w 363"/>
                  <a:gd name="T47" fmla="*/ 990 h 1043"/>
                  <a:gd name="T48" fmla="*/ 44 w 363"/>
                  <a:gd name="T49" fmla="*/ 1004 h 1043"/>
                  <a:gd name="T50" fmla="*/ 51 w 363"/>
                  <a:gd name="T51" fmla="*/ 999 h 1043"/>
                  <a:gd name="T52" fmla="*/ 55 w 363"/>
                  <a:gd name="T53" fmla="*/ 1000 h 1043"/>
                  <a:gd name="T54" fmla="*/ 67 w 363"/>
                  <a:gd name="T55" fmla="*/ 1009 h 1043"/>
                  <a:gd name="T56" fmla="*/ 95 w 363"/>
                  <a:gd name="T57" fmla="*/ 1020 h 1043"/>
                  <a:gd name="T58" fmla="*/ 138 w 363"/>
                  <a:gd name="T59" fmla="*/ 1034 h 1043"/>
                  <a:gd name="T60" fmla="*/ 169 w 363"/>
                  <a:gd name="T61" fmla="*/ 1039 h 1043"/>
                  <a:gd name="T62" fmla="*/ 215 w 363"/>
                  <a:gd name="T63" fmla="*/ 1043 h 1043"/>
                  <a:gd name="T64" fmla="*/ 222 w 363"/>
                  <a:gd name="T65" fmla="*/ 1043 h 1043"/>
                  <a:gd name="T66" fmla="*/ 211 w 363"/>
                  <a:gd name="T67" fmla="*/ 1024 h 1043"/>
                  <a:gd name="T68" fmla="*/ 207 w 363"/>
                  <a:gd name="T69" fmla="*/ 1015 h 1043"/>
                  <a:gd name="T70" fmla="*/ 201 w 363"/>
                  <a:gd name="T71" fmla="*/ 995 h 1043"/>
                  <a:gd name="T72" fmla="*/ 192 w 363"/>
                  <a:gd name="T73" fmla="*/ 954 h 1043"/>
                  <a:gd name="T74" fmla="*/ 187 w 363"/>
                  <a:gd name="T75" fmla="*/ 911 h 1043"/>
                  <a:gd name="T76" fmla="*/ 185 w 363"/>
                  <a:gd name="T77" fmla="*/ 865 h 1043"/>
                  <a:gd name="T78" fmla="*/ 189 w 363"/>
                  <a:gd name="T79" fmla="*/ 798 h 1043"/>
                  <a:gd name="T80" fmla="*/ 202 w 363"/>
                  <a:gd name="T81" fmla="*/ 710 h 1043"/>
                  <a:gd name="T82" fmla="*/ 208 w 363"/>
                  <a:gd name="T83" fmla="*/ 669 h 1043"/>
                  <a:gd name="T84" fmla="*/ 231 w 363"/>
                  <a:gd name="T85" fmla="*/ 575 h 1043"/>
                  <a:gd name="T86" fmla="*/ 253 w 363"/>
                  <a:gd name="T87" fmla="*/ 505 h 1043"/>
                  <a:gd name="T88" fmla="*/ 262 w 363"/>
                  <a:gd name="T89" fmla="*/ 481 h 1043"/>
                  <a:gd name="T90" fmla="*/ 288 w 363"/>
                  <a:gd name="T91" fmla="*/ 397 h 1043"/>
                  <a:gd name="T92" fmla="*/ 309 w 363"/>
                  <a:gd name="T93" fmla="*/ 310 h 1043"/>
                  <a:gd name="T94" fmla="*/ 341 w 363"/>
                  <a:gd name="T95" fmla="*/ 182 h 1043"/>
                  <a:gd name="T96" fmla="*/ 363 w 363"/>
                  <a:gd name="T97" fmla="*/ 117 h 1043"/>
                  <a:gd name="T98" fmla="*/ 342 w 363"/>
                  <a:gd name="T99" fmla="*/ 105 h 1043"/>
                  <a:gd name="T100" fmla="*/ 301 w 363"/>
                  <a:gd name="T101" fmla="*/ 78 h 1043"/>
                  <a:gd name="T102" fmla="*/ 260 w 363"/>
                  <a:gd name="T103" fmla="*/ 49 h 1043"/>
                  <a:gd name="T104" fmla="*/ 224 w 363"/>
                  <a:gd name="T105" fmla="*/ 17 h 1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63" h="1043">
                    <a:moveTo>
                      <a:pt x="206" y="0"/>
                    </a:moveTo>
                    <a:lnTo>
                      <a:pt x="206" y="0"/>
                    </a:lnTo>
                    <a:lnTo>
                      <a:pt x="206" y="44"/>
                    </a:lnTo>
                    <a:lnTo>
                      <a:pt x="206" y="44"/>
                    </a:lnTo>
                    <a:lnTo>
                      <a:pt x="205" y="91"/>
                    </a:lnTo>
                    <a:lnTo>
                      <a:pt x="201" y="140"/>
                    </a:lnTo>
                    <a:lnTo>
                      <a:pt x="197" y="188"/>
                    </a:lnTo>
                    <a:lnTo>
                      <a:pt x="191" y="236"/>
                    </a:lnTo>
                    <a:lnTo>
                      <a:pt x="191" y="236"/>
                    </a:lnTo>
                    <a:lnTo>
                      <a:pt x="182" y="285"/>
                    </a:lnTo>
                    <a:lnTo>
                      <a:pt x="173" y="334"/>
                    </a:lnTo>
                    <a:lnTo>
                      <a:pt x="160" y="383"/>
                    </a:lnTo>
                    <a:lnTo>
                      <a:pt x="146" y="431"/>
                    </a:lnTo>
                    <a:lnTo>
                      <a:pt x="146" y="431"/>
                    </a:lnTo>
                    <a:lnTo>
                      <a:pt x="128" y="477"/>
                    </a:lnTo>
                    <a:lnTo>
                      <a:pt x="119" y="499"/>
                    </a:lnTo>
                    <a:lnTo>
                      <a:pt x="109" y="521"/>
                    </a:lnTo>
                    <a:lnTo>
                      <a:pt x="98" y="543"/>
                    </a:lnTo>
                    <a:lnTo>
                      <a:pt x="86" y="565"/>
                    </a:lnTo>
                    <a:lnTo>
                      <a:pt x="74" y="585"/>
                    </a:lnTo>
                    <a:lnTo>
                      <a:pt x="61" y="607"/>
                    </a:lnTo>
                    <a:lnTo>
                      <a:pt x="61" y="607"/>
                    </a:lnTo>
                    <a:lnTo>
                      <a:pt x="47" y="626"/>
                    </a:lnTo>
                    <a:lnTo>
                      <a:pt x="32" y="644"/>
                    </a:lnTo>
                    <a:lnTo>
                      <a:pt x="16" y="661"/>
                    </a:lnTo>
                    <a:lnTo>
                      <a:pt x="0" y="678"/>
                    </a:lnTo>
                    <a:lnTo>
                      <a:pt x="0" y="687"/>
                    </a:lnTo>
                    <a:lnTo>
                      <a:pt x="0" y="687"/>
                    </a:lnTo>
                    <a:lnTo>
                      <a:pt x="2" y="705"/>
                    </a:lnTo>
                    <a:lnTo>
                      <a:pt x="5" y="723"/>
                    </a:lnTo>
                    <a:lnTo>
                      <a:pt x="8" y="758"/>
                    </a:lnTo>
                    <a:lnTo>
                      <a:pt x="8" y="795"/>
                    </a:lnTo>
                    <a:lnTo>
                      <a:pt x="8" y="832"/>
                    </a:lnTo>
                    <a:lnTo>
                      <a:pt x="8" y="870"/>
                    </a:lnTo>
                    <a:lnTo>
                      <a:pt x="8" y="907"/>
                    </a:lnTo>
                    <a:lnTo>
                      <a:pt x="10" y="943"/>
                    </a:lnTo>
                    <a:lnTo>
                      <a:pt x="11" y="962"/>
                    </a:lnTo>
                    <a:lnTo>
                      <a:pt x="14" y="978"/>
                    </a:lnTo>
                    <a:lnTo>
                      <a:pt x="14" y="978"/>
                    </a:lnTo>
                    <a:lnTo>
                      <a:pt x="14" y="980"/>
                    </a:lnTo>
                    <a:lnTo>
                      <a:pt x="14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6" y="990"/>
                    </a:lnTo>
                    <a:lnTo>
                      <a:pt x="44" y="1004"/>
                    </a:lnTo>
                    <a:lnTo>
                      <a:pt x="44" y="1004"/>
                    </a:lnTo>
                    <a:lnTo>
                      <a:pt x="47" y="1000"/>
                    </a:lnTo>
                    <a:lnTo>
                      <a:pt x="51" y="999"/>
                    </a:lnTo>
                    <a:lnTo>
                      <a:pt x="51" y="999"/>
                    </a:lnTo>
                    <a:lnTo>
                      <a:pt x="55" y="1000"/>
                    </a:lnTo>
                    <a:lnTo>
                      <a:pt x="55" y="1000"/>
                    </a:lnTo>
                    <a:lnTo>
                      <a:pt x="67" y="1009"/>
                    </a:lnTo>
                    <a:lnTo>
                      <a:pt x="81" y="1015"/>
                    </a:lnTo>
                    <a:lnTo>
                      <a:pt x="95" y="1020"/>
                    </a:lnTo>
                    <a:lnTo>
                      <a:pt x="109" y="1025"/>
                    </a:lnTo>
                    <a:lnTo>
                      <a:pt x="138" y="1034"/>
                    </a:lnTo>
                    <a:lnTo>
                      <a:pt x="169" y="1039"/>
                    </a:lnTo>
                    <a:lnTo>
                      <a:pt x="169" y="1039"/>
                    </a:lnTo>
                    <a:lnTo>
                      <a:pt x="191" y="1043"/>
                    </a:lnTo>
                    <a:lnTo>
                      <a:pt x="215" y="1043"/>
                    </a:lnTo>
                    <a:lnTo>
                      <a:pt x="215" y="1043"/>
                    </a:lnTo>
                    <a:lnTo>
                      <a:pt x="222" y="1043"/>
                    </a:lnTo>
                    <a:lnTo>
                      <a:pt x="211" y="1024"/>
                    </a:lnTo>
                    <a:lnTo>
                      <a:pt x="211" y="1024"/>
                    </a:lnTo>
                    <a:lnTo>
                      <a:pt x="208" y="1020"/>
                    </a:lnTo>
                    <a:lnTo>
                      <a:pt x="207" y="1015"/>
                    </a:lnTo>
                    <a:lnTo>
                      <a:pt x="207" y="1015"/>
                    </a:lnTo>
                    <a:lnTo>
                      <a:pt x="201" y="995"/>
                    </a:lnTo>
                    <a:lnTo>
                      <a:pt x="196" y="975"/>
                    </a:lnTo>
                    <a:lnTo>
                      <a:pt x="192" y="954"/>
                    </a:lnTo>
                    <a:lnTo>
                      <a:pt x="189" y="933"/>
                    </a:lnTo>
                    <a:lnTo>
                      <a:pt x="187" y="911"/>
                    </a:lnTo>
                    <a:lnTo>
                      <a:pt x="185" y="888"/>
                    </a:lnTo>
                    <a:lnTo>
                      <a:pt x="185" y="865"/>
                    </a:lnTo>
                    <a:lnTo>
                      <a:pt x="187" y="843"/>
                    </a:lnTo>
                    <a:lnTo>
                      <a:pt x="189" y="798"/>
                    </a:lnTo>
                    <a:lnTo>
                      <a:pt x="194" y="753"/>
                    </a:lnTo>
                    <a:lnTo>
                      <a:pt x="202" y="710"/>
                    </a:lnTo>
                    <a:lnTo>
                      <a:pt x="208" y="669"/>
                    </a:lnTo>
                    <a:lnTo>
                      <a:pt x="208" y="669"/>
                    </a:lnTo>
                    <a:lnTo>
                      <a:pt x="220" y="622"/>
                    </a:lnTo>
                    <a:lnTo>
                      <a:pt x="231" y="575"/>
                    </a:lnTo>
                    <a:lnTo>
                      <a:pt x="245" y="528"/>
                    </a:lnTo>
                    <a:lnTo>
                      <a:pt x="253" y="505"/>
                    </a:lnTo>
                    <a:lnTo>
                      <a:pt x="262" y="481"/>
                    </a:lnTo>
                    <a:lnTo>
                      <a:pt x="262" y="481"/>
                    </a:lnTo>
                    <a:lnTo>
                      <a:pt x="276" y="439"/>
                    </a:lnTo>
                    <a:lnTo>
                      <a:pt x="288" y="397"/>
                    </a:lnTo>
                    <a:lnTo>
                      <a:pt x="299" y="353"/>
                    </a:lnTo>
                    <a:lnTo>
                      <a:pt x="309" y="310"/>
                    </a:lnTo>
                    <a:lnTo>
                      <a:pt x="329" y="225"/>
                    </a:lnTo>
                    <a:lnTo>
                      <a:pt x="341" y="182"/>
                    </a:lnTo>
                    <a:lnTo>
                      <a:pt x="353" y="140"/>
                    </a:lnTo>
                    <a:lnTo>
                      <a:pt x="363" y="117"/>
                    </a:lnTo>
                    <a:lnTo>
                      <a:pt x="363" y="117"/>
                    </a:lnTo>
                    <a:lnTo>
                      <a:pt x="342" y="105"/>
                    </a:lnTo>
                    <a:lnTo>
                      <a:pt x="321" y="92"/>
                    </a:lnTo>
                    <a:lnTo>
                      <a:pt x="301" y="78"/>
                    </a:lnTo>
                    <a:lnTo>
                      <a:pt x="281" y="64"/>
                    </a:lnTo>
                    <a:lnTo>
                      <a:pt x="260" y="49"/>
                    </a:lnTo>
                    <a:lnTo>
                      <a:pt x="243" y="34"/>
                    </a:lnTo>
                    <a:lnTo>
                      <a:pt x="224" y="17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3828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4" name="Freeform 111">
                <a:extLst>
                  <a:ext uri="{FF2B5EF4-FFF2-40B4-BE49-F238E27FC236}">
                    <a16:creationId xmlns:a16="http://schemas.microsoft.com/office/drawing/2014/main" id="{AD28DDA0-C6DD-3C51-516F-BC0880B548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1" y="1807"/>
                <a:ext cx="182" cy="522"/>
              </a:xfrm>
              <a:custGeom>
                <a:avLst/>
                <a:gdLst>
                  <a:gd name="T0" fmla="*/ 206 w 363"/>
                  <a:gd name="T1" fmla="*/ 0 h 1043"/>
                  <a:gd name="T2" fmla="*/ 206 w 363"/>
                  <a:gd name="T3" fmla="*/ 44 h 1043"/>
                  <a:gd name="T4" fmla="*/ 201 w 363"/>
                  <a:gd name="T5" fmla="*/ 140 h 1043"/>
                  <a:gd name="T6" fmla="*/ 191 w 363"/>
                  <a:gd name="T7" fmla="*/ 236 h 1043"/>
                  <a:gd name="T8" fmla="*/ 182 w 363"/>
                  <a:gd name="T9" fmla="*/ 285 h 1043"/>
                  <a:gd name="T10" fmla="*/ 160 w 363"/>
                  <a:gd name="T11" fmla="*/ 383 h 1043"/>
                  <a:gd name="T12" fmla="*/ 146 w 363"/>
                  <a:gd name="T13" fmla="*/ 431 h 1043"/>
                  <a:gd name="T14" fmla="*/ 119 w 363"/>
                  <a:gd name="T15" fmla="*/ 499 h 1043"/>
                  <a:gd name="T16" fmla="*/ 98 w 363"/>
                  <a:gd name="T17" fmla="*/ 543 h 1043"/>
                  <a:gd name="T18" fmla="*/ 74 w 363"/>
                  <a:gd name="T19" fmla="*/ 585 h 1043"/>
                  <a:gd name="T20" fmla="*/ 61 w 363"/>
                  <a:gd name="T21" fmla="*/ 607 h 1043"/>
                  <a:gd name="T22" fmla="*/ 32 w 363"/>
                  <a:gd name="T23" fmla="*/ 644 h 1043"/>
                  <a:gd name="T24" fmla="*/ 0 w 363"/>
                  <a:gd name="T25" fmla="*/ 678 h 1043"/>
                  <a:gd name="T26" fmla="*/ 0 w 363"/>
                  <a:gd name="T27" fmla="*/ 687 h 1043"/>
                  <a:gd name="T28" fmla="*/ 5 w 363"/>
                  <a:gd name="T29" fmla="*/ 723 h 1043"/>
                  <a:gd name="T30" fmla="*/ 8 w 363"/>
                  <a:gd name="T31" fmla="*/ 795 h 1043"/>
                  <a:gd name="T32" fmla="*/ 8 w 363"/>
                  <a:gd name="T33" fmla="*/ 870 h 1043"/>
                  <a:gd name="T34" fmla="*/ 10 w 363"/>
                  <a:gd name="T35" fmla="*/ 943 h 1043"/>
                  <a:gd name="T36" fmla="*/ 14 w 363"/>
                  <a:gd name="T37" fmla="*/ 978 h 1043"/>
                  <a:gd name="T38" fmla="*/ 14 w 363"/>
                  <a:gd name="T39" fmla="*/ 980 h 1043"/>
                  <a:gd name="T40" fmla="*/ 15 w 363"/>
                  <a:gd name="T41" fmla="*/ 980 h 1043"/>
                  <a:gd name="T42" fmla="*/ 15 w 363"/>
                  <a:gd name="T43" fmla="*/ 980 h 1043"/>
                  <a:gd name="T44" fmla="*/ 15 w 363"/>
                  <a:gd name="T45" fmla="*/ 980 h 1043"/>
                  <a:gd name="T46" fmla="*/ 16 w 363"/>
                  <a:gd name="T47" fmla="*/ 990 h 1043"/>
                  <a:gd name="T48" fmla="*/ 44 w 363"/>
                  <a:gd name="T49" fmla="*/ 1004 h 1043"/>
                  <a:gd name="T50" fmla="*/ 51 w 363"/>
                  <a:gd name="T51" fmla="*/ 999 h 1043"/>
                  <a:gd name="T52" fmla="*/ 55 w 363"/>
                  <a:gd name="T53" fmla="*/ 1000 h 1043"/>
                  <a:gd name="T54" fmla="*/ 67 w 363"/>
                  <a:gd name="T55" fmla="*/ 1009 h 1043"/>
                  <a:gd name="T56" fmla="*/ 95 w 363"/>
                  <a:gd name="T57" fmla="*/ 1020 h 1043"/>
                  <a:gd name="T58" fmla="*/ 138 w 363"/>
                  <a:gd name="T59" fmla="*/ 1034 h 1043"/>
                  <a:gd name="T60" fmla="*/ 169 w 363"/>
                  <a:gd name="T61" fmla="*/ 1039 h 1043"/>
                  <a:gd name="T62" fmla="*/ 215 w 363"/>
                  <a:gd name="T63" fmla="*/ 1043 h 1043"/>
                  <a:gd name="T64" fmla="*/ 222 w 363"/>
                  <a:gd name="T65" fmla="*/ 1043 h 1043"/>
                  <a:gd name="T66" fmla="*/ 211 w 363"/>
                  <a:gd name="T67" fmla="*/ 1024 h 1043"/>
                  <a:gd name="T68" fmla="*/ 207 w 363"/>
                  <a:gd name="T69" fmla="*/ 1015 h 1043"/>
                  <a:gd name="T70" fmla="*/ 201 w 363"/>
                  <a:gd name="T71" fmla="*/ 995 h 1043"/>
                  <a:gd name="T72" fmla="*/ 192 w 363"/>
                  <a:gd name="T73" fmla="*/ 954 h 1043"/>
                  <a:gd name="T74" fmla="*/ 187 w 363"/>
                  <a:gd name="T75" fmla="*/ 911 h 1043"/>
                  <a:gd name="T76" fmla="*/ 185 w 363"/>
                  <a:gd name="T77" fmla="*/ 865 h 1043"/>
                  <a:gd name="T78" fmla="*/ 189 w 363"/>
                  <a:gd name="T79" fmla="*/ 798 h 1043"/>
                  <a:gd name="T80" fmla="*/ 202 w 363"/>
                  <a:gd name="T81" fmla="*/ 710 h 1043"/>
                  <a:gd name="T82" fmla="*/ 208 w 363"/>
                  <a:gd name="T83" fmla="*/ 669 h 1043"/>
                  <a:gd name="T84" fmla="*/ 231 w 363"/>
                  <a:gd name="T85" fmla="*/ 575 h 1043"/>
                  <a:gd name="T86" fmla="*/ 253 w 363"/>
                  <a:gd name="T87" fmla="*/ 505 h 1043"/>
                  <a:gd name="T88" fmla="*/ 262 w 363"/>
                  <a:gd name="T89" fmla="*/ 481 h 1043"/>
                  <a:gd name="T90" fmla="*/ 288 w 363"/>
                  <a:gd name="T91" fmla="*/ 397 h 1043"/>
                  <a:gd name="T92" fmla="*/ 309 w 363"/>
                  <a:gd name="T93" fmla="*/ 310 h 1043"/>
                  <a:gd name="T94" fmla="*/ 341 w 363"/>
                  <a:gd name="T95" fmla="*/ 182 h 1043"/>
                  <a:gd name="T96" fmla="*/ 363 w 363"/>
                  <a:gd name="T97" fmla="*/ 117 h 1043"/>
                  <a:gd name="T98" fmla="*/ 342 w 363"/>
                  <a:gd name="T99" fmla="*/ 105 h 1043"/>
                  <a:gd name="T100" fmla="*/ 301 w 363"/>
                  <a:gd name="T101" fmla="*/ 78 h 1043"/>
                  <a:gd name="T102" fmla="*/ 260 w 363"/>
                  <a:gd name="T103" fmla="*/ 49 h 1043"/>
                  <a:gd name="T104" fmla="*/ 224 w 363"/>
                  <a:gd name="T105" fmla="*/ 17 h 1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63" h="1043">
                    <a:moveTo>
                      <a:pt x="206" y="0"/>
                    </a:moveTo>
                    <a:lnTo>
                      <a:pt x="206" y="0"/>
                    </a:lnTo>
                    <a:lnTo>
                      <a:pt x="206" y="44"/>
                    </a:lnTo>
                    <a:lnTo>
                      <a:pt x="206" y="44"/>
                    </a:lnTo>
                    <a:lnTo>
                      <a:pt x="205" y="91"/>
                    </a:lnTo>
                    <a:lnTo>
                      <a:pt x="201" y="140"/>
                    </a:lnTo>
                    <a:lnTo>
                      <a:pt x="197" y="188"/>
                    </a:lnTo>
                    <a:lnTo>
                      <a:pt x="191" y="236"/>
                    </a:lnTo>
                    <a:lnTo>
                      <a:pt x="191" y="236"/>
                    </a:lnTo>
                    <a:lnTo>
                      <a:pt x="182" y="285"/>
                    </a:lnTo>
                    <a:lnTo>
                      <a:pt x="173" y="334"/>
                    </a:lnTo>
                    <a:lnTo>
                      <a:pt x="160" y="383"/>
                    </a:lnTo>
                    <a:lnTo>
                      <a:pt x="146" y="431"/>
                    </a:lnTo>
                    <a:lnTo>
                      <a:pt x="146" y="431"/>
                    </a:lnTo>
                    <a:lnTo>
                      <a:pt x="128" y="477"/>
                    </a:lnTo>
                    <a:lnTo>
                      <a:pt x="119" y="499"/>
                    </a:lnTo>
                    <a:lnTo>
                      <a:pt x="109" y="521"/>
                    </a:lnTo>
                    <a:lnTo>
                      <a:pt x="98" y="543"/>
                    </a:lnTo>
                    <a:lnTo>
                      <a:pt x="86" y="565"/>
                    </a:lnTo>
                    <a:lnTo>
                      <a:pt x="74" y="585"/>
                    </a:lnTo>
                    <a:lnTo>
                      <a:pt x="61" y="607"/>
                    </a:lnTo>
                    <a:lnTo>
                      <a:pt x="61" y="607"/>
                    </a:lnTo>
                    <a:lnTo>
                      <a:pt x="47" y="626"/>
                    </a:lnTo>
                    <a:lnTo>
                      <a:pt x="32" y="644"/>
                    </a:lnTo>
                    <a:lnTo>
                      <a:pt x="16" y="661"/>
                    </a:lnTo>
                    <a:lnTo>
                      <a:pt x="0" y="678"/>
                    </a:lnTo>
                    <a:lnTo>
                      <a:pt x="0" y="687"/>
                    </a:lnTo>
                    <a:lnTo>
                      <a:pt x="0" y="687"/>
                    </a:lnTo>
                    <a:lnTo>
                      <a:pt x="2" y="705"/>
                    </a:lnTo>
                    <a:lnTo>
                      <a:pt x="5" y="723"/>
                    </a:lnTo>
                    <a:lnTo>
                      <a:pt x="8" y="758"/>
                    </a:lnTo>
                    <a:lnTo>
                      <a:pt x="8" y="795"/>
                    </a:lnTo>
                    <a:lnTo>
                      <a:pt x="8" y="832"/>
                    </a:lnTo>
                    <a:lnTo>
                      <a:pt x="8" y="870"/>
                    </a:lnTo>
                    <a:lnTo>
                      <a:pt x="8" y="907"/>
                    </a:lnTo>
                    <a:lnTo>
                      <a:pt x="10" y="943"/>
                    </a:lnTo>
                    <a:lnTo>
                      <a:pt x="11" y="962"/>
                    </a:lnTo>
                    <a:lnTo>
                      <a:pt x="14" y="978"/>
                    </a:lnTo>
                    <a:lnTo>
                      <a:pt x="14" y="978"/>
                    </a:lnTo>
                    <a:lnTo>
                      <a:pt x="14" y="980"/>
                    </a:lnTo>
                    <a:lnTo>
                      <a:pt x="14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5" y="980"/>
                    </a:lnTo>
                    <a:lnTo>
                      <a:pt x="16" y="990"/>
                    </a:lnTo>
                    <a:lnTo>
                      <a:pt x="44" y="1004"/>
                    </a:lnTo>
                    <a:lnTo>
                      <a:pt x="44" y="1004"/>
                    </a:lnTo>
                    <a:lnTo>
                      <a:pt x="47" y="1000"/>
                    </a:lnTo>
                    <a:lnTo>
                      <a:pt x="51" y="999"/>
                    </a:lnTo>
                    <a:lnTo>
                      <a:pt x="51" y="999"/>
                    </a:lnTo>
                    <a:lnTo>
                      <a:pt x="55" y="1000"/>
                    </a:lnTo>
                    <a:lnTo>
                      <a:pt x="55" y="1000"/>
                    </a:lnTo>
                    <a:lnTo>
                      <a:pt x="67" y="1009"/>
                    </a:lnTo>
                    <a:lnTo>
                      <a:pt x="81" y="1015"/>
                    </a:lnTo>
                    <a:lnTo>
                      <a:pt x="95" y="1020"/>
                    </a:lnTo>
                    <a:lnTo>
                      <a:pt x="109" y="1025"/>
                    </a:lnTo>
                    <a:lnTo>
                      <a:pt x="138" y="1034"/>
                    </a:lnTo>
                    <a:lnTo>
                      <a:pt x="169" y="1039"/>
                    </a:lnTo>
                    <a:lnTo>
                      <a:pt x="169" y="1039"/>
                    </a:lnTo>
                    <a:lnTo>
                      <a:pt x="191" y="1043"/>
                    </a:lnTo>
                    <a:lnTo>
                      <a:pt x="215" y="1043"/>
                    </a:lnTo>
                    <a:lnTo>
                      <a:pt x="215" y="1043"/>
                    </a:lnTo>
                    <a:lnTo>
                      <a:pt x="222" y="1043"/>
                    </a:lnTo>
                    <a:lnTo>
                      <a:pt x="211" y="1024"/>
                    </a:lnTo>
                    <a:lnTo>
                      <a:pt x="211" y="1024"/>
                    </a:lnTo>
                    <a:lnTo>
                      <a:pt x="208" y="1020"/>
                    </a:lnTo>
                    <a:lnTo>
                      <a:pt x="207" y="1015"/>
                    </a:lnTo>
                    <a:lnTo>
                      <a:pt x="207" y="1015"/>
                    </a:lnTo>
                    <a:lnTo>
                      <a:pt x="201" y="995"/>
                    </a:lnTo>
                    <a:lnTo>
                      <a:pt x="196" y="975"/>
                    </a:lnTo>
                    <a:lnTo>
                      <a:pt x="192" y="954"/>
                    </a:lnTo>
                    <a:lnTo>
                      <a:pt x="189" y="933"/>
                    </a:lnTo>
                    <a:lnTo>
                      <a:pt x="187" y="911"/>
                    </a:lnTo>
                    <a:lnTo>
                      <a:pt x="185" y="888"/>
                    </a:lnTo>
                    <a:lnTo>
                      <a:pt x="185" y="865"/>
                    </a:lnTo>
                    <a:lnTo>
                      <a:pt x="187" y="843"/>
                    </a:lnTo>
                    <a:lnTo>
                      <a:pt x="189" y="798"/>
                    </a:lnTo>
                    <a:lnTo>
                      <a:pt x="194" y="753"/>
                    </a:lnTo>
                    <a:lnTo>
                      <a:pt x="202" y="710"/>
                    </a:lnTo>
                    <a:lnTo>
                      <a:pt x="208" y="669"/>
                    </a:lnTo>
                    <a:lnTo>
                      <a:pt x="208" y="669"/>
                    </a:lnTo>
                    <a:lnTo>
                      <a:pt x="220" y="622"/>
                    </a:lnTo>
                    <a:lnTo>
                      <a:pt x="231" y="575"/>
                    </a:lnTo>
                    <a:lnTo>
                      <a:pt x="245" y="528"/>
                    </a:lnTo>
                    <a:lnTo>
                      <a:pt x="253" y="505"/>
                    </a:lnTo>
                    <a:lnTo>
                      <a:pt x="262" y="481"/>
                    </a:lnTo>
                    <a:lnTo>
                      <a:pt x="262" y="481"/>
                    </a:lnTo>
                    <a:lnTo>
                      <a:pt x="276" y="439"/>
                    </a:lnTo>
                    <a:lnTo>
                      <a:pt x="288" y="397"/>
                    </a:lnTo>
                    <a:lnTo>
                      <a:pt x="299" y="353"/>
                    </a:lnTo>
                    <a:lnTo>
                      <a:pt x="309" y="310"/>
                    </a:lnTo>
                    <a:lnTo>
                      <a:pt x="329" y="225"/>
                    </a:lnTo>
                    <a:lnTo>
                      <a:pt x="341" y="182"/>
                    </a:lnTo>
                    <a:lnTo>
                      <a:pt x="353" y="140"/>
                    </a:lnTo>
                    <a:lnTo>
                      <a:pt x="363" y="117"/>
                    </a:lnTo>
                    <a:lnTo>
                      <a:pt x="363" y="117"/>
                    </a:lnTo>
                    <a:lnTo>
                      <a:pt x="342" y="105"/>
                    </a:lnTo>
                    <a:lnTo>
                      <a:pt x="321" y="92"/>
                    </a:lnTo>
                    <a:lnTo>
                      <a:pt x="301" y="78"/>
                    </a:lnTo>
                    <a:lnTo>
                      <a:pt x="281" y="64"/>
                    </a:lnTo>
                    <a:lnTo>
                      <a:pt x="260" y="49"/>
                    </a:lnTo>
                    <a:lnTo>
                      <a:pt x="243" y="34"/>
                    </a:lnTo>
                    <a:lnTo>
                      <a:pt x="224" y="17"/>
                    </a:lnTo>
                    <a:lnTo>
                      <a:pt x="20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5" name="Freeform 112">
                <a:extLst>
                  <a:ext uri="{FF2B5EF4-FFF2-40B4-BE49-F238E27FC236}">
                    <a16:creationId xmlns:a16="http://schemas.microsoft.com/office/drawing/2014/main" id="{4B1EE01C-DB53-D733-8F14-9669D5C8C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" y="947"/>
                <a:ext cx="724" cy="554"/>
              </a:xfrm>
              <a:custGeom>
                <a:avLst/>
                <a:gdLst>
                  <a:gd name="T0" fmla="*/ 1361 w 1449"/>
                  <a:gd name="T1" fmla="*/ 933 h 1109"/>
                  <a:gd name="T2" fmla="*/ 1418 w 1449"/>
                  <a:gd name="T3" fmla="*/ 790 h 1109"/>
                  <a:gd name="T4" fmla="*/ 1449 w 1449"/>
                  <a:gd name="T5" fmla="*/ 622 h 1109"/>
                  <a:gd name="T6" fmla="*/ 1440 w 1449"/>
                  <a:gd name="T7" fmla="*/ 528 h 1109"/>
                  <a:gd name="T8" fmla="*/ 1417 w 1449"/>
                  <a:gd name="T9" fmla="*/ 457 h 1109"/>
                  <a:gd name="T10" fmla="*/ 1343 w 1449"/>
                  <a:gd name="T11" fmla="*/ 327 h 1109"/>
                  <a:gd name="T12" fmla="*/ 1244 w 1449"/>
                  <a:gd name="T13" fmla="*/ 216 h 1109"/>
                  <a:gd name="T14" fmla="*/ 1095 w 1449"/>
                  <a:gd name="T15" fmla="*/ 106 h 1109"/>
                  <a:gd name="T16" fmla="*/ 997 w 1449"/>
                  <a:gd name="T17" fmla="*/ 59 h 1109"/>
                  <a:gd name="T18" fmla="*/ 880 w 1449"/>
                  <a:gd name="T19" fmla="*/ 11 h 1109"/>
                  <a:gd name="T20" fmla="*/ 798 w 1449"/>
                  <a:gd name="T21" fmla="*/ 0 h 1109"/>
                  <a:gd name="T22" fmla="*/ 654 w 1449"/>
                  <a:gd name="T23" fmla="*/ 6 h 1109"/>
                  <a:gd name="T24" fmla="*/ 491 w 1449"/>
                  <a:gd name="T25" fmla="*/ 45 h 1109"/>
                  <a:gd name="T26" fmla="*/ 408 w 1449"/>
                  <a:gd name="T27" fmla="*/ 89 h 1109"/>
                  <a:gd name="T28" fmla="*/ 362 w 1449"/>
                  <a:gd name="T29" fmla="*/ 130 h 1109"/>
                  <a:gd name="T30" fmla="*/ 341 w 1449"/>
                  <a:gd name="T31" fmla="*/ 158 h 1109"/>
                  <a:gd name="T32" fmla="*/ 331 w 1449"/>
                  <a:gd name="T33" fmla="*/ 163 h 1109"/>
                  <a:gd name="T34" fmla="*/ 324 w 1449"/>
                  <a:gd name="T35" fmla="*/ 165 h 1109"/>
                  <a:gd name="T36" fmla="*/ 293 w 1449"/>
                  <a:gd name="T37" fmla="*/ 171 h 1109"/>
                  <a:gd name="T38" fmla="*/ 213 w 1449"/>
                  <a:gd name="T39" fmla="*/ 209 h 1109"/>
                  <a:gd name="T40" fmla="*/ 104 w 1449"/>
                  <a:gd name="T41" fmla="*/ 304 h 1109"/>
                  <a:gd name="T42" fmla="*/ 35 w 1449"/>
                  <a:gd name="T43" fmla="*/ 391 h 1109"/>
                  <a:gd name="T44" fmla="*/ 7 w 1449"/>
                  <a:gd name="T45" fmla="*/ 459 h 1109"/>
                  <a:gd name="T46" fmla="*/ 1 w 1449"/>
                  <a:gd name="T47" fmla="*/ 564 h 1109"/>
                  <a:gd name="T48" fmla="*/ 25 w 1449"/>
                  <a:gd name="T49" fmla="*/ 709 h 1109"/>
                  <a:gd name="T50" fmla="*/ 50 w 1449"/>
                  <a:gd name="T51" fmla="*/ 813 h 1109"/>
                  <a:gd name="T52" fmla="*/ 94 w 1449"/>
                  <a:gd name="T53" fmla="*/ 951 h 1109"/>
                  <a:gd name="T54" fmla="*/ 116 w 1449"/>
                  <a:gd name="T55" fmla="*/ 1022 h 1109"/>
                  <a:gd name="T56" fmla="*/ 127 w 1449"/>
                  <a:gd name="T57" fmla="*/ 1025 h 1109"/>
                  <a:gd name="T58" fmla="*/ 130 w 1449"/>
                  <a:gd name="T59" fmla="*/ 1014 h 1109"/>
                  <a:gd name="T60" fmla="*/ 108 w 1449"/>
                  <a:gd name="T61" fmla="*/ 942 h 1109"/>
                  <a:gd name="T62" fmla="*/ 66 w 1449"/>
                  <a:gd name="T63" fmla="*/ 808 h 1109"/>
                  <a:gd name="T64" fmla="*/ 40 w 1449"/>
                  <a:gd name="T65" fmla="*/ 706 h 1109"/>
                  <a:gd name="T66" fmla="*/ 15 w 1449"/>
                  <a:gd name="T67" fmla="*/ 543 h 1109"/>
                  <a:gd name="T68" fmla="*/ 22 w 1449"/>
                  <a:gd name="T69" fmla="*/ 461 h 1109"/>
                  <a:gd name="T70" fmla="*/ 50 w 1449"/>
                  <a:gd name="T71" fmla="*/ 395 h 1109"/>
                  <a:gd name="T72" fmla="*/ 119 w 1449"/>
                  <a:gd name="T73" fmla="*/ 311 h 1109"/>
                  <a:gd name="T74" fmla="*/ 212 w 1449"/>
                  <a:gd name="T75" fmla="*/ 228 h 1109"/>
                  <a:gd name="T76" fmla="*/ 273 w 1449"/>
                  <a:gd name="T77" fmla="*/ 192 h 1109"/>
                  <a:gd name="T78" fmla="*/ 333 w 1449"/>
                  <a:gd name="T79" fmla="*/ 178 h 1109"/>
                  <a:gd name="T80" fmla="*/ 357 w 1449"/>
                  <a:gd name="T81" fmla="*/ 163 h 1109"/>
                  <a:gd name="T82" fmla="*/ 395 w 1449"/>
                  <a:gd name="T83" fmla="*/ 118 h 1109"/>
                  <a:gd name="T84" fmla="*/ 471 w 1449"/>
                  <a:gd name="T85" fmla="*/ 70 h 1109"/>
                  <a:gd name="T86" fmla="*/ 619 w 1449"/>
                  <a:gd name="T87" fmla="*/ 27 h 1109"/>
                  <a:gd name="T88" fmla="*/ 760 w 1449"/>
                  <a:gd name="T89" fmla="*/ 15 h 1109"/>
                  <a:gd name="T90" fmla="*/ 861 w 1449"/>
                  <a:gd name="T91" fmla="*/ 23 h 1109"/>
                  <a:gd name="T92" fmla="*/ 958 w 1449"/>
                  <a:gd name="T93" fmla="*/ 57 h 1109"/>
                  <a:gd name="T94" fmla="*/ 1093 w 1449"/>
                  <a:gd name="T95" fmla="*/ 121 h 1109"/>
                  <a:gd name="T96" fmla="*/ 1236 w 1449"/>
                  <a:gd name="T97" fmla="*/ 229 h 1109"/>
                  <a:gd name="T98" fmla="*/ 1332 w 1449"/>
                  <a:gd name="T99" fmla="*/ 339 h 1109"/>
                  <a:gd name="T100" fmla="*/ 1404 w 1449"/>
                  <a:gd name="T101" fmla="*/ 465 h 1109"/>
                  <a:gd name="T102" fmla="*/ 1428 w 1449"/>
                  <a:gd name="T103" fmla="*/ 554 h 1109"/>
                  <a:gd name="T104" fmla="*/ 1427 w 1449"/>
                  <a:gd name="T105" fmla="*/ 682 h 1109"/>
                  <a:gd name="T106" fmla="*/ 1389 w 1449"/>
                  <a:gd name="T107" fmla="*/ 827 h 1109"/>
                  <a:gd name="T108" fmla="*/ 1293 w 1449"/>
                  <a:gd name="T109" fmla="*/ 1035 h 1109"/>
                  <a:gd name="T110" fmla="*/ 1260 w 1449"/>
                  <a:gd name="T111" fmla="*/ 1104 h 1109"/>
                  <a:gd name="T112" fmla="*/ 1272 w 1449"/>
                  <a:gd name="T113" fmla="*/ 1107 h 1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449" h="1109">
                    <a:moveTo>
                      <a:pt x="1274" y="1105"/>
                    </a:moveTo>
                    <a:lnTo>
                      <a:pt x="1274" y="1105"/>
                    </a:lnTo>
                    <a:lnTo>
                      <a:pt x="1309" y="1036"/>
                    </a:lnTo>
                    <a:lnTo>
                      <a:pt x="1344" y="967"/>
                    </a:lnTo>
                    <a:lnTo>
                      <a:pt x="1361" y="933"/>
                    </a:lnTo>
                    <a:lnTo>
                      <a:pt x="1376" y="897"/>
                    </a:lnTo>
                    <a:lnTo>
                      <a:pt x="1391" y="862"/>
                    </a:lnTo>
                    <a:lnTo>
                      <a:pt x="1405" y="826"/>
                    </a:lnTo>
                    <a:lnTo>
                      <a:pt x="1405" y="826"/>
                    </a:lnTo>
                    <a:lnTo>
                      <a:pt x="1418" y="790"/>
                    </a:lnTo>
                    <a:lnTo>
                      <a:pt x="1428" y="753"/>
                    </a:lnTo>
                    <a:lnTo>
                      <a:pt x="1437" y="717"/>
                    </a:lnTo>
                    <a:lnTo>
                      <a:pt x="1443" y="678"/>
                    </a:lnTo>
                    <a:lnTo>
                      <a:pt x="1447" y="641"/>
                    </a:lnTo>
                    <a:lnTo>
                      <a:pt x="1449" y="622"/>
                    </a:lnTo>
                    <a:lnTo>
                      <a:pt x="1449" y="603"/>
                    </a:lnTo>
                    <a:lnTo>
                      <a:pt x="1447" y="584"/>
                    </a:lnTo>
                    <a:lnTo>
                      <a:pt x="1446" y="565"/>
                    </a:lnTo>
                    <a:lnTo>
                      <a:pt x="1443" y="546"/>
                    </a:lnTo>
                    <a:lnTo>
                      <a:pt x="1440" y="528"/>
                    </a:lnTo>
                    <a:lnTo>
                      <a:pt x="1440" y="528"/>
                    </a:lnTo>
                    <a:lnTo>
                      <a:pt x="1436" y="509"/>
                    </a:lnTo>
                    <a:lnTo>
                      <a:pt x="1429" y="491"/>
                    </a:lnTo>
                    <a:lnTo>
                      <a:pt x="1424" y="475"/>
                    </a:lnTo>
                    <a:lnTo>
                      <a:pt x="1417" y="457"/>
                    </a:lnTo>
                    <a:lnTo>
                      <a:pt x="1401" y="423"/>
                    </a:lnTo>
                    <a:lnTo>
                      <a:pt x="1384" y="391"/>
                    </a:lnTo>
                    <a:lnTo>
                      <a:pt x="1384" y="391"/>
                    </a:lnTo>
                    <a:lnTo>
                      <a:pt x="1365" y="359"/>
                    </a:lnTo>
                    <a:lnTo>
                      <a:pt x="1343" y="327"/>
                    </a:lnTo>
                    <a:lnTo>
                      <a:pt x="1320" y="298"/>
                    </a:lnTo>
                    <a:lnTo>
                      <a:pt x="1296" y="270"/>
                    </a:lnTo>
                    <a:lnTo>
                      <a:pt x="1296" y="270"/>
                    </a:lnTo>
                    <a:lnTo>
                      <a:pt x="1271" y="242"/>
                    </a:lnTo>
                    <a:lnTo>
                      <a:pt x="1244" y="216"/>
                    </a:lnTo>
                    <a:lnTo>
                      <a:pt x="1217" y="191"/>
                    </a:lnTo>
                    <a:lnTo>
                      <a:pt x="1188" y="168"/>
                    </a:lnTo>
                    <a:lnTo>
                      <a:pt x="1159" y="145"/>
                    </a:lnTo>
                    <a:lnTo>
                      <a:pt x="1127" y="125"/>
                    </a:lnTo>
                    <a:lnTo>
                      <a:pt x="1095" y="106"/>
                    </a:lnTo>
                    <a:lnTo>
                      <a:pt x="1063" y="88"/>
                    </a:lnTo>
                    <a:lnTo>
                      <a:pt x="1063" y="88"/>
                    </a:lnTo>
                    <a:lnTo>
                      <a:pt x="1030" y="73"/>
                    </a:lnTo>
                    <a:lnTo>
                      <a:pt x="997" y="59"/>
                    </a:lnTo>
                    <a:lnTo>
                      <a:pt x="997" y="59"/>
                    </a:lnTo>
                    <a:lnTo>
                      <a:pt x="958" y="41"/>
                    </a:lnTo>
                    <a:lnTo>
                      <a:pt x="920" y="24"/>
                    </a:lnTo>
                    <a:lnTo>
                      <a:pt x="920" y="24"/>
                    </a:lnTo>
                    <a:lnTo>
                      <a:pt x="899" y="18"/>
                    </a:lnTo>
                    <a:lnTo>
                      <a:pt x="880" y="11"/>
                    </a:lnTo>
                    <a:lnTo>
                      <a:pt x="860" y="6"/>
                    </a:lnTo>
                    <a:lnTo>
                      <a:pt x="840" y="4"/>
                    </a:lnTo>
                    <a:lnTo>
                      <a:pt x="840" y="4"/>
                    </a:lnTo>
                    <a:lnTo>
                      <a:pt x="818" y="1"/>
                    </a:lnTo>
                    <a:lnTo>
                      <a:pt x="798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21" y="1"/>
                    </a:lnTo>
                    <a:lnTo>
                      <a:pt x="687" y="4"/>
                    </a:lnTo>
                    <a:lnTo>
                      <a:pt x="654" y="6"/>
                    </a:lnTo>
                    <a:lnTo>
                      <a:pt x="621" y="10"/>
                    </a:lnTo>
                    <a:lnTo>
                      <a:pt x="588" y="17"/>
                    </a:lnTo>
                    <a:lnTo>
                      <a:pt x="555" y="24"/>
                    </a:lnTo>
                    <a:lnTo>
                      <a:pt x="523" y="33"/>
                    </a:lnTo>
                    <a:lnTo>
                      <a:pt x="491" y="45"/>
                    </a:lnTo>
                    <a:lnTo>
                      <a:pt x="491" y="45"/>
                    </a:lnTo>
                    <a:lnTo>
                      <a:pt x="462" y="56"/>
                    </a:lnTo>
                    <a:lnTo>
                      <a:pt x="434" y="71"/>
                    </a:lnTo>
                    <a:lnTo>
                      <a:pt x="422" y="80"/>
                    </a:lnTo>
                    <a:lnTo>
                      <a:pt x="408" y="89"/>
                    </a:lnTo>
                    <a:lnTo>
                      <a:pt x="396" y="98"/>
                    </a:lnTo>
                    <a:lnTo>
                      <a:pt x="383" y="108"/>
                    </a:lnTo>
                    <a:lnTo>
                      <a:pt x="383" y="108"/>
                    </a:lnTo>
                    <a:lnTo>
                      <a:pt x="372" y="120"/>
                    </a:lnTo>
                    <a:lnTo>
                      <a:pt x="362" y="130"/>
                    </a:lnTo>
                    <a:lnTo>
                      <a:pt x="353" y="143"/>
                    </a:lnTo>
                    <a:lnTo>
                      <a:pt x="344" y="155"/>
                    </a:lnTo>
                    <a:lnTo>
                      <a:pt x="344" y="155"/>
                    </a:lnTo>
                    <a:lnTo>
                      <a:pt x="341" y="158"/>
                    </a:lnTo>
                    <a:lnTo>
                      <a:pt x="341" y="158"/>
                    </a:lnTo>
                    <a:lnTo>
                      <a:pt x="343" y="157"/>
                    </a:lnTo>
                    <a:lnTo>
                      <a:pt x="343" y="157"/>
                    </a:lnTo>
                    <a:lnTo>
                      <a:pt x="340" y="158"/>
                    </a:lnTo>
                    <a:lnTo>
                      <a:pt x="340" y="158"/>
                    </a:lnTo>
                    <a:lnTo>
                      <a:pt x="331" y="163"/>
                    </a:lnTo>
                    <a:lnTo>
                      <a:pt x="331" y="163"/>
                    </a:lnTo>
                    <a:lnTo>
                      <a:pt x="324" y="165"/>
                    </a:lnTo>
                    <a:lnTo>
                      <a:pt x="324" y="165"/>
                    </a:lnTo>
                    <a:lnTo>
                      <a:pt x="325" y="165"/>
                    </a:lnTo>
                    <a:lnTo>
                      <a:pt x="324" y="165"/>
                    </a:lnTo>
                    <a:lnTo>
                      <a:pt x="320" y="165"/>
                    </a:lnTo>
                    <a:lnTo>
                      <a:pt x="320" y="165"/>
                    </a:lnTo>
                    <a:lnTo>
                      <a:pt x="311" y="167"/>
                    </a:lnTo>
                    <a:lnTo>
                      <a:pt x="311" y="167"/>
                    </a:lnTo>
                    <a:lnTo>
                      <a:pt x="293" y="171"/>
                    </a:lnTo>
                    <a:lnTo>
                      <a:pt x="275" y="176"/>
                    </a:lnTo>
                    <a:lnTo>
                      <a:pt x="259" y="182"/>
                    </a:lnTo>
                    <a:lnTo>
                      <a:pt x="244" y="190"/>
                    </a:lnTo>
                    <a:lnTo>
                      <a:pt x="227" y="199"/>
                    </a:lnTo>
                    <a:lnTo>
                      <a:pt x="213" y="209"/>
                    </a:lnTo>
                    <a:lnTo>
                      <a:pt x="184" y="230"/>
                    </a:lnTo>
                    <a:lnTo>
                      <a:pt x="184" y="230"/>
                    </a:lnTo>
                    <a:lnTo>
                      <a:pt x="156" y="255"/>
                    </a:lnTo>
                    <a:lnTo>
                      <a:pt x="129" y="279"/>
                    </a:lnTo>
                    <a:lnTo>
                      <a:pt x="104" y="304"/>
                    </a:lnTo>
                    <a:lnTo>
                      <a:pt x="80" y="331"/>
                    </a:lnTo>
                    <a:lnTo>
                      <a:pt x="80" y="331"/>
                    </a:lnTo>
                    <a:lnTo>
                      <a:pt x="55" y="359"/>
                    </a:lnTo>
                    <a:lnTo>
                      <a:pt x="45" y="374"/>
                    </a:lnTo>
                    <a:lnTo>
                      <a:pt x="35" y="391"/>
                    </a:lnTo>
                    <a:lnTo>
                      <a:pt x="26" y="407"/>
                    </a:lnTo>
                    <a:lnTo>
                      <a:pt x="19" y="424"/>
                    </a:lnTo>
                    <a:lnTo>
                      <a:pt x="12" y="442"/>
                    </a:lnTo>
                    <a:lnTo>
                      <a:pt x="7" y="459"/>
                    </a:lnTo>
                    <a:lnTo>
                      <a:pt x="7" y="459"/>
                    </a:lnTo>
                    <a:lnTo>
                      <a:pt x="3" y="480"/>
                    </a:lnTo>
                    <a:lnTo>
                      <a:pt x="1" y="501"/>
                    </a:lnTo>
                    <a:lnTo>
                      <a:pt x="1" y="522"/>
                    </a:lnTo>
                    <a:lnTo>
                      <a:pt x="0" y="543"/>
                    </a:lnTo>
                    <a:lnTo>
                      <a:pt x="1" y="564"/>
                    </a:lnTo>
                    <a:lnTo>
                      <a:pt x="2" y="585"/>
                    </a:lnTo>
                    <a:lnTo>
                      <a:pt x="8" y="627"/>
                    </a:lnTo>
                    <a:lnTo>
                      <a:pt x="8" y="627"/>
                    </a:lnTo>
                    <a:lnTo>
                      <a:pt x="16" y="668"/>
                    </a:lnTo>
                    <a:lnTo>
                      <a:pt x="25" y="709"/>
                    </a:lnTo>
                    <a:lnTo>
                      <a:pt x="25" y="709"/>
                    </a:lnTo>
                    <a:lnTo>
                      <a:pt x="35" y="751"/>
                    </a:lnTo>
                    <a:lnTo>
                      <a:pt x="45" y="793"/>
                    </a:lnTo>
                    <a:lnTo>
                      <a:pt x="45" y="793"/>
                    </a:lnTo>
                    <a:lnTo>
                      <a:pt x="50" y="813"/>
                    </a:lnTo>
                    <a:lnTo>
                      <a:pt x="58" y="834"/>
                    </a:lnTo>
                    <a:lnTo>
                      <a:pt x="72" y="873"/>
                    </a:lnTo>
                    <a:lnTo>
                      <a:pt x="72" y="873"/>
                    </a:lnTo>
                    <a:lnTo>
                      <a:pt x="83" y="911"/>
                    </a:lnTo>
                    <a:lnTo>
                      <a:pt x="94" y="951"/>
                    </a:lnTo>
                    <a:lnTo>
                      <a:pt x="94" y="951"/>
                    </a:lnTo>
                    <a:lnTo>
                      <a:pt x="99" y="970"/>
                    </a:lnTo>
                    <a:lnTo>
                      <a:pt x="103" y="988"/>
                    </a:lnTo>
                    <a:lnTo>
                      <a:pt x="109" y="1006"/>
                    </a:lnTo>
                    <a:lnTo>
                      <a:pt x="116" y="1022"/>
                    </a:lnTo>
                    <a:lnTo>
                      <a:pt x="116" y="1022"/>
                    </a:lnTo>
                    <a:lnTo>
                      <a:pt x="119" y="1025"/>
                    </a:lnTo>
                    <a:lnTo>
                      <a:pt x="122" y="1026"/>
                    </a:lnTo>
                    <a:lnTo>
                      <a:pt x="124" y="1026"/>
                    </a:lnTo>
                    <a:lnTo>
                      <a:pt x="127" y="1025"/>
                    </a:lnTo>
                    <a:lnTo>
                      <a:pt x="129" y="1023"/>
                    </a:lnTo>
                    <a:lnTo>
                      <a:pt x="130" y="1021"/>
                    </a:lnTo>
                    <a:lnTo>
                      <a:pt x="130" y="1018"/>
                    </a:lnTo>
                    <a:lnTo>
                      <a:pt x="130" y="1014"/>
                    </a:lnTo>
                    <a:lnTo>
                      <a:pt x="130" y="1014"/>
                    </a:lnTo>
                    <a:lnTo>
                      <a:pt x="123" y="998"/>
                    </a:lnTo>
                    <a:lnTo>
                      <a:pt x="116" y="979"/>
                    </a:lnTo>
                    <a:lnTo>
                      <a:pt x="111" y="961"/>
                    </a:lnTo>
                    <a:lnTo>
                      <a:pt x="108" y="942"/>
                    </a:lnTo>
                    <a:lnTo>
                      <a:pt x="108" y="942"/>
                    </a:lnTo>
                    <a:lnTo>
                      <a:pt x="97" y="904"/>
                    </a:lnTo>
                    <a:lnTo>
                      <a:pt x="85" y="866"/>
                    </a:lnTo>
                    <a:lnTo>
                      <a:pt x="85" y="866"/>
                    </a:lnTo>
                    <a:lnTo>
                      <a:pt x="72" y="827"/>
                    </a:lnTo>
                    <a:lnTo>
                      <a:pt x="66" y="808"/>
                    </a:lnTo>
                    <a:lnTo>
                      <a:pt x="59" y="789"/>
                    </a:lnTo>
                    <a:lnTo>
                      <a:pt x="59" y="789"/>
                    </a:lnTo>
                    <a:lnTo>
                      <a:pt x="49" y="747"/>
                    </a:lnTo>
                    <a:lnTo>
                      <a:pt x="40" y="706"/>
                    </a:lnTo>
                    <a:lnTo>
                      <a:pt x="40" y="706"/>
                    </a:lnTo>
                    <a:lnTo>
                      <a:pt x="31" y="666"/>
                    </a:lnTo>
                    <a:lnTo>
                      <a:pt x="24" y="626"/>
                    </a:lnTo>
                    <a:lnTo>
                      <a:pt x="17" y="584"/>
                    </a:lnTo>
                    <a:lnTo>
                      <a:pt x="16" y="564"/>
                    </a:lnTo>
                    <a:lnTo>
                      <a:pt x="15" y="543"/>
                    </a:lnTo>
                    <a:lnTo>
                      <a:pt x="15" y="543"/>
                    </a:lnTo>
                    <a:lnTo>
                      <a:pt x="15" y="523"/>
                    </a:lnTo>
                    <a:lnTo>
                      <a:pt x="16" y="501"/>
                    </a:lnTo>
                    <a:lnTo>
                      <a:pt x="19" y="481"/>
                    </a:lnTo>
                    <a:lnTo>
                      <a:pt x="22" y="461"/>
                    </a:lnTo>
                    <a:lnTo>
                      <a:pt x="22" y="461"/>
                    </a:lnTo>
                    <a:lnTo>
                      <a:pt x="28" y="443"/>
                    </a:lnTo>
                    <a:lnTo>
                      <a:pt x="34" y="426"/>
                    </a:lnTo>
                    <a:lnTo>
                      <a:pt x="42" y="411"/>
                    </a:lnTo>
                    <a:lnTo>
                      <a:pt x="50" y="395"/>
                    </a:lnTo>
                    <a:lnTo>
                      <a:pt x="50" y="395"/>
                    </a:lnTo>
                    <a:lnTo>
                      <a:pt x="61" y="379"/>
                    </a:lnTo>
                    <a:lnTo>
                      <a:pt x="71" y="365"/>
                    </a:lnTo>
                    <a:lnTo>
                      <a:pt x="94" y="337"/>
                    </a:lnTo>
                    <a:lnTo>
                      <a:pt x="119" y="311"/>
                    </a:lnTo>
                    <a:lnTo>
                      <a:pt x="146" y="285"/>
                    </a:lnTo>
                    <a:lnTo>
                      <a:pt x="146" y="285"/>
                    </a:lnTo>
                    <a:lnTo>
                      <a:pt x="171" y="262"/>
                    </a:lnTo>
                    <a:lnTo>
                      <a:pt x="198" y="238"/>
                    </a:lnTo>
                    <a:lnTo>
                      <a:pt x="212" y="228"/>
                    </a:lnTo>
                    <a:lnTo>
                      <a:pt x="227" y="218"/>
                    </a:lnTo>
                    <a:lnTo>
                      <a:pt x="242" y="209"/>
                    </a:lnTo>
                    <a:lnTo>
                      <a:pt x="258" y="200"/>
                    </a:lnTo>
                    <a:lnTo>
                      <a:pt x="258" y="200"/>
                    </a:lnTo>
                    <a:lnTo>
                      <a:pt x="273" y="192"/>
                    </a:lnTo>
                    <a:lnTo>
                      <a:pt x="289" y="187"/>
                    </a:lnTo>
                    <a:lnTo>
                      <a:pt x="306" y="183"/>
                    </a:lnTo>
                    <a:lnTo>
                      <a:pt x="324" y="181"/>
                    </a:lnTo>
                    <a:lnTo>
                      <a:pt x="324" y="181"/>
                    </a:lnTo>
                    <a:lnTo>
                      <a:pt x="333" y="178"/>
                    </a:lnTo>
                    <a:lnTo>
                      <a:pt x="341" y="174"/>
                    </a:lnTo>
                    <a:lnTo>
                      <a:pt x="341" y="174"/>
                    </a:lnTo>
                    <a:lnTo>
                      <a:pt x="350" y="171"/>
                    </a:lnTo>
                    <a:lnTo>
                      <a:pt x="353" y="168"/>
                    </a:lnTo>
                    <a:lnTo>
                      <a:pt x="357" y="163"/>
                    </a:lnTo>
                    <a:lnTo>
                      <a:pt x="357" y="163"/>
                    </a:lnTo>
                    <a:lnTo>
                      <a:pt x="364" y="151"/>
                    </a:lnTo>
                    <a:lnTo>
                      <a:pt x="375" y="140"/>
                    </a:lnTo>
                    <a:lnTo>
                      <a:pt x="385" y="129"/>
                    </a:lnTo>
                    <a:lnTo>
                      <a:pt x="395" y="118"/>
                    </a:lnTo>
                    <a:lnTo>
                      <a:pt x="406" y="108"/>
                    </a:lnTo>
                    <a:lnTo>
                      <a:pt x="419" y="99"/>
                    </a:lnTo>
                    <a:lnTo>
                      <a:pt x="443" y="84"/>
                    </a:lnTo>
                    <a:lnTo>
                      <a:pt x="443" y="84"/>
                    </a:lnTo>
                    <a:lnTo>
                      <a:pt x="471" y="70"/>
                    </a:lnTo>
                    <a:lnTo>
                      <a:pt x="499" y="57"/>
                    </a:lnTo>
                    <a:lnTo>
                      <a:pt x="528" y="47"/>
                    </a:lnTo>
                    <a:lnTo>
                      <a:pt x="558" y="38"/>
                    </a:lnTo>
                    <a:lnTo>
                      <a:pt x="588" y="32"/>
                    </a:lnTo>
                    <a:lnTo>
                      <a:pt x="619" y="27"/>
                    </a:lnTo>
                    <a:lnTo>
                      <a:pt x="649" y="23"/>
                    </a:lnTo>
                    <a:lnTo>
                      <a:pt x="680" y="20"/>
                    </a:lnTo>
                    <a:lnTo>
                      <a:pt x="680" y="20"/>
                    </a:lnTo>
                    <a:lnTo>
                      <a:pt x="719" y="18"/>
                    </a:lnTo>
                    <a:lnTo>
                      <a:pt x="760" y="15"/>
                    </a:lnTo>
                    <a:lnTo>
                      <a:pt x="800" y="15"/>
                    </a:lnTo>
                    <a:lnTo>
                      <a:pt x="821" y="17"/>
                    </a:lnTo>
                    <a:lnTo>
                      <a:pt x="841" y="19"/>
                    </a:lnTo>
                    <a:lnTo>
                      <a:pt x="841" y="19"/>
                    </a:lnTo>
                    <a:lnTo>
                      <a:pt x="861" y="23"/>
                    </a:lnTo>
                    <a:lnTo>
                      <a:pt x="882" y="27"/>
                    </a:lnTo>
                    <a:lnTo>
                      <a:pt x="901" y="33"/>
                    </a:lnTo>
                    <a:lnTo>
                      <a:pt x="920" y="41"/>
                    </a:lnTo>
                    <a:lnTo>
                      <a:pt x="920" y="41"/>
                    </a:lnTo>
                    <a:lnTo>
                      <a:pt x="958" y="57"/>
                    </a:lnTo>
                    <a:lnTo>
                      <a:pt x="995" y="74"/>
                    </a:lnTo>
                    <a:lnTo>
                      <a:pt x="995" y="74"/>
                    </a:lnTo>
                    <a:lnTo>
                      <a:pt x="1028" y="88"/>
                    </a:lnTo>
                    <a:lnTo>
                      <a:pt x="1061" y="104"/>
                    </a:lnTo>
                    <a:lnTo>
                      <a:pt x="1093" y="121"/>
                    </a:lnTo>
                    <a:lnTo>
                      <a:pt x="1123" y="140"/>
                    </a:lnTo>
                    <a:lnTo>
                      <a:pt x="1152" y="160"/>
                    </a:lnTo>
                    <a:lnTo>
                      <a:pt x="1182" y="182"/>
                    </a:lnTo>
                    <a:lnTo>
                      <a:pt x="1210" y="205"/>
                    </a:lnTo>
                    <a:lnTo>
                      <a:pt x="1236" y="229"/>
                    </a:lnTo>
                    <a:lnTo>
                      <a:pt x="1236" y="229"/>
                    </a:lnTo>
                    <a:lnTo>
                      <a:pt x="1262" y="255"/>
                    </a:lnTo>
                    <a:lnTo>
                      <a:pt x="1287" y="281"/>
                    </a:lnTo>
                    <a:lnTo>
                      <a:pt x="1310" y="309"/>
                    </a:lnTo>
                    <a:lnTo>
                      <a:pt x="1332" y="339"/>
                    </a:lnTo>
                    <a:lnTo>
                      <a:pt x="1353" y="368"/>
                    </a:lnTo>
                    <a:lnTo>
                      <a:pt x="1372" y="400"/>
                    </a:lnTo>
                    <a:lnTo>
                      <a:pt x="1389" y="431"/>
                    </a:lnTo>
                    <a:lnTo>
                      <a:pt x="1404" y="465"/>
                    </a:lnTo>
                    <a:lnTo>
                      <a:pt x="1404" y="465"/>
                    </a:lnTo>
                    <a:lnTo>
                      <a:pt x="1410" y="481"/>
                    </a:lnTo>
                    <a:lnTo>
                      <a:pt x="1417" y="499"/>
                    </a:lnTo>
                    <a:lnTo>
                      <a:pt x="1422" y="517"/>
                    </a:lnTo>
                    <a:lnTo>
                      <a:pt x="1426" y="536"/>
                    </a:lnTo>
                    <a:lnTo>
                      <a:pt x="1428" y="554"/>
                    </a:lnTo>
                    <a:lnTo>
                      <a:pt x="1431" y="571"/>
                    </a:lnTo>
                    <a:lnTo>
                      <a:pt x="1432" y="591"/>
                    </a:lnTo>
                    <a:lnTo>
                      <a:pt x="1432" y="608"/>
                    </a:lnTo>
                    <a:lnTo>
                      <a:pt x="1431" y="645"/>
                    </a:lnTo>
                    <a:lnTo>
                      <a:pt x="1427" y="682"/>
                    </a:lnTo>
                    <a:lnTo>
                      <a:pt x="1421" y="719"/>
                    </a:lnTo>
                    <a:lnTo>
                      <a:pt x="1412" y="755"/>
                    </a:lnTo>
                    <a:lnTo>
                      <a:pt x="1412" y="755"/>
                    </a:lnTo>
                    <a:lnTo>
                      <a:pt x="1401" y="792"/>
                    </a:lnTo>
                    <a:lnTo>
                      <a:pt x="1389" y="827"/>
                    </a:lnTo>
                    <a:lnTo>
                      <a:pt x="1375" y="863"/>
                    </a:lnTo>
                    <a:lnTo>
                      <a:pt x="1360" y="897"/>
                    </a:lnTo>
                    <a:lnTo>
                      <a:pt x="1344" y="933"/>
                    </a:lnTo>
                    <a:lnTo>
                      <a:pt x="1328" y="967"/>
                    </a:lnTo>
                    <a:lnTo>
                      <a:pt x="1293" y="1035"/>
                    </a:lnTo>
                    <a:lnTo>
                      <a:pt x="1293" y="1035"/>
                    </a:lnTo>
                    <a:lnTo>
                      <a:pt x="1260" y="1097"/>
                    </a:lnTo>
                    <a:lnTo>
                      <a:pt x="1260" y="1097"/>
                    </a:lnTo>
                    <a:lnTo>
                      <a:pt x="1260" y="1101"/>
                    </a:lnTo>
                    <a:lnTo>
                      <a:pt x="1260" y="1104"/>
                    </a:lnTo>
                    <a:lnTo>
                      <a:pt x="1262" y="1106"/>
                    </a:lnTo>
                    <a:lnTo>
                      <a:pt x="1264" y="1107"/>
                    </a:lnTo>
                    <a:lnTo>
                      <a:pt x="1267" y="1109"/>
                    </a:lnTo>
                    <a:lnTo>
                      <a:pt x="1269" y="1109"/>
                    </a:lnTo>
                    <a:lnTo>
                      <a:pt x="1272" y="1107"/>
                    </a:lnTo>
                    <a:lnTo>
                      <a:pt x="1274" y="1105"/>
                    </a:lnTo>
                    <a:lnTo>
                      <a:pt x="1274" y="110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6" name="Freeform 113">
                <a:extLst>
                  <a:ext uri="{FF2B5EF4-FFF2-40B4-BE49-F238E27FC236}">
                    <a16:creationId xmlns:a16="http://schemas.microsoft.com/office/drawing/2014/main" id="{07497582-5A38-1407-264E-7F0E2C1B64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0" y="1445"/>
                <a:ext cx="120" cy="227"/>
              </a:xfrm>
              <a:custGeom>
                <a:avLst/>
                <a:gdLst>
                  <a:gd name="T0" fmla="*/ 132 w 239"/>
                  <a:gd name="T1" fmla="*/ 17 h 455"/>
                  <a:gd name="T2" fmla="*/ 159 w 239"/>
                  <a:gd name="T3" fmla="*/ 16 h 455"/>
                  <a:gd name="T4" fmla="*/ 178 w 239"/>
                  <a:gd name="T5" fmla="*/ 19 h 455"/>
                  <a:gd name="T6" fmla="*/ 184 w 239"/>
                  <a:gd name="T7" fmla="*/ 22 h 455"/>
                  <a:gd name="T8" fmla="*/ 200 w 239"/>
                  <a:gd name="T9" fmla="*/ 36 h 455"/>
                  <a:gd name="T10" fmla="*/ 212 w 239"/>
                  <a:gd name="T11" fmla="*/ 55 h 455"/>
                  <a:gd name="T12" fmla="*/ 217 w 239"/>
                  <a:gd name="T13" fmla="*/ 67 h 455"/>
                  <a:gd name="T14" fmla="*/ 222 w 239"/>
                  <a:gd name="T15" fmla="*/ 93 h 455"/>
                  <a:gd name="T16" fmla="*/ 222 w 239"/>
                  <a:gd name="T17" fmla="*/ 133 h 455"/>
                  <a:gd name="T18" fmla="*/ 220 w 239"/>
                  <a:gd name="T19" fmla="*/ 159 h 455"/>
                  <a:gd name="T20" fmla="*/ 207 w 239"/>
                  <a:gd name="T21" fmla="*/ 215 h 455"/>
                  <a:gd name="T22" fmla="*/ 189 w 239"/>
                  <a:gd name="T23" fmla="*/ 269 h 455"/>
                  <a:gd name="T24" fmla="*/ 176 w 239"/>
                  <a:gd name="T25" fmla="*/ 308 h 455"/>
                  <a:gd name="T26" fmla="*/ 159 w 239"/>
                  <a:gd name="T27" fmla="*/ 347 h 455"/>
                  <a:gd name="T28" fmla="*/ 150 w 239"/>
                  <a:gd name="T29" fmla="*/ 363 h 455"/>
                  <a:gd name="T30" fmla="*/ 127 w 239"/>
                  <a:gd name="T31" fmla="*/ 395 h 455"/>
                  <a:gd name="T32" fmla="*/ 113 w 239"/>
                  <a:gd name="T33" fmla="*/ 406 h 455"/>
                  <a:gd name="T34" fmla="*/ 99 w 239"/>
                  <a:gd name="T35" fmla="*/ 415 h 455"/>
                  <a:gd name="T36" fmla="*/ 71 w 239"/>
                  <a:gd name="T37" fmla="*/ 429 h 455"/>
                  <a:gd name="T38" fmla="*/ 57 w 239"/>
                  <a:gd name="T39" fmla="*/ 434 h 455"/>
                  <a:gd name="T40" fmla="*/ 35 w 239"/>
                  <a:gd name="T41" fmla="*/ 439 h 455"/>
                  <a:gd name="T42" fmla="*/ 28 w 239"/>
                  <a:gd name="T43" fmla="*/ 439 h 455"/>
                  <a:gd name="T44" fmla="*/ 19 w 239"/>
                  <a:gd name="T45" fmla="*/ 434 h 455"/>
                  <a:gd name="T46" fmla="*/ 14 w 239"/>
                  <a:gd name="T47" fmla="*/ 425 h 455"/>
                  <a:gd name="T48" fmla="*/ 14 w 239"/>
                  <a:gd name="T49" fmla="*/ 422 h 455"/>
                  <a:gd name="T50" fmla="*/ 9 w 239"/>
                  <a:gd name="T51" fmla="*/ 419 h 455"/>
                  <a:gd name="T52" fmla="*/ 3 w 239"/>
                  <a:gd name="T53" fmla="*/ 420 h 455"/>
                  <a:gd name="T54" fmla="*/ 0 w 239"/>
                  <a:gd name="T55" fmla="*/ 425 h 455"/>
                  <a:gd name="T56" fmla="*/ 0 w 239"/>
                  <a:gd name="T57" fmla="*/ 429 h 455"/>
                  <a:gd name="T58" fmla="*/ 6 w 239"/>
                  <a:gd name="T59" fmla="*/ 445 h 455"/>
                  <a:gd name="T60" fmla="*/ 16 w 239"/>
                  <a:gd name="T61" fmla="*/ 452 h 455"/>
                  <a:gd name="T62" fmla="*/ 30 w 239"/>
                  <a:gd name="T63" fmla="*/ 455 h 455"/>
                  <a:gd name="T64" fmla="*/ 47 w 239"/>
                  <a:gd name="T65" fmla="*/ 453 h 455"/>
                  <a:gd name="T66" fmla="*/ 80 w 239"/>
                  <a:gd name="T67" fmla="*/ 442 h 455"/>
                  <a:gd name="T68" fmla="*/ 105 w 239"/>
                  <a:gd name="T69" fmla="*/ 429 h 455"/>
                  <a:gd name="T70" fmla="*/ 120 w 239"/>
                  <a:gd name="T71" fmla="*/ 420 h 455"/>
                  <a:gd name="T72" fmla="*/ 145 w 239"/>
                  <a:gd name="T73" fmla="*/ 396 h 455"/>
                  <a:gd name="T74" fmla="*/ 156 w 239"/>
                  <a:gd name="T75" fmla="*/ 382 h 455"/>
                  <a:gd name="T76" fmla="*/ 178 w 239"/>
                  <a:gd name="T77" fmla="*/ 343 h 455"/>
                  <a:gd name="T78" fmla="*/ 194 w 239"/>
                  <a:gd name="T79" fmla="*/ 301 h 455"/>
                  <a:gd name="T80" fmla="*/ 206 w 239"/>
                  <a:gd name="T81" fmla="*/ 270 h 455"/>
                  <a:gd name="T82" fmla="*/ 226 w 239"/>
                  <a:gd name="T83" fmla="*/ 207 h 455"/>
                  <a:gd name="T84" fmla="*/ 232 w 239"/>
                  <a:gd name="T85" fmla="*/ 175 h 455"/>
                  <a:gd name="T86" fmla="*/ 237 w 239"/>
                  <a:gd name="T87" fmla="*/ 130 h 455"/>
                  <a:gd name="T88" fmla="*/ 237 w 239"/>
                  <a:gd name="T89" fmla="*/ 100 h 455"/>
                  <a:gd name="T90" fmla="*/ 234 w 239"/>
                  <a:gd name="T91" fmla="*/ 70 h 455"/>
                  <a:gd name="T92" fmla="*/ 230 w 239"/>
                  <a:gd name="T93" fmla="*/ 56 h 455"/>
                  <a:gd name="T94" fmla="*/ 216 w 239"/>
                  <a:gd name="T95" fmla="*/ 31 h 455"/>
                  <a:gd name="T96" fmla="*/ 202 w 239"/>
                  <a:gd name="T97" fmla="*/ 16 h 455"/>
                  <a:gd name="T98" fmla="*/ 195 w 239"/>
                  <a:gd name="T99" fmla="*/ 11 h 455"/>
                  <a:gd name="T100" fmla="*/ 179 w 239"/>
                  <a:gd name="T101" fmla="*/ 4 h 455"/>
                  <a:gd name="T102" fmla="*/ 162 w 239"/>
                  <a:gd name="T103" fmla="*/ 0 h 455"/>
                  <a:gd name="T104" fmla="*/ 128 w 239"/>
                  <a:gd name="T105" fmla="*/ 3 h 455"/>
                  <a:gd name="T106" fmla="*/ 126 w 239"/>
                  <a:gd name="T107" fmla="*/ 4 h 455"/>
                  <a:gd name="T108" fmla="*/ 123 w 239"/>
                  <a:gd name="T109" fmla="*/ 8 h 455"/>
                  <a:gd name="T110" fmla="*/ 124 w 239"/>
                  <a:gd name="T111" fmla="*/ 13 h 455"/>
                  <a:gd name="T112" fmla="*/ 129 w 239"/>
                  <a:gd name="T113" fmla="*/ 17 h 455"/>
                  <a:gd name="T114" fmla="*/ 132 w 239"/>
                  <a:gd name="T115" fmla="*/ 17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39" h="455">
                    <a:moveTo>
                      <a:pt x="132" y="17"/>
                    </a:moveTo>
                    <a:lnTo>
                      <a:pt x="132" y="17"/>
                    </a:lnTo>
                    <a:lnTo>
                      <a:pt x="146" y="16"/>
                    </a:lnTo>
                    <a:lnTo>
                      <a:pt x="159" y="16"/>
                    </a:lnTo>
                    <a:lnTo>
                      <a:pt x="171" y="18"/>
                    </a:lnTo>
                    <a:lnTo>
                      <a:pt x="178" y="19"/>
                    </a:lnTo>
                    <a:lnTo>
                      <a:pt x="184" y="22"/>
                    </a:lnTo>
                    <a:lnTo>
                      <a:pt x="184" y="22"/>
                    </a:lnTo>
                    <a:lnTo>
                      <a:pt x="193" y="28"/>
                    </a:lnTo>
                    <a:lnTo>
                      <a:pt x="200" y="36"/>
                    </a:lnTo>
                    <a:lnTo>
                      <a:pt x="207" y="45"/>
                    </a:lnTo>
                    <a:lnTo>
                      <a:pt x="212" y="55"/>
                    </a:lnTo>
                    <a:lnTo>
                      <a:pt x="212" y="55"/>
                    </a:lnTo>
                    <a:lnTo>
                      <a:pt x="217" y="67"/>
                    </a:lnTo>
                    <a:lnTo>
                      <a:pt x="220" y="79"/>
                    </a:lnTo>
                    <a:lnTo>
                      <a:pt x="222" y="93"/>
                    </a:lnTo>
                    <a:lnTo>
                      <a:pt x="223" y="106"/>
                    </a:lnTo>
                    <a:lnTo>
                      <a:pt x="222" y="133"/>
                    </a:lnTo>
                    <a:lnTo>
                      <a:pt x="220" y="159"/>
                    </a:lnTo>
                    <a:lnTo>
                      <a:pt x="220" y="159"/>
                    </a:lnTo>
                    <a:lnTo>
                      <a:pt x="214" y="187"/>
                    </a:lnTo>
                    <a:lnTo>
                      <a:pt x="207" y="215"/>
                    </a:lnTo>
                    <a:lnTo>
                      <a:pt x="199" y="242"/>
                    </a:lnTo>
                    <a:lnTo>
                      <a:pt x="189" y="269"/>
                    </a:lnTo>
                    <a:lnTo>
                      <a:pt x="189" y="269"/>
                    </a:lnTo>
                    <a:lnTo>
                      <a:pt x="176" y="308"/>
                    </a:lnTo>
                    <a:lnTo>
                      <a:pt x="167" y="327"/>
                    </a:lnTo>
                    <a:lnTo>
                      <a:pt x="159" y="347"/>
                    </a:lnTo>
                    <a:lnTo>
                      <a:pt x="159" y="347"/>
                    </a:lnTo>
                    <a:lnTo>
                      <a:pt x="150" y="363"/>
                    </a:lnTo>
                    <a:lnTo>
                      <a:pt x="139" y="380"/>
                    </a:lnTo>
                    <a:lnTo>
                      <a:pt x="127" y="395"/>
                    </a:lnTo>
                    <a:lnTo>
                      <a:pt x="119" y="401"/>
                    </a:lnTo>
                    <a:lnTo>
                      <a:pt x="113" y="406"/>
                    </a:lnTo>
                    <a:lnTo>
                      <a:pt x="113" y="406"/>
                    </a:lnTo>
                    <a:lnTo>
                      <a:pt x="99" y="415"/>
                    </a:lnTo>
                    <a:lnTo>
                      <a:pt x="86" y="423"/>
                    </a:lnTo>
                    <a:lnTo>
                      <a:pt x="71" y="429"/>
                    </a:lnTo>
                    <a:lnTo>
                      <a:pt x="57" y="434"/>
                    </a:lnTo>
                    <a:lnTo>
                      <a:pt x="57" y="434"/>
                    </a:lnTo>
                    <a:lnTo>
                      <a:pt x="43" y="438"/>
                    </a:lnTo>
                    <a:lnTo>
                      <a:pt x="35" y="439"/>
                    </a:lnTo>
                    <a:lnTo>
                      <a:pt x="28" y="439"/>
                    </a:lnTo>
                    <a:lnTo>
                      <a:pt x="28" y="439"/>
                    </a:lnTo>
                    <a:lnTo>
                      <a:pt x="23" y="438"/>
                    </a:lnTo>
                    <a:lnTo>
                      <a:pt x="19" y="434"/>
                    </a:lnTo>
                    <a:lnTo>
                      <a:pt x="16" y="431"/>
                    </a:lnTo>
                    <a:lnTo>
                      <a:pt x="14" y="425"/>
                    </a:lnTo>
                    <a:lnTo>
                      <a:pt x="14" y="425"/>
                    </a:lnTo>
                    <a:lnTo>
                      <a:pt x="14" y="422"/>
                    </a:lnTo>
                    <a:lnTo>
                      <a:pt x="11" y="420"/>
                    </a:lnTo>
                    <a:lnTo>
                      <a:pt x="9" y="419"/>
                    </a:lnTo>
                    <a:lnTo>
                      <a:pt x="6" y="419"/>
                    </a:lnTo>
                    <a:lnTo>
                      <a:pt x="3" y="420"/>
                    </a:lnTo>
                    <a:lnTo>
                      <a:pt x="1" y="423"/>
                    </a:lnTo>
                    <a:lnTo>
                      <a:pt x="0" y="425"/>
                    </a:lnTo>
                    <a:lnTo>
                      <a:pt x="0" y="429"/>
                    </a:lnTo>
                    <a:lnTo>
                      <a:pt x="0" y="429"/>
                    </a:lnTo>
                    <a:lnTo>
                      <a:pt x="2" y="437"/>
                    </a:lnTo>
                    <a:lnTo>
                      <a:pt x="6" y="445"/>
                    </a:lnTo>
                    <a:lnTo>
                      <a:pt x="10" y="448"/>
                    </a:lnTo>
                    <a:lnTo>
                      <a:pt x="16" y="452"/>
                    </a:lnTo>
                    <a:lnTo>
                      <a:pt x="23" y="455"/>
                    </a:lnTo>
                    <a:lnTo>
                      <a:pt x="30" y="455"/>
                    </a:lnTo>
                    <a:lnTo>
                      <a:pt x="38" y="455"/>
                    </a:lnTo>
                    <a:lnTo>
                      <a:pt x="47" y="453"/>
                    </a:lnTo>
                    <a:lnTo>
                      <a:pt x="63" y="448"/>
                    </a:lnTo>
                    <a:lnTo>
                      <a:pt x="80" y="442"/>
                    </a:lnTo>
                    <a:lnTo>
                      <a:pt x="94" y="436"/>
                    </a:lnTo>
                    <a:lnTo>
                      <a:pt x="105" y="429"/>
                    </a:lnTo>
                    <a:lnTo>
                      <a:pt x="105" y="429"/>
                    </a:lnTo>
                    <a:lnTo>
                      <a:pt x="120" y="420"/>
                    </a:lnTo>
                    <a:lnTo>
                      <a:pt x="133" y="409"/>
                    </a:lnTo>
                    <a:lnTo>
                      <a:pt x="145" y="396"/>
                    </a:lnTo>
                    <a:lnTo>
                      <a:pt x="156" y="382"/>
                    </a:lnTo>
                    <a:lnTo>
                      <a:pt x="156" y="382"/>
                    </a:lnTo>
                    <a:lnTo>
                      <a:pt x="167" y="363"/>
                    </a:lnTo>
                    <a:lnTo>
                      <a:pt x="178" y="343"/>
                    </a:lnTo>
                    <a:lnTo>
                      <a:pt x="187" y="322"/>
                    </a:lnTo>
                    <a:lnTo>
                      <a:pt x="194" y="301"/>
                    </a:lnTo>
                    <a:lnTo>
                      <a:pt x="194" y="301"/>
                    </a:lnTo>
                    <a:lnTo>
                      <a:pt x="206" y="270"/>
                    </a:lnTo>
                    <a:lnTo>
                      <a:pt x="217" y="238"/>
                    </a:lnTo>
                    <a:lnTo>
                      <a:pt x="226" y="207"/>
                    </a:lnTo>
                    <a:lnTo>
                      <a:pt x="232" y="175"/>
                    </a:lnTo>
                    <a:lnTo>
                      <a:pt x="232" y="175"/>
                    </a:lnTo>
                    <a:lnTo>
                      <a:pt x="236" y="145"/>
                    </a:lnTo>
                    <a:lnTo>
                      <a:pt x="237" y="130"/>
                    </a:lnTo>
                    <a:lnTo>
                      <a:pt x="239" y="115"/>
                    </a:lnTo>
                    <a:lnTo>
                      <a:pt x="237" y="100"/>
                    </a:lnTo>
                    <a:lnTo>
                      <a:pt x="236" y="86"/>
                    </a:lnTo>
                    <a:lnTo>
                      <a:pt x="234" y="70"/>
                    </a:lnTo>
                    <a:lnTo>
                      <a:pt x="230" y="56"/>
                    </a:lnTo>
                    <a:lnTo>
                      <a:pt x="230" y="56"/>
                    </a:lnTo>
                    <a:lnTo>
                      <a:pt x="223" y="42"/>
                    </a:lnTo>
                    <a:lnTo>
                      <a:pt x="216" y="31"/>
                    </a:lnTo>
                    <a:lnTo>
                      <a:pt x="207" y="19"/>
                    </a:lnTo>
                    <a:lnTo>
                      <a:pt x="202" y="16"/>
                    </a:lnTo>
                    <a:lnTo>
                      <a:pt x="195" y="11"/>
                    </a:lnTo>
                    <a:lnTo>
                      <a:pt x="195" y="11"/>
                    </a:lnTo>
                    <a:lnTo>
                      <a:pt x="188" y="7"/>
                    </a:lnTo>
                    <a:lnTo>
                      <a:pt x="179" y="4"/>
                    </a:lnTo>
                    <a:lnTo>
                      <a:pt x="171" y="2"/>
                    </a:lnTo>
                    <a:lnTo>
                      <a:pt x="162" y="0"/>
                    </a:lnTo>
                    <a:lnTo>
                      <a:pt x="146" y="0"/>
                    </a:lnTo>
                    <a:lnTo>
                      <a:pt x="128" y="3"/>
                    </a:lnTo>
                    <a:lnTo>
                      <a:pt x="128" y="3"/>
                    </a:lnTo>
                    <a:lnTo>
                      <a:pt x="126" y="4"/>
                    </a:lnTo>
                    <a:lnTo>
                      <a:pt x="124" y="5"/>
                    </a:lnTo>
                    <a:lnTo>
                      <a:pt x="123" y="8"/>
                    </a:lnTo>
                    <a:lnTo>
                      <a:pt x="123" y="11"/>
                    </a:lnTo>
                    <a:lnTo>
                      <a:pt x="124" y="13"/>
                    </a:lnTo>
                    <a:lnTo>
                      <a:pt x="127" y="16"/>
                    </a:lnTo>
                    <a:lnTo>
                      <a:pt x="129" y="17"/>
                    </a:lnTo>
                    <a:lnTo>
                      <a:pt x="132" y="17"/>
                    </a:lnTo>
                    <a:lnTo>
                      <a:pt x="132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7" name="Freeform 114">
                <a:extLst>
                  <a:ext uri="{FF2B5EF4-FFF2-40B4-BE49-F238E27FC236}">
                    <a16:creationId xmlns:a16="http://schemas.microsoft.com/office/drawing/2014/main" id="{893A42F6-6623-021C-050C-7BA6B0FF11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9" y="1152"/>
                <a:ext cx="545" cy="771"/>
              </a:xfrm>
              <a:custGeom>
                <a:avLst/>
                <a:gdLst>
                  <a:gd name="T0" fmla="*/ 51 w 1091"/>
                  <a:gd name="T1" fmla="*/ 828 h 1543"/>
                  <a:gd name="T2" fmla="*/ 125 w 1091"/>
                  <a:gd name="T3" fmla="*/ 1130 h 1543"/>
                  <a:gd name="T4" fmla="*/ 169 w 1091"/>
                  <a:gd name="T5" fmla="*/ 1262 h 1543"/>
                  <a:gd name="T6" fmla="*/ 239 w 1091"/>
                  <a:gd name="T7" fmla="*/ 1373 h 1543"/>
                  <a:gd name="T8" fmla="*/ 348 w 1091"/>
                  <a:gd name="T9" fmla="*/ 1462 h 1543"/>
                  <a:gd name="T10" fmla="*/ 479 w 1091"/>
                  <a:gd name="T11" fmla="*/ 1525 h 1543"/>
                  <a:gd name="T12" fmla="*/ 650 w 1091"/>
                  <a:gd name="T13" fmla="*/ 1539 h 1543"/>
                  <a:gd name="T14" fmla="*/ 765 w 1091"/>
                  <a:gd name="T15" fmla="*/ 1493 h 1543"/>
                  <a:gd name="T16" fmla="*/ 861 w 1091"/>
                  <a:gd name="T17" fmla="*/ 1410 h 1543"/>
                  <a:gd name="T18" fmla="*/ 950 w 1091"/>
                  <a:gd name="T19" fmla="*/ 1285 h 1543"/>
                  <a:gd name="T20" fmla="*/ 1022 w 1091"/>
                  <a:gd name="T21" fmla="*/ 1139 h 1543"/>
                  <a:gd name="T22" fmla="*/ 1063 w 1091"/>
                  <a:gd name="T23" fmla="*/ 1002 h 1543"/>
                  <a:gd name="T24" fmla="*/ 1089 w 1091"/>
                  <a:gd name="T25" fmla="*/ 799 h 1543"/>
                  <a:gd name="T26" fmla="*/ 1082 w 1091"/>
                  <a:gd name="T27" fmla="*/ 694 h 1543"/>
                  <a:gd name="T28" fmla="*/ 1059 w 1091"/>
                  <a:gd name="T29" fmla="*/ 537 h 1543"/>
                  <a:gd name="T30" fmla="*/ 1047 w 1091"/>
                  <a:gd name="T31" fmla="*/ 301 h 1543"/>
                  <a:gd name="T32" fmla="*/ 1012 w 1091"/>
                  <a:gd name="T33" fmla="*/ 172 h 1543"/>
                  <a:gd name="T34" fmla="*/ 955 w 1091"/>
                  <a:gd name="T35" fmla="*/ 94 h 1543"/>
                  <a:gd name="T36" fmla="*/ 815 w 1091"/>
                  <a:gd name="T37" fmla="*/ 23 h 1543"/>
                  <a:gd name="T38" fmla="*/ 655 w 1091"/>
                  <a:gd name="T39" fmla="*/ 4 h 1543"/>
                  <a:gd name="T40" fmla="*/ 495 w 1091"/>
                  <a:gd name="T41" fmla="*/ 1 h 1543"/>
                  <a:gd name="T42" fmla="*/ 376 w 1091"/>
                  <a:gd name="T43" fmla="*/ 27 h 1543"/>
                  <a:gd name="T44" fmla="*/ 375 w 1091"/>
                  <a:gd name="T45" fmla="*/ 28 h 1543"/>
                  <a:gd name="T46" fmla="*/ 275 w 1091"/>
                  <a:gd name="T47" fmla="*/ 29 h 1543"/>
                  <a:gd name="T48" fmla="*/ 187 w 1091"/>
                  <a:gd name="T49" fmla="*/ 53 h 1543"/>
                  <a:gd name="T50" fmla="*/ 140 w 1091"/>
                  <a:gd name="T51" fmla="*/ 91 h 1543"/>
                  <a:gd name="T52" fmla="*/ 103 w 1091"/>
                  <a:gd name="T53" fmla="*/ 174 h 1543"/>
                  <a:gd name="T54" fmla="*/ 71 w 1091"/>
                  <a:gd name="T55" fmla="*/ 387 h 1543"/>
                  <a:gd name="T56" fmla="*/ 27 w 1091"/>
                  <a:gd name="T57" fmla="*/ 585 h 1543"/>
                  <a:gd name="T58" fmla="*/ 0 w 1091"/>
                  <a:gd name="T59" fmla="*/ 668 h 1543"/>
                  <a:gd name="T60" fmla="*/ 5 w 1091"/>
                  <a:gd name="T61" fmla="*/ 708 h 1543"/>
                  <a:gd name="T62" fmla="*/ 19 w 1091"/>
                  <a:gd name="T63" fmla="*/ 708 h 1543"/>
                  <a:gd name="T64" fmla="*/ 15 w 1091"/>
                  <a:gd name="T65" fmla="*/ 668 h 1543"/>
                  <a:gd name="T66" fmla="*/ 43 w 1091"/>
                  <a:gd name="T67" fmla="*/ 585 h 1543"/>
                  <a:gd name="T68" fmla="*/ 82 w 1091"/>
                  <a:gd name="T69" fmla="*/ 429 h 1543"/>
                  <a:gd name="T70" fmla="*/ 111 w 1091"/>
                  <a:gd name="T71" fmla="*/ 210 h 1543"/>
                  <a:gd name="T72" fmla="*/ 145 w 1091"/>
                  <a:gd name="T73" fmla="*/ 111 h 1543"/>
                  <a:gd name="T74" fmla="*/ 198 w 1091"/>
                  <a:gd name="T75" fmla="*/ 65 h 1543"/>
                  <a:gd name="T76" fmla="*/ 343 w 1091"/>
                  <a:gd name="T77" fmla="*/ 43 h 1543"/>
                  <a:gd name="T78" fmla="*/ 384 w 1091"/>
                  <a:gd name="T79" fmla="*/ 39 h 1543"/>
                  <a:gd name="T80" fmla="*/ 479 w 1091"/>
                  <a:gd name="T81" fmla="*/ 18 h 1543"/>
                  <a:gd name="T82" fmla="*/ 608 w 1091"/>
                  <a:gd name="T83" fmla="*/ 18 h 1543"/>
                  <a:gd name="T84" fmla="*/ 789 w 1091"/>
                  <a:gd name="T85" fmla="*/ 33 h 1543"/>
                  <a:gd name="T86" fmla="*/ 919 w 1091"/>
                  <a:gd name="T87" fmla="*/ 85 h 1543"/>
                  <a:gd name="T88" fmla="*/ 1002 w 1091"/>
                  <a:gd name="T89" fmla="*/ 187 h 1543"/>
                  <a:gd name="T90" fmla="*/ 1031 w 1091"/>
                  <a:gd name="T91" fmla="*/ 295 h 1543"/>
                  <a:gd name="T92" fmla="*/ 1049 w 1091"/>
                  <a:gd name="T93" fmla="*/ 590 h 1543"/>
                  <a:gd name="T94" fmla="*/ 1073 w 1091"/>
                  <a:gd name="T95" fmla="*/ 729 h 1543"/>
                  <a:gd name="T96" fmla="*/ 1074 w 1091"/>
                  <a:gd name="T97" fmla="*/ 804 h 1543"/>
                  <a:gd name="T98" fmla="*/ 1040 w 1091"/>
                  <a:gd name="T99" fmla="*/ 1031 h 1543"/>
                  <a:gd name="T100" fmla="*/ 984 w 1091"/>
                  <a:gd name="T101" fmla="*/ 1192 h 1543"/>
                  <a:gd name="T102" fmla="*/ 880 w 1091"/>
                  <a:gd name="T103" fmla="*/ 1363 h 1543"/>
                  <a:gd name="T104" fmla="*/ 795 w 1091"/>
                  <a:gd name="T105" fmla="*/ 1453 h 1543"/>
                  <a:gd name="T106" fmla="*/ 683 w 1091"/>
                  <a:gd name="T107" fmla="*/ 1515 h 1543"/>
                  <a:gd name="T108" fmla="*/ 524 w 1091"/>
                  <a:gd name="T109" fmla="*/ 1521 h 1543"/>
                  <a:gd name="T110" fmla="*/ 392 w 1091"/>
                  <a:gd name="T111" fmla="*/ 1470 h 1543"/>
                  <a:gd name="T112" fmla="*/ 279 w 1091"/>
                  <a:gd name="T113" fmla="*/ 1391 h 1543"/>
                  <a:gd name="T114" fmla="*/ 186 w 1091"/>
                  <a:gd name="T115" fmla="*/ 1262 h 1543"/>
                  <a:gd name="T116" fmla="*/ 135 w 1091"/>
                  <a:gd name="T117" fmla="*/ 1107 h 1543"/>
                  <a:gd name="T118" fmla="*/ 62 w 1091"/>
                  <a:gd name="T119" fmla="*/ 813 h 1543"/>
                  <a:gd name="T120" fmla="*/ 18 w 1091"/>
                  <a:gd name="T121" fmla="*/ 701 h 1543"/>
                  <a:gd name="T122" fmla="*/ 5 w 1091"/>
                  <a:gd name="T123" fmla="*/ 702 h 1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91" h="1543">
                    <a:moveTo>
                      <a:pt x="5" y="709"/>
                    </a:moveTo>
                    <a:lnTo>
                      <a:pt x="5" y="709"/>
                    </a:lnTo>
                    <a:lnTo>
                      <a:pt x="18" y="738"/>
                    </a:lnTo>
                    <a:lnTo>
                      <a:pt x="31" y="767"/>
                    </a:lnTo>
                    <a:lnTo>
                      <a:pt x="41" y="798"/>
                    </a:lnTo>
                    <a:lnTo>
                      <a:pt x="51" y="828"/>
                    </a:lnTo>
                    <a:lnTo>
                      <a:pt x="69" y="891"/>
                    </a:lnTo>
                    <a:lnTo>
                      <a:pt x="84" y="952"/>
                    </a:lnTo>
                    <a:lnTo>
                      <a:pt x="84" y="952"/>
                    </a:lnTo>
                    <a:lnTo>
                      <a:pt x="98" y="1012"/>
                    </a:lnTo>
                    <a:lnTo>
                      <a:pt x="111" y="1072"/>
                    </a:lnTo>
                    <a:lnTo>
                      <a:pt x="125" y="1130"/>
                    </a:lnTo>
                    <a:lnTo>
                      <a:pt x="132" y="1159"/>
                    </a:lnTo>
                    <a:lnTo>
                      <a:pt x="141" y="1189"/>
                    </a:lnTo>
                    <a:lnTo>
                      <a:pt x="141" y="1189"/>
                    </a:lnTo>
                    <a:lnTo>
                      <a:pt x="150" y="1214"/>
                    </a:lnTo>
                    <a:lnTo>
                      <a:pt x="159" y="1238"/>
                    </a:lnTo>
                    <a:lnTo>
                      <a:pt x="169" y="1262"/>
                    </a:lnTo>
                    <a:lnTo>
                      <a:pt x="181" y="1287"/>
                    </a:lnTo>
                    <a:lnTo>
                      <a:pt x="193" y="1310"/>
                    </a:lnTo>
                    <a:lnTo>
                      <a:pt x="207" y="1331"/>
                    </a:lnTo>
                    <a:lnTo>
                      <a:pt x="223" y="1353"/>
                    </a:lnTo>
                    <a:lnTo>
                      <a:pt x="239" y="1373"/>
                    </a:lnTo>
                    <a:lnTo>
                      <a:pt x="239" y="1373"/>
                    </a:lnTo>
                    <a:lnTo>
                      <a:pt x="259" y="1394"/>
                    </a:lnTo>
                    <a:lnTo>
                      <a:pt x="280" y="1413"/>
                    </a:lnTo>
                    <a:lnTo>
                      <a:pt x="301" y="1430"/>
                    </a:lnTo>
                    <a:lnTo>
                      <a:pt x="324" y="1447"/>
                    </a:lnTo>
                    <a:lnTo>
                      <a:pt x="324" y="1447"/>
                    </a:lnTo>
                    <a:lnTo>
                      <a:pt x="348" y="1462"/>
                    </a:lnTo>
                    <a:lnTo>
                      <a:pt x="374" y="1478"/>
                    </a:lnTo>
                    <a:lnTo>
                      <a:pt x="399" y="1492"/>
                    </a:lnTo>
                    <a:lnTo>
                      <a:pt x="426" y="1504"/>
                    </a:lnTo>
                    <a:lnTo>
                      <a:pt x="426" y="1504"/>
                    </a:lnTo>
                    <a:lnTo>
                      <a:pt x="453" y="1516"/>
                    </a:lnTo>
                    <a:lnTo>
                      <a:pt x="479" y="1525"/>
                    </a:lnTo>
                    <a:lnTo>
                      <a:pt x="507" y="1532"/>
                    </a:lnTo>
                    <a:lnTo>
                      <a:pt x="535" y="1537"/>
                    </a:lnTo>
                    <a:lnTo>
                      <a:pt x="563" y="1541"/>
                    </a:lnTo>
                    <a:lnTo>
                      <a:pt x="592" y="1543"/>
                    </a:lnTo>
                    <a:lnTo>
                      <a:pt x="620" y="1541"/>
                    </a:lnTo>
                    <a:lnTo>
                      <a:pt x="650" y="1539"/>
                    </a:lnTo>
                    <a:lnTo>
                      <a:pt x="650" y="1539"/>
                    </a:lnTo>
                    <a:lnTo>
                      <a:pt x="674" y="1534"/>
                    </a:lnTo>
                    <a:lnTo>
                      <a:pt x="698" y="1526"/>
                    </a:lnTo>
                    <a:lnTo>
                      <a:pt x="721" y="1517"/>
                    </a:lnTo>
                    <a:lnTo>
                      <a:pt x="744" y="1506"/>
                    </a:lnTo>
                    <a:lnTo>
                      <a:pt x="765" y="1493"/>
                    </a:lnTo>
                    <a:lnTo>
                      <a:pt x="786" y="1479"/>
                    </a:lnTo>
                    <a:lnTo>
                      <a:pt x="806" y="1464"/>
                    </a:lnTo>
                    <a:lnTo>
                      <a:pt x="825" y="1447"/>
                    </a:lnTo>
                    <a:lnTo>
                      <a:pt x="825" y="1447"/>
                    </a:lnTo>
                    <a:lnTo>
                      <a:pt x="843" y="1429"/>
                    </a:lnTo>
                    <a:lnTo>
                      <a:pt x="861" y="1410"/>
                    </a:lnTo>
                    <a:lnTo>
                      <a:pt x="877" y="1391"/>
                    </a:lnTo>
                    <a:lnTo>
                      <a:pt x="892" y="1371"/>
                    </a:lnTo>
                    <a:lnTo>
                      <a:pt x="908" y="1350"/>
                    </a:lnTo>
                    <a:lnTo>
                      <a:pt x="923" y="1329"/>
                    </a:lnTo>
                    <a:lnTo>
                      <a:pt x="950" y="1285"/>
                    </a:lnTo>
                    <a:lnTo>
                      <a:pt x="950" y="1285"/>
                    </a:lnTo>
                    <a:lnTo>
                      <a:pt x="964" y="1262"/>
                    </a:lnTo>
                    <a:lnTo>
                      <a:pt x="976" y="1238"/>
                    </a:lnTo>
                    <a:lnTo>
                      <a:pt x="989" y="1214"/>
                    </a:lnTo>
                    <a:lnTo>
                      <a:pt x="1000" y="1189"/>
                    </a:lnTo>
                    <a:lnTo>
                      <a:pt x="1012" y="1164"/>
                    </a:lnTo>
                    <a:lnTo>
                      <a:pt x="1022" y="1139"/>
                    </a:lnTo>
                    <a:lnTo>
                      <a:pt x="1031" y="1114"/>
                    </a:lnTo>
                    <a:lnTo>
                      <a:pt x="1040" y="1087"/>
                    </a:lnTo>
                    <a:lnTo>
                      <a:pt x="1040" y="1087"/>
                    </a:lnTo>
                    <a:lnTo>
                      <a:pt x="1047" y="1059"/>
                    </a:lnTo>
                    <a:lnTo>
                      <a:pt x="1055" y="1030"/>
                    </a:lnTo>
                    <a:lnTo>
                      <a:pt x="1063" y="1002"/>
                    </a:lnTo>
                    <a:lnTo>
                      <a:pt x="1068" y="972"/>
                    </a:lnTo>
                    <a:lnTo>
                      <a:pt x="1078" y="914"/>
                    </a:lnTo>
                    <a:lnTo>
                      <a:pt x="1086" y="855"/>
                    </a:lnTo>
                    <a:lnTo>
                      <a:pt x="1086" y="855"/>
                    </a:lnTo>
                    <a:lnTo>
                      <a:pt x="1089" y="799"/>
                    </a:lnTo>
                    <a:lnTo>
                      <a:pt x="1089" y="799"/>
                    </a:lnTo>
                    <a:lnTo>
                      <a:pt x="1091" y="775"/>
                    </a:lnTo>
                    <a:lnTo>
                      <a:pt x="1091" y="762"/>
                    </a:lnTo>
                    <a:lnTo>
                      <a:pt x="1091" y="751"/>
                    </a:lnTo>
                    <a:lnTo>
                      <a:pt x="1091" y="751"/>
                    </a:lnTo>
                    <a:lnTo>
                      <a:pt x="1086" y="722"/>
                    </a:lnTo>
                    <a:lnTo>
                      <a:pt x="1082" y="694"/>
                    </a:lnTo>
                    <a:lnTo>
                      <a:pt x="1082" y="694"/>
                    </a:lnTo>
                    <a:lnTo>
                      <a:pt x="1072" y="639"/>
                    </a:lnTo>
                    <a:lnTo>
                      <a:pt x="1067" y="611"/>
                    </a:lnTo>
                    <a:lnTo>
                      <a:pt x="1063" y="582"/>
                    </a:lnTo>
                    <a:lnTo>
                      <a:pt x="1063" y="582"/>
                    </a:lnTo>
                    <a:lnTo>
                      <a:pt x="1059" y="537"/>
                    </a:lnTo>
                    <a:lnTo>
                      <a:pt x="1058" y="492"/>
                    </a:lnTo>
                    <a:lnTo>
                      <a:pt x="1058" y="492"/>
                    </a:lnTo>
                    <a:lnTo>
                      <a:pt x="1054" y="397"/>
                    </a:lnTo>
                    <a:lnTo>
                      <a:pt x="1051" y="349"/>
                    </a:lnTo>
                    <a:lnTo>
                      <a:pt x="1047" y="301"/>
                    </a:lnTo>
                    <a:lnTo>
                      <a:pt x="1047" y="301"/>
                    </a:lnTo>
                    <a:lnTo>
                      <a:pt x="1044" y="280"/>
                    </a:lnTo>
                    <a:lnTo>
                      <a:pt x="1040" y="257"/>
                    </a:lnTo>
                    <a:lnTo>
                      <a:pt x="1035" y="235"/>
                    </a:lnTo>
                    <a:lnTo>
                      <a:pt x="1028" y="214"/>
                    </a:lnTo>
                    <a:lnTo>
                      <a:pt x="1021" y="192"/>
                    </a:lnTo>
                    <a:lnTo>
                      <a:pt x="1012" y="172"/>
                    </a:lnTo>
                    <a:lnTo>
                      <a:pt x="1002" y="153"/>
                    </a:lnTo>
                    <a:lnTo>
                      <a:pt x="990" y="133"/>
                    </a:lnTo>
                    <a:lnTo>
                      <a:pt x="990" y="133"/>
                    </a:lnTo>
                    <a:lnTo>
                      <a:pt x="981" y="122"/>
                    </a:lnTo>
                    <a:lnTo>
                      <a:pt x="974" y="113"/>
                    </a:lnTo>
                    <a:lnTo>
                      <a:pt x="955" y="94"/>
                    </a:lnTo>
                    <a:lnTo>
                      <a:pt x="934" y="77"/>
                    </a:lnTo>
                    <a:lnTo>
                      <a:pt x="913" y="62"/>
                    </a:lnTo>
                    <a:lnTo>
                      <a:pt x="890" y="49"/>
                    </a:lnTo>
                    <a:lnTo>
                      <a:pt x="866" y="39"/>
                    </a:lnTo>
                    <a:lnTo>
                      <a:pt x="840" y="29"/>
                    </a:lnTo>
                    <a:lnTo>
                      <a:pt x="815" y="23"/>
                    </a:lnTo>
                    <a:lnTo>
                      <a:pt x="815" y="23"/>
                    </a:lnTo>
                    <a:lnTo>
                      <a:pt x="789" y="16"/>
                    </a:lnTo>
                    <a:lnTo>
                      <a:pt x="763" y="13"/>
                    </a:lnTo>
                    <a:lnTo>
                      <a:pt x="736" y="9"/>
                    </a:lnTo>
                    <a:lnTo>
                      <a:pt x="709" y="6"/>
                    </a:lnTo>
                    <a:lnTo>
                      <a:pt x="655" y="4"/>
                    </a:lnTo>
                    <a:lnTo>
                      <a:pt x="601" y="1"/>
                    </a:lnTo>
                    <a:lnTo>
                      <a:pt x="601" y="1"/>
                    </a:lnTo>
                    <a:lnTo>
                      <a:pt x="548" y="0"/>
                    </a:lnTo>
                    <a:lnTo>
                      <a:pt x="521" y="0"/>
                    </a:lnTo>
                    <a:lnTo>
                      <a:pt x="495" y="1"/>
                    </a:lnTo>
                    <a:lnTo>
                      <a:pt x="495" y="1"/>
                    </a:lnTo>
                    <a:lnTo>
                      <a:pt x="469" y="4"/>
                    </a:lnTo>
                    <a:lnTo>
                      <a:pt x="445" y="6"/>
                    </a:lnTo>
                    <a:lnTo>
                      <a:pt x="420" y="11"/>
                    </a:lnTo>
                    <a:lnTo>
                      <a:pt x="397" y="19"/>
                    </a:lnTo>
                    <a:lnTo>
                      <a:pt x="397" y="19"/>
                    </a:lnTo>
                    <a:lnTo>
                      <a:pt x="376" y="27"/>
                    </a:lnTo>
                    <a:lnTo>
                      <a:pt x="376" y="27"/>
                    </a:lnTo>
                    <a:lnTo>
                      <a:pt x="374" y="28"/>
                    </a:lnTo>
                    <a:lnTo>
                      <a:pt x="374" y="28"/>
                    </a:lnTo>
                    <a:lnTo>
                      <a:pt x="375" y="28"/>
                    </a:lnTo>
                    <a:lnTo>
                      <a:pt x="375" y="28"/>
                    </a:lnTo>
                    <a:lnTo>
                      <a:pt x="375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38" y="28"/>
                    </a:lnTo>
                    <a:lnTo>
                      <a:pt x="338" y="28"/>
                    </a:lnTo>
                    <a:lnTo>
                      <a:pt x="296" y="28"/>
                    </a:lnTo>
                    <a:lnTo>
                      <a:pt x="275" y="29"/>
                    </a:lnTo>
                    <a:lnTo>
                      <a:pt x="253" y="33"/>
                    </a:lnTo>
                    <a:lnTo>
                      <a:pt x="253" y="33"/>
                    </a:lnTo>
                    <a:lnTo>
                      <a:pt x="230" y="37"/>
                    </a:lnTo>
                    <a:lnTo>
                      <a:pt x="209" y="43"/>
                    </a:lnTo>
                    <a:lnTo>
                      <a:pt x="197" y="48"/>
                    </a:lnTo>
                    <a:lnTo>
                      <a:pt x="187" y="53"/>
                    </a:lnTo>
                    <a:lnTo>
                      <a:pt x="177" y="58"/>
                    </a:lnTo>
                    <a:lnTo>
                      <a:pt x="167" y="65"/>
                    </a:lnTo>
                    <a:lnTo>
                      <a:pt x="167" y="65"/>
                    </a:lnTo>
                    <a:lnTo>
                      <a:pt x="157" y="74"/>
                    </a:lnTo>
                    <a:lnTo>
                      <a:pt x="148" y="81"/>
                    </a:lnTo>
                    <a:lnTo>
                      <a:pt x="140" y="91"/>
                    </a:lnTo>
                    <a:lnTo>
                      <a:pt x="132" y="102"/>
                    </a:lnTo>
                    <a:lnTo>
                      <a:pt x="126" y="112"/>
                    </a:lnTo>
                    <a:lnTo>
                      <a:pt x="121" y="123"/>
                    </a:lnTo>
                    <a:lnTo>
                      <a:pt x="111" y="146"/>
                    </a:lnTo>
                    <a:lnTo>
                      <a:pt x="111" y="146"/>
                    </a:lnTo>
                    <a:lnTo>
                      <a:pt x="103" y="174"/>
                    </a:lnTo>
                    <a:lnTo>
                      <a:pt x="97" y="202"/>
                    </a:lnTo>
                    <a:lnTo>
                      <a:pt x="92" y="231"/>
                    </a:lnTo>
                    <a:lnTo>
                      <a:pt x="88" y="259"/>
                    </a:lnTo>
                    <a:lnTo>
                      <a:pt x="88" y="259"/>
                    </a:lnTo>
                    <a:lnTo>
                      <a:pt x="71" y="387"/>
                    </a:lnTo>
                    <a:lnTo>
                      <a:pt x="71" y="387"/>
                    </a:lnTo>
                    <a:lnTo>
                      <a:pt x="62" y="456"/>
                    </a:lnTo>
                    <a:lnTo>
                      <a:pt x="56" y="490"/>
                    </a:lnTo>
                    <a:lnTo>
                      <a:pt x="48" y="523"/>
                    </a:lnTo>
                    <a:lnTo>
                      <a:pt x="48" y="523"/>
                    </a:lnTo>
                    <a:lnTo>
                      <a:pt x="38" y="555"/>
                    </a:lnTo>
                    <a:lnTo>
                      <a:pt x="27" y="585"/>
                    </a:lnTo>
                    <a:lnTo>
                      <a:pt x="15" y="616"/>
                    </a:lnTo>
                    <a:lnTo>
                      <a:pt x="4" y="648"/>
                    </a:lnTo>
                    <a:lnTo>
                      <a:pt x="4" y="648"/>
                    </a:lnTo>
                    <a:lnTo>
                      <a:pt x="1" y="658"/>
                    </a:lnTo>
                    <a:lnTo>
                      <a:pt x="0" y="663"/>
                    </a:lnTo>
                    <a:lnTo>
                      <a:pt x="0" y="668"/>
                    </a:lnTo>
                    <a:lnTo>
                      <a:pt x="0" y="668"/>
                    </a:lnTo>
                    <a:lnTo>
                      <a:pt x="1" y="680"/>
                    </a:lnTo>
                    <a:lnTo>
                      <a:pt x="1" y="680"/>
                    </a:lnTo>
                    <a:lnTo>
                      <a:pt x="4" y="705"/>
                    </a:lnTo>
                    <a:lnTo>
                      <a:pt x="4" y="705"/>
                    </a:lnTo>
                    <a:lnTo>
                      <a:pt x="5" y="708"/>
                    </a:lnTo>
                    <a:lnTo>
                      <a:pt x="7" y="710"/>
                    </a:lnTo>
                    <a:lnTo>
                      <a:pt x="10" y="711"/>
                    </a:lnTo>
                    <a:lnTo>
                      <a:pt x="13" y="713"/>
                    </a:lnTo>
                    <a:lnTo>
                      <a:pt x="15" y="711"/>
                    </a:lnTo>
                    <a:lnTo>
                      <a:pt x="18" y="710"/>
                    </a:lnTo>
                    <a:lnTo>
                      <a:pt x="19" y="708"/>
                    </a:lnTo>
                    <a:lnTo>
                      <a:pt x="19" y="705"/>
                    </a:lnTo>
                    <a:lnTo>
                      <a:pt x="19" y="705"/>
                    </a:lnTo>
                    <a:lnTo>
                      <a:pt x="17" y="680"/>
                    </a:lnTo>
                    <a:lnTo>
                      <a:pt x="17" y="680"/>
                    </a:lnTo>
                    <a:lnTo>
                      <a:pt x="15" y="668"/>
                    </a:lnTo>
                    <a:lnTo>
                      <a:pt x="15" y="668"/>
                    </a:lnTo>
                    <a:lnTo>
                      <a:pt x="15" y="662"/>
                    </a:lnTo>
                    <a:lnTo>
                      <a:pt x="17" y="657"/>
                    </a:lnTo>
                    <a:lnTo>
                      <a:pt x="21" y="646"/>
                    </a:lnTo>
                    <a:lnTo>
                      <a:pt x="21" y="646"/>
                    </a:lnTo>
                    <a:lnTo>
                      <a:pt x="32" y="616"/>
                    </a:lnTo>
                    <a:lnTo>
                      <a:pt x="43" y="585"/>
                    </a:lnTo>
                    <a:lnTo>
                      <a:pt x="55" y="555"/>
                    </a:lnTo>
                    <a:lnTo>
                      <a:pt x="64" y="524"/>
                    </a:lnTo>
                    <a:lnTo>
                      <a:pt x="64" y="524"/>
                    </a:lnTo>
                    <a:lnTo>
                      <a:pt x="71" y="492"/>
                    </a:lnTo>
                    <a:lnTo>
                      <a:pt x="76" y="461"/>
                    </a:lnTo>
                    <a:lnTo>
                      <a:pt x="82" y="429"/>
                    </a:lnTo>
                    <a:lnTo>
                      <a:pt x="87" y="396"/>
                    </a:lnTo>
                    <a:lnTo>
                      <a:pt x="94" y="331"/>
                    </a:lnTo>
                    <a:lnTo>
                      <a:pt x="102" y="266"/>
                    </a:lnTo>
                    <a:lnTo>
                      <a:pt x="102" y="266"/>
                    </a:lnTo>
                    <a:lnTo>
                      <a:pt x="106" y="238"/>
                    </a:lnTo>
                    <a:lnTo>
                      <a:pt x="111" y="210"/>
                    </a:lnTo>
                    <a:lnTo>
                      <a:pt x="116" y="182"/>
                    </a:lnTo>
                    <a:lnTo>
                      <a:pt x="123" y="155"/>
                    </a:lnTo>
                    <a:lnTo>
                      <a:pt x="123" y="155"/>
                    </a:lnTo>
                    <a:lnTo>
                      <a:pt x="134" y="132"/>
                    </a:lnTo>
                    <a:lnTo>
                      <a:pt x="139" y="121"/>
                    </a:lnTo>
                    <a:lnTo>
                      <a:pt x="145" y="111"/>
                    </a:lnTo>
                    <a:lnTo>
                      <a:pt x="153" y="100"/>
                    </a:lnTo>
                    <a:lnTo>
                      <a:pt x="160" y="91"/>
                    </a:lnTo>
                    <a:lnTo>
                      <a:pt x="169" y="83"/>
                    </a:lnTo>
                    <a:lnTo>
                      <a:pt x="179" y="75"/>
                    </a:lnTo>
                    <a:lnTo>
                      <a:pt x="179" y="75"/>
                    </a:lnTo>
                    <a:lnTo>
                      <a:pt x="198" y="65"/>
                    </a:lnTo>
                    <a:lnTo>
                      <a:pt x="218" y="56"/>
                    </a:lnTo>
                    <a:lnTo>
                      <a:pt x="238" y="51"/>
                    </a:lnTo>
                    <a:lnTo>
                      <a:pt x="258" y="47"/>
                    </a:lnTo>
                    <a:lnTo>
                      <a:pt x="280" y="44"/>
                    </a:lnTo>
                    <a:lnTo>
                      <a:pt x="301" y="43"/>
                    </a:lnTo>
                    <a:lnTo>
                      <a:pt x="343" y="43"/>
                    </a:lnTo>
                    <a:lnTo>
                      <a:pt x="343" y="43"/>
                    </a:lnTo>
                    <a:lnTo>
                      <a:pt x="373" y="43"/>
                    </a:lnTo>
                    <a:lnTo>
                      <a:pt x="373" y="43"/>
                    </a:lnTo>
                    <a:lnTo>
                      <a:pt x="379" y="42"/>
                    </a:lnTo>
                    <a:lnTo>
                      <a:pt x="384" y="39"/>
                    </a:lnTo>
                    <a:lnTo>
                      <a:pt x="384" y="39"/>
                    </a:lnTo>
                    <a:lnTo>
                      <a:pt x="395" y="35"/>
                    </a:lnTo>
                    <a:lnTo>
                      <a:pt x="406" y="32"/>
                    </a:lnTo>
                    <a:lnTo>
                      <a:pt x="406" y="32"/>
                    </a:lnTo>
                    <a:lnTo>
                      <a:pt x="430" y="24"/>
                    </a:lnTo>
                    <a:lnTo>
                      <a:pt x="454" y="20"/>
                    </a:lnTo>
                    <a:lnTo>
                      <a:pt x="479" y="18"/>
                    </a:lnTo>
                    <a:lnTo>
                      <a:pt x="503" y="16"/>
                    </a:lnTo>
                    <a:lnTo>
                      <a:pt x="503" y="16"/>
                    </a:lnTo>
                    <a:lnTo>
                      <a:pt x="530" y="15"/>
                    </a:lnTo>
                    <a:lnTo>
                      <a:pt x="556" y="15"/>
                    </a:lnTo>
                    <a:lnTo>
                      <a:pt x="608" y="18"/>
                    </a:lnTo>
                    <a:lnTo>
                      <a:pt x="608" y="18"/>
                    </a:lnTo>
                    <a:lnTo>
                      <a:pt x="656" y="19"/>
                    </a:lnTo>
                    <a:lnTo>
                      <a:pt x="704" y="21"/>
                    </a:lnTo>
                    <a:lnTo>
                      <a:pt x="704" y="21"/>
                    </a:lnTo>
                    <a:lnTo>
                      <a:pt x="732" y="24"/>
                    </a:lnTo>
                    <a:lnTo>
                      <a:pt x="762" y="28"/>
                    </a:lnTo>
                    <a:lnTo>
                      <a:pt x="789" y="33"/>
                    </a:lnTo>
                    <a:lnTo>
                      <a:pt x="816" y="39"/>
                    </a:lnTo>
                    <a:lnTo>
                      <a:pt x="844" y="47"/>
                    </a:lnTo>
                    <a:lnTo>
                      <a:pt x="870" y="57"/>
                    </a:lnTo>
                    <a:lnTo>
                      <a:pt x="895" y="70"/>
                    </a:lnTo>
                    <a:lnTo>
                      <a:pt x="919" y="85"/>
                    </a:lnTo>
                    <a:lnTo>
                      <a:pt x="919" y="85"/>
                    </a:lnTo>
                    <a:lnTo>
                      <a:pt x="938" y="99"/>
                    </a:lnTo>
                    <a:lnTo>
                      <a:pt x="953" y="114"/>
                    </a:lnTo>
                    <a:lnTo>
                      <a:pt x="969" y="131"/>
                    </a:lnTo>
                    <a:lnTo>
                      <a:pt x="981" y="149"/>
                    </a:lnTo>
                    <a:lnTo>
                      <a:pt x="993" y="167"/>
                    </a:lnTo>
                    <a:lnTo>
                      <a:pt x="1002" y="187"/>
                    </a:lnTo>
                    <a:lnTo>
                      <a:pt x="1011" y="207"/>
                    </a:lnTo>
                    <a:lnTo>
                      <a:pt x="1017" y="229"/>
                    </a:lnTo>
                    <a:lnTo>
                      <a:pt x="1017" y="229"/>
                    </a:lnTo>
                    <a:lnTo>
                      <a:pt x="1023" y="251"/>
                    </a:lnTo>
                    <a:lnTo>
                      <a:pt x="1027" y="273"/>
                    </a:lnTo>
                    <a:lnTo>
                      <a:pt x="1031" y="295"/>
                    </a:lnTo>
                    <a:lnTo>
                      <a:pt x="1034" y="318"/>
                    </a:lnTo>
                    <a:lnTo>
                      <a:pt x="1037" y="364"/>
                    </a:lnTo>
                    <a:lnTo>
                      <a:pt x="1040" y="408"/>
                    </a:lnTo>
                    <a:lnTo>
                      <a:pt x="1042" y="500"/>
                    </a:lnTo>
                    <a:lnTo>
                      <a:pt x="1044" y="546"/>
                    </a:lnTo>
                    <a:lnTo>
                      <a:pt x="1049" y="590"/>
                    </a:lnTo>
                    <a:lnTo>
                      <a:pt x="1049" y="590"/>
                    </a:lnTo>
                    <a:lnTo>
                      <a:pt x="1053" y="620"/>
                    </a:lnTo>
                    <a:lnTo>
                      <a:pt x="1058" y="648"/>
                    </a:lnTo>
                    <a:lnTo>
                      <a:pt x="1068" y="704"/>
                    </a:lnTo>
                    <a:lnTo>
                      <a:pt x="1068" y="704"/>
                    </a:lnTo>
                    <a:lnTo>
                      <a:pt x="1073" y="729"/>
                    </a:lnTo>
                    <a:lnTo>
                      <a:pt x="1074" y="742"/>
                    </a:lnTo>
                    <a:lnTo>
                      <a:pt x="1075" y="755"/>
                    </a:lnTo>
                    <a:lnTo>
                      <a:pt x="1075" y="755"/>
                    </a:lnTo>
                    <a:lnTo>
                      <a:pt x="1075" y="779"/>
                    </a:lnTo>
                    <a:lnTo>
                      <a:pt x="1074" y="804"/>
                    </a:lnTo>
                    <a:lnTo>
                      <a:pt x="1074" y="804"/>
                    </a:lnTo>
                    <a:lnTo>
                      <a:pt x="1069" y="860"/>
                    </a:lnTo>
                    <a:lnTo>
                      <a:pt x="1069" y="860"/>
                    </a:lnTo>
                    <a:lnTo>
                      <a:pt x="1063" y="918"/>
                    </a:lnTo>
                    <a:lnTo>
                      <a:pt x="1053" y="975"/>
                    </a:lnTo>
                    <a:lnTo>
                      <a:pt x="1053" y="975"/>
                    </a:lnTo>
                    <a:lnTo>
                      <a:pt x="1040" y="1031"/>
                    </a:lnTo>
                    <a:lnTo>
                      <a:pt x="1032" y="1058"/>
                    </a:lnTo>
                    <a:lnTo>
                      <a:pt x="1025" y="1086"/>
                    </a:lnTo>
                    <a:lnTo>
                      <a:pt x="1016" y="1112"/>
                    </a:lnTo>
                    <a:lnTo>
                      <a:pt x="1006" y="1139"/>
                    </a:lnTo>
                    <a:lnTo>
                      <a:pt x="995" y="1166"/>
                    </a:lnTo>
                    <a:lnTo>
                      <a:pt x="984" y="1192"/>
                    </a:lnTo>
                    <a:lnTo>
                      <a:pt x="984" y="1192"/>
                    </a:lnTo>
                    <a:lnTo>
                      <a:pt x="972" y="1214"/>
                    </a:lnTo>
                    <a:lnTo>
                      <a:pt x="961" y="1237"/>
                    </a:lnTo>
                    <a:lnTo>
                      <a:pt x="936" y="1280"/>
                    </a:lnTo>
                    <a:lnTo>
                      <a:pt x="909" y="1322"/>
                    </a:lnTo>
                    <a:lnTo>
                      <a:pt x="880" y="1363"/>
                    </a:lnTo>
                    <a:lnTo>
                      <a:pt x="880" y="1363"/>
                    </a:lnTo>
                    <a:lnTo>
                      <a:pt x="864" y="1382"/>
                    </a:lnTo>
                    <a:lnTo>
                      <a:pt x="848" y="1401"/>
                    </a:lnTo>
                    <a:lnTo>
                      <a:pt x="831" y="1420"/>
                    </a:lnTo>
                    <a:lnTo>
                      <a:pt x="814" y="1437"/>
                    </a:lnTo>
                    <a:lnTo>
                      <a:pt x="795" y="1453"/>
                    </a:lnTo>
                    <a:lnTo>
                      <a:pt x="774" y="1469"/>
                    </a:lnTo>
                    <a:lnTo>
                      <a:pt x="754" y="1483"/>
                    </a:lnTo>
                    <a:lnTo>
                      <a:pt x="732" y="1495"/>
                    </a:lnTo>
                    <a:lnTo>
                      <a:pt x="732" y="1495"/>
                    </a:lnTo>
                    <a:lnTo>
                      <a:pt x="708" y="1507"/>
                    </a:lnTo>
                    <a:lnTo>
                      <a:pt x="683" y="1515"/>
                    </a:lnTo>
                    <a:lnTo>
                      <a:pt x="657" y="1521"/>
                    </a:lnTo>
                    <a:lnTo>
                      <a:pt x="631" y="1526"/>
                    </a:lnTo>
                    <a:lnTo>
                      <a:pt x="604" y="1527"/>
                    </a:lnTo>
                    <a:lnTo>
                      <a:pt x="577" y="1527"/>
                    </a:lnTo>
                    <a:lnTo>
                      <a:pt x="551" y="1525"/>
                    </a:lnTo>
                    <a:lnTo>
                      <a:pt x="524" y="1521"/>
                    </a:lnTo>
                    <a:lnTo>
                      <a:pt x="524" y="1521"/>
                    </a:lnTo>
                    <a:lnTo>
                      <a:pt x="496" y="1515"/>
                    </a:lnTo>
                    <a:lnTo>
                      <a:pt x="469" y="1506"/>
                    </a:lnTo>
                    <a:lnTo>
                      <a:pt x="442" y="1495"/>
                    </a:lnTo>
                    <a:lnTo>
                      <a:pt x="417" y="1483"/>
                    </a:lnTo>
                    <a:lnTo>
                      <a:pt x="392" y="1470"/>
                    </a:lnTo>
                    <a:lnTo>
                      <a:pt x="367" y="1456"/>
                    </a:lnTo>
                    <a:lnTo>
                      <a:pt x="343" y="1441"/>
                    </a:lnTo>
                    <a:lnTo>
                      <a:pt x="319" y="1424"/>
                    </a:lnTo>
                    <a:lnTo>
                      <a:pt x="319" y="1424"/>
                    </a:lnTo>
                    <a:lnTo>
                      <a:pt x="298" y="1409"/>
                    </a:lnTo>
                    <a:lnTo>
                      <a:pt x="279" y="1391"/>
                    </a:lnTo>
                    <a:lnTo>
                      <a:pt x="259" y="1372"/>
                    </a:lnTo>
                    <a:lnTo>
                      <a:pt x="242" y="1353"/>
                    </a:lnTo>
                    <a:lnTo>
                      <a:pt x="226" y="1331"/>
                    </a:lnTo>
                    <a:lnTo>
                      <a:pt x="211" y="1310"/>
                    </a:lnTo>
                    <a:lnTo>
                      <a:pt x="198" y="1287"/>
                    </a:lnTo>
                    <a:lnTo>
                      <a:pt x="186" y="1262"/>
                    </a:lnTo>
                    <a:lnTo>
                      <a:pt x="186" y="1262"/>
                    </a:lnTo>
                    <a:lnTo>
                      <a:pt x="176" y="1238"/>
                    </a:lnTo>
                    <a:lnTo>
                      <a:pt x="165" y="1213"/>
                    </a:lnTo>
                    <a:lnTo>
                      <a:pt x="157" y="1186"/>
                    </a:lnTo>
                    <a:lnTo>
                      <a:pt x="149" y="1159"/>
                    </a:lnTo>
                    <a:lnTo>
                      <a:pt x="135" y="1107"/>
                    </a:lnTo>
                    <a:lnTo>
                      <a:pt x="122" y="1054"/>
                    </a:lnTo>
                    <a:lnTo>
                      <a:pt x="122" y="1054"/>
                    </a:lnTo>
                    <a:lnTo>
                      <a:pt x="109" y="993"/>
                    </a:lnTo>
                    <a:lnTo>
                      <a:pt x="95" y="933"/>
                    </a:lnTo>
                    <a:lnTo>
                      <a:pt x="79" y="872"/>
                    </a:lnTo>
                    <a:lnTo>
                      <a:pt x="62" y="813"/>
                    </a:lnTo>
                    <a:lnTo>
                      <a:pt x="62" y="813"/>
                    </a:lnTo>
                    <a:lnTo>
                      <a:pt x="52" y="784"/>
                    </a:lnTo>
                    <a:lnTo>
                      <a:pt x="42" y="756"/>
                    </a:lnTo>
                    <a:lnTo>
                      <a:pt x="31" y="728"/>
                    </a:lnTo>
                    <a:lnTo>
                      <a:pt x="18" y="701"/>
                    </a:lnTo>
                    <a:lnTo>
                      <a:pt x="18" y="701"/>
                    </a:lnTo>
                    <a:lnTo>
                      <a:pt x="17" y="699"/>
                    </a:lnTo>
                    <a:lnTo>
                      <a:pt x="14" y="697"/>
                    </a:lnTo>
                    <a:lnTo>
                      <a:pt x="12" y="697"/>
                    </a:lnTo>
                    <a:lnTo>
                      <a:pt x="9" y="699"/>
                    </a:lnTo>
                    <a:lnTo>
                      <a:pt x="7" y="700"/>
                    </a:lnTo>
                    <a:lnTo>
                      <a:pt x="5" y="702"/>
                    </a:lnTo>
                    <a:lnTo>
                      <a:pt x="4" y="705"/>
                    </a:lnTo>
                    <a:lnTo>
                      <a:pt x="5" y="709"/>
                    </a:lnTo>
                    <a:lnTo>
                      <a:pt x="5" y="7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8" name="Freeform 115">
                <a:extLst>
                  <a:ext uri="{FF2B5EF4-FFF2-40B4-BE49-F238E27FC236}">
                    <a16:creationId xmlns:a16="http://schemas.microsoft.com/office/drawing/2014/main" id="{493FAC44-FDEB-AE84-FCE2-FF462DBD8C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" y="1445"/>
                <a:ext cx="111" cy="222"/>
              </a:xfrm>
              <a:custGeom>
                <a:avLst/>
                <a:gdLst>
                  <a:gd name="T0" fmla="*/ 84 w 224"/>
                  <a:gd name="T1" fmla="*/ 2 h 443"/>
                  <a:gd name="T2" fmla="*/ 59 w 224"/>
                  <a:gd name="T3" fmla="*/ 0 h 443"/>
                  <a:gd name="T4" fmla="*/ 33 w 224"/>
                  <a:gd name="T5" fmla="*/ 2 h 443"/>
                  <a:gd name="T6" fmla="*/ 26 w 224"/>
                  <a:gd name="T7" fmla="*/ 6 h 443"/>
                  <a:gd name="T8" fmla="*/ 13 w 224"/>
                  <a:gd name="T9" fmla="*/ 19 h 443"/>
                  <a:gd name="T10" fmla="*/ 9 w 224"/>
                  <a:gd name="T11" fmla="*/ 28 h 443"/>
                  <a:gd name="T12" fmla="*/ 3 w 224"/>
                  <a:gd name="T13" fmla="*/ 52 h 443"/>
                  <a:gd name="T14" fmla="*/ 0 w 224"/>
                  <a:gd name="T15" fmla="*/ 76 h 443"/>
                  <a:gd name="T16" fmla="*/ 0 w 224"/>
                  <a:gd name="T17" fmla="*/ 114 h 443"/>
                  <a:gd name="T18" fmla="*/ 4 w 224"/>
                  <a:gd name="T19" fmla="*/ 151 h 443"/>
                  <a:gd name="T20" fmla="*/ 8 w 224"/>
                  <a:gd name="T21" fmla="*/ 169 h 443"/>
                  <a:gd name="T22" fmla="*/ 19 w 224"/>
                  <a:gd name="T23" fmla="*/ 203 h 443"/>
                  <a:gd name="T24" fmla="*/ 27 w 224"/>
                  <a:gd name="T25" fmla="*/ 221 h 443"/>
                  <a:gd name="T26" fmla="*/ 45 w 224"/>
                  <a:gd name="T27" fmla="*/ 255 h 443"/>
                  <a:gd name="T28" fmla="*/ 65 w 224"/>
                  <a:gd name="T29" fmla="*/ 290 h 443"/>
                  <a:gd name="T30" fmla="*/ 108 w 224"/>
                  <a:gd name="T31" fmla="*/ 360 h 443"/>
                  <a:gd name="T32" fmla="*/ 127 w 224"/>
                  <a:gd name="T33" fmla="*/ 388 h 443"/>
                  <a:gd name="T34" fmla="*/ 149 w 224"/>
                  <a:gd name="T35" fmla="*/ 413 h 443"/>
                  <a:gd name="T36" fmla="*/ 157 w 224"/>
                  <a:gd name="T37" fmla="*/ 422 h 443"/>
                  <a:gd name="T38" fmla="*/ 177 w 224"/>
                  <a:gd name="T39" fmla="*/ 437 h 443"/>
                  <a:gd name="T40" fmla="*/ 188 w 224"/>
                  <a:gd name="T41" fmla="*/ 441 h 443"/>
                  <a:gd name="T42" fmla="*/ 196 w 224"/>
                  <a:gd name="T43" fmla="*/ 443 h 443"/>
                  <a:gd name="T44" fmla="*/ 209 w 224"/>
                  <a:gd name="T45" fmla="*/ 439 h 443"/>
                  <a:gd name="T46" fmla="*/ 216 w 224"/>
                  <a:gd name="T47" fmla="*/ 430 h 443"/>
                  <a:gd name="T48" fmla="*/ 224 w 224"/>
                  <a:gd name="T49" fmla="*/ 411 h 443"/>
                  <a:gd name="T50" fmla="*/ 224 w 224"/>
                  <a:gd name="T51" fmla="*/ 408 h 443"/>
                  <a:gd name="T52" fmla="*/ 221 w 224"/>
                  <a:gd name="T53" fmla="*/ 403 h 443"/>
                  <a:gd name="T54" fmla="*/ 215 w 224"/>
                  <a:gd name="T55" fmla="*/ 402 h 443"/>
                  <a:gd name="T56" fmla="*/ 211 w 224"/>
                  <a:gd name="T57" fmla="*/ 404 h 443"/>
                  <a:gd name="T58" fmla="*/ 210 w 224"/>
                  <a:gd name="T59" fmla="*/ 407 h 443"/>
                  <a:gd name="T60" fmla="*/ 204 w 224"/>
                  <a:gd name="T61" fmla="*/ 422 h 443"/>
                  <a:gd name="T62" fmla="*/ 197 w 224"/>
                  <a:gd name="T63" fmla="*/ 427 h 443"/>
                  <a:gd name="T64" fmla="*/ 188 w 224"/>
                  <a:gd name="T65" fmla="*/ 426 h 443"/>
                  <a:gd name="T66" fmla="*/ 181 w 224"/>
                  <a:gd name="T67" fmla="*/ 422 h 443"/>
                  <a:gd name="T68" fmla="*/ 159 w 224"/>
                  <a:gd name="T69" fmla="*/ 403 h 443"/>
                  <a:gd name="T70" fmla="*/ 149 w 224"/>
                  <a:gd name="T71" fmla="*/ 392 h 443"/>
                  <a:gd name="T72" fmla="*/ 122 w 224"/>
                  <a:gd name="T73" fmla="*/ 355 h 443"/>
                  <a:gd name="T74" fmla="*/ 102 w 224"/>
                  <a:gd name="T75" fmla="*/ 323 h 443"/>
                  <a:gd name="T76" fmla="*/ 84 w 224"/>
                  <a:gd name="T77" fmla="*/ 292 h 443"/>
                  <a:gd name="T78" fmla="*/ 50 w 224"/>
                  <a:gd name="T79" fmla="*/ 231 h 443"/>
                  <a:gd name="T80" fmla="*/ 35 w 224"/>
                  <a:gd name="T81" fmla="*/ 201 h 443"/>
                  <a:gd name="T82" fmla="*/ 23 w 224"/>
                  <a:gd name="T83" fmla="*/ 168 h 443"/>
                  <a:gd name="T84" fmla="*/ 21 w 224"/>
                  <a:gd name="T85" fmla="*/ 152 h 443"/>
                  <a:gd name="T86" fmla="*/ 15 w 224"/>
                  <a:gd name="T87" fmla="*/ 122 h 443"/>
                  <a:gd name="T88" fmla="*/ 14 w 224"/>
                  <a:gd name="T89" fmla="*/ 91 h 443"/>
                  <a:gd name="T90" fmla="*/ 17 w 224"/>
                  <a:gd name="T91" fmla="*/ 61 h 443"/>
                  <a:gd name="T92" fmla="*/ 19 w 224"/>
                  <a:gd name="T93" fmla="*/ 45 h 443"/>
                  <a:gd name="T94" fmla="*/ 24 w 224"/>
                  <a:gd name="T95" fmla="*/ 30 h 443"/>
                  <a:gd name="T96" fmla="*/ 31 w 224"/>
                  <a:gd name="T97" fmla="*/ 20 h 443"/>
                  <a:gd name="T98" fmla="*/ 35 w 224"/>
                  <a:gd name="T99" fmla="*/ 17 h 443"/>
                  <a:gd name="T100" fmla="*/ 45 w 224"/>
                  <a:gd name="T101" fmla="*/ 15 h 443"/>
                  <a:gd name="T102" fmla="*/ 69 w 224"/>
                  <a:gd name="T103" fmla="*/ 15 h 443"/>
                  <a:gd name="T104" fmla="*/ 79 w 224"/>
                  <a:gd name="T105" fmla="*/ 17 h 443"/>
                  <a:gd name="T106" fmla="*/ 85 w 224"/>
                  <a:gd name="T107" fmla="*/ 16 h 443"/>
                  <a:gd name="T108" fmla="*/ 89 w 224"/>
                  <a:gd name="T109" fmla="*/ 11 h 443"/>
                  <a:gd name="T110" fmla="*/ 88 w 224"/>
                  <a:gd name="T111" fmla="*/ 6 h 443"/>
                  <a:gd name="T112" fmla="*/ 84 w 224"/>
                  <a:gd name="T113" fmla="*/ 2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4" h="443">
                    <a:moveTo>
                      <a:pt x="84" y="2"/>
                    </a:moveTo>
                    <a:lnTo>
                      <a:pt x="84" y="2"/>
                    </a:lnTo>
                    <a:lnTo>
                      <a:pt x="71" y="1"/>
                    </a:lnTo>
                    <a:lnTo>
                      <a:pt x="59" y="0"/>
                    </a:lnTo>
                    <a:lnTo>
                      <a:pt x="46" y="0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26" y="6"/>
                    </a:lnTo>
                    <a:lnTo>
                      <a:pt x="18" y="11"/>
                    </a:lnTo>
                    <a:lnTo>
                      <a:pt x="13" y="19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5" y="39"/>
                    </a:lnTo>
                    <a:lnTo>
                      <a:pt x="3" y="52"/>
                    </a:lnTo>
                    <a:lnTo>
                      <a:pt x="0" y="76"/>
                    </a:lnTo>
                    <a:lnTo>
                      <a:pt x="0" y="76"/>
                    </a:lnTo>
                    <a:lnTo>
                      <a:pt x="0" y="95"/>
                    </a:lnTo>
                    <a:lnTo>
                      <a:pt x="0" y="114"/>
                    </a:lnTo>
                    <a:lnTo>
                      <a:pt x="1" y="132"/>
                    </a:lnTo>
                    <a:lnTo>
                      <a:pt x="4" y="151"/>
                    </a:lnTo>
                    <a:lnTo>
                      <a:pt x="4" y="151"/>
                    </a:lnTo>
                    <a:lnTo>
                      <a:pt x="8" y="169"/>
                    </a:lnTo>
                    <a:lnTo>
                      <a:pt x="13" y="187"/>
                    </a:lnTo>
                    <a:lnTo>
                      <a:pt x="19" y="203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36" y="239"/>
                    </a:lnTo>
                    <a:lnTo>
                      <a:pt x="45" y="255"/>
                    </a:lnTo>
                    <a:lnTo>
                      <a:pt x="65" y="290"/>
                    </a:lnTo>
                    <a:lnTo>
                      <a:pt x="65" y="290"/>
                    </a:lnTo>
                    <a:lnTo>
                      <a:pt x="85" y="325"/>
                    </a:lnTo>
                    <a:lnTo>
                      <a:pt x="108" y="360"/>
                    </a:lnTo>
                    <a:lnTo>
                      <a:pt x="108" y="360"/>
                    </a:lnTo>
                    <a:lnTo>
                      <a:pt x="127" y="388"/>
                    </a:lnTo>
                    <a:lnTo>
                      <a:pt x="137" y="402"/>
                    </a:lnTo>
                    <a:lnTo>
                      <a:pt x="149" y="413"/>
                    </a:lnTo>
                    <a:lnTo>
                      <a:pt x="149" y="413"/>
                    </a:lnTo>
                    <a:lnTo>
                      <a:pt x="157" y="422"/>
                    </a:lnTo>
                    <a:lnTo>
                      <a:pt x="167" y="431"/>
                    </a:lnTo>
                    <a:lnTo>
                      <a:pt x="177" y="437"/>
                    </a:lnTo>
                    <a:lnTo>
                      <a:pt x="183" y="440"/>
                    </a:lnTo>
                    <a:lnTo>
                      <a:pt x="188" y="441"/>
                    </a:lnTo>
                    <a:lnTo>
                      <a:pt x="188" y="441"/>
                    </a:lnTo>
                    <a:lnTo>
                      <a:pt x="196" y="443"/>
                    </a:lnTo>
                    <a:lnTo>
                      <a:pt x="202" y="441"/>
                    </a:lnTo>
                    <a:lnTo>
                      <a:pt x="209" y="439"/>
                    </a:lnTo>
                    <a:lnTo>
                      <a:pt x="212" y="435"/>
                    </a:lnTo>
                    <a:lnTo>
                      <a:pt x="216" y="430"/>
                    </a:lnTo>
                    <a:lnTo>
                      <a:pt x="220" y="423"/>
                    </a:lnTo>
                    <a:lnTo>
                      <a:pt x="224" y="411"/>
                    </a:lnTo>
                    <a:lnTo>
                      <a:pt x="224" y="411"/>
                    </a:lnTo>
                    <a:lnTo>
                      <a:pt x="224" y="408"/>
                    </a:lnTo>
                    <a:lnTo>
                      <a:pt x="223" y="404"/>
                    </a:lnTo>
                    <a:lnTo>
                      <a:pt x="221" y="403"/>
                    </a:lnTo>
                    <a:lnTo>
                      <a:pt x="219" y="402"/>
                    </a:lnTo>
                    <a:lnTo>
                      <a:pt x="215" y="402"/>
                    </a:lnTo>
                    <a:lnTo>
                      <a:pt x="212" y="402"/>
                    </a:lnTo>
                    <a:lnTo>
                      <a:pt x="211" y="404"/>
                    </a:lnTo>
                    <a:lnTo>
                      <a:pt x="210" y="407"/>
                    </a:lnTo>
                    <a:lnTo>
                      <a:pt x="210" y="407"/>
                    </a:lnTo>
                    <a:lnTo>
                      <a:pt x="207" y="416"/>
                    </a:lnTo>
                    <a:lnTo>
                      <a:pt x="204" y="422"/>
                    </a:lnTo>
                    <a:lnTo>
                      <a:pt x="201" y="425"/>
                    </a:lnTo>
                    <a:lnTo>
                      <a:pt x="197" y="427"/>
                    </a:lnTo>
                    <a:lnTo>
                      <a:pt x="193" y="427"/>
                    </a:lnTo>
                    <a:lnTo>
                      <a:pt x="188" y="426"/>
                    </a:lnTo>
                    <a:lnTo>
                      <a:pt x="188" y="426"/>
                    </a:lnTo>
                    <a:lnTo>
                      <a:pt x="181" y="422"/>
                    </a:lnTo>
                    <a:lnTo>
                      <a:pt x="173" y="416"/>
                    </a:lnTo>
                    <a:lnTo>
                      <a:pt x="159" y="403"/>
                    </a:lnTo>
                    <a:lnTo>
                      <a:pt x="159" y="403"/>
                    </a:lnTo>
                    <a:lnTo>
                      <a:pt x="149" y="392"/>
                    </a:lnTo>
                    <a:lnTo>
                      <a:pt x="140" y="379"/>
                    </a:lnTo>
                    <a:lnTo>
                      <a:pt x="122" y="355"/>
                    </a:lnTo>
                    <a:lnTo>
                      <a:pt x="122" y="355"/>
                    </a:lnTo>
                    <a:lnTo>
                      <a:pt x="102" y="323"/>
                    </a:lnTo>
                    <a:lnTo>
                      <a:pt x="84" y="292"/>
                    </a:lnTo>
                    <a:lnTo>
                      <a:pt x="84" y="292"/>
                    </a:lnTo>
                    <a:lnTo>
                      <a:pt x="66" y="262"/>
                    </a:lnTo>
                    <a:lnTo>
                      <a:pt x="50" y="231"/>
                    </a:lnTo>
                    <a:lnTo>
                      <a:pt x="42" y="216"/>
                    </a:lnTo>
                    <a:lnTo>
                      <a:pt x="35" y="201"/>
                    </a:lnTo>
                    <a:lnTo>
                      <a:pt x="28" y="184"/>
                    </a:lnTo>
                    <a:lnTo>
                      <a:pt x="23" y="168"/>
                    </a:lnTo>
                    <a:lnTo>
                      <a:pt x="23" y="168"/>
                    </a:lnTo>
                    <a:lnTo>
                      <a:pt x="21" y="152"/>
                    </a:lnTo>
                    <a:lnTo>
                      <a:pt x="18" y="137"/>
                    </a:lnTo>
                    <a:lnTo>
                      <a:pt x="15" y="122"/>
                    </a:lnTo>
                    <a:lnTo>
                      <a:pt x="14" y="107"/>
                    </a:lnTo>
                    <a:lnTo>
                      <a:pt x="14" y="91"/>
                    </a:lnTo>
                    <a:lnTo>
                      <a:pt x="15" y="76"/>
                    </a:lnTo>
                    <a:lnTo>
                      <a:pt x="17" y="61"/>
                    </a:lnTo>
                    <a:lnTo>
                      <a:pt x="19" y="45"/>
                    </a:lnTo>
                    <a:lnTo>
                      <a:pt x="19" y="45"/>
                    </a:lnTo>
                    <a:lnTo>
                      <a:pt x="21" y="38"/>
                    </a:lnTo>
                    <a:lnTo>
                      <a:pt x="24" y="30"/>
                    </a:lnTo>
                    <a:lnTo>
                      <a:pt x="28" y="23"/>
                    </a:lnTo>
                    <a:lnTo>
                      <a:pt x="31" y="20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40" y="16"/>
                    </a:lnTo>
                    <a:lnTo>
                      <a:pt x="45" y="15"/>
                    </a:lnTo>
                    <a:lnTo>
                      <a:pt x="57" y="14"/>
                    </a:lnTo>
                    <a:lnTo>
                      <a:pt x="69" y="15"/>
                    </a:lnTo>
                    <a:lnTo>
                      <a:pt x="79" y="17"/>
                    </a:lnTo>
                    <a:lnTo>
                      <a:pt x="79" y="17"/>
                    </a:lnTo>
                    <a:lnTo>
                      <a:pt x="83" y="17"/>
                    </a:lnTo>
                    <a:lnTo>
                      <a:pt x="85" y="16"/>
                    </a:lnTo>
                    <a:lnTo>
                      <a:pt x="88" y="14"/>
                    </a:lnTo>
                    <a:lnTo>
                      <a:pt x="89" y="11"/>
                    </a:lnTo>
                    <a:lnTo>
                      <a:pt x="89" y="9"/>
                    </a:lnTo>
                    <a:lnTo>
                      <a:pt x="88" y="6"/>
                    </a:lnTo>
                    <a:lnTo>
                      <a:pt x="87" y="3"/>
                    </a:lnTo>
                    <a:lnTo>
                      <a:pt x="84" y="2"/>
                    </a:lnTo>
                    <a:lnTo>
                      <a:pt x="8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9" name="Freeform 116">
                <a:extLst>
                  <a:ext uri="{FF2B5EF4-FFF2-40B4-BE49-F238E27FC236}">
                    <a16:creationId xmlns:a16="http://schemas.microsoft.com/office/drawing/2014/main" id="{4D426C31-5900-C20C-9D1F-084A6988B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6" y="1415"/>
                <a:ext cx="54" cy="217"/>
              </a:xfrm>
              <a:custGeom>
                <a:avLst/>
                <a:gdLst>
                  <a:gd name="T0" fmla="*/ 19 w 108"/>
                  <a:gd name="T1" fmla="*/ 11 h 435"/>
                  <a:gd name="T2" fmla="*/ 32 w 108"/>
                  <a:gd name="T3" fmla="*/ 44 h 435"/>
                  <a:gd name="T4" fmla="*/ 41 w 108"/>
                  <a:gd name="T5" fmla="*/ 78 h 435"/>
                  <a:gd name="T6" fmla="*/ 43 w 108"/>
                  <a:gd name="T7" fmla="*/ 114 h 435"/>
                  <a:gd name="T8" fmla="*/ 43 w 108"/>
                  <a:gd name="T9" fmla="*/ 150 h 435"/>
                  <a:gd name="T10" fmla="*/ 39 w 108"/>
                  <a:gd name="T11" fmla="*/ 182 h 435"/>
                  <a:gd name="T12" fmla="*/ 27 w 108"/>
                  <a:gd name="T13" fmla="*/ 245 h 435"/>
                  <a:gd name="T14" fmla="*/ 18 w 108"/>
                  <a:gd name="T15" fmla="*/ 276 h 435"/>
                  <a:gd name="T16" fmla="*/ 5 w 108"/>
                  <a:gd name="T17" fmla="*/ 328 h 435"/>
                  <a:gd name="T18" fmla="*/ 1 w 108"/>
                  <a:gd name="T19" fmla="*/ 346 h 435"/>
                  <a:gd name="T20" fmla="*/ 1 w 108"/>
                  <a:gd name="T21" fmla="*/ 378 h 435"/>
                  <a:gd name="T22" fmla="*/ 5 w 108"/>
                  <a:gd name="T23" fmla="*/ 394 h 435"/>
                  <a:gd name="T24" fmla="*/ 13 w 108"/>
                  <a:gd name="T25" fmla="*/ 408 h 435"/>
                  <a:gd name="T26" fmla="*/ 20 w 108"/>
                  <a:gd name="T27" fmla="*/ 417 h 435"/>
                  <a:gd name="T28" fmla="*/ 42 w 108"/>
                  <a:gd name="T29" fmla="*/ 428 h 435"/>
                  <a:gd name="T30" fmla="*/ 65 w 108"/>
                  <a:gd name="T31" fmla="*/ 434 h 435"/>
                  <a:gd name="T32" fmla="*/ 102 w 108"/>
                  <a:gd name="T33" fmla="*/ 434 h 435"/>
                  <a:gd name="T34" fmla="*/ 104 w 108"/>
                  <a:gd name="T35" fmla="*/ 434 h 435"/>
                  <a:gd name="T36" fmla="*/ 108 w 108"/>
                  <a:gd name="T37" fmla="*/ 428 h 435"/>
                  <a:gd name="T38" fmla="*/ 108 w 108"/>
                  <a:gd name="T39" fmla="*/ 423 h 435"/>
                  <a:gd name="T40" fmla="*/ 104 w 108"/>
                  <a:gd name="T41" fmla="*/ 420 h 435"/>
                  <a:gd name="T42" fmla="*/ 102 w 108"/>
                  <a:gd name="T43" fmla="*/ 418 h 435"/>
                  <a:gd name="T44" fmla="*/ 71 w 108"/>
                  <a:gd name="T45" fmla="*/ 420 h 435"/>
                  <a:gd name="T46" fmla="*/ 51 w 108"/>
                  <a:gd name="T47" fmla="*/ 416 h 435"/>
                  <a:gd name="T48" fmla="*/ 33 w 108"/>
                  <a:gd name="T49" fmla="*/ 407 h 435"/>
                  <a:gd name="T50" fmla="*/ 25 w 108"/>
                  <a:gd name="T51" fmla="*/ 400 h 435"/>
                  <a:gd name="T52" fmla="*/ 19 w 108"/>
                  <a:gd name="T53" fmla="*/ 388 h 435"/>
                  <a:gd name="T54" fmla="*/ 16 w 108"/>
                  <a:gd name="T55" fmla="*/ 375 h 435"/>
                  <a:gd name="T56" fmla="*/ 16 w 108"/>
                  <a:gd name="T57" fmla="*/ 346 h 435"/>
                  <a:gd name="T58" fmla="*/ 20 w 108"/>
                  <a:gd name="T59" fmla="*/ 329 h 435"/>
                  <a:gd name="T60" fmla="*/ 33 w 108"/>
                  <a:gd name="T61" fmla="*/ 278 h 435"/>
                  <a:gd name="T62" fmla="*/ 41 w 108"/>
                  <a:gd name="T63" fmla="*/ 248 h 435"/>
                  <a:gd name="T64" fmla="*/ 55 w 108"/>
                  <a:gd name="T65" fmla="*/ 185 h 435"/>
                  <a:gd name="T66" fmla="*/ 58 w 108"/>
                  <a:gd name="T67" fmla="*/ 154 h 435"/>
                  <a:gd name="T68" fmla="*/ 58 w 108"/>
                  <a:gd name="T69" fmla="*/ 115 h 435"/>
                  <a:gd name="T70" fmla="*/ 55 w 108"/>
                  <a:gd name="T71" fmla="*/ 77 h 435"/>
                  <a:gd name="T72" fmla="*/ 47 w 108"/>
                  <a:gd name="T73" fmla="*/ 39 h 435"/>
                  <a:gd name="T74" fmla="*/ 33 w 108"/>
                  <a:gd name="T75" fmla="*/ 3 h 435"/>
                  <a:gd name="T76" fmla="*/ 30 w 108"/>
                  <a:gd name="T77" fmla="*/ 1 h 435"/>
                  <a:gd name="T78" fmla="*/ 25 w 108"/>
                  <a:gd name="T79" fmla="*/ 0 h 435"/>
                  <a:gd name="T80" fmla="*/ 20 w 108"/>
                  <a:gd name="T81" fmla="*/ 2 h 435"/>
                  <a:gd name="T82" fmla="*/ 19 w 108"/>
                  <a:gd name="T83" fmla="*/ 7 h 435"/>
                  <a:gd name="T84" fmla="*/ 19 w 108"/>
                  <a:gd name="T85" fmla="*/ 11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8" h="435">
                    <a:moveTo>
                      <a:pt x="19" y="11"/>
                    </a:moveTo>
                    <a:lnTo>
                      <a:pt x="19" y="11"/>
                    </a:lnTo>
                    <a:lnTo>
                      <a:pt x="27" y="28"/>
                    </a:lnTo>
                    <a:lnTo>
                      <a:pt x="32" y="44"/>
                    </a:lnTo>
                    <a:lnTo>
                      <a:pt x="37" y="61"/>
                    </a:lnTo>
                    <a:lnTo>
                      <a:pt x="41" y="78"/>
                    </a:lnTo>
                    <a:lnTo>
                      <a:pt x="42" y="96"/>
                    </a:lnTo>
                    <a:lnTo>
                      <a:pt x="43" y="114"/>
                    </a:lnTo>
                    <a:lnTo>
                      <a:pt x="43" y="132"/>
                    </a:lnTo>
                    <a:lnTo>
                      <a:pt x="43" y="150"/>
                    </a:lnTo>
                    <a:lnTo>
                      <a:pt x="43" y="150"/>
                    </a:lnTo>
                    <a:lnTo>
                      <a:pt x="39" y="182"/>
                    </a:lnTo>
                    <a:lnTo>
                      <a:pt x="33" y="213"/>
                    </a:lnTo>
                    <a:lnTo>
                      <a:pt x="27" y="245"/>
                    </a:lnTo>
                    <a:lnTo>
                      <a:pt x="18" y="276"/>
                    </a:lnTo>
                    <a:lnTo>
                      <a:pt x="18" y="276"/>
                    </a:lnTo>
                    <a:lnTo>
                      <a:pt x="9" y="311"/>
                    </a:lnTo>
                    <a:lnTo>
                      <a:pt x="5" y="328"/>
                    </a:lnTo>
                    <a:lnTo>
                      <a:pt x="1" y="346"/>
                    </a:lnTo>
                    <a:lnTo>
                      <a:pt x="1" y="346"/>
                    </a:lnTo>
                    <a:lnTo>
                      <a:pt x="0" y="362"/>
                    </a:lnTo>
                    <a:lnTo>
                      <a:pt x="1" y="378"/>
                    </a:lnTo>
                    <a:lnTo>
                      <a:pt x="2" y="386"/>
                    </a:lnTo>
                    <a:lnTo>
                      <a:pt x="5" y="394"/>
                    </a:lnTo>
                    <a:lnTo>
                      <a:pt x="8" y="400"/>
                    </a:lnTo>
                    <a:lnTo>
                      <a:pt x="13" y="408"/>
                    </a:lnTo>
                    <a:lnTo>
                      <a:pt x="13" y="408"/>
                    </a:lnTo>
                    <a:lnTo>
                      <a:pt x="20" y="417"/>
                    </a:lnTo>
                    <a:lnTo>
                      <a:pt x="30" y="423"/>
                    </a:lnTo>
                    <a:lnTo>
                      <a:pt x="42" y="428"/>
                    </a:lnTo>
                    <a:lnTo>
                      <a:pt x="53" y="431"/>
                    </a:lnTo>
                    <a:lnTo>
                      <a:pt x="65" y="434"/>
                    </a:lnTo>
                    <a:lnTo>
                      <a:pt x="77" y="435"/>
                    </a:lnTo>
                    <a:lnTo>
                      <a:pt x="102" y="434"/>
                    </a:lnTo>
                    <a:lnTo>
                      <a:pt x="102" y="434"/>
                    </a:lnTo>
                    <a:lnTo>
                      <a:pt x="104" y="434"/>
                    </a:lnTo>
                    <a:lnTo>
                      <a:pt x="107" y="431"/>
                    </a:lnTo>
                    <a:lnTo>
                      <a:pt x="108" y="428"/>
                    </a:lnTo>
                    <a:lnTo>
                      <a:pt x="108" y="426"/>
                    </a:lnTo>
                    <a:lnTo>
                      <a:pt x="108" y="423"/>
                    </a:lnTo>
                    <a:lnTo>
                      <a:pt x="107" y="421"/>
                    </a:lnTo>
                    <a:lnTo>
                      <a:pt x="104" y="420"/>
                    </a:lnTo>
                    <a:lnTo>
                      <a:pt x="102" y="418"/>
                    </a:lnTo>
                    <a:lnTo>
                      <a:pt x="102" y="418"/>
                    </a:lnTo>
                    <a:lnTo>
                      <a:pt x="81" y="420"/>
                    </a:lnTo>
                    <a:lnTo>
                      <a:pt x="71" y="420"/>
                    </a:lnTo>
                    <a:lnTo>
                      <a:pt x="61" y="418"/>
                    </a:lnTo>
                    <a:lnTo>
                      <a:pt x="51" y="416"/>
                    </a:lnTo>
                    <a:lnTo>
                      <a:pt x="42" y="412"/>
                    </a:lnTo>
                    <a:lnTo>
                      <a:pt x="33" y="407"/>
                    </a:lnTo>
                    <a:lnTo>
                      <a:pt x="25" y="400"/>
                    </a:lnTo>
                    <a:lnTo>
                      <a:pt x="25" y="400"/>
                    </a:lnTo>
                    <a:lnTo>
                      <a:pt x="22" y="394"/>
                    </a:lnTo>
                    <a:lnTo>
                      <a:pt x="19" y="388"/>
                    </a:lnTo>
                    <a:lnTo>
                      <a:pt x="16" y="381"/>
                    </a:lnTo>
                    <a:lnTo>
                      <a:pt x="16" y="375"/>
                    </a:lnTo>
                    <a:lnTo>
                      <a:pt x="15" y="360"/>
                    </a:lnTo>
                    <a:lnTo>
                      <a:pt x="16" y="346"/>
                    </a:lnTo>
                    <a:lnTo>
                      <a:pt x="16" y="346"/>
                    </a:lnTo>
                    <a:lnTo>
                      <a:pt x="20" y="329"/>
                    </a:lnTo>
                    <a:lnTo>
                      <a:pt x="24" y="313"/>
                    </a:lnTo>
                    <a:lnTo>
                      <a:pt x="33" y="278"/>
                    </a:lnTo>
                    <a:lnTo>
                      <a:pt x="33" y="278"/>
                    </a:lnTo>
                    <a:lnTo>
                      <a:pt x="41" y="248"/>
                    </a:lnTo>
                    <a:lnTo>
                      <a:pt x="48" y="217"/>
                    </a:lnTo>
                    <a:lnTo>
                      <a:pt x="55" y="185"/>
                    </a:lnTo>
                    <a:lnTo>
                      <a:pt x="58" y="154"/>
                    </a:lnTo>
                    <a:lnTo>
                      <a:pt x="58" y="154"/>
                    </a:lnTo>
                    <a:lnTo>
                      <a:pt x="58" y="134"/>
                    </a:lnTo>
                    <a:lnTo>
                      <a:pt x="58" y="115"/>
                    </a:lnTo>
                    <a:lnTo>
                      <a:pt x="57" y="95"/>
                    </a:lnTo>
                    <a:lnTo>
                      <a:pt x="55" y="77"/>
                    </a:lnTo>
                    <a:lnTo>
                      <a:pt x="51" y="58"/>
                    </a:lnTo>
                    <a:lnTo>
                      <a:pt x="47" y="39"/>
                    </a:lnTo>
                    <a:lnTo>
                      <a:pt x="41" y="21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0" y="1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1"/>
                    </a:lnTo>
                    <a:lnTo>
                      <a:pt x="20" y="2"/>
                    </a:lnTo>
                    <a:lnTo>
                      <a:pt x="19" y="5"/>
                    </a:lnTo>
                    <a:lnTo>
                      <a:pt x="19" y="7"/>
                    </a:lnTo>
                    <a:lnTo>
                      <a:pt x="19" y="11"/>
                    </a:lnTo>
                    <a:lnTo>
                      <a:pt x="19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0" name="Freeform 117">
                <a:extLst>
                  <a:ext uri="{FF2B5EF4-FFF2-40B4-BE49-F238E27FC236}">
                    <a16:creationId xmlns:a16="http://schemas.microsoft.com/office/drawing/2014/main" id="{33D4BB7E-2048-6955-1AD7-04D4B3271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7" y="1371"/>
                <a:ext cx="158" cy="30"/>
              </a:xfrm>
              <a:custGeom>
                <a:avLst/>
                <a:gdLst>
                  <a:gd name="T0" fmla="*/ 316 w 317"/>
                  <a:gd name="T1" fmla="*/ 37 h 61"/>
                  <a:gd name="T2" fmla="*/ 316 w 317"/>
                  <a:gd name="T3" fmla="*/ 37 h 61"/>
                  <a:gd name="T4" fmla="*/ 313 w 317"/>
                  <a:gd name="T5" fmla="*/ 33 h 61"/>
                  <a:gd name="T6" fmla="*/ 309 w 317"/>
                  <a:gd name="T7" fmla="*/ 28 h 61"/>
                  <a:gd name="T8" fmla="*/ 300 w 317"/>
                  <a:gd name="T9" fmla="*/ 21 h 61"/>
                  <a:gd name="T10" fmla="*/ 289 w 317"/>
                  <a:gd name="T11" fmla="*/ 16 h 61"/>
                  <a:gd name="T12" fmla="*/ 279 w 317"/>
                  <a:gd name="T13" fmla="*/ 12 h 61"/>
                  <a:gd name="T14" fmla="*/ 279 w 317"/>
                  <a:gd name="T15" fmla="*/ 12 h 61"/>
                  <a:gd name="T16" fmla="*/ 264 w 317"/>
                  <a:gd name="T17" fmla="*/ 9 h 61"/>
                  <a:gd name="T18" fmla="*/ 248 w 317"/>
                  <a:gd name="T19" fmla="*/ 5 h 61"/>
                  <a:gd name="T20" fmla="*/ 218 w 317"/>
                  <a:gd name="T21" fmla="*/ 2 h 61"/>
                  <a:gd name="T22" fmla="*/ 218 w 317"/>
                  <a:gd name="T23" fmla="*/ 2 h 61"/>
                  <a:gd name="T24" fmla="*/ 185 w 317"/>
                  <a:gd name="T25" fmla="*/ 0 h 61"/>
                  <a:gd name="T26" fmla="*/ 150 w 317"/>
                  <a:gd name="T27" fmla="*/ 1 h 61"/>
                  <a:gd name="T28" fmla="*/ 133 w 317"/>
                  <a:gd name="T29" fmla="*/ 1 h 61"/>
                  <a:gd name="T30" fmla="*/ 116 w 317"/>
                  <a:gd name="T31" fmla="*/ 4 h 61"/>
                  <a:gd name="T32" fmla="*/ 100 w 317"/>
                  <a:gd name="T33" fmla="*/ 6 h 61"/>
                  <a:gd name="T34" fmla="*/ 83 w 317"/>
                  <a:gd name="T35" fmla="*/ 10 h 61"/>
                  <a:gd name="T36" fmla="*/ 83 w 317"/>
                  <a:gd name="T37" fmla="*/ 10 h 61"/>
                  <a:gd name="T38" fmla="*/ 63 w 317"/>
                  <a:gd name="T39" fmla="*/ 18 h 61"/>
                  <a:gd name="T40" fmla="*/ 42 w 317"/>
                  <a:gd name="T41" fmla="*/ 25 h 61"/>
                  <a:gd name="T42" fmla="*/ 22 w 317"/>
                  <a:gd name="T43" fmla="*/ 35 h 61"/>
                  <a:gd name="T44" fmla="*/ 4 w 317"/>
                  <a:gd name="T45" fmla="*/ 47 h 61"/>
                  <a:gd name="T46" fmla="*/ 4 w 317"/>
                  <a:gd name="T47" fmla="*/ 47 h 61"/>
                  <a:gd name="T48" fmla="*/ 2 w 317"/>
                  <a:gd name="T49" fmla="*/ 49 h 61"/>
                  <a:gd name="T50" fmla="*/ 0 w 317"/>
                  <a:gd name="T51" fmla="*/ 52 h 61"/>
                  <a:gd name="T52" fmla="*/ 0 w 317"/>
                  <a:gd name="T53" fmla="*/ 54 h 61"/>
                  <a:gd name="T54" fmla="*/ 2 w 317"/>
                  <a:gd name="T55" fmla="*/ 58 h 61"/>
                  <a:gd name="T56" fmla="*/ 3 w 317"/>
                  <a:gd name="T57" fmla="*/ 60 h 61"/>
                  <a:gd name="T58" fmla="*/ 6 w 317"/>
                  <a:gd name="T59" fmla="*/ 61 h 61"/>
                  <a:gd name="T60" fmla="*/ 8 w 317"/>
                  <a:gd name="T61" fmla="*/ 61 h 61"/>
                  <a:gd name="T62" fmla="*/ 12 w 317"/>
                  <a:gd name="T63" fmla="*/ 61 h 61"/>
                  <a:gd name="T64" fmla="*/ 12 w 317"/>
                  <a:gd name="T65" fmla="*/ 61 h 61"/>
                  <a:gd name="T66" fmla="*/ 27 w 317"/>
                  <a:gd name="T67" fmla="*/ 51 h 61"/>
                  <a:gd name="T68" fmla="*/ 45 w 317"/>
                  <a:gd name="T69" fmla="*/ 42 h 61"/>
                  <a:gd name="T70" fmla="*/ 61 w 317"/>
                  <a:gd name="T71" fmla="*/ 34 h 61"/>
                  <a:gd name="T72" fmla="*/ 79 w 317"/>
                  <a:gd name="T73" fmla="*/ 28 h 61"/>
                  <a:gd name="T74" fmla="*/ 97 w 317"/>
                  <a:gd name="T75" fmla="*/ 23 h 61"/>
                  <a:gd name="T76" fmla="*/ 115 w 317"/>
                  <a:gd name="T77" fmla="*/ 20 h 61"/>
                  <a:gd name="T78" fmla="*/ 134 w 317"/>
                  <a:gd name="T79" fmla="*/ 18 h 61"/>
                  <a:gd name="T80" fmla="*/ 153 w 317"/>
                  <a:gd name="T81" fmla="*/ 16 h 61"/>
                  <a:gd name="T82" fmla="*/ 153 w 317"/>
                  <a:gd name="T83" fmla="*/ 16 h 61"/>
                  <a:gd name="T84" fmla="*/ 181 w 317"/>
                  <a:gd name="T85" fmla="*/ 15 h 61"/>
                  <a:gd name="T86" fmla="*/ 208 w 317"/>
                  <a:gd name="T87" fmla="*/ 16 h 61"/>
                  <a:gd name="T88" fmla="*/ 236 w 317"/>
                  <a:gd name="T89" fmla="*/ 19 h 61"/>
                  <a:gd name="T90" fmla="*/ 264 w 317"/>
                  <a:gd name="T91" fmla="*/ 24 h 61"/>
                  <a:gd name="T92" fmla="*/ 264 w 317"/>
                  <a:gd name="T93" fmla="*/ 24 h 61"/>
                  <a:gd name="T94" fmla="*/ 274 w 317"/>
                  <a:gd name="T95" fmla="*/ 26 h 61"/>
                  <a:gd name="T96" fmla="*/ 285 w 317"/>
                  <a:gd name="T97" fmla="*/ 30 h 61"/>
                  <a:gd name="T98" fmla="*/ 291 w 317"/>
                  <a:gd name="T99" fmla="*/ 33 h 61"/>
                  <a:gd name="T100" fmla="*/ 295 w 317"/>
                  <a:gd name="T101" fmla="*/ 37 h 61"/>
                  <a:gd name="T102" fmla="*/ 300 w 317"/>
                  <a:gd name="T103" fmla="*/ 40 h 61"/>
                  <a:gd name="T104" fmla="*/ 303 w 317"/>
                  <a:gd name="T105" fmla="*/ 44 h 61"/>
                  <a:gd name="T106" fmla="*/ 303 w 317"/>
                  <a:gd name="T107" fmla="*/ 44 h 61"/>
                  <a:gd name="T108" fmla="*/ 305 w 317"/>
                  <a:gd name="T109" fmla="*/ 47 h 61"/>
                  <a:gd name="T110" fmla="*/ 308 w 317"/>
                  <a:gd name="T111" fmla="*/ 48 h 61"/>
                  <a:gd name="T112" fmla="*/ 311 w 317"/>
                  <a:gd name="T113" fmla="*/ 48 h 61"/>
                  <a:gd name="T114" fmla="*/ 313 w 317"/>
                  <a:gd name="T115" fmla="*/ 47 h 61"/>
                  <a:gd name="T116" fmla="*/ 316 w 317"/>
                  <a:gd name="T117" fmla="*/ 46 h 61"/>
                  <a:gd name="T118" fmla="*/ 317 w 317"/>
                  <a:gd name="T119" fmla="*/ 43 h 61"/>
                  <a:gd name="T120" fmla="*/ 317 w 317"/>
                  <a:gd name="T121" fmla="*/ 40 h 61"/>
                  <a:gd name="T122" fmla="*/ 316 w 317"/>
                  <a:gd name="T123" fmla="*/ 37 h 61"/>
                  <a:gd name="T124" fmla="*/ 316 w 317"/>
                  <a:gd name="T125" fmla="*/ 37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7" h="61">
                    <a:moveTo>
                      <a:pt x="316" y="37"/>
                    </a:moveTo>
                    <a:lnTo>
                      <a:pt x="316" y="37"/>
                    </a:lnTo>
                    <a:lnTo>
                      <a:pt x="313" y="33"/>
                    </a:lnTo>
                    <a:lnTo>
                      <a:pt x="309" y="28"/>
                    </a:lnTo>
                    <a:lnTo>
                      <a:pt x="300" y="21"/>
                    </a:lnTo>
                    <a:lnTo>
                      <a:pt x="289" y="16"/>
                    </a:lnTo>
                    <a:lnTo>
                      <a:pt x="279" y="12"/>
                    </a:lnTo>
                    <a:lnTo>
                      <a:pt x="279" y="12"/>
                    </a:lnTo>
                    <a:lnTo>
                      <a:pt x="264" y="9"/>
                    </a:lnTo>
                    <a:lnTo>
                      <a:pt x="248" y="5"/>
                    </a:lnTo>
                    <a:lnTo>
                      <a:pt x="218" y="2"/>
                    </a:lnTo>
                    <a:lnTo>
                      <a:pt x="218" y="2"/>
                    </a:lnTo>
                    <a:lnTo>
                      <a:pt x="185" y="0"/>
                    </a:lnTo>
                    <a:lnTo>
                      <a:pt x="150" y="1"/>
                    </a:lnTo>
                    <a:lnTo>
                      <a:pt x="133" y="1"/>
                    </a:lnTo>
                    <a:lnTo>
                      <a:pt x="116" y="4"/>
                    </a:lnTo>
                    <a:lnTo>
                      <a:pt x="100" y="6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63" y="18"/>
                    </a:lnTo>
                    <a:lnTo>
                      <a:pt x="42" y="25"/>
                    </a:lnTo>
                    <a:lnTo>
                      <a:pt x="22" y="35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2" y="49"/>
                    </a:lnTo>
                    <a:lnTo>
                      <a:pt x="0" y="52"/>
                    </a:lnTo>
                    <a:lnTo>
                      <a:pt x="0" y="54"/>
                    </a:lnTo>
                    <a:lnTo>
                      <a:pt x="2" y="58"/>
                    </a:lnTo>
                    <a:lnTo>
                      <a:pt x="3" y="60"/>
                    </a:lnTo>
                    <a:lnTo>
                      <a:pt x="6" y="61"/>
                    </a:lnTo>
                    <a:lnTo>
                      <a:pt x="8" y="61"/>
                    </a:lnTo>
                    <a:lnTo>
                      <a:pt x="12" y="61"/>
                    </a:lnTo>
                    <a:lnTo>
                      <a:pt x="12" y="61"/>
                    </a:lnTo>
                    <a:lnTo>
                      <a:pt x="27" y="51"/>
                    </a:lnTo>
                    <a:lnTo>
                      <a:pt x="45" y="42"/>
                    </a:lnTo>
                    <a:lnTo>
                      <a:pt x="61" y="34"/>
                    </a:lnTo>
                    <a:lnTo>
                      <a:pt x="79" y="28"/>
                    </a:lnTo>
                    <a:lnTo>
                      <a:pt x="97" y="23"/>
                    </a:lnTo>
                    <a:lnTo>
                      <a:pt x="115" y="20"/>
                    </a:lnTo>
                    <a:lnTo>
                      <a:pt x="134" y="18"/>
                    </a:lnTo>
                    <a:lnTo>
                      <a:pt x="153" y="16"/>
                    </a:lnTo>
                    <a:lnTo>
                      <a:pt x="153" y="16"/>
                    </a:lnTo>
                    <a:lnTo>
                      <a:pt x="181" y="15"/>
                    </a:lnTo>
                    <a:lnTo>
                      <a:pt x="208" y="16"/>
                    </a:lnTo>
                    <a:lnTo>
                      <a:pt x="236" y="19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74" y="26"/>
                    </a:lnTo>
                    <a:lnTo>
                      <a:pt x="285" y="30"/>
                    </a:lnTo>
                    <a:lnTo>
                      <a:pt x="291" y="33"/>
                    </a:lnTo>
                    <a:lnTo>
                      <a:pt x="295" y="37"/>
                    </a:lnTo>
                    <a:lnTo>
                      <a:pt x="300" y="40"/>
                    </a:lnTo>
                    <a:lnTo>
                      <a:pt x="303" y="44"/>
                    </a:lnTo>
                    <a:lnTo>
                      <a:pt x="303" y="44"/>
                    </a:lnTo>
                    <a:lnTo>
                      <a:pt x="305" y="47"/>
                    </a:lnTo>
                    <a:lnTo>
                      <a:pt x="308" y="48"/>
                    </a:lnTo>
                    <a:lnTo>
                      <a:pt x="311" y="48"/>
                    </a:lnTo>
                    <a:lnTo>
                      <a:pt x="313" y="47"/>
                    </a:lnTo>
                    <a:lnTo>
                      <a:pt x="316" y="46"/>
                    </a:lnTo>
                    <a:lnTo>
                      <a:pt x="317" y="43"/>
                    </a:lnTo>
                    <a:lnTo>
                      <a:pt x="317" y="40"/>
                    </a:lnTo>
                    <a:lnTo>
                      <a:pt x="316" y="37"/>
                    </a:lnTo>
                    <a:lnTo>
                      <a:pt x="316" y="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1" name="Freeform 118">
                <a:extLst>
                  <a:ext uri="{FF2B5EF4-FFF2-40B4-BE49-F238E27FC236}">
                    <a16:creationId xmlns:a16="http://schemas.microsoft.com/office/drawing/2014/main" id="{9B050772-801C-CEE6-8B4B-BCBF755D3C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2" y="1367"/>
                <a:ext cx="158" cy="31"/>
              </a:xfrm>
              <a:custGeom>
                <a:avLst/>
                <a:gdLst>
                  <a:gd name="T0" fmla="*/ 13 w 316"/>
                  <a:gd name="T1" fmla="*/ 45 h 61"/>
                  <a:gd name="T2" fmla="*/ 20 w 316"/>
                  <a:gd name="T3" fmla="*/ 37 h 61"/>
                  <a:gd name="T4" fmla="*/ 38 w 316"/>
                  <a:gd name="T5" fmla="*/ 28 h 61"/>
                  <a:gd name="T6" fmla="*/ 47 w 316"/>
                  <a:gd name="T7" fmla="*/ 24 h 61"/>
                  <a:gd name="T8" fmla="*/ 75 w 316"/>
                  <a:gd name="T9" fmla="*/ 19 h 61"/>
                  <a:gd name="T10" fmla="*/ 102 w 316"/>
                  <a:gd name="T11" fmla="*/ 17 h 61"/>
                  <a:gd name="T12" fmla="*/ 167 w 316"/>
                  <a:gd name="T13" fmla="*/ 15 h 61"/>
                  <a:gd name="T14" fmla="*/ 199 w 316"/>
                  <a:gd name="T15" fmla="*/ 18 h 61"/>
                  <a:gd name="T16" fmla="*/ 231 w 316"/>
                  <a:gd name="T17" fmla="*/ 26 h 61"/>
                  <a:gd name="T18" fmla="*/ 250 w 316"/>
                  <a:gd name="T19" fmla="*/ 32 h 61"/>
                  <a:gd name="T20" fmla="*/ 287 w 316"/>
                  <a:gd name="T21" fmla="*/ 48 h 61"/>
                  <a:gd name="T22" fmla="*/ 305 w 316"/>
                  <a:gd name="T23" fmla="*/ 60 h 61"/>
                  <a:gd name="T24" fmla="*/ 311 w 316"/>
                  <a:gd name="T25" fmla="*/ 61 h 61"/>
                  <a:gd name="T26" fmla="*/ 315 w 316"/>
                  <a:gd name="T27" fmla="*/ 57 h 61"/>
                  <a:gd name="T28" fmla="*/ 316 w 316"/>
                  <a:gd name="T29" fmla="*/ 51 h 61"/>
                  <a:gd name="T30" fmla="*/ 312 w 316"/>
                  <a:gd name="T31" fmla="*/ 47 h 61"/>
                  <a:gd name="T32" fmla="*/ 296 w 316"/>
                  <a:gd name="T33" fmla="*/ 36 h 61"/>
                  <a:gd name="T34" fmla="*/ 260 w 316"/>
                  <a:gd name="T35" fmla="*/ 19 h 61"/>
                  <a:gd name="T36" fmla="*/ 222 w 316"/>
                  <a:gd name="T37" fmla="*/ 8 h 61"/>
                  <a:gd name="T38" fmla="*/ 183 w 316"/>
                  <a:gd name="T39" fmla="*/ 1 h 61"/>
                  <a:gd name="T40" fmla="*/ 162 w 316"/>
                  <a:gd name="T41" fmla="*/ 0 h 61"/>
                  <a:gd name="T42" fmla="*/ 102 w 316"/>
                  <a:gd name="T43" fmla="*/ 1 h 61"/>
                  <a:gd name="T44" fmla="*/ 59 w 316"/>
                  <a:gd name="T45" fmla="*/ 6 h 61"/>
                  <a:gd name="T46" fmla="*/ 44 w 316"/>
                  <a:gd name="T47" fmla="*/ 10 h 61"/>
                  <a:gd name="T48" fmla="*/ 20 w 316"/>
                  <a:gd name="T49" fmla="*/ 19 h 61"/>
                  <a:gd name="T50" fmla="*/ 8 w 316"/>
                  <a:gd name="T51" fmla="*/ 27 h 61"/>
                  <a:gd name="T52" fmla="*/ 1 w 316"/>
                  <a:gd name="T53" fmla="*/ 37 h 61"/>
                  <a:gd name="T54" fmla="*/ 0 w 316"/>
                  <a:gd name="T55" fmla="*/ 40 h 61"/>
                  <a:gd name="T56" fmla="*/ 1 w 316"/>
                  <a:gd name="T57" fmla="*/ 45 h 61"/>
                  <a:gd name="T58" fmla="*/ 6 w 316"/>
                  <a:gd name="T59" fmla="*/ 48 h 61"/>
                  <a:gd name="T60" fmla="*/ 11 w 316"/>
                  <a:gd name="T61" fmla="*/ 47 h 61"/>
                  <a:gd name="T62" fmla="*/ 13 w 316"/>
                  <a:gd name="T63" fmla="*/ 4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16" h="61">
                    <a:moveTo>
                      <a:pt x="13" y="45"/>
                    </a:moveTo>
                    <a:lnTo>
                      <a:pt x="13" y="45"/>
                    </a:lnTo>
                    <a:lnTo>
                      <a:pt x="16" y="41"/>
                    </a:lnTo>
                    <a:lnTo>
                      <a:pt x="20" y="37"/>
                    </a:lnTo>
                    <a:lnTo>
                      <a:pt x="27" y="32"/>
                    </a:lnTo>
                    <a:lnTo>
                      <a:pt x="38" y="28"/>
                    </a:lnTo>
                    <a:lnTo>
                      <a:pt x="47" y="24"/>
                    </a:lnTo>
                    <a:lnTo>
                      <a:pt x="47" y="24"/>
                    </a:lnTo>
                    <a:lnTo>
                      <a:pt x="61" y="22"/>
                    </a:lnTo>
                    <a:lnTo>
                      <a:pt x="75" y="19"/>
                    </a:lnTo>
                    <a:lnTo>
                      <a:pt x="102" y="17"/>
                    </a:lnTo>
                    <a:lnTo>
                      <a:pt x="102" y="17"/>
                    </a:lnTo>
                    <a:lnTo>
                      <a:pt x="134" y="15"/>
                    </a:lnTo>
                    <a:lnTo>
                      <a:pt x="167" y="15"/>
                    </a:lnTo>
                    <a:lnTo>
                      <a:pt x="183" y="17"/>
                    </a:lnTo>
                    <a:lnTo>
                      <a:pt x="199" y="18"/>
                    </a:lnTo>
                    <a:lnTo>
                      <a:pt x="214" y="22"/>
                    </a:lnTo>
                    <a:lnTo>
                      <a:pt x="231" y="26"/>
                    </a:lnTo>
                    <a:lnTo>
                      <a:pt x="231" y="26"/>
                    </a:lnTo>
                    <a:lnTo>
                      <a:pt x="250" y="32"/>
                    </a:lnTo>
                    <a:lnTo>
                      <a:pt x="269" y="40"/>
                    </a:lnTo>
                    <a:lnTo>
                      <a:pt x="287" y="48"/>
                    </a:lnTo>
                    <a:lnTo>
                      <a:pt x="305" y="60"/>
                    </a:lnTo>
                    <a:lnTo>
                      <a:pt x="305" y="60"/>
                    </a:lnTo>
                    <a:lnTo>
                      <a:pt x="308" y="61"/>
                    </a:lnTo>
                    <a:lnTo>
                      <a:pt x="311" y="61"/>
                    </a:lnTo>
                    <a:lnTo>
                      <a:pt x="313" y="60"/>
                    </a:lnTo>
                    <a:lnTo>
                      <a:pt x="315" y="57"/>
                    </a:lnTo>
                    <a:lnTo>
                      <a:pt x="316" y="55"/>
                    </a:lnTo>
                    <a:lnTo>
                      <a:pt x="316" y="51"/>
                    </a:lnTo>
                    <a:lnTo>
                      <a:pt x="315" y="48"/>
                    </a:lnTo>
                    <a:lnTo>
                      <a:pt x="312" y="47"/>
                    </a:lnTo>
                    <a:lnTo>
                      <a:pt x="312" y="47"/>
                    </a:lnTo>
                    <a:lnTo>
                      <a:pt x="296" y="36"/>
                    </a:lnTo>
                    <a:lnTo>
                      <a:pt x="278" y="27"/>
                    </a:lnTo>
                    <a:lnTo>
                      <a:pt x="260" y="19"/>
                    </a:lnTo>
                    <a:lnTo>
                      <a:pt x="241" y="13"/>
                    </a:lnTo>
                    <a:lnTo>
                      <a:pt x="222" y="8"/>
                    </a:lnTo>
                    <a:lnTo>
                      <a:pt x="203" y="4"/>
                    </a:lnTo>
                    <a:lnTo>
                      <a:pt x="183" y="1"/>
                    </a:lnTo>
                    <a:lnTo>
                      <a:pt x="162" y="0"/>
                    </a:lnTo>
                    <a:lnTo>
                      <a:pt x="162" y="0"/>
                    </a:lnTo>
                    <a:lnTo>
                      <a:pt x="133" y="0"/>
                    </a:lnTo>
                    <a:lnTo>
                      <a:pt x="102" y="1"/>
                    </a:lnTo>
                    <a:lnTo>
                      <a:pt x="73" y="4"/>
                    </a:lnTo>
                    <a:lnTo>
                      <a:pt x="59" y="6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31" y="13"/>
                    </a:lnTo>
                    <a:lnTo>
                      <a:pt x="20" y="19"/>
                    </a:lnTo>
                    <a:lnTo>
                      <a:pt x="13" y="22"/>
                    </a:lnTo>
                    <a:lnTo>
                      <a:pt x="8" y="27"/>
                    </a:lnTo>
                    <a:lnTo>
                      <a:pt x="3" y="31"/>
                    </a:lnTo>
                    <a:lnTo>
                      <a:pt x="1" y="37"/>
                    </a:lnTo>
                    <a:lnTo>
                      <a:pt x="1" y="37"/>
                    </a:lnTo>
                    <a:lnTo>
                      <a:pt x="0" y="40"/>
                    </a:lnTo>
                    <a:lnTo>
                      <a:pt x="0" y="42"/>
                    </a:lnTo>
                    <a:lnTo>
                      <a:pt x="1" y="45"/>
                    </a:lnTo>
                    <a:lnTo>
                      <a:pt x="3" y="47"/>
                    </a:lnTo>
                    <a:lnTo>
                      <a:pt x="6" y="48"/>
                    </a:lnTo>
                    <a:lnTo>
                      <a:pt x="8" y="48"/>
                    </a:lnTo>
                    <a:lnTo>
                      <a:pt x="11" y="47"/>
                    </a:lnTo>
                    <a:lnTo>
                      <a:pt x="13" y="45"/>
                    </a:lnTo>
                    <a:lnTo>
                      <a:pt x="13" y="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2" name="Freeform 119">
                <a:extLst>
                  <a:ext uri="{FF2B5EF4-FFF2-40B4-BE49-F238E27FC236}">
                    <a16:creationId xmlns:a16="http://schemas.microsoft.com/office/drawing/2014/main" id="{9B989F20-BF3B-A456-ED32-B9FF7A449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5" y="1495"/>
                <a:ext cx="43" cy="72"/>
              </a:xfrm>
              <a:custGeom>
                <a:avLst/>
                <a:gdLst>
                  <a:gd name="T0" fmla="*/ 65 w 87"/>
                  <a:gd name="T1" fmla="*/ 30 h 145"/>
                  <a:gd name="T2" fmla="*/ 51 w 87"/>
                  <a:gd name="T3" fmla="*/ 13 h 145"/>
                  <a:gd name="T4" fmla="*/ 36 w 87"/>
                  <a:gd name="T5" fmla="*/ 2 h 145"/>
                  <a:gd name="T6" fmla="*/ 31 w 87"/>
                  <a:gd name="T7" fmla="*/ 1 h 145"/>
                  <a:gd name="T8" fmla="*/ 14 w 87"/>
                  <a:gd name="T9" fmla="*/ 1 h 145"/>
                  <a:gd name="T10" fmla="*/ 8 w 87"/>
                  <a:gd name="T11" fmla="*/ 4 h 145"/>
                  <a:gd name="T12" fmla="*/ 3 w 87"/>
                  <a:gd name="T13" fmla="*/ 11 h 145"/>
                  <a:gd name="T14" fmla="*/ 0 w 87"/>
                  <a:gd name="T15" fmla="*/ 16 h 145"/>
                  <a:gd name="T16" fmla="*/ 0 w 87"/>
                  <a:gd name="T17" fmla="*/ 28 h 145"/>
                  <a:gd name="T18" fmla="*/ 7 w 87"/>
                  <a:gd name="T19" fmla="*/ 46 h 145"/>
                  <a:gd name="T20" fmla="*/ 13 w 87"/>
                  <a:gd name="T21" fmla="*/ 56 h 145"/>
                  <a:gd name="T22" fmla="*/ 28 w 87"/>
                  <a:gd name="T23" fmla="*/ 75 h 145"/>
                  <a:gd name="T24" fmla="*/ 47 w 87"/>
                  <a:gd name="T25" fmla="*/ 94 h 145"/>
                  <a:gd name="T26" fmla="*/ 64 w 87"/>
                  <a:gd name="T27" fmla="*/ 113 h 145"/>
                  <a:gd name="T28" fmla="*/ 70 w 87"/>
                  <a:gd name="T29" fmla="*/ 125 h 145"/>
                  <a:gd name="T30" fmla="*/ 72 w 87"/>
                  <a:gd name="T31" fmla="*/ 137 h 145"/>
                  <a:gd name="T32" fmla="*/ 73 w 87"/>
                  <a:gd name="T33" fmla="*/ 141 h 145"/>
                  <a:gd name="T34" fmla="*/ 77 w 87"/>
                  <a:gd name="T35" fmla="*/ 145 h 145"/>
                  <a:gd name="T36" fmla="*/ 83 w 87"/>
                  <a:gd name="T37" fmla="*/ 145 h 145"/>
                  <a:gd name="T38" fmla="*/ 87 w 87"/>
                  <a:gd name="T39" fmla="*/ 141 h 145"/>
                  <a:gd name="T40" fmla="*/ 87 w 87"/>
                  <a:gd name="T41" fmla="*/ 137 h 145"/>
                  <a:gd name="T42" fmla="*/ 83 w 87"/>
                  <a:gd name="T43" fmla="*/ 116 h 145"/>
                  <a:gd name="T44" fmla="*/ 70 w 87"/>
                  <a:gd name="T45" fmla="*/ 97 h 145"/>
                  <a:gd name="T46" fmla="*/ 40 w 87"/>
                  <a:gd name="T47" fmla="*/ 65 h 145"/>
                  <a:gd name="T48" fmla="*/ 32 w 87"/>
                  <a:gd name="T49" fmla="*/ 56 h 145"/>
                  <a:gd name="T50" fmla="*/ 19 w 87"/>
                  <a:gd name="T51" fmla="*/ 37 h 145"/>
                  <a:gd name="T52" fmla="*/ 16 w 87"/>
                  <a:gd name="T53" fmla="*/ 27 h 145"/>
                  <a:gd name="T54" fmla="*/ 16 w 87"/>
                  <a:gd name="T55" fmla="*/ 20 h 145"/>
                  <a:gd name="T56" fmla="*/ 17 w 87"/>
                  <a:gd name="T57" fmla="*/ 16 h 145"/>
                  <a:gd name="T58" fmla="*/ 17 w 87"/>
                  <a:gd name="T59" fmla="*/ 16 h 145"/>
                  <a:gd name="T60" fmla="*/ 17 w 87"/>
                  <a:gd name="T61" fmla="*/ 16 h 145"/>
                  <a:gd name="T62" fmla="*/ 18 w 87"/>
                  <a:gd name="T63" fmla="*/ 15 h 145"/>
                  <a:gd name="T64" fmla="*/ 21 w 87"/>
                  <a:gd name="T65" fmla="*/ 15 h 145"/>
                  <a:gd name="T66" fmla="*/ 23 w 87"/>
                  <a:gd name="T67" fmla="*/ 15 h 145"/>
                  <a:gd name="T68" fmla="*/ 26 w 87"/>
                  <a:gd name="T69" fmla="*/ 15 h 145"/>
                  <a:gd name="T70" fmla="*/ 28 w 87"/>
                  <a:gd name="T71" fmla="*/ 16 h 145"/>
                  <a:gd name="T72" fmla="*/ 36 w 87"/>
                  <a:gd name="T73" fmla="*/ 20 h 145"/>
                  <a:gd name="T74" fmla="*/ 53 w 87"/>
                  <a:gd name="T75" fmla="*/ 38 h 145"/>
                  <a:gd name="T76" fmla="*/ 55 w 87"/>
                  <a:gd name="T77" fmla="*/ 41 h 145"/>
                  <a:gd name="T78" fmla="*/ 60 w 87"/>
                  <a:gd name="T79" fmla="*/ 42 h 145"/>
                  <a:gd name="T80" fmla="*/ 65 w 87"/>
                  <a:gd name="T81" fmla="*/ 39 h 145"/>
                  <a:gd name="T82" fmla="*/ 66 w 87"/>
                  <a:gd name="T83" fmla="*/ 34 h 145"/>
                  <a:gd name="T84" fmla="*/ 65 w 87"/>
                  <a:gd name="T85" fmla="*/ 3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7" h="145">
                    <a:moveTo>
                      <a:pt x="65" y="30"/>
                    </a:moveTo>
                    <a:lnTo>
                      <a:pt x="65" y="30"/>
                    </a:lnTo>
                    <a:lnTo>
                      <a:pt x="59" y="22"/>
                    </a:lnTo>
                    <a:lnTo>
                      <a:pt x="51" y="13"/>
                    </a:lnTo>
                    <a:lnTo>
                      <a:pt x="41" y="6"/>
                    </a:lnTo>
                    <a:lnTo>
                      <a:pt x="36" y="2"/>
                    </a:lnTo>
                    <a:lnTo>
                      <a:pt x="31" y="1"/>
                    </a:lnTo>
                    <a:lnTo>
                      <a:pt x="31" y="1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11" y="2"/>
                    </a:lnTo>
                    <a:lnTo>
                      <a:pt x="8" y="4"/>
                    </a:lnTo>
                    <a:lnTo>
                      <a:pt x="5" y="8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0" y="16"/>
                    </a:lnTo>
                    <a:lnTo>
                      <a:pt x="0" y="23"/>
                    </a:lnTo>
                    <a:lnTo>
                      <a:pt x="0" y="28"/>
                    </a:lnTo>
                    <a:lnTo>
                      <a:pt x="2" y="34"/>
                    </a:lnTo>
                    <a:lnTo>
                      <a:pt x="7" y="46"/>
                    </a:lnTo>
                    <a:lnTo>
                      <a:pt x="13" y="56"/>
                    </a:lnTo>
                    <a:lnTo>
                      <a:pt x="13" y="56"/>
                    </a:lnTo>
                    <a:lnTo>
                      <a:pt x="21" y="66"/>
                    </a:lnTo>
                    <a:lnTo>
                      <a:pt x="28" y="75"/>
                    </a:lnTo>
                    <a:lnTo>
                      <a:pt x="47" y="94"/>
                    </a:lnTo>
                    <a:lnTo>
                      <a:pt x="47" y="94"/>
                    </a:lnTo>
                    <a:lnTo>
                      <a:pt x="56" y="103"/>
                    </a:lnTo>
                    <a:lnTo>
                      <a:pt x="64" y="113"/>
                    </a:lnTo>
                    <a:lnTo>
                      <a:pt x="68" y="120"/>
                    </a:lnTo>
                    <a:lnTo>
                      <a:pt x="70" y="125"/>
                    </a:lnTo>
                    <a:lnTo>
                      <a:pt x="72" y="131"/>
                    </a:lnTo>
                    <a:lnTo>
                      <a:pt x="72" y="137"/>
                    </a:lnTo>
                    <a:lnTo>
                      <a:pt x="72" y="137"/>
                    </a:lnTo>
                    <a:lnTo>
                      <a:pt x="73" y="141"/>
                    </a:lnTo>
                    <a:lnTo>
                      <a:pt x="74" y="144"/>
                    </a:lnTo>
                    <a:lnTo>
                      <a:pt x="77" y="145"/>
                    </a:lnTo>
                    <a:lnTo>
                      <a:pt x="80" y="145"/>
                    </a:lnTo>
                    <a:lnTo>
                      <a:pt x="83" y="145"/>
                    </a:lnTo>
                    <a:lnTo>
                      <a:pt x="86" y="144"/>
                    </a:lnTo>
                    <a:lnTo>
                      <a:pt x="87" y="141"/>
                    </a:lnTo>
                    <a:lnTo>
                      <a:pt x="87" y="137"/>
                    </a:lnTo>
                    <a:lnTo>
                      <a:pt x="87" y="137"/>
                    </a:lnTo>
                    <a:lnTo>
                      <a:pt x="86" y="126"/>
                    </a:lnTo>
                    <a:lnTo>
                      <a:pt x="83" y="116"/>
                    </a:lnTo>
                    <a:lnTo>
                      <a:pt x="78" y="106"/>
                    </a:lnTo>
                    <a:lnTo>
                      <a:pt x="70" y="97"/>
                    </a:lnTo>
                    <a:lnTo>
                      <a:pt x="55" y="80"/>
                    </a:lnTo>
                    <a:lnTo>
                      <a:pt x="40" y="65"/>
                    </a:lnTo>
                    <a:lnTo>
                      <a:pt x="40" y="65"/>
                    </a:lnTo>
                    <a:lnTo>
                      <a:pt x="32" y="56"/>
                    </a:lnTo>
                    <a:lnTo>
                      <a:pt x="25" y="47"/>
                    </a:lnTo>
                    <a:lnTo>
                      <a:pt x="19" y="37"/>
                    </a:lnTo>
                    <a:lnTo>
                      <a:pt x="16" y="27"/>
                    </a:lnTo>
                    <a:lnTo>
                      <a:pt x="16" y="27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21" y="15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26" y="15"/>
                    </a:lnTo>
                    <a:lnTo>
                      <a:pt x="26" y="15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36" y="20"/>
                    </a:lnTo>
                    <a:lnTo>
                      <a:pt x="36" y="20"/>
                    </a:lnTo>
                    <a:lnTo>
                      <a:pt x="45" y="29"/>
                    </a:lnTo>
                    <a:lnTo>
                      <a:pt x="53" y="38"/>
                    </a:lnTo>
                    <a:lnTo>
                      <a:pt x="53" y="38"/>
                    </a:lnTo>
                    <a:lnTo>
                      <a:pt x="55" y="41"/>
                    </a:lnTo>
                    <a:lnTo>
                      <a:pt x="58" y="42"/>
                    </a:lnTo>
                    <a:lnTo>
                      <a:pt x="60" y="42"/>
                    </a:lnTo>
                    <a:lnTo>
                      <a:pt x="63" y="41"/>
                    </a:lnTo>
                    <a:lnTo>
                      <a:pt x="65" y="39"/>
                    </a:lnTo>
                    <a:lnTo>
                      <a:pt x="66" y="37"/>
                    </a:lnTo>
                    <a:lnTo>
                      <a:pt x="66" y="34"/>
                    </a:lnTo>
                    <a:lnTo>
                      <a:pt x="65" y="30"/>
                    </a:lnTo>
                    <a:lnTo>
                      <a:pt x="65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3" name="Freeform 120">
                <a:extLst>
                  <a:ext uri="{FF2B5EF4-FFF2-40B4-BE49-F238E27FC236}">
                    <a16:creationId xmlns:a16="http://schemas.microsoft.com/office/drawing/2014/main" id="{84A70BBF-8D24-C649-7394-3EA2E8824D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" y="1508"/>
                <a:ext cx="41" cy="89"/>
              </a:xfrm>
              <a:custGeom>
                <a:avLst/>
                <a:gdLst>
                  <a:gd name="T0" fmla="*/ 37 w 83"/>
                  <a:gd name="T1" fmla="*/ 38 h 178"/>
                  <a:gd name="T2" fmla="*/ 40 w 83"/>
                  <a:gd name="T3" fmla="*/ 23 h 178"/>
                  <a:gd name="T4" fmla="*/ 42 w 83"/>
                  <a:gd name="T5" fmla="*/ 19 h 178"/>
                  <a:gd name="T6" fmla="*/ 44 w 83"/>
                  <a:gd name="T7" fmla="*/ 16 h 178"/>
                  <a:gd name="T8" fmla="*/ 46 w 83"/>
                  <a:gd name="T9" fmla="*/ 16 h 178"/>
                  <a:gd name="T10" fmla="*/ 50 w 83"/>
                  <a:gd name="T11" fmla="*/ 16 h 178"/>
                  <a:gd name="T12" fmla="*/ 54 w 83"/>
                  <a:gd name="T13" fmla="*/ 17 h 178"/>
                  <a:gd name="T14" fmla="*/ 61 w 83"/>
                  <a:gd name="T15" fmla="*/ 26 h 178"/>
                  <a:gd name="T16" fmla="*/ 68 w 83"/>
                  <a:gd name="T17" fmla="*/ 42 h 178"/>
                  <a:gd name="T18" fmla="*/ 68 w 83"/>
                  <a:gd name="T19" fmla="*/ 48 h 178"/>
                  <a:gd name="T20" fmla="*/ 64 w 83"/>
                  <a:gd name="T21" fmla="*/ 66 h 178"/>
                  <a:gd name="T22" fmla="*/ 52 w 83"/>
                  <a:gd name="T23" fmla="*/ 87 h 178"/>
                  <a:gd name="T24" fmla="*/ 44 w 83"/>
                  <a:gd name="T25" fmla="*/ 95 h 178"/>
                  <a:gd name="T26" fmla="*/ 27 w 83"/>
                  <a:gd name="T27" fmla="*/ 110 h 178"/>
                  <a:gd name="T28" fmla="*/ 18 w 83"/>
                  <a:gd name="T29" fmla="*/ 119 h 178"/>
                  <a:gd name="T30" fmla="*/ 7 w 83"/>
                  <a:gd name="T31" fmla="*/ 136 h 178"/>
                  <a:gd name="T32" fmla="*/ 3 w 83"/>
                  <a:gd name="T33" fmla="*/ 150 h 178"/>
                  <a:gd name="T34" fmla="*/ 0 w 83"/>
                  <a:gd name="T35" fmla="*/ 164 h 178"/>
                  <a:gd name="T36" fmla="*/ 2 w 83"/>
                  <a:gd name="T37" fmla="*/ 170 h 178"/>
                  <a:gd name="T38" fmla="*/ 4 w 83"/>
                  <a:gd name="T39" fmla="*/ 177 h 178"/>
                  <a:gd name="T40" fmla="*/ 11 w 83"/>
                  <a:gd name="T41" fmla="*/ 178 h 178"/>
                  <a:gd name="T42" fmla="*/ 16 w 83"/>
                  <a:gd name="T43" fmla="*/ 177 h 178"/>
                  <a:gd name="T44" fmla="*/ 17 w 83"/>
                  <a:gd name="T45" fmla="*/ 170 h 178"/>
                  <a:gd name="T46" fmla="*/ 16 w 83"/>
                  <a:gd name="T47" fmla="*/ 164 h 178"/>
                  <a:gd name="T48" fmla="*/ 18 w 83"/>
                  <a:gd name="T49" fmla="*/ 150 h 178"/>
                  <a:gd name="T50" fmla="*/ 21 w 83"/>
                  <a:gd name="T51" fmla="*/ 142 h 178"/>
                  <a:gd name="T52" fmla="*/ 35 w 83"/>
                  <a:gd name="T53" fmla="*/ 124 h 178"/>
                  <a:gd name="T54" fmla="*/ 55 w 83"/>
                  <a:gd name="T55" fmla="*/ 105 h 178"/>
                  <a:gd name="T56" fmla="*/ 73 w 83"/>
                  <a:gd name="T57" fmla="*/ 85 h 178"/>
                  <a:gd name="T58" fmla="*/ 78 w 83"/>
                  <a:gd name="T59" fmla="*/ 71 h 178"/>
                  <a:gd name="T60" fmla="*/ 83 w 83"/>
                  <a:gd name="T61" fmla="*/ 51 h 178"/>
                  <a:gd name="T62" fmla="*/ 82 w 83"/>
                  <a:gd name="T63" fmla="*/ 35 h 178"/>
                  <a:gd name="T64" fmla="*/ 79 w 83"/>
                  <a:gd name="T65" fmla="*/ 29 h 178"/>
                  <a:gd name="T66" fmla="*/ 69 w 83"/>
                  <a:gd name="T67" fmla="*/ 10 h 178"/>
                  <a:gd name="T68" fmla="*/ 60 w 83"/>
                  <a:gd name="T69" fmla="*/ 3 h 178"/>
                  <a:gd name="T70" fmla="*/ 50 w 83"/>
                  <a:gd name="T71" fmla="*/ 0 h 178"/>
                  <a:gd name="T72" fmla="*/ 42 w 83"/>
                  <a:gd name="T73" fmla="*/ 1 h 178"/>
                  <a:gd name="T74" fmla="*/ 32 w 83"/>
                  <a:gd name="T75" fmla="*/ 7 h 178"/>
                  <a:gd name="T76" fmla="*/ 26 w 83"/>
                  <a:gd name="T77" fmla="*/ 19 h 178"/>
                  <a:gd name="T78" fmla="*/ 22 w 83"/>
                  <a:gd name="T79" fmla="*/ 38 h 178"/>
                  <a:gd name="T80" fmla="*/ 22 w 83"/>
                  <a:gd name="T81" fmla="*/ 40 h 178"/>
                  <a:gd name="T82" fmla="*/ 27 w 83"/>
                  <a:gd name="T83" fmla="*/ 44 h 178"/>
                  <a:gd name="T84" fmla="*/ 32 w 83"/>
                  <a:gd name="T85" fmla="*/ 44 h 178"/>
                  <a:gd name="T86" fmla="*/ 36 w 83"/>
                  <a:gd name="T87" fmla="*/ 40 h 178"/>
                  <a:gd name="T88" fmla="*/ 37 w 83"/>
                  <a:gd name="T89" fmla="*/ 3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3" h="178">
                    <a:moveTo>
                      <a:pt x="37" y="38"/>
                    </a:moveTo>
                    <a:lnTo>
                      <a:pt x="37" y="38"/>
                    </a:lnTo>
                    <a:lnTo>
                      <a:pt x="39" y="28"/>
                    </a:lnTo>
                    <a:lnTo>
                      <a:pt x="40" y="23"/>
                    </a:lnTo>
                    <a:lnTo>
                      <a:pt x="42" y="19"/>
                    </a:lnTo>
                    <a:lnTo>
                      <a:pt x="42" y="19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6" y="16"/>
                    </a:lnTo>
                    <a:lnTo>
                      <a:pt x="47" y="15"/>
                    </a:lnTo>
                    <a:lnTo>
                      <a:pt x="50" y="16"/>
                    </a:lnTo>
                    <a:lnTo>
                      <a:pt x="50" y="16"/>
                    </a:lnTo>
                    <a:lnTo>
                      <a:pt x="54" y="17"/>
                    </a:lnTo>
                    <a:lnTo>
                      <a:pt x="56" y="20"/>
                    </a:lnTo>
                    <a:lnTo>
                      <a:pt x="61" y="26"/>
                    </a:lnTo>
                    <a:lnTo>
                      <a:pt x="65" y="34"/>
                    </a:lnTo>
                    <a:lnTo>
                      <a:pt x="68" y="42"/>
                    </a:lnTo>
                    <a:lnTo>
                      <a:pt x="68" y="42"/>
                    </a:lnTo>
                    <a:lnTo>
                      <a:pt x="68" y="48"/>
                    </a:lnTo>
                    <a:lnTo>
                      <a:pt x="68" y="54"/>
                    </a:lnTo>
                    <a:lnTo>
                      <a:pt x="64" y="66"/>
                    </a:lnTo>
                    <a:lnTo>
                      <a:pt x="59" y="77"/>
                    </a:lnTo>
                    <a:lnTo>
                      <a:pt x="52" y="87"/>
                    </a:lnTo>
                    <a:lnTo>
                      <a:pt x="52" y="87"/>
                    </a:lnTo>
                    <a:lnTo>
                      <a:pt x="44" y="95"/>
                    </a:lnTo>
                    <a:lnTo>
                      <a:pt x="36" y="103"/>
                    </a:lnTo>
                    <a:lnTo>
                      <a:pt x="27" y="110"/>
                    </a:lnTo>
                    <a:lnTo>
                      <a:pt x="18" y="119"/>
                    </a:lnTo>
                    <a:lnTo>
                      <a:pt x="18" y="119"/>
                    </a:lnTo>
                    <a:lnTo>
                      <a:pt x="11" y="131"/>
                    </a:lnTo>
                    <a:lnTo>
                      <a:pt x="7" y="136"/>
                    </a:lnTo>
                    <a:lnTo>
                      <a:pt x="4" y="142"/>
                    </a:lnTo>
                    <a:lnTo>
                      <a:pt x="3" y="150"/>
                    </a:lnTo>
                    <a:lnTo>
                      <a:pt x="2" y="156"/>
                    </a:lnTo>
                    <a:lnTo>
                      <a:pt x="0" y="164"/>
                    </a:lnTo>
                    <a:lnTo>
                      <a:pt x="2" y="170"/>
                    </a:lnTo>
                    <a:lnTo>
                      <a:pt x="2" y="170"/>
                    </a:lnTo>
                    <a:lnTo>
                      <a:pt x="3" y="174"/>
                    </a:lnTo>
                    <a:lnTo>
                      <a:pt x="4" y="177"/>
                    </a:lnTo>
                    <a:lnTo>
                      <a:pt x="7" y="178"/>
                    </a:lnTo>
                    <a:lnTo>
                      <a:pt x="11" y="178"/>
                    </a:lnTo>
                    <a:lnTo>
                      <a:pt x="13" y="178"/>
                    </a:lnTo>
                    <a:lnTo>
                      <a:pt x="16" y="177"/>
                    </a:lnTo>
                    <a:lnTo>
                      <a:pt x="17" y="174"/>
                    </a:lnTo>
                    <a:lnTo>
                      <a:pt x="17" y="170"/>
                    </a:lnTo>
                    <a:lnTo>
                      <a:pt x="17" y="170"/>
                    </a:lnTo>
                    <a:lnTo>
                      <a:pt x="16" y="164"/>
                    </a:lnTo>
                    <a:lnTo>
                      <a:pt x="17" y="156"/>
                    </a:lnTo>
                    <a:lnTo>
                      <a:pt x="18" y="150"/>
                    </a:lnTo>
                    <a:lnTo>
                      <a:pt x="21" y="142"/>
                    </a:lnTo>
                    <a:lnTo>
                      <a:pt x="21" y="142"/>
                    </a:lnTo>
                    <a:lnTo>
                      <a:pt x="27" y="132"/>
                    </a:lnTo>
                    <a:lnTo>
                      <a:pt x="35" y="124"/>
                    </a:lnTo>
                    <a:lnTo>
                      <a:pt x="35" y="124"/>
                    </a:lnTo>
                    <a:lnTo>
                      <a:pt x="55" y="105"/>
                    </a:lnTo>
                    <a:lnTo>
                      <a:pt x="64" y="95"/>
                    </a:lnTo>
                    <a:lnTo>
                      <a:pt x="73" y="85"/>
                    </a:lnTo>
                    <a:lnTo>
                      <a:pt x="73" y="85"/>
                    </a:lnTo>
                    <a:lnTo>
                      <a:pt x="78" y="71"/>
                    </a:lnTo>
                    <a:lnTo>
                      <a:pt x="82" y="57"/>
                    </a:lnTo>
                    <a:lnTo>
                      <a:pt x="83" y="51"/>
                    </a:lnTo>
                    <a:lnTo>
                      <a:pt x="83" y="43"/>
                    </a:lnTo>
                    <a:lnTo>
                      <a:pt x="82" y="35"/>
                    </a:lnTo>
                    <a:lnTo>
                      <a:pt x="79" y="29"/>
                    </a:lnTo>
                    <a:lnTo>
                      <a:pt x="79" y="29"/>
                    </a:lnTo>
                    <a:lnTo>
                      <a:pt x="75" y="19"/>
                    </a:lnTo>
                    <a:lnTo>
                      <a:pt x="69" y="10"/>
                    </a:lnTo>
                    <a:lnTo>
                      <a:pt x="64" y="6"/>
                    </a:lnTo>
                    <a:lnTo>
                      <a:pt x="60" y="3"/>
                    </a:lnTo>
                    <a:lnTo>
                      <a:pt x="55" y="1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42" y="1"/>
                    </a:lnTo>
                    <a:lnTo>
                      <a:pt x="37" y="3"/>
                    </a:lnTo>
                    <a:lnTo>
                      <a:pt x="32" y="7"/>
                    </a:lnTo>
                    <a:lnTo>
                      <a:pt x="28" y="12"/>
                    </a:lnTo>
                    <a:lnTo>
                      <a:pt x="26" y="19"/>
                    </a:lnTo>
                    <a:lnTo>
                      <a:pt x="23" y="25"/>
                    </a:lnTo>
                    <a:lnTo>
                      <a:pt x="22" y="38"/>
                    </a:lnTo>
                    <a:lnTo>
                      <a:pt x="22" y="38"/>
                    </a:lnTo>
                    <a:lnTo>
                      <a:pt x="22" y="40"/>
                    </a:lnTo>
                    <a:lnTo>
                      <a:pt x="25" y="43"/>
                    </a:lnTo>
                    <a:lnTo>
                      <a:pt x="27" y="44"/>
                    </a:lnTo>
                    <a:lnTo>
                      <a:pt x="30" y="45"/>
                    </a:lnTo>
                    <a:lnTo>
                      <a:pt x="32" y="44"/>
                    </a:lnTo>
                    <a:lnTo>
                      <a:pt x="35" y="43"/>
                    </a:lnTo>
                    <a:lnTo>
                      <a:pt x="36" y="40"/>
                    </a:lnTo>
                    <a:lnTo>
                      <a:pt x="37" y="38"/>
                    </a:lnTo>
                    <a:lnTo>
                      <a:pt x="37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4" name="Freeform 121">
                <a:extLst>
                  <a:ext uri="{FF2B5EF4-FFF2-40B4-BE49-F238E27FC236}">
                    <a16:creationId xmlns:a16="http://schemas.microsoft.com/office/drawing/2014/main" id="{7D97EE0B-9B3A-6EC8-A59C-8BE90D8CD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" y="1074"/>
                <a:ext cx="74" cy="88"/>
              </a:xfrm>
              <a:custGeom>
                <a:avLst/>
                <a:gdLst>
                  <a:gd name="T0" fmla="*/ 2 w 149"/>
                  <a:gd name="T1" fmla="*/ 12 h 177"/>
                  <a:gd name="T2" fmla="*/ 2 w 149"/>
                  <a:gd name="T3" fmla="*/ 12 h 177"/>
                  <a:gd name="T4" fmla="*/ 23 w 149"/>
                  <a:gd name="T5" fmla="*/ 30 h 177"/>
                  <a:gd name="T6" fmla="*/ 43 w 149"/>
                  <a:gd name="T7" fmla="*/ 47 h 177"/>
                  <a:gd name="T8" fmla="*/ 61 w 149"/>
                  <a:gd name="T9" fmla="*/ 65 h 177"/>
                  <a:gd name="T10" fmla="*/ 79 w 149"/>
                  <a:gd name="T11" fmla="*/ 86 h 177"/>
                  <a:gd name="T12" fmla="*/ 94 w 149"/>
                  <a:gd name="T13" fmla="*/ 106 h 177"/>
                  <a:gd name="T14" fmla="*/ 109 w 149"/>
                  <a:gd name="T15" fmla="*/ 128 h 177"/>
                  <a:gd name="T16" fmla="*/ 123 w 149"/>
                  <a:gd name="T17" fmla="*/ 149 h 177"/>
                  <a:gd name="T18" fmla="*/ 135 w 149"/>
                  <a:gd name="T19" fmla="*/ 173 h 177"/>
                  <a:gd name="T20" fmla="*/ 135 w 149"/>
                  <a:gd name="T21" fmla="*/ 173 h 177"/>
                  <a:gd name="T22" fmla="*/ 136 w 149"/>
                  <a:gd name="T23" fmla="*/ 176 h 177"/>
                  <a:gd name="T24" fmla="*/ 138 w 149"/>
                  <a:gd name="T25" fmla="*/ 177 h 177"/>
                  <a:gd name="T26" fmla="*/ 141 w 149"/>
                  <a:gd name="T27" fmla="*/ 177 h 177"/>
                  <a:gd name="T28" fmla="*/ 143 w 149"/>
                  <a:gd name="T29" fmla="*/ 176 h 177"/>
                  <a:gd name="T30" fmla="*/ 146 w 149"/>
                  <a:gd name="T31" fmla="*/ 175 h 177"/>
                  <a:gd name="T32" fmla="*/ 147 w 149"/>
                  <a:gd name="T33" fmla="*/ 172 h 177"/>
                  <a:gd name="T34" fmla="*/ 149 w 149"/>
                  <a:gd name="T35" fmla="*/ 170 h 177"/>
                  <a:gd name="T36" fmla="*/ 147 w 149"/>
                  <a:gd name="T37" fmla="*/ 166 h 177"/>
                  <a:gd name="T38" fmla="*/ 147 w 149"/>
                  <a:gd name="T39" fmla="*/ 166 h 177"/>
                  <a:gd name="T40" fmla="*/ 136 w 149"/>
                  <a:gd name="T41" fmla="*/ 142 h 177"/>
                  <a:gd name="T42" fmla="*/ 122 w 149"/>
                  <a:gd name="T43" fmla="*/ 119 h 177"/>
                  <a:gd name="T44" fmla="*/ 107 w 149"/>
                  <a:gd name="T45" fmla="*/ 97 h 177"/>
                  <a:gd name="T46" fmla="*/ 90 w 149"/>
                  <a:gd name="T47" fmla="*/ 75 h 177"/>
                  <a:gd name="T48" fmla="*/ 72 w 149"/>
                  <a:gd name="T49" fmla="*/ 56 h 177"/>
                  <a:gd name="T50" fmla="*/ 54 w 149"/>
                  <a:gd name="T51" fmla="*/ 37 h 177"/>
                  <a:gd name="T52" fmla="*/ 34 w 149"/>
                  <a:gd name="T53" fmla="*/ 18 h 177"/>
                  <a:gd name="T54" fmla="*/ 14 w 149"/>
                  <a:gd name="T55" fmla="*/ 2 h 177"/>
                  <a:gd name="T56" fmla="*/ 14 w 149"/>
                  <a:gd name="T57" fmla="*/ 2 h 177"/>
                  <a:gd name="T58" fmla="*/ 10 w 149"/>
                  <a:gd name="T59" fmla="*/ 0 h 177"/>
                  <a:gd name="T60" fmla="*/ 7 w 149"/>
                  <a:gd name="T61" fmla="*/ 0 h 177"/>
                  <a:gd name="T62" fmla="*/ 5 w 149"/>
                  <a:gd name="T63" fmla="*/ 0 h 177"/>
                  <a:gd name="T64" fmla="*/ 2 w 149"/>
                  <a:gd name="T65" fmla="*/ 3 h 177"/>
                  <a:gd name="T66" fmla="*/ 1 w 149"/>
                  <a:gd name="T67" fmla="*/ 4 h 177"/>
                  <a:gd name="T68" fmla="*/ 0 w 149"/>
                  <a:gd name="T69" fmla="*/ 7 h 177"/>
                  <a:gd name="T70" fmla="*/ 1 w 149"/>
                  <a:gd name="T71" fmla="*/ 9 h 177"/>
                  <a:gd name="T72" fmla="*/ 2 w 149"/>
                  <a:gd name="T73" fmla="*/ 12 h 177"/>
                  <a:gd name="T74" fmla="*/ 2 w 149"/>
                  <a:gd name="T75" fmla="*/ 12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9" h="177">
                    <a:moveTo>
                      <a:pt x="2" y="12"/>
                    </a:moveTo>
                    <a:lnTo>
                      <a:pt x="2" y="12"/>
                    </a:lnTo>
                    <a:lnTo>
                      <a:pt x="23" y="30"/>
                    </a:lnTo>
                    <a:lnTo>
                      <a:pt x="43" y="47"/>
                    </a:lnTo>
                    <a:lnTo>
                      <a:pt x="61" y="65"/>
                    </a:lnTo>
                    <a:lnTo>
                      <a:pt x="79" y="86"/>
                    </a:lnTo>
                    <a:lnTo>
                      <a:pt x="94" y="106"/>
                    </a:lnTo>
                    <a:lnTo>
                      <a:pt x="109" y="128"/>
                    </a:lnTo>
                    <a:lnTo>
                      <a:pt x="123" y="149"/>
                    </a:lnTo>
                    <a:lnTo>
                      <a:pt x="135" y="173"/>
                    </a:lnTo>
                    <a:lnTo>
                      <a:pt x="135" y="173"/>
                    </a:lnTo>
                    <a:lnTo>
                      <a:pt x="136" y="176"/>
                    </a:lnTo>
                    <a:lnTo>
                      <a:pt x="138" y="177"/>
                    </a:lnTo>
                    <a:lnTo>
                      <a:pt x="141" y="177"/>
                    </a:lnTo>
                    <a:lnTo>
                      <a:pt x="143" y="176"/>
                    </a:lnTo>
                    <a:lnTo>
                      <a:pt x="146" y="175"/>
                    </a:lnTo>
                    <a:lnTo>
                      <a:pt x="147" y="172"/>
                    </a:lnTo>
                    <a:lnTo>
                      <a:pt x="149" y="170"/>
                    </a:lnTo>
                    <a:lnTo>
                      <a:pt x="147" y="166"/>
                    </a:lnTo>
                    <a:lnTo>
                      <a:pt x="147" y="166"/>
                    </a:lnTo>
                    <a:lnTo>
                      <a:pt x="136" y="142"/>
                    </a:lnTo>
                    <a:lnTo>
                      <a:pt x="122" y="119"/>
                    </a:lnTo>
                    <a:lnTo>
                      <a:pt x="107" y="97"/>
                    </a:lnTo>
                    <a:lnTo>
                      <a:pt x="90" y="75"/>
                    </a:lnTo>
                    <a:lnTo>
                      <a:pt x="72" y="56"/>
                    </a:lnTo>
                    <a:lnTo>
                      <a:pt x="54" y="37"/>
                    </a:lnTo>
                    <a:lnTo>
                      <a:pt x="34" y="18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5" name="Freeform 122">
                <a:extLst>
                  <a:ext uri="{FF2B5EF4-FFF2-40B4-BE49-F238E27FC236}">
                    <a16:creationId xmlns:a16="http://schemas.microsoft.com/office/drawing/2014/main" id="{040252AC-E7D3-FC68-0076-63B5834FE1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1" y="1758"/>
                <a:ext cx="583" cy="430"/>
              </a:xfrm>
              <a:custGeom>
                <a:avLst/>
                <a:gdLst>
                  <a:gd name="T0" fmla="*/ 994 w 1166"/>
                  <a:gd name="T1" fmla="*/ 161 h 860"/>
                  <a:gd name="T2" fmla="*/ 995 w 1166"/>
                  <a:gd name="T3" fmla="*/ 287 h 860"/>
                  <a:gd name="T4" fmla="*/ 1016 w 1166"/>
                  <a:gd name="T5" fmla="*/ 381 h 860"/>
                  <a:gd name="T6" fmla="*/ 1060 w 1166"/>
                  <a:gd name="T7" fmla="*/ 444 h 860"/>
                  <a:gd name="T8" fmla="*/ 1130 w 1166"/>
                  <a:gd name="T9" fmla="*/ 527 h 860"/>
                  <a:gd name="T10" fmla="*/ 1151 w 1166"/>
                  <a:gd name="T11" fmla="*/ 584 h 860"/>
                  <a:gd name="T12" fmla="*/ 1143 w 1166"/>
                  <a:gd name="T13" fmla="*/ 626 h 860"/>
                  <a:gd name="T14" fmla="*/ 1105 w 1166"/>
                  <a:gd name="T15" fmla="*/ 683 h 860"/>
                  <a:gd name="T16" fmla="*/ 1042 w 1166"/>
                  <a:gd name="T17" fmla="*/ 742 h 860"/>
                  <a:gd name="T18" fmla="*/ 952 w 1166"/>
                  <a:gd name="T19" fmla="*/ 793 h 860"/>
                  <a:gd name="T20" fmla="*/ 812 w 1166"/>
                  <a:gd name="T21" fmla="*/ 833 h 860"/>
                  <a:gd name="T22" fmla="*/ 645 w 1166"/>
                  <a:gd name="T23" fmla="*/ 845 h 860"/>
                  <a:gd name="T24" fmla="*/ 396 w 1166"/>
                  <a:gd name="T25" fmla="*/ 822 h 860"/>
                  <a:gd name="T26" fmla="*/ 231 w 1166"/>
                  <a:gd name="T27" fmla="*/ 782 h 860"/>
                  <a:gd name="T28" fmla="*/ 122 w 1166"/>
                  <a:gd name="T29" fmla="*/ 733 h 860"/>
                  <a:gd name="T30" fmla="*/ 44 w 1166"/>
                  <a:gd name="T31" fmla="*/ 674 h 860"/>
                  <a:gd name="T32" fmla="*/ 15 w 1166"/>
                  <a:gd name="T33" fmla="*/ 645 h 860"/>
                  <a:gd name="T34" fmla="*/ 22 w 1166"/>
                  <a:gd name="T35" fmla="*/ 623 h 860"/>
                  <a:gd name="T36" fmla="*/ 76 w 1166"/>
                  <a:gd name="T37" fmla="*/ 589 h 860"/>
                  <a:gd name="T38" fmla="*/ 142 w 1166"/>
                  <a:gd name="T39" fmla="*/ 524 h 860"/>
                  <a:gd name="T40" fmla="*/ 204 w 1166"/>
                  <a:gd name="T41" fmla="*/ 429 h 860"/>
                  <a:gd name="T42" fmla="*/ 222 w 1166"/>
                  <a:gd name="T43" fmla="*/ 375 h 860"/>
                  <a:gd name="T44" fmla="*/ 225 w 1166"/>
                  <a:gd name="T45" fmla="*/ 275 h 860"/>
                  <a:gd name="T46" fmla="*/ 205 w 1166"/>
                  <a:gd name="T47" fmla="*/ 45 h 860"/>
                  <a:gd name="T48" fmla="*/ 197 w 1166"/>
                  <a:gd name="T49" fmla="*/ 0 h 860"/>
                  <a:gd name="T50" fmla="*/ 188 w 1166"/>
                  <a:gd name="T51" fmla="*/ 7 h 860"/>
                  <a:gd name="T52" fmla="*/ 208 w 1166"/>
                  <a:gd name="T53" fmla="*/ 254 h 860"/>
                  <a:gd name="T54" fmla="*/ 208 w 1166"/>
                  <a:gd name="T55" fmla="*/ 362 h 860"/>
                  <a:gd name="T56" fmla="*/ 192 w 1166"/>
                  <a:gd name="T57" fmla="*/ 421 h 860"/>
                  <a:gd name="T58" fmla="*/ 122 w 1166"/>
                  <a:gd name="T59" fmla="*/ 524 h 860"/>
                  <a:gd name="T60" fmla="*/ 62 w 1166"/>
                  <a:gd name="T61" fmla="*/ 581 h 860"/>
                  <a:gd name="T62" fmla="*/ 5 w 1166"/>
                  <a:gd name="T63" fmla="*/ 613 h 860"/>
                  <a:gd name="T64" fmla="*/ 0 w 1166"/>
                  <a:gd name="T65" fmla="*/ 621 h 860"/>
                  <a:gd name="T66" fmla="*/ 3 w 1166"/>
                  <a:gd name="T67" fmla="*/ 653 h 860"/>
                  <a:gd name="T68" fmla="*/ 47 w 1166"/>
                  <a:gd name="T69" fmla="*/ 696 h 860"/>
                  <a:gd name="T70" fmla="*/ 130 w 1166"/>
                  <a:gd name="T71" fmla="*/ 754 h 860"/>
                  <a:gd name="T72" fmla="*/ 247 w 1166"/>
                  <a:gd name="T73" fmla="*/ 804 h 860"/>
                  <a:gd name="T74" fmla="*/ 387 w 1166"/>
                  <a:gd name="T75" fmla="*/ 836 h 860"/>
                  <a:gd name="T76" fmla="*/ 568 w 1166"/>
                  <a:gd name="T77" fmla="*/ 857 h 860"/>
                  <a:gd name="T78" fmla="*/ 746 w 1166"/>
                  <a:gd name="T79" fmla="*/ 857 h 860"/>
                  <a:gd name="T80" fmla="*/ 898 w 1166"/>
                  <a:gd name="T81" fmla="*/ 828 h 860"/>
                  <a:gd name="T82" fmla="*/ 1000 w 1166"/>
                  <a:gd name="T83" fmla="*/ 786 h 860"/>
                  <a:gd name="T84" fmla="*/ 1074 w 1166"/>
                  <a:gd name="T85" fmla="*/ 735 h 860"/>
                  <a:gd name="T86" fmla="*/ 1135 w 1166"/>
                  <a:gd name="T87" fmla="*/ 672 h 860"/>
                  <a:gd name="T88" fmla="*/ 1163 w 1166"/>
                  <a:gd name="T89" fmla="*/ 618 h 860"/>
                  <a:gd name="T90" fmla="*/ 1165 w 1166"/>
                  <a:gd name="T91" fmla="*/ 572 h 860"/>
                  <a:gd name="T92" fmla="*/ 1133 w 1166"/>
                  <a:gd name="T93" fmla="*/ 506 h 860"/>
                  <a:gd name="T94" fmla="*/ 1071 w 1166"/>
                  <a:gd name="T95" fmla="*/ 434 h 860"/>
                  <a:gd name="T96" fmla="*/ 1023 w 1166"/>
                  <a:gd name="T97" fmla="*/ 355 h 860"/>
                  <a:gd name="T98" fmla="*/ 1010 w 1166"/>
                  <a:gd name="T99" fmla="*/ 264 h 860"/>
                  <a:gd name="T100" fmla="*/ 1006 w 1166"/>
                  <a:gd name="T101" fmla="*/ 134 h 860"/>
                  <a:gd name="T102" fmla="*/ 988 w 1166"/>
                  <a:gd name="T103" fmla="*/ 77 h 860"/>
                  <a:gd name="T104" fmla="*/ 977 w 1166"/>
                  <a:gd name="T105" fmla="*/ 82 h 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66" h="860">
                    <a:moveTo>
                      <a:pt x="978" y="86"/>
                    </a:moveTo>
                    <a:lnTo>
                      <a:pt x="978" y="86"/>
                    </a:lnTo>
                    <a:lnTo>
                      <a:pt x="986" y="110"/>
                    </a:lnTo>
                    <a:lnTo>
                      <a:pt x="991" y="136"/>
                    </a:lnTo>
                    <a:lnTo>
                      <a:pt x="994" y="161"/>
                    </a:lnTo>
                    <a:lnTo>
                      <a:pt x="995" y="188"/>
                    </a:lnTo>
                    <a:lnTo>
                      <a:pt x="995" y="188"/>
                    </a:lnTo>
                    <a:lnTo>
                      <a:pt x="995" y="238"/>
                    </a:lnTo>
                    <a:lnTo>
                      <a:pt x="995" y="262"/>
                    </a:lnTo>
                    <a:lnTo>
                      <a:pt x="995" y="287"/>
                    </a:lnTo>
                    <a:lnTo>
                      <a:pt x="995" y="287"/>
                    </a:lnTo>
                    <a:lnTo>
                      <a:pt x="997" y="311"/>
                    </a:lnTo>
                    <a:lnTo>
                      <a:pt x="1001" y="336"/>
                    </a:lnTo>
                    <a:lnTo>
                      <a:pt x="1007" y="359"/>
                    </a:lnTo>
                    <a:lnTo>
                      <a:pt x="1016" y="381"/>
                    </a:lnTo>
                    <a:lnTo>
                      <a:pt x="1016" y="381"/>
                    </a:lnTo>
                    <a:lnTo>
                      <a:pt x="1023" y="393"/>
                    </a:lnTo>
                    <a:lnTo>
                      <a:pt x="1029" y="404"/>
                    </a:lnTo>
                    <a:lnTo>
                      <a:pt x="1043" y="425"/>
                    </a:lnTo>
                    <a:lnTo>
                      <a:pt x="1060" y="444"/>
                    </a:lnTo>
                    <a:lnTo>
                      <a:pt x="1076" y="463"/>
                    </a:lnTo>
                    <a:lnTo>
                      <a:pt x="1076" y="463"/>
                    </a:lnTo>
                    <a:lnTo>
                      <a:pt x="1104" y="492"/>
                    </a:lnTo>
                    <a:lnTo>
                      <a:pt x="1117" y="509"/>
                    </a:lnTo>
                    <a:lnTo>
                      <a:pt x="1130" y="527"/>
                    </a:lnTo>
                    <a:lnTo>
                      <a:pt x="1140" y="544"/>
                    </a:lnTo>
                    <a:lnTo>
                      <a:pt x="1145" y="553"/>
                    </a:lnTo>
                    <a:lnTo>
                      <a:pt x="1147" y="563"/>
                    </a:lnTo>
                    <a:lnTo>
                      <a:pt x="1150" y="574"/>
                    </a:lnTo>
                    <a:lnTo>
                      <a:pt x="1151" y="584"/>
                    </a:lnTo>
                    <a:lnTo>
                      <a:pt x="1151" y="594"/>
                    </a:lnTo>
                    <a:lnTo>
                      <a:pt x="1150" y="604"/>
                    </a:lnTo>
                    <a:lnTo>
                      <a:pt x="1150" y="604"/>
                    </a:lnTo>
                    <a:lnTo>
                      <a:pt x="1147" y="616"/>
                    </a:lnTo>
                    <a:lnTo>
                      <a:pt x="1143" y="626"/>
                    </a:lnTo>
                    <a:lnTo>
                      <a:pt x="1140" y="637"/>
                    </a:lnTo>
                    <a:lnTo>
                      <a:pt x="1133" y="647"/>
                    </a:lnTo>
                    <a:lnTo>
                      <a:pt x="1119" y="667"/>
                    </a:lnTo>
                    <a:lnTo>
                      <a:pt x="1105" y="683"/>
                    </a:lnTo>
                    <a:lnTo>
                      <a:pt x="1105" y="683"/>
                    </a:lnTo>
                    <a:lnTo>
                      <a:pt x="1090" y="700"/>
                    </a:lnTo>
                    <a:lnTo>
                      <a:pt x="1075" y="714"/>
                    </a:lnTo>
                    <a:lnTo>
                      <a:pt x="1058" y="728"/>
                    </a:lnTo>
                    <a:lnTo>
                      <a:pt x="1042" y="742"/>
                    </a:lnTo>
                    <a:lnTo>
                      <a:pt x="1042" y="742"/>
                    </a:lnTo>
                    <a:lnTo>
                      <a:pt x="1025" y="753"/>
                    </a:lnTo>
                    <a:lnTo>
                      <a:pt x="1007" y="765"/>
                    </a:lnTo>
                    <a:lnTo>
                      <a:pt x="988" y="775"/>
                    </a:lnTo>
                    <a:lnTo>
                      <a:pt x="971" y="784"/>
                    </a:lnTo>
                    <a:lnTo>
                      <a:pt x="952" y="793"/>
                    </a:lnTo>
                    <a:lnTo>
                      <a:pt x="933" y="800"/>
                    </a:lnTo>
                    <a:lnTo>
                      <a:pt x="912" y="808"/>
                    </a:lnTo>
                    <a:lnTo>
                      <a:pt x="893" y="814"/>
                    </a:lnTo>
                    <a:lnTo>
                      <a:pt x="852" y="826"/>
                    </a:lnTo>
                    <a:lnTo>
                      <a:pt x="812" y="833"/>
                    </a:lnTo>
                    <a:lnTo>
                      <a:pt x="770" y="840"/>
                    </a:lnTo>
                    <a:lnTo>
                      <a:pt x="729" y="843"/>
                    </a:lnTo>
                    <a:lnTo>
                      <a:pt x="729" y="843"/>
                    </a:lnTo>
                    <a:lnTo>
                      <a:pt x="687" y="845"/>
                    </a:lnTo>
                    <a:lnTo>
                      <a:pt x="645" y="845"/>
                    </a:lnTo>
                    <a:lnTo>
                      <a:pt x="603" y="843"/>
                    </a:lnTo>
                    <a:lnTo>
                      <a:pt x="561" y="841"/>
                    </a:lnTo>
                    <a:lnTo>
                      <a:pt x="521" y="837"/>
                    </a:lnTo>
                    <a:lnTo>
                      <a:pt x="479" y="833"/>
                    </a:lnTo>
                    <a:lnTo>
                      <a:pt x="396" y="822"/>
                    </a:lnTo>
                    <a:lnTo>
                      <a:pt x="396" y="822"/>
                    </a:lnTo>
                    <a:lnTo>
                      <a:pt x="349" y="814"/>
                    </a:lnTo>
                    <a:lnTo>
                      <a:pt x="301" y="803"/>
                    </a:lnTo>
                    <a:lnTo>
                      <a:pt x="254" y="790"/>
                    </a:lnTo>
                    <a:lnTo>
                      <a:pt x="231" y="782"/>
                    </a:lnTo>
                    <a:lnTo>
                      <a:pt x="208" y="775"/>
                    </a:lnTo>
                    <a:lnTo>
                      <a:pt x="185" y="766"/>
                    </a:lnTo>
                    <a:lnTo>
                      <a:pt x="164" y="756"/>
                    </a:lnTo>
                    <a:lnTo>
                      <a:pt x="142" y="744"/>
                    </a:lnTo>
                    <a:lnTo>
                      <a:pt x="122" y="733"/>
                    </a:lnTo>
                    <a:lnTo>
                      <a:pt x="101" y="719"/>
                    </a:lnTo>
                    <a:lnTo>
                      <a:pt x="81" y="705"/>
                    </a:lnTo>
                    <a:lnTo>
                      <a:pt x="62" y="689"/>
                    </a:lnTo>
                    <a:lnTo>
                      <a:pt x="44" y="674"/>
                    </a:lnTo>
                    <a:lnTo>
                      <a:pt x="44" y="674"/>
                    </a:lnTo>
                    <a:lnTo>
                      <a:pt x="28" y="656"/>
                    </a:lnTo>
                    <a:lnTo>
                      <a:pt x="12" y="639"/>
                    </a:lnTo>
                    <a:lnTo>
                      <a:pt x="12" y="639"/>
                    </a:lnTo>
                    <a:lnTo>
                      <a:pt x="15" y="645"/>
                    </a:lnTo>
                    <a:lnTo>
                      <a:pt x="15" y="645"/>
                    </a:lnTo>
                    <a:lnTo>
                      <a:pt x="15" y="621"/>
                    </a:lnTo>
                    <a:lnTo>
                      <a:pt x="15" y="621"/>
                    </a:lnTo>
                    <a:lnTo>
                      <a:pt x="8" y="628"/>
                    </a:lnTo>
                    <a:lnTo>
                      <a:pt x="8" y="628"/>
                    </a:lnTo>
                    <a:lnTo>
                      <a:pt x="22" y="623"/>
                    </a:lnTo>
                    <a:lnTo>
                      <a:pt x="36" y="617"/>
                    </a:lnTo>
                    <a:lnTo>
                      <a:pt x="49" y="609"/>
                    </a:lnTo>
                    <a:lnTo>
                      <a:pt x="62" y="600"/>
                    </a:lnTo>
                    <a:lnTo>
                      <a:pt x="62" y="600"/>
                    </a:lnTo>
                    <a:lnTo>
                      <a:pt x="76" y="589"/>
                    </a:lnTo>
                    <a:lnTo>
                      <a:pt x="90" y="577"/>
                    </a:lnTo>
                    <a:lnTo>
                      <a:pt x="104" y="565"/>
                    </a:lnTo>
                    <a:lnTo>
                      <a:pt x="117" y="552"/>
                    </a:lnTo>
                    <a:lnTo>
                      <a:pt x="117" y="552"/>
                    </a:lnTo>
                    <a:lnTo>
                      <a:pt x="142" y="524"/>
                    </a:lnTo>
                    <a:lnTo>
                      <a:pt x="165" y="493"/>
                    </a:lnTo>
                    <a:lnTo>
                      <a:pt x="176" y="478"/>
                    </a:lnTo>
                    <a:lnTo>
                      <a:pt x="186" y="463"/>
                    </a:lnTo>
                    <a:lnTo>
                      <a:pt x="195" y="446"/>
                    </a:lnTo>
                    <a:lnTo>
                      <a:pt x="204" y="429"/>
                    </a:lnTo>
                    <a:lnTo>
                      <a:pt x="204" y="429"/>
                    </a:lnTo>
                    <a:lnTo>
                      <a:pt x="211" y="416"/>
                    </a:lnTo>
                    <a:lnTo>
                      <a:pt x="216" y="403"/>
                    </a:lnTo>
                    <a:lnTo>
                      <a:pt x="219" y="389"/>
                    </a:lnTo>
                    <a:lnTo>
                      <a:pt x="222" y="375"/>
                    </a:lnTo>
                    <a:lnTo>
                      <a:pt x="222" y="375"/>
                    </a:lnTo>
                    <a:lnTo>
                      <a:pt x="225" y="345"/>
                    </a:lnTo>
                    <a:lnTo>
                      <a:pt x="226" y="314"/>
                    </a:lnTo>
                    <a:lnTo>
                      <a:pt x="226" y="314"/>
                    </a:lnTo>
                    <a:lnTo>
                      <a:pt x="225" y="275"/>
                    </a:lnTo>
                    <a:lnTo>
                      <a:pt x="223" y="236"/>
                    </a:lnTo>
                    <a:lnTo>
                      <a:pt x="217" y="159"/>
                    </a:lnTo>
                    <a:lnTo>
                      <a:pt x="217" y="159"/>
                    </a:lnTo>
                    <a:lnTo>
                      <a:pt x="209" y="84"/>
                    </a:lnTo>
                    <a:lnTo>
                      <a:pt x="205" y="45"/>
                    </a:lnTo>
                    <a:lnTo>
                      <a:pt x="203" y="7"/>
                    </a:lnTo>
                    <a:lnTo>
                      <a:pt x="203" y="7"/>
                    </a:lnTo>
                    <a:lnTo>
                      <a:pt x="202" y="3"/>
                    </a:lnTo>
                    <a:lnTo>
                      <a:pt x="199" y="1"/>
                    </a:lnTo>
                    <a:lnTo>
                      <a:pt x="197" y="0"/>
                    </a:lnTo>
                    <a:lnTo>
                      <a:pt x="194" y="0"/>
                    </a:lnTo>
                    <a:lnTo>
                      <a:pt x="192" y="0"/>
                    </a:lnTo>
                    <a:lnTo>
                      <a:pt x="189" y="1"/>
                    </a:lnTo>
                    <a:lnTo>
                      <a:pt x="188" y="3"/>
                    </a:lnTo>
                    <a:lnTo>
                      <a:pt x="188" y="7"/>
                    </a:lnTo>
                    <a:lnTo>
                      <a:pt x="188" y="7"/>
                    </a:lnTo>
                    <a:lnTo>
                      <a:pt x="193" y="77"/>
                    </a:lnTo>
                    <a:lnTo>
                      <a:pt x="199" y="148"/>
                    </a:lnTo>
                    <a:lnTo>
                      <a:pt x="207" y="218"/>
                    </a:lnTo>
                    <a:lnTo>
                      <a:pt x="208" y="254"/>
                    </a:lnTo>
                    <a:lnTo>
                      <a:pt x="211" y="290"/>
                    </a:lnTo>
                    <a:lnTo>
                      <a:pt x="211" y="290"/>
                    </a:lnTo>
                    <a:lnTo>
                      <a:pt x="211" y="319"/>
                    </a:lnTo>
                    <a:lnTo>
                      <a:pt x="209" y="348"/>
                    </a:lnTo>
                    <a:lnTo>
                      <a:pt x="208" y="362"/>
                    </a:lnTo>
                    <a:lnTo>
                      <a:pt x="205" y="378"/>
                    </a:lnTo>
                    <a:lnTo>
                      <a:pt x="203" y="392"/>
                    </a:lnTo>
                    <a:lnTo>
                      <a:pt x="198" y="406"/>
                    </a:lnTo>
                    <a:lnTo>
                      <a:pt x="198" y="406"/>
                    </a:lnTo>
                    <a:lnTo>
                      <a:pt x="192" y="421"/>
                    </a:lnTo>
                    <a:lnTo>
                      <a:pt x="183" y="437"/>
                    </a:lnTo>
                    <a:lnTo>
                      <a:pt x="174" y="453"/>
                    </a:lnTo>
                    <a:lnTo>
                      <a:pt x="165" y="468"/>
                    </a:lnTo>
                    <a:lnTo>
                      <a:pt x="143" y="497"/>
                    </a:lnTo>
                    <a:lnTo>
                      <a:pt x="122" y="524"/>
                    </a:lnTo>
                    <a:lnTo>
                      <a:pt x="122" y="524"/>
                    </a:lnTo>
                    <a:lnTo>
                      <a:pt x="108" y="539"/>
                    </a:lnTo>
                    <a:lnTo>
                      <a:pt x="92" y="555"/>
                    </a:lnTo>
                    <a:lnTo>
                      <a:pt x="78" y="569"/>
                    </a:lnTo>
                    <a:lnTo>
                      <a:pt x="62" y="581"/>
                    </a:lnTo>
                    <a:lnTo>
                      <a:pt x="62" y="581"/>
                    </a:lnTo>
                    <a:lnTo>
                      <a:pt x="49" y="591"/>
                    </a:lnTo>
                    <a:lnTo>
                      <a:pt x="35" y="600"/>
                    </a:lnTo>
                    <a:lnTo>
                      <a:pt x="20" y="608"/>
                    </a:lnTo>
                    <a:lnTo>
                      <a:pt x="5" y="613"/>
                    </a:lnTo>
                    <a:lnTo>
                      <a:pt x="5" y="613"/>
                    </a:lnTo>
                    <a:lnTo>
                      <a:pt x="2" y="614"/>
                    </a:lnTo>
                    <a:lnTo>
                      <a:pt x="1" y="616"/>
                    </a:lnTo>
                    <a:lnTo>
                      <a:pt x="0" y="618"/>
                    </a:lnTo>
                    <a:lnTo>
                      <a:pt x="0" y="621"/>
                    </a:lnTo>
                    <a:lnTo>
                      <a:pt x="0" y="621"/>
                    </a:lnTo>
                    <a:lnTo>
                      <a:pt x="0" y="644"/>
                    </a:lnTo>
                    <a:lnTo>
                      <a:pt x="0" y="644"/>
                    </a:lnTo>
                    <a:lnTo>
                      <a:pt x="1" y="649"/>
                    </a:lnTo>
                    <a:lnTo>
                      <a:pt x="3" y="653"/>
                    </a:lnTo>
                    <a:lnTo>
                      <a:pt x="10" y="660"/>
                    </a:lnTo>
                    <a:lnTo>
                      <a:pt x="10" y="660"/>
                    </a:lnTo>
                    <a:lnTo>
                      <a:pt x="28" y="679"/>
                    </a:lnTo>
                    <a:lnTo>
                      <a:pt x="28" y="679"/>
                    </a:lnTo>
                    <a:lnTo>
                      <a:pt x="47" y="696"/>
                    </a:lnTo>
                    <a:lnTo>
                      <a:pt x="66" y="712"/>
                    </a:lnTo>
                    <a:lnTo>
                      <a:pt x="86" y="728"/>
                    </a:lnTo>
                    <a:lnTo>
                      <a:pt x="108" y="742"/>
                    </a:lnTo>
                    <a:lnTo>
                      <a:pt x="108" y="742"/>
                    </a:lnTo>
                    <a:lnTo>
                      <a:pt x="130" y="754"/>
                    </a:lnTo>
                    <a:lnTo>
                      <a:pt x="152" y="767"/>
                    </a:lnTo>
                    <a:lnTo>
                      <a:pt x="176" y="777"/>
                    </a:lnTo>
                    <a:lnTo>
                      <a:pt x="199" y="787"/>
                    </a:lnTo>
                    <a:lnTo>
                      <a:pt x="223" y="796"/>
                    </a:lnTo>
                    <a:lnTo>
                      <a:pt x="247" y="804"/>
                    </a:lnTo>
                    <a:lnTo>
                      <a:pt x="272" y="812"/>
                    </a:lnTo>
                    <a:lnTo>
                      <a:pt x="297" y="818"/>
                    </a:lnTo>
                    <a:lnTo>
                      <a:pt x="297" y="818"/>
                    </a:lnTo>
                    <a:lnTo>
                      <a:pt x="341" y="828"/>
                    </a:lnTo>
                    <a:lnTo>
                      <a:pt x="387" y="836"/>
                    </a:lnTo>
                    <a:lnTo>
                      <a:pt x="433" y="843"/>
                    </a:lnTo>
                    <a:lnTo>
                      <a:pt x="480" y="849"/>
                    </a:lnTo>
                    <a:lnTo>
                      <a:pt x="480" y="849"/>
                    </a:lnTo>
                    <a:lnTo>
                      <a:pt x="523" y="854"/>
                    </a:lnTo>
                    <a:lnTo>
                      <a:pt x="568" y="857"/>
                    </a:lnTo>
                    <a:lnTo>
                      <a:pt x="612" y="860"/>
                    </a:lnTo>
                    <a:lnTo>
                      <a:pt x="657" y="860"/>
                    </a:lnTo>
                    <a:lnTo>
                      <a:pt x="657" y="860"/>
                    </a:lnTo>
                    <a:lnTo>
                      <a:pt x="701" y="860"/>
                    </a:lnTo>
                    <a:lnTo>
                      <a:pt x="746" y="857"/>
                    </a:lnTo>
                    <a:lnTo>
                      <a:pt x="790" y="852"/>
                    </a:lnTo>
                    <a:lnTo>
                      <a:pt x="835" y="845"/>
                    </a:lnTo>
                    <a:lnTo>
                      <a:pt x="835" y="845"/>
                    </a:lnTo>
                    <a:lnTo>
                      <a:pt x="878" y="835"/>
                    </a:lnTo>
                    <a:lnTo>
                      <a:pt x="898" y="828"/>
                    </a:lnTo>
                    <a:lnTo>
                      <a:pt x="920" y="822"/>
                    </a:lnTo>
                    <a:lnTo>
                      <a:pt x="940" y="814"/>
                    </a:lnTo>
                    <a:lnTo>
                      <a:pt x="960" y="805"/>
                    </a:lnTo>
                    <a:lnTo>
                      <a:pt x="981" y="796"/>
                    </a:lnTo>
                    <a:lnTo>
                      <a:pt x="1000" y="786"/>
                    </a:lnTo>
                    <a:lnTo>
                      <a:pt x="1000" y="786"/>
                    </a:lnTo>
                    <a:lnTo>
                      <a:pt x="1019" y="775"/>
                    </a:lnTo>
                    <a:lnTo>
                      <a:pt x="1038" y="763"/>
                    </a:lnTo>
                    <a:lnTo>
                      <a:pt x="1056" y="749"/>
                    </a:lnTo>
                    <a:lnTo>
                      <a:pt x="1074" y="735"/>
                    </a:lnTo>
                    <a:lnTo>
                      <a:pt x="1090" y="721"/>
                    </a:lnTo>
                    <a:lnTo>
                      <a:pt x="1105" y="705"/>
                    </a:lnTo>
                    <a:lnTo>
                      <a:pt x="1121" y="688"/>
                    </a:lnTo>
                    <a:lnTo>
                      <a:pt x="1135" y="672"/>
                    </a:lnTo>
                    <a:lnTo>
                      <a:pt x="1135" y="672"/>
                    </a:lnTo>
                    <a:lnTo>
                      <a:pt x="1142" y="661"/>
                    </a:lnTo>
                    <a:lnTo>
                      <a:pt x="1149" y="651"/>
                    </a:lnTo>
                    <a:lnTo>
                      <a:pt x="1154" y="641"/>
                    </a:lnTo>
                    <a:lnTo>
                      <a:pt x="1159" y="630"/>
                    </a:lnTo>
                    <a:lnTo>
                      <a:pt x="1163" y="618"/>
                    </a:lnTo>
                    <a:lnTo>
                      <a:pt x="1165" y="607"/>
                    </a:lnTo>
                    <a:lnTo>
                      <a:pt x="1166" y="595"/>
                    </a:lnTo>
                    <a:lnTo>
                      <a:pt x="1166" y="583"/>
                    </a:lnTo>
                    <a:lnTo>
                      <a:pt x="1166" y="583"/>
                    </a:lnTo>
                    <a:lnTo>
                      <a:pt x="1165" y="572"/>
                    </a:lnTo>
                    <a:lnTo>
                      <a:pt x="1163" y="562"/>
                    </a:lnTo>
                    <a:lnTo>
                      <a:pt x="1159" y="552"/>
                    </a:lnTo>
                    <a:lnTo>
                      <a:pt x="1155" y="542"/>
                    </a:lnTo>
                    <a:lnTo>
                      <a:pt x="1145" y="524"/>
                    </a:lnTo>
                    <a:lnTo>
                      <a:pt x="1133" y="506"/>
                    </a:lnTo>
                    <a:lnTo>
                      <a:pt x="1133" y="506"/>
                    </a:lnTo>
                    <a:lnTo>
                      <a:pt x="1119" y="487"/>
                    </a:lnTo>
                    <a:lnTo>
                      <a:pt x="1103" y="469"/>
                    </a:lnTo>
                    <a:lnTo>
                      <a:pt x="1071" y="434"/>
                    </a:lnTo>
                    <a:lnTo>
                      <a:pt x="1071" y="434"/>
                    </a:lnTo>
                    <a:lnTo>
                      <a:pt x="1055" y="413"/>
                    </a:lnTo>
                    <a:lnTo>
                      <a:pt x="1039" y="390"/>
                    </a:lnTo>
                    <a:lnTo>
                      <a:pt x="1033" y="379"/>
                    </a:lnTo>
                    <a:lnTo>
                      <a:pt x="1027" y="367"/>
                    </a:lnTo>
                    <a:lnTo>
                      <a:pt x="1023" y="355"/>
                    </a:lnTo>
                    <a:lnTo>
                      <a:pt x="1019" y="341"/>
                    </a:lnTo>
                    <a:lnTo>
                      <a:pt x="1019" y="341"/>
                    </a:lnTo>
                    <a:lnTo>
                      <a:pt x="1014" y="315"/>
                    </a:lnTo>
                    <a:lnTo>
                      <a:pt x="1010" y="290"/>
                    </a:lnTo>
                    <a:lnTo>
                      <a:pt x="1010" y="264"/>
                    </a:lnTo>
                    <a:lnTo>
                      <a:pt x="1010" y="238"/>
                    </a:lnTo>
                    <a:lnTo>
                      <a:pt x="1010" y="185"/>
                    </a:lnTo>
                    <a:lnTo>
                      <a:pt x="1009" y="160"/>
                    </a:lnTo>
                    <a:lnTo>
                      <a:pt x="1006" y="134"/>
                    </a:lnTo>
                    <a:lnTo>
                      <a:pt x="1006" y="134"/>
                    </a:lnTo>
                    <a:lnTo>
                      <a:pt x="1001" y="108"/>
                    </a:lnTo>
                    <a:lnTo>
                      <a:pt x="992" y="82"/>
                    </a:lnTo>
                    <a:lnTo>
                      <a:pt x="992" y="82"/>
                    </a:lnTo>
                    <a:lnTo>
                      <a:pt x="991" y="80"/>
                    </a:lnTo>
                    <a:lnTo>
                      <a:pt x="988" y="77"/>
                    </a:lnTo>
                    <a:lnTo>
                      <a:pt x="986" y="77"/>
                    </a:lnTo>
                    <a:lnTo>
                      <a:pt x="982" y="77"/>
                    </a:lnTo>
                    <a:lnTo>
                      <a:pt x="980" y="78"/>
                    </a:lnTo>
                    <a:lnTo>
                      <a:pt x="978" y="80"/>
                    </a:lnTo>
                    <a:lnTo>
                      <a:pt x="977" y="82"/>
                    </a:lnTo>
                    <a:lnTo>
                      <a:pt x="978" y="86"/>
                    </a:lnTo>
                    <a:lnTo>
                      <a:pt x="978" y="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6" name="Freeform 123">
                <a:extLst>
                  <a:ext uri="{FF2B5EF4-FFF2-40B4-BE49-F238E27FC236}">
                    <a16:creationId xmlns:a16="http://schemas.microsoft.com/office/drawing/2014/main" id="{825EF0D9-0E06-0859-4D59-10903C87D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" y="2019"/>
                <a:ext cx="796" cy="1171"/>
              </a:xfrm>
              <a:custGeom>
                <a:avLst/>
                <a:gdLst>
                  <a:gd name="T0" fmla="*/ 726 w 1593"/>
                  <a:gd name="T1" fmla="*/ 2277 h 2342"/>
                  <a:gd name="T2" fmla="*/ 450 w 1593"/>
                  <a:gd name="T3" fmla="*/ 2143 h 2342"/>
                  <a:gd name="T4" fmla="*/ 351 w 1593"/>
                  <a:gd name="T5" fmla="*/ 2092 h 2342"/>
                  <a:gd name="T6" fmla="*/ 198 w 1593"/>
                  <a:gd name="T7" fmla="*/ 2029 h 2342"/>
                  <a:gd name="T8" fmla="*/ 111 w 1593"/>
                  <a:gd name="T9" fmla="*/ 1987 h 2342"/>
                  <a:gd name="T10" fmla="*/ 52 w 1593"/>
                  <a:gd name="T11" fmla="*/ 1945 h 2342"/>
                  <a:gd name="T12" fmla="*/ 22 w 1593"/>
                  <a:gd name="T13" fmla="*/ 1901 h 2342"/>
                  <a:gd name="T14" fmla="*/ 15 w 1593"/>
                  <a:gd name="T15" fmla="*/ 1868 h 2342"/>
                  <a:gd name="T16" fmla="*/ 22 w 1593"/>
                  <a:gd name="T17" fmla="*/ 1801 h 2342"/>
                  <a:gd name="T18" fmla="*/ 47 w 1593"/>
                  <a:gd name="T19" fmla="*/ 1707 h 2342"/>
                  <a:gd name="T20" fmla="*/ 108 w 1593"/>
                  <a:gd name="T21" fmla="*/ 1565 h 2342"/>
                  <a:gd name="T22" fmla="*/ 165 w 1593"/>
                  <a:gd name="T23" fmla="*/ 1423 h 2342"/>
                  <a:gd name="T24" fmla="*/ 205 w 1593"/>
                  <a:gd name="T25" fmla="*/ 1275 h 2342"/>
                  <a:gd name="T26" fmla="*/ 243 w 1593"/>
                  <a:gd name="T27" fmla="*/ 1079 h 2342"/>
                  <a:gd name="T28" fmla="*/ 291 w 1593"/>
                  <a:gd name="T29" fmla="*/ 887 h 2342"/>
                  <a:gd name="T30" fmla="*/ 345 w 1593"/>
                  <a:gd name="T31" fmla="*/ 747 h 2342"/>
                  <a:gd name="T32" fmla="*/ 430 w 1593"/>
                  <a:gd name="T33" fmla="*/ 599 h 2342"/>
                  <a:gd name="T34" fmla="*/ 515 w 1593"/>
                  <a:gd name="T35" fmla="*/ 504 h 2342"/>
                  <a:gd name="T36" fmla="*/ 566 w 1593"/>
                  <a:gd name="T37" fmla="*/ 463 h 2342"/>
                  <a:gd name="T38" fmla="*/ 698 w 1593"/>
                  <a:gd name="T39" fmla="*/ 385 h 2342"/>
                  <a:gd name="T40" fmla="*/ 858 w 1593"/>
                  <a:gd name="T41" fmla="*/ 312 h 2342"/>
                  <a:gd name="T42" fmla="*/ 1144 w 1593"/>
                  <a:gd name="T43" fmla="*/ 174 h 2342"/>
                  <a:gd name="T44" fmla="*/ 1333 w 1593"/>
                  <a:gd name="T45" fmla="*/ 81 h 2342"/>
                  <a:gd name="T46" fmla="*/ 1442 w 1593"/>
                  <a:gd name="T47" fmla="*/ 37 h 2342"/>
                  <a:gd name="T48" fmla="*/ 1519 w 1593"/>
                  <a:gd name="T49" fmla="*/ 18 h 2342"/>
                  <a:gd name="T50" fmla="*/ 1567 w 1593"/>
                  <a:gd name="T51" fmla="*/ 16 h 2342"/>
                  <a:gd name="T52" fmla="*/ 1590 w 1593"/>
                  <a:gd name="T53" fmla="*/ 18 h 2342"/>
                  <a:gd name="T54" fmla="*/ 1593 w 1593"/>
                  <a:gd name="T55" fmla="*/ 7 h 2342"/>
                  <a:gd name="T56" fmla="*/ 1570 w 1593"/>
                  <a:gd name="T57" fmla="*/ 1 h 2342"/>
                  <a:gd name="T58" fmla="*/ 1500 w 1593"/>
                  <a:gd name="T59" fmla="*/ 5 h 2342"/>
                  <a:gd name="T60" fmla="*/ 1410 w 1593"/>
                  <a:gd name="T61" fmla="*/ 32 h 2342"/>
                  <a:gd name="T62" fmla="*/ 1297 w 1593"/>
                  <a:gd name="T63" fmla="*/ 82 h 2342"/>
                  <a:gd name="T64" fmla="*/ 748 w 1593"/>
                  <a:gd name="T65" fmla="*/ 345 h 2342"/>
                  <a:gd name="T66" fmla="*/ 634 w 1593"/>
                  <a:gd name="T67" fmla="*/ 402 h 2342"/>
                  <a:gd name="T68" fmla="*/ 533 w 1593"/>
                  <a:gd name="T69" fmla="*/ 469 h 2342"/>
                  <a:gd name="T70" fmla="*/ 422 w 1593"/>
                  <a:gd name="T71" fmla="*/ 584 h 2342"/>
                  <a:gd name="T72" fmla="*/ 354 w 1593"/>
                  <a:gd name="T73" fmla="*/ 695 h 2342"/>
                  <a:gd name="T74" fmla="*/ 277 w 1593"/>
                  <a:gd name="T75" fmla="*/ 879 h 2342"/>
                  <a:gd name="T76" fmla="*/ 239 w 1593"/>
                  <a:gd name="T77" fmla="*/ 1024 h 2342"/>
                  <a:gd name="T78" fmla="*/ 188 w 1593"/>
                  <a:gd name="T79" fmla="*/ 1279 h 2342"/>
                  <a:gd name="T80" fmla="*/ 148 w 1593"/>
                  <a:gd name="T81" fmla="*/ 1428 h 2342"/>
                  <a:gd name="T82" fmla="*/ 65 w 1593"/>
                  <a:gd name="T83" fmla="*/ 1624 h 2342"/>
                  <a:gd name="T84" fmla="*/ 21 w 1593"/>
                  <a:gd name="T85" fmla="*/ 1740 h 2342"/>
                  <a:gd name="T86" fmla="*/ 4 w 1593"/>
                  <a:gd name="T87" fmla="*/ 1812 h 2342"/>
                  <a:gd name="T88" fmla="*/ 1 w 1593"/>
                  <a:gd name="T89" fmla="*/ 1883 h 2342"/>
                  <a:gd name="T90" fmla="*/ 12 w 1593"/>
                  <a:gd name="T91" fmla="*/ 1917 h 2342"/>
                  <a:gd name="T92" fmla="*/ 36 w 1593"/>
                  <a:gd name="T93" fmla="*/ 1948 h 2342"/>
                  <a:gd name="T94" fmla="*/ 94 w 1593"/>
                  <a:gd name="T95" fmla="*/ 1994 h 2342"/>
                  <a:gd name="T96" fmla="*/ 182 w 1593"/>
                  <a:gd name="T97" fmla="*/ 2039 h 2342"/>
                  <a:gd name="T98" fmla="*/ 327 w 1593"/>
                  <a:gd name="T99" fmla="*/ 2097 h 2342"/>
                  <a:gd name="T100" fmla="*/ 488 w 1593"/>
                  <a:gd name="T101" fmla="*/ 2179 h 2342"/>
                  <a:gd name="T102" fmla="*/ 675 w 1593"/>
                  <a:gd name="T103" fmla="*/ 2268 h 2342"/>
                  <a:gd name="T104" fmla="*/ 806 w 1593"/>
                  <a:gd name="T105" fmla="*/ 2340 h 2342"/>
                  <a:gd name="T106" fmla="*/ 815 w 1593"/>
                  <a:gd name="T107" fmla="*/ 2340 h 2342"/>
                  <a:gd name="T108" fmla="*/ 816 w 1593"/>
                  <a:gd name="T109" fmla="*/ 2330 h 2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93" h="2342">
                    <a:moveTo>
                      <a:pt x="814" y="2328"/>
                    </a:moveTo>
                    <a:lnTo>
                      <a:pt x="814" y="2328"/>
                    </a:lnTo>
                    <a:lnTo>
                      <a:pt x="770" y="2301"/>
                    </a:lnTo>
                    <a:lnTo>
                      <a:pt x="726" y="2277"/>
                    </a:lnTo>
                    <a:lnTo>
                      <a:pt x="680" y="2254"/>
                    </a:lnTo>
                    <a:lnTo>
                      <a:pt x="634" y="2231"/>
                    </a:lnTo>
                    <a:lnTo>
                      <a:pt x="542" y="2188"/>
                    </a:lnTo>
                    <a:lnTo>
                      <a:pt x="450" y="2143"/>
                    </a:lnTo>
                    <a:lnTo>
                      <a:pt x="450" y="2143"/>
                    </a:lnTo>
                    <a:lnTo>
                      <a:pt x="417" y="2127"/>
                    </a:lnTo>
                    <a:lnTo>
                      <a:pt x="384" y="2109"/>
                    </a:lnTo>
                    <a:lnTo>
                      <a:pt x="351" y="2092"/>
                    </a:lnTo>
                    <a:lnTo>
                      <a:pt x="318" y="2077"/>
                    </a:lnTo>
                    <a:lnTo>
                      <a:pt x="318" y="2077"/>
                    </a:lnTo>
                    <a:lnTo>
                      <a:pt x="258" y="2053"/>
                    </a:lnTo>
                    <a:lnTo>
                      <a:pt x="198" y="2029"/>
                    </a:lnTo>
                    <a:lnTo>
                      <a:pt x="198" y="2029"/>
                    </a:lnTo>
                    <a:lnTo>
                      <a:pt x="169" y="2016"/>
                    </a:lnTo>
                    <a:lnTo>
                      <a:pt x="140" y="2002"/>
                    </a:lnTo>
                    <a:lnTo>
                      <a:pt x="111" y="1987"/>
                    </a:lnTo>
                    <a:lnTo>
                      <a:pt x="84" y="1969"/>
                    </a:lnTo>
                    <a:lnTo>
                      <a:pt x="84" y="1969"/>
                    </a:lnTo>
                    <a:lnTo>
                      <a:pt x="62" y="1954"/>
                    </a:lnTo>
                    <a:lnTo>
                      <a:pt x="52" y="1945"/>
                    </a:lnTo>
                    <a:lnTo>
                      <a:pt x="43" y="1936"/>
                    </a:lnTo>
                    <a:lnTo>
                      <a:pt x="35" y="1924"/>
                    </a:lnTo>
                    <a:lnTo>
                      <a:pt x="28" y="1914"/>
                    </a:lnTo>
                    <a:lnTo>
                      <a:pt x="22" y="1901"/>
                    </a:lnTo>
                    <a:lnTo>
                      <a:pt x="18" y="1890"/>
                    </a:lnTo>
                    <a:lnTo>
                      <a:pt x="18" y="1890"/>
                    </a:lnTo>
                    <a:lnTo>
                      <a:pt x="17" y="1878"/>
                    </a:lnTo>
                    <a:lnTo>
                      <a:pt x="15" y="1868"/>
                    </a:lnTo>
                    <a:lnTo>
                      <a:pt x="15" y="1845"/>
                    </a:lnTo>
                    <a:lnTo>
                      <a:pt x="18" y="1822"/>
                    </a:lnTo>
                    <a:lnTo>
                      <a:pt x="22" y="1801"/>
                    </a:lnTo>
                    <a:lnTo>
                      <a:pt x="22" y="1801"/>
                    </a:lnTo>
                    <a:lnTo>
                      <a:pt x="27" y="1777"/>
                    </a:lnTo>
                    <a:lnTo>
                      <a:pt x="32" y="1752"/>
                    </a:lnTo>
                    <a:lnTo>
                      <a:pt x="40" y="1729"/>
                    </a:lnTo>
                    <a:lnTo>
                      <a:pt x="47" y="1707"/>
                    </a:lnTo>
                    <a:lnTo>
                      <a:pt x="47" y="1707"/>
                    </a:lnTo>
                    <a:lnTo>
                      <a:pt x="66" y="1658"/>
                    </a:lnTo>
                    <a:lnTo>
                      <a:pt x="87" y="1611"/>
                    </a:lnTo>
                    <a:lnTo>
                      <a:pt x="108" y="1565"/>
                    </a:lnTo>
                    <a:lnTo>
                      <a:pt x="129" y="1518"/>
                    </a:lnTo>
                    <a:lnTo>
                      <a:pt x="129" y="1518"/>
                    </a:lnTo>
                    <a:lnTo>
                      <a:pt x="148" y="1471"/>
                    </a:lnTo>
                    <a:lnTo>
                      <a:pt x="165" y="1423"/>
                    </a:lnTo>
                    <a:lnTo>
                      <a:pt x="181" y="1373"/>
                    </a:lnTo>
                    <a:lnTo>
                      <a:pt x="195" y="1323"/>
                    </a:lnTo>
                    <a:lnTo>
                      <a:pt x="195" y="1323"/>
                    </a:lnTo>
                    <a:lnTo>
                      <a:pt x="205" y="1275"/>
                    </a:lnTo>
                    <a:lnTo>
                      <a:pt x="215" y="1225"/>
                    </a:lnTo>
                    <a:lnTo>
                      <a:pt x="233" y="1127"/>
                    </a:lnTo>
                    <a:lnTo>
                      <a:pt x="233" y="1127"/>
                    </a:lnTo>
                    <a:lnTo>
                      <a:pt x="243" y="1079"/>
                    </a:lnTo>
                    <a:lnTo>
                      <a:pt x="253" y="1029"/>
                    </a:lnTo>
                    <a:lnTo>
                      <a:pt x="265" y="982"/>
                    </a:lnTo>
                    <a:lnTo>
                      <a:pt x="277" y="934"/>
                    </a:lnTo>
                    <a:lnTo>
                      <a:pt x="291" y="887"/>
                    </a:lnTo>
                    <a:lnTo>
                      <a:pt x="308" y="840"/>
                    </a:lnTo>
                    <a:lnTo>
                      <a:pt x="324" y="793"/>
                    </a:lnTo>
                    <a:lnTo>
                      <a:pt x="345" y="747"/>
                    </a:lnTo>
                    <a:lnTo>
                      <a:pt x="345" y="747"/>
                    </a:lnTo>
                    <a:lnTo>
                      <a:pt x="362" y="709"/>
                    </a:lnTo>
                    <a:lnTo>
                      <a:pt x="383" y="672"/>
                    </a:lnTo>
                    <a:lnTo>
                      <a:pt x="406" y="635"/>
                    </a:lnTo>
                    <a:lnTo>
                      <a:pt x="430" y="599"/>
                    </a:lnTo>
                    <a:lnTo>
                      <a:pt x="456" y="566"/>
                    </a:lnTo>
                    <a:lnTo>
                      <a:pt x="484" y="534"/>
                    </a:lnTo>
                    <a:lnTo>
                      <a:pt x="500" y="519"/>
                    </a:lnTo>
                    <a:lnTo>
                      <a:pt x="515" y="504"/>
                    </a:lnTo>
                    <a:lnTo>
                      <a:pt x="531" y="490"/>
                    </a:lnTo>
                    <a:lnTo>
                      <a:pt x="548" y="476"/>
                    </a:lnTo>
                    <a:lnTo>
                      <a:pt x="548" y="476"/>
                    </a:lnTo>
                    <a:lnTo>
                      <a:pt x="566" y="463"/>
                    </a:lnTo>
                    <a:lnTo>
                      <a:pt x="584" y="450"/>
                    </a:lnTo>
                    <a:lnTo>
                      <a:pt x="620" y="427"/>
                    </a:lnTo>
                    <a:lnTo>
                      <a:pt x="659" y="406"/>
                    </a:lnTo>
                    <a:lnTo>
                      <a:pt x="698" y="385"/>
                    </a:lnTo>
                    <a:lnTo>
                      <a:pt x="737" y="366"/>
                    </a:lnTo>
                    <a:lnTo>
                      <a:pt x="778" y="348"/>
                    </a:lnTo>
                    <a:lnTo>
                      <a:pt x="858" y="312"/>
                    </a:lnTo>
                    <a:lnTo>
                      <a:pt x="858" y="312"/>
                    </a:lnTo>
                    <a:lnTo>
                      <a:pt x="956" y="264"/>
                    </a:lnTo>
                    <a:lnTo>
                      <a:pt x="1054" y="217"/>
                    </a:lnTo>
                    <a:lnTo>
                      <a:pt x="1054" y="217"/>
                    </a:lnTo>
                    <a:lnTo>
                      <a:pt x="1144" y="174"/>
                    </a:lnTo>
                    <a:lnTo>
                      <a:pt x="1233" y="131"/>
                    </a:lnTo>
                    <a:lnTo>
                      <a:pt x="1233" y="131"/>
                    </a:lnTo>
                    <a:lnTo>
                      <a:pt x="1299" y="98"/>
                    </a:lnTo>
                    <a:lnTo>
                      <a:pt x="1333" y="81"/>
                    </a:lnTo>
                    <a:lnTo>
                      <a:pt x="1367" y="66"/>
                    </a:lnTo>
                    <a:lnTo>
                      <a:pt x="1367" y="66"/>
                    </a:lnTo>
                    <a:lnTo>
                      <a:pt x="1403" y="51"/>
                    </a:lnTo>
                    <a:lnTo>
                      <a:pt x="1442" y="37"/>
                    </a:lnTo>
                    <a:lnTo>
                      <a:pt x="1461" y="30"/>
                    </a:lnTo>
                    <a:lnTo>
                      <a:pt x="1480" y="25"/>
                    </a:lnTo>
                    <a:lnTo>
                      <a:pt x="1499" y="21"/>
                    </a:lnTo>
                    <a:lnTo>
                      <a:pt x="1519" y="18"/>
                    </a:lnTo>
                    <a:lnTo>
                      <a:pt x="1519" y="18"/>
                    </a:lnTo>
                    <a:lnTo>
                      <a:pt x="1536" y="16"/>
                    </a:lnTo>
                    <a:lnTo>
                      <a:pt x="1551" y="15"/>
                    </a:lnTo>
                    <a:lnTo>
                      <a:pt x="1567" y="16"/>
                    </a:lnTo>
                    <a:lnTo>
                      <a:pt x="1584" y="19"/>
                    </a:lnTo>
                    <a:lnTo>
                      <a:pt x="1584" y="19"/>
                    </a:lnTo>
                    <a:lnTo>
                      <a:pt x="1588" y="19"/>
                    </a:lnTo>
                    <a:lnTo>
                      <a:pt x="1590" y="18"/>
                    </a:lnTo>
                    <a:lnTo>
                      <a:pt x="1592" y="15"/>
                    </a:lnTo>
                    <a:lnTo>
                      <a:pt x="1593" y="12"/>
                    </a:lnTo>
                    <a:lnTo>
                      <a:pt x="1593" y="10"/>
                    </a:lnTo>
                    <a:lnTo>
                      <a:pt x="1593" y="7"/>
                    </a:lnTo>
                    <a:lnTo>
                      <a:pt x="1590" y="5"/>
                    </a:lnTo>
                    <a:lnTo>
                      <a:pt x="1588" y="4"/>
                    </a:lnTo>
                    <a:lnTo>
                      <a:pt x="1588" y="4"/>
                    </a:lnTo>
                    <a:lnTo>
                      <a:pt x="1570" y="1"/>
                    </a:lnTo>
                    <a:lnTo>
                      <a:pt x="1553" y="0"/>
                    </a:lnTo>
                    <a:lnTo>
                      <a:pt x="1536" y="1"/>
                    </a:lnTo>
                    <a:lnTo>
                      <a:pt x="1518" y="2"/>
                    </a:lnTo>
                    <a:lnTo>
                      <a:pt x="1500" y="5"/>
                    </a:lnTo>
                    <a:lnTo>
                      <a:pt x="1482" y="9"/>
                    </a:lnTo>
                    <a:lnTo>
                      <a:pt x="1449" y="19"/>
                    </a:lnTo>
                    <a:lnTo>
                      <a:pt x="1449" y="19"/>
                    </a:lnTo>
                    <a:lnTo>
                      <a:pt x="1410" y="32"/>
                    </a:lnTo>
                    <a:lnTo>
                      <a:pt x="1372" y="47"/>
                    </a:lnTo>
                    <a:lnTo>
                      <a:pt x="1333" y="65"/>
                    </a:lnTo>
                    <a:lnTo>
                      <a:pt x="1297" y="82"/>
                    </a:lnTo>
                    <a:lnTo>
                      <a:pt x="1297" y="82"/>
                    </a:lnTo>
                    <a:lnTo>
                      <a:pt x="951" y="250"/>
                    </a:lnTo>
                    <a:lnTo>
                      <a:pt x="951" y="250"/>
                    </a:lnTo>
                    <a:lnTo>
                      <a:pt x="849" y="299"/>
                    </a:lnTo>
                    <a:lnTo>
                      <a:pt x="748" y="345"/>
                    </a:lnTo>
                    <a:lnTo>
                      <a:pt x="748" y="345"/>
                    </a:lnTo>
                    <a:lnTo>
                      <a:pt x="709" y="362"/>
                    </a:lnTo>
                    <a:lnTo>
                      <a:pt x="671" y="382"/>
                    </a:lnTo>
                    <a:lnTo>
                      <a:pt x="634" y="402"/>
                    </a:lnTo>
                    <a:lnTo>
                      <a:pt x="598" y="424"/>
                    </a:lnTo>
                    <a:lnTo>
                      <a:pt x="598" y="424"/>
                    </a:lnTo>
                    <a:lnTo>
                      <a:pt x="565" y="445"/>
                    </a:lnTo>
                    <a:lnTo>
                      <a:pt x="533" y="469"/>
                    </a:lnTo>
                    <a:lnTo>
                      <a:pt x="502" y="496"/>
                    </a:lnTo>
                    <a:lnTo>
                      <a:pt x="474" y="524"/>
                    </a:lnTo>
                    <a:lnTo>
                      <a:pt x="448" y="553"/>
                    </a:lnTo>
                    <a:lnTo>
                      <a:pt x="422" y="584"/>
                    </a:lnTo>
                    <a:lnTo>
                      <a:pt x="399" y="617"/>
                    </a:lnTo>
                    <a:lnTo>
                      <a:pt x="378" y="650"/>
                    </a:lnTo>
                    <a:lnTo>
                      <a:pt x="378" y="650"/>
                    </a:lnTo>
                    <a:lnTo>
                      <a:pt x="354" y="695"/>
                    </a:lnTo>
                    <a:lnTo>
                      <a:pt x="331" y="739"/>
                    </a:lnTo>
                    <a:lnTo>
                      <a:pt x="312" y="785"/>
                    </a:lnTo>
                    <a:lnTo>
                      <a:pt x="294" y="832"/>
                    </a:lnTo>
                    <a:lnTo>
                      <a:pt x="277" y="879"/>
                    </a:lnTo>
                    <a:lnTo>
                      <a:pt x="263" y="928"/>
                    </a:lnTo>
                    <a:lnTo>
                      <a:pt x="251" y="976"/>
                    </a:lnTo>
                    <a:lnTo>
                      <a:pt x="239" y="1024"/>
                    </a:lnTo>
                    <a:lnTo>
                      <a:pt x="239" y="1024"/>
                    </a:lnTo>
                    <a:lnTo>
                      <a:pt x="229" y="1075"/>
                    </a:lnTo>
                    <a:lnTo>
                      <a:pt x="219" y="1126"/>
                    </a:lnTo>
                    <a:lnTo>
                      <a:pt x="198" y="1228"/>
                    </a:lnTo>
                    <a:lnTo>
                      <a:pt x="188" y="1279"/>
                    </a:lnTo>
                    <a:lnTo>
                      <a:pt x="177" y="1329"/>
                    </a:lnTo>
                    <a:lnTo>
                      <a:pt x="163" y="1378"/>
                    </a:lnTo>
                    <a:lnTo>
                      <a:pt x="148" y="1428"/>
                    </a:lnTo>
                    <a:lnTo>
                      <a:pt x="148" y="1428"/>
                    </a:lnTo>
                    <a:lnTo>
                      <a:pt x="129" y="1477"/>
                    </a:lnTo>
                    <a:lnTo>
                      <a:pt x="108" y="1527"/>
                    </a:lnTo>
                    <a:lnTo>
                      <a:pt x="65" y="1624"/>
                    </a:lnTo>
                    <a:lnTo>
                      <a:pt x="65" y="1624"/>
                    </a:lnTo>
                    <a:lnTo>
                      <a:pt x="45" y="1670"/>
                    </a:lnTo>
                    <a:lnTo>
                      <a:pt x="36" y="1693"/>
                    </a:lnTo>
                    <a:lnTo>
                      <a:pt x="28" y="1715"/>
                    </a:lnTo>
                    <a:lnTo>
                      <a:pt x="21" y="1740"/>
                    </a:lnTo>
                    <a:lnTo>
                      <a:pt x="14" y="1764"/>
                    </a:lnTo>
                    <a:lnTo>
                      <a:pt x="9" y="1788"/>
                    </a:lnTo>
                    <a:lnTo>
                      <a:pt x="4" y="1812"/>
                    </a:lnTo>
                    <a:lnTo>
                      <a:pt x="4" y="1812"/>
                    </a:lnTo>
                    <a:lnTo>
                      <a:pt x="1" y="1833"/>
                    </a:lnTo>
                    <a:lnTo>
                      <a:pt x="0" y="1853"/>
                    </a:lnTo>
                    <a:lnTo>
                      <a:pt x="0" y="1873"/>
                    </a:lnTo>
                    <a:lnTo>
                      <a:pt x="1" y="1883"/>
                    </a:lnTo>
                    <a:lnTo>
                      <a:pt x="4" y="1894"/>
                    </a:lnTo>
                    <a:lnTo>
                      <a:pt x="4" y="1894"/>
                    </a:lnTo>
                    <a:lnTo>
                      <a:pt x="7" y="1905"/>
                    </a:lnTo>
                    <a:lnTo>
                      <a:pt x="12" y="1917"/>
                    </a:lnTo>
                    <a:lnTo>
                      <a:pt x="18" y="1927"/>
                    </a:lnTo>
                    <a:lnTo>
                      <a:pt x="26" y="1937"/>
                    </a:lnTo>
                    <a:lnTo>
                      <a:pt x="26" y="1937"/>
                    </a:lnTo>
                    <a:lnTo>
                      <a:pt x="36" y="1948"/>
                    </a:lnTo>
                    <a:lnTo>
                      <a:pt x="46" y="1959"/>
                    </a:lnTo>
                    <a:lnTo>
                      <a:pt x="57" y="1969"/>
                    </a:lnTo>
                    <a:lnTo>
                      <a:pt x="69" y="1978"/>
                    </a:lnTo>
                    <a:lnTo>
                      <a:pt x="94" y="1994"/>
                    </a:lnTo>
                    <a:lnTo>
                      <a:pt x="121" y="2010"/>
                    </a:lnTo>
                    <a:lnTo>
                      <a:pt x="121" y="2010"/>
                    </a:lnTo>
                    <a:lnTo>
                      <a:pt x="151" y="2025"/>
                    </a:lnTo>
                    <a:lnTo>
                      <a:pt x="182" y="2039"/>
                    </a:lnTo>
                    <a:lnTo>
                      <a:pt x="246" y="2064"/>
                    </a:lnTo>
                    <a:lnTo>
                      <a:pt x="246" y="2064"/>
                    </a:lnTo>
                    <a:lnTo>
                      <a:pt x="300" y="2086"/>
                    </a:lnTo>
                    <a:lnTo>
                      <a:pt x="327" y="2097"/>
                    </a:lnTo>
                    <a:lnTo>
                      <a:pt x="352" y="2109"/>
                    </a:lnTo>
                    <a:lnTo>
                      <a:pt x="352" y="2109"/>
                    </a:lnTo>
                    <a:lnTo>
                      <a:pt x="443" y="2156"/>
                    </a:lnTo>
                    <a:lnTo>
                      <a:pt x="488" y="2179"/>
                    </a:lnTo>
                    <a:lnTo>
                      <a:pt x="534" y="2200"/>
                    </a:lnTo>
                    <a:lnTo>
                      <a:pt x="534" y="2200"/>
                    </a:lnTo>
                    <a:lnTo>
                      <a:pt x="628" y="2245"/>
                    </a:lnTo>
                    <a:lnTo>
                      <a:pt x="675" y="2268"/>
                    </a:lnTo>
                    <a:lnTo>
                      <a:pt x="721" y="2292"/>
                    </a:lnTo>
                    <a:lnTo>
                      <a:pt x="721" y="2292"/>
                    </a:lnTo>
                    <a:lnTo>
                      <a:pt x="764" y="2316"/>
                    </a:lnTo>
                    <a:lnTo>
                      <a:pt x="806" y="2340"/>
                    </a:lnTo>
                    <a:lnTo>
                      <a:pt x="806" y="2340"/>
                    </a:lnTo>
                    <a:lnTo>
                      <a:pt x="809" y="2342"/>
                    </a:lnTo>
                    <a:lnTo>
                      <a:pt x="812" y="2342"/>
                    </a:lnTo>
                    <a:lnTo>
                      <a:pt x="815" y="2340"/>
                    </a:lnTo>
                    <a:lnTo>
                      <a:pt x="816" y="2338"/>
                    </a:lnTo>
                    <a:lnTo>
                      <a:pt x="817" y="2335"/>
                    </a:lnTo>
                    <a:lnTo>
                      <a:pt x="817" y="2333"/>
                    </a:lnTo>
                    <a:lnTo>
                      <a:pt x="816" y="2330"/>
                    </a:lnTo>
                    <a:lnTo>
                      <a:pt x="814" y="2328"/>
                    </a:lnTo>
                    <a:lnTo>
                      <a:pt x="814" y="23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7" name="Freeform 124">
                <a:extLst>
                  <a:ext uri="{FF2B5EF4-FFF2-40B4-BE49-F238E27FC236}">
                    <a16:creationId xmlns:a16="http://schemas.microsoft.com/office/drawing/2014/main" id="{2C4EBB75-F12B-EB43-B705-4A47F0AA61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" y="3043"/>
                <a:ext cx="107" cy="1266"/>
              </a:xfrm>
              <a:custGeom>
                <a:avLst/>
                <a:gdLst>
                  <a:gd name="T0" fmla="*/ 191 w 215"/>
                  <a:gd name="T1" fmla="*/ 7 h 2531"/>
                  <a:gd name="T2" fmla="*/ 196 w 215"/>
                  <a:gd name="T3" fmla="*/ 132 h 2531"/>
                  <a:gd name="T4" fmla="*/ 200 w 215"/>
                  <a:gd name="T5" fmla="*/ 257 h 2531"/>
                  <a:gd name="T6" fmla="*/ 200 w 215"/>
                  <a:gd name="T7" fmla="*/ 382 h 2531"/>
                  <a:gd name="T8" fmla="*/ 192 w 215"/>
                  <a:gd name="T9" fmla="*/ 474 h 2531"/>
                  <a:gd name="T10" fmla="*/ 188 w 215"/>
                  <a:gd name="T11" fmla="*/ 505 h 2531"/>
                  <a:gd name="T12" fmla="*/ 167 w 215"/>
                  <a:gd name="T13" fmla="*/ 623 h 2531"/>
                  <a:gd name="T14" fmla="*/ 139 w 215"/>
                  <a:gd name="T15" fmla="*/ 740 h 2531"/>
                  <a:gd name="T16" fmla="*/ 108 w 215"/>
                  <a:gd name="T17" fmla="*/ 859 h 2531"/>
                  <a:gd name="T18" fmla="*/ 79 w 215"/>
                  <a:gd name="T19" fmla="*/ 977 h 2531"/>
                  <a:gd name="T20" fmla="*/ 66 w 215"/>
                  <a:gd name="T21" fmla="*/ 1038 h 2531"/>
                  <a:gd name="T22" fmla="*/ 42 w 215"/>
                  <a:gd name="T23" fmla="*/ 1159 h 2531"/>
                  <a:gd name="T24" fmla="*/ 22 w 215"/>
                  <a:gd name="T25" fmla="*/ 1280 h 2531"/>
                  <a:gd name="T26" fmla="*/ 9 w 215"/>
                  <a:gd name="T27" fmla="*/ 1402 h 2531"/>
                  <a:gd name="T28" fmla="*/ 4 w 215"/>
                  <a:gd name="T29" fmla="*/ 1465 h 2531"/>
                  <a:gd name="T30" fmla="*/ 0 w 215"/>
                  <a:gd name="T31" fmla="*/ 1589 h 2531"/>
                  <a:gd name="T32" fmla="*/ 1 w 215"/>
                  <a:gd name="T33" fmla="*/ 1714 h 2531"/>
                  <a:gd name="T34" fmla="*/ 8 w 215"/>
                  <a:gd name="T35" fmla="*/ 1838 h 2531"/>
                  <a:gd name="T36" fmla="*/ 15 w 215"/>
                  <a:gd name="T37" fmla="*/ 1962 h 2531"/>
                  <a:gd name="T38" fmla="*/ 31 w 215"/>
                  <a:gd name="T39" fmla="*/ 2212 h 2531"/>
                  <a:gd name="T40" fmla="*/ 36 w 215"/>
                  <a:gd name="T41" fmla="*/ 2338 h 2531"/>
                  <a:gd name="T42" fmla="*/ 36 w 215"/>
                  <a:gd name="T43" fmla="*/ 2463 h 2531"/>
                  <a:gd name="T44" fmla="*/ 34 w 215"/>
                  <a:gd name="T45" fmla="*/ 2525 h 2531"/>
                  <a:gd name="T46" fmla="*/ 34 w 215"/>
                  <a:gd name="T47" fmla="*/ 2528 h 2531"/>
                  <a:gd name="T48" fmla="*/ 38 w 215"/>
                  <a:gd name="T49" fmla="*/ 2531 h 2531"/>
                  <a:gd name="T50" fmla="*/ 43 w 215"/>
                  <a:gd name="T51" fmla="*/ 2531 h 2531"/>
                  <a:gd name="T52" fmla="*/ 48 w 215"/>
                  <a:gd name="T53" fmla="*/ 2528 h 2531"/>
                  <a:gd name="T54" fmla="*/ 50 w 215"/>
                  <a:gd name="T55" fmla="*/ 2525 h 2531"/>
                  <a:gd name="T56" fmla="*/ 52 w 215"/>
                  <a:gd name="T57" fmla="*/ 2399 h 2531"/>
                  <a:gd name="T58" fmla="*/ 48 w 215"/>
                  <a:gd name="T59" fmla="*/ 2274 h 2531"/>
                  <a:gd name="T60" fmla="*/ 34 w 215"/>
                  <a:gd name="T61" fmla="*/ 2025 h 2531"/>
                  <a:gd name="T62" fmla="*/ 25 w 215"/>
                  <a:gd name="T63" fmla="*/ 1900 h 2531"/>
                  <a:gd name="T64" fmla="*/ 17 w 215"/>
                  <a:gd name="T65" fmla="*/ 1713 h 2531"/>
                  <a:gd name="T66" fmla="*/ 15 w 215"/>
                  <a:gd name="T67" fmla="*/ 1588 h 2531"/>
                  <a:gd name="T68" fmla="*/ 17 w 215"/>
                  <a:gd name="T69" fmla="*/ 1526 h 2531"/>
                  <a:gd name="T70" fmla="*/ 24 w 215"/>
                  <a:gd name="T71" fmla="*/ 1401 h 2531"/>
                  <a:gd name="T72" fmla="*/ 38 w 215"/>
                  <a:gd name="T73" fmla="*/ 1278 h 2531"/>
                  <a:gd name="T74" fmla="*/ 58 w 215"/>
                  <a:gd name="T75" fmla="*/ 1154 h 2531"/>
                  <a:gd name="T76" fmla="*/ 83 w 215"/>
                  <a:gd name="T77" fmla="*/ 1032 h 2531"/>
                  <a:gd name="T78" fmla="*/ 109 w 215"/>
                  <a:gd name="T79" fmla="*/ 914 h 2531"/>
                  <a:gd name="T80" fmla="*/ 140 w 215"/>
                  <a:gd name="T81" fmla="*/ 795 h 2531"/>
                  <a:gd name="T82" fmla="*/ 170 w 215"/>
                  <a:gd name="T83" fmla="*/ 678 h 2531"/>
                  <a:gd name="T84" fmla="*/ 196 w 215"/>
                  <a:gd name="T85" fmla="*/ 560 h 2531"/>
                  <a:gd name="T86" fmla="*/ 201 w 215"/>
                  <a:gd name="T87" fmla="*/ 529 h 2531"/>
                  <a:gd name="T88" fmla="*/ 211 w 215"/>
                  <a:gd name="T89" fmla="*/ 438 h 2531"/>
                  <a:gd name="T90" fmla="*/ 215 w 215"/>
                  <a:gd name="T91" fmla="*/ 314 h 2531"/>
                  <a:gd name="T92" fmla="*/ 212 w 215"/>
                  <a:gd name="T93" fmla="*/ 192 h 2531"/>
                  <a:gd name="T94" fmla="*/ 208 w 215"/>
                  <a:gd name="T95" fmla="*/ 68 h 2531"/>
                  <a:gd name="T96" fmla="*/ 206 w 215"/>
                  <a:gd name="T97" fmla="*/ 7 h 2531"/>
                  <a:gd name="T98" fmla="*/ 203 w 215"/>
                  <a:gd name="T99" fmla="*/ 1 h 2531"/>
                  <a:gd name="T100" fmla="*/ 198 w 215"/>
                  <a:gd name="T101" fmla="*/ 0 h 2531"/>
                  <a:gd name="T102" fmla="*/ 193 w 215"/>
                  <a:gd name="T103" fmla="*/ 1 h 2531"/>
                  <a:gd name="T104" fmla="*/ 191 w 215"/>
                  <a:gd name="T105" fmla="*/ 7 h 25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5" h="2531">
                    <a:moveTo>
                      <a:pt x="191" y="7"/>
                    </a:moveTo>
                    <a:lnTo>
                      <a:pt x="191" y="7"/>
                    </a:lnTo>
                    <a:lnTo>
                      <a:pt x="193" y="70"/>
                    </a:lnTo>
                    <a:lnTo>
                      <a:pt x="196" y="132"/>
                    </a:lnTo>
                    <a:lnTo>
                      <a:pt x="198" y="194"/>
                    </a:lnTo>
                    <a:lnTo>
                      <a:pt x="200" y="257"/>
                    </a:lnTo>
                    <a:lnTo>
                      <a:pt x="201" y="319"/>
                    </a:lnTo>
                    <a:lnTo>
                      <a:pt x="200" y="382"/>
                    </a:lnTo>
                    <a:lnTo>
                      <a:pt x="196" y="444"/>
                    </a:lnTo>
                    <a:lnTo>
                      <a:pt x="192" y="474"/>
                    </a:lnTo>
                    <a:lnTo>
                      <a:pt x="188" y="505"/>
                    </a:lnTo>
                    <a:lnTo>
                      <a:pt x="188" y="505"/>
                    </a:lnTo>
                    <a:lnTo>
                      <a:pt x="179" y="565"/>
                    </a:lnTo>
                    <a:lnTo>
                      <a:pt x="167" y="623"/>
                    </a:lnTo>
                    <a:lnTo>
                      <a:pt x="154" y="682"/>
                    </a:lnTo>
                    <a:lnTo>
                      <a:pt x="139" y="740"/>
                    </a:lnTo>
                    <a:lnTo>
                      <a:pt x="139" y="740"/>
                    </a:lnTo>
                    <a:lnTo>
                      <a:pt x="108" y="859"/>
                    </a:lnTo>
                    <a:lnTo>
                      <a:pt x="93" y="917"/>
                    </a:lnTo>
                    <a:lnTo>
                      <a:pt x="79" y="977"/>
                    </a:lnTo>
                    <a:lnTo>
                      <a:pt x="79" y="977"/>
                    </a:lnTo>
                    <a:lnTo>
                      <a:pt x="66" y="1038"/>
                    </a:lnTo>
                    <a:lnTo>
                      <a:pt x="53" y="1098"/>
                    </a:lnTo>
                    <a:lnTo>
                      <a:pt x="42" y="1159"/>
                    </a:lnTo>
                    <a:lnTo>
                      <a:pt x="32" y="1219"/>
                    </a:lnTo>
                    <a:lnTo>
                      <a:pt x="22" y="1280"/>
                    </a:lnTo>
                    <a:lnTo>
                      <a:pt x="14" y="1341"/>
                    </a:lnTo>
                    <a:lnTo>
                      <a:pt x="9" y="1402"/>
                    </a:lnTo>
                    <a:lnTo>
                      <a:pt x="4" y="1465"/>
                    </a:lnTo>
                    <a:lnTo>
                      <a:pt x="4" y="1465"/>
                    </a:lnTo>
                    <a:lnTo>
                      <a:pt x="1" y="1527"/>
                    </a:lnTo>
                    <a:lnTo>
                      <a:pt x="0" y="1589"/>
                    </a:lnTo>
                    <a:lnTo>
                      <a:pt x="0" y="1652"/>
                    </a:lnTo>
                    <a:lnTo>
                      <a:pt x="1" y="1714"/>
                    </a:lnTo>
                    <a:lnTo>
                      <a:pt x="4" y="1775"/>
                    </a:lnTo>
                    <a:lnTo>
                      <a:pt x="8" y="1838"/>
                    </a:lnTo>
                    <a:lnTo>
                      <a:pt x="15" y="1962"/>
                    </a:lnTo>
                    <a:lnTo>
                      <a:pt x="15" y="1962"/>
                    </a:lnTo>
                    <a:lnTo>
                      <a:pt x="23" y="2087"/>
                    </a:lnTo>
                    <a:lnTo>
                      <a:pt x="31" y="2212"/>
                    </a:lnTo>
                    <a:lnTo>
                      <a:pt x="33" y="2274"/>
                    </a:lnTo>
                    <a:lnTo>
                      <a:pt x="36" y="2338"/>
                    </a:lnTo>
                    <a:lnTo>
                      <a:pt x="37" y="2400"/>
                    </a:lnTo>
                    <a:lnTo>
                      <a:pt x="36" y="2463"/>
                    </a:lnTo>
                    <a:lnTo>
                      <a:pt x="36" y="2463"/>
                    </a:lnTo>
                    <a:lnTo>
                      <a:pt x="34" y="2525"/>
                    </a:lnTo>
                    <a:lnTo>
                      <a:pt x="34" y="2525"/>
                    </a:lnTo>
                    <a:lnTo>
                      <a:pt x="34" y="2528"/>
                    </a:lnTo>
                    <a:lnTo>
                      <a:pt x="36" y="2530"/>
                    </a:lnTo>
                    <a:lnTo>
                      <a:pt x="38" y="2531"/>
                    </a:lnTo>
                    <a:lnTo>
                      <a:pt x="41" y="2531"/>
                    </a:lnTo>
                    <a:lnTo>
                      <a:pt x="43" y="2531"/>
                    </a:lnTo>
                    <a:lnTo>
                      <a:pt x="46" y="2530"/>
                    </a:lnTo>
                    <a:lnTo>
                      <a:pt x="48" y="2528"/>
                    </a:lnTo>
                    <a:lnTo>
                      <a:pt x="50" y="2525"/>
                    </a:lnTo>
                    <a:lnTo>
                      <a:pt x="50" y="2525"/>
                    </a:lnTo>
                    <a:lnTo>
                      <a:pt x="51" y="2461"/>
                    </a:lnTo>
                    <a:lnTo>
                      <a:pt x="52" y="2399"/>
                    </a:lnTo>
                    <a:lnTo>
                      <a:pt x="51" y="2337"/>
                    </a:lnTo>
                    <a:lnTo>
                      <a:pt x="48" y="2274"/>
                    </a:lnTo>
                    <a:lnTo>
                      <a:pt x="42" y="2150"/>
                    </a:lnTo>
                    <a:lnTo>
                      <a:pt x="34" y="2025"/>
                    </a:lnTo>
                    <a:lnTo>
                      <a:pt x="34" y="2025"/>
                    </a:lnTo>
                    <a:lnTo>
                      <a:pt x="25" y="1900"/>
                    </a:lnTo>
                    <a:lnTo>
                      <a:pt x="19" y="1775"/>
                    </a:lnTo>
                    <a:lnTo>
                      <a:pt x="17" y="1713"/>
                    </a:lnTo>
                    <a:lnTo>
                      <a:pt x="15" y="1651"/>
                    </a:lnTo>
                    <a:lnTo>
                      <a:pt x="15" y="1588"/>
                    </a:lnTo>
                    <a:lnTo>
                      <a:pt x="17" y="1526"/>
                    </a:lnTo>
                    <a:lnTo>
                      <a:pt x="17" y="1526"/>
                    </a:lnTo>
                    <a:lnTo>
                      <a:pt x="19" y="1463"/>
                    </a:lnTo>
                    <a:lnTo>
                      <a:pt x="24" y="1401"/>
                    </a:lnTo>
                    <a:lnTo>
                      <a:pt x="31" y="1340"/>
                    </a:lnTo>
                    <a:lnTo>
                      <a:pt x="38" y="1278"/>
                    </a:lnTo>
                    <a:lnTo>
                      <a:pt x="47" y="1217"/>
                    </a:lnTo>
                    <a:lnTo>
                      <a:pt x="58" y="1154"/>
                    </a:lnTo>
                    <a:lnTo>
                      <a:pt x="70" y="1093"/>
                    </a:lnTo>
                    <a:lnTo>
                      <a:pt x="83" y="1032"/>
                    </a:lnTo>
                    <a:lnTo>
                      <a:pt x="83" y="1032"/>
                    </a:lnTo>
                    <a:lnTo>
                      <a:pt x="109" y="914"/>
                    </a:lnTo>
                    <a:lnTo>
                      <a:pt x="140" y="795"/>
                    </a:lnTo>
                    <a:lnTo>
                      <a:pt x="140" y="795"/>
                    </a:lnTo>
                    <a:lnTo>
                      <a:pt x="155" y="737"/>
                    </a:lnTo>
                    <a:lnTo>
                      <a:pt x="170" y="678"/>
                    </a:lnTo>
                    <a:lnTo>
                      <a:pt x="184" y="618"/>
                    </a:lnTo>
                    <a:lnTo>
                      <a:pt x="196" y="560"/>
                    </a:lnTo>
                    <a:lnTo>
                      <a:pt x="196" y="560"/>
                    </a:lnTo>
                    <a:lnTo>
                      <a:pt x="201" y="529"/>
                    </a:lnTo>
                    <a:lnTo>
                      <a:pt x="205" y="499"/>
                    </a:lnTo>
                    <a:lnTo>
                      <a:pt x="211" y="438"/>
                    </a:lnTo>
                    <a:lnTo>
                      <a:pt x="214" y="375"/>
                    </a:lnTo>
                    <a:lnTo>
                      <a:pt x="215" y="314"/>
                    </a:lnTo>
                    <a:lnTo>
                      <a:pt x="215" y="253"/>
                    </a:lnTo>
                    <a:lnTo>
                      <a:pt x="212" y="192"/>
                    </a:lnTo>
                    <a:lnTo>
                      <a:pt x="208" y="68"/>
                    </a:lnTo>
                    <a:lnTo>
                      <a:pt x="208" y="68"/>
                    </a:lnTo>
                    <a:lnTo>
                      <a:pt x="206" y="7"/>
                    </a:lnTo>
                    <a:lnTo>
                      <a:pt x="206" y="7"/>
                    </a:lnTo>
                    <a:lnTo>
                      <a:pt x="206" y="4"/>
                    </a:lnTo>
                    <a:lnTo>
                      <a:pt x="203" y="1"/>
                    </a:lnTo>
                    <a:lnTo>
                      <a:pt x="201" y="0"/>
                    </a:lnTo>
                    <a:lnTo>
                      <a:pt x="198" y="0"/>
                    </a:lnTo>
                    <a:lnTo>
                      <a:pt x="196" y="0"/>
                    </a:lnTo>
                    <a:lnTo>
                      <a:pt x="193" y="1"/>
                    </a:lnTo>
                    <a:lnTo>
                      <a:pt x="192" y="4"/>
                    </a:lnTo>
                    <a:lnTo>
                      <a:pt x="191" y="7"/>
                    </a:lnTo>
                    <a:lnTo>
                      <a:pt x="191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8" name="Freeform 125">
                <a:extLst>
                  <a:ext uri="{FF2B5EF4-FFF2-40B4-BE49-F238E27FC236}">
                    <a16:creationId xmlns:a16="http://schemas.microsoft.com/office/drawing/2014/main" id="{62109C8A-F41B-41CF-353E-4117006CB4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" y="3183"/>
                <a:ext cx="196" cy="1127"/>
              </a:xfrm>
              <a:custGeom>
                <a:avLst/>
                <a:gdLst>
                  <a:gd name="T0" fmla="*/ 375 w 392"/>
                  <a:gd name="T1" fmla="*/ 33 h 2253"/>
                  <a:gd name="T2" fmla="*/ 361 w 392"/>
                  <a:gd name="T3" fmla="*/ 113 h 2253"/>
                  <a:gd name="T4" fmla="*/ 332 w 392"/>
                  <a:gd name="T5" fmla="*/ 216 h 2253"/>
                  <a:gd name="T6" fmla="*/ 278 w 392"/>
                  <a:gd name="T7" fmla="*/ 369 h 2253"/>
                  <a:gd name="T8" fmla="*/ 256 w 392"/>
                  <a:gd name="T9" fmla="*/ 446 h 2253"/>
                  <a:gd name="T10" fmla="*/ 228 w 392"/>
                  <a:gd name="T11" fmla="*/ 585 h 2253"/>
                  <a:gd name="T12" fmla="*/ 215 w 392"/>
                  <a:gd name="T13" fmla="*/ 756 h 2253"/>
                  <a:gd name="T14" fmla="*/ 212 w 392"/>
                  <a:gd name="T15" fmla="*/ 869 h 2253"/>
                  <a:gd name="T16" fmla="*/ 217 w 392"/>
                  <a:gd name="T17" fmla="*/ 1152 h 2253"/>
                  <a:gd name="T18" fmla="*/ 215 w 392"/>
                  <a:gd name="T19" fmla="*/ 1321 h 2253"/>
                  <a:gd name="T20" fmla="*/ 210 w 392"/>
                  <a:gd name="T21" fmla="*/ 1378 h 2253"/>
                  <a:gd name="T22" fmla="*/ 201 w 392"/>
                  <a:gd name="T23" fmla="*/ 1434 h 2253"/>
                  <a:gd name="T24" fmla="*/ 176 w 392"/>
                  <a:gd name="T25" fmla="*/ 1544 h 2253"/>
                  <a:gd name="T26" fmla="*/ 146 w 392"/>
                  <a:gd name="T27" fmla="*/ 1651 h 2253"/>
                  <a:gd name="T28" fmla="*/ 109 w 392"/>
                  <a:gd name="T29" fmla="*/ 1754 h 2253"/>
                  <a:gd name="T30" fmla="*/ 76 w 392"/>
                  <a:gd name="T31" fmla="*/ 1861 h 2253"/>
                  <a:gd name="T32" fmla="*/ 47 w 392"/>
                  <a:gd name="T33" fmla="*/ 1970 h 2253"/>
                  <a:gd name="T34" fmla="*/ 17 w 392"/>
                  <a:gd name="T35" fmla="*/ 2133 h 2253"/>
                  <a:gd name="T36" fmla="*/ 0 w 392"/>
                  <a:gd name="T37" fmla="*/ 2242 h 2253"/>
                  <a:gd name="T38" fmla="*/ 1 w 392"/>
                  <a:gd name="T39" fmla="*/ 2249 h 2253"/>
                  <a:gd name="T40" fmla="*/ 9 w 392"/>
                  <a:gd name="T41" fmla="*/ 2253 h 2253"/>
                  <a:gd name="T42" fmla="*/ 15 w 392"/>
                  <a:gd name="T43" fmla="*/ 2246 h 2253"/>
                  <a:gd name="T44" fmla="*/ 41 w 392"/>
                  <a:gd name="T45" fmla="*/ 2082 h 2253"/>
                  <a:gd name="T46" fmla="*/ 62 w 392"/>
                  <a:gd name="T47" fmla="*/ 1973 h 2253"/>
                  <a:gd name="T48" fmla="*/ 109 w 392"/>
                  <a:gd name="T49" fmla="*/ 1807 h 2253"/>
                  <a:gd name="T50" fmla="*/ 143 w 392"/>
                  <a:gd name="T51" fmla="*/ 1705 h 2253"/>
                  <a:gd name="T52" fmla="*/ 169 w 392"/>
                  <a:gd name="T53" fmla="*/ 1626 h 2253"/>
                  <a:gd name="T54" fmla="*/ 191 w 392"/>
                  <a:gd name="T55" fmla="*/ 1545 h 2253"/>
                  <a:gd name="T56" fmla="*/ 216 w 392"/>
                  <a:gd name="T57" fmla="*/ 1437 h 2253"/>
                  <a:gd name="T58" fmla="*/ 225 w 392"/>
                  <a:gd name="T59" fmla="*/ 1382 h 2253"/>
                  <a:gd name="T60" fmla="*/ 233 w 392"/>
                  <a:gd name="T61" fmla="*/ 1213 h 2253"/>
                  <a:gd name="T62" fmla="*/ 229 w 392"/>
                  <a:gd name="T63" fmla="*/ 929 h 2253"/>
                  <a:gd name="T64" fmla="*/ 229 w 392"/>
                  <a:gd name="T65" fmla="*/ 814 h 2253"/>
                  <a:gd name="T66" fmla="*/ 238 w 392"/>
                  <a:gd name="T67" fmla="*/ 642 h 2253"/>
                  <a:gd name="T68" fmla="*/ 265 w 392"/>
                  <a:gd name="T69" fmla="*/ 472 h 2253"/>
                  <a:gd name="T70" fmla="*/ 278 w 392"/>
                  <a:gd name="T71" fmla="*/ 420 h 2253"/>
                  <a:gd name="T72" fmla="*/ 331 w 392"/>
                  <a:gd name="T73" fmla="*/ 266 h 2253"/>
                  <a:gd name="T74" fmla="*/ 371 w 392"/>
                  <a:gd name="T75" fmla="*/ 136 h 2253"/>
                  <a:gd name="T76" fmla="*/ 387 w 392"/>
                  <a:gd name="T77" fmla="*/ 57 h 2253"/>
                  <a:gd name="T78" fmla="*/ 392 w 392"/>
                  <a:gd name="T79" fmla="*/ 6 h 2253"/>
                  <a:gd name="T80" fmla="*/ 390 w 392"/>
                  <a:gd name="T81" fmla="*/ 1 h 2253"/>
                  <a:gd name="T82" fmla="*/ 383 w 392"/>
                  <a:gd name="T83" fmla="*/ 0 h 2253"/>
                  <a:gd name="T84" fmla="*/ 376 w 392"/>
                  <a:gd name="T85" fmla="*/ 6 h 2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2" h="2253">
                    <a:moveTo>
                      <a:pt x="376" y="6"/>
                    </a:moveTo>
                    <a:lnTo>
                      <a:pt x="376" y="6"/>
                    </a:lnTo>
                    <a:lnTo>
                      <a:pt x="375" y="33"/>
                    </a:lnTo>
                    <a:lnTo>
                      <a:pt x="371" y="60"/>
                    </a:lnTo>
                    <a:lnTo>
                      <a:pt x="366" y="86"/>
                    </a:lnTo>
                    <a:lnTo>
                      <a:pt x="361" y="113"/>
                    </a:lnTo>
                    <a:lnTo>
                      <a:pt x="355" y="138"/>
                    </a:lnTo>
                    <a:lnTo>
                      <a:pt x="347" y="164"/>
                    </a:lnTo>
                    <a:lnTo>
                      <a:pt x="332" y="216"/>
                    </a:lnTo>
                    <a:lnTo>
                      <a:pt x="314" y="267"/>
                    </a:lnTo>
                    <a:lnTo>
                      <a:pt x="296" y="318"/>
                    </a:lnTo>
                    <a:lnTo>
                      <a:pt x="278" y="369"/>
                    </a:lnTo>
                    <a:lnTo>
                      <a:pt x="263" y="420"/>
                    </a:lnTo>
                    <a:lnTo>
                      <a:pt x="263" y="420"/>
                    </a:lnTo>
                    <a:lnTo>
                      <a:pt x="256" y="446"/>
                    </a:lnTo>
                    <a:lnTo>
                      <a:pt x="248" y="474"/>
                    </a:lnTo>
                    <a:lnTo>
                      <a:pt x="237" y="529"/>
                    </a:lnTo>
                    <a:lnTo>
                      <a:pt x="228" y="585"/>
                    </a:lnTo>
                    <a:lnTo>
                      <a:pt x="221" y="642"/>
                    </a:lnTo>
                    <a:lnTo>
                      <a:pt x="217" y="699"/>
                    </a:lnTo>
                    <a:lnTo>
                      <a:pt x="215" y="756"/>
                    </a:lnTo>
                    <a:lnTo>
                      <a:pt x="214" y="812"/>
                    </a:lnTo>
                    <a:lnTo>
                      <a:pt x="212" y="869"/>
                    </a:lnTo>
                    <a:lnTo>
                      <a:pt x="212" y="869"/>
                    </a:lnTo>
                    <a:lnTo>
                      <a:pt x="215" y="982"/>
                    </a:lnTo>
                    <a:lnTo>
                      <a:pt x="216" y="1096"/>
                    </a:lnTo>
                    <a:lnTo>
                      <a:pt x="217" y="1152"/>
                    </a:lnTo>
                    <a:lnTo>
                      <a:pt x="217" y="1209"/>
                    </a:lnTo>
                    <a:lnTo>
                      <a:pt x="216" y="1265"/>
                    </a:lnTo>
                    <a:lnTo>
                      <a:pt x="215" y="1321"/>
                    </a:lnTo>
                    <a:lnTo>
                      <a:pt x="215" y="1321"/>
                    </a:lnTo>
                    <a:lnTo>
                      <a:pt x="212" y="1350"/>
                    </a:lnTo>
                    <a:lnTo>
                      <a:pt x="210" y="1378"/>
                    </a:lnTo>
                    <a:lnTo>
                      <a:pt x="206" y="1406"/>
                    </a:lnTo>
                    <a:lnTo>
                      <a:pt x="201" y="1434"/>
                    </a:lnTo>
                    <a:lnTo>
                      <a:pt x="201" y="1434"/>
                    </a:lnTo>
                    <a:lnTo>
                      <a:pt x="188" y="1489"/>
                    </a:lnTo>
                    <a:lnTo>
                      <a:pt x="176" y="1544"/>
                    </a:lnTo>
                    <a:lnTo>
                      <a:pt x="176" y="1544"/>
                    </a:lnTo>
                    <a:lnTo>
                      <a:pt x="162" y="1597"/>
                    </a:lnTo>
                    <a:lnTo>
                      <a:pt x="154" y="1624"/>
                    </a:lnTo>
                    <a:lnTo>
                      <a:pt x="146" y="1651"/>
                    </a:lnTo>
                    <a:lnTo>
                      <a:pt x="146" y="1651"/>
                    </a:lnTo>
                    <a:lnTo>
                      <a:pt x="127" y="1701"/>
                    </a:lnTo>
                    <a:lnTo>
                      <a:pt x="109" y="1754"/>
                    </a:lnTo>
                    <a:lnTo>
                      <a:pt x="109" y="1754"/>
                    </a:lnTo>
                    <a:lnTo>
                      <a:pt x="93" y="1807"/>
                    </a:lnTo>
                    <a:lnTo>
                      <a:pt x="76" y="1861"/>
                    </a:lnTo>
                    <a:lnTo>
                      <a:pt x="61" y="1915"/>
                    </a:lnTo>
                    <a:lnTo>
                      <a:pt x="47" y="1970"/>
                    </a:lnTo>
                    <a:lnTo>
                      <a:pt x="47" y="1970"/>
                    </a:lnTo>
                    <a:lnTo>
                      <a:pt x="36" y="2024"/>
                    </a:lnTo>
                    <a:lnTo>
                      <a:pt x="26" y="2078"/>
                    </a:lnTo>
                    <a:lnTo>
                      <a:pt x="17" y="2133"/>
                    </a:lnTo>
                    <a:lnTo>
                      <a:pt x="9" y="2188"/>
                    </a:lnTo>
                    <a:lnTo>
                      <a:pt x="9" y="2188"/>
                    </a:lnTo>
                    <a:lnTo>
                      <a:pt x="0" y="2242"/>
                    </a:lnTo>
                    <a:lnTo>
                      <a:pt x="0" y="2242"/>
                    </a:lnTo>
                    <a:lnTo>
                      <a:pt x="0" y="2246"/>
                    </a:lnTo>
                    <a:lnTo>
                      <a:pt x="1" y="2249"/>
                    </a:lnTo>
                    <a:lnTo>
                      <a:pt x="4" y="2250"/>
                    </a:lnTo>
                    <a:lnTo>
                      <a:pt x="7" y="2251"/>
                    </a:lnTo>
                    <a:lnTo>
                      <a:pt x="9" y="2253"/>
                    </a:lnTo>
                    <a:lnTo>
                      <a:pt x="12" y="2251"/>
                    </a:lnTo>
                    <a:lnTo>
                      <a:pt x="14" y="2250"/>
                    </a:lnTo>
                    <a:lnTo>
                      <a:pt x="15" y="2246"/>
                    </a:lnTo>
                    <a:lnTo>
                      <a:pt x="15" y="2246"/>
                    </a:lnTo>
                    <a:lnTo>
                      <a:pt x="32" y="2137"/>
                    </a:lnTo>
                    <a:lnTo>
                      <a:pt x="41" y="2082"/>
                    </a:lnTo>
                    <a:lnTo>
                      <a:pt x="51" y="2029"/>
                    </a:lnTo>
                    <a:lnTo>
                      <a:pt x="51" y="2029"/>
                    </a:lnTo>
                    <a:lnTo>
                      <a:pt x="62" y="1973"/>
                    </a:lnTo>
                    <a:lnTo>
                      <a:pt x="76" y="1917"/>
                    </a:lnTo>
                    <a:lnTo>
                      <a:pt x="93" y="1862"/>
                    </a:lnTo>
                    <a:lnTo>
                      <a:pt x="109" y="1807"/>
                    </a:lnTo>
                    <a:lnTo>
                      <a:pt x="109" y="1807"/>
                    </a:lnTo>
                    <a:lnTo>
                      <a:pt x="125" y="1756"/>
                    </a:lnTo>
                    <a:lnTo>
                      <a:pt x="143" y="1705"/>
                    </a:lnTo>
                    <a:lnTo>
                      <a:pt x="143" y="1705"/>
                    </a:lnTo>
                    <a:lnTo>
                      <a:pt x="162" y="1652"/>
                    </a:lnTo>
                    <a:lnTo>
                      <a:pt x="169" y="1626"/>
                    </a:lnTo>
                    <a:lnTo>
                      <a:pt x="177" y="1600"/>
                    </a:lnTo>
                    <a:lnTo>
                      <a:pt x="177" y="1600"/>
                    </a:lnTo>
                    <a:lnTo>
                      <a:pt x="191" y="1545"/>
                    </a:lnTo>
                    <a:lnTo>
                      <a:pt x="205" y="1490"/>
                    </a:lnTo>
                    <a:lnTo>
                      <a:pt x="205" y="1490"/>
                    </a:lnTo>
                    <a:lnTo>
                      <a:pt x="216" y="1437"/>
                    </a:lnTo>
                    <a:lnTo>
                      <a:pt x="223" y="1409"/>
                    </a:lnTo>
                    <a:lnTo>
                      <a:pt x="225" y="1382"/>
                    </a:lnTo>
                    <a:lnTo>
                      <a:pt x="225" y="1382"/>
                    </a:lnTo>
                    <a:lnTo>
                      <a:pt x="230" y="1326"/>
                    </a:lnTo>
                    <a:lnTo>
                      <a:pt x="231" y="1269"/>
                    </a:lnTo>
                    <a:lnTo>
                      <a:pt x="233" y="1213"/>
                    </a:lnTo>
                    <a:lnTo>
                      <a:pt x="233" y="1155"/>
                    </a:lnTo>
                    <a:lnTo>
                      <a:pt x="231" y="1042"/>
                    </a:lnTo>
                    <a:lnTo>
                      <a:pt x="229" y="929"/>
                    </a:lnTo>
                    <a:lnTo>
                      <a:pt x="229" y="929"/>
                    </a:lnTo>
                    <a:lnTo>
                      <a:pt x="229" y="872"/>
                    </a:lnTo>
                    <a:lnTo>
                      <a:pt x="229" y="814"/>
                    </a:lnTo>
                    <a:lnTo>
                      <a:pt x="230" y="757"/>
                    </a:lnTo>
                    <a:lnTo>
                      <a:pt x="233" y="700"/>
                    </a:lnTo>
                    <a:lnTo>
                      <a:pt x="238" y="642"/>
                    </a:lnTo>
                    <a:lnTo>
                      <a:pt x="244" y="585"/>
                    </a:lnTo>
                    <a:lnTo>
                      <a:pt x="253" y="528"/>
                    </a:lnTo>
                    <a:lnTo>
                      <a:pt x="265" y="472"/>
                    </a:lnTo>
                    <a:lnTo>
                      <a:pt x="265" y="472"/>
                    </a:lnTo>
                    <a:lnTo>
                      <a:pt x="271" y="445"/>
                    </a:lnTo>
                    <a:lnTo>
                      <a:pt x="278" y="420"/>
                    </a:lnTo>
                    <a:lnTo>
                      <a:pt x="295" y="368"/>
                    </a:lnTo>
                    <a:lnTo>
                      <a:pt x="313" y="317"/>
                    </a:lnTo>
                    <a:lnTo>
                      <a:pt x="331" y="266"/>
                    </a:lnTo>
                    <a:lnTo>
                      <a:pt x="348" y="215"/>
                    </a:lnTo>
                    <a:lnTo>
                      <a:pt x="364" y="163"/>
                    </a:lnTo>
                    <a:lnTo>
                      <a:pt x="371" y="136"/>
                    </a:lnTo>
                    <a:lnTo>
                      <a:pt x="378" y="110"/>
                    </a:lnTo>
                    <a:lnTo>
                      <a:pt x="383" y="84"/>
                    </a:lnTo>
                    <a:lnTo>
                      <a:pt x="387" y="57"/>
                    </a:lnTo>
                    <a:lnTo>
                      <a:pt x="387" y="57"/>
                    </a:lnTo>
                    <a:lnTo>
                      <a:pt x="390" y="32"/>
                    </a:lnTo>
                    <a:lnTo>
                      <a:pt x="392" y="6"/>
                    </a:lnTo>
                    <a:lnTo>
                      <a:pt x="392" y="6"/>
                    </a:lnTo>
                    <a:lnTo>
                      <a:pt x="392" y="4"/>
                    </a:lnTo>
                    <a:lnTo>
                      <a:pt x="390" y="1"/>
                    </a:lnTo>
                    <a:lnTo>
                      <a:pt x="388" y="0"/>
                    </a:lnTo>
                    <a:lnTo>
                      <a:pt x="385" y="0"/>
                    </a:lnTo>
                    <a:lnTo>
                      <a:pt x="383" y="0"/>
                    </a:lnTo>
                    <a:lnTo>
                      <a:pt x="380" y="1"/>
                    </a:lnTo>
                    <a:lnTo>
                      <a:pt x="378" y="4"/>
                    </a:lnTo>
                    <a:lnTo>
                      <a:pt x="376" y="6"/>
                    </a:lnTo>
                    <a:lnTo>
                      <a:pt x="37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9" name="Freeform 126">
                <a:extLst>
                  <a:ext uri="{FF2B5EF4-FFF2-40B4-BE49-F238E27FC236}">
                    <a16:creationId xmlns:a16="http://schemas.microsoft.com/office/drawing/2014/main" id="{C287E0E7-D052-FD6F-CB52-C07352DB9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" y="4050"/>
                <a:ext cx="1307" cy="123"/>
              </a:xfrm>
              <a:custGeom>
                <a:avLst/>
                <a:gdLst>
                  <a:gd name="T0" fmla="*/ 8 w 2615"/>
                  <a:gd name="T1" fmla="*/ 116 h 247"/>
                  <a:gd name="T2" fmla="*/ 138 w 2615"/>
                  <a:gd name="T3" fmla="*/ 120 h 247"/>
                  <a:gd name="T4" fmla="*/ 266 w 2615"/>
                  <a:gd name="T5" fmla="*/ 134 h 247"/>
                  <a:gd name="T6" fmla="*/ 298 w 2615"/>
                  <a:gd name="T7" fmla="*/ 139 h 247"/>
                  <a:gd name="T8" fmla="*/ 391 w 2615"/>
                  <a:gd name="T9" fmla="*/ 158 h 247"/>
                  <a:gd name="T10" fmla="*/ 515 w 2615"/>
                  <a:gd name="T11" fmla="*/ 190 h 247"/>
                  <a:gd name="T12" fmla="*/ 637 w 2615"/>
                  <a:gd name="T13" fmla="*/ 218 h 247"/>
                  <a:gd name="T14" fmla="*/ 760 w 2615"/>
                  <a:gd name="T15" fmla="*/ 238 h 247"/>
                  <a:gd name="T16" fmla="*/ 792 w 2615"/>
                  <a:gd name="T17" fmla="*/ 242 h 247"/>
                  <a:gd name="T18" fmla="*/ 856 w 2615"/>
                  <a:gd name="T19" fmla="*/ 247 h 247"/>
                  <a:gd name="T20" fmla="*/ 951 w 2615"/>
                  <a:gd name="T21" fmla="*/ 247 h 247"/>
                  <a:gd name="T22" fmla="*/ 1016 w 2615"/>
                  <a:gd name="T23" fmla="*/ 246 h 247"/>
                  <a:gd name="T24" fmla="*/ 1146 w 2615"/>
                  <a:gd name="T25" fmla="*/ 236 h 247"/>
                  <a:gd name="T26" fmla="*/ 1276 w 2615"/>
                  <a:gd name="T27" fmla="*/ 220 h 247"/>
                  <a:gd name="T28" fmla="*/ 1340 w 2615"/>
                  <a:gd name="T29" fmla="*/ 210 h 247"/>
                  <a:gd name="T30" fmla="*/ 1531 w 2615"/>
                  <a:gd name="T31" fmla="*/ 173 h 247"/>
                  <a:gd name="T32" fmla="*/ 1663 w 2615"/>
                  <a:gd name="T33" fmla="*/ 146 h 247"/>
                  <a:gd name="T34" fmla="*/ 1928 w 2615"/>
                  <a:gd name="T35" fmla="*/ 92 h 247"/>
                  <a:gd name="T36" fmla="*/ 2062 w 2615"/>
                  <a:gd name="T37" fmla="*/ 66 h 247"/>
                  <a:gd name="T38" fmla="*/ 2188 w 2615"/>
                  <a:gd name="T39" fmla="*/ 45 h 247"/>
                  <a:gd name="T40" fmla="*/ 2315 w 2615"/>
                  <a:gd name="T41" fmla="*/ 27 h 247"/>
                  <a:gd name="T42" fmla="*/ 2373 w 2615"/>
                  <a:gd name="T43" fmla="*/ 20 h 247"/>
                  <a:gd name="T44" fmla="*/ 2433 w 2615"/>
                  <a:gd name="T45" fmla="*/ 15 h 247"/>
                  <a:gd name="T46" fmla="*/ 2493 w 2615"/>
                  <a:gd name="T47" fmla="*/ 15 h 247"/>
                  <a:gd name="T48" fmla="*/ 2551 w 2615"/>
                  <a:gd name="T49" fmla="*/ 20 h 247"/>
                  <a:gd name="T50" fmla="*/ 2579 w 2615"/>
                  <a:gd name="T51" fmla="*/ 26 h 247"/>
                  <a:gd name="T52" fmla="*/ 2606 w 2615"/>
                  <a:gd name="T53" fmla="*/ 33 h 247"/>
                  <a:gd name="T54" fmla="*/ 2612 w 2615"/>
                  <a:gd name="T55" fmla="*/ 32 h 247"/>
                  <a:gd name="T56" fmla="*/ 2615 w 2615"/>
                  <a:gd name="T57" fmla="*/ 28 h 247"/>
                  <a:gd name="T58" fmla="*/ 2615 w 2615"/>
                  <a:gd name="T59" fmla="*/ 22 h 247"/>
                  <a:gd name="T60" fmla="*/ 2610 w 2615"/>
                  <a:gd name="T61" fmla="*/ 18 h 247"/>
                  <a:gd name="T62" fmla="*/ 2582 w 2615"/>
                  <a:gd name="T63" fmla="*/ 10 h 247"/>
                  <a:gd name="T64" fmla="*/ 2525 w 2615"/>
                  <a:gd name="T65" fmla="*/ 1 h 247"/>
                  <a:gd name="T66" fmla="*/ 2467 w 2615"/>
                  <a:gd name="T67" fmla="*/ 0 h 247"/>
                  <a:gd name="T68" fmla="*/ 2409 w 2615"/>
                  <a:gd name="T69" fmla="*/ 3 h 247"/>
                  <a:gd name="T70" fmla="*/ 2381 w 2615"/>
                  <a:gd name="T71" fmla="*/ 4 h 247"/>
                  <a:gd name="T72" fmla="*/ 2260 w 2615"/>
                  <a:gd name="T73" fmla="*/ 19 h 247"/>
                  <a:gd name="T74" fmla="*/ 2141 w 2615"/>
                  <a:gd name="T75" fmla="*/ 37 h 247"/>
                  <a:gd name="T76" fmla="*/ 2007 w 2615"/>
                  <a:gd name="T77" fmla="*/ 61 h 247"/>
                  <a:gd name="T78" fmla="*/ 1608 w 2615"/>
                  <a:gd name="T79" fmla="*/ 143 h 247"/>
                  <a:gd name="T80" fmla="*/ 1479 w 2615"/>
                  <a:gd name="T81" fmla="*/ 169 h 247"/>
                  <a:gd name="T82" fmla="*/ 1349 w 2615"/>
                  <a:gd name="T83" fmla="*/ 194 h 247"/>
                  <a:gd name="T84" fmla="*/ 1284 w 2615"/>
                  <a:gd name="T85" fmla="*/ 204 h 247"/>
                  <a:gd name="T86" fmla="*/ 1152 w 2615"/>
                  <a:gd name="T87" fmla="*/ 220 h 247"/>
                  <a:gd name="T88" fmla="*/ 1086 w 2615"/>
                  <a:gd name="T89" fmla="*/ 225 h 247"/>
                  <a:gd name="T90" fmla="*/ 955 w 2615"/>
                  <a:gd name="T91" fmla="*/ 232 h 247"/>
                  <a:gd name="T92" fmla="*/ 823 w 2615"/>
                  <a:gd name="T93" fmla="*/ 229 h 247"/>
                  <a:gd name="T94" fmla="*/ 792 w 2615"/>
                  <a:gd name="T95" fmla="*/ 227 h 247"/>
                  <a:gd name="T96" fmla="*/ 729 w 2615"/>
                  <a:gd name="T97" fmla="*/ 219 h 247"/>
                  <a:gd name="T98" fmla="*/ 635 w 2615"/>
                  <a:gd name="T99" fmla="*/ 201 h 247"/>
                  <a:gd name="T100" fmla="*/ 572 w 2615"/>
                  <a:gd name="T101" fmla="*/ 187 h 247"/>
                  <a:gd name="T102" fmla="*/ 450 w 2615"/>
                  <a:gd name="T103" fmla="*/ 157 h 247"/>
                  <a:gd name="T104" fmla="*/ 327 w 2615"/>
                  <a:gd name="T105" fmla="*/ 129 h 247"/>
                  <a:gd name="T106" fmla="*/ 263 w 2615"/>
                  <a:gd name="T107" fmla="*/ 117 h 247"/>
                  <a:gd name="T108" fmla="*/ 136 w 2615"/>
                  <a:gd name="T109" fmla="*/ 104 h 247"/>
                  <a:gd name="T110" fmla="*/ 72 w 2615"/>
                  <a:gd name="T111" fmla="*/ 102 h 247"/>
                  <a:gd name="T112" fmla="*/ 8 w 2615"/>
                  <a:gd name="T113" fmla="*/ 101 h 247"/>
                  <a:gd name="T114" fmla="*/ 3 w 2615"/>
                  <a:gd name="T115" fmla="*/ 103 h 247"/>
                  <a:gd name="T116" fmla="*/ 0 w 2615"/>
                  <a:gd name="T117" fmla="*/ 108 h 247"/>
                  <a:gd name="T118" fmla="*/ 3 w 2615"/>
                  <a:gd name="T119" fmla="*/ 113 h 247"/>
                  <a:gd name="T120" fmla="*/ 8 w 2615"/>
                  <a:gd name="T121" fmla="*/ 116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615" h="247">
                    <a:moveTo>
                      <a:pt x="8" y="116"/>
                    </a:moveTo>
                    <a:lnTo>
                      <a:pt x="8" y="116"/>
                    </a:lnTo>
                    <a:lnTo>
                      <a:pt x="73" y="117"/>
                    </a:lnTo>
                    <a:lnTo>
                      <a:pt x="138" y="120"/>
                    </a:lnTo>
                    <a:lnTo>
                      <a:pt x="202" y="125"/>
                    </a:lnTo>
                    <a:lnTo>
                      <a:pt x="266" y="134"/>
                    </a:lnTo>
                    <a:lnTo>
                      <a:pt x="266" y="134"/>
                    </a:lnTo>
                    <a:lnTo>
                      <a:pt x="298" y="139"/>
                    </a:lnTo>
                    <a:lnTo>
                      <a:pt x="330" y="145"/>
                    </a:lnTo>
                    <a:lnTo>
                      <a:pt x="391" y="158"/>
                    </a:lnTo>
                    <a:lnTo>
                      <a:pt x="515" y="190"/>
                    </a:lnTo>
                    <a:lnTo>
                      <a:pt x="515" y="190"/>
                    </a:lnTo>
                    <a:lnTo>
                      <a:pt x="576" y="204"/>
                    </a:lnTo>
                    <a:lnTo>
                      <a:pt x="637" y="218"/>
                    </a:lnTo>
                    <a:lnTo>
                      <a:pt x="698" y="229"/>
                    </a:lnTo>
                    <a:lnTo>
                      <a:pt x="760" y="238"/>
                    </a:lnTo>
                    <a:lnTo>
                      <a:pt x="760" y="238"/>
                    </a:lnTo>
                    <a:lnTo>
                      <a:pt x="792" y="242"/>
                    </a:lnTo>
                    <a:lnTo>
                      <a:pt x="824" y="244"/>
                    </a:lnTo>
                    <a:lnTo>
                      <a:pt x="856" y="247"/>
                    </a:lnTo>
                    <a:lnTo>
                      <a:pt x="888" y="247"/>
                    </a:lnTo>
                    <a:lnTo>
                      <a:pt x="951" y="247"/>
                    </a:lnTo>
                    <a:lnTo>
                      <a:pt x="1016" y="246"/>
                    </a:lnTo>
                    <a:lnTo>
                      <a:pt x="1016" y="246"/>
                    </a:lnTo>
                    <a:lnTo>
                      <a:pt x="1081" y="242"/>
                    </a:lnTo>
                    <a:lnTo>
                      <a:pt x="1146" y="236"/>
                    </a:lnTo>
                    <a:lnTo>
                      <a:pt x="1212" y="229"/>
                    </a:lnTo>
                    <a:lnTo>
                      <a:pt x="1276" y="220"/>
                    </a:lnTo>
                    <a:lnTo>
                      <a:pt x="1276" y="220"/>
                    </a:lnTo>
                    <a:lnTo>
                      <a:pt x="1340" y="210"/>
                    </a:lnTo>
                    <a:lnTo>
                      <a:pt x="1404" y="199"/>
                    </a:lnTo>
                    <a:lnTo>
                      <a:pt x="1531" y="173"/>
                    </a:lnTo>
                    <a:lnTo>
                      <a:pt x="1531" y="173"/>
                    </a:lnTo>
                    <a:lnTo>
                      <a:pt x="1663" y="146"/>
                    </a:lnTo>
                    <a:lnTo>
                      <a:pt x="1796" y="120"/>
                    </a:lnTo>
                    <a:lnTo>
                      <a:pt x="1928" y="92"/>
                    </a:lnTo>
                    <a:lnTo>
                      <a:pt x="2062" y="66"/>
                    </a:lnTo>
                    <a:lnTo>
                      <a:pt x="2062" y="66"/>
                    </a:lnTo>
                    <a:lnTo>
                      <a:pt x="2125" y="56"/>
                    </a:lnTo>
                    <a:lnTo>
                      <a:pt x="2188" y="45"/>
                    </a:lnTo>
                    <a:lnTo>
                      <a:pt x="2251" y="36"/>
                    </a:lnTo>
                    <a:lnTo>
                      <a:pt x="2315" y="27"/>
                    </a:lnTo>
                    <a:lnTo>
                      <a:pt x="2315" y="27"/>
                    </a:lnTo>
                    <a:lnTo>
                      <a:pt x="2373" y="20"/>
                    </a:lnTo>
                    <a:lnTo>
                      <a:pt x="2404" y="18"/>
                    </a:lnTo>
                    <a:lnTo>
                      <a:pt x="2433" y="15"/>
                    </a:lnTo>
                    <a:lnTo>
                      <a:pt x="2462" y="14"/>
                    </a:lnTo>
                    <a:lnTo>
                      <a:pt x="2493" y="15"/>
                    </a:lnTo>
                    <a:lnTo>
                      <a:pt x="2522" y="17"/>
                    </a:lnTo>
                    <a:lnTo>
                      <a:pt x="2551" y="20"/>
                    </a:lnTo>
                    <a:lnTo>
                      <a:pt x="2551" y="20"/>
                    </a:lnTo>
                    <a:lnTo>
                      <a:pt x="2579" y="26"/>
                    </a:lnTo>
                    <a:lnTo>
                      <a:pt x="2606" y="33"/>
                    </a:lnTo>
                    <a:lnTo>
                      <a:pt x="2606" y="33"/>
                    </a:lnTo>
                    <a:lnTo>
                      <a:pt x="2610" y="33"/>
                    </a:lnTo>
                    <a:lnTo>
                      <a:pt x="2612" y="32"/>
                    </a:lnTo>
                    <a:lnTo>
                      <a:pt x="2614" y="31"/>
                    </a:lnTo>
                    <a:lnTo>
                      <a:pt x="2615" y="28"/>
                    </a:lnTo>
                    <a:lnTo>
                      <a:pt x="2615" y="26"/>
                    </a:lnTo>
                    <a:lnTo>
                      <a:pt x="2615" y="22"/>
                    </a:lnTo>
                    <a:lnTo>
                      <a:pt x="2614" y="20"/>
                    </a:lnTo>
                    <a:lnTo>
                      <a:pt x="2610" y="18"/>
                    </a:lnTo>
                    <a:lnTo>
                      <a:pt x="2610" y="18"/>
                    </a:lnTo>
                    <a:lnTo>
                      <a:pt x="2582" y="10"/>
                    </a:lnTo>
                    <a:lnTo>
                      <a:pt x="2554" y="5"/>
                    </a:lnTo>
                    <a:lnTo>
                      <a:pt x="2525" y="1"/>
                    </a:lnTo>
                    <a:lnTo>
                      <a:pt x="2497" y="0"/>
                    </a:lnTo>
                    <a:lnTo>
                      <a:pt x="2467" y="0"/>
                    </a:lnTo>
                    <a:lnTo>
                      <a:pt x="2438" y="0"/>
                    </a:lnTo>
                    <a:lnTo>
                      <a:pt x="2409" y="3"/>
                    </a:lnTo>
                    <a:lnTo>
                      <a:pt x="2381" y="4"/>
                    </a:lnTo>
                    <a:lnTo>
                      <a:pt x="2381" y="4"/>
                    </a:lnTo>
                    <a:lnTo>
                      <a:pt x="2320" y="12"/>
                    </a:lnTo>
                    <a:lnTo>
                      <a:pt x="2260" y="19"/>
                    </a:lnTo>
                    <a:lnTo>
                      <a:pt x="2200" y="28"/>
                    </a:lnTo>
                    <a:lnTo>
                      <a:pt x="2141" y="37"/>
                    </a:lnTo>
                    <a:lnTo>
                      <a:pt x="2141" y="37"/>
                    </a:lnTo>
                    <a:lnTo>
                      <a:pt x="2007" y="61"/>
                    </a:lnTo>
                    <a:lnTo>
                      <a:pt x="1874" y="88"/>
                    </a:lnTo>
                    <a:lnTo>
                      <a:pt x="1608" y="143"/>
                    </a:lnTo>
                    <a:lnTo>
                      <a:pt x="1608" y="143"/>
                    </a:lnTo>
                    <a:lnTo>
                      <a:pt x="1479" y="169"/>
                    </a:lnTo>
                    <a:lnTo>
                      <a:pt x="1414" y="182"/>
                    </a:lnTo>
                    <a:lnTo>
                      <a:pt x="1349" y="194"/>
                    </a:lnTo>
                    <a:lnTo>
                      <a:pt x="1349" y="194"/>
                    </a:lnTo>
                    <a:lnTo>
                      <a:pt x="1284" y="204"/>
                    </a:lnTo>
                    <a:lnTo>
                      <a:pt x="1218" y="213"/>
                    </a:lnTo>
                    <a:lnTo>
                      <a:pt x="1152" y="220"/>
                    </a:lnTo>
                    <a:lnTo>
                      <a:pt x="1086" y="225"/>
                    </a:lnTo>
                    <a:lnTo>
                      <a:pt x="1086" y="225"/>
                    </a:lnTo>
                    <a:lnTo>
                      <a:pt x="1021" y="230"/>
                    </a:lnTo>
                    <a:lnTo>
                      <a:pt x="955" y="232"/>
                    </a:lnTo>
                    <a:lnTo>
                      <a:pt x="889" y="232"/>
                    </a:lnTo>
                    <a:lnTo>
                      <a:pt x="823" y="229"/>
                    </a:lnTo>
                    <a:lnTo>
                      <a:pt x="823" y="229"/>
                    </a:lnTo>
                    <a:lnTo>
                      <a:pt x="792" y="227"/>
                    </a:lnTo>
                    <a:lnTo>
                      <a:pt x="760" y="224"/>
                    </a:lnTo>
                    <a:lnTo>
                      <a:pt x="729" y="219"/>
                    </a:lnTo>
                    <a:lnTo>
                      <a:pt x="697" y="214"/>
                    </a:lnTo>
                    <a:lnTo>
                      <a:pt x="635" y="201"/>
                    </a:lnTo>
                    <a:lnTo>
                      <a:pt x="572" y="187"/>
                    </a:lnTo>
                    <a:lnTo>
                      <a:pt x="572" y="187"/>
                    </a:lnTo>
                    <a:lnTo>
                      <a:pt x="511" y="172"/>
                    </a:lnTo>
                    <a:lnTo>
                      <a:pt x="450" y="157"/>
                    </a:lnTo>
                    <a:lnTo>
                      <a:pt x="389" y="141"/>
                    </a:lnTo>
                    <a:lnTo>
                      <a:pt x="327" y="129"/>
                    </a:lnTo>
                    <a:lnTo>
                      <a:pt x="327" y="129"/>
                    </a:lnTo>
                    <a:lnTo>
                      <a:pt x="263" y="117"/>
                    </a:lnTo>
                    <a:lnTo>
                      <a:pt x="200" y="110"/>
                    </a:lnTo>
                    <a:lnTo>
                      <a:pt x="136" y="104"/>
                    </a:lnTo>
                    <a:lnTo>
                      <a:pt x="72" y="102"/>
                    </a:lnTo>
                    <a:lnTo>
                      <a:pt x="72" y="102"/>
                    </a:lnTo>
                    <a:lnTo>
                      <a:pt x="8" y="101"/>
                    </a:lnTo>
                    <a:lnTo>
                      <a:pt x="8" y="101"/>
                    </a:lnTo>
                    <a:lnTo>
                      <a:pt x="5" y="101"/>
                    </a:lnTo>
                    <a:lnTo>
                      <a:pt x="3" y="103"/>
                    </a:lnTo>
                    <a:lnTo>
                      <a:pt x="2" y="106"/>
                    </a:lnTo>
                    <a:lnTo>
                      <a:pt x="0" y="108"/>
                    </a:lnTo>
                    <a:lnTo>
                      <a:pt x="2" y="111"/>
                    </a:lnTo>
                    <a:lnTo>
                      <a:pt x="3" y="113"/>
                    </a:lnTo>
                    <a:lnTo>
                      <a:pt x="5" y="115"/>
                    </a:lnTo>
                    <a:lnTo>
                      <a:pt x="8" y="116"/>
                    </a:lnTo>
                    <a:lnTo>
                      <a:pt x="8" y="1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0" name="Freeform 127">
                <a:extLst>
                  <a:ext uri="{FF2B5EF4-FFF2-40B4-BE49-F238E27FC236}">
                    <a16:creationId xmlns:a16="http://schemas.microsoft.com/office/drawing/2014/main" id="{EB730097-9960-07A6-3A1A-8A3B9170A0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" y="2833"/>
                <a:ext cx="87" cy="1477"/>
              </a:xfrm>
              <a:custGeom>
                <a:avLst/>
                <a:gdLst>
                  <a:gd name="T0" fmla="*/ 40 w 172"/>
                  <a:gd name="T1" fmla="*/ 2874 h 2955"/>
                  <a:gd name="T2" fmla="*/ 57 w 172"/>
                  <a:gd name="T3" fmla="*/ 2656 h 2955"/>
                  <a:gd name="T4" fmla="*/ 59 w 172"/>
                  <a:gd name="T5" fmla="*/ 2549 h 2955"/>
                  <a:gd name="T6" fmla="*/ 49 w 172"/>
                  <a:gd name="T7" fmla="*/ 2370 h 2955"/>
                  <a:gd name="T8" fmla="*/ 34 w 172"/>
                  <a:gd name="T9" fmla="*/ 2228 h 2955"/>
                  <a:gd name="T10" fmla="*/ 19 w 172"/>
                  <a:gd name="T11" fmla="*/ 2085 h 2955"/>
                  <a:gd name="T12" fmla="*/ 15 w 172"/>
                  <a:gd name="T13" fmla="*/ 1976 h 2955"/>
                  <a:gd name="T14" fmla="*/ 21 w 172"/>
                  <a:gd name="T15" fmla="*/ 1793 h 2955"/>
                  <a:gd name="T16" fmla="*/ 35 w 172"/>
                  <a:gd name="T17" fmla="*/ 1647 h 2955"/>
                  <a:gd name="T18" fmla="*/ 72 w 172"/>
                  <a:gd name="T19" fmla="*/ 1359 h 2955"/>
                  <a:gd name="T20" fmla="*/ 89 w 172"/>
                  <a:gd name="T21" fmla="*/ 1213 h 2955"/>
                  <a:gd name="T22" fmla="*/ 120 w 172"/>
                  <a:gd name="T23" fmla="*/ 914 h 2955"/>
                  <a:gd name="T24" fmla="*/ 139 w 172"/>
                  <a:gd name="T25" fmla="*/ 832 h 2955"/>
                  <a:gd name="T26" fmla="*/ 152 w 172"/>
                  <a:gd name="T27" fmla="*/ 764 h 2955"/>
                  <a:gd name="T28" fmla="*/ 160 w 172"/>
                  <a:gd name="T29" fmla="*/ 660 h 2955"/>
                  <a:gd name="T30" fmla="*/ 170 w 172"/>
                  <a:gd name="T31" fmla="*/ 442 h 2955"/>
                  <a:gd name="T32" fmla="*/ 171 w 172"/>
                  <a:gd name="T33" fmla="*/ 226 h 2955"/>
                  <a:gd name="T34" fmla="*/ 166 w 172"/>
                  <a:gd name="T35" fmla="*/ 8 h 2955"/>
                  <a:gd name="T36" fmla="*/ 164 w 172"/>
                  <a:gd name="T37" fmla="*/ 3 h 2955"/>
                  <a:gd name="T38" fmla="*/ 155 w 172"/>
                  <a:gd name="T39" fmla="*/ 2 h 2955"/>
                  <a:gd name="T40" fmla="*/ 151 w 172"/>
                  <a:gd name="T41" fmla="*/ 8 h 2955"/>
                  <a:gd name="T42" fmla="*/ 156 w 172"/>
                  <a:gd name="T43" fmla="*/ 224 h 2955"/>
                  <a:gd name="T44" fmla="*/ 155 w 172"/>
                  <a:gd name="T45" fmla="*/ 441 h 2955"/>
                  <a:gd name="T46" fmla="*/ 150 w 172"/>
                  <a:gd name="T47" fmla="*/ 585 h 2955"/>
                  <a:gd name="T48" fmla="*/ 139 w 172"/>
                  <a:gd name="T49" fmla="*/ 731 h 2955"/>
                  <a:gd name="T50" fmla="*/ 129 w 172"/>
                  <a:gd name="T51" fmla="*/ 805 h 2955"/>
                  <a:gd name="T52" fmla="*/ 114 w 172"/>
                  <a:gd name="T53" fmla="*/ 867 h 2955"/>
                  <a:gd name="T54" fmla="*/ 106 w 172"/>
                  <a:gd name="T55" fmla="*/ 900 h 2955"/>
                  <a:gd name="T56" fmla="*/ 96 w 172"/>
                  <a:gd name="T57" fmla="*/ 1002 h 2955"/>
                  <a:gd name="T58" fmla="*/ 66 w 172"/>
                  <a:gd name="T59" fmla="*/ 1288 h 2955"/>
                  <a:gd name="T60" fmla="*/ 47 w 172"/>
                  <a:gd name="T61" fmla="*/ 1432 h 2955"/>
                  <a:gd name="T62" fmla="*/ 12 w 172"/>
                  <a:gd name="T63" fmla="*/ 1721 h 2955"/>
                  <a:gd name="T64" fmla="*/ 2 w 172"/>
                  <a:gd name="T65" fmla="*/ 1866 h 2955"/>
                  <a:gd name="T66" fmla="*/ 1 w 172"/>
                  <a:gd name="T67" fmla="*/ 2013 h 2955"/>
                  <a:gd name="T68" fmla="*/ 10 w 172"/>
                  <a:gd name="T69" fmla="*/ 2155 h 2955"/>
                  <a:gd name="T70" fmla="*/ 34 w 172"/>
                  <a:gd name="T71" fmla="*/ 2369 h 2955"/>
                  <a:gd name="T72" fmla="*/ 44 w 172"/>
                  <a:gd name="T73" fmla="*/ 2547 h 2955"/>
                  <a:gd name="T74" fmla="*/ 43 w 172"/>
                  <a:gd name="T75" fmla="*/ 2657 h 2955"/>
                  <a:gd name="T76" fmla="*/ 25 w 172"/>
                  <a:gd name="T77" fmla="*/ 2876 h 2955"/>
                  <a:gd name="T78" fmla="*/ 19 w 172"/>
                  <a:gd name="T79" fmla="*/ 2948 h 2955"/>
                  <a:gd name="T80" fmla="*/ 23 w 172"/>
                  <a:gd name="T81" fmla="*/ 2955 h 2955"/>
                  <a:gd name="T82" fmla="*/ 30 w 172"/>
                  <a:gd name="T83" fmla="*/ 2953 h 2955"/>
                  <a:gd name="T84" fmla="*/ 34 w 172"/>
                  <a:gd name="T85" fmla="*/ 2948 h 29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72" h="2955">
                    <a:moveTo>
                      <a:pt x="34" y="2948"/>
                    </a:moveTo>
                    <a:lnTo>
                      <a:pt x="34" y="2948"/>
                    </a:lnTo>
                    <a:lnTo>
                      <a:pt x="40" y="2874"/>
                    </a:lnTo>
                    <a:lnTo>
                      <a:pt x="47" y="2802"/>
                    </a:lnTo>
                    <a:lnTo>
                      <a:pt x="57" y="2656"/>
                    </a:lnTo>
                    <a:lnTo>
                      <a:pt x="57" y="2656"/>
                    </a:lnTo>
                    <a:lnTo>
                      <a:pt x="58" y="2620"/>
                    </a:lnTo>
                    <a:lnTo>
                      <a:pt x="59" y="2584"/>
                    </a:lnTo>
                    <a:lnTo>
                      <a:pt x="59" y="2549"/>
                    </a:lnTo>
                    <a:lnTo>
                      <a:pt x="58" y="2513"/>
                    </a:lnTo>
                    <a:lnTo>
                      <a:pt x="56" y="2442"/>
                    </a:lnTo>
                    <a:lnTo>
                      <a:pt x="49" y="2370"/>
                    </a:lnTo>
                    <a:lnTo>
                      <a:pt x="49" y="2370"/>
                    </a:lnTo>
                    <a:lnTo>
                      <a:pt x="42" y="2299"/>
                    </a:lnTo>
                    <a:lnTo>
                      <a:pt x="34" y="2228"/>
                    </a:lnTo>
                    <a:lnTo>
                      <a:pt x="26" y="2157"/>
                    </a:lnTo>
                    <a:lnTo>
                      <a:pt x="19" y="2085"/>
                    </a:lnTo>
                    <a:lnTo>
                      <a:pt x="19" y="2085"/>
                    </a:lnTo>
                    <a:lnTo>
                      <a:pt x="17" y="2048"/>
                    </a:lnTo>
                    <a:lnTo>
                      <a:pt x="15" y="2011"/>
                    </a:lnTo>
                    <a:lnTo>
                      <a:pt x="15" y="1976"/>
                    </a:lnTo>
                    <a:lnTo>
                      <a:pt x="15" y="1939"/>
                    </a:lnTo>
                    <a:lnTo>
                      <a:pt x="17" y="1866"/>
                    </a:lnTo>
                    <a:lnTo>
                      <a:pt x="21" y="1793"/>
                    </a:lnTo>
                    <a:lnTo>
                      <a:pt x="21" y="1793"/>
                    </a:lnTo>
                    <a:lnTo>
                      <a:pt x="28" y="1720"/>
                    </a:lnTo>
                    <a:lnTo>
                      <a:pt x="35" y="1647"/>
                    </a:lnTo>
                    <a:lnTo>
                      <a:pt x="44" y="1575"/>
                    </a:lnTo>
                    <a:lnTo>
                      <a:pt x="53" y="1502"/>
                    </a:lnTo>
                    <a:lnTo>
                      <a:pt x="72" y="1359"/>
                    </a:lnTo>
                    <a:lnTo>
                      <a:pt x="81" y="1286"/>
                    </a:lnTo>
                    <a:lnTo>
                      <a:pt x="89" y="1213"/>
                    </a:lnTo>
                    <a:lnTo>
                      <a:pt x="89" y="1213"/>
                    </a:lnTo>
                    <a:lnTo>
                      <a:pt x="118" y="932"/>
                    </a:lnTo>
                    <a:lnTo>
                      <a:pt x="118" y="932"/>
                    </a:lnTo>
                    <a:lnTo>
                      <a:pt x="120" y="914"/>
                    </a:lnTo>
                    <a:lnTo>
                      <a:pt x="124" y="898"/>
                    </a:lnTo>
                    <a:lnTo>
                      <a:pt x="131" y="865"/>
                    </a:lnTo>
                    <a:lnTo>
                      <a:pt x="139" y="832"/>
                    </a:lnTo>
                    <a:lnTo>
                      <a:pt x="147" y="798"/>
                    </a:lnTo>
                    <a:lnTo>
                      <a:pt x="147" y="798"/>
                    </a:lnTo>
                    <a:lnTo>
                      <a:pt x="152" y="764"/>
                    </a:lnTo>
                    <a:lnTo>
                      <a:pt x="155" y="730"/>
                    </a:lnTo>
                    <a:lnTo>
                      <a:pt x="160" y="660"/>
                    </a:lnTo>
                    <a:lnTo>
                      <a:pt x="160" y="660"/>
                    </a:lnTo>
                    <a:lnTo>
                      <a:pt x="165" y="587"/>
                    </a:lnTo>
                    <a:lnTo>
                      <a:pt x="167" y="515"/>
                    </a:lnTo>
                    <a:lnTo>
                      <a:pt x="170" y="442"/>
                    </a:lnTo>
                    <a:lnTo>
                      <a:pt x="171" y="371"/>
                    </a:lnTo>
                    <a:lnTo>
                      <a:pt x="172" y="298"/>
                    </a:lnTo>
                    <a:lnTo>
                      <a:pt x="171" y="226"/>
                    </a:lnTo>
                    <a:lnTo>
                      <a:pt x="169" y="81"/>
                    </a:lnTo>
                    <a:lnTo>
                      <a:pt x="169" y="81"/>
                    </a:lnTo>
                    <a:lnTo>
                      <a:pt x="166" y="8"/>
                    </a:lnTo>
                    <a:lnTo>
                      <a:pt x="166" y="8"/>
                    </a:lnTo>
                    <a:lnTo>
                      <a:pt x="165" y="5"/>
                    </a:lnTo>
                    <a:lnTo>
                      <a:pt x="164" y="3"/>
                    </a:lnTo>
                    <a:lnTo>
                      <a:pt x="161" y="2"/>
                    </a:lnTo>
                    <a:lnTo>
                      <a:pt x="157" y="0"/>
                    </a:lnTo>
                    <a:lnTo>
                      <a:pt x="155" y="2"/>
                    </a:lnTo>
                    <a:lnTo>
                      <a:pt x="152" y="3"/>
                    </a:lnTo>
                    <a:lnTo>
                      <a:pt x="151" y="5"/>
                    </a:lnTo>
                    <a:lnTo>
                      <a:pt x="151" y="8"/>
                    </a:lnTo>
                    <a:lnTo>
                      <a:pt x="151" y="8"/>
                    </a:lnTo>
                    <a:lnTo>
                      <a:pt x="155" y="152"/>
                    </a:lnTo>
                    <a:lnTo>
                      <a:pt x="156" y="224"/>
                    </a:lnTo>
                    <a:lnTo>
                      <a:pt x="157" y="297"/>
                    </a:lnTo>
                    <a:lnTo>
                      <a:pt x="156" y="368"/>
                    </a:lnTo>
                    <a:lnTo>
                      <a:pt x="155" y="441"/>
                    </a:lnTo>
                    <a:lnTo>
                      <a:pt x="153" y="513"/>
                    </a:lnTo>
                    <a:lnTo>
                      <a:pt x="150" y="585"/>
                    </a:lnTo>
                    <a:lnTo>
                      <a:pt x="150" y="585"/>
                    </a:lnTo>
                    <a:lnTo>
                      <a:pt x="145" y="658"/>
                    </a:lnTo>
                    <a:lnTo>
                      <a:pt x="139" y="731"/>
                    </a:lnTo>
                    <a:lnTo>
                      <a:pt x="139" y="731"/>
                    </a:lnTo>
                    <a:lnTo>
                      <a:pt x="136" y="768"/>
                    </a:lnTo>
                    <a:lnTo>
                      <a:pt x="133" y="787"/>
                    </a:lnTo>
                    <a:lnTo>
                      <a:pt x="129" y="805"/>
                    </a:lnTo>
                    <a:lnTo>
                      <a:pt x="129" y="805"/>
                    </a:lnTo>
                    <a:lnTo>
                      <a:pt x="122" y="837"/>
                    </a:lnTo>
                    <a:lnTo>
                      <a:pt x="114" y="867"/>
                    </a:lnTo>
                    <a:lnTo>
                      <a:pt x="114" y="867"/>
                    </a:lnTo>
                    <a:lnTo>
                      <a:pt x="110" y="884"/>
                    </a:lnTo>
                    <a:lnTo>
                      <a:pt x="106" y="900"/>
                    </a:lnTo>
                    <a:lnTo>
                      <a:pt x="103" y="935"/>
                    </a:lnTo>
                    <a:lnTo>
                      <a:pt x="96" y="1002"/>
                    </a:lnTo>
                    <a:lnTo>
                      <a:pt x="96" y="1002"/>
                    </a:lnTo>
                    <a:lnTo>
                      <a:pt x="81" y="1143"/>
                    </a:lnTo>
                    <a:lnTo>
                      <a:pt x="81" y="1143"/>
                    </a:lnTo>
                    <a:lnTo>
                      <a:pt x="66" y="1288"/>
                    </a:lnTo>
                    <a:lnTo>
                      <a:pt x="57" y="1360"/>
                    </a:lnTo>
                    <a:lnTo>
                      <a:pt x="47" y="1432"/>
                    </a:lnTo>
                    <a:lnTo>
                      <a:pt x="47" y="1432"/>
                    </a:lnTo>
                    <a:lnTo>
                      <a:pt x="28" y="1576"/>
                    </a:lnTo>
                    <a:lnTo>
                      <a:pt x="20" y="1649"/>
                    </a:lnTo>
                    <a:lnTo>
                      <a:pt x="12" y="1721"/>
                    </a:lnTo>
                    <a:lnTo>
                      <a:pt x="12" y="1721"/>
                    </a:lnTo>
                    <a:lnTo>
                      <a:pt x="6" y="1794"/>
                    </a:lnTo>
                    <a:lnTo>
                      <a:pt x="2" y="1866"/>
                    </a:lnTo>
                    <a:lnTo>
                      <a:pt x="0" y="1940"/>
                    </a:lnTo>
                    <a:lnTo>
                      <a:pt x="1" y="2013"/>
                    </a:lnTo>
                    <a:lnTo>
                      <a:pt x="1" y="2013"/>
                    </a:lnTo>
                    <a:lnTo>
                      <a:pt x="2" y="2048"/>
                    </a:lnTo>
                    <a:lnTo>
                      <a:pt x="5" y="2084"/>
                    </a:lnTo>
                    <a:lnTo>
                      <a:pt x="10" y="2155"/>
                    </a:lnTo>
                    <a:lnTo>
                      <a:pt x="26" y="2298"/>
                    </a:lnTo>
                    <a:lnTo>
                      <a:pt x="26" y="2298"/>
                    </a:lnTo>
                    <a:lnTo>
                      <a:pt x="34" y="2369"/>
                    </a:lnTo>
                    <a:lnTo>
                      <a:pt x="40" y="2440"/>
                    </a:lnTo>
                    <a:lnTo>
                      <a:pt x="44" y="2512"/>
                    </a:lnTo>
                    <a:lnTo>
                      <a:pt x="44" y="2547"/>
                    </a:lnTo>
                    <a:lnTo>
                      <a:pt x="45" y="2583"/>
                    </a:lnTo>
                    <a:lnTo>
                      <a:pt x="45" y="2583"/>
                    </a:lnTo>
                    <a:lnTo>
                      <a:pt x="43" y="2657"/>
                    </a:lnTo>
                    <a:lnTo>
                      <a:pt x="38" y="2729"/>
                    </a:lnTo>
                    <a:lnTo>
                      <a:pt x="33" y="2803"/>
                    </a:lnTo>
                    <a:lnTo>
                      <a:pt x="25" y="2876"/>
                    </a:lnTo>
                    <a:lnTo>
                      <a:pt x="25" y="2876"/>
                    </a:lnTo>
                    <a:lnTo>
                      <a:pt x="19" y="2948"/>
                    </a:lnTo>
                    <a:lnTo>
                      <a:pt x="19" y="2948"/>
                    </a:lnTo>
                    <a:lnTo>
                      <a:pt x="19" y="2951"/>
                    </a:lnTo>
                    <a:lnTo>
                      <a:pt x="20" y="2953"/>
                    </a:lnTo>
                    <a:lnTo>
                      <a:pt x="23" y="2955"/>
                    </a:lnTo>
                    <a:lnTo>
                      <a:pt x="25" y="2955"/>
                    </a:lnTo>
                    <a:lnTo>
                      <a:pt x="28" y="2955"/>
                    </a:lnTo>
                    <a:lnTo>
                      <a:pt x="30" y="2953"/>
                    </a:lnTo>
                    <a:lnTo>
                      <a:pt x="33" y="2951"/>
                    </a:lnTo>
                    <a:lnTo>
                      <a:pt x="34" y="2948"/>
                    </a:lnTo>
                    <a:lnTo>
                      <a:pt x="34" y="29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1" name="Freeform 128">
                <a:extLst>
                  <a:ext uri="{FF2B5EF4-FFF2-40B4-BE49-F238E27FC236}">
                    <a16:creationId xmlns:a16="http://schemas.microsoft.com/office/drawing/2014/main" id="{15DF0179-813E-F1E4-DA6F-B8F601126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" y="1987"/>
                <a:ext cx="878" cy="2323"/>
              </a:xfrm>
              <a:custGeom>
                <a:avLst/>
                <a:gdLst>
                  <a:gd name="T0" fmla="*/ 63 w 1756"/>
                  <a:gd name="T1" fmla="*/ 30 h 4646"/>
                  <a:gd name="T2" fmla="*/ 362 w 1756"/>
                  <a:gd name="T3" fmla="*/ 149 h 4646"/>
                  <a:gd name="T4" fmla="*/ 748 w 1756"/>
                  <a:gd name="T5" fmla="*/ 309 h 4646"/>
                  <a:gd name="T6" fmla="*/ 933 w 1756"/>
                  <a:gd name="T7" fmla="*/ 393 h 4646"/>
                  <a:gd name="T8" fmla="*/ 1178 w 1756"/>
                  <a:gd name="T9" fmla="*/ 560 h 4646"/>
                  <a:gd name="T10" fmla="*/ 1372 w 1756"/>
                  <a:gd name="T11" fmla="*/ 812 h 4646"/>
                  <a:gd name="T12" fmla="*/ 1608 w 1756"/>
                  <a:gd name="T13" fmla="*/ 1185 h 4646"/>
                  <a:gd name="T14" fmla="*/ 1740 w 1756"/>
                  <a:gd name="T15" fmla="*/ 1405 h 4646"/>
                  <a:gd name="T16" fmla="*/ 1711 w 1756"/>
                  <a:gd name="T17" fmla="*/ 1479 h 4646"/>
                  <a:gd name="T18" fmla="*/ 1597 w 1756"/>
                  <a:gd name="T19" fmla="*/ 1587 h 4646"/>
                  <a:gd name="T20" fmla="*/ 1494 w 1756"/>
                  <a:gd name="T21" fmla="*/ 1755 h 4646"/>
                  <a:gd name="T22" fmla="*/ 1330 w 1756"/>
                  <a:gd name="T23" fmla="*/ 1962 h 4646"/>
                  <a:gd name="T24" fmla="*/ 1100 w 1756"/>
                  <a:gd name="T25" fmla="*/ 2131 h 4646"/>
                  <a:gd name="T26" fmla="*/ 1029 w 1756"/>
                  <a:gd name="T27" fmla="*/ 2110 h 4646"/>
                  <a:gd name="T28" fmla="*/ 970 w 1756"/>
                  <a:gd name="T29" fmla="*/ 2036 h 4646"/>
                  <a:gd name="T30" fmla="*/ 855 w 1756"/>
                  <a:gd name="T31" fmla="*/ 1868 h 4646"/>
                  <a:gd name="T32" fmla="*/ 847 w 1756"/>
                  <a:gd name="T33" fmla="*/ 1923 h 4646"/>
                  <a:gd name="T34" fmla="*/ 874 w 1756"/>
                  <a:gd name="T35" fmla="*/ 1947 h 4646"/>
                  <a:gd name="T36" fmla="*/ 869 w 1756"/>
                  <a:gd name="T37" fmla="*/ 1885 h 4646"/>
                  <a:gd name="T38" fmla="*/ 844 w 1756"/>
                  <a:gd name="T39" fmla="*/ 1875 h 4646"/>
                  <a:gd name="T40" fmla="*/ 869 w 1756"/>
                  <a:gd name="T41" fmla="*/ 2321 h 4646"/>
                  <a:gd name="T42" fmla="*/ 865 w 1756"/>
                  <a:gd name="T43" fmla="*/ 3072 h 4646"/>
                  <a:gd name="T44" fmla="*/ 830 w 1756"/>
                  <a:gd name="T45" fmla="*/ 3355 h 4646"/>
                  <a:gd name="T46" fmla="*/ 816 w 1756"/>
                  <a:gd name="T47" fmla="*/ 3554 h 4646"/>
                  <a:gd name="T48" fmla="*/ 895 w 1756"/>
                  <a:gd name="T49" fmla="*/ 3722 h 4646"/>
                  <a:gd name="T50" fmla="*/ 940 w 1756"/>
                  <a:gd name="T51" fmla="*/ 3862 h 4646"/>
                  <a:gd name="T52" fmla="*/ 889 w 1756"/>
                  <a:gd name="T53" fmla="*/ 4046 h 4646"/>
                  <a:gd name="T54" fmla="*/ 854 w 1756"/>
                  <a:gd name="T55" fmla="*/ 4170 h 4646"/>
                  <a:gd name="T56" fmla="*/ 898 w 1756"/>
                  <a:gd name="T57" fmla="*/ 4396 h 4646"/>
                  <a:gd name="T58" fmla="*/ 942 w 1756"/>
                  <a:gd name="T59" fmla="*/ 4646 h 4646"/>
                  <a:gd name="T60" fmla="*/ 917 w 1756"/>
                  <a:gd name="T61" fmla="*/ 4422 h 4646"/>
                  <a:gd name="T62" fmla="*/ 870 w 1756"/>
                  <a:gd name="T63" fmla="*/ 4175 h 4646"/>
                  <a:gd name="T64" fmla="*/ 892 w 1756"/>
                  <a:gd name="T65" fmla="*/ 4078 h 4646"/>
                  <a:gd name="T66" fmla="*/ 957 w 1756"/>
                  <a:gd name="T67" fmla="*/ 3877 h 4646"/>
                  <a:gd name="T68" fmla="*/ 912 w 1756"/>
                  <a:gd name="T69" fmla="*/ 3723 h 4646"/>
                  <a:gd name="T70" fmla="*/ 831 w 1756"/>
                  <a:gd name="T71" fmla="*/ 3552 h 4646"/>
                  <a:gd name="T72" fmla="*/ 836 w 1756"/>
                  <a:gd name="T73" fmla="*/ 3398 h 4646"/>
                  <a:gd name="T74" fmla="*/ 877 w 1756"/>
                  <a:gd name="T75" fmla="*/ 3141 h 4646"/>
                  <a:gd name="T76" fmla="*/ 887 w 1756"/>
                  <a:gd name="T77" fmla="*/ 2377 h 4646"/>
                  <a:gd name="T78" fmla="*/ 859 w 1756"/>
                  <a:gd name="T79" fmla="*/ 1917 h 4646"/>
                  <a:gd name="T80" fmla="*/ 864 w 1756"/>
                  <a:gd name="T81" fmla="*/ 1910 h 4646"/>
                  <a:gd name="T82" fmla="*/ 867 w 1756"/>
                  <a:gd name="T83" fmla="*/ 1934 h 4646"/>
                  <a:gd name="T84" fmla="*/ 846 w 1756"/>
                  <a:gd name="T85" fmla="*/ 1880 h 4646"/>
                  <a:gd name="T86" fmla="*/ 977 w 1756"/>
                  <a:gd name="T87" fmla="*/ 2075 h 4646"/>
                  <a:gd name="T88" fmla="*/ 1078 w 1756"/>
                  <a:gd name="T89" fmla="*/ 2147 h 4646"/>
                  <a:gd name="T90" fmla="*/ 1197 w 1756"/>
                  <a:gd name="T91" fmla="*/ 2095 h 4646"/>
                  <a:gd name="T92" fmla="*/ 1383 w 1756"/>
                  <a:gd name="T93" fmla="*/ 1928 h 4646"/>
                  <a:gd name="T94" fmla="*/ 1576 w 1756"/>
                  <a:gd name="T95" fmla="*/ 1649 h 4646"/>
                  <a:gd name="T96" fmla="*/ 1634 w 1756"/>
                  <a:gd name="T97" fmla="*/ 1564 h 4646"/>
                  <a:gd name="T98" fmla="*/ 1744 w 1756"/>
                  <a:gd name="T99" fmla="*/ 1465 h 4646"/>
                  <a:gd name="T100" fmla="*/ 1752 w 1756"/>
                  <a:gd name="T101" fmla="*/ 1390 h 4646"/>
                  <a:gd name="T102" fmla="*/ 1604 w 1756"/>
                  <a:gd name="T103" fmla="*/ 1152 h 4646"/>
                  <a:gd name="T104" fmla="*/ 1381 w 1756"/>
                  <a:gd name="T105" fmla="*/ 798 h 4646"/>
                  <a:gd name="T106" fmla="*/ 1149 w 1756"/>
                  <a:gd name="T107" fmla="*/ 514 h 4646"/>
                  <a:gd name="T108" fmla="*/ 859 w 1756"/>
                  <a:gd name="T109" fmla="*/ 337 h 4646"/>
                  <a:gd name="T110" fmla="*/ 766 w 1756"/>
                  <a:gd name="T111" fmla="*/ 300 h 4646"/>
                  <a:gd name="T112" fmla="*/ 607 w 1756"/>
                  <a:gd name="T113" fmla="*/ 226 h 4646"/>
                  <a:gd name="T114" fmla="*/ 109 w 1756"/>
                  <a:gd name="T115" fmla="*/ 34 h 4646"/>
                  <a:gd name="T116" fmla="*/ 9 w 1756"/>
                  <a:gd name="T117" fmla="*/ 0 h 4646"/>
                  <a:gd name="T118" fmla="*/ 5 w 1756"/>
                  <a:gd name="T119" fmla="*/ 15 h 4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756" h="4646">
                    <a:moveTo>
                      <a:pt x="5" y="15"/>
                    </a:moveTo>
                    <a:lnTo>
                      <a:pt x="5" y="15"/>
                    </a:lnTo>
                    <a:lnTo>
                      <a:pt x="15" y="16"/>
                    </a:lnTo>
                    <a:lnTo>
                      <a:pt x="24" y="18"/>
                    </a:lnTo>
                    <a:lnTo>
                      <a:pt x="33" y="19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63" y="30"/>
                    </a:lnTo>
                    <a:lnTo>
                      <a:pt x="84" y="41"/>
                    </a:lnTo>
                    <a:lnTo>
                      <a:pt x="84" y="41"/>
                    </a:lnTo>
                    <a:lnTo>
                      <a:pt x="131" y="60"/>
                    </a:lnTo>
                    <a:lnTo>
                      <a:pt x="178" y="79"/>
                    </a:lnTo>
                    <a:lnTo>
                      <a:pt x="178" y="79"/>
                    </a:lnTo>
                    <a:lnTo>
                      <a:pt x="269" y="114"/>
                    </a:lnTo>
                    <a:lnTo>
                      <a:pt x="362" y="149"/>
                    </a:lnTo>
                    <a:lnTo>
                      <a:pt x="362" y="149"/>
                    </a:lnTo>
                    <a:lnTo>
                      <a:pt x="457" y="183"/>
                    </a:lnTo>
                    <a:lnTo>
                      <a:pt x="554" y="220"/>
                    </a:lnTo>
                    <a:lnTo>
                      <a:pt x="601" y="239"/>
                    </a:lnTo>
                    <a:lnTo>
                      <a:pt x="648" y="259"/>
                    </a:lnTo>
                    <a:lnTo>
                      <a:pt x="694" y="281"/>
                    </a:lnTo>
                    <a:lnTo>
                      <a:pt x="739" y="304"/>
                    </a:lnTo>
                    <a:lnTo>
                      <a:pt x="739" y="304"/>
                    </a:lnTo>
                    <a:lnTo>
                      <a:pt x="748" y="309"/>
                    </a:lnTo>
                    <a:lnTo>
                      <a:pt x="759" y="313"/>
                    </a:lnTo>
                    <a:lnTo>
                      <a:pt x="778" y="319"/>
                    </a:lnTo>
                    <a:lnTo>
                      <a:pt x="797" y="326"/>
                    </a:lnTo>
                    <a:lnTo>
                      <a:pt x="817" y="333"/>
                    </a:lnTo>
                    <a:lnTo>
                      <a:pt x="817" y="333"/>
                    </a:lnTo>
                    <a:lnTo>
                      <a:pt x="897" y="374"/>
                    </a:lnTo>
                    <a:lnTo>
                      <a:pt x="897" y="374"/>
                    </a:lnTo>
                    <a:lnTo>
                      <a:pt x="933" y="393"/>
                    </a:lnTo>
                    <a:lnTo>
                      <a:pt x="968" y="412"/>
                    </a:lnTo>
                    <a:lnTo>
                      <a:pt x="1004" y="433"/>
                    </a:lnTo>
                    <a:lnTo>
                      <a:pt x="1038" y="454"/>
                    </a:lnTo>
                    <a:lnTo>
                      <a:pt x="1038" y="454"/>
                    </a:lnTo>
                    <a:lnTo>
                      <a:pt x="1075" y="478"/>
                    </a:lnTo>
                    <a:lnTo>
                      <a:pt x="1111" y="504"/>
                    </a:lnTo>
                    <a:lnTo>
                      <a:pt x="1145" y="531"/>
                    </a:lnTo>
                    <a:lnTo>
                      <a:pt x="1178" y="560"/>
                    </a:lnTo>
                    <a:lnTo>
                      <a:pt x="1210" y="589"/>
                    </a:lnTo>
                    <a:lnTo>
                      <a:pt x="1240" y="621"/>
                    </a:lnTo>
                    <a:lnTo>
                      <a:pt x="1268" y="654"/>
                    </a:lnTo>
                    <a:lnTo>
                      <a:pt x="1295" y="690"/>
                    </a:lnTo>
                    <a:lnTo>
                      <a:pt x="1295" y="690"/>
                    </a:lnTo>
                    <a:lnTo>
                      <a:pt x="1322" y="729"/>
                    </a:lnTo>
                    <a:lnTo>
                      <a:pt x="1348" y="771"/>
                    </a:lnTo>
                    <a:lnTo>
                      <a:pt x="1372" y="812"/>
                    </a:lnTo>
                    <a:lnTo>
                      <a:pt x="1397" y="854"/>
                    </a:lnTo>
                    <a:lnTo>
                      <a:pt x="1446" y="938"/>
                    </a:lnTo>
                    <a:lnTo>
                      <a:pt x="1470" y="980"/>
                    </a:lnTo>
                    <a:lnTo>
                      <a:pt x="1497" y="1021"/>
                    </a:lnTo>
                    <a:lnTo>
                      <a:pt x="1497" y="1021"/>
                    </a:lnTo>
                    <a:lnTo>
                      <a:pt x="1552" y="1102"/>
                    </a:lnTo>
                    <a:lnTo>
                      <a:pt x="1608" y="1185"/>
                    </a:lnTo>
                    <a:lnTo>
                      <a:pt x="1608" y="1185"/>
                    </a:lnTo>
                    <a:lnTo>
                      <a:pt x="1663" y="1265"/>
                    </a:lnTo>
                    <a:lnTo>
                      <a:pt x="1691" y="1307"/>
                    </a:lnTo>
                    <a:lnTo>
                      <a:pt x="1717" y="1348"/>
                    </a:lnTo>
                    <a:lnTo>
                      <a:pt x="1717" y="1348"/>
                    </a:lnTo>
                    <a:lnTo>
                      <a:pt x="1728" y="1369"/>
                    </a:lnTo>
                    <a:lnTo>
                      <a:pt x="1733" y="1381"/>
                    </a:lnTo>
                    <a:lnTo>
                      <a:pt x="1737" y="1392"/>
                    </a:lnTo>
                    <a:lnTo>
                      <a:pt x="1740" y="1405"/>
                    </a:lnTo>
                    <a:lnTo>
                      <a:pt x="1742" y="1416"/>
                    </a:lnTo>
                    <a:lnTo>
                      <a:pt x="1741" y="1429"/>
                    </a:lnTo>
                    <a:lnTo>
                      <a:pt x="1738" y="1441"/>
                    </a:lnTo>
                    <a:lnTo>
                      <a:pt x="1738" y="1441"/>
                    </a:lnTo>
                    <a:lnTo>
                      <a:pt x="1735" y="1451"/>
                    </a:lnTo>
                    <a:lnTo>
                      <a:pt x="1728" y="1461"/>
                    </a:lnTo>
                    <a:lnTo>
                      <a:pt x="1719" y="1470"/>
                    </a:lnTo>
                    <a:lnTo>
                      <a:pt x="1711" y="1479"/>
                    </a:lnTo>
                    <a:lnTo>
                      <a:pt x="1691" y="1495"/>
                    </a:lnTo>
                    <a:lnTo>
                      <a:pt x="1672" y="1509"/>
                    </a:lnTo>
                    <a:lnTo>
                      <a:pt x="1672" y="1509"/>
                    </a:lnTo>
                    <a:lnTo>
                      <a:pt x="1658" y="1521"/>
                    </a:lnTo>
                    <a:lnTo>
                      <a:pt x="1644" y="1534"/>
                    </a:lnTo>
                    <a:lnTo>
                      <a:pt x="1632" y="1546"/>
                    </a:lnTo>
                    <a:lnTo>
                      <a:pt x="1620" y="1559"/>
                    </a:lnTo>
                    <a:lnTo>
                      <a:pt x="1597" y="1587"/>
                    </a:lnTo>
                    <a:lnTo>
                      <a:pt x="1576" y="1616"/>
                    </a:lnTo>
                    <a:lnTo>
                      <a:pt x="1576" y="1616"/>
                    </a:lnTo>
                    <a:lnTo>
                      <a:pt x="1566" y="1633"/>
                    </a:lnTo>
                    <a:lnTo>
                      <a:pt x="1555" y="1651"/>
                    </a:lnTo>
                    <a:lnTo>
                      <a:pt x="1536" y="1686"/>
                    </a:lnTo>
                    <a:lnTo>
                      <a:pt x="1536" y="1686"/>
                    </a:lnTo>
                    <a:lnTo>
                      <a:pt x="1516" y="1721"/>
                    </a:lnTo>
                    <a:lnTo>
                      <a:pt x="1494" y="1755"/>
                    </a:lnTo>
                    <a:lnTo>
                      <a:pt x="1494" y="1755"/>
                    </a:lnTo>
                    <a:lnTo>
                      <a:pt x="1470" y="1791"/>
                    </a:lnTo>
                    <a:lnTo>
                      <a:pt x="1445" y="1826"/>
                    </a:lnTo>
                    <a:lnTo>
                      <a:pt x="1418" y="1862"/>
                    </a:lnTo>
                    <a:lnTo>
                      <a:pt x="1391" y="1895"/>
                    </a:lnTo>
                    <a:lnTo>
                      <a:pt x="1391" y="1895"/>
                    </a:lnTo>
                    <a:lnTo>
                      <a:pt x="1361" y="1929"/>
                    </a:lnTo>
                    <a:lnTo>
                      <a:pt x="1330" y="1962"/>
                    </a:lnTo>
                    <a:lnTo>
                      <a:pt x="1297" y="1994"/>
                    </a:lnTo>
                    <a:lnTo>
                      <a:pt x="1263" y="2025"/>
                    </a:lnTo>
                    <a:lnTo>
                      <a:pt x="1228" y="2054"/>
                    </a:lnTo>
                    <a:lnTo>
                      <a:pt x="1189" y="2081"/>
                    </a:lnTo>
                    <a:lnTo>
                      <a:pt x="1151" y="2105"/>
                    </a:lnTo>
                    <a:lnTo>
                      <a:pt x="1111" y="2127"/>
                    </a:lnTo>
                    <a:lnTo>
                      <a:pt x="1111" y="2127"/>
                    </a:lnTo>
                    <a:lnTo>
                      <a:pt x="1100" y="2131"/>
                    </a:lnTo>
                    <a:lnTo>
                      <a:pt x="1090" y="2133"/>
                    </a:lnTo>
                    <a:lnTo>
                      <a:pt x="1080" y="2132"/>
                    </a:lnTo>
                    <a:lnTo>
                      <a:pt x="1069" y="2129"/>
                    </a:lnTo>
                    <a:lnTo>
                      <a:pt x="1069" y="2129"/>
                    </a:lnTo>
                    <a:lnTo>
                      <a:pt x="1058" y="2125"/>
                    </a:lnTo>
                    <a:lnTo>
                      <a:pt x="1048" y="2120"/>
                    </a:lnTo>
                    <a:lnTo>
                      <a:pt x="1038" y="2115"/>
                    </a:lnTo>
                    <a:lnTo>
                      <a:pt x="1029" y="2110"/>
                    </a:lnTo>
                    <a:lnTo>
                      <a:pt x="1029" y="2110"/>
                    </a:lnTo>
                    <a:lnTo>
                      <a:pt x="1019" y="2103"/>
                    </a:lnTo>
                    <a:lnTo>
                      <a:pt x="1011" y="2094"/>
                    </a:lnTo>
                    <a:lnTo>
                      <a:pt x="1003" y="2085"/>
                    </a:lnTo>
                    <a:lnTo>
                      <a:pt x="996" y="2076"/>
                    </a:lnTo>
                    <a:lnTo>
                      <a:pt x="982" y="2055"/>
                    </a:lnTo>
                    <a:lnTo>
                      <a:pt x="970" y="2036"/>
                    </a:lnTo>
                    <a:lnTo>
                      <a:pt x="970" y="2036"/>
                    </a:lnTo>
                    <a:lnTo>
                      <a:pt x="943" y="1993"/>
                    </a:lnTo>
                    <a:lnTo>
                      <a:pt x="917" y="1950"/>
                    </a:lnTo>
                    <a:lnTo>
                      <a:pt x="903" y="1928"/>
                    </a:lnTo>
                    <a:lnTo>
                      <a:pt x="889" y="1908"/>
                    </a:lnTo>
                    <a:lnTo>
                      <a:pt x="874" y="1889"/>
                    </a:lnTo>
                    <a:lnTo>
                      <a:pt x="856" y="1870"/>
                    </a:lnTo>
                    <a:lnTo>
                      <a:pt x="856" y="1870"/>
                    </a:lnTo>
                    <a:lnTo>
                      <a:pt x="855" y="1868"/>
                    </a:lnTo>
                    <a:lnTo>
                      <a:pt x="853" y="1867"/>
                    </a:lnTo>
                    <a:lnTo>
                      <a:pt x="849" y="1867"/>
                    </a:lnTo>
                    <a:lnTo>
                      <a:pt x="845" y="1871"/>
                    </a:lnTo>
                    <a:lnTo>
                      <a:pt x="844" y="1875"/>
                    </a:lnTo>
                    <a:lnTo>
                      <a:pt x="844" y="1875"/>
                    </a:lnTo>
                    <a:lnTo>
                      <a:pt x="845" y="1892"/>
                    </a:lnTo>
                    <a:lnTo>
                      <a:pt x="846" y="1906"/>
                    </a:lnTo>
                    <a:lnTo>
                      <a:pt x="847" y="1923"/>
                    </a:lnTo>
                    <a:lnTo>
                      <a:pt x="851" y="1937"/>
                    </a:lnTo>
                    <a:lnTo>
                      <a:pt x="854" y="1942"/>
                    </a:lnTo>
                    <a:lnTo>
                      <a:pt x="856" y="1947"/>
                    </a:lnTo>
                    <a:lnTo>
                      <a:pt x="860" y="1950"/>
                    </a:lnTo>
                    <a:lnTo>
                      <a:pt x="864" y="1951"/>
                    </a:lnTo>
                    <a:lnTo>
                      <a:pt x="869" y="1950"/>
                    </a:lnTo>
                    <a:lnTo>
                      <a:pt x="874" y="1947"/>
                    </a:lnTo>
                    <a:lnTo>
                      <a:pt x="874" y="1947"/>
                    </a:lnTo>
                    <a:lnTo>
                      <a:pt x="878" y="1943"/>
                    </a:lnTo>
                    <a:lnTo>
                      <a:pt x="881" y="1938"/>
                    </a:lnTo>
                    <a:lnTo>
                      <a:pt x="883" y="1933"/>
                    </a:lnTo>
                    <a:lnTo>
                      <a:pt x="883" y="1928"/>
                    </a:lnTo>
                    <a:lnTo>
                      <a:pt x="883" y="1918"/>
                    </a:lnTo>
                    <a:lnTo>
                      <a:pt x="879" y="1906"/>
                    </a:lnTo>
                    <a:lnTo>
                      <a:pt x="875" y="1895"/>
                    </a:lnTo>
                    <a:lnTo>
                      <a:pt x="869" y="1885"/>
                    </a:lnTo>
                    <a:lnTo>
                      <a:pt x="863" y="1876"/>
                    </a:lnTo>
                    <a:lnTo>
                      <a:pt x="856" y="1870"/>
                    </a:lnTo>
                    <a:lnTo>
                      <a:pt x="856" y="1870"/>
                    </a:lnTo>
                    <a:lnTo>
                      <a:pt x="853" y="1867"/>
                    </a:lnTo>
                    <a:lnTo>
                      <a:pt x="849" y="1867"/>
                    </a:lnTo>
                    <a:lnTo>
                      <a:pt x="845" y="1871"/>
                    </a:lnTo>
                    <a:lnTo>
                      <a:pt x="844" y="1875"/>
                    </a:lnTo>
                    <a:lnTo>
                      <a:pt x="844" y="1875"/>
                    </a:lnTo>
                    <a:lnTo>
                      <a:pt x="844" y="1913"/>
                    </a:lnTo>
                    <a:lnTo>
                      <a:pt x="845" y="1950"/>
                    </a:lnTo>
                    <a:lnTo>
                      <a:pt x="849" y="2025"/>
                    </a:lnTo>
                    <a:lnTo>
                      <a:pt x="855" y="2100"/>
                    </a:lnTo>
                    <a:lnTo>
                      <a:pt x="861" y="2175"/>
                    </a:lnTo>
                    <a:lnTo>
                      <a:pt x="861" y="2175"/>
                    </a:lnTo>
                    <a:lnTo>
                      <a:pt x="867" y="2249"/>
                    </a:lnTo>
                    <a:lnTo>
                      <a:pt x="869" y="2321"/>
                    </a:lnTo>
                    <a:lnTo>
                      <a:pt x="872" y="2395"/>
                    </a:lnTo>
                    <a:lnTo>
                      <a:pt x="874" y="2469"/>
                    </a:lnTo>
                    <a:lnTo>
                      <a:pt x="874" y="2469"/>
                    </a:lnTo>
                    <a:lnTo>
                      <a:pt x="875" y="2619"/>
                    </a:lnTo>
                    <a:lnTo>
                      <a:pt x="874" y="2771"/>
                    </a:lnTo>
                    <a:lnTo>
                      <a:pt x="870" y="2921"/>
                    </a:lnTo>
                    <a:lnTo>
                      <a:pt x="865" y="3072"/>
                    </a:lnTo>
                    <a:lnTo>
                      <a:pt x="865" y="3072"/>
                    </a:lnTo>
                    <a:lnTo>
                      <a:pt x="861" y="3145"/>
                    </a:lnTo>
                    <a:lnTo>
                      <a:pt x="859" y="3182"/>
                    </a:lnTo>
                    <a:lnTo>
                      <a:pt x="856" y="3218"/>
                    </a:lnTo>
                    <a:lnTo>
                      <a:pt x="856" y="3218"/>
                    </a:lnTo>
                    <a:lnTo>
                      <a:pt x="853" y="3252"/>
                    </a:lnTo>
                    <a:lnTo>
                      <a:pt x="846" y="3286"/>
                    </a:lnTo>
                    <a:lnTo>
                      <a:pt x="830" y="3355"/>
                    </a:lnTo>
                    <a:lnTo>
                      <a:pt x="830" y="3355"/>
                    </a:lnTo>
                    <a:lnTo>
                      <a:pt x="823" y="3384"/>
                    </a:lnTo>
                    <a:lnTo>
                      <a:pt x="818" y="3415"/>
                    </a:lnTo>
                    <a:lnTo>
                      <a:pt x="813" y="3447"/>
                    </a:lnTo>
                    <a:lnTo>
                      <a:pt x="811" y="3477"/>
                    </a:lnTo>
                    <a:lnTo>
                      <a:pt x="811" y="3508"/>
                    </a:lnTo>
                    <a:lnTo>
                      <a:pt x="812" y="3523"/>
                    </a:lnTo>
                    <a:lnTo>
                      <a:pt x="813" y="3538"/>
                    </a:lnTo>
                    <a:lnTo>
                      <a:pt x="816" y="3554"/>
                    </a:lnTo>
                    <a:lnTo>
                      <a:pt x="820" y="3569"/>
                    </a:lnTo>
                    <a:lnTo>
                      <a:pt x="825" y="3584"/>
                    </a:lnTo>
                    <a:lnTo>
                      <a:pt x="830" y="3598"/>
                    </a:lnTo>
                    <a:lnTo>
                      <a:pt x="830" y="3598"/>
                    </a:lnTo>
                    <a:lnTo>
                      <a:pt x="841" y="3624"/>
                    </a:lnTo>
                    <a:lnTo>
                      <a:pt x="854" y="3649"/>
                    </a:lnTo>
                    <a:lnTo>
                      <a:pt x="881" y="3697"/>
                    </a:lnTo>
                    <a:lnTo>
                      <a:pt x="895" y="3722"/>
                    </a:lnTo>
                    <a:lnTo>
                      <a:pt x="907" y="3746"/>
                    </a:lnTo>
                    <a:lnTo>
                      <a:pt x="919" y="3771"/>
                    </a:lnTo>
                    <a:lnTo>
                      <a:pt x="929" y="3797"/>
                    </a:lnTo>
                    <a:lnTo>
                      <a:pt x="929" y="3797"/>
                    </a:lnTo>
                    <a:lnTo>
                      <a:pt x="934" y="3813"/>
                    </a:lnTo>
                    <a:lnTo>
                      <a:pt x="936" y="3830"/>
                    </a:lnTo>
                    <a:lnTo>
                      <a:pt x="939" y="3846"/>
                    </a:lnTo>
                    <a:lnTo>
                      <a:pt x="940" y="3862"/>
                    </a:lnTo>
                    <a:lnTo>
                      <a:pt x="939" y="3878"/>
                    </a:lnTo>
                    <a:lnTo>
                      <a:pt x="938" y="3893"/>
                    </a:lnTo>
                    <a:lnTo>
                      <a:pt x="936" y="3909"/>
                    </a:lnTo>
                    <a:lnTo>
                      <a:pt x="933" y="3924"/>
                    </a:lnTo>
                    <a:lnTo>
                      <a:pt x="925" y="3954"/>
                    </a:lnTo>
                    <a:lnTo>
                      <a:pt x="914" y="3985"/>
                    </a:lnTo>
                    <a:lnTo>
                      <a:pt x="902" y="4016"/>
                    </a:lnTo>
                    <a:lnTo>
                      <a:pt x="889" y="4046"/>
                    </a:lnTo>
                    <a:lnTo>
                      <a:pt x="889" y="4046"/>
                    </a:lnTo>
                    <a:lnTo>
                      <a:pt x="877" y="4075"/>
                    </a:lnTo>
                    <a:lnTo>
                      <a:pt x="864" y="4106"/>
                    </a:lnTo>
                    <a:lnTo>
                      <a:pt x="859" y="4122"/>
                    </a:lnTo>
                    <a:lnTo>
                      <a:pt x="855" y="4139"/>
                    </a:lnTo>
                    <a:lnTo>
                      <a:pt x="853" y="4154"/>
                    </a:lnTo>
                    <a:lnTo>
                      <a:pt x="854" y="4170"/>
                    </a:lnTo>
                    <a:lnTo>
                      <a:pt x="854" y="4170"/>
                    </a:lnTo>
                    <a:lnTo>
                      <a:pt x="856" y="4187"/>
                    </a:lnTo>
                    <a:lnTo>
                      <a:pt x="860" y="4204"/>
                    </a:lnTo>
                    <a:lnTo>
                      <a:pt x="869" y="4237"/>
                    </a:lnTo>
                    <a:lnTo>
                      <a:pt x="869" y="4237"/>
                    </a:lnTo>
                    <a:lnTo>
                      <a:pt x="878" y="4277"/>
                    </a:lnTo>
                    <a:lnTo>
                      <a:pt x="886" y="4316"/>
                    </a:lnTo>
                    <a:lnTo>
                      <a:pt x="886" y="4316"/>
                    </a:lnTo>
                    <a:lnTo>
                      <a:pt x="898" y="4396"/>
                    </a:lnTo>
                    <a:lnTo>
                      <a:pt x="910" y="4478"/>
                    </a:lnTo>
                    <a:lnTo>
                      <a:pt x="921" y="4559"/>
                    </a:lnTo>
                    <a:lnTo>
                      <a:pt x="933" y="4641"/>
                    </a:lnTo>
                    <a:lnTo>
                      <a:pt x="933" y="4641"/>
                    </a:lnTo>
                    <a:lnTo>
                      <a:pt x="934" y="4643"/>
                    </a:lnTo>
                    <a:lnTo>
                      <a:pt x="935" y="4646"/>
                    </a:lnTo>
                    <a:lnTo>
                      <a:pt x="938" y="4646"/>
                    </a:lnTo>
                    <a:lnTo>
                      <a:pt x="942" y="4646"/>
                    </a:lnTo>
                    <a:lnTo>
                      <a:pt x="944" y="4644"/>
                    </a:lnTo>
                    <a:lnTo>
                      <a:pt x="945" y="4642"/>
                    </a:lnTo>
                    <a:lnTo>
                      <a:pt x="947" y="4639"/>
                    </a:lnTo>
                    <a:lnTo>
                      <a:pt x="948" y="4637"/>
                    </a:lnTo>
                    <a:lnTo>
                      <a:pt x="948" y="4637"/>
                    </a:lnTo>
                    <a:lnTo>
                      <a:pt x="936" y="4565"/>
                    </a:lnTo>
                    <a:lnTo>
                      <a:pt x="928" y="4493"/>
                    </a:lnTo>
                    <a:lnTo>
                      <a:pt x="917" y="4422"/>
                    </a:lnTo>
                    <a:lnTo>
                      <a:pt x="906" y="4350"/>
                    </a:lnTo>
                    <a:lnTo>
                      <a:pt x="906" y="4350"/>
                    </a:lnTo>
                    <a:lnTo>
                      <a:pt x="895" y="4279"/>
                    </a:lnTo>
                    <a:lnTo>
                      <a:pt x="887" y="4243"/>
                    </a:lnTo>
                    <a:lnTo>
                      <a:pt x="878" y="4209"/>
                    </a:lnTo>
                    <a:lnTo>
                      <a:pt x="878" y="4209"/>
                    </a:lnTo>
                    <a:lnTo>
                      <a:pt x="873" y="4191"/>
                    </a:lnTo>
                    <a:lnTo>
                      <a:pt x="870" y="4175"/>
                    </a:lnTo>
                    <a:lnTo>
                      <a:pt x="869" y="4157"/>
                    </a:lnTo>
                    <a:lnTo>
                      <a:pt x="869" y="4148"/>
                    </a:lnTo>
                    <a:lnTo>
                      <a:pt x="872" y="4139"/>
                    </a:lnTo>
                    <a:lnTo>
                      <a:pt x="872" y="4139"/>
                    </a:lnTo>
                    <a:lnTo>
                      <a:pt x="875" y="4124"/>
                    </a:lnTo>
                    <a:lnTo>
                      <a:pt x="881" y="4108"/>
                    </a:lnTo>
                    <a:lnTo>
                      <a:pt x="892" y="4078"/>
                    </a:lnTo>
                    <a:lnTo>
                      <a:pt x="892" y="4078"/>
                    </a:lnTo>
                    <a:lnTo>
                      <a:pt x="916" y="4022"/>
                    </a:lnTo>
                    <a:lnTo>
                      <a:pt x="928" y="3994"/>
                    </a:lnTo>
                    <a:lnTo>
                      <a:pt x="938" y="3966"/>
                    </a:lnTo>
                    <a:lnTo>
                      <a:pt x="947" y="3937"/>
                    </a:lnTo>
                    <a:lnTo>
                      <a:pt x="950" y="3923"/>
                    </a:lnTo>
                    <a:lnTo>
                      <a:pt x="953" y="3907"/>
                    </a:lnTo>
                    <a:lnTo>
                      <a:pt x="956" y="3892"/>
                    </a:lnTo>
                    <a:lnTo>
                      <a:pt x="957" y="3877"/>
                    </a:lnTo>
                    <a:lnTo>
                      <a:pt x="957" y="3863"/>
                    </a:lnTo>
                    <a:lnTo>
                      <a:pt x="956" y="3846"/>
                    </a:lnTo>
                    <a:lnTo>
                      <a:pt x="956" y="3846"/>
                    </a:lnTo>
                    <a:lnTo>
                      <a:pt x="952" y="3821"/>
                    </a:lnTo>
                    <a:lnTo>
                      <a:pt x="944" y="3795"/>
                    </a:lnTo>
                    <a:lnTo>
                      <a:pt x="935" y="3771"/>
                    </a:lnTo>
                    <a:lnTo>
                      <a:pt x="925" y="3747"/>
                    </a:lnTo>
                    <a:lnTo>
                      <a:pt x="912" y="3723"/>
                    </a:lnTo>
                    <a:lnTo>
                      <a:pt x="900" y="3700"/>
                    </a:lnTo>
                    <a:lnTo>
                      <a:pt x="874" y="3654"/>
                    </a:lnTo>
                    <a:lnTo>
                      <a:pt x="874" y="3654"/>
                    </a:lnTo>
                    <a:lnTo>
                      <a:pt x="859" y="3626"/>
                    </a:lnTo>
                    <a:lnTo>
                      <a:pt x="846" y="3597"/>
                    </a:lnTo>
                    <a:lnTo>
                      <a:pt x="840" y="3583"/>
                    </a:lnTo>
                    <a:lnTo>
                      <a:pt x="835" y="3568"/>
                    </a:lnTo>
                    <a:lnTo>
                      <a:pt x="831" y="3552"/>
                    </a:lnTo>
                    <a:lnTo>
                      <a:pt x="828" y="3537"/>
                    </a:lnTo>
                    <a:lnTo>
                      <a:pt x="828" y="3537"/>
                    </a:lnTo>
                    <a:lnTo>
                      <a:pt x="826" y="3519"/>
                    </a:lnTo>
                    <a:lnTo>
                      <a:pt x="826" y="3501"/>
                    </a:lnTo>
                    <a:lnTo>
                      <a:pt x="826" y="3485"/>
                    </a:lnTo>
                    <a:lnTo>
                      <a:pt x="826" y="3467"/>
                    </a:lnTo>
                    <a:lnTo>
                      <a:pt x="830" y="3433"/>
                    </a:lnTo>
                    <a:lnTo>
                      <a:pt x="836" y="3398"/>
                    </a:lnTo>
                    <a:lnTo>
                      <a:pt x="836" y="3398"/>
                    </a:lnTo>
                    <a:lnTo>
                      <a:pt x="850" y="3335"/>
                    </a:lnTo>
                    <a:lnTo>
                      <a:pt x="858" y="3303"/>
                    </a:lnTo>
                    <a:lnTo>
                      <a:pt x="864" y="3271"/>
                    </a:lnTo>
                    <a:lnTo>
                      <a:pt x="864" y="3271"/>
                    </a:lnTo>
                    <a:lnTo>
                      <a:pt x="869" y="3239"/>
                    </a:lnTo>
                    <a:lnTo>
                      <a:pt x="873" y="3206"/>
                    </a:lnTo>
                    <a:lnTo>
                      <a:pt x="877" y="3141"/>
                    </a:lnTo>
                    <a:lnTo>
                      <a:pt x="877" y="3141"/>
                    </a:lnTo>
                    <a:lnTo>
                      <a:pt x="883" y="2992"/>
                    </a:lnTo>
                    <a:lnTo>
                      <a:pt x="888" y="2842"/>
                    </a:lnTo>
                    <a:lnTo>
                      <a:pt x="891" y="2692"/>
                    </a:lnTo>
                    <a:lnTo>
                      <a:pt x="891" y="2543"/>
                    </a:lnTo>
                    <a:lnTo>
                      <a:pt x="891" y="2543"/>
                    </a:lnTo>
                    <a:lnTo>
                      <a:pt x="889" y="2460"/>
                    </a:lnTo>
                    <a:lnTo>
                      <a:pt x="887" y="2377"/>
                    </a:lnTo>
                    <a:lnTo>
                      <a:pt x="884" y="2295"/>
                    </a:lnTo>
                    <a:lnTo>
                      <a:pt x="879" y="2212"/>
                    </a:lnTo>
                    <a:lnTo>
                      <a:pt x="879" y="2212"/>
                    </a:lnTo>
                    <a:lnTo>
                      <a:pt x="873" y="2128"/>
                    </a:lnTo>
                    <a:lnTo>
                      <a:pt x="865" y="2043"/>
                    </a:lnTo>
                    <a:lnTo>
                      <a:pt x="863" y="2001"/>
                    </a:lnTo>
                    <a:lnTo>
                      <a:pt x="860" y="1959"/>
                    </a:lnTo>
                    <a:lnTo>
                      <a:pt x="859" y="1917"/>
                    </a:lnTo>
                    <a:lnTo>
                      <a:pt x="859" y="1875"/>
                    </a:lnTo>
                    <a:lnTo>
                      <a:pt x="859" y="1875"/>
                    </a:lnTo>
                    <a:lnTo>
                      <a:pt x="846" y="1880"/>
                    </a:lnTo>
                    <a:lnTo>
                      <a:pt x="846" y="1880"/>
                    </a:lnTo>
                    <a:lnTo>
                      <a:pt x="856" y="1891"/>
                    </a:lnTo>
                    <a:lnTo>
                      <a:pt x="859" y="1898"/>
                    </a:lnTo>
                    <a:lnTo>
                      <a:pt x="863" y="1904"/>
                    </a:lnTo>
                    <a:lnTo>
                      <a:pt x="864" y="1910"/>
                    </a:lnTo>
                    <a:lnTo>
                      <a:pt x="865" y="1917"/>
                    </a:lnTo>
                    <a:lnTo>
                      <a:pt x="865" y="1932"/>
                    </a:lnTo>
                    <a:lnTo>
                      <a:pt x="865" y="1932"/>
                    </a:lnTo>
                    <a:lnTo>
                      <a:pt x="865" y="1934"/>
                    </a:lnTo>
                    <a:lnTo>
                      <a:pt x="867" y="1936"/>
                    </a:lnTo>
                    <a:lnTo>
                      <a:pt x="867" y="1934"/>
                    </a:lnTo>
                    <a:lnTo>
                      <a:pt x="867" y="1934"/>
                    </a:lnTo>
                    <a:lnTo>
                      <a:pt x="867" y="1934"/>
                    </a:lnTo>
                    <a:lnTo>
                      <a:pt x="863" y="1926"/>
                    </a:lnTo>
                    <a:lnTo>
                      <a:pt x="863" y="1926"/>
                    </a:lnTo>
                    <a:lnTo>
                      <a:pt x="860" y="1913"/>
                    </a:lnTo>
                    <a:lnTo>
                      <a:pt x="859" y="1900"/>
                    </a:lnTo>
                    <a:lnTo>
                      <a:pt x="859" y="1875"/>
                    </a:lnTo>
                    <a:lnTo>
                      <a:pt x="859" y="1875"/>
                    </a:lnTo>
                    <a:lnTo>
                      <a:pt x="846" y="1880"/>
                    </a:lnTo>
                    <a:lnTo>
                      <a:pt x="846" y="1880"/>
                    </a:lnTo>
                    <a:lnTo>
                      <a:pt x="863" y="1899"/>
                    </a:lnTo>
                    <a:lnTo>
                      <a:pt x="878" y="1918"/>
                    </a:lnTo>
                    <a:lnTo>
                      <a:pt x="892" y="1938"/>
                    </a:lnTo>
                    <a:lnTo>
                      <a:pt x="905" y="1959"/>
                    </a:lnTo>
                    <a:lnTo>
                      <a:pt x="930" y="2001"/>
                    </a:lnTo>
                    <a:lnTo>
                      <a:pt x="957" y="2044"/>
                    </a:lnTo>
                    <a:lnTo>
                      <a:pt x="957" y="2044"/>
                    </a:lnTo>
                    <a:lnTo>
                      <a:pt x="977" y="2075"/>
                    </a:lnTo>
                    <a:lnTo>
                      <a:pt x="989" y="2090"/>
                    </a:lnTo>
                    <a:lnTo>
                      <a:pt x="1000" y="2103"/>
                    </a:lnTo>
                    <a:lnTo>
                      <a:pt x="1013" y="2115"/>
                    </a:lnTo>
                    <a:lnTo>
                      <a:pt x="1028" y="2127"/>
                    </a:lnTo>
                    <a:lnTo>
                      <a:pt x="1043" y="2136"/>
                    </a:lnTo>
                    <a:lnTo>
                      <a:pt x="1061" y="2143"/>
                    </a:lnTo>
                    <a:lnTo>
                      <a:pt x="1061" y="2143"/>
                    </a:lnTo>
                    <a:lnTo>
                      <a:pt x="1078" y="2147"/>
                    </a:lnTo>
                    <a:lnTo>
                      <a:pt x="1084" y="2148"/>
                    </a:lnTo>
                    <a:lnTo>
                      <a:pt x="1090" y="2148"/>
                    </a:lnTo>
                    <a:lnTo>
                      <a:pt x="1097" y="2148"/>
                    </a:lnTo>
                    <a:lnTo>
                      <a:pt x="1104" y="2146"/>
                    </a:lnTo>
                    <a:lnTo>
                      <a:pt x="1118" y="2139"/>
                    </a:lnTo>
                    <a:lnTo>
                      <a:pt x="1118" y="2139"/>
                    </a:lnTo>
                    <a:lnTo>
                      <a:pt x="1159" y="2118"/>
                    </a:lnTo>
                    <a:lnTo>
                      <a:pt x="1197" y="2095"/>
                    </a:lnTo>
                    <a:lnTo>
                      <a:pt x="1197" y="2095"/>
                    </a:lnTo>
                    <a:lnTo>
                      <a:pt x="1230" y="2071"/>
                    </a:lnTo>
                    <a:lnTo>
                      <a:pt x="1262" y="2045"/>
                    </a:lnTo>
                    <a:lnTo>
                      <a:pt x="1294" y="2019"/>
                    </a:lnTo>
                    <a:lnTo>
                      <a:pt x="1323" y="1992"/>
                    </a:lnTo>
                    <a:lnTo>
                      <a:pt x="1323" y="1992"/>
                    </a:lnTo>
                    <a:lnTo>
                      <a:pt x="1353" y="1960"/>
                    </a:lnTo>
                    <a:lnTo>
                      <a:pt x="1383" y="1928"/>
                    </a:lnTo>
                    <a:lnTo>
                      <a:pt x="1411" y="1896"/>
                    </a:lnTo>
                    <a:lnTo>
                      <a:pt x="1437" y="1862"/>
                    </a:lnTo>
                    <a:lnTo>
                      <a:pt x="1463" y="1828"/>
                    </a:lnTo>
                    <a:lnTo>
                      <a:pt x="1488" y="1792"/>
                    </a:lnTo>
                    <a:lnTo>
                      <a:pt x="1511" y="1756"/>
                    </a:lnTo>
                    <a:lnTo>
                      <a:pt x="1534" y="1719"/>
                    </a:lnTo>
                    <a:lnTo>
                      <a:pt x="1534" y="1719"/>
                    </a:lnTo>
                    <a:lnTo>
                      <a:pt x="1576" y="1649"/>
                    </a:lnTo>
                    <a:lnTo>
                      <a:pt x="1576" y="1649"/>
                    </a:lnTo>
                    <a:lnTo>
                      <a:pt x="1586" y="1632"/>
                    </a:lnTo>
                    <a:lnTo>
                      <a:pt x="1597" y="1615"/>
                    </a:lnTo>
                    <a:lnTo>
                      <a:pt x="1610" y="1598"/>
                    </a:lnTo>
                    <a:lnTo>
                      <a:pt x="1622" y="1581"/>
                    </a:lnTo>
                    <a:lnTo>
                      <a:pt x="1622" y="1581"/>
                    </a:lnTo>
                    <a:lnTo>
                      <a:pt x="1627" y="1572"/>
                    </a:lnTo>
                    <a:lnTo>
                      <a:pt x="1634" y="1564"/>
                    </a:lnTo>
                    <a:lnTo>
                      <a:pt x="1648" y="1549"/>
                    </a:lnTo>
                    <a:lnTo>
                      <a:pt x="1665" y="1535"/>
                    </a:lnTo>
                    <a:lnTo>
                      <a:pt x="1681" y="1522"/>
                    </a:lnTo>
                    <a:lnTo>
                      <a:pt x="1698" y="1509"/>
                    </a:lnTo>
                    <a:lnTo>
                      <a:pt x="1714" y="1495"/>
                    </a:lnTo>
                    <a:lnTo>
                      <a:pt x="1730" y="1481"/>
                    </a:lnTo>
                    <a:lnTo>
                      <a:pt x="1744" y="1465"/>
                    </a:lnTo>
                    <a:lnTo>
                      <a:pt x="1744" y="1465"/>
                    </a:lnTo>
                    <a:lnTo>
                      <a:pt x="1749" y="1456"/>
                    </a:lnTo>
                    <a:lnTo>
                      <a:pt x="1752" y="1447"/>
                    </a:lnTo>
                    <a:lnTo>
                      <a:pt x="1755" y="1438"/>
                    </a:lnTo>
                    <a:lnTo>
                      <a:pt x="1756" y="1428"/>
                    </a:lnTo>
                    <a:lnTo>
                      <a:pt x="1756" y="1419"/>
                    </a:lnTo>
                    <a:lnTo>
                      <a:pt x="1756" y="1409"/>
                    </a:lnTo>
                    <a:lnTo>
                      <a:pt x="1755" y="1400"/>
                    </a:lnTo>
                    <a:lnTo>
                      <a:pt x="1752" y="1390"/>
                    </a:lnTo>
                    <a:lnTo>
                      <a:pt x="1746" y="1371"/>
                    </a:lnTo>
                    <a:lnTo>
                      <a:pt x="1737" y="1353"/>
                    </a:lnTo>
                    <a:lnTo>
                      <a:pt x="1727" y="1335"/>
                    </a:lnTo>
                    <a:lnTo>
                      <a:pt x="1717" y="1320"/>
                    </a:lnTo>
                    <a:lnTo>
                      <a:pt x="1717" y="1320"/>
                    </a:lnTo>
                    <a:lnTo>
                      <a:pt x="1661" y="1234"/>
                    </a:lnTo>
                    <a:lnTo>
                      <a:pt x="1604" y="1152"/>
                    </a:lnTo>
                    <a:lnTo>
                      <a:pt x="1604" y="1152"/>
                    </a:lnTo>
                    <a:lnTo>
                      <a:pt x="1544" y="1064"/>
                    </a:lnTo>
                    <a:lnTo>
                      <a:pt x="1515" y="1019"/>
                    </a:lnTo>
                    <a:lnTo>
                      <a:pt x="1486" y="975"/>
                    </a:lnTo>
                    <a:lnTo>
                      <a:pt x="1486" y="975"/>
                    </a:lnTo>
                    <a:lnTo>
                      <a:pt x="1459" y="932"/>
                    </a:lnTo>
                    <a:lnTo>
                      <a:pt x="1433" y="887"/>
                    </a:lnTo>
                    <a:lnTo>
                      <a:pt x="1381" y="798"/>
                    </a:lnTo>
                    <a:lnTo>
                      <a:pt x="1381" y="798"/>
                    </a:lnTo>
                    <a:lnTo>
                      <a:pt x="1357" y="757"/>
                    </a:lnTo>
                    <a:lnTo>
                      <a:pt x="1332" y="719"/>
                    </a:lnTo>
                    <a:lnTo>
                      <a:pt x="1305" y="681"/>
                    </a:lnTo>
                    <a:lnTo>
                      <a:pt x="1278" y="645"/>
                    </a:lnTo>
                    <a:lnTo>
                      <a:pt x="1248" y="609"/>
                    </a:lnTo>
                    <a:lnTo>
                      <a:pt x="1217" y="576"/>
                    </a:lnTo>
                    <a:lnTo>
                      <a:pt x="1184" y="545"/>
                    </a:lnTo>
                    <a:lnTo>
                      <a:pt x="1149" y="514"/>
                    </a:lnTo>
                    <a:lnTo>
                      <a:pt x="1149" y="514"/>
                    </a:lnTo>
                    <a:lnTo>
                      <a:pt x="1114" y="489"/>
                    </a:lnTo>
                    <a:lnTo>
                      <a:pt x="1080" y="463"/>
                    </a:lnTo>
                    <a:lnTo>
                      <a:pt x="1044" y="440"/>
                    </a:lnTo>
                    <a:lnTo>
                      <a:pt x="1009" y="417"/>
                    </a:lnTo>
                    <a:lnTo>
                      <a:pt x="972" y="397"/>
                    </a:lnTo>
                    <a:lnTo>
                      <a:pt x="934" y="377"/>
                    </a:lnTo>
                    <a:lnTo>
                      <a:pt x="859" y="337"/>
                    </a:lnTo>
                    <a:lnTo>
                      <a:pt x="859" y="337"/>
                    </a:lnTo>
                    <a:lnTo>
                      <a:pt x="811" y="314"/>
                    </a:lnTo>
                    <a:lnTo>
                      <a:pt x="811" y="314"/>
                    </a:lnTo>
                    <a:lnTo>
                      <a:pt x="800" y="309"/>
                    </a:lnTo>
                    <a:lnTo>
                      <a:pt x="792" y="307"/>
                    </a:lnTo>
                    <a:lnTo>
                      <a:pt x="772" y="303"/>
                    </a:lnTo>
                    <a:lnTo>
                      <a:pt x="772" y="303"/>
                    </a:lnTo>
                    <a:lnTo>
                      <a:pt x="766" y="300"/>
                    </a:lnTo>
                    <a:lnTo>
                      <a:pt x="759" y="298"/>
                    </a:lnTo>
                    <a:lnTo>
                      <a:pt x="743" y="290"/>
                    </a:lnTo>
                    <a:lnTo>
                      <a:pt x="714" y="275"/>
                    </a:lnTo>
                    <a:lnTo>
                      <a:pt x="714" y="275"/>
                    </a:lnTo>
                    <a:lnTo>
                      <a:pt x="687" y="262"/>
                    </a:lnTo>
                    <a:lnTo>
                      <a:pt x="658" y="249"/>
                    </a:lnTo>
                    <a:lnTo>
                      <a:pt x="658" y="249"/>
                    </a:lnTo>
                    <a:lnTo>
                      <a:pt x="607" y="226"/>
                    </a:lnTo>
                    <a:lnTo>
                      <a:pt x="555" y="205"/>
                    </a:lnTo>
                    <a:lnTo>
                      <a:pt x="450" y="164"/>
                    </a:lnTo>
                    <a:lnTo>
                      <a:pt x="450" y="164"/>
                    </a:lnTo>
                    <a:lnTo>
                      <a:pt x="337" y="123"/>
                    </a:lnTo>
                    <a:lnTo>
                      <a:pt x="223" y="81"/>
                    </a:lnTo>
                    <a:lnTo>
                      <a:pt x="223" y="81"/>
                    </a:lnTo>
                    <a:lnTo>
                      <a:pt x="166" y="58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51" y="9"/>
                    </a:lnTo>
                    <a:lnTo>
                      <a:pt x="51" y="9"/>
                    </a:lnTo>
                    <a:lnTo>
                      <a:pt x="40" y="5"/>
                    </a:lnTo>
                    <a:lnTo>
                      <a:pt x="30" y="4"/>
                    </a:lnTo>
                    <a:lnTo>
                      <a:pt x="20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2" y="14"/>
                    </a:lnTo>
                    <a:lnTo>
                      <a:pt x="5" y="15"/>
                    </a:lnTo>
                    <a:lnTo>
                      <a:pt x="5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2" name="Freeform 129">
                <a:extLst>
                  <a:ext uri="{FF2B5EF4-FFF2-40B4-BE49-F238E27FC236}">
                    <a16:creationId xmlns:a16="http://schemas.microsoft.com/office/drawing/2014/main" id="{1FF48E17-6584-8B00-B90A-4C57098B0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5" y="3051"/>
                <a:ext cx="608" cy="351"/>
              </a:xfrm>
              <a:custGeom>
                <a:avLst/>
                <a:gdLst>
                  <a:gd name="T0" fmla="*/ 4 w 1217"/>
                  <a:gd name="T1" fmla="*/ 14 h 703"/>
                  <a:gd name="T2" fmla="*/ 31 w 1217"/>
                  <a:gd name="T3" fmla="*/ 34 h 703"/>
                  <a:gd name="T4" fmla="*/ 55 w 1217"/>
                  <a:gd name="T5" fmla="*/ 57 h 703"/>
                  <a:gd name="T6" fmla="*/ 98 w 1217"/>
                  <a:gd name="T7" fmla="*/ 107 h 703"/>
                  <a:gd name="T8" fmla="*/ 143 w 1217"/>
                  <a:gd name="T9" fmla="*/ 162 h 703"/>
                  <a:gd name="T10" fmla="*/ 166 w 1217"/>
                  <a:gd name="T11" fmla="*/ 186 h 703"/>
                  <a:gd name="T12" fmla="*/ 188 w 1217"/>
                  <a:gd name="T13" fmla="*/ 210 h 703"/>
                  <a:gd name="T14" fmla="*/ 216 w 1217"/>
                  <a:gd name="T15" fmla="*/ 237 h 703"/>
                  <a:gd name="T16" fmla="*/ 276 w 1217"/>
                  <a:gd name="T17" fmla="*/ 284 h 703"/>
                  <a:gd name="T18" fmla="*/ 307 w 1217"/>
                  <a:gd name="T19" fmla="*/ 308 h 703"/>
                  <a:gd name="T20" fmla="*/ 368 w 1217"/>
                  <a:gd name="T21" fmla="*/ 361 h 703"/>
                  <a:gd name="T22" fmla="*/ 426 w 1217"/>
                  <a:gd name="T23" fmla="*/ 419 h 703"/>
                  <a:gd name="T24" fmla="*/ 543 w 1217"/>
                  <a:gd name="T25" fmla="*/ 528 h 703"/>
                  <a:gd name="T26" fmla="*/ 574 w 1217"/>
                  <a:gd name="T27" fmla="*/ 555 h 703"/>
                  <a:gd name="T28" fmla="*/ 604 w 1217"/>
                  <a:gd name="T29" fmla="*/ 580 h 703"/>
                  <a:gd name="T30" fmla="*/ 646 w 1217"/>
                  <a:gd name="T31" fmla="*/ 612 h 703"/>
                  <a:gd name="T32" fmla="*/ 661 w 1217"/>
                  <a:gd name="T33" fmla="*/ 621 h 703"/>
                  <a:gd name="T34" fmla="*/ 691 w 1217"/>
                  <a:gd name="T35" fmla="*/ 636 h 703"/>
                  <a:gd name="T36" fmla="*/ 752 w 1217"/>
                  <a:gd name="T37" fmla="*/ 657 h 703"/>
                  <a:gd name="T38" fmla="*/ 815 w 1217"/>
                  <a:gd name="T39" fmla="*/ 668 h 703"/>
                  <a:gd name="T40" fmla="*/ 880 w 1217"/>
                  <a:gd name="T41" fmla="*/ 675 h 703"/>
                  <a:gd name="T42" fmla="*/ 913 w 1217"/>
                  <a:gd name="T43" fmla="*/ 676 h 703"/>
                  <a:gd name="T44" fmla="*/ 1045 w 1217"/>
                  <a:gd name="T45" fmla="*/ 677 h 703"/>
                  <a:gd name="T46" fmla="*/ 1111 w 1217"/>
                  <a:gd name="T47" fmla="*/ 682 h 703"/>
                  <a:gd name="T48" fmla="*/ 1177 w 1217"/>
                  <a:gd name="T49" fmla="*/ 694 h 703"/>
                  <a:gd name="T50" fmla="*/ 1208 w 1217"/>
                  <a:gd name="T51" fmla="*/ 703 h 703"/>
                  <a:gd name="T52" fmla="*/ 1210 w 1217"/>
                  <a:gd name="T53" fmla="*/ 703 h 703"/>
                  <a:gd name="T54" fmla="*/ 1215 w 1217"/>
                  <a:gd name="T55" fmla="*/ 700 h 703"/>
                  <a:gd name="T56" fmla="*/ 1217 w 1217"/>
                  <a:gd name="T57" fmla="*/ 695 h 703"/>
                  <a:gd name="T58" fmla="*/ 1214 w 1217"/>
                  <a:gd name="T59" fmla="*/ 690 h 703"/>
                  <a:gd name="T60" fmla="*/ 1212 w 1217"/>
                  <a:gd name="T61" fmla="*/ 689 h 703"/>
                  <a:gd name="T62" fmla="*/ 1148 w 1217"/>
                  <a:gd name="T63" fmla="*/ 672 h 703"/>
                  <a:gd name="T64" fmla="*/ 1082 w 1217"/>
                  <a:gd name="T65" fmla="*/ 664 h 703"/>
                  <a:gd name="T66" fmla="*/ 1016 w 1217"/>
                  <a:gd name="T67" fmla="*/ 662 h 703"/>
                  <a:gd name="T68" fmla="*/ 951 w 1217"/>
                  <a:gd name="T69" fmla="*/ 661 h 703"/>
                  <a:gd name="T70" fmla="*/ 853 w 1217"/>
                  <a:gd name="T71" fmla="*/ 657 h 703"/>
                  <a:gd name="T72" fmla="*/ 788 w 1217"/>
                  <a:gd name="T73" fmla="*/ 649 h 703"/>
                  <a:gd name="T74" fmla="*/ 725 w 1217"/>
                  <a:gd name="T75" fmla="*/ 634 h 703"/>
                  <a:gd name="T76" fmla="*/ 696 w 1217"/>
                  <a:gd name="T77" fmla="*/ 621 h 703"/>
                  <a:gd name="T78" fmla="*/ 679 w 1217"/>
                  <a:gd name="T79" fmla="*/ 613 h 703"/>
                  <a:gd name="T80" fmla="*/ 649 w 1217"/>
                  <a:gd name="T81" fmla="*/ 594 h 703"/>
                  <a:gd name="T82" fmla="*/ 605 w 1217"/>
                  <a:gd name="T83" fmla="*/ 563 h 703"/>
                  <a:gd name="T84" fmla="*/ 579 w 1217"/>
                  <a:gd name="T85" fmla="*/ 540 h 703"/>
                  <a:gd name="T86" fmla="*/ 519 w 1217"/>
                  <a:gd name="T87" fmla="*/ 485 h 703"/>
                  <a:gd name="T88" fmla="*/ 460 w 1217"/>
                  <a:gd name="T89" fmla="*/ 430 h 703"/>
                  <a:gd name="T90" fmla="*/ 342 w 1217"/>
                  <a:gd name="T91" fmla="*/ 318 h 703"/>
                  <a:gd name="T92" fmla="*/ 313 w 1217"/>
                  <a:gd name="T93" fmla="*/ 294 h 703"/>
                  <a:gd name="T94" fmla="*/ 252 w 1217"/>
                  <a:gd name="T95" fmla="*/ 247 h 703"/>
                  <a:gd name="T96" fmla="*/ 223 w 1217"/>
                  <a:gd name="T97" fmla="*/ 221 h 703"/>
                  <a:gd name="T98" fmla="*/ 173 w 1217"/>
                  <a:gd name="T99" fmla="*/ 173 h 703"/>
                  <a:gd name="T100" fmla="*/ 129 w 1217"/>
                  <a:gd name="T101" fmla="*/ 121 h 703"/>
                  <a:gd name="T102" fmla="*/ 107 w 1217"/>
                  <a:gd name="T103" fmla="*/ 94 h 703"/>
                  <a:gd name="T104" fmla="*/ 61 w 1217"/>
                  <a:gd name="T105" fmla="*/ 42 h 703"/>
                  <a:gd name="T106" fmla="*/ 36 w 1217"/>
                  <a:gd name="T107" fmla="*/ 19 h 703"/>
                  <a:gd name="T108" fmla="*/ 24 w 1217"/>
                  <a:gd name="T109" fmla="*/ 10 h 703"/>
                  <a:gd name="T110" fmla="*/ 12 w 1217"/>
                  <a:gd name="T111" fmla="*/ 1 h 703"/>
                  <a:gd name="T112" fmla="*/ 5 w 1217"/>
                  <a:gd name="T113" fmla="*/ 0 h 703"/>
                  <a:gd name="T114" fmla="*/ 2 w 1217"/>
                  <a:gd name="T115" fmla="*/ 4 h 703"/>
                  <a:gd name="T116" fmla="*/ 0 w 1217"/>
                  <a:gd name="T117" fmla="*/ 9 h 703"/>
                  <a:gd name="T118" fmla="*/ 4 w 1217"/>
                  <a:gd name="T119" fmla="*/ 14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217" h="703">
                    <a:moveTo>
                      <a:pt x="4" y="14"/>
                    </a:moveTo>
                    <a:lnTo>
                      <a:pt x="4" y="14"/>
                    </a:lnTo>
                    <a:lnTo>
                      <a:pt x="18" y="24"/>
                    </a:lnTo>
                    <a:lnTo>
                      <a:pt x="31" y="34"/>
                    </a:lnTo>
                    <a:lnTo>
                      <a:pt x="44" y="46"/>
                    </a:lnTo>
                    <a:lnTo>
                      <a:pt x="55" y="57"/>
                    </a:lnTo>
                    <a:lnTo>
                      <a:pt x="77" y="81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143" y="162"/>
                    </a:lnTo>
                    <a:lnTo>
                      <a:pt x="143" y="162"/>
                    </a:lnTo>
                    <a:lnTo>
                      <a:pt x="166" y="186"/>
                    </a:lnTo>
                    <a:lnTo>
                      <a:pt x="188" y="210"/>
                    </a:lnTo>
                    <a:lnTo>
                      <a:pt x="188" y="210"/>
                    </a:lnTo>
                    <a:lnTo>
                      <a:pt x="202" y="224"/>
                    </a:lnTo>
                    <a:lnTo>
                      <a:pt x="216" y="237"/>
                    </a:lnTo>
                    <a:lnTo>
                      <a:pt x="247" y="261"/>
                    </a:lnTo>
                    <a:lnTo>
                      <a:pt x="276" y="284"/>
                    </a:lnTo>
                    <a:lnTo>
                      <a:pt x="307" y="308"/>
                    </a:lnTo>
                    <a:lnTo>
                      <a:pt x="307" y="308"/>
                    </a:lnTo>
                    <a:lnTo>
                      <a:pt x="337" y="335"/>
                    </a:lnTo>
                    <a:lnTo>
                      <a:pt x="368" y="361"/>
                    </a:lnTo>
                    <a:lnTo>
                      <a:pt x="426" y="419"/>
                    </a:lnTo>
                    <a:lnTo>
                      <a:pt x="426" y="419"/>
                    </a:lnTo>
                    <a:lnTo>
                      <a:pt x="483" y="473"/>
                    </a:lnTo>
                    <a:lnTo>
                      <a:pt x="543" y="528"/>
                    </a:lnTo>
                    <a:lnTo>
                      <a:pt x="543" y="528"/>
                    </a:lnTo>
                    <a:lnTo>
                      <a:pt x="574" y="555"/>
                    </a:lnTo>
                    <a:lnTo>
                      <a:pt x="604" y="580"/>
                    </a:lnTo>
                    <a:lnTo>
                      <a:pt x="604" y="580"/>
                    </a:lnTo>
                    <a:lnTo>
                      <a:pt x="632" y="602"/>
                    </a:lnTo>
                    <a:lnTo>
                      <a:pt x="646" y="612"/>
                    </a:lnTo>
                    <a:lnTo>
                      <a:pt x="661" y="621"/>
                    </a:lnTo>
                    <a:lnTo>
                      <a:pt x="661" y="621"/>
                    </a:lnTo>
                    <a:lnTo>
                      <a:pt x="675" y="629"/>
                    </a:lnTo>
                    <a:lnTo>
                      <a:pt x="691" y="636"/>
                    </a:lnTo>
                    <a:lnTo>
                      <a:pt x="721" y="648"/>
                    </a:lnTo>
                    <a:lnTo>
                      <a:pt x="752" y="657"/>
                    </a:lnTo>
                    <a:lnTo>
                      <a:pt x="783" y="663"/>
                    </a:lnTo>
                    <a:lnTo>
                      <a:pt x="815" y="668"/>
                    </a:lnTo>
                    <a:lnTo>
                      <a:pt x="848" y="672"/>
                    </a:lnTo>
                    <a:lnTo>
                      <a:pt x="880" y="675"/>
                    </a:lnTo>
                    <a:lnTo>
                      <a:pt x="913" y="676"/>
                    </a:lnTo>
                    <a:lnTo>
                      <a:pt x="913" y="676"/>
                    </a:lnTo>
                    <a:lnTo>
                      <a:pt x="979" y="676"/>
                    </a:lnTo>
                    <a:lnTo>
                      <a:pt x="1045" y="677"/>
                    </a:lnTo>
                    <a:lnTo>
                      <a:pt x="1078" y="680"/>
                    </a:lnTo>
                    <a:lnTo>
                      <a:pt x="1111" y="682"/>
                    </a:lnTo>
                    <a:lnTo>
                      <a:pt x="1144" y="687"/>
                    </a:lnTo>
                    <a:lnTo>
                      <a:pt x="1177" y="694"/>
                    </a:lnTo>
                    <a:lnTo>
                      <a:pt x="1177" y="694"/>
                    </a:lnTo>
                    <a:lnTo>
                      <a:pt x="1208" y="703"/>
                    </a:lnTo>
                    <a:lnTo>
                      <a:pt x="1208" y="703"/>
                    </a:lnTo>
                    <a:lnTo>
                      <a:pt x="1210" y="703"/>
                    </a:lnTo>
                    <a:lnTo>
                      <a:pt x="1213" y="703"/>
                    </a:lnTo>
                    <a:lnTo>
                      <a:pt x="1215" y="700"/>
                    </a:lnTo>
                    <a:lnTo>
                      <a:pt x="1217" y="697"/>
                    </a:lnTo>
                    <a:lnTo>
                      <a:pt x="1217" y="695"/>
                    </a:lnTo>
                    <a:lnTo>
                      <a:pt x="1217" y="692"/>
                    </a:lnTo>
                    <a:lnTo>
                      <a:pt x="1214" y="690"/>
                    </a:lnTo>
                    <a:lnTo>
                      <a:pt x="1212" y="689"/>
                    </a:lnTo>
                    <a:lnTo>
                      <a:pt x="1212" y="689"/>
                    </a:lnTo>
                    <a:lnTo>
                      <a:pt x="1180" y="680"/>
                    </a:lnTo>
                    <a:lnTo>
                      <a:pt x="1148" y="672"/>
                    </a:lnTo>
                    <a:lnTo>
                      <a:pt x="1115" y="668"/>
                    </a:lnTo>
                    <a:lnTo>
                      <a:pt x="1082" y="664"/>
                    </a:lnTo>
                    <a:lnTo>
                      <a:pt x="1049" y="663"/>
                    </a:lnTo>
                    <a:lnTo>
                      <a:pt x="1016" y="662"/>
                    </a:lnTo>
                    <a:lnTo>
                      <a:pt x="951" y="661"/>
                    </a:lnTo>
                    <a:lnTo>
                      <a:pt x="951" y="661"/>
                    </a:lnTo>
                    <a:lnTo>
                      <a:pt x="886" y="659"/>
                    </a:lnTo>
                    <a:lnTo>
                      <a:pt x="853" y="657"/>
                    </a:lnTo>
                    <a:lnTo>
                      <a:pt x="820" y="654"/>
                    </a:lnTo>
                    <a:lnTo>
                      <a:pt x="788" y="649"/>
                    </a:lnTo>
                    <a:lnTo>
                      <a:pt x="757" y="643"/>
                    </a:lnTo>
                    <a:lnTo>
                      <a:pt x="725" y="634"/>
                    </a:lnTo>
                    <a:lnTo>
                      <a:pt x="710" y="627"/>
                    </a:lnTo>
                    <a:lnTo>
                      <a:pt x="696" y="621"/>
                    </a:lnTo>
                    <a:lnTo>
                      <a:pt x="696" y="621"/>
                    </a:lnTo>
                    <a:lnTo>
                      <a:pt x="679" y="613"/>
                    </a:lnTo>
                    <a:lnTo>
                      <a:pt x="664" y="605"/>
                    </a:lnTo>
                    <a:lnTo>
                      <a:pt x="649" y="594"/>
                    </a:lnTo>
                    <a:lnTo>
                      <a:pt x="633" y="584"/>
                    </a:lnTo>
                    <a:lnTo>
                      <a:pt x="605" y="563"/>
                    </a:lnTo>
                    <a:lnTo>
                      <a:pt x="579" y="540"/>
                    </a:lnTo>
                    <a:lnTo>
                      <a:pt x="579" y="540"/>
                    </a:lnTo>
                    <a:lnTo>
                      <a:pt x="548" y="513"/>
                    </a:lnTo>
                    <a:lnTo>
                      <a:pt x="519" y="485"/>
                    </a:lnTo>
                    <a:lnTo>
                      <a:pt x="460" y="430"/>
                    </a:lnTo>
                    <a:lnTo>
                      <a:pt x="460" y="430"/>
                    </a:lnTo>
                    <a:lnTo>
                      <a:pt x="402" y="374"/>
                    </a:lnTo>
                    <a:lnTo>
                      <a:pt x="342" y="318"/>
                    </a:lnTo>
                    <a:lnTo>
                      <a:pt x="342" y="318"/>
                    </a:lnTo>
                    <a:lnTo>
                      <a:pt x="313" y="294"/>
                    </a:lnTo>
                    <a:lnTo>
                      <a:pt x="283" y="270"/>
                    </a:lnTo>
                    <a:lnTo>
                      <a:pt x="252" y="247"/>
                    </a:lnTo>
                    <a:lnTo>
                      <a:pt x="223" y="221"/>
                    </a:lnTo>
                    <a:lnTo>
                      <a:pt x="223" y="221"/>
                    </a:lnTo>
                    <a:lnTo>
                      <a:pt x="197" y="199"/>
                    </a:lnTo>
                    <a:lnTo>
                      <a:pt x="173" y="173"/>
                    </a:lnTo>
                    <a:lnTo>
                      <a:pt x="150" y="148"/>
                    </a:lnTo>
                    <a:lnTo>
                      <a:pt x="129" y="121"/>
                    </a:lnTo>
                    <a:lnTo>
                      <a:pt x="129" y="121"/>
                    </a:lnTo>
                    <a:lnTo>
                      <a:pt x="107" y="94"/>
                    </a:lnTo>
                    <a:lnTo>
                      <a:pt x="84" y="67"/>
                    </a:lnTo>
                    <a:lnTo>
                      <a:pt x="61" y="42"/>
                    </a:lnTo>
                    <a:lnTo>
                      <a:pt x="49" y="31"/>
                    </a:lnTo>
                    <a:lnTo>
                      <a:pt x="36" y="19"/>
                    </a:lnTo>
                    <a:lnTo>
                      <a:pt x="36" y="19"/>
                    </a:lnTo>
                    <a:lnTo>
                      <a:pt x="24" y="10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2" y="13"/>
                    </a:lnTo>
                    <a:lnTo>
                      <a:pt x="4" y="14"/>
                    </a:lnTo>
                    <a:lnTo>
                      <a:pt x="4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3" name="Freeform 130">
                <a:extLst>
                  <a:ext uri="{FF2B5EF4-FFF2-40B4-BE49-F238E27FC236}">
                    <a16:creationId xmlns:a16="http://schemas.microsoft.com/office/drawing/2014/main" id="{FE807C2F-31DE-D556-9854-55E428EC7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7" y="2769"/>
                <a:ext cx="404" cy="336"/>
              </a:xfrm>
              <a:custGeom>
                <a:avLst/>
                <a:gdLst>
                  <a:gd name="T0" fmla="*/ 2 w 808"/>
                  <a:gd name="T1" fmla="*/ 13 h 672"/>
                  <a:gd name="T2" fmla="*/ 77 w 808"/>
                  <a:gd name="T3" fmla="*/ 97 h 672"/>
                  <a:gd name="T4" fmla="*/ 148 w 808"/>
                  <a:gd name="T5" fmla="*/ 183 h 672"/>
                  <a:gd name="T6" fmla="*/ 287 w 808"/>
                  <a:gd name="T7" fmla="*/ 360 h 672"/>
                  <a:gd name="T8" fmla="*/ 354 w 808"/>
                  <a:gd name="T9" fmla="*/ 447 h 672"/>
                  <a:gd name="T10" fmla="*/ 427 w 808"/>
                  <a:gd name="T11" fmla="*/ 530 h 672"/>
                  <a:gd name="T12" fmla="*/ 442 w 808"/>
                  <a:gd name="T13" fmla="*/ 546 h 672"/>
                  <a:gd name="T14" fmla="*/ 475 w 808"/>
                  <a:gd name="T15" fmla="*/ 577 h 672"/>
                  <a:gd name="T16" fmla="*/ 511 w 808"/>
                  <a:gd name="T17" fmla="*/ 603 h 672"/>
                  <a:gd name="T18" fmla="*/ 549 w 808"/>
                  <a:gd name="T19" fmla="*/ 625 h 672"/>
                  <a:gd name="T20" fmla="*/ 569 w 808"/>
                  <a:gd name="T21" fmla="*/ 634 h 672"/>
                  <a:gd name="T22" fmla="*/ 597 w 808"/>
                  <a:gd name="T23" fmla="*/ 642 h 672"/>
                  <a:gd name="T24" fmla="*/ 653 w 808"/>
                  <a:gd name="T25" fmla="*/ 651 h 672"/>
                  <a:gd name="T26" fmla="*/ 681 w 808"/>
                  <a:gd name="T27" fmla="*/ 652 h 672"/>
                  <a:gd name="T28" fmla="*/ 739 w 808"/>
                  <a:gd name="T29" fmla="*/ 656 h 672"/>
                  <a:gd name="T30" fmla="*/ 769 w 808"/>
                  <a:gd name="T31" fmla="*/ 662 h 672"/>
                  <a:gd name="T32" fmla="*/ 797 w 808"/>
                  <a:gd name="T33" fmla="*/ 671 h 672"/>
                  <a:gd name="T34" fmla="*/ 799 w 808"/>
                  <a:gd name="T35" fmla="*/ 672 h 672"/>
                  <a:gd name="T36" fmla="*/ 805 w 808"/>
                  <a:gd name="T37" fmla="*/ 670 h 672"/>
                  <a:gd name="T38" fmla="*/ 808 w 808"/>
                  <a:gd name="T39" fmla="*/ 666 h 672"/>
                  <a:gd name="T40" fmla="*/ 807 w 808"/>
                  <a:gd name="T41" fmla="*/ 659 h 672"/>
                  <a:gd name="T42" fmla="*/ 804 w 808"/>
                  <a:gd name="T43" fmla="*/ 658 h 672"/>
                  <a:gd name="T44" fmla="*/ 780 w 808"/>
                  <a:gd name="T45" fmla="*/ 649 h 672"/>
                  <a:gd name="T46" fmla="*/ 755 w 808"/>
                  <a:gd name="T47" fmla="*/ 643 h 672"/>
                  <a:gd name="T48" fmla="*/ 702 w 808"/>
                  <a:gd name="T49" fmla="*/ 638 h 672"/>
                  <a:gd name="T50" fmla="*/ 677 w 808"/>
                  <a:gd name="T51" fmla="*/ 637 h 672"/>
                  <a:gd name="T52" fmla="*/ 625 w 808"/>
                  <a:gd name="T53" fmla="*/ 631 h 672"/>
                  <a:gd name="T54" fmla="*/ 600 w 808"/>
                  <a:gd name="T55" fmla="*/ 626 h 672"/>
                  <a:gd name="T56" fmla="*/ 558 w 808"/>
                  <a:gd name="T57" fmla="*/ 612 h 672"/>
                  <a:gd name="T58" fmla="*/ 519 w 808"/>
                  <a:gd name="T59" fmla="*/ 591 h 672"/>
                  <a:gd name="T60" fmla="*/ 484 w 808"/>
                  <a:gd name="T61" fmla="*/ 565 h 672"/>
                  <a:gd name="T62" fmla="*/ 452 w 808"/>
                  <a:gd name="T63" fmla="*/ 535 h 672"/>
                  <a:gd name="T64" fmla="*/ 415 w 808"/>
                  <a:gd name="T65" fmla="*/ 495 h 672"/>
                  <a:gd name="T66" fmla="*/ 347 w 808"/>
                  <a:gd name="T67" fmla="*/ 413 h 672"/>
                  <a:gd name="T68" fmla="*/ 314 w 808"/>
                  <a:gd name="T69" fmla="*/ 370 h 672"/>
                  <a:gd name="T70" fmla="*/ 175 w 808"/>
                  <a:gd name="T71" fmla="*/ 194 h 672"/>
                  <a:gd name="T72" fmla="*/ 136 w 808"/>
                  <a:gd name="T73" fmla="*/ 144 h 672"/>
                  <a:gd name="T74" fmla="*/ 56 w 808"/>
                  <a:gd name="T75" fmla="*/ 48 h 672"/>
                  <a:gd name="T76" fmla="*/ 12 w 808"/>
                  <a:gd name="T77" fmla="*/ 3 h 672"/>
                  <a:gd name="T78" fmla="*/ 7 w 808"/>
                  <a:gd name="T79" fmla="*/ 0 h 672"/>
                  <a:gd name="T80" fmla="*/ 2 w 808"/>
                  <a:gd name="T81" fmla="*/ 3 h 672"/>
                  <a:gd name="T82" fmla="*/ 0 w 808"/>
                  <a:gd name="T83" fmla="*/ 8 h 672"/>
                  <a:gd name="T84" fmla="*/ 2 w 808"/>
                  <a:gd name="T85" fmla="*/ 13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08" h="672">
                    <a:moveTo>
                      <a:pt x="2" y="13"/>
                    </a:moveTo>
                    <a:lnTo>
                      <a:pt x="2" y="13"/>
                    </a:lnTo>
                    <a:lnTo>
                      <a:pt x="40" y="55"/>
                    </a:lnTo>
                    <a:lnTo>
                      <a:pt x="77" y="97"/>
                    </a:lnTo>
                    <a:lnTo>
                      <a:pt x="113" y="140"/>
                    </a:lnTo>
                    <a:lnTo>
                      <a:pt x="148" y="183"/>
                    </a:lnTo>
                    <a:lnTo>
                      <a:pt x="218" y="272"/>
                    </a:lnTo>
                    <a:lnTo>
                      <a:pt x="287" y="360"/>
                    </a:lnTo>
                    <a:lnTo>
                      <a:pt x="287" y="360"/>
                    </a:lnTo>
                    <a:lnTo>
                      <a:pt x="354" y="447"/>
                    </a:lnTo>
                    <a:lnTo>
                      <a:pt x="390" y="489"/>
                    </a:lnTo>
                    <a:lnTo>
                      <a:pt x="427" y="530"/>
                    </a:lnTo>
                    <a:lnTo>
                      <a:pt x="427" y="530"/>
                    </a:lnTo>
                    <a:lnTo>
                      <a:pt x="442" y="546"/>
                    </a:lnTo>
                    <a:lnTo>
                      <a:pt x="458" y="561"/>
                    </a:lnTo>
                    <a:lnTo>
                      <a:pt x="475" y="577"/>
                    </a:lnTo>
                    <a:lnTo>
                      <a:pt x="491" y="591"/>
                    </a:lnTo>
                    <a:lnTo>
                      <a:pt x="511" y="603"/>
                    </a:lnTo>
                    <a:lnTo>
                      <a:pt x="528" y="615"/>
                    </a:lnTo>
                    <a:lnTo>
                      <a:pt x="549" y="625"/>
                    </a:lnTo>
                    <a:lnTo>
                      <a:pt x="569" y="634"/>
                    </a:lnTo>
                    <a:lnTo>
                      <a:pt x="569" y="634"/>
                    </a:lnTo>
                    <a:lnTo>
                      <a:pt x="583" y="638"/>
                    </a:lnTo>
                    <a:lnTo>
                      <a:pt x="597" y="642"/>
                    </a:lnTo>
                    <a:lnTo>
                      <a:pt x="625" y="647"/>
                    </a:lnTo>
                    <a:lnTo>
                      <a:pt x="653" y="651"/>
                    </a:lnTo>
                    <a:lnTo>
                      <a:pt x="681" y="652"/>
                    </a:lnTo>
                    <a:lnTo>
                      <a:pt x="681" y="652"/>
                    </a:lnTo>
                    <a:lnTo>
                      <a:pt x="710" y="653"/>
                    </a:lnTo>
                    <a:lnTo>
                      <a:pt x="739" y="656"/>
                    </a:lnTo>
                    <a:lnTo>
                      <a:pt x="755" y="658"/>
                    </a:lnTo>
                    <a:lnTo>
                      <a:pt x="769" y="662"/>
                    </a:lnTo>
                    <a:lnTo>
                      <a:pt x="783" y="666"/>
                    </a:lnTo>
                    <a:lnTo>
                      <a:pt x="797" y="671"/>
                    </a:lnTo>
                    <a:lnTo>
                      <a:pt x="797" y="671"/>
                    </a:lnTo>
                    <a:lnTo>
                      <a:pt x="799" y="672"/>
                    </a:lnTo>
                    <a:lnTo>
                      <a:pt x="803" y="672"/>
                    </a:lnTo>
                    <a:lnTo>
                      <a:pt x="805" y="670"/>
                    </a:lnTo>
                    <a:lnTo>
                      <a:pt x="807" y="668"/>
                    </a:lnTo>
                    <a:lnTo>
                      <a:pt x="808" y="666"/>
                    </a:lnTo>
                    <a:lnTo>
                      <a:pt x="808" y="662"/>
                    </a:lnTo>
                    <a:lnTo>
                      <a:pt x="807" y="659"/>
                    </a:lnTo>
                    <a:lnTo>
                      <a:pt x="804" y="658"/>
                    </a:lnTo>
                    <a:lnTo>
                      <a:pt x="804" y="658"/>
                    </a:lnTo>
                    <a:lnTo>
                      <a:pt x="791" y="653"/>
                    </a:lnTo>
                    <a:lnTo>
                      <a:pt x="780" y="649"/>
                    </a:lnTo>
                    <a:lnTo>
                      <a:pt x="767" y="645"/>
                    </a:lnTo>
                    <a:lnTo>
                      <a:pt x="755" y="643"/>
                    </a:lnTo>
                    <a:lnTo>
                      <a:pt x="729" y="640"/>
                    </a:lnTo>
                    <a:lnTo>
                      <a:pt x="702" y="638"/>
                    </a:lnTo>
                    <a:lnTo>
                      <a:pt x="702" y="638"/>
                    </a:lnTo>
                    <a:lnTo>
                      <a:pt x="677" y="637"/>
                    </a:lnTo>
                    <a:lnTo>
                      <a:pt x="650" y="635"/>
                    </a:lnTo>
                    <a:lnTo>
                      <a:pt x="625" y="631"/>
                    </a:lnTo>
                    <a:lnTo>
                      <a:pt x="600" y="626"/>
                    </a:lnTo>
                    <a:lnTo>
                      <a:pt x="600" y="626"/>
                    </a:lnTo>
                    <a:lnTo>
                      <a:pt x="578" y="620"/>
                    </a:lnTo>
                    <a:lnTo>
                      <a:pt x="558" y="612"/>
                    </a:lnTo>
                    <a:lnTo>
                      <a:pt x="539" y="602"/>
                    </a:lnTo>
                    <a:lnTo>
                      <a:pt x="519" y="591"/>
                    </a:lnTo>
                    <a:lnTo>
                      <a:pt x="502" y="579"/>
                    </a:lnTo>
                    <a:lnTo>
                      <a:pt x="484" y="565"/>
                    </a:lnTo>
                    <a:lnTo>
                      <a:pt x="467" y="550"/>
                    </a:lnTo>
                    <a:lnTo>
                      <a:pt x="452" y="535"/>
                    </a:lnTo>
                    <a:lnTo>
                      <a:pt x="452" y="535"/>
                    </a:lnTo>
                    <a:lnTo>
                      <a:pt x="415" y="495"/>
                    </a:lnTo>
                    <a:lnTo>
                      <a:pt x="381" y="455"/>
                    </a:lnTo>
                    <a:lnTo>
                      <a:pt x="347" y="413"/>
                    </a:lnTo>
                    <a:lnTo>
                      <a:pt x="314" y="370"/>
                    </a:lnTo>
                    <a:lnTo>
                      <a:pt x="314" y="370"/>
                    </a:lnTo>
                    <a:lnTo>
                      <a:pt x="245" y="281"/>
                    </a:lnTo>
                    <a:lnTo>
                      <a:pt x="175" y="194"/>
                    </a:lnTo>
                    <a:lnTo>
                      <a:pt x="175" y="194"/>
                    </a:lnTo>
                    <a:lnTo>
                      <a:pt x="136" y="144"/>
                    </a:lnTo>
                    <a:lnTo>
                      <a:pt x="96" y="96"/>
                    </a:lnTo>
                    <a:lnTo>
                      <a:pt x="56" y="48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2" y="13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4" name="Freeform 131">
                <a:extLst>
                  <a:ext uri="{FF2B5EF4-FFF2-40B4-BE49-F238E27FC236}">
                    <a16:creationId xmlns:a16="http://schemas.microsoft.com/office/drawing/2014/main" id="{D7AA5311-1239-4DAA-213B-38482ECA4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" y="1603"/>
                <a:ext cx="114" cy="215"/>
              </a:xfrm>
              <a:custGeom>
                <a:avLst/>
                <a:gdLst>
                  <a:gd name="T0" fmla="*/ 36 w 228"/>
                  <a:gd name="T1" fmla="*/ 78 h 429"/>
                  <a:gd name="T2" fmla="*/ 50 w 228"/>
                  <a:gd name="T3" fmla="*/ 52 h 429"/>
                  <a:gd name="T4" fmla="*/ 71 w 228"/>
                  <a:gd name="T5" fmla="*/ 33 h 429"/>
                  <a:gd name="T6" fmla="*/ 88 w 228"/>
                  <a:gd name="T7" fmla="*/ 23 h 429"/>
                  <a:gd name="T8" fmla="*/ 112 w 228"/>
                  <a:gd name="T9" fmla="*/ 17 h 429"/>
                  <a:gd name="T10" fmla="*/ 139 w 228"/>
                  <a:gd name="T11" fmla="*/ 18 h 429"/>
                  <a:gd name="T12" fmla="*/ 155 w 228"/>
                  <a:gd name="T13" fmla="*/ 23 h 429"/>
                  <a:gd name="T14" fmla="*/ 177 w 228"/>
                  <a:gd name="T15" fmla="*/ 37 h 429"/>
                  <a:gd name="T16" fmla="*/ 193 w 228"/>
                  <a:gd name="T17" fmla="*/ 58 h 429"/>
                  <a:gd name="T18" fmla="*/ 204 w 228"/>
                  <a:gd name="T19" fmla="*/ 82 h 429"/>
                  <a:gd name="T20" fmla="*/ 211 w 228"/>
                  <a:gd name="T21" fmla="*/ 135 h 429"/>
                  <a:gd name="T22" fmla="*/ 211 w 228"/>
                  <a:gd name="T23" fmla="*/ 181 h 429"/>
                  <a:gd name="T24" fmla="*/ 200 w 228"/>
                  <a:gd name="T25" fmla="*/ 250 h 429"/>
                  <a:gd name="T26" fmla="*/ 170 w 228"/>
                  <a:gd name="T27" fmla="*/ 311 h 429"/>
                  <a:gd name="T28" fmla="*/ 140 w 228"/>
                  <a:gd name="T29" fmla="*/ 349 h 429"/>
                  <a:gd name="T30" fmla="*/ 106 w 228"/>
                  <a:gd name="T31" fmla="*/ 383 h 429"/>
                  <a:gd name="T32" fmla="*/ 70 w 228"/>
                  <a:gd name="T33" fmla="*/ 409 h 429"/>
                  <a:gd name="T34" fmla="*/ 56 w 228"/>
                  <a:gd name="T35" fmla="*/ 413 h 429"/>
                  <a:gd name="T36" fmla="*/ 37 w 228"/>
                  <a:gd name="T37" fmla="*/ 411 h 429"/>
                  <a:gd name="T38" fmla="*/ 23 w 228"/>
                  <a:gd name="T39" fmla="*/ 402 h 429"/>
                  <a:gd name="T40" fmla="*/ 13 w 228"/>
                  <a:gd name="T41" fmla="*/ 390 h 429"/>
                  <a:gd name="T42" fmla="*/ 4 w 228"/>
                  <a:gd name="T43" fmla="*/ 390 h 429"/>
                  <a:gd name="T44" fmla="*/ 0 w 228"/>
                  <a:gd name="T45" fmla="*/ 396 h 429"/>
                  <a:gd name="T46" fmla="*/ 7 w 228"/>
                  <a:gd name="T47" fmla="*/ 406 h 429"/>
                  <a:gd name="T48" fmla="*/ 23 w 228"/>
                  <a:gd name="T49" fmla="*/ 423 h 429"/>
                  <a:gd name="T50" fmla="*/ 40 w 228"/>
                  <a:gd name="T51" fmla="*/ 429 h 429"/>
                  <a:gd name="T52" fmla="*/ 71 w 228"/>
                  <a:gd name="T53" fmla="*/ 424 h 429"/>
                  <a:gd name="T54" fmla="*/ 109 w 228"/>
                  <a:gd name="T55" fmla="*/ 401 h 429"/>
                  <a:gd name="T56" fmla="*/ 164 w 228"/>
                  <a:gd name="T57" fmla="*/ 344 h 429"/>
                  <a:gd name="T58" fmla="*/ 192 w 228"/>
                  <a:gd name="T59" fmla="*/ 306 h 429"/>
                  <a:gd name="T60" fmla="*/ 218 w 228"/>
                  <a:gd name="T61" fmla="*/ 241 h 429"/>
                  <a:gd name="T62" fmla="*/ 228 w 228"/>
                  <a:gd name="T63" fmla="*/ 171 h 429"/>
                  <a:gd name="T64" fmla="*/ 226 w 228"/>
                  <a:gd name="T65" fmla="*/ 128 h 429"/>
                  <a:gd name="T66" fmla="*/ 215 w 228"/>
                  <a:gd name="T67" fmla="*/ 69 h 429"/>
                  <a:gd name="T68" fmla="*/ 202 w 228"/>
                  <a:gd name="T69" fmla="*/ 44 h 429"/>
                  <a:gd name="T70" fmla="*/ 182 w 228"/>
                  <a:gd name="T71" fmla="*/ 22 h 429"/>
                  <a:gd name="T72" fmla="*/ 164 w 228"/>
                  <a:gd name="T73" fmla="*/ 12 h 429"/>
                  <a:gd name="T74" fmla="*/ 132 w 228"/>
                  <a:gd name="T75" fmla="*/ 0 h 429"/>
                  <a:gd name="T76" fmla="*/ 109 w 228"/>
                  <a:gd name="T77" fmla="*/ 2 h 429"/>
                  <a:gd name="T78" fmla="*/ 78 w 228"/>
                  <a:gd name="T79" fmla="*/ 12 h 429"/>
                  <a:gd name="T80" fmla="*/ 57 w 228"/>
                  <a:gd name="T81" fmla="*/ 24 h 429"/>
                  <a:gd name="T82" fmla="*/ 33 w 228"/>
                  <a:gd name="T83" fmla="*/ 50 h 429"/>
                  <a:gd name="T84" fmla="*/ 18 w 228"/>
                  <a:gd name="T85" fmla="*/ 83 h 429"/>
                  <a:gd name="T86" fmla="*/ 18 w 228"/>
                  <a:gd name="T87" fmla="*/ 88 h 429"/>
                  <a:gd name="T88" fmla="*/ 26 w 228"/>
                  <a:gd name="T89" fmla="*/ 92 h 429"/>
                  <a:gd name="T90" fmla="*/ 32 w 228"/>
                  <a:gd name="T91" fmla="*/ 87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8" h="429">
                    <a:moveTo>
                      <a:pt x="32" y="87"/>
                    </a:moveTo>
                    <a:lnTo>
                      <a:pt x="32" y="87"/>
                    </a:lnTo>
                    <a:lnTo>
                      <a:pt x="36" y="78"/>
                    </a:lnTo>
                    <a:lnTo>
                      <a:pt x="40" y="69"/>
                    </a:lnTo>
                    <a:lnTo>
                      <a:pt x="45" y="60"/>
                    </a:lnTo>
                    <a:lnTo>
                      <a:pt x="50" y="52"/>
                    </a:lnTo>
                    <a:lnTo>
                      <a:pt x="56" y="46"/>
                    </a:lnTo>
                    <a:lnTo>
                      <a:pt x="64" y="38"/>
                    </a:lnTo>
                    <a:lnTo>
                      <a:pt x="71" y="33"/>
                    </a:lnTo>
                    <a:lnTo>
                      <a:pt x="79" y="28"/>
                    </a:lnTo>
                    <a:lnTo>
                      <a:pt x="79" y="28"/>
                    </a:lnTo>
                    <a:lnTo>
                      <a:pt x="88" y="23"/>
                    </a:lnTo>
                    <a:lnTo>
                      <a:pt x="95" y="21"/>
                    </a:lnTo>
                    <a:lnTo>
                      <a:pt x="104" y="18"/>
                    </a:lnTo>
                    <a:lnTo>
                      <a:pt x="112" y="17"/>
                    </a:lnTo>
                    <a:lnTo>
                      <a:pt x="121" y="16"/>
                    </a:lnTo>
                    <a:lnTo>
                      <a:pt x="130" y="17"/>
                    </a:lnTo>
                    <a:lnTo>
                      <a:pt x="139" y="18"/>
                    </a:lnTo>
                    <a:lnTo>
                      <a:pt x="148" y="21"/>
                    </a:lnTo>
                    <a:lnTo>
                      <a:pt x="148" y="21"/>
                    </a:lnTo>
                    <a:lnTo>
                      <a:pt x="155" y="23"/>
                    </a:lnTo>
                    <a:lnTo>
                      <a:pt x="163" y="28"/>
                    </a:lnTo>
                    <a:lnTo>
                      <a:pt x="170" y="32"/>
                    </a:lnTo>
                    <a:lnTo>
                      <a:pt x="177" y="37"/>
                    </a:lnTo>
                    <a:lnTo>
                      <a:pt x="183" y="44"/>
                    </a:lnTo>
                    <a:lnTo>
                      <a:pt x="188" y="50"/>
                    </a:lnTo>
                    <a:lnTo>
                      <a:pt x="193" y="58"/>
                    </a:lnTo>
                    <a:lnTo>
                      <a:pt x="197" y="65"/>
                    </a:lnTo>
                    <a:lnTo>
                      <a:pt x="197" y="65"/>
                    </a:lnTo>
                    <a:lnTo>
                      <a:pt x="204" y="82"/>
                    </a:lnTo>
                    <a:lnTo>
                      <a:pt x="209" y="100"/>
                    </a:lnTo>
                    <a:lnTo>
                      <a:pt x="210" y="117"/>
                    </a:lnTo>
                    <a:lnTo>
                      <a:pt x="211" y="135"/>
                    </a:lnTo>
                    <a:lnTo>
                      <a:pt x="211" y="135"/>
                    </a:lnTo>
                    <a:lnTo>
                      <a:pt x="212" y="158"/>
                    </a:lnTo>
                    <a:lnTo>
                      <a:pt x="211" y="181"/>
                    </a:lnTo>
                    <a:lnTo>
                      <a:pt x="209" y="205"/>
                    </a:lnTo>
                    <a:lnTo>
                      <a:pt x="205" y="227"/>
                    </a:lnTo>
                    <a:lnTo>
                      <a:pt x="200" y="250"/>
                    </a:lnTo>
                    <a:lnTo>
                      <a:pt x="192" y="271"/>
                    </a:lnTo>
                    <a:lnTo>
                      <a:pt x="182" y="292"/>
                    </a:lnTo>
                    <a:lnTo>
                      <a:pt x="170" y="311"/>
                    </a:lnTo>
                    <a:lnTo>
                      <a:pt x="170" y="311"/>
                    </a:lnTo>
                    <a:lnTo>
                      <a:pt x="155" y="330"/>
                    </a:lnTo>
                    <a:lnTo>
                      <a:pt x="140" y="349"/>
                    </a:lnTo>
                    <a:lnTo>
                      <a:pt x="123" y="367"/>
                    </a:lnTo>
                    <a:lnTo>
                      <a:pt x="106" y="383"/>
                    </a:lnTo>
                    <a:lnTo>
                      <a:pt x="106" y="383"/>
                    </a:lnTo>
                    <a:lnTo>
                      <a:pt x="95" y="394"/>
                    </a:lnTo>
                    <a:lnTo>
                      <a:pt x="83" y="401"/>
                    </a:lnTo>
                    <a:lnTo>
                      <a:pt x="70" y="409"/>
                    </a:lnTo>
                    <a:lnTo>
                      <a:pt x="64" y="411"/>
                    </a:lnTo>
                    <a:lnTo>
                      <a:pt x="56" y="413"/>
                    </a:lnTo>
                    <a:lnTo>
                      <a:pt x="56" y="413"/>
                    </a:lnTo>
                    <a:lnTo>
                      <a:pt x="50" y="414"/>
                    </a:lnTo>
                    <a:lnTo>
                      <a:pt x="43" y="414"/>
                    </a:lnTo>
                    <a:lnTo>
                      <a:pt x="37" y="411"/>
                    </a:lnTo>
                    <a:lnTo>
                      <a:pt x="32" y="410"/>
                    </a:lnTo>
                    <a:lnTo>
                      <a:pt x="27" y="406"/>
                    </a:lnTo>
                    <a:lnTo>
                      <a:pt x="23" y="402"/>
                    </a:lnTo>
                    <a:lnTo>
                      <a:pt x="14" y="392"/>
                    </a:lnTo>
                    <a:lnTo>
                      <a:pt x="14" y="392"/>
                    </a:lnTo>
                    <a:lnTo>
                      <a:pt x="13" y="390"/>
                    </a:lnTo>
                    <a:lnTo>
                      <a:pt x="9" y="388"/>
                    </a:lnTo>
                    <a:lnTo>
                      <a:pt x="7" y="388"/>
                    </a:lnTo>
                    <a:lnTo>
                      <a:pt x="4" y="390"/>
                    </a:lnTo>
                    <a:lnTo>
                      <a:pt x="1" y="391"/>
                    </a:lnTo>
                    <a:lnTo>
                      <a:pt x="0" y="394"/>
                    </a:lnTo>
                    <a:lnTo>
                      <a:pt x="0" y="396"/>
                    </a:lnTo>
                    <a:lnTo>
                      <a:pt x="1" y="400"/>
                    </a:lnTo>
                    <a:lnTo>
                      <a:pt x="1" y="400"/>
                    </a:lnTo>
                    <a:lnTo>
                      <a:pt x="7" y="406"/>
                    </a:lnTo>
                    <a:lnTo>
                      <a:pt x="12" y="413"/>
                    </a:lnTo>
                    <a:lnTo>
                      <a:pt x="17" y="418"/>
                    </a:lnTo>
                    <a:lnTo>
                      <a:pt x="23" y="423"/>
                    </a:lnTo>
                    <a:lnTo>
                      <a:pt x="28" y="425"/>
                    </a:lnTo>
                    <a:lnTo>
                      <a:pt x="34" y="428"/>
                    </a:lnTo>
                    <a:lnTo>
                      <a:pt x="40" y="429"/>
                    </a:lnTo>
                    <a:lnTo>
                      <a:pt x="46" y="429"/>
                    </a:lnTo>
                    <a:lnTo>
                      <a:pt x="59" y="428"/>
                    </a:lnTo>
                    <a:lnTo>
                      <a:pt x="71" y="424"/>
                    </a:lnTo>
                    <a:lnTo>
                      <a:pt x="84" y="418"/>
                    </a:lnTo>
                    <a:lnTo>
                      <a:pt x="97" y="410"/>
                    </a:lnTo>
                    <a:lnTo>
                      <a:pt x="109" y="401"/>
                    </a:lnTo>
                    <a:lnTo>
                      <a:pt x="122" y="390"/>
                    </a:lnTo>
                    <a:lnTo>
                      <a:pt x="144" y="367"/>
                    </a:lnTo>
                    <a:lnTo>
                      <a:pt x="164" y="344"/>
                    </a:lnTo>
                    <a:lnTo>
                      <a:pt x="179" y="325"/>
                    </a:lnTo>
                    <a:lnTo>
                      <a:pt x="179" y="325"/>
                    </a:lnTo>
                    <a:lnTo>
                      <a:pt x="192" y="306"/>
                    </a:lnTo>
                    <a:lnTo>
                      <a:pt x="202" y="284"/>
                    </a:lnTo>
                    <a:lnTo>
                      <a:pt x="211" y="262"/>
                    </a:lnTo>
                    <a:lnTo>
                      <a:pt x="218" y="241"/>
                    </a:lnTo>
                    <a:lnTo>
                      <a:pt x="223" y="218"/>
                    </a:lnTo>
                    <a:lnTo>
                      <a:pt x="225" y="195"/>
                    </a:lnTo>
                    <a:lnTo>
                      <a:pt x="228" y="171"/>
                    </a:lnTo>
                    <a:lnTo>
                      <a:pt x="228" y="148"/>
                    </a:lnTo>
                    <a:lnTo>
                      <a:pt x="228" y="148"/>
                    </a:lnTo>
                    <a:lnTo>
                      <a:pt x="226" y="128"/>
                    </a:lnTo>
                    <a:lnTo>
                      <a:pt x="224" y="108"/>
                    </a:lnTo>
                    <a:lnTo>
                      <a:pt x="221" y="88"/>
                    </a:lnTo>
                    <a:lnTo>
                      <a:pt x="215" y="69"/>
                    </a:lnTo>
                    <a:lnTo>
                      <a:pt x="211" y="60"/>
                    </a:lnTo>
                    <a:lnTo>
                      <a:pt x="207" y="51"/>
                    </a:lnTo>
                    <a:lnTo>
                      <a:pt x="202" y="44"/>
                    </a:lnTo>
                    <a:lnTo>
                      <a:pt x="196" y="36"/>
                    </a:lnTo>
                    <a:lnTo>
                      <a:pt x="190" y="28"/>
                    </a:lnTo>
                    <a:lnTo>
                      <a:pt x="182" y="22"/>
                    </a:lnTo>
                    <a:lnTo>
                      <a:pt x="174" y="17"/>
                    </a:lnTo>
                    <a:lnTo>
                      <a:pt x="164" y="12"/>
                    </a:lnTo>
                    <a:lnTo>
                      <a:pt x="164" y="12"/>
                    </a:lnTo>
                    <a:lnTo>
                      <a:pt x="154" y="7"/>
                    </a:lnTo>
                    <a:lnTo>
                      <a:pt x="144" y="3"/>
                    </a:lnTo>
                    <a:lnTo>
                      <a:pt x="132" y="0"/>
                    </a:lnTo>
                    <a:lnTo>
                      <a:pt x="121" y="0"/>
                    </a:lnTo>
                    <a:lnTo>
                      <a:pt x="121" y="0"/>
                    </a:lnTo>
                    <a:lnTo>
                      <a:pt x="109" y="2"/>
                    </a:lnTo>
                    <a:lnTo>
                      <a:pt x="98" y="3"/>
                    </a:lnTo>
                    <a:lnTo>
                      <a:pt x="88" y="7"/>
                    </a:lnTo>
                    <a:lnTo>
                      <a:pt x="78" y="12"/>
                    </a:lnTo>
                    <a:lnTo>
                      <a:pt x="78" y="12"/>
                    </a:lnTo>
                    <a:lnTo>
                      <a:pt x="68" y="17"/>
                    </a:lnTo>
                    <a:lnTo>
                      <a:pt x="57" y="24"/>
                    </a:lnTo>
                    <a:lnTo>
                      <a:pt x="48" y="32"/>
                    </a:lnTo>
                    <a:lnTo>
                      <a:pt x="40" y="41"/>
                    </a:lnTo>
                    <a:lnTo>
                      <a:pt x="33" y="50"/>
                    </a:lnTo>
                    <a:lnTo>
                      <a:pt x="27" y="60"/>
                    </a:lnTo>
                    <a:lnTo>
                      <a:pt x="22" y="72"/>
                    </a:lnTo>
                    <a:lnTo>
                      <a:pt x="18" y="83"/>
                    </a:lnTo>
                    <a:lnTo>
                      <a:pt x="18" y="83"/>
                    </a:lnTo>
                    <a:lnTo>
                      <a:pt x="17" y="86"/>
                    </a:lnTo>
                    <a:lnTo>
                      <a:pt x="18" y="88"/>
                    </a:lnTo>
                    <a:lnTo>
                      <a:pt x="21" y="91"/>
                    </a:lnTo>
                    <a:lnTo>
                      <a:pt x="23" y="92"/>
                    </a:lnTo>
                    <a:lnTo>
                      <a:pt x="26" y="92"/>
                    </a:lnTo>
                    <a:lnTo>
                      <a:pt x="28" y="92"/>
                    </a:lnTo>
                    <a:lnTo>
                      <a:pt x="31" y="89"/>
                    </a:lnTo>
                    <a:lnTo>
                      <a:pt x="32" y="87"/>
                    </a:lnTo>
                    <a:lnTo>
                      <a:pt x="32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5" name="Freeform 132">
                <a:extLst>
                  <a:ext uri="{FF2B5EF4-FFF2-40B4-BE49-F238E27FC236}">
                    <a16:creationId xmlns:a16="http://schemas.microsoft.com/office/drawing/2014/main" id="{8AB82036-32B4-1BD7-E193-B629B9407E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1638"/>
                <a:ext cx="112" cy="196"/>
              </a:xfrm>
              <a:custGeom>
                <a:avLst/>
                <a:gdLst>
                  <a:gd name="T0" fmla="*/ 134 w 224"/>
                  <a:gd name="T1" fmla="*/ 14 h 392"/>
                  <a:gd name="T2" fmla="*/ 97 w 224"/>
                  <a:gd name="T3" fmla="*/ 4 h 392"/>
                  <a:gd name="T4" fmla="*/ 69 w 224"/>
                  <a:gd name="T5" fmla="*/ 0 h 392"/>
                  <a:gd name="T6" fmla="*/ 60 w 224"/>
                  <a:gd name="T7" fmla="*/ 0 h 392"/>
                  <a:gd name="T8" fmla="*/ 41 w 224"/>
                  <a:gd name="T9" fmla="*/ 5 h 392"/>
                  <a:gd name="T10" fmla="*/ 26 w 224"/>
                  <a:gd name="T11" fmla="*/ 16 h 392"/>
                  <a:gd name="T12" fmla="*/ 14 w 224"/>
                  <a:gd name="T13" fmla="*/ 28 h 392"/>
                  <a:gd name="T14" fmla="*/ 5 w 224"/>
                  <a:gd name="T15" fmla="*/ 46 h 392"/>
                  <a:gd name="T16" fmla="*/ 3 w 224"/>
                  <a:gd name="T17" fmla="*/ 56 h 392"/>
                  <a:gd name="T18" fmla="*/ 0 w 224"/>
                  <a:gd name="T19" fmla="*/ 87 h 392"/>
                  <a:gd name="T20" fmla="*/ 1 w 224"/>
                  <a:gd name="T21" fmla="*/ 129 h 392"/>
                  <a:gd name="T22" fmla="*/ 4 w 224"/>
                  <a:gd name="T23" fmla="*/ 161 h 392"/>
                  <a:gd name="T24" fmla="*/ 10 w 224"/>
                  <a:gd name="T25" fmla="*/ 191 h 392"/>
                  <a:gd name="T26" fmla="*/ 18 w 224"/>
                  <a:gd name="T27" fmla="*/ 215 h 392"/>
                  <a:gd name="T28" fmla="*/ 42 w 224"/>
                  <a:gd name="T29" fmla="*/ 264 h 392"/>
                  <a:gd name="T30" fmla="*/ 56 w 224"/>
                  <a:gd name="T31" fmla="*/ 287 h 392"/>
                  <a:gd name="T32" fmla="*/ 92 w 224"/>
                  <a:gd name="T33" fmla="*/ 336 h 392"/>
                  <a:gd name="T34" fmla="*/ 112 w 224"/>
                  <a:gd name="T35" fmla="*/ 359 h 392"/>
                  <a:gd name="T36" fmla="*/ 136 w 224"/>
                  <a:gd name="T37" fmla="*/ 378 h 392"/>
                  <a:gd name="T38" fmla="*/ 146 w 224"/>
                  <a:gd name="T39" fmla="*/ 385 h 392"/>
                  <a:gd name="T40" fmla="*/ 170 w 224"/>
                  <a:gd name="T41" fmla="*/ 392 h 392"/>
                  <a:gd name="T42" fmla="*/ 183 w 224"/>
                  <a:gd name="T43" fmla="*/ 392 h 392"/>
                  <a:gd name="T44" fmla="*/ 190 w 224"/>
                  <a:gd name="T45" fmla="*/ 390 h 392"/>
                  <a:gd name="T46" fmla="*/ 202 w 224"/>
                  <a:gd name="T47" fmla="*/ 383 h 392"/>
                  <a:gd name="T48" fmla="*/ 216 w 224"/>
                  <a:gd name="T49" fmla="*/ 369 h 392"/>
                  <a:gd name="T50" fmla="*/ 223 w 224"/>
                  <a:gd name="T51" fmla="*/ 358 h 392"/>
                  <a:gd name="T52" fmla="*/ 224 w 224"/>
                  <a:gd name="T53" fmla="*/ 352 h 392"/>
                  <a:gd name="T54" fmla="*/ 220 w 224"/>
                  <a:gd name="T55" fmla="*/ 348 h 392"/>
                  <a:gd name="T56" fmla="*/ 215 w 224"/>
                  <a:gd name="T57" fmla="*/ 346 h 392"/>
                  <a:gd name="T58" fmla="*/ 210 w 224"/>
                  <a:gd name="T59" fmla="*/ 350 h 392"/>
                  <a:gd name="T60" fmla="*/ 205 w 224"/>
                  <a:gd name="T61" fmla="*/ 359 h 392"/>
                  <a:gd name="T62" fmla="*/ 191 w 224"/>
                  <a:gd name="T63" fmla="*/ 373 h 392"/>
                  <a:gd name="T64" fmla="*/ 182 w 224"/>
                  <a:gd name="T65" fmla="*/ 377 h 392"/>
                  <a:gd name="T66" fmla="*/ 167 w 224"/>
                  <a:gd name="T67" fmla="*/ 376 h 392"/>
                  <a:gd name="T68" fmla="*/ 158 w 224"/>
                  <a:gd name="T69" fmla="*/ 373 h 392"/>
                  <a:gd name="T70" fmla="*/ 149 w 224"/>
                  <a:gd name="T71" fmla="*/ 369 h 392"/>
                  <a:gd name="T72" fmla="*/ 127 w 224"/>
                  <a:gd name="T73" fmla="*/ 353 h 392"/>
                  <a:gd name="T74" fmla="*/ 108 w 224"/>
                  <a:gd name="T75" fmla="*/ 334 h 392"/>
                  <a:gd name="T76" fmla="*/ 76 w 224"/>
                  <a:gd name="T77" fmla="*/ 289 h 392"/>
                  <a:gd name="T78" fmla="*/ 62 w 224"/>
                  <a:gd name="T79" fmla="*/ 268 h 392"/>
                  <a:gd name="T80" fmla="*/ 38 w 224"/>
                  <a:gd name="T81" fmla="*/ 220 h 392"/>
                  <a:gd name="T82" fmla="*/ 28 w 224"/>
                  <a:gd name="T83" fmla="*/ 196 h 392"/>
                  <a:gd name="T84" fmla="*/ 22 w 224"/>
                  <a:gd name="T85" fmla="*/ 176 h 392"/>
                  <a:gd name="T86" fmla="*/ 18 w 224"/>
                  <a:gd name="T87" fmla="*/ 154 h 392"/>
                  <a:gd name="T88" fmla="*/ 15 w 224"/>
                  <a:gd name="T89" fmla="*/ 115 h 392"/>
                  <a:gd name="T90" fmla="*/ 17 w 224"/>
                  <a:gd name="T91" fmla="*/ 75 h 392"/>
                  <a:gd name="T92" fmla="*/ 19 w 224"/>
                  <a:gd name="T93" fmla="*/ 56 h 392"/>
                  <a:gd name="T94" fmla="*/ 26 w 224"/>
                  <a:gd name="T95" fmla="*/ 40 h 392"/>
                  <a:gd name="T96" fmla="*/ 37 w 224"/>
                  <a:gd name="T97" fmla="*/ 26 h 392"/>
                  <a:gd name="T98" fmla="*/ 54 w 224"/>
                  <a:gd name="T99" fmla="*/ 17 h 392"/>
                  <a:gd name="T100" fmla="*/ 62 w 224"/>
                  <a:gd name="T101" fmla="*/ 16 h 392"/>
                  <a:gd name="T102" fmla="*/ 83 w 224"/>
                  <a:gd name="T103" fmla="*/ 17 h 392"/>
                  <a:gd name="T104" fmla="*/ 111 w 224"/>
                  <a:gd name="T105" fmla="*/ 23 h 392"/>
                  <a:gd name="T106" fmla="*/ 130 w 224"/>
                  <a:gd name="T107" fmla="*/ 30 h 392"/>
                  <a:gd name="T108" fmla="*/ 136 w 224"/>
                  <a:gd name="T109" fmla="*/ 28 h 392"/>
                  <a:gd name="T110" fmla="*/ 139 w 224"/>
                  <a:gd name="T111" fmla="*/ 23 h 392"/>
                  <a:gd name="T112" fmla="*/ 139 w 224"/>
                  <a:gd name="T113" fmla="*/ 18 h 392"/>
                  <a:gd name="T114" fmla="*/ 134 w 224"/>
                  <a:gd name="T115" fmla="*/ 14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24" h="392">
                    <a:moveTo>
                      <a:pt x="134" y="14"/>
                    </a:moveTo>
                    <a:lnTo>
                      <a:pt x="134" y="14"/>
                    </a:lnTo>
                    <a:lnTo>
                      <a:pt x="116" y="9"/>
                    </a:lnTo>
                    <a:lnTo>
                      <a:pt x="97" y="4"/>
                    </a:lnTo>
                    <a:lnTo>
                      <a:pt x="79" y="0"/>
                    </a:lnTo>
                    <a:lnTo>
                      <a:pt x="6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0" y="3"/>
                    </a:lnTo>
                    <a:lnTo>
                      <a:pt x="41" y="5"/>
                    </a:lnTo>
                    <a:lnTo>
                      <a:pt x="33" y="9"/>
                    </a:lnTo>
                    <a:lnTo>
                      <a:pt x="26" y="16"/>
                    </a:lnTo>
                    <a:lnTo>
                      <a:pt x="19" y="22"/>
                    </a:lnTo>
                    <a:lnTo>
                      <a:pt x="14" y="28"/>
                    </a:lnTo>
                    <a:lnTo>
                      <a:pt x="9" y="37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3" y="56"/>
                    </a:lnTo>
                    <a:lnTo>
                      <a:pt x="1" y="66"/>
                    </a:lnTo>
                    <a:lnTo>
                      <a:pt x="0" y="87"/>
                    </a:lnTo>
                    <a:lnTo>
                      <a:pt x="0" y="108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4" y="161"/>
                    </a:lnTo>
                    <a:lnTo>
                      <a:pt x="7" y="176"/>
                    </a:lnTo>
                    <a:lnTo>
                      <a:pt x="10" y="191"/>
                    </a:lnTo>
                    <a:lnTo>
                      <a:pt x="10" y="191"/>
                    </a:lnTo>
                    <a:lnTo>
                      <a:pt x="18" y="215"/>
                    </a:lnTo>
                    <a:lnTo>
                      <a:pt x="29" y="241"/>
                    </a:lnTo>
                    <a:lnTo>
                      <a:pt x="42" y="264"/>
                    </a:lnTo>
                    <a:lnTo>
                      <a:pt x="56" y="287"/>
                    </a:lnTo>
                    <a:lnTo>
                      <a:pt x="56" y="287"/>
                    </a:lnTo>
                    <a:lnTo>
                      <a:pt x="73" y="312"/>
                    </a:lnTo>
                    <a:lnTo>
                      <a:pt x="92" y="336"/>
                    </a:lnTo>
                    <a:lnTo>
                      <a:pt x="102" y="348"/>
                    </a:lnTo>
                    <a:lnTo>
                      <a:pt x="112" y="359"/>
                    </a:lnTo>
                    <a:lnTo>
                      <a:pt x="123" y="369"/>
                    </a:lnTo>
                    <a:lnTo>
                      <a:pt x="136" y="378"/>
                    </a:lnTo>
                    <a:lnTo>
                      <a:pt x="136" y="378"/>
                    </a:lnTo>
                    <a:lnTo>
                      <a:pt x="146" y="385"/>
                    </a:lnTo>
                    <a:lnTo>
                      <a:pt x="158" y="390"/>
                    </a:lnTo>
                    <a:lnTo>
                      <a:pt x="170" y="392"/>
                    </a:lnTo>
                    <a:lnTo>
                      <a:pt x="177" y="392"/>
                    </a:lnTo>
                    <a:lnTo>
                      <a:pt x="183" y="392"/>
                    </a:lnTo>
                    <a:lnTo>
                      <a:pt x="183" y="392"/>
                    </a:lnTo>
                    <a:lnTo>
                      <a:pt x="190" y="390"/>
                    </a:lnTo>
                    <a:lnTo>
                      <a:pt x="196" y="387"/>
                    </a:lnTo>
                    <a:lnTo>
                      <a:pt x="202" y="383"/>
                    </a:lnTo>
                    <a:lnTo>
                      <a:pt x="207" y="380"/>
                    </a:lnTo>
                    <a:lnTo>
                      <a:pt x="216" y="369"/>
                    </a:lnTo>
                    <a:lnTo>
                      <a:pt x="223" y="358"/>
                    </a:lnTo>
                    <a:lnTo>
                      <a:pt x="223" y="358"/>
                    </a:lnTo>
                    <a:lnTo>
                      <a:pt x="224" y="354"/>
                    </a:lnTo>
                    <a:lnTo>
                      <a:pt x="224" y="352"/>
                    </a:lnTo>
                    <a:lnTo>
                      <a:pt x="223" y="349"/>
                    </a:lnTo>
                    <a:lnTo>
                      <a:pt x="220" y="348"/>
                    </a:lnTo>
                    <a:lnTo>
                      <a:pt x="218" y="346"/>
                    </a:lnTo>
                    <a:lnTo>
                      <a:pt x="215" y="346"/>
                    </a:lnTo>
                    <a:lnTo>
                      <a:pt x="212" y="348"/>
                    </a:lnTo>
                    <a:lnTo>
                      <a:pt x="210" y="350"/>
                    </a:lnTo>
                    <a:lnTo>
                      <a:pt x="210" y="350"/>
                    </a:lnTo>
                    <a:lnTo>
                      <a:pt x="205" y="359"/>
                    </a:lnTo>
                    <a:lnTo>
                      <a:pt x="198" y="367"/>
                    </a:lnTo>
                    <a:lnTo>
                      <a:pt x="191" y="373"/>
                    </a:lnTo>
                    <a:lnTo>
                      <a:pt x="182" y="377"/>
                    </a:lnTo>
                    <a:lnTo>
                      <a:pt x="182" y="377"/>
                    </a:lnTo>
                    <a:lnTo>
                      <a:pt x="174" y="377"/>
                    </a:lnTo>
                    <a:lnTo>
                      <a:pt x="167" y="376"/>
                    </a:lnTo>
                    <a:lnTo>
                      <a:pt x="167" y="376"/>
                    </a:lnTo>
                    <a:lnTo>
                      <a:pt x="158" y="373"/>
                    </a:lnTo>
                    <a:lnTo>
                      <a:pt x="149" y="369"/>
                    </a:lnTo>
                    <a:lnTo>
                      <a:pt x="149" y="369"/>
                    </a:lnTo>
                    <a:lnTo>
                      <a:pt x="137" y="362"/>
                    </a:lnTo>
                    <a:lnTo>
                      <a:pt x="127" y="353"/>
                    </a:lnTo>
                    <a:lnTo>
                      <a:pt x="118" y="344"/>
                    </a:lnTo>
                    <a:lnTo>
                      <a:pt x="108" y="334"/>
                    </a:lnTo>
                    <a:lnTo>
                      <a:pt x="92" y="312"/>
                    </a:lnTo>
                    <a:lnTo>
                      <a:pt x="76" y="289"/>
                    </a:lnTo>
                    <a:lnTo>
                      <a:pt x="76" y="289"/>
                    </a:lnTo>
                    <a:lnTo>
                      <a:pt x="62" y="268"/>
                    </a:lnTo>
                    <a:lnTo>
                      <a:pt x="50" y="245"/>
                    </a:lnTo>
                    <a:lnTo>
                      <a:pt x="38" y="220"/>
                    </a:lnTo>
                    <a:lnTo>
                      <a:pt x="28" y="196"/>
                    </a:lnTo>
                    <a:lnTo>
                      <a:pt x="28" y="196"/>
                    </a:lnTo>
                    <a:lnTo>
                      <a:pt x="24" y="186"/>
                    </a:lnTo>
                    <a:lnTo>
                      <a:pt x="22" y="176"/>
                    </a:lnTo>
                    <a:lnTo>
                      <a:pt x="18" y="154"/>
                    </a:lnTo>
                    <a:lnTo>
                      <a:pt x="18" y="154"/>
                    </a:lnTo>
                    <a:lnTo>
                      <a:pt x="17" y="134"/>
                    </a:lnTo>
                    <a:lnTo>
                      <a:pt x="15" y="115"/>
                    </a:lnTo>
                    <a:lnTo>
                      <a:pt x="15" y="94"/>
                    </a:lnTo>
                    <a:lnTo>
                      <a:pt x="17" y="75"/>
                    </a:lnTo>
                    <a:lnTo>
                      <a:pt x="17" y="75"/>
                    </a:lnTo>
                    <a:lnTo>
                      <a:pt x="19" y="56"/>
                    </a:lnTo>
                    <a:lnTo>
                      <a:pt x="22" y="47"/>
                    </a:lnTo>
                    <a:lnTo>
                      <a:pt x="26" y="40"/>
                    </a:lnTo>
                    <a:lnTo>
                      <a:pt x="31" y="32"/>
                    </a:lnTo>
                    <a:lnTo>
                      <a:pt x="37" y="26"/>
                    </a:lnTo>
                    <a:lnTo>
                      <a:pt x="45" y="21"/>
                    </a:lnTo>
                    <a:lnTo>
                      <a:pt x="54" y="17"/>
                    </a:lnTo>
                    <a:lnTo>
                      <a:pt x="54" y="17"/>
                    </a:lnTo>
                    <a:lnTo>
                      <a:pt x="62" y="16"/>
                    </a:lnTo>
                    <a:lnTo>
                      <a:pt x="73" y="16"/>
                    </a:lnTo>
                    <a:lnTo>
                      <a:pt x="83" y="17"/>
                    </a:lnTo>
                    <a:lnTo>
                      <a:pt x="92" y="18"/>
                    </a:lnTo>
                    <a:lnTo>
                      <a:pt x="111" y="23"/>
                    </a:lnTo>
                    <a:lnTo>
                      <a:pt x="130" y="30"/>
                    </a:lnTo>
                    <a:lnTo>
                      <a:pt x="130" y="30"/>
                    </a:lnTo>
                    <a:lnTo>
                      <a:pt x="132" y="30"/>
                    </a:lnTo>
                    <a:lnTo>
                      <a:pt x="136" y="28"/>
                    </a:lnTo>
                    <a:lnTo>
                      <a:pt x="137" y="26"/>
                    </a:lnTo>
                    <a:lnTo>
                      <a:pt x="139" y="23"/>
                    </a:lnTo>
                    <a:lnTo>
                      <a:pt x="139" y="21"/>
                    </a:lnTo>
                    <a:lnTo>
                      <a:pt x="139" y="18"/>
                    </a:lnTo>
                    <a:lnTo>
                      <a:pt x="136" y="16"/>
                    </a:lnTo>
                    <a:lnTo>
                      <a:pt x="134" y="14"/>
                    </a:lnTo>
                    <a:lnTo>
                      <a:pt x="134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6" name="Freeform 133">
                <a:extLst>
                  <a:ext uri="{FF2B5EF4-FFF2-40B4-BE49-F238E27FC236}">
                    <a16:creationId xmlns:a16="http://schemas.microsoft.com/office/drawing/2014/main" id="{9E23A317-2B71-E09F-C5D5-17AB0D23D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2" y="1158"/>
                <a:ext cx="233" cy="58"/>
              </a:xfrm>
              <a:custGeom>
                <a:avLst/>
                <a:gdLst>
                  <a:gd name="T0" fmla="*/ 14 w 467"/>
                  <a:gd name="T1" fmla="*/ 94 h 117"/>
                  <a:gd name="T2" fmla="*/ 28 w 467"/>
                  <a:gd name="T3" fmla="*/ 75 h 117"/>
                  <a:gd name="T4" fmla="*/ 45 w 467"/>
                  <a:gd name="T5" fmla="*/ 60 h 117"/>
                  <a:gd name="T6" fmla="*/ 62 w 467"/>
                  <a:gd name="T7" fmla="*/ 46 h 117"/>
                  <a:gd name="T8" fmla="*/ 104 w 467"/>
                  <a:gd name="T9" fmla="*/ 27 h 117"/>
                  <a:gd name="T10" fmla="*/ 149 w 467"/>
                  <a:gd name="T11" fmla="*/ 17 h 117"/>
                  <a:gd name="T12" fmla="*/ 173 w 467"/>
                  <a:gd name="T13" fmla="*/ 16 h 117"/>
                  <a:gd name="T14" fmla="*/ 224 w 467"/>
                  <a:gd name="T15" fmla="*/ 18 h 117"/>
                  <a:gd name="T16" fmla="*/ 273 w 467"/>
                  <a:gd name="T17" fmla="*/ 26 h 117"/>
                  <a:gd name="T18" fmla="*/ 323 w 467"/>
                  <a:gd name="T19" fmla="*/ 41 h 117"/>
                  <a:gd name="T20" fmla="*/ 370 w 467"/>
                  <a:gd name="T21" fmla="*/ 60 h 117"/>
                  <a:gd name="T22" fmla="*/ 393 w 467"/>
                  <a:gd name="T23" fmla="*/ 72 h 117"/>
                  <a:gd name="T24" fmla="*/ 435 w 467"/>
                  <a:gd name="T25" fmla="*/ 98 h 117"/>
                  <a:gd name="T26" fmla="*/ 454 w 467"/>
                  <a:gd name="T27" fmla="*/ 115 h 117"/>
                  <a:gd name="T28" fmla="*/ 459 w 467"/>
                  <a:gd name="T29" fmla="*/ 117 h 117"/>
                  <a:gd name="T30" fmla="*/ 464 w 467"/>
                  <a:gd name="T31" fmla="*/ 115 h 117"/>
                  <a:gd name="T32" fmla="*/ 467 w 467"/>
                  <a:gd name="T33" fmla="*/ 110 h 117"/>
                  <a:gd name="T34" fmla="*/ 464 w 467"/>
                  <a:gd name="T35" fmla="*/ 103 h 117"/>
                  <a:gd name="T36" fmla="*/ 446 w 467"/>
                  <a:gd name="T37" fmla="*/ 88 h 117"/>
                  <a:gd name="T38" fmla="*/ 404 w 467"/>
                  <a:gd name="T39" fmla="*/ 60 h 117"/>
                  <a:gd name="T40" fmla="*/ 360 w 467"/>
                  <a:gd name="T41" fmla="*/ 38 h 117"/>
                  <a:gd name="T42" fmla="*/ 313 w 467"/>
                  <a:gd name="T43" fmla="*/ 21 h 117"/>
                  <a:gd name="T44" fmla="*/ 289 w 467"/>
                  <a:gd name="T45" fmla="*/ 14 h 117"/>
                  <a:gd name="T46" fmla="*/ 238 w 467"/>
                  <a:gd name="T47" fmla="*/ 4 h 117"/>
                  <a:gd name="T48" fmla="*/ 186 w 467"/>
                  <a:gd name="T49" fmla="*/ 0 h 117"/>
                  <a:gd name="T50" fmla="*/ 134 w 467"/>
                  <a:gd name="T51" fmla="*/ 4 h 117"/>
                  <a:gd name="T52" fmla="*/ 95 w 467"/>
                  <a:gd name="T53" fmla="*/ 13 h 117"/>
                  <a:gd name="T54" fmla="*/ 84 w 467"/>
                  <a:gd name="T55" fmla="*/ 18 h 117"/>
                  <a:gd name="T56" fmla="*/ 59 w 467"/>
                  <a:gd name="T57" fmla="*/ 31 h 117"/>
                  <a:gd name="T58" fmla="*/ 37 w 467"/>
                  <a:gd name="T59" fmla="*/ 46 h 117"/>
                  <a:gd name="T60" fmla="*/ 18 w 467"/>
                  <a:gd name="T61" fmla="*/ 65 h 117"/>
                  <a:gd name="T62" fmla="*/ 1 w 467"/>
                  <a:gd name="T63" fmla="*/ 87 h 117"/>
                  <a:gd name="T64" fmla="*/ 0 w 467"/>
                  <a:gd name="T65" fmla="*/ 91 h 117"/>
                  <a:gd name="T66" fmla="*/ 1 w 467"/>
                  <a:gd name="T67" fmla="*/ 96 h 117"/>
                  <a:gd name="T68" fmla="*/ 7 w 467"/>
                  <a:gd name="T69" fmla="*/ 98 h 117"/>
                  <a:gd name="T70" fmla="*/ 13 w 467"/>
                  <a:gd name="T71" fmla="*/ 97 h 117"/>
                  <a:gd name="T72" fmla="*/ 14 w 467"/>
                  <a:gd name="T73" fmla="*/ 94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67" h="117">
                    <a:moveTo>
                      <a:pt x="14" y="94"/>
                    </a:moveTo>
                    <a:lnTo>
                      <a:pt x="14" y="94"/>
                    </a:lnTo>
                    <a:lnTo>
                      <a:pt x="22" y="84"/>
                    </a:lnTo>
                    <a:lnTo>
                      <a:pt x="28" y="75"/>
                    </a:lnTo>
                    <a:lnTo>
                      <a:pt x="36" y="68"/>
                    </a:lnTo>
                    <a:lnTo>
                      <a:pt x="45" y="60"/>
                    </a:lnTo>
                    <a:lnTo>
                      <a:pt x="54" y="52"/>
                    </a:lnTo>
                    <a:lnTo>
                      <a:pt x="62" y="46"/>
                    </a:lnTo>
                    <a:lnTo>
                      <a:pt x="83" y="36"/>
                    </a:lnTo>
                    <a:lnTo>
                      <a:pt x="104" y="27"/>
                    </a:lnTo>
                    <a:lnTo>
                      <a:pt x="126" y="21"/>
                    </a:lnTo>
                    <a:lnTo>
                      <a:pt x="149" y="17"/>
                    </a:lnTo>
                    <a:lnTo>
                      <a:pt x="173" y="16"/>
                    </a:lnTo>
                    <a:lnTo>
                      <a:pt x="173" y="16"/>
                    </a:lnTo>
                    <a:lnTo>
                      <a:pt x="198" y="16"/>
                    </a:lnTo>
                    <a:lnTo>
                      <a:pt x="224" y="18"/>
                    </a:lnTo>
                    <a:lnTo>
                      <a:pt x="249" y="21"/>
                    </a:lnTo>
                    <a:lnTo>
                      <a:pt x="273" y="26"/>
                    </a:lnTo>
                    <a:lnTo>
                      <a:pt x="299" y="32"/>
                    </a:lnTo>
                    <a:lnTo>
                      <a:pt x="323" y="41"/>
                    </a:lnTo>
                    <a:lnTo>
                      <a:pt x="347" y="50"/>
                    </a:lnTo>
                    <a:lnTo>
                      <a:pt x="370" y="60"/>
                    </a:lnTo>
                    <a:lnTo>
                      <a:pt x="370" y="60"/>
                    </a:lnTo>
                    <a:lnTo>
                      <a:pt x="393" y="72"/>
                    </a:lnTo>
                    <a:lnTo>
                      <a:pt x="415" y="84"/>
                    </a:lnTo>
                    <a:lnTo>
                      <a:pt x="435" y="98"/>
                    </a:lnTo>
                    <a:lnTo>
                      <a:pt x="454" y="115"/>
                    </a:lnTo>
                    <a:lnTo>
                      <a:pt x="454" y="115"/>
                    </a:lnTo>
                    <a:lnTo>
                      <a:pt x="456" y="116"/>
                    </a:lnTo>
                    <a:lnTo>
                      <a:pt x="459" y="117"/>
                    </a:lnTo>
                    <a:lnTo>
                      <a:pt x="462" y="116"/>
                    </a:lnTo>
                    <a:lnTo>
                      <a:pt x="464" y="115"/>
                    </a:lnTo>
                    <a:lnTo>
                      <a:pt x="465" y="112"/>
                    </a:lnTo>
                    <a:lnTo>
                      <a:pt x="467" y="110"/>
                    </a:lnTo>
                    <a:lnTo>
                      <a:pt x="467" y="107"/>
                    </a:lnTo>
                    <a:lnTo>
                      <a:pt x="464" y="103"/>
                    </a:lnTo>
                    <a:lnTo>
                      <a:pt x="464" y="103"/>
                    </a:lnTo>
                    <a:lnTo>
                      <a:pt x="446" y="88"/>
                    </a:lnTo>
                    <a:lnTo>
                      <a:pt x="426" y="73"/>
                    </a:lnTo>
                    <a:lnTo>
                      <a:pt x="404" y="60"/>
                    </a:lnTo>
                    <a:lnTo>
                      <a:pt x="383" y="49"/>
                    </a:lnTo>
                    <a:lnTo>
                      <a:pt x="360" y="38"/>
                    </a:lnTo>
                    <a:lnTo>
                      <a:pt x="336" y="28"/>
                    </a:lnTo>
                    <a:lnTo>
                      <a:pt x="313" y="21"/>
                    </a:lnTo>
                    <a:lnTo>
                      <a:pt x="289" y="14"/>
                    </a:lnTo>
                    <a:lnTo>
                      <a:pt x="289" y="14"/>
                    </a:lnTo>
                    <a:lnTo>
                      <a:pt x="263" y="8"/>
                    </a:lnTo>
                    <a:lnTo>
                      <a:pt x="238" y="4"/>
                    </a:lnTo>
                    <a:lnTo>
                      <a:pt x="212" y="2"/>
                    </a:lnTo>
                    <a:lnTo>
                      <a:pt x="186" y="0"/>
                    </a:lnTo>
                    <a:lnTo>
                      <a:pt x="159" y="0"/>
                    </a:lnTo>
                    <a:lnTo>
                      <a:pt x="134" y="4"/>
                    </a:lnTo>
                    <a:lnTo>
                      <a:pt x="108" y="9"/>
                    </a:lnTo>
                    <a:lnTo>
                      <a:pt x="95" y="13"/>
                    </a:lnTo>
                    <a:lnTo>
                      <a:pt x="84" y="18"/>
                    </a:lnTo>
                    <a:lnTo>
                      <a:pt x="84" y="18"/>
                    </a:lnTo>
                    <a:lnTo>
                      <a:pt x="71" y="23"/>
                    </a:lnTo>
                    <a:lnTo>
                      <a:pt x="59" y="31"/>
                    </a:lnTo>
                    <a:lnTo>
                      <a:pt x="47" y="37"/>
                    </a:lnTo>
                    <a:lnTo>
                      <a:pt x="37" y="46"/>
                    </a:lnTo>
                    <a:lnTo>
                      <a:pt x="27" y="55"/>
                    </a:lnTo>
                    <a:lnTo>
                      <a:pt x="18" y="65"/>
                    </a:lnTo>
                    <a:lnTo>
                      <a:pt x="9" y="75"/>
                    </a:lnTo>
                    <a:lnTo>
                      <a:pt x="1" y="87"/>
                    </a:lnTo>
                    <a:lnTo>
                      <a:pt x="1" y="87"/>
                    </a:lnTo>
                    <a:lnTo>
                      <a:pt x="0" y="91"/>
                    </a:lnTo>
                    <a:lnTo>
                      <a:pt x="0" y="93"/>
                    </a:lnTo>
                    <a:lnTo>
                      <a:pt x="1" y="96"/>
                    </a:lnTo>
                    <a:lnTo>
                      <a:pt x="4" y="97"/>
                    </a:lnTo>
                    <a:lnTo>
                      <a:pt x="7" y="98"/>
                    </a:lnTo>
                    <a:lnTo>
                      <a:pt x="10" y="98"/>
                    </a:lnTo>
                    <a:lnTo>
                      <a:pt x="13" y="97"/>
                    </a:lnTo>
                    <a:lnTo>
                      <a:pt x="14" y="94"/>
                    </a:lnTo>
                    <a:lnTo>
                      <a:pt x="14" y="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7" name="Freeform 134">
                <a:extLst>
                  <a:ext uri="{FF2B5EF4-FFF2-40B4-BE49-F238E27FC236}">
                    <a16:creationId xmlns:a16="http://schemas.microsoft.com/office/drawing/2014/main" id="{ADE90F93-4598-A45E-B34C-819565751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1187"/>
                <a:ext cx="223" cy="429"/>
              </a:xfrm>
              <a:custGeom>
                <a:avLst/>
                <a:gdLst>
                  <a:gd name="T0" fmla="*/ 339 w 448"/>
                  <a:gd name="T1" fmla="*/ 830 h 858"/>
                  <a:gd name="T2" fmla="*/ 393 w 448"/>
                  <a:gd name="T3" fmla="*/ 722 h 858"/>
                  <a:gd name="T4" fmla="*/ 413 w 448"/>
                  <a:gd name="T5" fmla="*/ 678 h 858"/>
                  <a:gd name="T6" fmla="*/ 436 w 448"/>
                  <a:gd name="T7" fmla="*/ 612 h 858"/>
                  <a:gd name="T8" fmla="*/ 442 w 448"/>
                  <a:gd name="T9" fmla="*/ 566 h 858"/>
                  <a:gd name="T10" fmla="*/ 442 w 448"/>
                  <a:gd name="T11" fmla="*/ 554 h 858"/>
                  <a:gd name="T12" fmla="*/ 446 w 448"/>
                  <a:gd name="T13" fmla="*/ 528 h 858"/>
                  <a:gd name="T14" fmla="*/ 448 w 448"/>
                  <a:gd name="T15" fmla="*/ 494 h 858"/>
                  <a:gd name="T16" fmla="*/ 445 w 448"/>
                  <a:gd name="T17" fmla="*/ 450 h 858"/>
                  <a:gd name="T18" fmla="*/ 431 w 448"/>
                  <a:gd name="T19" fmla="*/ 372 h 858"/>
                  <a:gd name="T20" fmla="*/ 421 w 448"/>
                  <a:gd name="T21" fmla="*/ 336 h 858"/>
                  <a:gd name="T22" fmla="*/ 398 w 448"/>
                  <a:gd name="T23" fmla="*/ 282 h 858"/>
                  <a:gd name="T24" fmla="*/ 367 w 448"/>
                  <a:gd name="T25" fmla="*/ 234 h 858"/>
                  <a:gd name="T26" fmla="*/ 338 w 448"/>
                  <a:gd name="T27" fmla="*/ 200 h 858"/>
                  <a:gd name="T28" fmla="*/ 285 w 448"/>
                  <a:gd name="T29" fmla="*/ 155 h 858"/>
                  <a:gd name="T30" fmla="*/ 226 w 448"/>
                  <a:gd name="T31" fmla="*/ 119 h 858"/>
                  <a:gd name="T32" fmla="*/ 229 w 448"/>
                  <a:gd name="T33" fmla="*/ 130 h 858"/>
                  <a:gd name="T34" fmla="*/ 239 w 448"/>
                  <a:gd name="T35" fmla="*/ 113 h 858"/>
                  <a:gd name="T36" fmla="*/ 242 w 448"/>
                  <a:gd name="T37" fmla="*/ 107 h 858"/>
                  <a:gd name="T38" fmla="*/ 242 w 448"/>
                  <a:gd name="T39" fmla="*/ 108 h 858"/>
                  <a:gd name="T40" fmla="*/ 245 w 448"/>
                  <a:gd name="T41" fmla="*/ 105 h 858"/>
                  <a:gd name="T42" fmla="*/ 270 w 448"/>
                  <a:gd name="T43" fmla="*/ 84 h 858"/>
                  <a:gd name="T44" fmla="*/ 292 w 448"/>
                  <a:gd name="T45" fmla="*/ 58 h 858"/>
                  <a:gd name="T46" fmla="*/ 308 w 448"/>
                  <a:gd name="T47" fmla="*/ 27 h 858"/>
                  <a:gd name="T48" fmla="*/ 308 w 448"/>
                  <a:gd name="T49" fmla="*/ 5 h 858"/>
                  <a:gd name="T50" fmla="*/ 299 w 448"/>
                  <a:gd name="T51" fmla="*/ 0 h 858"/>
                  <a:gd name="T52" fmla="*/ 268 w 448"/>
                  <a:gd name="T53" fmla="*/ 11 h 858"/>
                  <a:gd name="T54" fmla="*/ 184 w 448"/>
                  <a:gd name="T55" fmla="*/ 33 h 858"/>
                  <a:gd name="T56" fmla="*/ 69 w 448"/>
                  <a:gd name="T57" fmla="*/ 53 h 858"/>
                  <a:gd name="T58" fmla="*/ 5 w 448"/>
                  <a:gd name="T59" fmla="*/ 72 h 858"/>
                  <a:gd name="T60" fmla="*/ 0 w 448"/>
                  <a:gd name="T61" fmla="*/ 77 h 858"/>
                  <a:gd name="T62" fmla="*/ 1 w 448"/>
                  <a:gd name="T63" fmla="*/ 85 h 858"/>
                  <a:gd name="T64" fmla="*/ 9 w 448"/>
                  <a:gd name="T65" fmla="*/ 88 h 858"/>
                  <a:gd name="T66" fmla="*/ 66 w 448"/>
                  <a:gd name="T67" fmla="*/ 70 h 858"/>
                  <a:gd name="T68" fmla="*/ 182 w 448"/>
                  <a:gd name="T69" fmla="*/ 49 h 858"/>
                  <a:gd name="T70" fmla="*/ 240 w 448"/>
                  <a:gd name="T71" fmla="*/ 37 h 858"/>
                  <a:gd name="T72" fmla="*/ 304 w 448"/>
                  <a:gd name="T73" fmla="*/ 14 h 858"/>
                  <a:gd name="T74" fmla="*/ 294 w 448"/>
                  <a:gd name="T75" fmla="*/ 14 h 858"/>
                  <a:gd name="T76" fmla="*/ 287 w 448"/>
                  <a:gd name="T77" fmla="*/ 35 h 858"/>
                  <a:gd name="T78" fmla="*/ 277 w 448"/>
                  <a:gd name="T79" fmla="*/ 52 h 858"/>
                  <a:gd name="T80" fmla="*/ 254 w 448"/>
                  <a:gd name="T81" fmla="*/ 77 h 858"/>
                  <a:gd name="T82" fmla="*/ 233 w 448"/>
                  <a:gd name="T83" fmla="*/ 95 h 858"/>
                  <a:gd name="T84" fmla="*/ 215 w 448"/>
                  <a:gd name="T85" fmla="*/ 122 h 858"/>
                  <a:gd name="T86" fmla="*/ 215 w 448"/>
                  <a:gd name="T87" fmla="*/ 128 h 858"/>
                  <a:gd name="T88" fmla="*/ 219 w 448"/>
                  <a:gd name="T89" fmla="*/ 132 h 858"/>
                  <a:gd name="T90" fmla="*/ 271 w 448"/>
                  <a:gd name="T91" fmla="*/ 163 h 858"/>
                  <a:gd name="T92" fmla="*/ 318 w 448"/>
                  <a:gd name="T93" fmla="*/ 201 h 858"/>
                  <a:gd name="T94" fmla="*/ 346 w 448"/>
                  <a:gd name="T95" fmla="*/ 231 h 858"/>
                  <a:gd name="T96" fmla="*/ 378 w 448"/>
                  <a:gd name="T97" fmla="*/ 276 h 858"/>
                  <a:gd name="T98" fmla="*/ 402 w 448"/>
                  <a:gd name="T99" fmla="*/ 327 h 858"/>
                  <a:gd name="T100" fmla="*/ 413 w 448"/>
                  <a:gd name="T101" fmla="*/ 361 h 858"/>
                  <a:gd name="T102" fmla="*/ 426 w 448"/>
                  <a:gd name="T103" fmla="*/ 420 h 858"/>
                  <a:gd name="T104" fmla="*/ 432 w 448"/>
                  <a:gd name="T105" fmla="*/ 519 h 858"/>
                  <a:gd name="T106" fmla="*/ 430 w 448"/>
                  <a:gd name="T107" fmla="*/ 541 h 858"/>
                  <a:gd name="T108" fmla="*/ 427 w 448"/>
                  <a:gd name="T109" fmla="*/ 569 h 858"/>
                  <a:gd name="T110" fmla="*/ 420 w 448"/>
                  <a:gd name="T111" fmla="*/ 613 h 858"/>
                  <a:gd name="T112" fmla="*/ 406 w 448"/>
                  <a:gd name="T113" fmla="*/ 657 h 858"/>
                  <a:gd name="T114" fmla="*/ 361 w 448"/>
                  <a:gd name="T115" fmla="*/ 752 h 858"/>
                  <a:gd name="T116" fmla="*/ 315 w 448"/>
                  <a:gd name="T117" fmla="*/ 848 h 858"/>
                  <a:gd name="T118" fmla="*/ 315 w 448"/>
                  <a:gd name="T119" fmla="*/ 854 h 858"/>
                  <a:gd name="T120" fmla="*/ 323 w 448"/>
                  <a:gd name="T121" fmla="*/ 858 h 858"/>
                  <a:gd name="T122" fmla="*/ 331 w 448"/>
                  <a:gd name="T123" fmla="*/ 853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48" h="858">
                    <a:moveTo>
                      <a:pt x="331" y="853"/>
                    </a:moveTo>
                    <a:lnTo>
                      <a:pt x="331" y="853"/>
                    </a:lnTo>
                    <a:lnTo>
                      <a:pt x="339" y="830"/>
                    </a:lnTo>
                    <a:lnTo>
                      <a:pt x="350" y="808"/>
                    </a:lnTo>
                    <a:lnTo>
                      <a:pt x="371" y="765"/>
                    </a:lnTo>
                    <a:lnTo>
                      <a:pt x="393" y="722"/>
                    </a:lnTo>
                    <a:lnTo>
                      <a:pt x="403" y="700"/>
                    </a:lnTo>
                    <a:lnTo>
                      <a:pt x="413" y="678"/>
                    </a:lnTo>
                    <a:lnTo>
                      <a:pt x="413" y="678"/>
                    </a:lnTo>
                    <a:lnTo>
                      <a:pt x="422" y="657"/>
                    </a:lnTo>
                    <a:lnTo>
                      <a:pt x="430" y="634"/>
                    </a:lnTo>
                    <a:lnTo>
                      <a:pt x="436" y="612"/>
                    </a:lnTo>
                    <a:lnTo>
                      <a:pt x="440" y="588"/>
                    </a:lnTo>
                    <a:lnTo>
                      <a:pt x="440" y="588"/>
                    </a:lnTo>
                    <a:lnTo>
                      <a:pt x="442" y="566"/>
                    </a:lnTo>
                    <a:lnTo>
                      <a:pt x="442" y="566"/>
                    </a:lnTo>
                    <a:lnTo>
                      <a:pt x="442" y="560"/>
                    </a:lnTo>
                    <a:lnTo>
                      <a:pt x="442" y="554"/>
                    </a:lnTo>
                    <a:lnTo>
                      <a:pt x="442" y="554"/>
                    </a:lnTo>
                    <a:lnTo>
                      <a:pt x="446" y="528"/>
                    </a:lnTo>
                    <a:lnTo>
                      <a:pt x="446" y="528"/>
                    </a:lnTo>
                    <a:lnTo>
                      <a:pt x="448" y="519"/>
                    </a:lnTo>
                    <a:lnTo>
                      <a:pt x="448" y="512"/>
                    </a:lnTo>
                    <a:lnTo>
                      <a:pt x="448" y="494"/>
                    </a:lnTo>
                    <a:lnTo>
                      <a:pt x="448" y="494"/>
                    </a:lnTo>
                    <a:lnTo>
                      <a:pt x="445" y="450"/>
                    </a:lnTo>
                    <a:lnTo>
                      <a:pt x="445" y="450"/>
                    </a:lnTo>
                    <a:lnTo>
                      <a:pt x="440" y="411"/>
                    </a:lnTo>
                    <a:lnTo>
                      <a:pt x="436" y="392"/>
                    </a:lnTo>
                    <a:lnTo>
                      <a:pt x="431" y="372"/>
                    </a:lnTo>
                    <a:lnTo>
                      <a:pt x="431" y="372"/>
                    </a:lnTo>
                    <a:lnTo>
                      <a:pt x="426" y="354"/>
                    </a:lnTo>
                    <a:lnTo>
                      <a:pt x="421" y="336"/>
                    </a:lnTo>
                    <a:lnTo>
                      <a:pt x="414" y="317"/>
                    </a:lnTo>
                    <a:lnTo>
                      <a:pt x="407" y="300"/>
                    </a:lnTo>
                    <a:lnTo>
                      <a:pt x="398" y="282"/>
                    </a:lnTo>
                    <a:lnTo>
                      <a:pt x="389" y="266"/>
                    </a:lnTo>
                    <a:lnTo>
                      <a:pt x="379" y="249"/>
                    </a:lnTo>
                    <a:lnTo>
                      <a:pt x="367" y="234"/>
                    </a:lnTo>
                    <a:lnTo>
                      <a:pt x="367" y="234"/>
                    </a:lnTo>
                    <a:lnTo>
                      <a:pt x="353" y="216"/>
                    </a:lnTo>
                    <a:lnTo>
                      <a:pt x="338" y="200"/>
                    </a:lnTo>
                    <a:lnTo>
                      <a:pt x="320" y="183"/>
                    </a:lnTo>
                    <a:lnTo>
                      <a:pt x="304" y="169"/>
                    </a:lnTo>
                    <a:lnTo>
                      <a:pt x="285" y="155"/>
                    </a:lnTo>
                    <a:lnTo>
                      <a:pt x="266" y="142"/>
                    </a:lnTo>
                    <a:lnTo>
                      <a:pt x="247" y="130"/>
                    </a:lnTo>
                    <a:lnTo>
                      <a:pt x="226" y="119"/>
                    </a:lnTo>
                    <a:lnTo>
                      <a:pt x="226" y="119"/>
                    </a:lnTo>
                    <a:lnTo>
                      <a:pt x="229" y="130"/>
                    </a:lnTo>
                    <a:lnTo>
                      <a:pt x="229" y="130"/>
                    </a:lnTo>
                    <a:lnTo>
                      <a:pt x="235" y="119"/>
                    </a:lnTo>
                    <a:lnTo>
                      <a:pt x="235" y="119"/>
                    </a:lnTo>
                    <a:lnTo>
                      <a:pt x="239" y="113"/>
                    </a:lnTo>
                    <a:lnTo>
                      <a:pt x="242" y="108"/>
                    </a:lnTo>
                    <a:lnTo>
                      <a:pt x="242" y="108"/>
                    </a:lnTo>
                    <a:lnTo>
                      <a:pt x="242" y="107"/>
                    </a:lnTo>
                    <a:lnTo>
                      <a:pt x="242" y="108"/>
                    </a:lnTo>
                    <a:lnTo>
                      <a:pt x="240" y="108"/>
                    </a:lnTo>
                    <a:lnTo>
                      <a:pt x="242" y="108"/>
                    </a:lnTo>
                    <a:lnTo>
                      <a:pt x="242" y="108"/>
                    </a:lnTo>
                    <a:lnTo>
                      <a:pt x="245" y="105"/>
                    </a:lnTo>
                    <a:lnTo>
                      <a:pt x="245" y="105"/>
                    </a:lnTo>
                    <a:lnTo>
                      <a:pt x="253" y="99"/>
                    </a:lnTo>
                    <a:lnTo>
                      <a:pt x="253" y="99"/>
                    </a:lnTo>
                    <a:lnTo>
                      <a:pt x="270" y="84"/>
                    </a:lnTo>
                    <a:lnTo>
                      <a:pt x="270" y="84"/>
                    </a:lnTo>
                    <a:lnTo>
                      <a:pt x="285" y="67"/>
                    </a:lnTo>
                    <a:lnTo>
                      <a:pt x="292" y="58"/>
                    </a:lnTo>
                    <a:lnTo>
                      <a:pt x="299" y="48"/>
                    </a:lnTo>
                    <a:lnTo>
                      <a:pt x="304" y="38"/>
                    </a:lnTo>
                    <a:lnTo>
                      <a:pt x="308" y="27"/>
                    </a:lnTo>
                    <a:lnTo>
                      <a:pt x="309" y="16"/>
                    </a:lnTo>
                    <a:lnTo>
                      <a:pt x="308" y="5"/>
                    </a:lnTo>
                    <a:lnTo>
                      <a:pt x="308" y="5"/>
                    </a:lnTo>
                    <a:lnTo>
                      <a:pt x="305" y="1"/>
                    </a:lnTo>
                    <a:lnTo>
                      <a:pt x="303" y="0"/>
                    </a:lnTo>
                    <a:lnTo>
                      <a:pt x="299" y="0"/>
                    </a:lnTo>
                    <a:lnTo>
                      <a:pt x="296" y="0"/>
                    </a:lnTo>
                    <a:lnTo>
                      <a:pt x="296" y="0"/>
                    </a:lnTo>
                    <a:lnTo>
                      <a:pt x="268" y="11"/>
                    </a:lnTo>
                    <a:lnTo>
                      <a:pt x="242" y="20"/>
                    </a:lnTo>
                    <a:lnTo>
                      <a:pt x="212" y="27"/>
                    </a:lnTo>
                    <a:lnTo>
                      <a:pt x="184" y="33"/>
                    </a:lnTo>
                    <a:lnTo>
                      <a:pt x="126" y="43"/>
                    </a:lnTo>
                    <a:lnTo>
                      <a:pt x="98" y="48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37" y="62"/>
                    </a:lnTo>
                    <a:lnTo>
                      <a:pt x="5" y="72"/>
                    </a:lnTo>
                    <a:lnTo>
                      <a:pt x="5" y="72"/>
                    </a:lnTo>
                    <a:lnTo>
                      <a:pt x="3" y="75"/>
                    </a:lnTo>
                    <a:lnTo>
                      <a:pt x="0" y="77"/>
                    </a:lnTo>
                    <a:lnTo>
                      <a:pt x="0" y="80"/>
                    </a:lnTo>
                    <a:lnTo>
                      <a:pt x="0" y="83"/>
                    </a:lnTo>
                    <a:lnTo>
                      <a:pt x="1" y="85"/>
                    </a:lnTo>
                    <a:lnTo>
                      <a:pt x="3" y="88"/>
                    </a:lnTo>
                    <a:lnTo>
                      <a:pt x="5" y="88"/>
                    </a:lnTo>
                    <a:lnTo>
                      <a:pt x="9" y="88"/>
                    </a:lnTo>
                    <a:lnTo>
                      <a:pt x="9" y="88"/>
                    </a:lnTo>
                    <a:lnTo>
                      <a:pt x="37" y="77"/>
                    </a:lnTo>
                    <a:lnTo>
                      <a:pt x="66" y="70"/>
                    </a:lnTo>
                    <a:lnTo>
                      <a:pt x="94" y="65"/>
                    </a:lnTo>
                    <a:lnTo>
                      <a:pt x="123" y="58"/>
                    </a:lnTo>
                    <a:lnTo>
                      <a:pt x="182" y="49"/>
                    </a:lnTo>
                    <a:lnTo>
                      <a:pt x="211" y="43"/>
                    </a:lnTo>
                    <a:lnTo>
                      <a:pt x="240" y="37"/>
                    </a:lnTo>
                    <a:lnTo>
                      <a:pt x="240" y="37"/>
                    </a:lnTo>
                    <a:lnTo>
                      <a:pt x="272" y="27"/>
                    </a:lnTo>
                    <a:lnTo>
                      <a:pt x="304" y="14"/>
                    </a:lnTo>
                    <a:lnTo>
                      <a:pt x="304" y="14"/>
                    </a:lnTo>
                    <a:lnTo>
                      <a:pt x="292" y="9"/>
                    </a:lnTo>
                    <a:lnTo>
                      <a:pt x="292" y="9"/>
                    </a:lnTo>
                    <a:lnTo>
                      <a:pt x="294" y="14"/>
                    </a:lnTo>
                    <a:lnTo>
                      <a:pt x="294" y="18"/>
                    </a:lnTo>
                    <a:lnTo>
                      <a:pt x="291" y="27"/>
                    </a:lnTo>
                    <a:lnTo>
                      <a:pt x="287" y="35"/>
                    </a:lnTo>
                    <a:lnTo>
                      <a:pt x="284" y="43"/>
                    </a:lnTo>
                    <a:lnTo>
                      <a:pt x="284" y="43"/>
                    </a:lnTo>
                    <a:lnTo>
                      <a:pt x="277" y="52"/>
                    </a:lnTo>
                    <a:lnTo>
                      <a:pt x="270" y="61"/>
                    </a:lnTo>
                    <a:lnTo>
                      <a:pt x="254" y="77"/>
                    </a:lnTo>
                    <a:lnTo>
                      <a:pt x="254" y="77"/>
                    </a:lnTo>
                    <a:lnTo>
                      <a:pt x="239" y="91"/>
                    </a:lnTo>
                    <a:lnTo>
                      <a:pt x="239" y="91"/>
                    </a:lnTo>
                    <a:lnTo>
                      <a:pt x="233" y="95"/>
                    </a:lnTo>
                    <a:lnTo>
                      <a:pt x="229" y="100"/>
                    </a:lnTo>
                    <a:lnTo>
                      <a:pt x="229" y="100"/>
                    </a:lnTo>
                    <a:lnTo>
                      <a:pt x="215" y="122"/>
                    </a:lnTo>
                    <a:lnTo>
                      <a:pt x="215" y="122"/>
                    </a:lnTo>
                    <a:lnTo>
                      <a:pt x="215" y="125"/>
                    </a:lnTo>
                    <a:lnTo>
                      <a:pt x="215" y="128"/>
                    </a:lnTo>
                    <a:lnTo>
                      <a:pt x="216" y="131"/>
                    </a:lnTo>
                    <a:lnTo>
                      <a:pt x="219" y="132"/>
                    </a:lnTo>
                    <a:lnTo>
                      <a:pt x="219" y="132"/>
                    </a:lnTo>
                    <a:lnTo>
                      <a:pt x="237" y="142"/>
                    </a:lnTo>
                    <a:lnTo>
                      <a:pt x="253" y="153"/>
                    </a:lnTo>
                    <a:lnTo>
                      <a:pt x="271" y="163"/>
                    </a:lnTo>
                    <a:lnTo>
                      <a:pt x="287" y="175"/>
                    </a:lnTo>
                    <a:lnTo>
                      <a:pt x="303" y="188"/>
                    </a:lnTo>
                    <a:lnTo>
                      <a:pt x="318" y="201"/>
                    </a:lnTo>
                    <a:lnTo>
                      <a:pt x="332" y="216"/>
                    </a:lnTo>
                    <a:lnTo>
                      <a:pt x="346" y="231"/>
                    </a:lnTo>
                    <a:lnTo>
                      <a:pt x="346" y="231"/>
                    </a:lnTo>
                    <a:lnTo>
                      <a:pt x="357" y="245"/>
                    </a:lnTo>
                    <a:lnTo>
                      <a:pt x="367" y="261"/>
                    </a:lnTo>
                    <a:lnTo>
                      <a:pt x="378" y="276"/>
                    </a:lnTo>
                    <a:lnTo>
                      <a:pt x="386" y="293"/>
                    </a:lnTo>
                    <a:lnTo>
                      <a:pt x="394" y="309"/>
                    </a:lnTo>
                    <a:lnTo>
                      <a:pt x="402" y="327"/>
                    </a:lnTo>
                    <a:lnTo>
                      <a:pt x="408" y="344"/>
                    </a:lnTo>
                    <a:lnTo>
                      <a:pt x="413" y="361"/>
                    </a:lnTo>
                    <a:lnTo>
                      <a:pt x="413" y="361"/>
                    </a:lnTo>
                    <a:lnTo>
                      <a:pt x="418" y="380"/>
                    </a:lnTo>
                    <a:lnTo>
                      <a:pt x="422" y="401"/>
                    </a:lnTo>
                    <a:lnTo>
                      <a:pt x="426" y="420"/>
                    </a:lnTo>
                    <a:lnTo>
                      <a:pt x="428" y="440"/>
                    </a:lnTo>
                    <a:lnTo>
                      <a:pt x="431" y="480"/>
                    </a:lnTo>
                    <a:lnTo>
                      <a:pt x="432" y="519"/>
                    </a:lnTo>
                    <a:lnTo>
                      <a:pt x="432" y="519"/>
                    </a:lnTo>
                    <a:lnTo>
                      <a:pt x="431" y="531"/>
                    </a:lnTo>
                    <a:lnTo>
                      <a:pt x="430" y="541"/>
                    </a:lnTo>
                    <a:lnTo>
                      <a:pt x="430" y="541"/>
                    </a:lnTo>
                    <a:lnTo>
                      <a:pt x="428" y="555"/>
                    </a:lnTo>
                    <a:lnTo>
                      <a:pt x="427" y="569"/>
                    </a:lnTo>
                    <a:lnTo>
                      <a:pt x="427" y="569"/>
                    </a:lnTo>
                    <a:lnTo>
                      <a:pt x="425" y="592"/>
                    </a:lnTo>
                    <a:lnTo>
                      <a:pt x="420" y="613"/>
                    </a:lnTo>
                    <a:lnTo>
                      <a:pt x="413" y="635"/>
                    </a:lnTo>
                    <a:lnTo>
                      <a:pt x="406" y="657"/>
                    </a:lnTo>
                    <a:lnTo>
                      <a:pt x="406" y="657"/>
                    </a:lnTo>
                    <a:lnTo>
                      <a:pt x="395" y="681"/>
                    </a:lnTo>
                    <a:lnTo>
                      <a:pt x="384" y="705"/>
                    </a:lnTo>
                    <a:lnTo>
                      <a:pt x="361" y="752"/>
                    </a:lnTo>
                    <a:lnTo>
                      <a:pt x="337" y="799"/>
                    </a:lnTo>
                    <a:lnTo>
                      <a:pt x="325" y="823"/>
                    </a:lnTo>
                    <a:lnTo>
                      <a:pt x="315" y="848"/>
                    </a:lnTo>
                    <a:lnTo>
                      <a:pt x="315" y="848"/>
                    </a:lnTo>
                    <a:lnTo>
                      <a:pt x="315" y="851"/>
                    </a:lnTo>
                    <a:lnTo>
                      <a:pt x="315" y="854"/>
                    </a:lnTo>
                    <a:lnTo>
                      <a:pt x="318" y="856"/>
                    </a:lnTo>
                    <a:lnTo>
                      <a:pt x="320" y="856"/>
                    </a:lnTo>
                    <a:lnTo>
                      <a:pt x="323" y="858"/>
                    </a:lnTo>
                    <a:lnTo>
                      <a:pt x="325" y="856"/>
                    </a:lnTo>
                    <a:lnTo>
                      <a:pt x="328" y="855"/>
                    </a:lnTo>
                    <a:lnTo>
                      <a:pt x="331" y="853"/>
                    </a:lnTo>
                    <a:lnTo>
                      <a:pt x="331" y="8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8" name="Freeform 135">
                <a:extLst>
                  <a:ext uri="{FF2B5EF4-FFF2-40B4-BE49-F238E27FC236}">
                    <a16:creationId xmlns:a16="http://schemas.microsoft.com/office/drawing/2014/main" id="{04EBA9AF-91BF-90F1-4CE9-4E98BFEF0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1172"/>
                <a:ext cx="590" cy="894"/>
              </a:xfrm>
              <a:custGeom>
                <a:avLst/>
                <a:gdLst>
                  <a:gd name="T0" fmla="*/ 318 w 1180"/>
                  <a:gd name="T1" fmla="*/ 60 h 1790"/>
                  <a:gd name="T2" fmla="*/ 196 w 1180"/>
                  <a:gd name="T3" fmla="*/ 184 h 1790"/>
                  <a:gd name="T4" fmla="*/ 168 w 1180"/>
                  <a:gd name="T5" fmla="*/ 242 h 1790"/>
                  <a:gd name="T6" fmla="*/ 103 w 1180"/>
                  <a:gd name="T7" fmla="*/ 284 h 1790"/>
                  <a:gd name="T8" fmla="*/ 8 w 1180"/>
                  <a:gd name="T9" fmla="*/ 452 h 1790"/>
                  <a:gd name="T10" fmla="*/ 5 w 1180"/>
                  <a:gd name="T11" fmla="*/ 648 h 1790"/>
                  <a:gd name="T12" fmla="*/ 102 w 1180"/>
                  <a:gd name="T13" fmla="*/ 929 h 1790"/>
                  <a:gd name="T14" fmla="*/ 149 w 1180"/>
                  <a:gd name="T15" fmla="*/ 1087 h 1790"/>
                  <a:gd name="T16" fmla="*/ 189 w 1180"/>
                  <a:gd name="T17" fmla="*/ 1220 h 1790"/>
                  <a:gd name="T18" fmla="*/ 248 w 1180"/>
                  <a:gd name="T19" fmla="*/ 1462 h 1790"/>
                  <a:gd name="T20" fmla="*/ 394 w 1180"/>
                  <a:gd name="T21" fmla="*/ 1635 h 1790"/>
                  <a:gd name="T22" fmla="*/ 622 w 1180"/>
                  <a:gd name="T23" fmla="*/ 1771 h 1790"/>
                  <a:gd name="T24" fmla="*/ 769 w 1180"/>
                  <a:gd name="T25" fmla="*/ 1787 h 1790"/>
                  <a:gd name="T26" fmla="*/ 958 w 1180"/>
                  <a:gd name="T27" fmla="*/ 1705 h 1790"/>
                  <a:gd name="T28" fmla="*/ 1110 w 1180"/>
                  <a:gd name="T29" fmla="*/ 1523 h 1790"/>
                  <a:gd name="T30" fmla="*/ 1175 w 1180"/>
                  <a:gd name="T31" fmla="*/ 1300 h 1790"/>
                  <a:gd name="T32" fmla="*/ 1180 w 1180"/>
                  <a:gd name="T33" fmla="*/ 919 h 1790"/>
                  <a:gd name="T34" fmla="*/ 1168 w 1180"/>
                  <a:gd name="T35" fmla="*/ 826 h 1790"/>
                  <a:gd name="T36" fmla="*/ 1176 w 1180"/>
                  <a:gd name="T37" fmla="*/ 643 h 1790"/>
                  <a:gd name="T38" fmla="*/ 1124 w 1180"/>
                  <a:gd name="T39" fmla="*/ 596 h 1790"/>
                  <a:gd name="T40" fmla="*/ 966 w 1180"/>
                  <a:gd name="T41" fmla="*/ 425 h 1790"/>
                  <a:gd name="T42" fmla="*/ 883 w 1180"/>
                  <a:gd name="T43" fmla="*/ 348 h 1790"/>
                  <a:gd name="T44" fmla="*/ 700 w 1180"/>
                  <a:gd name="T45" fmla="*/ 307 h 1790"/>
                  <a:gd name="T46" fmla="*/ 454 w 1180"/>
                  <a:gd name="T47" fmla="*/ 317 h 1790"/>
                  <a:gd name="T48" fmla="*/ 332 w 1180"/>
                  <a:gd name="T49" fmla="*/ 340 h 1790"/>
                  <a:gd name="T50" fmla="*/ 240 w 1180"/>
                  <a:gd name="T51" fmla="*/ 437 h 1790"/>
                  <a:gd name="T52" fmla="*/ 167 w 1180"/>
                  <a:gd name="T53" fmla="*/ 677 h 1790"/>
                  <a:gd name="T54" fmla="*/ 178 w 1180"/>
                  <a:gd name="T55" fmla="*/ 961 h 1790"/>
                  <a:gd name="T56" fmla="*/ 182 w 1180"/>
                  <a:gd name="T57" fmla="*/ 1113 h 1790"/>
                  <a:gd name="T58" fmla="*/ 200 w 1180"/>
                  <a:gd name="T59" fmla="*/ 1062 h 1790"/>
                  <a:gd name="T60" fmla="*/ 174 w 1180"/>
                  <a:gd name="T61" fmla="*/ 795 h 1790"/>
                  <a:gd name="T62" fmla="*/ 212 w 1180"/>
                  <a:gd name="T63" fmla="*/ 537 h 1790"/>
                  <a:gd name="T64" fmla="*/ 292 w 1180"/>
                  <a:gd name="T65" fmla="*/ 391 h 1790"/>
                  <a:gd name="T66" fmla="*/ 378 w 1180"/>
                  <a:gd name="T67" fmla="*/ 340 h 1790"/>
                  <a:gd name="T68" fmla="*/ 629 w 1180"/>
                  <a:gd name="T69" fmla="*/ 322 h 1790"/>
                  <a:gd name="T70" fmla="*/ 866 w 1180"/>
                  <a:gd name="T71" fmla="*/ 357 h 1790"/>
                  <a:gd name="T72" fmla="*/ 942 w 1180"/>
                  <a:gd name="T73" fmla="*/ 418 h 1790"/>
                  <a:gd name="T74" fmla="*/ 1162 w 1180"/>
                  <a:gd name="T75" fmla="*/ 648 h 1790"/>
                  <a:gd name="T76" fmla="*/ 1153 w 1180"/>
                  <a:gd name="T77" fmla="*/ 816 h 1790"/>
                  <a:gd name="T78" fmla="*/ 1164 w 1180"/>
                  <a:gd name="T79" fmla="*/ 933 h 1790"/>
                  <a:gd name="T80" fmla="*/ 1158 w 1180"/>
                  <a:gd name="T81" fmla="*/ 1324 h 1790"/>
                  <a:gd name="T82" fmla="*/ 1097 w 1180"/>
                  <a:gd name="T83" fmla="*/ 1514 h 1790"/>
                  <a:gd name="T84" fmla="*/ 975 w 1180"/>
                  <a:gd name="T85" fmla="*/ 1670 h 1790"/>
                  <a:gd name="T86" fmla="*/ 812 w 1180"/>
                  <a:gd name="T87" fmla="*/ 1763 h 1790"/>
                  <a:gd name="T88" fmla="*/ 619 w 1180"/>
                  <a:gd name="T89" fmla="*/ 1754 h 1790"/>
                  <a:gd name="T90" fmla="*/ 386 w 1180"/>
                  <a:gd name="T91" fmla="*/ 1608 h 1790"/>
                  <a:gd name="T92" fmla="*/ 266 w 1180"/>
                  <a:gd name="T93" fmla="*/ 1462 h 1790"/>
                  <a:gd name="T94" fmla="*/ 211 w 1180"/>
                  <a:gd name="T95" fmla="*/ 1286 h 1790"/>
                  <a:gd name="T96" fmla="*/ 173 w 1180"/>
                  <a:gd name="T97" fmla="*/ 1104 h 1790"/>
                  <a:gd name="T98" fmla="*/ 146 w 1180"/>
                  <a:gd name="T99" fmla="*/ 1016 h 1790"/>
                  <a:gd name="T100" fmla="*/ 57 w 1180"/>
                  <a:gd name="T101" fmla="*/ 781 h 1790"/>
                  <a:gd name="T102" fmla="*/ 15 w 1180"/>
                  <a:gd name="T103" fmla="*/ 568 h 1790"/>
                  <a:gd name="T104" fmla="*/ 52 w 1180"/>
                  <a:gd name="T105" fmla="*/ 363 h 1790"/>
                  <a:gd name="T106" fmla="*/ 137 w 1180"/>
                  <a:gd name="T107" fmla="*/ 283 h 1790"/>
                  <a:gd name="T108" fmla="*/ 187 w 1180"/>
                  <a:gd name="T109" fmla="*/ 241 h 1790"/>
                  <a:gd name="T110" fmla="*/ 212 w 1180"/>
                  <a:gd name="T111" fmla="*/ 187 h 1790"/>
                  <a:gd name="T112" fmla="*/ 329 w 1180"/>
                  <a:gd name="T113" fmla="*/ 70 h 1790"/>
                  <a:gd name="T114" fmla="*/ 454 w 1180"/>
                  <a:gd name="T115" fmla="*/ 14 h 1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180" h="1790">
                    <a:moveTo>
                      <a:pt x="448" y="0"/>
                    </a:moveTo>
                    <a:lnTo>
                      <a:pt x="448" y="0"/>
                    </a:lnTo>
                    <a:lnTo>
                      <a:pt x="423" y="7"/>
                    </a:lnTo>
                    <a:lnTo>
                      <a:pt x="399" y="14"/>
                    </a:lnTo>
                    <a:lnTo>
                      <a:pt x="376" y="24"/>
                    </a:lnTo>
                    <a:lnTo>
                      <a:pt x="355" y="35"/>
                    </a:lnTo>
                    <a:lnTo>
                      <a:pt x="355" y="35"/>
                    </a:lnTo>
                    <a:lnTo>
                      <a:pt x="336" y="46"/>
                    </a:lnTo>
                    <a:lnTo>
                      <a:pt x="318" y="60"/>
                    </a:lnTo>
                    <a:lnTo>
                      <a:pt x="300" y="73"/>
                    </a:lnTo>
                    <a:lnTo>
                      <a:pt x="284" y="88"/>
                    </a:lnTo>
                    <a:lnTo>
                      <a:pt x="284" y="88"/>
                    </a:lnTo>
                    <a:lnTo>
                      <a:pt x="250" y="119"/>
                    </a:lnTo>
                    <a:lnTo>
                      <a:pt x="235" y="134"/>
                    </a:lnTo>
                    <a:lnTo>
                      <a:pt x="220" y="152"/>
                    </a:lnTo>
                    <a:lnTo>
                      <a:pt x="220" y="152"/>
                    </a:lnTo>
                    <a:lnTo>
                      <a:pt x="207" y="167"/>
                    </a:lnTo>
                    <a:lnTo>
                      <a:pt x="196" y="184"/>
                    </a:lnTo>
                    <a:lnTo>
                      <a:pt x="186" y="201"/>
                    </a:lnTo>
                    <a:lnTo>
                      <a:pt x="183" y="212"/>
                    </a:lnTo>
                    <a:lnTo>
                      <a:pt x="179" y="220"/>
                    </a:lnTo>
                    <a:lnTo>
                      <a:pt x="179" y="220"/>
                    </a:lnTo>
                    <a:lnTo>
                      <a:pt x="179" y="226"/>
                    </a:lnTo>
                    <a:lnTo>
                      <a:pt x="177" y="229"/>
                    </a:lnTo>
                    <a:lnTo>
                      <a:pt x="177" y="229"/>
                    </a:lnTo>
                    <a:lnTo>
                      <a:pt x="168" y="242"/>
                    </a:lnTo>
                    <a:lnTo>
                      <a:pt x="168" y="242"/>
                    </a:lnTo>
                    <a:lnTo>
                      <a:pt x="154" y="262"/>
                    </a:lnTo>
                    <a:lnTo>
                      <a:pt x="154" y="262"/>
                    </a:lnTo>
                    <a:lnTo>
                      <a:pt x="159" y="260"/>
                    </a:lnTo>
                    <a:lnTo>
                      <a:pt x="159" y="260"/>
                    </a:lnTo>
                    <a:lnTo>
                      <a:pt x="146" y="264"/>
                    </a:lnTo>
                    <a:lnTo>
                      <a:pt x="135" y="268"/>
                    </a:lnTo>
                    <a:lnTo>
                      <a:pt x="123" y="273"/>
                    </a:lnTo>
                    <a:lnTo>
                      <a:pt x="112" y="278"/>
                    </a:lnTo>
                    <a:lnTo>
                      <a:pt x="103" y="284"/>
                    </a:lnTo>
                    <a:lnTo>
                      <a:pt x="93" y="290"/>
                    </a:lnTo>
                    <a:lnTo>
                      <a:pt x="76" y="306"/>
                    </a:lnTo>
                    <a:lnTo>
                      <a:pt x="61" y="324"/>
                    </a:lnTo>
                    <a:lnTo>
                      <a:pt x="47" y="341"/>
                    </a:lnTo>
                    <a:lnTo>
                      <a:pt x="36" y="362"/>
                    </a:lnTo>
                    <a:lnTo>
                      <a:pt x="27" y="383"/>
                    </a:lnTo>
                    <a:lnTo>
                      <a:pt x="19" y="406"/>
                    </a:lnTo>
                    <a:lnTo>
                      <a:pt x="13" y="429"/>
                    </a:lnTo>
                    <a:lnTo>
                      <a:pt x="8" y="452"/>
                    </a:lnTo>
                    <a:lnTo>
                      <a:pt x="4" y="476"/>
                    </a:lnTo>
                    <a:lnTo>
                      <a:pt x="1" y="501"/>
                    </a:lnTo>
                    <a:lnTo>
                      <a:pt x="0" y="525"/>
                    </a:lnTo>
                    <a:lnTo>
                      <a:pt x="0" y="549"/>
                    </a:lnTo>
                    <a:lnTo>
                      <a:pt x="0" y="572"/>
                    </a:lnTo>
                    <a:lnTo>
                      <a:pt x="0" y="572"/>
                    </a:lnTo>
                    <a:lnTo>
                      <a:pt x="1" y="597"/>
                    </a:lnTo>
                    <a:lnTo>
                      <a:pt x="3" y="623"/>
                    </a:lnTo>
                    <a:lnTo>
                      <a:pt x="5" y="648"/>
                    </a:lnTo>
                    <a:lnTo>
                      <a:pt x="10" y="674"/>
                    </a:lnTo>
                    <a:lnTo>
                      <a:pt x="10" y="674"/>
                    </a:lnTo>
                    <a:lnTo>
                      <a:pt x="18" y="707"/>
                    </a:lnTo>
                    <a:lnTo>
                      <a:pt x="27" y="740"/>
                    </a:lnTo>
                    <a:lnTo>
                      <a:pt x="38" y="772"/>
                    </a:lnTo>
                    <a:lnTo>
                      <a:pt x="51" y="803"/>
                    </a:lnTo>
                    <a:lnTo>
                      <a:pt x="51" y="803"/>
                    </a:lnTo>
                    <a:lnTo>
                      <a:pt x="76" y="866"/>
                    </a:lnTo>
                    <a:lnTo>
                      <a:pt x="102" y="929"/>
                    </a:lnTo>
                    <a:lnTo>
                      <a:pt x="113" y="961"/>
                    </a:lnTo>
                    <a:lnTo>
                      <a:pt x="123" y="993"/>
                    </a:lnTo>
                    <a:lnTo>
                      <a:pt x="132" y="1026"/>
                    </a:lnTo>
                    <a:lnTo>
                      <a:pt x="140" y="1059"/>
                    </a:lnTo>
                    <a:lnTo>
                      <a:pt x="140" y="1059"/>
                    </a:lnTo>
                    <a:lnTo>
                      <a:pt x="141" y="1068"/>
                    </a:lnTo>
                    <a:lnTo>
                      <a:pt x="144" y="1076"/>
                    </a:lnTo>
                    <a:lnTo>
                      <a:pt x="144" y="1076"/>
                    </a:lnTo>
                    <a:lnTo>
                      <a:pt x="149" y="1087"/>
                    </a:lnTo>
                    <a:lnTo>
                      <a:pt x="149" y="1087"/>
                    </a:lnTo>
                    <a:lnTo>
                      <a:pt x="165" y="1122"/>
                    </a:lnTo>
                    <a:lnTo>
                      <a:pt x="165" y="1122"/>
                    </a:lnTo>
                    <a:lnTo>
                      <a:pt x="170" y="1133"/>
                    </a:lnTo>
                    <a:lnTo>
                      <a:pt x="174" y="1143"/>
                    </a:lnTo>
                    <a:lnTo>
                      <a:pt x="174" y="1143"/>
                    </a:lnTo>
                    <a:lnTo>
                      <a:pt x="181" y="1161"/>
                    </a:lnTo>
                    <a:lnTo>
                      <a:pt x="184" y="1181"/>
                    </a:lnTo>
                    <a:lnTo>
                      <a:pt x="189" y="1220"/>
                    </a:lnTo>
                    <a:lnTo>
                      <a:pt x="189" y="1220"/>
                    </a:lnTo>
                    <a:lnTo>
                      <a:pt x="197" y="1296"/>
                    </a:lnTo>
                    <a:lnTo>
                      <a:pt x="203" y="1333"/>
                    </a:lnTo>
                    <a:lnTo>
                      <a:pt x="207" y="1352"/>
                    </a:lnTo>
                    <a:lnTo>
                      <a:pt x="211" y="1370"/>
                    </a:lnTo>
                    <a:lnTo>
                      <a:pt x="211" y="1370"/>
                    </a:lnTo>
                    <a:lnTo>
                      <a:pt x="221" y="1402"/>
                    </a:lnTo>
                    <a:lnTo>
                      <a:pt x="234" y="1432"/>
                    </a:lnTo>
                    <a:lnTo>
                      <a:pt x="248" y="1462"/>
                    </a:lnTo>
                    <a:lnTo>
                      <a:pt x="264" y="1491"/>
                    </a:lnTo>
                    <a:lnTo>
                      <a:pt x="264" y="1491"/>
                    </a:lnTo>
                    <a:lnTo>
                      <a:pt x="282" y="1518"/>
                    </a:lnTo>
                    <a:lnTo>
                      <a:pt x="301" y="1543"/>
                    </a:lnTo>
                    <a:lnTo>
                      <a:pt x="322" y="1568"/>
                    </a:lnTo>
                    <a:lnTo>
                      <a:pt x="343" y="1591"/>
                    </a:lnTo>
                    <a:lnTo>
                      <a:pt x="343" y="1591"/>
                    </a:lnTo>
                    <a:lnTo>
                      <a:pt x="369" y="1613"/>
                    </a:lnTo>
                    <a:lnTo>
                      <a:pt x="394" y="1635"/>
                    </a:lnTo>
                    <a:lnTo>
                      <a:pt x="420" y="1655"/>
                    </a:lnTo>
                    <a:lnTo>
                      <a:pt x="446" y="1675"/>
                    </a:lnTo>
                    <a:lnTo>
                      <a:pt x="446" y="1675"/>
                    </a:lnTo>
                    <a:lnTo>
                      <a:pt x="474" y="1694"/>
                    </a:lnTo>
                    <a:lnTo>
                      <a:pt x="502" y="1712"/>
                    </a:lnTo>
                    <a:lnTo>
                      <a:pt x="530" y="1730"/>
                    </a:lnTo>
                    <a:lnTo>
                      <a:pt x="561" y="1745"/>
                    </a:lnTo>
                    <a:lnTo>
                      <a:pt x="591" y="1759"/>
                    </a:lnTo>
                    <a:lnTo>
                      <a:pt x="622" y="1771"/>
                    </a:lnTo>
                    <a:lnTo>
                      <a:pt x="655" y="1780"/>
                    </a:lnTo>
                    <a:lnTo>
                      <a:pt x="670" y="1784"/>
                    </a:lnTo>
                    <a:lnTo>
                      <a:pt x="686" y="1786"/>
                    </a:lnTo>
                    <a:lnTo>
                      <a:pt x="686" y="1786"/>
                    </a:lnTo>
                    <a:lnTo>
                      <a:pt x="703" y="1789"/>
                    </a:lnTo>
                    <a:lnTo>
                      <a:pt x="720" y="1789"/>
                    </a:lnTo>
                    <a:lnTo>
                      <a:pt x="736" y="1790"/>
                    </a:lnTo>
                    <a:lnTo>
                      <a:pt x="753" y="1789"/>
                    </a:lnTo>
                    <a:lnTo>
                      <a:pt x="769" y="1787"/>
                    </a:lnTo>
                    <a:lnTo>
                      <a:pt x="784" y="1785"/>
                    </a:lnTo>
                    <a:lnTo>
                      <a:pt x="801" y="1781"/>
                    </a:lnTo>
                    <a:lnTo>
                      <a:pt x="816" y="1777"/>
                    </a:lnTo>
                    <a:lnTo>
                      <a:pt x="847" y="1767"/>
                    </a:lnTo>
                    <a:lnTo>
                      <a:pt x="877" y="1754"/>
                    </a:lnTo>
                    <a:lnTo>
                      <a:pt x="906" y="1739"/>
                    </a:lnTo>
                    <a:lnTo>
                      <a:pt x="933" y="1722"/>
                    </a:lnTo>
                    <a:lnTo>
                      <a:pt x="933" y="1722"/>
                    </a:lnTo>
                    <a:lnTo>
                      <a:pt x="958" y="1705"/>
                    </a:lnTo>
                    <a:lnTo>
                      <a:pt x="981" y="1687"/>
                    </a:lnTo>
                    <a:lnTo>
                      <a:pt x="1003" y="1666"/>
                    </a:lnTo>
                    <a:lnTo>
                      <a:pt x="1023" y="1645"/>
                    </a:lnTo>
                    <a:lnTo>
                      <a:pt x="1042" y="1622"/>
                    </a:lnTo>
                    <a:lnTo>
                      <a:pt x="1060" y="1599"/>
                    </a:lnTo>
                    <a:lnTo>
                      <a:pt x="1078" y="1575"/>
                    </a:lnTo>
                    <a:lnTo>
                      <a:pt x="1094" y="1549"/>
                    </a:lnTo>
                    <a:lnTo>
                      <a:pt x="1094" y="1549"/>
                    </a:lnTo>
                    <a:lnTo>
                      <a:pt x="1110" y="1523"/>
                    </a:lnTo>
                    <a:lnTo>
                      <a:pt x="1125" y="1495"/>
                    </a:lnTo>
                    <a:lnTo>
                      <a:pt x="1139" y="1467"/>
                    </a:lnTo>
                    <a:lnTo>
                      <a:pt x="1150" y="1436"/>
                    </a:lnTo>
                    <a:lnTo>
                      <a:pt x="1150" y="1436"/>
                    </a:lnTo>
                    <a:lnTo>
                      <a:pt x="1155" y="1419"/>
                    </a:lnTo>
                    <a:lnTo>
                      <a:pt x="1161" y="1403"/>
                    </a:lnTo>
                    <a:lnTo>
                      <a:pt x="1167" y="1369"/>
                    </a:lnTo>
                    <a:lnTo>
                      <a:pt x="1172" y="1334"/>
                    </a:lnTo>
                    <a:lnTo>
                      <a:pt x="1175" y="1300"/>
                    </a:lnTo>
                    <a:lnTo>
                      <a:pt x="1175" y="1300"/>
                    </a:lnTo>
                    <a:lnTo>
                      <a:pt x="1177" y="1264"/>
                    </a:lnTo>
                    <a:lnTo>
                      <a:pt x="1177" y="1229"/>
                    </a:lnTo>
                    <a:lnTo>
                      <a:pt x="1177" y="1157"/>
                    </a:lnTo>
                    <a:lnTo>
                      <a:pt x="1177" y="1157"/>
                    </a:lnTo>
                    <a:lnTo>
                      <a:pt x="1178" y="1001"/>
                    </a:lnTo>
                    <a:lnTo>
                      <a:pt x="1178" y="1001"/>
                    </a:lnTo>
                    <a:lnTo>
                      <a:pt x="1180" y="919"/>
                    </a:lnTo>
                    <a:lnTo>
                      <a:pt x="1180" y="919"/>
                    </a:lnTo>
                    <a:lnTo>
                      <a:pt x="1180" y="907"/>
                    </a:lnTo>
                    <a:lnTo>
                      <a:pt x="1180" y="900"/>
                    </a:lnTo>
                    <a:lnTo>
                      <a:pt x="1180" y="894"/>
                    </a:lnTo>
                    <a:lnTo>
                      <a:pt x="1180" y="894"/>
                    </a:lnTo>
                    <a:lnTo>
                      <a:pt x="1175" y="876"/>
                    </a:lnTo>
                    <a:lnTo>
                      <a:pt x="1175" y="876"/>
                    </a:lnTo>
                    <a:lnTo>
                      <a:pt x="1172" y="859"/>
                    </a:lnTo>
                    <a:lnTo>
                      <a:pt x="1169" y="843"/>
                    </a:lnTo>
                    <a:lnTo>
                      <a:pt x="1168" y="826"/>
                    </a:lnTo>
                    <a:lnTo>
                      <a:pt x="1167" y="809"/>
                    </a:lnTo>
                    <a:lnTo>
                      <a:pt x="1168" y="775"/>
                    </a:lnTo>
                    <a:lnTo>
                      <a:pt x="1171" y="741"/>
                    </a:lnTo>
                    <a:lnTo>
                      <a:pt x="1171" y="741"/>
                    </a:lnTo>
                    <a:lnTo>
                      <a:pt x="1173" y="671"/>
                    </a:lnTo>
                    <a:lnTo>
                      <a:pt x="1173" y="671"/>
                    </a:lnTo>
                    <a:lnTo>
                      <a:pt x="1175" y="657"/>
                    </a:lnTo>
                    <a:lnTo>
                      <a:pt x="1176" y="649"/>
                    </a:lnTo>
                    <a:lnTo>
                      <a:pt x="1176" y="643"/>
                    </a:lnTo>
                    <a:lnTo>
                      <a:pt x="1176" y="643"/>
                    </a:lnTo>
                    <a:lnTo>
                      <a:pt x="1175" y="639"/>
                    </a:lnTo>
                    <a:lnTo>
                      <a:pt x="1172" y="637"/>
                    </a:lnTo>
                    <a:lnTo>
                      <a:pt x="1166" y="632"/>
                    </a:lnTo>
                    <a:lnTo>
                      <a:pt x="1166" y="632"/>
                    </a:lnTo>
                    <a:lnTo>
                      <a:pt x="1154" y="621"/>
                    </a:lnTo>
                    <a:lnTo>
                      <a:pt x="1154" y="621"/>
                    </a:lnTo>
                    <a:lnTo>
                      <a:pt x="1124" y="596"/>
                    </a:lnTo>
                    <a:lnTo>
                      <a:pt x="1124" y="596"/>
                    </a:lnTo>
                    <a:lnTo>
                      <a:pt x="1098" y="574"/>
                    </a:lnTo>
                    <a:lnTo>
                      <a:pt x="1074" y="551"/>
                    </a:lnTo>
                    <a:lnTo>
                      <a:pt x="1074" y="551"/>
                    </a:lnTo>
                    <a:lnTo>
                      <a:pt x="1050" y="526"/>
                    </a:lnTo>
                    <a:lnTo>
                      <a:pt x="1027" y="502"/>
                    </a:lnTo>
                    <a:lnTo>
                      <a:pt x="1004" y="475"/>
                    </a:lnTo>
                    <a:lnTo>
                      <a:pt x="984" y="448"/>
                    </a:lnTo>
                    <a:lnTo>
                      <a:pt x="984" y="448"/>
                    </a:lnTo>
                    <a:lnTo>
                      <a:pt x="966" y="425"/>
                    </a:lnTo>
                    <a:lnTo>
                      <a:pt x="950" y="401"/>
                    </a:lnTo>
                    <a:lnTo>
                      <a:pt x="950" y="401"/>
                    </a:lnTo>
                    <a:lnTo>
                      <a:pt x="938" y="387"/>
                    </a:lnTo>
                    <a:lnTo>
                      <a:pt x="932" y="381"/>
                    </a:lnTo>
                    <a:lnTo>
                      <a:pt x="925" y="375"/>
                    </a:lnTo>
                    <a:lnTo>
                      <a:pt x="925" y="375"/>
                    </a:lnTo>
                    <a:lnTo>
                      <a:pt x="911" y="366"/>
                    </a:lnTo>
                    <a:lnTo>
                      <a:pt x="897" y="357"/>
                    </a:lnTo>
                    <a:lnTo>
                      <a:pt x="883" y="348"/>
                    </a:lnTo>
                    <a:lnTo>
                      <a:pt x="868" y="341"/>
                    </a:lnTo>
                    <a:lnTo>
                      <a:pt x="853" y="334"/>
                    </a:lnTo>
                    <a:lnTo>
                      <a:pt x="838" y="329"/>
                    </a:lnTo>
                    <a:lnTo>
                      <a:pt x="806" y="318"/>
                    </a:lnTo>
                    <a:lnTo>
                      <a:pt x="806" y="318"/>
                    </a:lnTo>
                    <a:lnTo>
                      <a:pt x="788" y="315"/>
                    </a:lnTo>
                    <a:lnTo>
                      <a:pt x="770" y="312"/>
                    </a:lnTo>
                    <a:lnTo>
                      <a:pt x="736" y="308"/>
                    </a:lnTo>
                    <a:lnTo>
                      <a:pt x="700" y="307"/>
                    </a:lnTo>
                    <a:lnTo>
                      <a:pt x="664" y="307"/>
                    </a:lnTo>
                    <a:lnTo>
                      <a:pt x="664" y="307"/>
                    </a:lnTo>
                    <a:lnTo>
                      <a:pt x="623" y="308"/>
                    </a:lnTo>
                    <a:lnTo>
                      <a:pt x="582" y="310"/>
                    </a:lnTo>
                    <a:lnTo>
                      <a:pt x="582" y="310"/>
                    </a:lnTo>
                    <a:lnTo>
                      <a:pt x="548" y="313"/>
                    </a:lnTo>
                    <a:lnTo>
                      <a:pt x="514" y="316"/>
                    </a:lnTo>
                    <a:lnTo>
                      <a:pt x="514" y="316"/>
                    </a:lnTo>
                    <a:lnTo>
                      <a:pt x="454" y="317"/>
                    </a:lnTo>
                    <a:lnTo>
                      <a:pt x="425" y="318"/>
                    </a:lnTo>
                    <a:lnTo>
                      <a:pt x="395" y="321"/>
                    </a:lnTo>
                    <a:lnTo>
                      <a:pt x="395" y="321"/>
                    </a:lnTo>
                    <a:lnTo>
                      <a:pt x="381" y="324"/>
                    </a:lnTo>
                    <a:lnTo>
                      <a:pt x="367" y="327"/>
                    </a:lnTo>
                    <a:lnTo>
                      <a:pt x="353" y="331"/>
                    </a:lnTo>
                    <a:lnTo>
                      <a:pt x="339" y="336"/>
                    </a:lnTo>
                    <a:lnTo>
                      <a:pt x="339" y="336"/>
                    </a:lnTo>
                    <a:lnTo>
                      <a:pt x="332" y="340"/>
                    </a:lnTo>
                    <a:lnTo>
                      <a:pt x="324" y="345"/>
                    </a:lnTo>
                    <a:lnTo>
                      <a:pt x="309" y="355"/>
                    </a:lnTo>
                    <a:lnTo>
                      <a:pt x="309" y="355"/>
                    </a:lnTo>
                    <a:lnTo>
                      <a:pt x="299" y="364"/>
                    </a:lnTo>
                    <a:lnTo>
                      <a:pt x="289" y="373"/>
                    </a:lnTo>
                    <a:lnTo>
                      <a:pt x="280" y="383"/>
                    </a:lnTo>
                    <a:lnTo>
                      <a:pt x="271" y="394"/>
                    </a:lnTo>
                    <a:lnTo>
                      <a:pt x="256" y="415"/>
                    </a:lnTo>
                    <a:lnTo>
                      <a:pt x="240" y="437"/>
                    </a:lnTo>
                    <a:lnTo>
                      <a:pt x="240" y="437"/>
                    </a:lnTo>
                    <a:lnTo>
                      <a:pt x="225" y="465"/>
                    </a:lnTo>
                    <a:lnTo>
                      <a:pt x="212" y="494"/>
                    </a:lnTo>
                    <a:lnTo>
                      <a:pt x="201" y="523"/>
                    </a:lnTo>
                    <a:lnTo>
                      <a:pt x="191" y="554"/>
                    </a:lnTo>
                    <a:lnTo>
                      <a:pt x="183" y="585"/>
                    </a:lnTo>
                    <a:lnTo>
                      <a:pt x="177" y="615"/>
                    </a:lnTo>
                    <a:lnTo>
                      <a:pt x="172" y="647"/>
                    </a:lnTo>
                    <a:lnTo>
                      <a:pt x="167" y="677"/>
                    </a:lnTo>
                    <a:lnTo>
                      <a:pt x="167" y="677"/>
                    </a:lnTo>
                    <a:lnTo>
                      <a:pt x="163" y="712"/>
                    </a:lnTo>
                    <a:lnTo>
                      <a:pt x="160" y="745"/>
                    </a:lnTo>
                    <a:lnTo>
                      <a:pt x="159" y="778"/>
                    </a:lnTo>
                    <a:lnTo>
                      <a:pt x="160" y="812"/>
                    </a:lnTo>
                    <a:lnTo>
                      <a:pt x="160" y="812"/>
                    </a:lnTo>
                    <a:lnTo>
                      <a:pt x="163" y="849"/>
                    </a:lnTo>
                    <a:lnTo>
                      <a:pt x="168" y="887"/>
                    </a:lnTo>
                    <a:lnTo>
                      <a:pt x="178" y="961"/>
                    </a:lnTo>
                    <a:lnTo>
                      <a:pt x="178" y="961"/>
                    </a:lnTo>
                    <a:lnTo>
                      <a:pt x="182" y="997"/>
                    </a:lnTo>
                    <a:lnTo>
                      <a:pt x="183" y="1034"/>
                    </a:lnTo>
                    <a:lnTo>
                      <a:pt x="184" y="1069"/>
                    </a:lnTo>
                    <a:lnTo>
                      <a:pt x="183" y="1089"/>
                    </a:lnTo>
                    <a:lnTo>
                      <a:pt x="181" y="1106"/>
                    </a:lnTo>
                    <a:lnTo>
                      <a:pt x="181" y="1106"/>
                    </a:lnTo>
                    <a:lnTo>
                      <a:pt x="181" y="1109"/>
                    </a:lnTo>
                    <a:lnTo>
                      <a:pt x="182" y="1113"/>
                    </a:lnTo>
                    <a:lnTo>
                      <a:pt x="184" y="1114"/>
                    </a:lnTo>
                    <a:lnTo>
                      <a:pt x="187" y="1115"/>
                    </a:lnTo>
                    <a:lnTo>
                      <a:pt x="189" y="1115"/>
                    </a:lnTo>
                    <a:lnTo>
                      <a:pt x="192" y="1115"/>
                    </a:lnTo>
                    <a:lnTo>
                      <a:pt x="195" y="1113"/>
                    </a:lnTo>
                    <a:lnTo>
                      <a:pt x="196" y="1110"/>
                    </a:lnTo>
                    <a:lnTo>
                      <a:pt x="196" y="1110"/>
                    </a:lnTo>
                    <a:lnTo>
                      <a:pt x="198" y="1086"/>
                    </a:lnTo>
                    <a:lnTo>
                      <a:pt x="200" y="1062"/>
                    </a:lnTo>
                    <a:lnTo>
                      <a:pt x="198" y="1038"/>
                    </a:lnTo>
                    <a:lnTo>
                      <a:pt x="197" y="1013"/>
                    </a:lnTo>
                    <a:lnTo>
                      <a:pt x="193" y="965"/>
                    </a:lnTo>
                    <a:lnTo>
                      <a:pt x="187" y="917"/>
                    </a:lnTo>
                    <a:lnTo>
                      <a:pt x="187" y="917"/>
                    </a:lnTo>
                    <a:lnTo>
                      <a:pt x="181" y="867"/>
                    </a:lnTo>
                    <a:lnTo>
                      <a:pt x="176" y="817"/>
                    </a:lnTo>
                    <a:lnTo>
                      <a:pt x="176" y="817"/>
                    </a:lnTo>
                    <a:lnTo>
                      <a:pt x="174" y="795"/>
                    </a:lnTo>
                    <a:lnTo>
                      <a:pt x="174" y="770"/>
                    </a:lnTo>
                    <a:lnTo>
                      <a:pt x="176" y="747"/>
                    </a:lnTo>
                    <a:lnTo>
                      <a:pt x="177" y="725"/>
                    </a:lnTo>
                    <a:lnTo>
                      <a:pt x="177" y="725"/>
                    </a:lnTo>
                    <a:lnTo>
                      <a:pt x="182" y="683"/>
                    </a:lnTo>
                    <a:lnTo>
                      <a:pt x="187" y="641"/>
                    </a:lnTo>
                    <a:lnTo>
                      <a:pt x="196" y="599"/>
                    </a:lnTo>
                    <a:lnTo>
                      <a:pt x="206" y="558"/>
                    </a:lnTo>
                    <a:lnTo>
                      <a:pt x="212" y="537"/>
                    </a:lnTo>
                    <a:lnTo>
                      <a:pt x="219" y="517"/>
                    </a:lnTo>
                    <a:lnTo>
                      <a:pt x="228" y="498"/>
                    </a:lnTo>
                    <a:lnTo>
                      <a:pt x="235" y="479"/>
                    </a:lnTo>
                    <a:lnTo>
                      <a:pt x="245" y="460"/>
                    </a:lnTo>
                    <a:lnTo>
                      <a:pt x="256" y="441"/>
                    </a:lnTo>
                    <a:lnTo>
                      <a:pt x="268" y="424"/>
                    </a:lnTo>
                    <a:lnTo>
                      <a:pt x="281" y="406"/>
                    </a:lnTo>
                    <a:lnTo>
                      <a:pt x="281" y="406"/>
                    </a:lnTo>
                    <a:lnTo>
                      <a:pt x="292" y="391"/>
                    </a:lnTo>
                    <a:lnTo>
                      <a:pt x="306" y="377"/>
                    </a:lnTo>
                    <a:lnTo>
                      <a:pt x="306" y="377"/>
                    </a:lnTo>
                    <a:lnTo>
                      <a:pt x="315" y="371"/>
                    </a:lnTo>
                    <a:lnTo>
                      <a:pt x="324" y="364"/>
                    </a:lnTo>
                    <a:lnTo>
                      <a:pt x="324" y="364"/>
                    </a:lnTo>
                    <a:lnTo>
                      <a:pt x="337" y="355"/>
                    </a:lnTo>
                    <a:lnTo>
                      <a:pt x="350" y="349"/>
                    </a:lnTo>
                    <a:lnTo>
                      <a:pt x="364" y="344"/>
                    </a:lnTo>
                    <a:lnTo>
                      <a:pt x="378" y="340"/>
                    </a:lnTo>
                    <a:lnTo>
                      <a:pt x="378" y="340"/>
                    </a:lnTo>
                    <a:lnTo>
                      <a:pt x="398" y="336"/>
                    </a:lnTo>
                    <a:lnTo>
                      <a:pt x="417" y="334"/>
                    </a:lnTo>
                    <a:lnTo>
                      <a:pt x="455" y="332"/>
                    </a:lnTo>
                    <a:lnTo>
                      <a:pt x="495" y="331"/>
                    </a:lnTo>
                    <a:lnTo>
                      <a:pt x="533" y="330"/>
                    </a:lnTo>
                    <a:lnTo>
                      <a:pt x="533" y="330"/>
                    </a:lnTo>
                    <a:lnTo>
                      <a:pt x="581" y="326"/>
                    </a:lnTo>
                    <a:lnTo>
                      <a:pt x="629" y="322"/>
                    </a:lnTo>
                    <a:lnTo>
                      <a:pt x="678" y="321"/>
                    </a:lnTo>
                    <a:lnTo>
                      <a:pt x="703" y="321"/>
                    </a:lnTo>
                    <a:lnTo>
                      <a:pt x="727" y="322"/>
                    </a:lnTo>
                    <a:lnTo>
                      <a:pt x="751" y="325"/>
                    </a:lnTo>
                    <a:lnTo>
                      <a:pt x="774" y="329"/>
                    </a:lnTo>
                    <a:lnTo>
                      <a:pt x="798" y="334"/>
                    </a:lnTo>
                    <a:lnTo>
                      <a:pt x="821" y="340"/>
                    </a:lnTo>
                    <a:lnTo>
                      <a:pt x="844" y="348"/>
                    </a:lnTo>
                    <a:lnTo>
                      <a:pt x="866" y="357"/>
                    </a:lnTo>
                    <a:lnTo>
                      <a:pt x="887" y="368"/>
                    </a:lnTo>
                    <a:lnTo>
                      <a:pt x="908" y="382"/>
                    </a:lnTo>
                    <a:lnTo>
                      <a:pt x="908" y="382"/>
                    </a:lnTo>
                    <a:lnTo>
                      <a:pt x="919" y="390"/>
                    </a:lnTo>
                    <a:lnTo>
                      <a:pt x="924" y="395"/>
                    </a:lnTo>
                    <a:lnTo>
                      <a:pt x="929" y="400"/>
                    </a:lnTo>
                    <a:lnTo>
                      <a:pt x="929" y="400"/>
                    </a:lnTo>
                    <a:lnTo>
                      <a:pt x="942" y="418"/>
                    </a:lnTo>
                    <a:lnTo>
                      <a:pt x="942" y="418"/>
                    </a:lnTo>
                    <a:lnTo>
                      <a:pt x="969" y="455"/>
                    </a:lnTo>
                    <a:lnTo>
                      <a:pt x="998" y="490"/>
                    </a:lnTo>
                    <a:lnTo>
                      <a:pt x="998" y="490"/>
                    </a:lnTo>
                    <a:lnTo>
                      <a:pt x="1027" y="525"/>
                    </a:lnTo>
                    <a:lnTo>
                      <a:pt x="1059" y="558"/>
                    </a:lnTo>
                    <a:lnTo>
                      <a:pt x="1092" y="588"/>
                    </a:lnTo>
                    <a:lnTo>
                      <a:pt x="1126" y="618"/>
                    </a:lnTo>
                    <a:lnTo>
                      <a:pt x="1126" y="618"/>
                    </a:lnTo>
                    <a:lnTo>
                      <a:pt x="1162" y="648"/>
                    </a:lnTo>
                    <a:lnTo>
                      <a:pt x="1162" y="648"/>
                    </a:lnTo>
                    <a:lnTo>
                      <a:pt x="1161" y="643"/>
                    </a:lnTo>
                    <a:lnTo>
                      <a:pt x="1161" y="643"/>
                    </a:lnTo>
                    <a:lnTo>
                      <a:pt x="1158" y="672"/>
                    </a:lnTo>
                    <a:lnTo>
                      <a:pt x="1157" y="702"/>
                    </a:lnTo>
                    <a:lnTo>
                      <a:pt x="1157" y="702"/>
                    </a:lnTo>
                    <a:lnTo>
                      <a:pt x="1154" y="759"/>
                    </a:lnTo>
                    <a:lnTo>
                      <a:pt x="1153" y="787"/>
                    </a:lnTo>
                    <a:lnTo>
                      <a:pt x="1153" y="816"/>
                    </a:lnTo>
                    <a:lnTo>
                      <a:pt x="1153" y="816"/>
                    </a:lnTo>
                    <a:lnTo>
                      <a:pt x="1154" y="835"/>
                    </a:lnTo>
                    <a:lnTo>
                      <a:pt x="1155" y="854"/>
                    </a:lnTo>
                    <a:lnTo>
                      <a:pt x="1159" y="873"/>
                    </a:lnTo>
                    <a:lnTo>
                      <a:pt x="1163" y="893"/>
                    </a:lnTo>
                    <a:lnTo>
                      <a:pt x="1163" y="893"/>
                    </a:lnTo>
                    <a:lnTo>
                      <a:pt x="1164" y="903"/>
                    </a:lnTo>
                    <a:lnTo>
                      <a:pt x="1166" y="913"/>
                    </a:lnTo>
                    <a:lnTo>
                      <a:pt x="1164" y="933"/>
                    </a:lnTo>
                    <a:lnTo>
                      <a:pt x="1164" y="933"/>
                    </a:lnTo>
                    <a:lnTo>
                      <a:pt x="1164" y="994"/>
                    </a:lnTo>
                    <a:lnTo>
                      <a:pt x="1164" y="994"/>
                    </a:lnTo>
                    <a:lnTo>
                      <a:pt x="1163" y="1106"/>
                    </a:lnTo>
                    <a:lnTo>
                      <a:pt x="1162" y="1218"/>
                    </a:lnTo>
                    <a:lnTo>
                      <a:pt x="1162" y="1218"/>
                    </a:lnTo>
                    <a:lnTo>
                      <a:pt x="1161" y="1272"/>
                    </a:lnTo>
                    <a:lnTo>
                      <a:pt x="1161" y="1297"/>
                    </a:lnTo>
                    <a:lnTo>
                      <a:pt x="1158" y="1324"/>
                    </a:lnTo>
                    <a:lnTo>
                      <a:pt x="1155" y="1351"/>
                    </a:lnTo>
                    <a:lnTo>
                      <a:pt x="1150" y="1376"/>
                    </a:lnTo>
                    <a:lnTo>
                      <a:pt x="1145" y="1402"/>
                    </a:lnTo>
                    <a:lnTo>
                      <a:pt x="1138" y="1427"/>
                    </a:lnTo>
                    <a:lnTo>
                      <a:pt x="1138" y="1427"/>
                    </a:lnTo>
                    <a:lnTo>
                      <a:pt x="1130" y="1450"/>
                    </a:lnTo>
                    <a:lnTo>
                      <a:pt x="1120" y="1472"/>
                    </a:lnTo>
                    <a:lnTo>
                      <a:pt x="1108" y="1493"/>
                    </a:lnTo>
                    <a:lnTo>
                      <a:pt x="1097" y="1514"/>
                    </a:lnTo>
                    <a:lnTo>
                      <a:pt x="1097" y="1514"/>
                    </a:lnTo>
                    <a:lnTo>
                      <a:pt x="1074" y="1552"/>
                    </a:lnTo>
                    <a:lnTo>
                      <a:pt x="1049" y="1589"/>
                    </a:lnTo>
                    <a:lnTo>
                      <a:pt x="1049" y="1589"/>
                    </a:lnTo>
                    <a:lnTo>
                      <a:pt x="1036" y="1607"/>
                    </a:lnTo>
                    <a:lnTo>
                      <a:pt x="1022" y="1623"/>
                    </a:lnTo>
                    <a:lnTo>
                      <a:pt x="1007" y="1640"/>
                    </a:lnTo>
                    <a:lnTo>
                      <a:pt x="991" y="1656"/>
                    </a:lnTo>
                    <a:lnTo>
                      <a:pt x="975" y="1670"/>
                    </a:lnTo>
                    <a:lnTo>
                      <a:pt x="958" y="1686"/>
                    </a:lnTo>
                    <a:lnTo>
                      <a:pt x="941" y="1698"/>
                    </a:lnTo>
                    <a:lnTo>
                      <a:pt x="923" y="1711"/>
                    </a:lnTo>
                    <a:lnTo>
                      <a:pt x="923" y="1711"/>
                    </a:lnTo>
                    <a:lnTo>
                      <a:pt x="903" y="1724"/>
                    </a:lnTo>
                    <a:lnTo>
                      <a:pt x="881" y="1736"/>
                    </a:lnTo>
                    <a:lnTo>
                      <a:pt x="858" y="1747"/>
                    </a:lnTo>
                    <a:lnTo>
                      <a:pt x="835" y="1756"/>
                    </a:lnTo>
                    <a:lnTo>
                      <a:pt x="812" y="1763"/>
                    </a:lnTo>
                    <a:lnTo>
                      <a:pt x="788" y="1768"/>
                    </a:lnTo>
                    <a:lnTo>
                      <a:pt x="764" y="1772"/>
                    </a:lnTo>
                    <a:lnTo>
                      <a:pt x="740" y="1775"/>
                    </a:lnTo>
                    <a:lnTo>
                      <a:pt x="740" y="1775"/>
                    </a:lnTo>
                    <a:lnTo>
                      <a:pt x="714" y="1773"/>
                    </a:lnTo>
                    <a:lnTo>
                      <a:pt x="690" y="1772"/>
                    </a:lnTo>
                    <a:lnTo>
                      <a:pt x="666" y="1767"/>
                    </a:lnTo>
                    <a:lnTo>
                      <a:pt x="642" y="1761"/>
                    </a:lnTo>
                    <a:lnTo>
                      <a:pt x="619" y="1754"/>
                    </a:lnTo>
                    <a:lnTo>
                      <a:pt x="595" y="1745"/>
                    </a:lnTo>
                    <a:lnTo>
                      <a:pt x="573" y="1735"/>
                    </a:lnTo>
                    <a:lnTo>
                      <a:pt x="550" y="1724"/>
                    </a:lnTo>
                    <a:lnTo>
                      <a:pt x="550" y="1724"/>
                    </a:lnTo>
                    <a:lnTo>
                      <a:pt x="529" y="1711"/>
                    </a:lnTo>
                    <a:lnTo>
                      <a:pt x="507" y="1698"/>
                    </a:lnTo>
                    <a:lnTo>
                      <a:pt x="465" y="1670"/>
                    </a:lnTo>
                    <a:lnTo>
                      <a:pt x="426" y="1640"/>
                    </a:lnTo>
                    <a:lnTo>
                      <a:pt x="386" y="1608"/>
                    </a:lnTo>
                    <a:lnTo>
                      <a:pt x="386" y="1608"/>
                    </a:lnTo>
                    <a:lnTo>
                      <a:pt x="367" y="1593"/>
                    </a:lnTo>
                    <a:lnTo>
                      <a:pt x="351" y="1576"/>
                    </a:lnTo>
                    <a:lnTo>
                      <a:pt x="334" y="1558"/>
                    </a:lnTo>
                    <a:lnTo>
                      <a:pt x="318" y="1540"/>
                    </a:lnTo>
                    <a:lnTo>
                      <a:pt x="304" y="1521"/>
                    </a:lnTo>
                    <a:lnTo>
                      <a:pt x="290" y="1502"/>
                    </a:lnTo>
                    <a:lnTo>
                      <a:pt x="277" y="1482"/>
                    </a:lnTo>
                    <a:lnTo>
                      <a:pt x="266" y="1462"/>
                    </a:lnTo>
                    <a:lnTo>
                      <a:pt x="266" y="1462"/>
                    </a:lnTo>
                    <a:lnTo>
                      <a:pt x="254" y="1439"/>
                    </a:lnTo>
                    <a:lnTo>
                      <a:pt x="244" y="1417"/>
                    </a:lnTo>
                    <a:lnTo>
                      <a:pt x="234" y="1393"/>
                    </a:lnTo>
                    <a:lnTo>
                      <a:pt x="226" y="1370"/>
                    </a:lnTo>
                    <a:lnTo>
                      <a:pt x="226" y="1370"/>
                    </a:lnTo>
                    <a:lnTo>
                      <a:pt x="220" y="1342"/>
                    </a:lnTo>
                    <a:lnTo>
                      <a:pt x="215" y="1314"/>
                    </a:lnTo>
                    <a:lnTo>
                      <a:pt x="211" y="1286"/>
                    </a:lnTo>
                    <a:lnTo>
                      <a:pt x="209" y="1257"/>
                    </a:lnTo>
                    <a:lnTo>
                      <a:pt x="209" y="1257"/>
                    </a:lnTo>
                    <a:lnTo>
                      <a:pt x="202" y="1202"/>
                    </a:lnTo>
                    <a:lnTo>
                      <a:pt x="198" y="1175"/>
                    </a:lnTo>
                    <a:lnTo>
                      <a:pt x="192" y="1148"/>
                    </a:lnTo>
                    <a:lnTo>
                      <a:pt x="192" y="1148"/>
                    </a:lnTo>
                    <a:lnTo>
                      <a:pt x="188" y="1137"/>
                    </a:lnTo>
                    <a:lnTo>
                      <a:pt x="184" y="1125"/>
                    </a:lnTo>
                    <a:lnTo>
                      <a:pt x="173" y="1104"/>
                    </a:lnTo>
                    <a:lnTo>
                      <a:pt x="173" y="1104"/>
                    </a:lnTo>
                    <a:lnTo>
                      <a:pt x="162" y="1080"/>
                    </a:lnTo>
                    <a:lnTo>
                      <a:pt x="162" y="1080"/>
                    </a:lnTo>
                    <a:lnTo>
                      <a:pt x="158" y="1072"/>
                    </a:lnTo>
                    <a:lnTo>
                      <a:pt x="155" y="1063"/>
                    </a:lnTo>
                    <a:lnTo>
                      <a:pt x="155" y="1063"/>
                    </a:lnTo>
                    <a:lnTo>
                      <a:pt x="154" y="1052"/>
                    </a:lnTo>
                    <a:lnTo>
                      <a:pt x="151" y="1039"/>
                    </a:lnTo>
                    <a:lnTo>
                      <a:pt x="146" y="1016"/>
                    </a:lnTo>
                    <a:lnTo>
                      <a:pt x="146" y="1016"/>
                    </a:lnTo>
                    <a:lnTo>
                      <a:pt x="140" y="992"/>
                    </a:lnTo>
                    <a:lnTo>
                      <a:pt x="132" y="968"/>
                    </a:lnTo>
                    <a:lnTo>
                      <a:pt x="132" y="968"/>
                    </a:lnTo>
                    <a:lnTo>
                      <a:pt x="114" y="921"/>
                    </a:lnTo>
                    <a:lnTo>
                      <a:pt x="95" y="873"/>
                    </a:lnTo>
                    <a:lnTo>
                      <a:pt x="76" y="828"/>
                    </a:lnTo>
                    <a:lnTo>
                      <a:pt x="57" y="781"/>
                    </a:lnTo>
                    <a:lnTo>
                      <a:pt x="57" y="781"/>
                    </a:lnTo>
                    <a:lnTo>
                      <a:pt x="43" y="737"/>
                    </a:lnTo>
                    <a:lnTo>
                      <a:pt x="36" y="716"/>
                    </a:lnTo>
                    <a:lnTo>
                      <a:pt x="31" y="693"/>
                    </a:lnTo>
                    <a:lnTo>
                      <a:pt x="26" y="671"/>
                    </a:lnTo>
                    <a:lnTo>
                      <a:pt x="22" y="648"/>
                    </a:lnTo>
                    <a:lnTo>
                      <a:pt x="19" y="625"/>
                    </a:lnTo>
                    <a:lnTo>
                      <a:pt x="17" y="602"/>
                    </a:lnTo>
                    <a:lnTo>
                      <a:pt x="17" y="602"/>
                    </a:lnTo>
                    <a:lnTo>
                      <a:pt x="15" y="568"/>
                    </a:lnTo>
                    <a:lnTo>
                      <a:pt x="15" y="532"/>
                    </a:lnTo>
                    <a:lnTo>
                      <a:pt x="17" y="497"/>
                    </a:lnTo>
                    <a:lnTo>
                      <a:pt x="22" y="461"/>
                    </a:lnTo>
                    <a:lnTo>
                      <a:pt x="22" y="461"/>
                    </a:lnTo>
                    <a:lnTo>
                      <a:pt x="28" y="428"/>
                    </a:lnTo>
                    <a:lnTo>
                      <a:pt x="33" y="410"/>
                    </a:lnTo>
                    <a:lnTo>
                      <a:pt x="38" y="394"/>
                    </a:lnTo>
                    <a:lnTo>
                      <a:pt x="45" y="378"/>
                    </a:lnTo>
                    <a:lnTo>
                      <a:pt x="52" y="363"/>
                    </a:lnTo>
                    <a:lnTo>
                      <a:pt x="61" y="348"/>
                    </a:lnTo>
                    <a:lnTo>
                      <a:pt x="71" y="334"/>
                    </a:lnTo>
                    <a:lnTo>
                      <a:pt x="71" y="334"/>
                    </a:lnTo>
                    <a:lnTo>
                      <a:pt x="81" y="321"/>
                    </a:lnTo>
                    <a:lnTo>
                      <a:pt x="94" y="310"/>
                    </a:lnTo>
                    <a:lnTo>
                      <a:pt x="107" y="299"/>
                    </a:lnTo>
                    <a:lnTo>
                      <a:pt x="122" y="290"/>
                    </a:lnTo>
                    <a:lnTo>
                      <a:pt x="122" y="290"/>
                    </a:lnTo>
                    <a:lnTo>
                      <a:pt x="137" y="283"/>
                    </a:lnTo>
                    <a:lnTo>
                      <a:pt x="154" y="276"/>
                    </a:lnTo>
                    <a:lnTo>
                      <a:pt x="154" y="276"/>
                    </a:lnTo>
                    <a:lnTo>
                      <a:pt x="162" y="275"/>
                    </a:lnTo>
                    <a:lnTo>
                      <a:pt x="164" y="273"/>
                    </a:lnTo>
                    <a:lnTo>
                      <a:pt x="168" y="270"/>
                    </a:lnTo>
                    <a:lnTo>
                      <a:pt x="168" y="270"/>
                    </a:lnTo>
                    <a:lnTo>
                      <a:pt x="172" y="264"/>
                    </a:lnTo>
                    <a:lnTo>
                      <a:pt x="172" y="264"/>
                    </a:lnTo>
                    <a:lnTo>
                      <a:pt x="187" y="241"/>
                    </a:lnTo>
                    <a:lnTo>
                      <a:pt x="187" y="241"/>
                    </a:lnTo>
                    <a:lnTo>
                      <a:pt x="192" y="234"/>
                    </a:lnTo>
                    <a:lnTo>
                      <a:pt x="192" y="234"/>
                    </a:lnTo>
                    <a:lnTo>
                      <a:pt x="193" y="229"/>
                    </a:lnTo>
                    <a:lnTo>
                      <a:pt x="195" y="223"/>
                    </a:lnTo>
                    <a:lnTo>
                      <a:pt x="195" y="223"/>
                    </a:lnTo>
                    <a:lnTo>
                      <a:pt x="198" y="214"/>
                    </a:lnTo>
                    <a:lnTo>
                      <a:pt x="202" y="204"/>
                    </a:lnTo>
                    <a:lnTo>
                      <a:pt x="212" y="187"/>
                    </a:lnTo>
                    <a:lnTo>
                      <a:pt x="224" y="171"/>
                    </a:lnTo>
                    <a:lnTo>
                      <a:pt x="237" y="156"/>
                    </a:lnTo>
                    <a:lnTo>
                      <a:pt x="237" y="156"/>
                    </a:lnTo>
                    <a:lnTo>
                      <a:pt x="250" y="140"/>
                    </a:lnTo>
                    <a:lnTo>
                      <a:pt x="266" y="125"/>
                    </a:lnTo>
                    <a:lnTo>
                      <a:pt x="298" y="97"/>
                    </a:lnTo>
                    <a:lnTo>
                      <a:pt x="298" y="97"/>
                    </a:lnTo>
                    <a:lnTo>
                      <a:pt x="313" y="83"/>
                    </a:lnTo>
                    <a:lnTo>
                      <a:pt x="329" y="70"/>
                    </a:lnTo>
                    <a:lnTo>
                      <a:pt x="346" y="58"/>
                    </a:lnTo>
                    <a:lnTo>
                      <a:pt x="364" y="47"/>
                    </a:lnTo>
                    <a:lnTo>
                      <a:pt x="364" y="47"/>
                    </a:lnTo>
                    <a:lnTo>
                      <a:pt x="385" y="37"/>
                    </a:lnTo>
                    <a:lnTo>
                      <a:pt x="407" y="28"/>
                    </a:lnTo>
                    <a:lnTo>
                      <a:pt x="428" y="22"/>
                    </a:lnTo>
                    <a:lnTo>
                      <a:pt x="451" y="16"/>
                    </a:lnTo>
                    <a:lnTo>
                      <a:pt x="451" y="16"/>
                    </a:lnTo>
                    <a:lnTo>
                      <a:pt x="454" y="14"/>
                    </a:lnTo>
                    <a:lnTo>
                      <a:pt x="456" y="12"/>
                    </a:lnTo>
                    <a:lnTo>
                      <a:pt x="456" y="9"/>
                    </a:lnTo>
                    <a:lnTo>
                      <a:pt x="456" y="7"/>
                    </a:lnTo>
                    <a:lnTo>
                      <a:pt x="455" y="4"/>
                    </a:lnTo>
                    <a:lnTo>
                      <a:pt x="453" y="2"/>
                    </a:lnTo>
                    <a:lnTo>
                      <a:pt x="450" y="0"/>
                    </a:lnTo>
                    <a:lnTo>
                      <a:pt x="448" y="0"/>
                    </a:lnTo>
                    <a:lnTo>
                      <a:pt x="44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9" name="Freeform 136">
                <a:extLst>
                  <a:ext uri="{FF2B5EF4-FFF2-40B4-BE49-F238E27FC236}">
                    <a16:creationId xmlns:a16="http://schemas.microsoft.com/office/drawing/2014/main" id="{8AA02978-1D9B-301B-6BEE-472B88140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4" y="1667"/>
                <a:ext cx="37" cy="101"/>
              </a:xfrm>
              <a:custGeom>
                <a:avLst/>
                <a:gdLst>
                  <a:gd name="T0" fmla="*/ 15 w 72"/>
                  <a:gd name="T1" fmla="*/ 38 h 201"/>
                  <a:gd name="T2" fmla="*/ 16 w 72"/>
                  <a:gd name="T3" fmla="*/ 21 h 201"/>
                  <a:gd name="T4" fmla="*/ 17 w 72"/>
                  <a:gd name="T5" fmla="*/ 16 h 201"/>
                  <a:gd name="T6" fmla="*/ 20 w 72"/>
                  <a:gd name="T7" fmla="*/ 15 h 201"/>
                  <a:gd name="T8" fmla="*/ 20 w 72"/>
                  <a:gd name="T9" fmla="*/ 15 h 201"/>
                  <a:gd name="T10" fmla="*/ 21 w 72"/>
                  <a:gd name="T11" fmla="*/ 15 h 201"/>
                  <a:gd name="T12" fmla="*/ 28 w 72"/>
                  <a:gd name="T13" fmla="*/ 20 h 201"/>
                  <a:gd name="T14" fmla="*/ 39 w 72"/>
                  <a:gd name="T15" fmla="*/ 34 h 201"/>
                  <a:gd name="T16" fmla="*/ 44 w 72"/>
                  <a:gd name="T17" fmla="*/ 43 h 201"/>
                  <a:gd name="T18" fmla="*/ 53 w 72"/>
                  <a:gd name="T19" fmla="*/ 63 h 201"/>
                  <a:gd name="T20" fmla="*/ 57 w 72"/>
                  <a:gd name="T21" fmla="*/ 85 h 201"/>
                  <a:gd name="T22" fmla="*/ 57 w 72"/>
                  <a:gd name="T23" fmla="*/ 91 h 201"/>
                  <a:gd name="T24" fmla="*/ 49 w 72"/>
                  <a:gd name="T25" fmla="*/ 112 h 201"/>
                  <a:gd name="T26" fmla="*/ 34 w 72"/>
                  <a:gd name="T27" fmla="*/ 136 h 201"/>
                  <a:gd name="T28" fmla="*/ 24 w 72"/>
                  <a:gd name="T29" fmla="*/ 149 h 201"/>
                  <a:gd name="T30" fmla="*/ 6 w 72"/>
                  <a:gd name="T31" fmla="*/ 177 h 201"/>
                  <a:gd name="T32" fmla="*/ 0 w 72"/>
                  <a:gd name="T33" fmla="*/ 192 h 201"/>
                  <a:gd name="T34" fmla="*/ 0 w 72"/>
                  <a:gd name="T35" fmla="*/ 196 h 201"/>
                  <a:gd name="T36" fmla="*/ 2 w 72"/>
                  <a:gd name="T37" fmla="*/ 200 h 201"/>
                  <a:gd name="T38" fmla="*/ 7 w 72"/>
                  <a:gd name="T39" fmla="*/ 201 h 201"/>
                  <a:gd name="T40" fmla="*/ 12 w 72"/>
                  <a:gd name="T41" fmla="*/ 198 h 201"/>
                  <a:gd name="T42" fmla="*/ 15 w 72"/>
                  <a:gd name="T43" fmla="*/ 196 h 201"/>
                  <a:gd name="T44" fmla="*/ 21 w 72"/>
                  <a:gd name="T45" fmla="*/ 181 h 201"/>
                  <a:gd name="T46" fmla="*/ 49 w 72"/>
                  <a:gd name="T47" fmla="*/ 140 h 201"/>
                  <a:gd name="T48" fmla="*/ 66 w 72"/>
                  <a:gd name="T49" fmla="*/ 112 h 201"/>
                  <a:gd name="T50" fmla="*/ 71 w 72"/>
                  <a:gd name="T51" fmla="*/ 97 h 201"/>
                  <a:gd name="T52" fmla="*/ 72 w 72"/>
                  <a:gd name="T53" fmla="*/ 80 h 201"/>
                  <a:gd name="T54" fmla="*/ 70 w 72"/>
                  <a:gd name="T55" fmla="*/ 67 h 201"/>
                  <a:gd name="T56" fmla="*/ 61 w 72"/>
                  <a:gd name="T57" fmla="*/ 41 h 201"/>
                  <a:gd name="T58" fmla="*/ 54 w 72"/>
                  <a:gd name="T59" fmla="*/ 29 h 201"/>
                  <a:gd name="T60" fmla="*/ 42 w 72"/>
                  <a:gd name="T61" fmla="*/ 11 h 201"/>
                  <a:gd name="T62" fmla="*/ 29 w 72"/>
                  <a:gd name="T63" fmla="*/ 1 h 201"/>
                  <a:gd name="T64" fmla="*/ 24 w 72"/>
                  <a:gd name="T65" fmla="*/ 0 h 201"/>
                  <a:gd name="T66" fmla="*/ 11 w 72"/>
                  <a:gd name="T67" fmla="*/ 2 h 201"/>
                  <a:gd name="T68" fmla="*/ 3 w 72"/>
                  <a:gd name="T69" fmla="*/ 13 h 201"/>
                  <a:gd name="T70" fmla="*/ 0 w 72"/>
                  <a:gd name="T71" fmla="*/ 25 h 201"/>
                  <a:gd name="T72" fmla="*/ 0 w 72"/>
                  <a:gd name="T73" fmla="*/ 38 h 201"/>
                  <a:gd name="T74" fmla="*/ 2 w 72"/>
                  <a:gd name="T75" fmla="*/ 43 h 201"/>
                  <a:gd name="T76" fmla="*/ 7 w 72"/>
                  <a:gd name="T77" fmla="*/ 46 h 201"/>
                  <a:gd name="T78" fmla="*/ 12 w 72"/>
                  <a:gd name="T79" fmla="*/ 43 h 201"/>
                  <a:gd name="T80" fmla="*/ 15 w 72"/>
                  <a:gd name="T81" fmla="*/ 38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2" h="201">
                    <a:moveTo>
                      <a:pt x="15" y="38"/>
                    </a:moveTo>
                    <a:lnTo>
                      <a:pt x="15" y="38"/>
                    </a:lnTo>
                    <a:lnTo>
                      <a:pt x="15" y="28"/>
                    </a:lnTo>
                    <a:lnTo>
                      <a:pt x="16" y="21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9" y="15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8" y="20"/>
                    </a:lnTo>
                    <a:lnTo>
                      <a:pt x="34" y="27"/>
                    </a:lnTo>
                    <a:lnTo>
                      <a:pt x="39" y="34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9" y="52"/>
                    </a:lnTo>
                    <a:lnTo>
                      <a:pt x="53" y="63"/>
                    </a:lnTo>
                    <a:lnTo>
                      <a:pt x="56" y="74"/>
                    </a:lnTo>
                    <a:lnTo>
                      <a:pt x="57" y="85"/>
                    </a:lnTo>
                    <a:lnTo>
                      <a:pt x="57" y="85"/>
                    </a:lnTo>
                    <a:lnTo>
                      <a:pt x="57" y="91"/>
                    </a:lnTo>
                    <a:lnTo>
                      <a:pt x="54" y="99"/>
                    </a:lnTo>
                    <a:lnTo>
                      <a:pt x="49" y="112"/>
                    </a:lnTo>
                    <a:lnTo>
                      <a:pt x="43" y="125"/>
                    </a:lnTo>
                    <a:lnTo>
                      <a:pt x="34" y="136"/>
                    </a:lnTo>
                    <a:lnTo>
                      <a:pt x="34" y="136"/>
                    </a:lnTo>
                    <a:lnTo>
                      <a:pt x="24" y="149"/>
                    </a:lnTo>
                    <a:lnTo>
                      <a:pt x="15" y="163"/>
                    </a:lnTo>
                    <a:lnTo>
                      <a:pt x="6" y="177"/>
                    </a:lnTo>
                    <a:lnTo>
                      <a:pt x="2" y="184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6"/>
                    </a:lnTo>
                    <a:lnTo>
                      <a:pt x="1" y="198"/>
                    </a:lnTo>
                    <a:lnTo>
                      <a:pt x="2" y="200"/>
                    </a:lnTo>
                    <a:lnTo>
                      <a:pt x="5" y="201"/>
                    </a:lnTo>
                    <a:lnTo>
                      <a:pt x="7" y="201"/>
                    </a:lnTo>
                    <a:lnTo>
                      <a:pt x="11" y="201"/>
                    </a:lnTo>
                    <a:lnTo>
                      <a:pt x="12" y="198"/>
                    </a:lnTo>
                    <a:lnTo>
                      <a:pt x="15" y="196"/>
                    </a:lnTo>
                    <a:lnTo>
                      <a:pt x="15" y="196"/>
                    </a:lnTo>
                    <a:lnTo>
                      <a:pt x="17" y="188"/>
                    </a:lnTo>
                    <a:lnTo>
                      <a:pt x="21" y="181"/>
                    </a:lnTo>
                    <a:lnTo>
                      <a:pt x="29" y="167"/>
                    </a:lnTo>
                    <a:lnTo>
                      <a:pt x="49" y="140"/>
                    </a:lnTo>
                    <a:lnTo>
                      <a:pt x="59" y="127"/>
                    </a:lnTo>
                    <a:lnTo>
                      <a:pt x="66" y="112"/>
                    </a:lnTo>
                    <a:lnTo>
                      <a:pt x="70" y="105"/>
                    </a:lnTo>
                    <a:lnTo>
                      <a:pt x="71" y="97"/>
                    </a:lnTo>
                    <a:lnTo>
                      <a:pt x="72" y="89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0" y="67"/>
                    </a:lnTo>
                    <a:lnTo>
                      <a:pt x="66" y="53"/>
                    </a:lnTo>
                    <a:lnTo>
                      <a:pt x="61" y="41"/>
                    </a:lnTo>
                    <a:lnTo>
                      <a:pt x="54" y="29"/>
                    </a:lnTo>
                    <a:lnTo>
                      <a:pt x="54" y="29"/>
                    </a:lnTo>
                    <a:lnTo>
                      <a:pt x="48" y="20"/>
                    </a:lnTo>
                    <a:lnTo>
                      <a:pt x="42" y="11"/>
                    </a:lnTo>
                    <a:lnTo>
                      <a:pt x="33" y="4"/>
                    </a:lnTo>
                    <a:lnTo>
                      <a:pt x="29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3" y="13"/>
                    </a:lnTo>
                    <a:lnTo>
                      <a:pt x="1" y="19"/>
                    </a:lnTo>
                    <a:lnTo>
                      <a:pt x="0" y="25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2" y="43"/>
                    </a:lnTo>
                    <a:lnTo>
                      <a:pt x="5" y="46"/>
                    </a:lnTo>
                    <a:lnTo>
                      <a:pt x="7" y="46"/>
                    </a:lnTo>
                    <a:lnTo>
                      <a:pt x="10" y="46"/>
                    </a:lnTo>
                    <a:lnTo>
                      <a:pt x="12" y="43"/>
                    </a:lnTo>
                    <a:lnTo>
                      <a:pt x="14" y="42"/>
                    </a:lnTo>
                    <a:lnTo>
                      <a:pt x="15" y="38"/>
                    </a:lnTo>
                    <a:lnTo>
                      <a:pt x="15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0" name="Freeform 137">
                <a:extLst>
                  <a:ext uri="{FF2B5EF4-FFF2-40B4-BE49-F238E27FC236}">
                    <a16:creationId xmlns:a16="http://schemas.microsoft.com/office/drawing/2014/main" id="{37D699E4-3EDA-D91E-881E-E872B0A16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5" y="1695"/>
                <a:ext cx="29" cy="90"/>
              </a:xfrm>
              <a:custGeom>
                <a:avLst/>
                <a:gdLst>
                  <a:gd name="T0" fmla="*/ 57 w 60"/>
                  <a:gd name="T1" fmla="*/ 16 h 178"/>
                  <a:gd name="T2" fmla="*/ 42 w 60"/>
                  <a:gd name="T3" fmla="*/ 4 h 178"/>
                  <a:gd name="T4" fmla="*/ 32 w 60"/>
                  <a:gd name="T5" fmla="*/ 0 h 178"/>
                  <a:gd name="T6" fmla="*/ 23 w 60"/>
                  <a:gd name="T7" fmla="*/ 1 h 178"/>
                  <a:gd name="T8" fmla="*/ 19 w 60"/>
                  <a:gd name="T9" fmla="*/ 2 h 178"/>
                  <a:gd name="T10" fmla="*/ 10 w 60"/>
                  <a:gd name="T11" fmla="*/ 11 h 178"/>
                  <a:gd name="T12" fmla="*/ 4 w 60"/>
                  <a:gd name="T13" fmla="*/ 28 h 178"/>
                  <a:gd name="T14" fmla="*/ 1 w 60"/>
                  <a:gd name="T15" fmla="*/ 39 h 178"/>
                  <a:gd name="T16" fmla="*/ 0 w 60"/>
                  <a:gd name="T17" fmla="*/ 62 h 178"/>
                  <a:gd name="T18" fmla="*/ 4 w 60"/>
                  <a:gd name="T19" fmla="*/ 84 h 178"/>
                  <a:gd name="T20" fmla="*/ 12 w 60"/>
                  <a:gd name="T21" fmla="*/ 105 h 178"/>
                  <a:gd name="T22" fmla="*/ 17 w 60"/>
                  <a:gd name="T23" fmla="*/ 117 h 178"/>
                  <a:gd name="T24" fmla="*/ 36 w 60"/>
                  <a:gd name="T25" fmla="*/ 158 h 178"/>
                  <a:gd name="T26" fmla="*/ 40 w 60"/>
                  <a:gd name="T27" fmla="*/ 172 h 178"/>
                  <a:gd name="T28" fmla="*/ 43 w 60"/>
                  <a:gd name="T29" fmla="*/ 177 h 178"/>
                  <a:gd name="T30" fmla="*/ 48 w 60"/>
                  <a:gd name="T31" fmla="*/ 177 h 178"/>
                  <a:gd name="T32" fmla="*/ 54 w 60"/>
                  <a:gd name="T33" fmla="*/ 174 h 178"/>
                  <a:gd name="T34" fmla="*/ 55 w 60"/>
                  <a:gd name="T35" fmla="*/ 168 h 178"/>
                  <a:gd name="T36" fmla="*/ 51 w 60"/>
                  <a:gd name="T37" fmla="*/ 154 h 178"/>
                  <a:gd name="T38" fmla="*/ 33 w 60"/>
                  <a:gd name="T39" fmla="*/ 114 h 178"/>
                  <a:gd name="T40" fmla="*/ 22 w 60"/>
                  <a:gd name="T41" fmla="*/ 88 h 178"/>
                  <a:gd name="T42" fmla="*/ 15 w 60"/>
                  <a:gd name="T43" fmla="*/ 60 h 178"/>
                  <a:gd name="T44" fmla="*/ 15 w 60"/>
                  <a:gd name="T45" fmla="*/ 51 h 178"/>
                  <a:gd name="T46" fmla="*/ 18 w 60"/>
                  <a:gd name="T47" fmla="*/ 30 h 178"/>
                  <a:gd name="T48" fmla="*/ 22 w 60"/>
                  <a:gd name="T49" fmla="*/ 21 h 178"/>
                  <a:gd name="T50" fmla="*/ 27 w 60"/>
                  <a:gd name="T51" fmla="*/ 15 h 178"/>
                  <a:gd name="T52" fmla="*/ 29 w 60"/>
                  <a:gd name="T53" fmla="*/ 15 h 178"/>
                  <a:gd name="T54" fmla="*/ 38 w 60"/>
                  <a:gd name="T55" fmla="*/ 19 h 178"/>
                  <a:gd name="T56" fmla="*/ 46 w 60"/>
                  <a:gd name="T57" fmla="*/ 27 h 178"/>
                  <a:gd name="T58" fmla="*/ 52 w 60"/>
                  <a:gd name="T59" fmla="*/ 29 h 178"/>
                  <a:gd name="T60" fmla="*/ 57 w 60"/>
                  <a:gd name="T61" fmla="*/ 27 h 178"/>
                  <a:gd name="T62" fmla="*/ 60 w 60"/>
                  <a:gd name="T63" fmla="*/ 21 h 178"/>
                  <a:gd name="T64" fmla="*/ 57 w 60"/>
                  <a:gd name="T65" fmla="*/ 16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0" h="178">
                    <a:moveTo>
                      <a:pt x="57" y="16"/>
                    </a:moveTo>
                    <a:lnTo>
                      <a:pt x="57" y="16"/>
                    </a:lnTo>
                    <a:lnTo>
                      <a:pt x="50" y="9"/>
                    </a:lnTo>
                    <a:lnTo>
                      <a:pt x="42" y="4"/>
                    </a:lnTo>
                    <a:lnTo>
                      <a:pt x="37" y="1"/>
                    </a:lnTo>
                    <a:lnTo>
                      <a:pt x="32" y="0"/>
                    </a:lnTo>
                    <a:lnTo>
                      <a:pt x="27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19" y="2"/>
                    </a:lnTo>
                    <a:lnTo>
                      <a:pt x="15" y="5"/>
                    </a:lnTo>
                    <a:lnTo>
                      <a:pt x="10" y="11"/>
                    </a:lnTo>
                    <a:lnTo>
                      <a:pt x="6" y="19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1" y="39"/>
                    </a:lnTo>
                    <a:lnTo>
                      <a:pt x="0" y="51"/>
                    </a:lnTo>
                    <a:lnTo>
                      <a:pt x="0" y="62"/>
                    </a:lnTo>
                    <a:lnTo>
                      <a:pt x="1" y="72"/>
                    </a:lnTo>
                    <a:lnTo>
                      <a:pt x="4" y="84"/>
                    </a:lnTo>
                    <a:lnTo>
                      <a:pt x="8" y="95"/>
                    </a:lnTo>
                    <a:lnTo>
                      <a:pt x="12" y="105"/>
                    </a:lnTo>
                    <a:lnTo>
                      <a:pt x="17" y="117"/>
                    </a:lnTo>
                    <a:lnTo>
                      <a:pt x="17" y="117"/>
                    </a:lnTo>
                    <a:lnTo>
                      <a:pt x="31" y="144"/>
                    </a:lnTo>
                    <a:lnTo>
                      <a:pt x="36" y="158"/>
                    </a:lnTo>
                    <a:lnTo>
                      <a:pt x="40" y="172"/>
                    </a:lnTo>
                    <a:lnTo>
                      <a:pt x="40" y="172"/>
                    </a:lnTo>
                    <a:lnTo>
                      <a:pt x="41" y="175"/>
                    </a:lnTo>
                    <a:lnTo>
                      <a:pt x="43" y="177"/>
                    </a:lnTo>
                    <a:lnTo>
                      <a:pt x="46" y="178"/>
                    </a:lnTo>
                    <a:lnTo>
                      <a:pt x="48" y="177"/>
                    </a:lnTo>
                    <a:lnTo>
                      <a:pt x="51" y="177"/>
                    </a:lnTo>
                    <a:lnTo>
                      <a:pt x="54" y="174"/>
                    </a:lnTo>
                    <a:lnTo>
                      <a:pt x="55" y="172"/>
                    </a:lnTo>
                    <a:lnTo>
                      <a:pt x="55" y="168"/>
                    </a:lnTo>
                    <a:lnTo>
                      <a:pt x="55" y="168"/>
                    </a:lnTo>
                    <a:lnTo>
                      <a:pt x="51" y="154"/>
                    </a:lnTo>
                    <a:lnTo>
                      <a:pt x="46" y="141"/>
                    </a:lnTo>
                    <a:lnTo>
                      <a:pt x="33" y="114"/>
                    </a:lnTo>
                    <a:lnTo>
                      <a:pt x="27" y="102"/>
                    </a:lnTo>
                    <a:lnTo>
                      <a:pt x="22" y="88"/>
                    </a:lnTo>
                    <a:lnTo>
                      <a:pt x="18" y="75"/>
                    </a:lnTo>
                    <a:lnTo>
                      <a:pt x="15" y="60"/>
                    </a:lnTo>
                    <a:lnTo>
                      <a:pt x="15" y="60"/>
                    </a:lnTo>
                    <a:lnTo>
                      <a:pt x="15" y="51"/>
                    </a:lnTo>
                    <a:lnTo>
                      <a:pt x="17" y="41"/>
                    </a:lnTo>
                    <a:lnTo>
                      <a:pt x="18" y="30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6" y="16"/>
                    </a:lnTo>
                    <a:lnTo>
                      <a:pt x="27" y="15"/>
                    </a:lnTo>
                    <a:lnTo>
                      <a:pt x="29" y="15"/>
                    </a:lnTo>
                    <a:lnTo>
                      <a:pt x="29" y="15"/>
                    </a:lnTo>
                    <a:lnTo>
                      <a:pt x="34" y="16"/>
                    </a:lnTo>
                    <a:lnTo>
                      <a:pt x="38" y="19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50" y="28"/>
                    </a:lnTo>
                    <a:lnTo>
                      <a:pt x="52" y="29"/>
                    </a:lnTo>
                    <a:lnTo>
                      <a:pt x="55" y="28"/>
                    </a:lnTo>
                    <a:lnTo>
                      <a:pt x="57" y="27"/>
                    </a:lnTo>
                    <a:lnTo>
                      <a:pt x="59" y="24"/>
                    </a:lnTo>
                    <a:lnTo>
                      <a:pt x="60" y="21"/>
                    </a:lnTo>
                    <a:lnTo>
                      <a:pt x="59" y="19"/>
                    </a:lnTo>
                    <a:lnTo>
                      <a:pt x="57" y="16"/>
                    </a:lnTo>
                    <a:lnTo>
                      <a:pt x="57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1" name="Freeform 138">
                <a:extLst>
                  <a:ext uri="{FF2B5EF4-FFF2-40B4-BE49-F238E27FC236}">
                    <a16:creationId xmlns:a16="http://schemas.microsoft.com/office/drawing/2014/main" id="{9145ABD1-3E43-05AB-4867-2A37804680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3" y="1574"/>
                <a:ext cx="145" cy="27"/>
              </a:xfrm>
              <a:custGeom>
                <a:avLst/>
                <a:gdLst>
                  <a:gd name="T0" fmla="*/ 289 w 291"/>
                  <a:gd name="T1" fmla="*/ 35 h 54"/>
                  <a:gd name="T2" fmla="*/ 289 w 291"/>
                  <a:gd name="T3" fmla="*/ 35 h 54"/>
                  <a:gd name="T4" fmla="*/ 276 w 291"/>
                  <a:gd name="T5" fmla="*/ 28 h 54"/>
                  <a:gd name="T6" fmla="*/ 263 w 291"/>
                  <a:gd name="T7" fmla="*/ 21 h 54"/>
                  <a:gd name="T8" fmla="*/ 249 w 291"/>
                  <a:gd name="T9" fmla="*/ 15 h 54"/>
                  <a:gd name="T10" fmla="*/ 235 w 291"/>
                  <a:gd name="T11" fmla="*/ 10 h 54"/>
                  <a:gd name="T12" fmla="*/ 221 w 291"/>
                  <a:gd name="T13" fmla="*/ 6 h 54"/>
                  <a:gd name="T14" fmla="*/ 207 w 291"/>
                  <a:gd name="T15" fmla="*/ 4 h 54"/>
                  <a:gd name="T16" fmla="*/ 193 w 291"/>
                  <a:gd name="T17" fmla="*/ 2 h 54"/>
                  <a:gd name="T18" fmla="*/ 178 w 291"/>
                  <a:gd name="T19" fmla="*/ 1 h 54"/>
                  <a:gd name="T20" fmla="*/ 149 w 291"/>
                  <a:gd name="T21" fmla="*/ 0 h 54"/>
                  <a:gd name="T22" fmla="*/ 120 w 291"/>
                  <a:gd name="T23" fmla="*/ 2 h 54"/>
                  <a:gd name="T24" fmla="*/ 92 w 291"/>
                  <a:gd name="T25" fmla="*/ 7 h 54"/>
                  <a:gd name="T26" fmla="*/ 64 w 291"/>
                  <a:gd name="T27" fmla="*/ 15 h 54"/>
                  <a:gd name="T28" fmla="*/ 64 w 291"/>
                  <a:gd name="T29" fmla="*/ 15 h 54"/>
                  <a:gd name="T30" fmla="*/ 49 w 291"/>
                  <a:gd name="T31" fmla="*/ 20 h 54"/>
                  <a:gd name="T32" fmla="*/ 33 w 291"/>
                  <a:gd name="T33" fmla="*/ 26 h 54"/>
                  <a:gd name="T34" fmla="*/ 18 w 291"/>
                  <a:gd name="T35" fmla="*/ 33 h 54"/>
                  <a:gd name="T36" fmla="*/ 4 w 291"/>
                  <a:gd name="T37" fmla="*/ 40 h 54"/>
                  <a:gd name="T38" fmla="*/ 4 w 291"/>
                  <a:gd name="T39" fmla="*/ 40 h 54"/>
                  <a:gd name="T40" fmla="*/ 1 w 291"/>
                  <a:gd name="T41" fmla="*/ 42 h 54"/>
                  <a:gd name="T42" fmla="*/ 0 w 291"/>
                  <a:gd name="T43" fmla="*/ 44 h 54"/>
                  <a:gd name="T44" fmla="*/ 0 w 291"/>
                  <a:gd name="T45" fmla="*/ 47 h 54"/>
                  <a:gd name="T46" fmla="*/ 1 w 291"/>
                  <a:gd name="T47" fmla="*/ 49 h 54"/>
                  <a:gd name="T48" fmla="*/ 3 w 291"/>
                  <a:gd name="T49" fmla="*/ 52 h 54"/>
                  <a:gd name="T50" fmla="*/ 5 w 291"/>
                  <a:gd name="T51" fmla="*/ 53 h 54"/>
                  <a:gd name="T52" fmla="*/ 8 w 291"/>
                  <a:gd name="T53" fmla="*/ 54 h 54"/>
                  <a:gd name="T54" fmla="*/ 12 w 291"/>
                  <a:gd name="T55" fmla="*/ 53 h 54"/>
                  <a:gd name="T56" fmla="*/ 12 w 291"/>
                  <a:gd name="T57" fmla="*/ 53 h 54"/>
                  <a:gd name="T58" fmla="*/ 36 w 291"/>
                  <a:gd name="T59" fmla="*/ 42 h 54"/>
                  <a:gd name="T60" fmla="*/ 61 w 291"/>
                  <a:gd name="T61" fmla="*/ 32 h 54"/>
                  <a:gd name="T62" fmla="*/ 89 w 291"/>
                  <a:gd name="T63" fmla="*/ 24 h 54"/>
                  <a:gd name="T64" fmla="*/ 116 w 291"/>
                  <a:gd name="T65" fmla="*/ 19 h 54"/>
                  <a:gd name="T66" fmla="*/ 144 w 291"/>
                  <a:gd name="T67" fmla="*/ 15 h 54"/>
                  <a:gd name="T68" fmla="*/ 172 w 291"/>
                  <a:gd name="T69" fmla="*/ 15 h 54"/>
                  <a:gd name="T70" fmla="*/ 198 w 291"/>
                  <a:gd name="T71" fmla="*/ 18 h 54"/>
                  <a:gd name="T72" fmla="*/ 212 w 291"/>
                  <a:gd name="T73" fmla="*/ 20 h 54"/>
                  <a:gd name="T74" fmla="*/ 225 w 291"/>
                  <a:gd name="T75" fmla="*/ 24 h 54"/>
                  <a:gd name="T76" fmla="*/ 225 w 291"/>
                  <a:gd name="T77" fmla="*/ 24 h 54"/>
                  <a:gd name="T78" fmla="*/ 240 w 291"/>
                  <a:gd name="T79" fmla="*/ 28 h 54"/>
                  <a:gd name="T80" fmla="*/ 254 w 291"/>
                  <a:gd name="T81" fmla="*/ 34 h 54"/>
                  <a:gd name="T82" fmla="*/ 267 w 291"/>
                  <a:gd name="T83" fmla="*/ 40 h 54"/>
                  <a:gd name="T84" fmla="*/ 281 w 291"/>
                  <a:gd name="T85" fmla="*/ 48 h 54"/>
                  <a:gd name="T86" fmla="*/ 281 w 291"/>
                  <a:gd name="T87" fmla="*/ 48 h 54"/>
                  <a:gd name="T88" fmla="*/ 284 w 291"/>
                  <a:gd name="T89" fmla="*/ 49 h 54"/>
                  <a:gd name="T90" fmla="*/ 286 w 291"/>
                  <a:gd name="T91" fmla="*/ 49 h 54"/>
                  <a:gd name="T92" fmla="*/ 289 w 291"/>
                  <a:gd name="T93" fmla="*/ 48 h 54"/>
                  <a:gd name="T94" fmla="*/ 290 w 291"/>
                  <a:gd name="T95" fmla="*/ 46 h 54"/>
                  <a:gd name="T96" fmla="*/ 291 w 291"/>
                  <a:gd name="T97" fmla="*/ 43 h 54"/>
                  <a:gd name="T98" fmla="*/ 291 w 291"/>
                  <a:gd name="T99" fmla="*/ 40 h 54"/>
                  <a:gd name="T100" fmla="*/ 291 w 291"/>
                  <a:gd name="T101" fmla="*/ 38 h 54"/>
                  <a:gd name="T102" fmla="*/ 289 w 291"/>
                  <a:gd name="T103" fmla="*/ 35 h 54"/>
                  <a:gd name="T104" fmla="*/ 289 w 291"/>
                  <a:gd name="T105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1" h="54">
                    <a:moveTo>
                      <a:pt x="289" y="35"/>
                    </a:moveTo>
                    <a:lnTo>
                      <a:pt x="289" y="35"/>
                    </a:lnTo>
                    <a:lnTo>
                      <a:pt x="276" y="28"/>
                    </a:lnTo>
                    <a:lnTo>
                      <a:pt x="263" y="21"/>
                    </a:lnTo>
                    <a:lnTo>
                      <a:pt x="249" y="15"/>
                    </a:lnTo>
                    <a:lnTo>
                      <a:pt x="235" y="10"/>
                    </a:lnTo>
                    <a:lnTo>
                      <a:pt x="221" y="6"/>
                    </a:lnTo>
                    <a:lnTo>
                      <a:pt x="207" y="4"/>
                    </a:lnTo>
                    <a:lnTo>
                      <a:pt x="193" y="2"/>
                    </a:lnTo>
                    <a:lnTo>
                      <a:pt x="178" y="1"/>
                    </a:lnTo>
                    <a:lnTo>
                      <a:pt x="149" y="0"/>
                    </a:lnTo>
                    <a:lnTo>
                      <a:pt x="120" y="2"/>
                    </a:lnTo>
                    <a:lnTo>
                      <a:pt x="92" y="7"/>
                    </a:lnTo>
                    <a:lnTo>
                      <a:pt x="64" y="15"/>
                    </a:lnTo>
                    <a:lnTo>
                      <a:pt x="64" y="15"/>
                    </a:lnTo>
                    <a:lnTo>
                      <a:pt x="49" y="20"/>
                    </a:lnTo>
                    <a:lnTo>
                      <a:pt x="33" y="26"/>
                    </a:lnTo>
                    <a:lnTo>
                      <a:pt x="18" y="33"/>
                    </a:lnTo>
                    <a:lnTo>
                      <a:pt x="4" y="40"/>
                    </a:lnTo>
                    <a:lnTo>
                      <a:pt x="4" y="40"/>
                    </a:lnTo>
                    <a:lnTo>
                      <a:pt x="1" y="42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1" y="49"/>
                    </a:lnTo>
                    <a:lnTo>
                      <a:pt x="3" y="52"/>
                    </a:lnTo>
                    <a:lnTo>
                      <a:pt x="5" y="53"/>
                    </a:lnTo>
                    <a:lnTo>
                      <a:pt x="8" y="54"/>
                    </a:lnTo>
                    <a:lnTo>
                      <a:pt x="12" y="53"/>
                    </a:lnTo>
                    <a:lnTo>
                      <a:pt x="12" y="53"/>
                    </a:lnTo>
                    <a:lnTo>
                      <a:pt x="36" y="42"/>
                    </a:lnTo>
                    <a:lnTo>
                      <a:pt x="61" y="32"/>
                    </a:lnTo>
                    <a:lnTo>
                      <a:pt x="89" y="24"/>
                    </a:lnTo>
                    <a:lnTo>
                      <a:pt x="116" y="19"/>
                    </a:lnTo>
                    <a:lnTo>
                      <a:pt x="144" y="15"/>
                    </a:lnTo>
                    <a:lnTo>
                      <a:pt x="172" y="15"/>
                    </a:lnTo>
                    <a:lnTo>
                      <a:pt x="198" y="18"/>
                    </a:lnTo>
                    <a:lnTo>
                      <a:pt x="212" y="20"/>
                    </a:lnTo>
                    <a:lnTo>
                      <a:pt x="225" y="24"/>
                    </a:lnTo>
                    <a:lnTo>
                      <a:pt x="225" y="24"/>
                    </a:lnTo>
                    <a:lnTo>
                      <a:pt x="240" y="28"/>
                    </a:lnTo>
                    <a:lnTo>
                      <a:pt x="254" y="34"/>
                    </a:lnTo>
                    <a:lnTo>
                      <a:pt x="267" y="40"/>
                    </a:lnTo>
                    <a:lnTo>
                      <a:pt x="281" y="48"/>
                    </a:lnTo>
                    <a:lnTo>
                      <a:pt x="281" y="48"/>
                    </a:lnTo>
                    <a:lnTo>
                      <a:pt x="284" y="49"/>
                    </a:lnTo>
                    <a:lnTo>
                      <a:pt x="286" y="49"/>
                    </a:lnTo>
                    <a:lnTo>
                      <a:pt x="289" y="48"/>
                    </a:lnTo>
                    <a:lnTo>
                      <a:pt x="290" y="46"/>
                    </a:lnTo>
                    <a:lnTo>
                      <a:pt x="291" y="43"/>
                    </a:lnTo>
                    <a:lnTo>
                      <a:pt x="291" y="40"/>
                    </a:lnTo>
                    <a:lnTo>
                      <a:pt x="291" y="38"/>
                    </a:lnTo>
                    <a:lnTo>
                      <a:pt x="289" y="35"/>
                    </a:lnTo>
                    <a:lnTo>
                      <a:pt x="289" y="3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2" name="Freeform 139">
                <a:extLst>
                  <a:ext uri="{FF2B5EF4-FFF2-40B4-BE49-F238E27FC236}">
                    <a16:creationId xmlns:a16="http://schemas.microsoft.com/office/drawing/2014/main" id="{3E3E241D-6EF8-2BCD-3FA2-802B09E5F9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" y="1571"/>
                <a:ext cx="146" cy="26"/>
              </a:xfrm>
              <a:custGeom>
                <a:avLst/>
                <a:gdLst>
                  <a:gd name="T0" fmla="*/ 289 w 291"/>
                  <a:gd name="T1" fmla="*/ 35 h 54"/>
                  <a:gd name="T2" fmla="*/ 289 w 291"/>
                  <a:gd name="T3" fmla="*/ 35 h 54"/>
                  <a:gd name="T4" fmla="*/ 276 w 291"/>
                  <a:gd name="T5" fmla="*/ 27 h 54"/>
                  <a:gd name="T6" fmla="*/ 263 w 291"/>
                  <a:gd name="T7" fmla="*/ 21 h 54"/>
                  <a:gd name="T8" fmla="*/ 249 w 291"/>
                  <a:gd name="T9" fmla="*/ 16 h 54"/>
                  <a:gd name="T10" fmla="*/ 237 w 291"/>
                  <a:gd name="T11" fmla="*/ 11 h 54"/>
                  <a:gd name="T12" fmla="*/ 223 w 291"/>
                  <a:gd name="T13" fmla="*/ 7 h 54"/>
                  <a:gd name="T14" fmla="*/ 207 w 291"/>
                  <a:gd name="T15" fmla="*/ 4 h 54"/>
                  <a:gd name="T16" fmla="*/ 193 w 291"/>
                  <a:gd name="T17" fmla="*/ 2 h 54"/>
                  <a:gd name="T18" fmla="*/ 179 w 291"/>
                  <a:gd name="T19" fmla="*/ 0 h 54"/>
                  <a:gd name="T20" fmla="*/ 149 w 291"/>
                  <a:gd name="T21" fmla="*/ 0 h 54"/>
                  <a:gd name="T22" fmla="*/ 120 w 291"/>
                  <a:gd name="T23" fmla="*/ 3 h 54"/>
                  <a:gd name="T24" fmla="*/ 92 w 291"/>
                  <a:gd name="T25" fmla="*/ 8 h 54"/>
                  <a:gd name="T26" fmla="*/ 64 w 291"/>
                  <a:gd name="T27" fmla="*/ 16 h 54"/>
                  <a:gd name="T28" fmla="*/ 64 w 291"/>
                  <a:gd name="T29" fmla="*/ 16 h 54"/>
                  <a:gd name="T30" fmla="*/ 49 w 291"/>
                  <a:gd name="T31" fmla="*/ 21 h 54"/>
                  <a:gd name="T32" fmla="*/ 33 w 291"/>
                  <a:gd name="T33" fmla="*/ 26 h 54"/>
                  <a:gd name="T34" fmla="*/ 18 w 291"/>
                  <a:gd name="T35" fmla="*/ 32 h 54"/>
                  <a:gd name="T36" fmla="*/ 4 w 291"/>
                  <a:gd name="T37" fmla="*/ 40 h 54"/>
                  <a:gd name="T38" fmla="*/ 4 w 291"/>
                  <a:gd name="T39" fmla="*/ 40 h 54"/>
                  <a:gd name="T40" fmla="*/ 2 w 291"/>
                  <a:gd name="T41" fmla="*/ 42 h 54"/>
                  <a:gd name="T42" fmla="*/ 0 w 291"/>
                  <a:gd name="T43" fmla="*/ 45 h 54"/>
                  <a:gd name="T44" fmla="*/ 0 w 291"/>
                  <a:gd name="T45" fmla="*/ 47 h 54"/>
                  <a:gd name="T46" fmla="*/ 2 w 291"/>
                  <a:gd name="T47" fmla="*/ 50 h 54"/>
                  <a:gd name="T48" fmla="*/ 3 w 291"/>
                  <a:gd name="T49" fmla="*/ 53 h 54"/>
                  <a:gd name="T50" fmla="*/ 5 w 291"/>
                  <a:gd name="T51" fmla="*/ 54 h 54"/>
                  <a:gd name="T52" fmla="*/ 8 w 291"/>
                  <a:gd name="T53" fmla="*/ 54 h 54"/>
                  <a:gd name="T54" fmla="*/ 12 w 291"/>
                  <a:gd name="T55" fmla="*/ 53 h 54"/>
                  <a:gd name="T56" fmla="*/ 12 w 291"/>
                  <a:gd name="T57" fmla="*/ 53 h 54"/>
                  <a:gd name="T58" fmla="*/ 36 w 291"/>
                  <a:gd name="T59" fmla="*/ 41 h 54"/>
                  <a:gd name="T60" fmla="*/ 63 w 291"/>
                  <a:gd name="T61" fmla="*/ 31 h 54"/>
                  <a:gd name="T62" fmla="*/ 89 w 291"/>
                  <a:gd name="T63" fmla="*/ 23 h 54"/>
                  <a:gd name="T64" fmla="*/ 116 w 291"/>
                  <a:gd name="T65" fmla="*/ 18 h 54"/>
                  <a:gd name="T66" fmla="*/ 144 w 291"/>
                  <a:gd name="T67" fmla="*/ 16 h 54"/>
                  <a:gd name="T68" fmla="*/ 172 w 291"/>
                  <a:gd name="T69" fmla="*/ 16 h 54"/>
                  <a:gd name="T70" fmla="*/ 199 w 291"/>
                  <a:gd name="T71" fmla="*/ 18 h 54"/>
                  <a:gd name="T72" fmla="*/ 213 w 291"/>
                  <a:gd name="T73" fmla="*/ 21 h 54"/>
                  <a:gd name="T74" fmla="*/ 227 w 291"/>
                  <a:gd name="T75" fmla="*/ 23 h 54"/>
                  <a:gd name="T76" fmla="*/ 227 w 291"/>
                  <a:gd name="T77" fmla="*/ 23 h 54"/>
                  <a:gd name="T78" fmla="*/ 241 w 291"/>
                  <a:gd name="T79" fmla="*/ 28 h 54"/>
                  <a:gd name="T80" fmla="*/ 254 w 291"/>
                  <a:gd name="T81" fmla="*/ 33 h 54"/>
                  <a:gd name="T82" fmla="*/ 268 w 291"/>
                  <a:gd name="T83" fmla="*/ 41 h 54"/>
                  <a:gd name="T84" fmla="*/ 281 w 291"/>
                  <a:gd name="T85" fmla="*/ 49 h 54"/>
                  <a:gd name="T86" fmla="*/ 281 w 291"/>
                  <a:gd name="T87" fmla="*/ 49 h 54"/>
                  <a:gd name="T88" fmla="*/ 284 w 291"/>
                  <a:gd name="T89" fmla="*/ 50 h 54"/>
                  <a:gd name="T90" fmla="*/ 286 w 291"/>
                  <a:gd name="T91" fmla="*/ 50 h 54"/>
                  <a:gd name="T92" fmla="*/ 289 w 291"/>
                  <a:gd name="T93" fmla="*/ 49 h 54"/>
                  <a:gd name="T94" fmla="*/ 291 w 291"/>
                  <a:gd name="T95" fmla="*/ 46 h 54"/>
                  <a:gd name="T96" fmla="*/ 291 w 291"/>
                  <a:gd name="T97" fmla="*/ 44 h 54"/>
                  <a:gd name="T98" fmla="*/ 291 w 291"/>
                  <a:gd name="T99" fmla="*/ 41 h 54"/>
                  <a:gd name="T100" fmla="*/ 291 w 291"/>
                  <a:gd name="T101" fmla="*/ 37 h 54"/>
                  <a:gd name="T102" fmla="*/ 289 w 291"/>
                  <a:gd name="T103" fmla="*/ 35 h 54"/>
                  <a:gd name="T104" fmla="*/ 289 w 291"/>
                  <a:gd name="T105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1" h="54">
                    <a:moveTo>
                      <a:pt x="289" y="35"/>
                    </a:moveTo>
                    <a:lnTo>
                      <a:pt x="289" y="35"/>
                    </a:lnTo>
                    <a:lnTo>
                      <a:pt x="276" y="27"/>
                    </a:lnTo>
                    <a:lnTo>
                      <a:pt x="263" y="21"/>
                    </a:lnTo>
                    <a:lnTo>
                      <a:pt x="249" y="16"/>
                    </a:lnTo>
                    <a:lnTo>
                      <a:pt x="237" y="11"/>
                    </a:lnTo>
                    <a:lnTo>
                      <a:pt x="223" y="7"/>
                    </a:lnTo>
                    <a:lnTo>
                      <a:pt x="207" y="4"/>
                    </a:lnTo>
                    <a:lnTo>
                      <a:pt x="193" y="2"/>
                    </a:lnTo>
                    <a:lnTo>
                      <a:pt x="179" y="0"/>
                    </a:lnTo>
                    <a:lnTo>
                      <a:pt x="149" y="0"/>
                    </a:lnTo>
                    <a:lnTo>
                      <a:pt x="120" y="3"/>
                    </a:lnTo>
                    <a:lnTo>
                      <a:pt x="92" y="8"/>
                    </a:lnTo>
                    <a:lnTo>
                      <a:pt x="64" y="16"/>
                    </a:lnTo>
                    <a:lnTo>
                      <a:pt x="64" y="16"/>
                    </a:lnTo>
                    <a:lnTo>
                      <a:pt x="49" y="21"/>
                    </a:lnTo>
                    <a:lnTo>
                      <a:pt x="33" y="26"/>
                    </a:lnTo>
                    <a:lnTo>
                      <a:pt x="18" y="32"/>
                    </a:lnTo>
                    <a:lnTo>
                      <a:pt x="4" y="40"/>
                    </a:lnTo>
                    <a:lnTo>
                      <a:pt x="4" y="40"/>
                    </a:lnTo>
                    <a:lnTo>
                      <a:pt x="2" y="42"/>
                    </a:lnTo>
                    <a:lnTo>
                      <a:pt x="0" y="45"/>
                    </a:lnTo>
                    <a:lnTo>
                      <a:pt x="0" y="47"/>
                    </a:lnTo>
                    <a:lnTo>
                      <a:pt x="2" y="50"/>
                    </a:lnTo>
                    <a:lnTo>
                      <a:pt x="3" y="53"/>
                    </a:lnTo>
                    <a:lnTo>
                      <a:pt x="5" y="54"/>
                    </a:lnTo>
                    <a:lnTo>
                      <a:pt x="8" y="54"/>
                    </a:lnTo>
                    <a:lnTo>
                      <a:pt x="12" y="53"/>
                    </a:lnTo>
                    <a:lnTo>
                      <a:pt x="12" y="53"/>
                    </a:lnTo>
                    <a:lnTo>
                      <a:pt x="36" y="41"/>
                    </a:lnTo>
                    <a:lnTo>
                      <a:pt x="63" y="31"/>
                    </a:lnTo>
                    <a:lnTo>
                      <a:pt x="89" y="23"/>
                    </a:lnTo>
                    <a:lnTo>
                      <a:pt x="116" y="18"/>
                    </a:lnTo>
                    <a:lnTo>
                      <a:pt x="144" y="16"/>
                    </a:lnTo>
                    <a:lnTo>
                      <a:pt x="172" y="16"/>
                    </a:lnTo>
                    <a:lnTo>
                      <a:pt x="199" y="18"/>
                    </a:lnTo>
                    <a:lnTo>
                      <a:pt x="213" y="21"/>
                    </a:lnTo>
                    <a:lnTo>
                      <a:pt x="227" y="23"/>
                    </a:lnTo>
                    <a:lnTo>
                      <a:pt x="227" y="23"/>
                    </a:lnTo>
                    <a:lnTo>
                      <a:pt x="241" y="28"/>
                    </a:lnTo>
                    <a:lnTo>
                      <a:pt x="254" y="33"/>
                    </a:lnTo>
                    <a:lnTo>
                      <a:pt x="268" y="41"/>
                    </a:lnTo>
                    <a:lnTo>
                      <a:pt x="281" y="49"/>
                    </a:lnTo>
                    <a:lnTo>
                      <a:pt x="281" y="49"/>
                    </a:lnTo>
                    <a:lnTo>
                      <a:pt x="284" y="50"/>
                    </a:lnTo>
                    <a:lnTo>
                      <a:pt x="286" y="50"/>
                    </a:lnTo>
                    <a:lnTo>
                      <a:pt x="289" y="49"/>
                    </a:lnTo>
                    <a:lnTo>
                      <a:pt x="291" y="46"/>
                    </a:lnTo>
                    <a:lnTo>
                      <a:pt x="291" y="44"/>
                    </a:lnTo>
                    <a:lnTo>
                      <a:pt x="291" y="41"/>
                    </a:lnTo>
                    <a:lnTo>
                      <a:pt x="291" y="37"/>
                    </a:lnTo>
                    <a:lnTo>
                      <a:pt x="289" y="35"/>
                    </a:lnTo>
                    <a:lnTo>
                      <a:pt x="289" y="3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3" name="Freeform 140">
                <a:extLst>
                  <a:ext uri="{FF2B5EF4-FFF2-40B4-BE49-F238E27FC236}">
                    <a16:creationId xmlns:a16="http://schemas.microsoft.com/office/drawing/2014/main" id="{CC3B24C4-1ED2-B95E-5F35-381A8A698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9" y="1639"/>
                <a:ext cx="43" cy="153"/>
              </a:xfrm>
              <a:custGeom>
                <a:avLst/>
                <a:gdLst>
                  <a:gd name="T0" fmla="*/ 31 w 87"/>
                  <a:gd name="T1" fmla="*/ 10 h 304"/>
                  <a:gd name="T2" fmla="*/ 35 w 87"/>
                  <a:gd name="T3" fmla="*/ 55 h 304"/>
                  <a:gd name="T4" fmla="*/ 31 w 87"/>
                  <a:gd name="T5" fmla="*/ 99 h 304"/>
                  <a:gd name="T6" fmla="*/ 21 w 87"/>
                  <a:gd name="T7" fmla="*/ 145 h 304"/>
                  <a:gd name="T8" fmla="*/ 9 w 87"/>
                  <a:gd name="T9" fmla="*/ 188 h 304"/>
                  <a:gd name="T10" fmla="*/ 2 w 87"/>
                  <a:gd name="T11" fmla="*/ 225 h 304"/>
                  <a:gd name="T12" fmla="*/ 0 w 87"/>
                  <a:gd name="T13" fmla="*/ 251 h 304"/>
                  <a:gd name="T14" fmla="*/ 7 w 87"/>
                  <a:gd name="T15" fmla="*/ 273 h 304"/>
                  <a:gd name="T16" fmla="*/ 13 w 87"/>
                  <a:gd name="T17" fmla="*/ 285 h 304"/>
                  <a:gd name="T18" fmla="*/ 19 w 87"/>
                  <a:gd name="T19" fmla="*/ 290 h 304"/>
                  <a:gd name="T20" fmla="*/ 35 w 87"/>
                  <a:gd name="T21" fmla="*/ 299 h 304"/>
                  <a:gd name="T22" fmla="*/ 52 w 87"/>
                  <a:gd name="T23" fmla="*/ 303 h 304"/>
                  <a:gd name="T24" fmla="*/ 79 w 87"/>
                  <a:gd name="T25" fmla="*/ 304 h 304"/>
                  <a:gd name="T26" fmla="*/ 82 w 87"/>
                  <a:gd name="T27" fmla="*/ 303 h 304"/>
                  <a:gd name="T28" fmla="*/ 85 w 87"/>
                  <a:gd name="T29" fmla="*/ 299 h 304"/>
                  <a:gd name="T30" fmla="*/ 85 w 87"/>
                  <a:gd name="T31" fmla="*/ 293 h 304"/>
                  <a:gd name="T32" fmla="*/ 82 w 87"/>
                  <a:gd name="T33" fmla="*/ 289 h 304"/>
                  <a:gd name="T34" fmla="*/ 79 w 87"/>
                  <a:gd name="T35" fmla="*/ 289 h 304"/>
                  <a:gd name="T36" fmla="*/ 50 w 87"/>
                  <a:gd name="T37" fmla="*/ 287 h 304"/>
                  <a:gd name="T38" fmla="*/ 36 w 87"/>
                  <a:gd name="T39" fmla="*/ 282 h 304"/>
                  <a:gd name="T40" fmla="*/ 24 w 87"/>
                  <a:gd name="T41" fmla="*/ 275 h 304"/>
                  <a:gd name="T42" fmla="*/ 22 w 87"/>
                  <a:gd name="T43" fmla="*/ 271 h 304"/>
                  <a:gd name="T44" fmla="*/ 17 w 87"/>
                  <a:gd name="T45" fmla="*/ 257 h 304"/>
                  <a:gd name="T46" fmla="*/ 16 w 87"/>
                  <a:gd name="T47" fmla="*/ 237 h 304"/>
                  <a:gd name="T48" fmla="*/ 17 w 87"/>
                  <a:gd name="T49" fmla="*/ 225 h 304"/>
                  <a:gd name="T50" fmla="*/ 24 w 87"/>
                  <a:gd name="T51" fmla="*/ 189 h 304"/>
                  <a:gd name="T52" fmla="*/ 35 w 87"/>
                  <a:gd name="T53" fmla="*/ 151 h 304"/>
                  <a:gd name="T54" fmla="*/ 43 w 87"/>
                  <a:gd name="T55" fmla="*/ 112 h 304"/>
                  <a:gd name="T56" fmla="*/ 50 w 87"/>
                  <a:gd name="T57" fmla="*/ 60 h 304"/>
                  <a:gd name="T58" fmla="*/ 49 w 87"/>
                  <a:gd name="T59" fmla="*/ 33 h 304"/>
                  <a:gd name="T60" fmla="*/ 45 w 87"/>
                  <a:gd name="T61" fmla="*/ 6 h 304"/>
                  <a:gd name="T62" fmla="*/ 43 w 87"/>
                  <a:gd name="T63" fmla="*/ 2 h 304"/>
                  <a:gd name="T64" fmla="*/ 38 w 87"/>
                  <a:gd name="T65" fmla="*/ 0 h 304"/>
                  <a:gd name="T66" fmla="*/ 33 w 87"/>
                  <a:gd name="T67" fmla="*/ 2 h 304"/>
                  <a:gd name="T68" fmla="*/ 31 w 87"/>
                  <a:gd name="T69" fmla="*/ 6 h 304"/>
                  <a:gd name="T70" fmla="*/ 31 w 87"/>
                  <a:gd name="T71" fmla="*/ 1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7" h="304">
                    <a:moveTo>
                      <a:pt x="31" y="10"/>
                    </a:moveTo>
                    <a:lnTo>
                      <a:pt x="31" y="10"/>
                    </a:lnTo>
                    <a:lnTo>
                      <a:pt x="33" y="32"/>
                    </a:lnTo>
                    <a:lnTo>
                      <a:pt x="35" y="55"/>
                    </a:lnTo>
                    <a:lnTo>
                      <a:pt x="33" y="77"/>
                    </a:lnTo>
                    <a:lnTo>
                      <a:pt x="31" y="99"/>
                    </a:lnTo>
                    <a:lnTo>
                      <a:pt x="26" y="122"/>
                    </a:lnTo>
                    <a:lnTo>
                      <a:pt x="21" y="145"/>
                    </a:lnTo>
                    <a:lnTo>
                      <a:pt x="9" y="188"/>
                    </a:lnTo>
                    <a:lnTo>
                      <a:pt x="9" y="188"/>
                    </a:lnTo>
                    <a:lnTo>
                      <a:pt x="4" y="212"/>
                    </a:lnTo>
                    <a:lnTo>
                      <a:pt x="2" y="225"/>
                    </a:lnTo>
                    <a:lnTo>
                      <a:pt x="0" y="238"/>
                    </a:lnTo>
                    <a:lnTo>
                      <a:pt x="0" y="251"/>
                    </a:lnTo>
                    <a:lnTo>
                      <a:pt x="2" y="262"/>
                    </a:lnTo>
                    <a:lnTo>
                      <a:pt x="7" y="273"/>
                    </a:lnTo>
                    <a:lnTo>
                      <a:pt x="9" y="280"/>
                    </a:lnTo>
                    <a:lnTo>
                      <a:pt x="13" y="285"/>
                    </a:lnTo>
                    <a:lnTo>
                      <a:pt x="13" y="285"/>
                    </a:lnTo>
                    <a:lnTo>
                      <a:pt x="19" y="290"/>
                    </a:lnTo>
                    <a:lnTo>
                      <a:pt x="27" y="295"/>
                    </a:lnTo>
                    <a:lnTo>
                      <a:pt x="35" y="299"/>
                    </a:lnTo>
                    <a:lnTo>
                      <a:pt x="43" y="301"/>
                    </a:lnTo>
                    <a:lnTo>
                      <a:pt x="52" y="303"/>
                    </a:lnTo>
                    <a:lnTo>
                      <a:pt x="61" y="304"/>
                    </a:lnTo>
                    <a:lnTo>
                      <a:pt x="79" y="304"/>
                    </a:lnTo>
                    <a:lnTo>
                      <a:pt x="79" y="304"/>
                    </a:lnTo>
                    <a:lnTo>
                      <a:pt x="82" y="303"/>
                    </a:lnTo>
                    <a:lnTo>
                      <a:pt x="84" y="301"/>
                    </a:lnTo>
                    <a:lnTo>
                      <a:pt x="85" y="299"/>
                    </a:lnTo>
                    <a:lnTo>
                      <a:pt x="87" y="295"/>
                    </a:lnTo>
                    <a:lnTo>
                      <a:pt x="85" y="293"/>
                    </a:lnTo>
                    <a:lnTo>
                      <a:pt x="84" y="290"/>
                    </a:lnTo>
                    <a:lnTo>
                      <a:pt x="82" y="289"/>
                    </a:lnTo>
                    <a:lnTo>
                      <a:pt x="79" y="289"/>
                    </a:lnTo>
                    <a:lnTo>
                      <a:pt x="79" y="289"/>
                    </a:lnTo>
                    <a:lnTo>
                      <a:pt x="65" y="289"/>
                    </a:lnTo>
                    <a:lnTo>
                      <a:pt x="50" y="287"/>
                    </a:lnTo>
                    <a:lnTo>
                      <a:pt x="43" y="285"/>
                    </a:lnTo>
                    <a:lnTo>
                      <a:pt x="36" y="282"/>
                    </a:lnTo>
                    <a:lnTo>
                      <a:pt x="31" y="280"/>
                    </a:lnTo>
                    <a:lnTo>
                      <a:pt x="24" y="275"/>
                    </a:lnTo>
                    <a:lnTo>
                      <a:pt x="24" y="275"/>
                    </a:lnTo>
                    <a:lnTo>
                      <a:pt x="22" y="271"/>
                    </a:lnTo>
                    <a:lnTo>
                      <a:pt x="19" y="266"/>
                    </a:lnTo>
                    <a:lnTo>
                      <a:pt x="17" y="257"/>
                    </a:lnTo>
                    <a:lnTo>
                      <a:pt x="16" y="247"/>
                    </a:lnTo>
                    <a:lnTo>
                      <a:pt x="16" y="237"/>
                    </a:lnTo>
                    <a:lnTo>
                      <a:pt x="16" y="237"/>
                    </a:lnTo>
                    <a:lnTo>
                      <a:pt x="17" y="225"/>
                    </a:lnTo>
                    <a:lnTo>
                      <a:pt x="19" y="212"/>
                    </a:lnTo>
                    <a:lnTo>
                      <a:pt x="24" y="189"/>
                    </a:lnTo>
                    <a:lnTo>
                      <a:pt x="24" y="189"/>
                    </a:lnTo>
                    <a:lnTo>
                      <a:pt x="35" y="151"/>
                    </a:lnTo>
                    <a:lnTo>
                      <a:pt x="43" y="112"/>
                    </a:lnTo>
                    <a:lnTo>
                      <a:pt x="43" y="112"/>
                    </a:lnTo>
                    <a:lnTo>
                      <a:pt x="47" y="86"/>
                    </a:lnTo>
                    <a:lnTo>
                      <a:pt x="50" y="60"/>
                    </a:lnTo>
                    <a:lnTo>
                      <a:pt x="50" y="46"/>
                    </a:lnTo>
                    <a:lnTo>
                      <a:pt x="49" y="33"/>
                    </a:lnTo>
                    <a:lnTo>
                      <a:pt x="47" y="19"/>
                    </a:lnTo>
                    <a:lnTo>
                      <a:pt x="45" y="6"/>
                    </a:lnTo>
                    <a:lnTo>
                      <a:pt x="45" y="6"/>
                    </a:lnTo>
                    <a:lnTo>
                      <a:pt x="43" y="2"/>
                    </a:lnTo>
                    <a:lnTo>
                      <a:pt x="42" y="1"/>
                    </a:lnTo>
                    <a:lnTo>
                      <a:pt x="38" y="0"/>
                    </a:lnTo>
                    <a:lnTo>
                      <a:pt x="36" y="1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1" y="6"/>
                    </a:lnTo>
                    <a:lnTo>
                      <a:pt x="31" y="10"/>
                    </a:lnTo>
                    <a:lnTo>
                      <a:pt x="31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4" name="Freeform 141">
                <a:extLst>
                  <a:ext uri="{FF2B5EF4-FFF2-40B4-BE49-F238E27FC236}">
                    <a16:creationId xmlns:a16="http://schemas.microsoft.com/office/drawing/2014/main" id="{8908A63D-3B84-0DDC-9541-0E41943E6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0" y="1289"/>
                <a:ext cx="45" cy="49"/>
              </a:xfrm>
              <a:custGeom>
                <a:avLst/>
                <a:gdLst>
                  <a:gd name="T0" fmla="*/ 4 w 90"/>
                  <a:gd name="T1" fmla="*/ 16 h 98"/>
                  <a:gd name="T2" fmla="*/ 4 w 90"/>
                  <a:gd name="T3" fmla="*/ 16 h 98"/>
                  <a:gd name="T4" fmla="*/ 14 w 90"/>
                  <a:gd name="T5" fmla="*/ 23 h 98"/>
                  <a:gd name="T6" fmla="*/ 25 w 90"/>
                  <a:gd name="T7" fmla="*/ 32 h 98"/>
                  <a:gd name="T8" fmla="*/ 34 w 90"/>
                  <a:gd name="T9" fmla="*/ 41 h 98"/>
                  <a:gd name="T10" fmla="*/ 44 w 90"/>
                  <a:gd name="T11" fmla="*/ 51 h 98"/>
                  <a:gd name="T12" fmla="*/ 53 w 90"/>
                  <a:gd name="T13" fmla="*/ 62 h 98"/>
                  <a:gd name="T14" fmla="*/ 61 w 90"/>
                  <a:gd name="T15" fmla="*/ 72 h 98"/>
                  <a:gd name="T16" fmla="*/ 68 w 90"/>
                  <a:gd name="T17" fmla="*/ 83 h 98"/>
                  <a:gd name="T18" fmla="*/ 76 w 90"/>
                  <a:gd name="T19" fmla="*/ 95 h 98"/>
                  <a:gd name="T20" fmla="*/ 76 w 90"/>
                  <a:gd name="T21" fmla="*/ 95 h 98"/>
                  <a:gd name="T22" fmla="*/ 79 w 90"/>
                  <a:gd name="T23" fmla="*/ 97 h 98"/>
                  <a:gd name="T24" fmla="*/ 81 w 90"/>
                  <a:gd name="T25" fmla="*/ 98 h 98"/>
                  <a:gd name="T26" fmla="*/ 84 w 90"/>
                  <a:gd name="T27" fmla="*/ 98 h 98"/>
                  <a:gd name="T28" fmla="*/ 86 w 90"/>
                  <a:gd name="T29" fmla="*/ 97 h 98"/>
                  <a:gd name="T30" fmla="*/ 89 w 90"/>
                  <a:gd name="T31" fmla="*/ 96 h 98"/>
                  <a:gd name="T32" fmla="*/ 90 w 90"/>
                  <a:gd name="T33" fmla="*/ 93 h 98"/>
                  <a:gd name="T34" fmla="*/ 90 w 90"/>
                  <a:gd name="T35" fmla="*/ 91 h 98"/>
                  <a:gd name="T36" fmla="*/ 89 w 90"/>
                  <a:gd name="T37" fmla="*/ 87 h 98"/>
                  <a:gd name="T38" fmla="*/ 89 w 90"/>
                  <a:gd name="T39" fmla="*/ 87 h 98"/>
                  <a:gd name="T40" fmla="*/ 81 w 90"/>
                  <a:gd name="T41" fmla="*/ 76 h 98"/>
                  <a:gd name="T42" fmla="*/ 73 w 90"/>
                  <a:gd name="T43" fmla="*/ 63 h 98"/>
                  <a:gd name="T44" fmla="*/ 65 w 90"/>
                  <a:gd name="T45" fmla="*/ 51 h 98"/>
                  <a:gd name="T46" fmla="*/ 54 w 90"/>
                  <a:gd name="T47" fmla="*/ 40 h 98"/>
                  <a:gd name="T48" fmla="*/ 44 w 90"/>
                  <a:gd name="T49" fmla="*/ 30 h 98"/>
                  <a:gd name="T50" fmla="*/ 34 w 90"/>
                  <a:gd name="T51" fmla="*/ 20 h 98"/>
                  <a:gd name="T52" fmla="*/ 23 w 90"/>
                  <a:gd name="T53" fmla="*/ 11 h 98"/>
                  <a:gd name="T54" fmla="*/ 11 w 90"/>
                  <a:gd name="T55" fmla="*/ 2 h 98"/>
                  <a:gd name="T56" fmla="*/ 11 w 90"/>
                  <a:gd name="T57" fmla="*/ 2 h 98"/>
                  <a:gd name="T58" fmla="*/ 7 w 90"/>
                  <a:gd name="T59" fmla="*/ 0 h 98"/>
                  <a:gd name="T60" fmla="*/ 5 w 90"/>
                  <a:gd name="T61" fmla="*/ 2 h 98"/>
                  <a:gd name="T62" fmla="*/ 2 w 90"/>
                  <a:gd name="T63" fmla="*/ 3 h 98"/>
                  <a:gd name="T64" fmla="*/ 1 w 90"/>
                  <a:gd name="T65" fmla="*/ 4 h 98"/>
                  <a:gd name="T66" fmla="*/ 0 w 90"/>
                  <a:gd name="T67" fmla="*/ 7 h 98"/>
                  <a:gd name="T68" fmla="*/ 0 w 90"/>
                  <a:gd name="T69" fmla="*/ 11 h 98"/>
                  <a:gd name="T70" fmla="*/ 1 w 90"/>
                  <a:gd name="T71" fmla="*/ 13 h 98"/>
                  <a:gd name="T72" fmla="*/ 4 w 90"/>
                  <a:gd name="T73" fmla="*/ 16 h 98"/>
                  <a:gd name="T74" fmla="*/ 4 w 90"/>
                  <a:gd name="T75" fmla="*/ 1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0" h="98">
                    <a:moveTo>
                      <a:pt x="4" y="16"/>
                    </a:moveTo>
                    <a:lnTo>
                      <a:pt x="4" y="16"/>
                    </a:lnTo>
                    <a:lnTo>
                      <a:pt x="14" y="23"/>
                    </a:lnTo>
                    <a:lnTo>
                      <a:pt x="25" y="32"/>
                    </a:lnTo>
                    <a:lnTo>
                      <a:pt x="34" y="41"/>
                    </a:lnTo>
                    <a:lnTo>
                      <a:pt x="44" y="51"/>
                    </a:lnTo>
                    <a:lnTo>
                      <a:pt x="53" y="62"/>
                    </a:lnTo>
                    <a:lnTo>
                      <a:pt x="61" y="72"/>
                    </a:lnTo>
                    <a:lnTo>
                      <a:pt x="68" y="83"/>
                    </a:lnTo>
                    <a:lnTo>
                      <a:pt x="76" y="95"/>
                    </a:lnTo>
                    <a:lnTo>
                      <a:pt x="76" y="95"/>
                    </a:lnTo>
                    <a:lnTo>
                      <a:pt x="79" y="97"/>
                    </a:lnTo>
                    <a:lnTo>
                      <a:pt x="81" y="98"/>
                    </a:lnTo>
                    <a:lnTo>
                      <a:pt x="84" y="98"/>
                    </a:lnTo>
                    <a:lnTo>
                      <a:pt x="86" y="97"/>
                    </a:lnTo>
                    <a:lnTo>
                      <a:pt x="89" y="96"/>
                    </a:lnTo>
                    <a:lnTo>
                      <a:pt x="90" y="93"/>
                    </a:lnTo>
                    <a:lnTo>
                      <a:pt x="90" y="91"/>
                    </a:lnTo>
                    <a:lnTo>
                      <a:pt x="89" y="87"/>
                    </a:lnTo>
                    <a:lnTo>
                      <a:pt x="89" y="87"/>
                    </a:lnTo>
                    <a:lnTo>
                      <a:pt x="81" y="76"/>
                    </a:lnTo>
                    <a:lnTo>
                      <a:pt x="73" y="63"/>
                    </a:lnTo>
                    <a:lnTo>
                      <a:pt x="65" y="51"/>
                    </a:lnTo>
                    <a:lnTo>
                      <a:pt x="54" y="40"/>
                    </a:lnTo>
                    <a:lnTo>
                      <a:pt x="44" y="30"/>
                    </a:lnTo>
                    <a:lnTo>
                      <a:pt x="34" y="20"/>
                    </a:lnTo>
                    <a:lnTo>
                      <a:pt x="23" y="11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7" y="0"/>
                    </a:lnTo>
                    <a:lnTo>
                      <a:pt x="5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4" y="16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5" name="Freeform 142">
                <a:extLst>
                  <a:ext uri="{FF2B5EF4-FFF2-40B4-BE49-F238E27FC236}">
                    <a16:creationId xmlns:a16="http://schemas.microsoft.com/office/drawing/2014/main" id="{70D348E9-A4FB-844B-441F-D01F71DBD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1935"/>
                <a:ext cx="420" cy="338"/>
              </a:xfrm>
              <a:custGeom>
                <a:avLst/>
                <a:gdLst>
                  <a:gd name="T0" fmla="*/ 769 w 840"/>
                  <a:gd name="T1" fmla="*/ 248 h 676"/>
                  <a:gd name="T2" fmla="*/ 769 w 840"/>
                  <a:gd name="T3" fmla="*/ 332 h 676"/>
                  <a:gd name="T4" fmla="*/ 765 w 840"/>
                  <a:gd name="T5" fmla="*/ 441 h 676"/>
                  <a:gd name="T6" fmla="*/ 776 w 840"/>
                  <a:gd name="T7" fmla="*/ 505 h 676"/>
                  <a:gd name="T8" fmla="*/ 794 w 840"/>
                  <a:gd name="T9" fmla="*/ 539 h 676"/>
                  <a:gd name="T10" fmla="*/ 822 w 840"/>
                  <a:gd name="T11" fmla="*/ 564 h 676"/>
                  <a:gd name="T12" fmla="*/ 825 w 840"/>
                  <a:gd name="T13" fmla="*/ 566 h 676"/>
                  <a:gd name="T14" fmla="*/ 816 w 840"/>
                  <a:gd name="T15" fmla="*/ 584 h 676"/>
                  <a:gd name="T16" fmla="*/ 780 w 840"/>
                  <a:gd name="T17" fmla="*/ 606 h 676"/>
                  <a:gd name="T18" fmla="*/ 701 w 840"/>
                  <a:gd name="T19" fmla="*/ 637 h 676"/>
                  <a:gd name="T20" fmla="*/ 615 w 840"/>
                  <a:gd name="T21" fmla="*/ 655 h 676"/>
                  <a:gd name="T22" fmla="*/ 499 w 840"/>
                  <a:gd name="T23" fmla="*/ 660 h 676"/>
                  <a:gd name="T24" fmla="*/ 358 w 840"/>
                  <a:gd name="T25" fmla="*/ 650 h 676"/>
                  <a:gd name="T26" fmla="*/ 255 w 840"/>
                  <a:gd name="T27" fmla="*/ 626 h 676"/>
                  <a:gd name="T28" fmla="*/ 177 w 840"/>
                  <a:gd name="T29" fmla="*/ 594 h 676"/>
                  <a:gd name="T30" fmla="*/ 122 w 840"/>
                  <a:gd name="T31" fmla="*/ 561 h 676"/>
                  <a:gd name="T32" fmla="*/ 61 w 840"/>
                  <a:gd name="T33" fmla="*/ 504 h 676"/>
                  <a:gd name="T34" fmla="*/ 30 w 840"/>
                  <a:gd name="T35" fmla="*/ 459 h 676"/>
                  <a:gd name="T36" fmla="*/ 20 w 840"/>
                  <a:gd name="T37" fmla="*/ 434 h 676"/>
                  <a:gd name="T38" fmla="*/ 20 w 840"/>
                  <a:gd name="T39" fmla="*/ 411 h 676"/>
                  <a:gd name="T40" fmla="*/ 18 w 840"/>
                  <a:gd name="T41" fmla="*/ 258 h 676"/>
                  <a:gd name="T42" fmla="*/ 15 w 840"/>
                  <a:gd name="T43" fmla="*/ 52 h 676"/>
                  <a:gd name="T44" fmla="*/ 14 w 840"/>
                  <a:gd name="T45" fmla="*/ 1 h 676"/>
                  <a:gd name="T46" fmla="*/ 4 w 840"/>
                  <a:gd name="T47" fmla="*/ 1 h 676"/>
                  <a:gd name="T48" fmla="*/ 0 w 840"/>
                  <a:gd name="T49" fmla="*/ 58 h 676"/>
                  <a:gd name="T50" fmla="*/ 4 w 840"/>
                  <a:gd name="T51" fmla="*/ 317 h 676"/>
                  <a:gd name="T52" fmla="*/ 5 w 840"/>
                  <a:gd name="T53" fmla="*/ 438 h 676"/>
                  <a:gd name="T54" fmla="*/ 13 w 840"/>
                  <a:gd name="T55" fmla="*/ 459 h 676"/>
                  <a:gd name="T56" fmla="*/ 38 w 840"/>
                  <a:gd name="T57" fmla="*/ 500 h 676"/>
                  <a:gd name="T58" fmla="*/ 81 w 840"/>
                  <a:gd name="T59" fmla="*/ 547 h 676"/>
                  <a:gd name="T60" fmla="*/ 151 w 840"/>
                  <a:gd name="T61" fmla="*/ 598 h 676"/>
                  <a:gd name="T62" fmla="*/ 230 w 840"/>
                  <a:gd name="T63" fmla="*/ 634 h 676"/>
                  <a:gd name="T64" fmla="*/ 315 w 840"/>
                  <a:gd name="T65" fmla="*/ 656 h 676"/>
                  <a:gd name="T66" fmla="*/ 451 w 840"/>
                  <a:gd name="T67" fmla="*/ 674 h 676"/>
                  <a:gd name="T68" fmla="*/ 560 w 840"/>
                  <a:gd name="T69" fmla="*/ 674 h 676"/>
                  <a:gd name="T70" fmla="*/ 651 w 840"/>
                  <a:gd name="T71" fmla="*/ 665 h 676"/>
                  <a:gd name="T72" fmla="*/ 738 w 840"/>
                  <a:gd name="T73" fmla="*/ 641 h 676"/>
                  <a:gd name="T74" fmla="*/ 808 w 840"/>
                  <a:gd name="T75" fmla="*/ 609 h 676"/>
                  <a:gd name="T76" fmla="*/ 832 w 840"/>
                  <a:gd name="T77" fmla="*/ 586 h 676"/>
                  <a:gd name="T78" fmla="*/ 840 w 840"/>
                  <a:gd name="T79" fmla="*/ 565 h 676"/>
                  <a:gd name="T80" fmla="*/ 836 w 840"/>
                  <a:gd name="T81" fmla="*/ 555 h 676"/>
                  <a:gd name="T82" fmla="*/ 818 w 840"/>
                  <a:gd name="T83" fmla="*/ 543 h 676"/>
                  <a:gd name="T84" fmla="*/ 794 w 840"/>
                  <a:gd name="T85" fmla="*/ 510 h 676"/>
                  <a:gd name="T86" fmla="*/ 784 w 840"/>
                  <a:gd name="T87" fmla="*/ 471 h 676"/>
                  <a:gd name="T88" fmla="*/ 780 w 840"/>
                  <a:gd name="T89" fmla="*/ 383 h 676"/>
                  <a:gd name="T90" fmla="*/ 784 w 840"/>
                  <a:gd name="T91" fmla="*/ 295 h 676"/>
                  <a:gd name="T92" fmla="*/ 782 w 840"/>
                  <a:gd name="T93" fmla="*/ 54 h 676"/>
                  <a:gd name="T94" fmla="*/ 776 w 840"/>
                  <a:gd name="T95" fmla="*/ 47 h 676"/>
                  <a:gd name="T96" fmla="*/ 766 w 840"/>
                  <a:gd name="T97" fmla="*/ 51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40" h="676">
                    <a:moveTo>
                      <a:pt x="766" y="54"/>
                    </a:moveTo>
                    <a:lnTo>
                      <a:pt x="766" y="54"/>
                    </a:lnTo>
                    <a:lnTo>
                      <a:pt x="768" y="151"/>
                    </a:lnTo>
                    <a:lnTo>
                      <a:pt x="769" y="248"/>
                    </a:lnTo>
                    <a:lnTo>
                      <a:pt x="769" y="248"/>
                    </a:lnTo>
                    <a:lnTo>
                      <a:pt x="769" y="290"/>
                    </a:lnTo>
                    <a:lnTo>
                      <a:pt x="769" y="332"/>
                    </a:lnTo>
                    <a:lnTo>
                      <a:pt x="769" y="332"/>
                    </a:lnTo>
                    <a:lnTo>
                      <a:pt x="766" y="376"/>
                    </a:lnTo>
                    <a:lnTo>
                      <a:pt x="765" y="420"/>
                    </a:lnTo>
                    <a:lnTo>
                      <a:pt x="765" y="420"/>
                    </a:lnTo>
                    <a:lnTo>
                      <a:pt x="765" y="441"/>
                    </a:lnTo>
                    <a:lnTo>
                      <a:pt x="768" y="463"/>
                    </a:lnTo>
                    <a:lnTo>
                      <a:pt x="770" y="485"/>
                    </a:lnTo>
                    <a:lnTo>
                      <a:pt x="776" y="505"/>
                    </a:lnTo>
                    <a:lnTo>
                      <a:pt x="776" y="505"/>
                    </a:lnTo>
                    <a:lnTo>
                      <a:pt x="784" y="523"/>
                    </a:lnTo>
                    <a:lnTo>
                      <a:pt x="789" y="530"/>
                    </a:lnTo>
                    <a:lnTo>
                      <a:pt x="794" y="539"/>
                    </a:lnTo>
                    <a:lnTo>
                      <a:pt x="794" y="539"/>
                    </a:lnTo>
                    <a:lnTo>
                      <a:pt x="801" y="547"/>
                    </a:lnTo>
                    <a:lnTo>
                      <a:pt x="807" y="553"/>
                    </a:lnTo>
                    <a:lnTo>
                      <a:pt x="815" y="558"/>
                    </a:lnTo>
                    <a:lnTo>
                      <a:pt x="822" y="564"/>
                    </a:lnTo>
                    <a:lnTo>
                      <a:pt x="822" y="564"/>
                    </a:lnTo>
                    <a:lnTo>
                      <a:pt x="825" y="566"/>
                    </a:lnTo>
                    <a:lnTo>
                      <a:pt x="825" y="566"/>
                    </a:lnTo>
                    <a:lnTo>
                      <a:pt x="825" y="566"/>
                    </a:lnTo>
                    <a:lnTo>
                      <a:pt x="825" y="566"/>
                    </a:lnTo>
                    <a:lnTo>
                      <a:pt x="825" y="566"/>
                    </a:lnTo>
                    <a:lnTo>
                      <a:pt x="821" y="575"/>
                    </a:lnTo>
                    <a:lnTo>
                      <a:pt x="816" y="584"/>
                    </a:lnTo>
                    <a:lnTo>
                      <a:pt x="816" y="584"/>
                    </a:lnTo>
                    <a:lnTo>
                      <a:pt x="810" y="590"/>
                    </a:lnTo>
                    <a:lnTo>
                      <a:pt x="799" y="597"/>
                    </a:lnTo>
                    <a:lnTo>
                      <a:pt x="780" y="606"/>
                    </a:lnTo>
                    <a:lnTo>
                      <a:pt x="780" y="606"/>
                    </a:lnTo>
                    <a:lnTo>
                      <a:pt x="755" y="618"/>
                    </a:lnTo>
                    <a:lnTo>
                      <a:pt x="728" y="628"/>
                    </a:lnTo>
                    <a:lnTo>
                      <a:pt x="701" y="637"/>
                    </a:lnTo>
                    <a:lnTo>
                      <a:pt x="675" y="645"/>
                    </a:lnTo>
                    <a:lnTo>
                      <a:pt x="675" y="645"/>
                    </a:lnTo>
                    <a:lnTo>
                      <a:pt x="646" y="650"/>
                    </a:lnTo>
                    <a:lnTo>
                      <a:pt x="615" y="655"/>
                    </a:lnTo>
                    <a:lnTo>
                      <a:pt x="586" y="658"/>
                    </a:lnTo>
                    <a:lnTo>
                      <a:pt x="557" y="659"/>
                    </a:lnTo>
                    <a:lnTo>
                      <a:pt x="557" y="659"/>
                    </a:lnTo>
                    <a:lnTo>
                      <a:pt x="499" y="660"/>
                    </a:lnTo>
                    <a:lnTo>
                      <a:pt x="442" y="658"/>
                    </a:lnTo>
                    <a:lnTo>
                      <a:pt x="442" y="658"/>
                    </a:lnTo>
                    <a:lnTo>
                      <a:pt x="400" y="655"/>
                    </a:lnTo>
                    <a:lnTo>
                      <a:pt x="358" y="650"/>
                    </a:lnTo>
                    <a:lnTo>
                      <a:pt x="318" y="642"/>
                    </a:lnTo>
                    <a:lnTo>
                      <a:pt x="276" y="632"/>
                    </a:lnTo>
                    <a:lnTo>
                      <a:pt x="276" y="632"/>
                    </a:lnTo>
                    <a:lnTo>
                      <a:pt x="255" y="626"/>
                    </a:lnTo>
                    <a:lnTo>
                      <a:pt x="235" y="618"/>
                    </a:lnTo>
                    <a:lnTo>
                      <a:pt x="215" y="612"/>
                    </a:lnTo>
                    <a:lnTo>
                      <a:pt x="196" y="603"/>
                    </a:lnTo>
                    <a:lnTo>
                      <a:pt x="177" y="594"/>
                    </a:lnTo>
                    <a:lnTo>
                      <a:pt x="158" y="584"/>
                    </a:lnTo>
                    <a:lnTo>
                      <a:pt x="140" y="572"/>
                    </a:lnTo>
                    <a:lnTo>
                      <a:pt x="122" y="561"/>
                    </a:lnTo>
                    <a:lnTo>
                      <a:pt x="122" y="561"/>
                    </a:lnTo>
                    <a:lnTo>
                      <a:pt x="105" y="548"/>
                    </a:lnTo>
                    <a:lnTo>
                      <a:pt x="89" y="534"/>
                    </a:lnTo>
                    <a:lnTo>
                      <a:pt x="75" y="519"/>
                    </a:lnTo>
                    <a:lnTo>
                      <a:pt x="61" y="504"/>
                    </a:lnTo>
                    <a:lnTo>
                      <a:pt x="61" y="504"/>
                    </a:lnTo>
                    <a:lnTo>
                      <a:pt x="49" y="490"/>
                    </a:lnTo>
                    <a:lnTo>
                      <a:pt x="39" y="474"/>
                    </a:lnTo>
                    <a:lnTo>
                      <a:pt x="30" y="459"/>
                    </a:lnTo>
                    <a:lnTo>
                      <a:pt x="23" y="443"/>
                    </a:lnTo>
                    <a:lnTo>
                      <a:pt x="23" y="443"/>
                    </a:lnTo>
                    <a:lnTo>
                      <a:pt x="20" y="434"/>
                    </a:lnTo>
                    <a:lnTo>
                      <a:pt x="20" y="434"/>
                    </a:lnTo>
                    <a:lnTo>
                      <a:pt x="20" y="424"/>
                    </a:lnTo>
                    <a:lnTo>
                      <a:pt x="20" y="424"/>
                    </a:lnTo>
                    <a:lnTo>
                      <a:pt x="20" y="411"/>
                    </a:lnTo>
                    <a:lnTo>
                      <a:pt x="20" y="411"/>
                    </a:lnTo>
                    <a:lnTo>
                      <a:pt x="19" y="362"/>
                    </a:lnTo>
                    <a:lnTo>
                      <a:pt x="19" y="362"/>
                    </a:lnTo>
                    <a:lnTo>
                      <a:pt x="18" y="258"/>
                    </a:lnTo>
                    <a:lnTo>
                      <a:pt x="18" y="258"/>
                    </a:lnTo>
                    <a:lnTo>
                      <a:pt x="15" y="155"/>
                    </a:lnTo>
                    <a:lnTo>
                      <a:pt x="15" y="104"/>
                    </a:lnTo>
                    <a:lnTo>
                      <a:pt x="15" y="52"/>
                    </a:lnTo>
                    <a:lnTo>
                      <a:pt x="15" y="52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5" y="4"/>
                    </a:lnTo>
                    <a:lnTo>
                      <a:pt x="14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1" y="212"/>
                    </a:lnTo>
                    <a:lnTo>
                      <a:pt x="1" y="212"/>
                    </a:lnTo>
                    <a:lnTo>
                      <a:pt x="4" y="317"/>
                    </a:lnTo>
                    <a:lnTo>
                      <a:pt x="5" y="420"/>
                    </a:lnTo>
                    <a:lnTo>
                      <a:pt x="5" y="420"/>
                    </a:lnTo>
                    <a:lnTo>
                      <a:pt x="5" y="430"/>
                    </a:lnTo>
                    <a:lnTo>
                      <a:pt x="5" y="438"/>
                    </a:lnTo>
                    <a:lnTo>
                      <a:pt x="5" y="438"/>
                    </a:lnTo>
                    <a:lnTo>
                      <a:pt x="10" y="450"/>
                    </a:lnTo>
                    <a:lnTo>
                      <a:pt x="10" y="450"/>
                    </a:lnTo>
                    <a:lnTo>
                      <a:pt x="13" y="459"/>
                    </a:lnTo>
                    <a:lnTo>
                      <a:pt x="16" y="467"/>
                    </a:lnTo>
                    <a:lnTo>
                      <a:pt x="25" y="482"/>
                    </a:lnTo>
                    <a:lnTo>
                      <a:pt x="25" y="482"/>
                    </a:lnTo>
                    <a:lnTo>
                      <a:pt x="38" y="500"/>
                    </a:lnTo>
                    <a:lnTo>
                      <a:pt x="51" y="516"/>
                    </a:lnTo>
                    <a:lnTo>
                      <a:pt x="65" y="532"/>
                    </a:lnTo>
                    <a:lnTo>
                      <a:pt x="81" y="547"/>
                    </a:lnTo>
                    <a:lnTo>
                      <a:pt x="81" y="547"/>
                    </a:lnTo>
                    <a:lnTo>
                      <a:pt x="98" y="561"/>
                    </a:lnTo>
                    <a:lnTo>
                      <a:pt x="114" y="574"/>
                    </a:lnTo>
                    <a:lnTo>
                      <a:pt x="132" y="586"/>
                    </a:lnTo>
                    <a:lnTo>
                      <a:pt x="151" y="598"/>
                    </a:lnTo>
                    <a:lnTo>
                      <a:pt x="170" y="608"/>
                    </a:lnTo>
                    <a:lnTo>
                      <a:pt x="189" y="617"/>
                    </a:lnTo>
                    <a:lnTo>
                      <a:pt x="210" y="626"/>
                    </a:lnTo>
                    <a:lnTo>
                      <a:pt x="230" y="634"/>
                    </a:lnTo>
                    <a:lnTo>
                      <a:pt x="230" y="634"/>
                    </a:lnTo>
                    <a:lnTo>
                      <a:pt x="250" y="640"/>
                    </a:lnTo>
                    <a:lnTo>
                      <a:pt x="272" y="646"/>
                    </a:lnTo>
                    <a:lnTo>
                      <a:pt x="315" y="656"/>
                    </a:lnTo>
                    <a:lnTo>
                      <a:pt x="358" y="665"/>
                    </a:lnTo>
                    <a:lnTo>
                      <a:pt x="402" y="670"/>
                    </a:lnTo>
                    <a:lnTo>
                      <a:pt x="402" y="670"/>
                    </a:lnTo>
                    <a:lnTo>
                      <a:pt x="451" y="674"/>
                    </a:lnTo>
                    <a:lnTo>
                      <a:pt x="501" y="676"/>
                    </a:lnTo>
                    <a:lnTo>
                      <a:pt x="501" y="676"/>
                    </a:lnTo>
                    <a:lnTo>
                      <a:pt x="531" y="676"/>
                    </a:lnTo>
                    <a:lnTo>
                      <a:pt x="560" y="674"/>
                    </a:lnTo>
                    <a:lnTo>
                      <a:pt x="591" y="673"/>
                    </a:lnTo>
                    <a:lnTo>
                      <a:pt x="621" y="669"/>
                    </a:lnTo>
                    <a:lnTo>
                      <a:pt x="621" y="669"/>
                    </a:lnTo>
                    <a:lnTo>
                      <a:pt x="651" y="665"/>
                    </a:lnTo>
                    <a:lnTo>
                      <a:pt x="680" y="659"/>
                    </a:lnTo>
                    <a:lnTo>
                      <a:pt x="709" y="650"/>
                    </a:lnTo>
                    <a:lnTo>
                      <a:pt x="738" y="641"/>
                    </a:lnTo>
                    <a:lnTo>
                      <a:pt x="738" y="641"/>
                    </a:lnTo>
                    <a:lnTo>
                      <a:pt x="764" y="631"/>
                    </a:lnTo>
                    <a:lnTo>
                      <a:pt x="789" y="618"/>
                    </a:lnTo>
                    <a:lnTo>
                      <a:pt x="789" y="618"/>
                    </a:lnTo>
                    <a:lnTo>
                      <a:pt x="808" y="609"/>
                    </a:lnTo>
                    <a:lnTo>
                      <a:pt x="818" y="603"/>
                    </a:lnTo>
                    <a:lnTo>
                      <a:pt x="826" y="595"/>
                    </a:lnTo>
                    <a:lnTo>
                      <a:pt x="826" y="595"/>
                    </a:lnTo>
                    <a:lnTo>
                      <a:pt x="832" y="586"/>
                    </a:lnTo>
                    <a:lnTo>
                      <a:pt x="837" y="576"/>
                    </a:lnTo>
                    <a:lnTo>
                      <a:pt x="837" y="576"/>
                    </a:lnTo>
                    <a:lnTo>
                      <a:pt x="840" y="569"/>
                    </a:lnTo>
                    <a:lnTo>
                      <a:pt x="840" y="565"/>
                    </a:lnTo>
                    <a:lnTo>
                      <a:pt x="839" y="561"/>
                    </a:lnTo>
                    <a:lnTo>
                      <a:pt x="839" y="561"/>
                    </a:lnTo>
                    <a:lnTo>
                      <a:pt x="837" y="558"/>
                    </a:lnTo>
                    <a:lnTo>
                      <a:pt x="836" y="555"/>
                    </a:lnTo>
                    <a:lnTo>
                      <a:pt x="830" y="551"/>
                    </a:lnTo>
                    <a:lnTo>
                      <a:pt x="824" y="547"/>
                    </a:lnTo>
                    <a:lnTo>
                      <a:pt x="818" y="543"/>
                    </a:lnTo>
                    <a:lnTo>
                      <a:pt x="818" y="543"/>
                    </a:lnTo>
                    <a:lnTo>
                      <a:pt x="811" y="536"/>
                    </a:lnTo>
                    <a:lnTo>
                      <a:pt x="804" y="528"/>
                    </a:lnTo>
                    <a:lnTo>
                      <a:pt x="799" y="519"/>
                    </a:lnTo>
                    <a:lnTo>
                      <a:pt x="794" y="510"/>
                    </a:lnTo>
                    <a:lnTo>
                      <a:pt x="790" y="500"/>
                    </a:lnTo>
                    <a:lnTo>
                      <a:pt x="788" y="490"/>
                    </a:lnTo>
                    <a:lnTo>
                      <a:pt x="784" y="471"/>
                    </a:lnTo>
                    <a:lnTo>
                      <a:pt x="784" y="471"/>
                    </a:lnTo>
                    <a:lnTo>
                      <a:pt x="780" y="449"/>
                    </a:lnTo>
                    <a:lnTo>
                      <a:pt x="780" y="427"/>
                    </a:lnTo>
                    <a:lnTo>
                      <a:pt x="780" y="404"/>
                    </a:lnTo>
                    <a:lnTo>
                      <a:pt x="780" y="383"/>
                    </a:lnTo>
                    <a:lnTo>
                      <a:pt x="783" y="338"/>
                    </a:lnTo>
                    <a:lnTo>
                      <a:pt x="784" y="317"/>
                    </a:lnTo>
                    <a:lnTo>
                      <a:pt x="784" y="295"/>
                    </a:lnTo>
                    <a:lnTo>
                      <a:pt x="784" y="295"/>
                    </a:lnTo>
                    <a:lnTo>
                      <a:pt x="783" y="196"/>
                    </a:lnTo>
                    <a:lnTo>
                      <a:pt x="782" y="98"/>
                    </a:lnTo>
                    <a:lnTo>
                      <a:pt x="782" y="98"/>
                    </a:lnTo>
                    <a:lnTo>
                      <a:pt x="782" y="54"/>
                    </a:lnTo>
                    <a:lnTo>
                      <a:pt x="782" y="54"/>
                    </a:lnTo>
                    <a:lnTo>
                      <a:pt x="780" y="51"/>
                    </a:lnTo>
                    <a:lnTo>
                      <a:pt x="779" y="48"/>
                    </a:lnTo>
                    <a:lnTo>
                      <a:pt x="776" y="47"/>
                    </a:lnTo>
                    <a:lnTo>
                      <a:pt x="774" y="47"/>
                    </a:lnTo>
                    <a:lnTo>
                      <a:pt x="770" y="47"/>
                    </a:lnTo>
                    <a:lnTo>
                      <a:pt x="768" y="48"/>
                    </a:lnTo>
                    <a:lnTo>
                      <a:pt x="766" y="51"/>
                    </a:lnTo>
                    <a:lnTo>
                      <a:pt x="766" y="54"/>
                    </a:lnTo>
                    <a:lnTo>
                      <a:pt x="766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6" name="Freeform 143">
                <a:extLst>
                  <a:ext uri="{FF2B5EF4-FFF2-40B4-BE49-F238E27FC236}">
                    <a16:creationId xmlns:a16="http://schemas.microsoft.com/office/drawing/2014/main" id="{3F683F69-03DF-30A3-4C00-ACCDFAC142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8" y="1769"/>
                <a:ext cx="294" cy="364"/>
              </a:xfrm>
              <a:custGeom>
                <a:avLst/>
                <a:gdLst>
                  <a:gd name="T0" fmla="*/ 574 w 589"/>
                  <a:gd name="T1" fmla="*/ 80 h 728"/>
                  <a:gd name="T2" fmla="*/ 571 w 589"/>
                  <a:gd name="T3" fmla="*/ 153 h 728"/>
                  <a:gd name="T4" fmla="*/ 561 w 589"/>
                  <a:gd name="T5" fmla="*/ 203 h 728"/>
                  <a:gd name="T6" fmla="*/ 532 w 589"/>
                  <a:gd name="T7" fmla="*/ 283 h 728"/>
                  <a:gd name="T8" fmla="*/ 501 w 589"/>
                  <a:gd name="T9" fmla="*/ 343 h 728"/>
                  <a:gd name="T10" fmla="*/ 447 w 589"/>
                  <a:gd name="T11" fmla="*/ 427 h 728"/>
                  <a:gd name="T12" fmla="*/ 382 w 589"/>
                  <a:gd name="T13" fmla="*/ 503 h 728"/>
                  <a:gd name="T14" fmla="*/ 337 w 589"/>
                  <a:gd name="T15" fmla="*/ 549 h 728"/>
                  <a:gd name="T16" fmla="*/ 290 w 589"/>
                  <a:gd name="T17" fmla="*/ 591 h 728"/>
                  <a:gd name="T18" fmla="*/ 202 w 589"/>
                  <a:gd name="T19" fmla="*/ 666 h 728"/>
                  <a:gd name="T20" fmla="*/ 167 w 589"/>
                  <a:gd name="T21" fmla="*/ 689 h 728"/>
                  <a:gd name="T22" fmla="*/ 129 w 589"/>
                  <a:gd name="T23" fmla="*/ 707 h 728"/>
                  <a:gd name="T24" fmla="*/ 102 w 589"/>
                  <a:gd name="T25" fmla="*/ 712 h 728"/>
                  <a:gd name="T26" fmla="*/ 66 w 589"/>
                  <a:gd name="T27" fmla="*/ 712 h 728"/>
                  <a:gd name="T28" fmla="*/ 47 w 589"/>
                  <a:gd name="T29" fmla="*/ 702 h 728"/>
                  <a:gd name="T30" fmla="*/ 31 w 589"/>
                  <a:gd name="T31" fmla="*/ 679 h 728"/>
                  <a:gd name="T32" fmla="*/ 25 w 589"/>
                  <a:gd name="T33" fmla="*/ 658 h 728"/>
                  <a:gd name="T34" fmla="*/ 17 w 589"/>
                  <a:gd name="T35" fmla="*/ 595 h 728"/>
                  <a:gd name="T36" fmla="*/ 16 w 589"/>
                  <a:gd name="T37" fmla="*/ 551 h 728"/>
                  <a:gd name="T38" fmla="*/ 18 w 589"/>
                  <a:gd name="T39" fmla="*/ 522 h 728"/>
                  <a:gd name="T40" fmla="*/ 30 w 589"/>
                  <a:gd name="T41" fmla="*/ 478 h 728"/>
                  <a:gd name="T42" fmla="*/ 44 w 589"/>
                  <a:gd name="T43" fmla="*/ 452 h 728"/>
                  <a:gd name="T44" fmla="*/ 45 w 589"/>
                  <a:gd name="T45" fmla="*/ 446 h 728"/>
                  <a:gd name="T46" fmla="*/ 39 w 589"/>
                  <a:gd name="T47" fmla="*/ 441 h 728"/>
                  <a:gd name="T48" fmla="*/ 31 w 589"/>
                  <a:gd name="T49" fmla="*/ 444 h 728"/>
                  <a:gd name="T50" fmla="*/ 16 w 589"/>
                  <a:gd name="T51" fmla="*/ 472 h 728"/>
                  <a:gd name="T52" fmla="*/ 3 w 589"/>
                  <a:gd name="T53" fmla="*/ 517 h 728"/>
                  <a:gd name="T54" fmla="*/ 0 w 589"/>
                  <a:gd name="T55" fmla="*/ 564 h 728"/>
                  <a:gd name="T56" fmla="*/ 3 w 589"/>
                  <a:gd name="T57" fmla="*/ 618 h 728"/>
                  <a:gd name="T58" fmla="*/ 11 w 589"/>
                  <a:gd name="T59" fmla="*/ 663 h 728"/>
                  <a:gd name="T60" fmla="*/ 17 w 589"/>
                  <a:gd name="T61" fmla="*/ 684 h 728"/>
                  <a:gd name="T62" fmla="*/ 35 w 589"/>
                  <a:gd name="T63" fmla="*/ 710 h 728"/>
                  <a:gd name="T64" fmla="*/ 63 w 589"/>
                  <a:gd name="T65" fmla="*/ 726 h 728"/>
                  <a:gd name="T66" fmla="*/ 91 w 589"/>
                  <a:gd name="T67" fmla="*/ 728 h 728"/>
                  <a:gd name="T68" fmla="*/ 119 w 589"/>
                  <a:gd name="T69" fmla="*/ 724 h 728"/>
                  <a:gd name="T70" fmla="*/ 159 w 589"/>
                  <a:gd name="T71" fmla="*/ 710 h 728"/>
                  <a:gd name="T72" fmla="*/ 186 w 589"/>
                  <a:gd name="T73" fmla="*/ 696 h 728"/>
                  <a:gd name="T74" fmla="*/ 246 w 589"/>
                  <a:gd name="T75" fmla="*/ 651 h 728"/>
                  <a:gd name="T76" fmla="*/ 316 w 589"/>
                  <a:gd name="T77" fmla="*/ 590 h 728"/>
                  <a:gd name="T78" fmla="*/ 361 w 589"/>
                  <a:gd name="T79" fmla="*/ 548 h 728"/>
                  <a:gd name="T80" fmla="*/ 431 w 589"/>
                  <a:gd name="T81" fmla="*/ 470 h 728"/>
                  <a:gd name="T82" fmla="*/ 494 w 589"/>
                  <a:gd name="T83" fmla="*/ 385 h 728"/>
                  <a:gd name="T84" fmla="*/ 528 w 589"/>
                  <a:gd name="T85" fmla="*/ 325 h 728"/>
                  <a:gd name="T86" fmla="*/ 570 w 589"/>
                  <a:gd name="T87" fmla="*/ 228 h 728"/>
                  <a:gd name="T88" fmla="*/ 579 w 589"/>
                  <a:gd name="T89" fmla="*/ 194 h 728"/>
                  <a:gd name="T90" fmla="*/ 589 w 589"/>
                  <a:gd name="T91" fmla="*/ 120 h 728"/>
                  <a:gd name="T92" fmla="*/ 589 w 589"/>
                  <a:gd name="T93" fmla="*/ 46 h 728"/>
                  <a:gd name="T94" fmla="*/ 589 w 589"/>
                  <a:gd name="T95" fmla="*/ 5 h 728"/>
                  <a:gd name="T96" fmla="*/ 581 w 589"/>
                  <a:gd name="T97" fmla="*/ 0 h 728"/>
                  <a:gd name="T98" fmla="*/ 575 w 589"/>
                  <a:gd name="T99" fmla="*/ 5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89" h="728">
                    <a:moveTo>
                      <a:pt x="574" y="8"/>
                    </a:moveTo>
                    <a:lnTo>
                      <a:pt x="574" y="8"/>
                    </a:lnTo>
                    <a:lnTo>
                      <a:pt x="574" y="80"/>
                    </a:lnTo>
                    <a:lnTo>
                      <a:pt x="574" y="116"/>
                    </a:lnTo>
                    <a:lnTo>
                      <a:pt x="571" y="153"/>
                    </a:lnTo>
                    <a:lnTo>
                      <a:pt x="571" y="153"/>
                    </a:lnTo>
                    <a:lnTo>
                      <a:pt x="569" y="169"/>
                    </a:lnTo>
                    <a:lnTo>
                      <a:pt x="565" y="186"/>
                    </a:lnTo>
                    <a:lnTo>
                      <a:pt x="561" y="203"/>
                    </a:lnTo>
                    <a:lnTo>
                      <a:pt x="557" y="219"/>
                    </a:lnTo>
                    <a:lnTo>
                      <a:pt x="546" y="251"/>
                    </a:lnTo>
                    <a:lnTo>
                      <a:pt x="532" y="283"/>
                    </a:lnTo>
                    <a:lnTo>
                      <a:pt x="532" y="283"/>
                    </a:lnTo>
                    <a:lnTo>
                      <a:pt x="518" y="313"/>
                    </a:lnTo>
                    <a:lnTo>
                      <a:pt x="501" y="343"/>
                    </a:lnTo>
                    <a:lnTo>
                      <a:pt x="483" y="371"/>
                    </a:lnTo>
                    <a:lnTo>
                      <a:pt x="466" y="399"/>
                    </a:lnTo>
                    <a:lnTo>
                      <a:pt x="447" y="427"/>
                    </a:lnTo>
                    <a:lnTo>
                      <a:pt x="425" y="453"/>
                    </a:lnTo>
                    <a:lnTo>
                      <a:pt x="405" y="479"/>
                    </a:lnTo>
                    <a:lnTo>
                      <a:pt x="382" y="503"/>
                    </a:lnTo>
                    <a:lnTo>
                      <a:pt x="382" y="503"/>
                    </a:lnTo>
                    <a:lnTo>
                      <a:pt x="360" y="526"/>
                    </a:lnTo>
                    <a:lnTo>
                      <a:pt x="337" y="549"/>
                    </a:lnTo>
                    <a:lnTo>
                      <a:pt x="314" y="570"/>
                    </a:lnTo>
                    <a:lnTo>
                      <a:pt x="290" y="591"/>
                    </a:lnTo>
                    <a:lnTo>
                      <a:pt x="290" y="591"/>
                    </a:lnTo>
                    <a:lnTo>
                      <a:pt x="247" y="629"/>
                    </a:lnTo>
                    <a:lnTo>
                      <a:pt x="225" y="648"/>
                    </a:lnTo>
                    <a:lnTo>
                      <a:pt x="202" y="666"/>
                    </a:lnTo>
                    <a:lnTo>
                      <a:pt x="202" y="666"/>
                    </a:lnTo>
                    <a:lnTo>
                      <a:pt x="180" y="682"/>
                    </a:lnTo>
                    <a:lnTo>
                      <a:pt x="167" y="689"/>
                    </a:lnTo>
                    <a:lnTo>
                      <a:pt x="154" y="696"/>
                    </a:lnTo>
                    <a:lnTo>
                      <a:pt x="141" y="702"/>
                    </a:lnTo>
                    <a:lnTo>
                      <a:pt x="129" y="707"/>
                    </a:lnTo>
                    <a:lnTo>
                      <a:pt x="115" y="710"/>
                    </a:lnTo>
                    <a:lnTo>
                      <a:pt x="102" y="712"/>
                    </a:lnTo>
                    <a:lnTo>
                      <a:pt x="102" y="712"/>
                    </a:lnTo>
                    <a:lnTo>
                      <a:pt x="89" y="713"/>
                    </a:lnTo>
                    <a:lnTo>
                      <a:pt x="78" y="713"/>
                    </a:lnTo>
                    <a:lnTo>
                      <a:pt x="66" y="712"/>
                    </a:lnTo>
                    <a:lnTo>
                      <a:pt x="55" y="707"/>
                    </a:lnTo>
                    <a:lnTo>
                      <a:pt x="55" y="707"/>
                    </a:lnTo>
                    <a:lnTo>
                      <a:pt x="47" y="702"/>
                    </a:lnTo>
                    <a:lnTo>
                      <a:pt x="41" y="695"/>
                    </a:lnTo>
                    <a:lnTo>
                      <a:pt x="36" y="688"/>
                    </a:lnTo>
                    <a:lnTo>
                      <a:pt x="31" y="679"/>
                    </a:lnTo>
                    <a:lnTo>
                      <a:pt x="31" y="679"/>
                    </a:lnTo>
                    <a:lnTo>
                      <a:pt x="27" y="670"/>
                    </a:lnTo>
                    <a:lnTo>
                      <a:pt x="25" y="658"/>
                    </a:lnTo>
                    <a:lnTo>
                      <a:pt x="21" y="638"/>
                    </a:lnTo>
                    <a:lnTo>
                      <a:pt x="18" y="616"/>
                    </a:lnTo>
                    <a:lnTo>
                      <a:pt x="17" y="595"/>
                    </a:lnTo>
                    <a:lnTo>
                      <a:pt x="17" y="595"/>
                    </a:lnTo>
                    <a:lnTo>
                      <a:pt x="16" y="565"/>
                    </a:lnTo>
                    <a:lnTo>
                      <a:pt x="16" y="551"/>
                    </a:lnTo>
                    <a:lnTo>
                      <a:pt x="17" y="536"/>
                    </a:lnTo>
                    <a:lnTo>
                      <a:pt x="17" y="536"/>
                    </a:lnTo>
                    <a:lnTo>
                      <a:pt x="18" y="522"/>
                    </a:lnTo>
                    <a:lnTo>
                      <a:pt x="21" y="507"/>
                    </a:lnTo>
                    <a:lnTo>
                      <a:pt x="25" y="492"/>
                    </a:lnTo>
                    <a:lnTo>
                      <a:pt x="30" y="478"/>
                    </a:lnTo>
                    <a:lnTo>
                      <a:pt x="30" y="478"/>
                    </a:lnTo>
                    <a:lnTo>
                      <a:pt x="36" y="465"/>
                    </a:lnTo>
                    <a:lnTo>
                      <a:pt x="44" y="452"/>
                    </a:lnTo>
                    <a:lnTo>
                      <a:pt x="44" y="452"/>
                    </a:lnTo>
                    <a:lnTo>
                      <a:pt x="45" y="450"/>
                    </a:lnTo>
                    <a:lnTo>
                      <a:pt x="45" y="446"/>
                    </a:lnTo>
                    <a:lnTo>
                      <a:pt x="44" y="444"/>
                    </a:lnTo>
                    <a:lnTo>
                      <a:pt x="41" y="442"/>
                    </a:lnTo>
                    <a:lnTo>
                      <a:pt x="39" y="441"/>
                    </a:lnTo>
                    <a:lnTo>
                      <a:pt x="36" y="441"/>
                    </a:lnTo>
                    <a:lnTo>
                      <a:pt x="32" y="442"/>
                    </a:lnTo>
                    <a:lnTo>
                      <a:pt x="31" y="444"/>
                    </a:lnTo>
                    <a:lnTo>
                      <a:pt x="31" y="444"/>
                    </a:lnTo>
                    <a:lnTo>
                      <a:pt x="22" y="457"/>
                    </a:lnTo>
                    <a:lnTo>
                      <a:pt x="16" y="472"/>
                    </a:lnTo>
                    <a:lnTo>
                      <a:pt x="11" y="486"/>
                    </a:lnTo>
                    <a:lnTo>
                      <a:pt x="5" y="502"/>
                    </a:lnTo>
                    <a:lnTo>
                      <a:pt x="3" y="517"/>
                    </a:lnTo>
                    <a:lnTo>
                      <a:pt x="2" y="534"/>
                    </a:lnTo>
                    <a:lnTo>
                      <a:pt x="0" y="549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2" y="591"/>
                    </a:lnTo>
                    <a:lnTo>
                      <a:pt x="3" y="618"/>
                    </a:lnTo>
                    <a:lnTo>
                      <a:pt x="3" y="618"/>
                    </a:lnTo>
                    <a:lnTo>
                      <a:pt x="5" y="640"/>
                    </a:lnTo>
                    <a:lnTo>
                      <a:pt x="11" y="663"/>
                    </a:lnTo>
                    <a:lnTo>
                      <a:pt x="11" y="663"/>
                    </a:lnTo>
                    <a:lnTo>
                      <a:pt x="13" y="674"/>
                    </a:lnTo>
                    <a:lnTo>
                      <a:pt x="17" y="684"/>
                    </a:lnTo>
                    <a:lnTo>
                      <a:pt x="22" y="694"/>
                    </a:lnTo>
                    <a:lnTo>
                      <a:pt x="28" y="703"/>
                    </a:lnTo>
                    <a:lnTo>
                      <a:pt x="35" y="710"/>
                    </a:lnTo>
                    <a:lnTo>
                      <a:pt x="44" y="717"/>
                    </a:lnTo>
                    <a:lnTo>
                      <a:pt x="52" y="722"/>
                    </a:lnTo>
                    <a:lnTo>
                      <a:pt x="63" y="726"/>
                    </a:lnTo>
                    <a:lnTo>
                      <a:pt x="63" y="726"/>
                    </a:lnTo>
                    <a:lnTo>
                      <a:pt x="77" y="728"/>
                    </a:lnTo>
                    <a:lnTo>
                      <a:pt x="91" y="728"/>
                    </a:lnTo>
                    <a:lnTo>
                      <a:pt x="105" y="727"/>
                    </a:lnTo>
                    <a:lnTo>
                      <a:pt x="119" y="724"/>
                    </a:lnTo>
                    <a:lnTo>
                      <a:pt x="119" y="724"/>
                    </a:lnTo>
                    <a:lnTo>
                      <a:pt x="133" y="721"/>
                    </a:lnTo>
                    <a:lnTo>
                      <a:pt x="147" y="717"/>
                    </a:lnTo>
                    <a:lnTo>
                      <a:pt x="159" y="710"/>
                    </a:lnTo>
                    <a:lnTo>
                      <a:pt x="172" y="704"/>
                    </a:lnTo>
                    <a:lnTo>
                      <a:pt x="172" y="704"/>
                    </a:lnTo>
                    <a:lnTo>
                      <a:pt x="186" y="696"/>
                    </a:lnTo>
                    <a:lnTo>
                      <a:pt x="199" y="688"/>
                    </a:lnTo>
                    <a:lnTo>
                      <a:pt x="223" y="670"/>
                    </a:lnTo>
                    <a:lnTo>
                      <a:pt x="246" y="651"/>
                    </a:lnTo>
                    <a:lnTo>
                      <a:pt x="269" y="630"/>
                    </a:lnTo>
                    <a:lnTo>
                      <a:pt x="269" y="630"/>
                    </a:lnTo>
                    <a:lnTo>
                      <a:pt x="316" y="590"/>
                    </a:lnTo>
                    <a:lnTo>
                      <a:pt x="338" y="568"/>
                    </a:lnTo>
                    <a:lnTo>
                      <a:pt x="361" y="548"/>
                    </a:lnTo>
                    <a:lnTo>
                      <a:pt x="361" y="548"/>
                    </a:lnTo>
                    <a:lnTo>
                      <a:pt x="386" y="522"/>
                    </a:lnTo>
                    <a:lnTo>
                      <a:pt x="410" y="497"/>
                    </a:lnTo>
                    <a:lnTo>
                      <a:pt x="431" y="470"/>
                    </a:lnTo>
                    <a:lnTo>
                      <a:pt x="453" y="442"/>
                    </a:lnTo>
                    <a:lnTo>
                      <a:pt x="474" y="414"/>
                    </a:lnTo>
                    <a:lnTo>
                      <a:pt x="494" y="385"/>
                    </a:lnTo>
                    <a:lnTo>
                      <a:pt x="511" y="354"/>
                    </a:lnTo>
                    <a:lnTo>
                      <a:pt x="528" y="325"/>
                    </a:lnTo>
                    <a:lnTo>
                      <a:pt x="528" y="325"/>
                    </a:lnTo>
                    <a:lnTo>
                      <a:pt x="544" y="293"/>
                    </a:lnTo>
                    <a:lnTo>
                      <a:pt x="558" y="261"/>
                    </a:lnTo>
                    <a:lnTo>
                      <a:pt x="570" y="228"/>
                    </a:lnTo>
                    <a:lnTo>
                      <a:pt x="575" y="211"/>
                    </a:lnTo>
                    <a:lnTo>
                      <a:pt x="579" y="194"/>
                    </a:lnTo>
                    <a:lnTo>
                      <a:pt x="579" y="194"/>
                    </a:lnTo>
                    <a:lnTo>
                      <a:pt x="583" y="176"/>
                    </a:lnTo>
                    <a:lnTo>
                      <a:pt x="585" y="157"/>
                    </a:lnTo>
                    <a:lnTo>
                      <a:pt x="589" y="120"/>
                    </a:lnTo>
                    <a:lnTo>
                      <a:pt x="589" y="83"/>
                    </a:lnTo>
                    <a:lnTo>
                      <a:pt x="589" y="46"/>
                    </a:lnTo>
                    <a:lnTo>
                      <a:pt x="589" y="46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5"/>
                    </a:lnTo>
                    <a:lnTo>
                      <a:pt x="586" y="3"/>
                    </a:lnTo>
                    <a:lnTo>
                      <a:pt x="585" y="1"/>
                    </a:lnTo>
                    <a:lnTo>
                      <a:pt x="581" y="0"/>
                    </a:lnTo>
                    <a:lnTo>
                      <a:pt x="579" y="1"/>
                    </a:lnTo>
                    <a:lnTo>
                      <a:pt x="576" y="3"/>
                    </a:lnTo>
                    <a:lnTo>
                      <a:pt x="575" y="5"/>
                    </a:lnTo>
                    <a:lnTo>
                      <a:pt x="574" y="8"/>
                    </a:lnTo>
                    <a:lnTo>
                      <a:pt x="574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7" name="Freeform 144">
                <a:extLst>
                  <a:ext uri="{FF2B5EF4-FFF2-40B4-BE49-F238E27FC236}">
                    <a16:creationId xmlns:a16="http://schemas.microsoft.com/office/drawing/2014/main" id="{2C40C6F3-70EC-2E12-72E2-972662D32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9" y="307"/>
                <a:ext cx="169" cy="180"/>
              </a:xfrm>
              <a:custGeom>
                <a:avLst/>
                <a:gdLst>
                  <a:gd name="T0" fmla="*/ 337 w 338"/>
                  <a:gd name="T1" fmla="*/ 257 h 359"/>
                  <a:gd name="T2" fmla="*/ 322 w 338"/>
                  <a:gd name="T3" fmla="*/ 217 h 359"/>
                  <a:gd name="T4" fmla="*/ 301 w 338"/>
                  <a:gd name="T5" fmla="*/ 178 h 359"/>
                  <a:gd name="T6" fmla="*/ 277 w 338"/>
                  <a:gd name="T7" fmla="*/ 142 h 359"/>
                  <a:gd name="T8" fmla="*/ 251 w 338"/>
                  <a:gd name="T9" fmla="*/ 108 h 359"/>
                  <a:gd name="T10" fmla="*/ 219 w 338"/>
                  <a:gd name="T11" fmla="*/ 77 h 359"/>
                  <a:gd name="T12" fmla="*/ 185 w 338"/>
                  <a:gd name="T13" fmla="*/ 52 h 359"/>
                  <a:gd name="T14" fmla="*/ 148 w 338"/>
                  <a:gd name="T15" fmla="*/ 30 h 359"/>
                  <a:gd name="T16" fmla="*/ 108 w 338"/>
                  <a:gd name="T17" fmla="*/ 14 h 359"/>
                  <a:gd name="T18" fmla="*/ 85 w 338"/>
                  <a:gd name="T19" fmla="*/ 7 h 359"/>
                  <a:gd name="T20" fmla="*/ 38 w 338"/>
                  <a:gd name="T21" fmla="*/ 0 h 359"/>
                  <a:gd name="T22" fmla="*/ 14 w 338"/>
                  <a:gd name="T23" fmla="*/ 0 h 359"/>
                  <a:gd name="T24" fmla="*/ 8 w 338"/>
                  <a:gd name="T25" fmla="*/ 4 h 359"/>
                  <a:gd name="T26" fmla="*/ 4 w 338"/>
                  <a:gd name="T27" fmla="*/ 13 h 359"/>
                  <a:gd name="T28" fmla="*/ 0 w 338"/>
                  <a:gd name="T29" fmla="*/ 29 h 359"/>
                  <a:gd name="T30" fmla="*/ 3 w 338"/>
                  <a:gd name="T31" fmla="*/ 46 h 359"/>
                  <a:gd name="T32" fmla="*/ 8 w 338"/>
                  <a:gd name="T33" fmla="*/ 62 h 359"/>
                  <a:gd name="T34" fmla="*/ 21 w 338"/>
                  <a:gd name="T35" fmla="*/ 85 h 359"/>
                  <a:gd name="T36" fmla="*/ 43 w 338"/>
                  <a:gd name="T37" fmla="*/ 112 h 359"/>
                  <a:gd name="T38" fmla="*/ 55 w 338"/>
                  <a:gd name="T39" fmla="*/ 125 h 359"/>
                  <a:gd name="T40" fmla="*/ 90 w 338"/>
                  <a:gd name="T41" fmla="*/ 159 h 359"/>
                  <a:gd name="T42" fmla="*/ 101 w 338"/>
                  <a:gd name="T43" fmla="*/ 170 h 359"/>
                  <a:gd name="T44" fmla="*/ 131 w 338"/>
                  <a:gd name="T45" fmla="*/ 210 h 359"/>
                  <a:gd name="T46" fmla="*/ 158 w 338"/>
                  <a:gd name="T47" fmla="*/ 251 h 359"/>
                  <a:gd name="T48" fmla="*/ 172 w 338"/>
                  <a:gd name="T49" fmla="*/ 275 h 359"/>
                  <a:gd name="T50" fmla="*/ 195 w 338"/>
                  <a:gd name="T51" fmla="*/ 327 h 359"/>
                  <a:gd name="T52" fmla="*/ 202 w 338"/>
                  <a:gd name="T53" fmla="*/ 354 h 359"/>
                  <a:gd name="T54" fmla="*/ 206 w 338"/>
                  <a:gd name="T55" fmla="*/ 359 h 359"/>
                  <a:gd name="T56" fmla="*/ 211 w 338"/>
                  <a:gd name="T57" fmla="*/ 359 h 359"/>
                  <a:gd name="T58" fmla="*/ 216 w 338"/>
                  <a:gd name="T59" fmla="*/ 356 h 359"/>
                  <a:gd name="T60" fmla="*/ 218 w 338"/>
                  <a:gd name="T61" fmla="*/ 350 h 359"/>
                  <a:gd name="T62" fmla="*/ 210 w 338"/>
                  <a:gd name="T63" fmla="*/ 326 h 359"/>
                  <a:gd name="T64" fmla="*/ 192 w 338"/>
                  <a:gd name="T65" fmla="*/ 281 h 359"/>
                  <a:gd name="T66" fmla="*/ 169 w 338"/>
                  <a:gd name="T67" fmla="*/ 239 h 359"/>
                  <a:gd name="T68" fmla="*/ 141 w 338"/>
                  <a:gd name="T69" fmla="*/ 198 h 359"/>
                  <a:gd name="T70" fmla="*/ 127 w 338"/>
                  <a:gd name="T71" fmla="*/ 179 h 359"/>
                  <a:gd name="T72" fmla="*/ 104 w 338"/>
                  <a:gd name="T73" fmla="*/ 153 h 359"/>
                  <a:gd name="T74" fmla="*/ 80 w 338"/>
                  <a:gd name="T75" fmla="*/ 128 h 359"/>
                  <a:gd name="T76" fmla="*/ 43 w 338"/>
                  <a:gd name="T77" fmla="*/ 90 h 359"/>
                  <a:gd name="T78" fmla="*/ 32 w 338"/>
                  <a:gd name="T79" fmla="*/ 75 h 359"/>
                  <a:gd name="T80" fmla="*/ 21 w 338"/>
                  <a:gd name="T81" fmla="*/ 53 h 359"/>
                  <a:gd name="T82" fmla="*/ 17 w 338"/>
                  <a:gd name="T83" fmla="*/ 37 h 359"/>
                  <a:gd name="T84" fmla="*/ 18 w 338"/>
                  <a:gd name="T85" fmla="*/ 20 h 359"/>
                  <a:gd name="T86" fmla="*/ 21 w 338"/>
                  <a:gd name="T87" fmla="*/ 11 h 359"/>
                  <a:gd name="T88" fmla="*/ 14 w 338"/>
                  <a:gd name="T89" fmla="*/ 15 h 359"/>
                  <a:gd name="T90" fmla="*/ 56 w 338"/>
                  <a:gd name="T91" fmla="*/ 18 h 359"/>
                  <a:gd name="T92" fmla="*/ 96 w 338"/>
                  <a:gd name="T93" fmla="*/ 25 h 359"/>
                  <a:gd name="T94" fmla="*/ 134 w 338"/>
                  <a:gd name="T95" fmla="*/ 41 h 359"/>
                  <a:gd name="T96" fmla="*/ 169 w 338"/>
                  <a:gd name="T97" fmla="*/ 60 h 359"/>
                  <a:gd name="T98" fmla="*/ 202 w 338"/>
                  <a:gd name="T99" fmla="*/ 85 h 359"/>
                  <a:gd name="T100" fmla="*/ 233 w 338"/>
                  <a:gd name="T101" fmla="*/ 113 h 359"/>
                  <a:gd name="T102" fmla="*/ 260 w 338"/>
                  <a:gd name="T103" fmla="*/ 144 h 359"/>
                  <a:gd name="T104" fmla="*/ 284 w 338"/>
                  <a:gd name="T105" fmla="*/ 177 h 359"/>
                  <a:gd name="T106" fmla="*/ 295 w 338"/>
                  <a:gd name="T107" fmla="*/ 197 h 359"/>
                  <a:gd name="T108" fmla="*/ 314 w 338"/>
                  <a:gd name="T109" fmla="*/ 239 h 359"/>
                  <a:gd name="T110" fmla="*/ 323 w 338"/>
                  <a:gd name="T111" fmla="*/ 261 h 359"/>
                  <a:gd name="T112" fmla="*/ 327 w 338"/>
                  <a:gd name="T113" fmla="*/ 266 h 359"/>
                  <a:gd name="T114" fmla="*/ 332 w 338"/>
                  <a:gd name="T115" fmla="*/ 266 h 359"/>
                  <a:gd name="T116" fmla="*/ 337 w 338"/>
                  <a:gd name="T117" fmla="*/ 262 h 359"/>
                  <a:gd name="T118" fmla="*/ 337 w 338"/>
                  <a:gd name="T119" fmla="*/ 257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8" h="359">
                    <a:moveTo>
                      <a:pt x="337" y="257"/>
                    </a:moveTo>
                    <a:lnTo>
                      <a:pt x="337" y="257"/>
                    </a:lnTo>
                    <a:lnTo>
                      <a:pt x="331" y="237"/>
                    </a:lnTo>
                    <a:lnTo>
                      <a:pt x="322" y="217"/>
                    </a:lnTo>
                    <a:lnTo>
                      <a:pt x="313" y="197"/>
                    </a:lnTo>
                    <a:lnTo>
                      <a:pt x="301" y="178"/>
                    </a:lnTo>
                    <a:lnTo>
                      <a:pt x="290" y="160"/>
                    </a:lnTo>
                    <a:lnTo>
                      <a:pt x="277" y="142"/>
                    </a:lnTo>
                    <a:lnTo>
                      <a:pt x="265" y="125"/>
                    </a:lnTo>
                    <a:lnTo>
                      <a:pt x="251" y="108"/>
                    </a:lnTo>
                    <a:lnTo>
                      <a:pt x="235" y="93"/>
                    </a:lnTo>
                    <a:lnTo>
                      <a:pt x="219" y="77"/>
                    </a:lnTo>
                    <a:lnTo>
                      <a:pt x="202" y="65"/>
                    </a:lnTo>
                    <a:lnTo>
                      <a:pt x="185" y="52"/>
                    </a:lnTo>
                    <a:lnTo>
                      <a:pt x="167" y="41"/>
                    </a:lnTo>
                    <a:lnTo>
                      <a:pt x="148" y="30"/>
                    </a:lnTo>
                    <a:lnTo>
                      <a:pt x="129" y="21"/>
                    </a:lnTo>
                    <a:lnTo>
                      <a:pt x="108" y="14"/>
                    </a:lnTo>
                    <a:lnTo>
                      <a:pt x="108" y="14"/>
                    </a:lnTo>
                    <a:lnTo>
                      <a:pt x="85" y="7"/>
                    </a:lnTo>
                    <a:lnTo>
                      <a:pt x="61" y="2"/>
                    </a:lnTo>
                    <a:lnTo>
                      <a:pt x="38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4" y="13"/>
                    </a:lnTo>
                    <a:lnTo>
                      <a:pt x="1" y="21"/>
                    </a:lnTo>
                    <a:lnTo>
                      <a:pt x="0" y="29"/>
                    </a:lnTo>
                    <a:lnTo>
                      <a:pt x="1" y="38"/>
                    </a:lnTo>
                    <a:lnTo>
                      <a:pt x="3" y="46"/>
                    </a:lnTo>
                    <a:lnTo>
                      <a:pt x="4" y="55"/>
                    </a:lnTo>
                    <a:lnTo>
                      <a:pt x="8" y="62"/>
                    </a:lnTo>
                    <a:lnTo>
                      <a:pt x="10" y="70"/>
                    </a:lnTo>
                    <a:lnTo>
                      <a:pt x="21" y="85"/>
                    </a:lnTo>
                    <a:lnTo>
                      <a:pt x="31" y="99"/>
                    </a:lnTo>
                    <a:lnTo>
                      <a:pt x="43" y="112"/>
                    </a:lnTo>
                    <a:lnTo>
                      <a:pt x="55" y="125"/>
                    </a:lnTo>
                    <a:lnTo>
                      <a:pt x="55" y="125"/>
                    </a:lnTo>
                    <a:lnTo>
                      <a:pt x="78" y="147"/>
                    </a:lnTo>
                    <a:lnTo>
                      <a:pt x="90" y="159"/>
                    </a:lnTo>
                    <a:lnTo>
                      <a:pt x="101" y="170"/>
                    </a:lnTo>
                    <a:lnTo>
                      <a:pt x="101" y="170"/>
                    </a:lnTo>
                    <a:lnTo>
                      <a:pt x="116" y="189"/>
                    </a:lnTo>
                    <a:lnTo>
                      <a:pt x="131" y="210"/>
                    </a:lnTo>
                    <a:lnTo>
                      <a:pt x="145" y="230"/>
                    </a:lnTo>
                    <a:lnTo>
                      <a:pt x="158" y="251"/>
                    </a:lnTo>
                    <a:lnTo>
                      <a:pt x="158" y="251"/>
                    </a:lnTo>
                    <a:lnTo>
                      <a:pt x="172" y="275"/>
                    </a:lnTo>
                    <a:lnTo>
                      <a:pt x="185" y="300"/>
                    </a:lnTo>
                    <a:lnTo>
                      <a:pt x="195" y="327"/>
                    </a:lnTo>
                    <a:lnTo>
                      <a:pt x="202" y="354"/>
                    </a:lnTo>
                    <a:lnTo>
                      <a:pt x="202" y="354"/>
                    </a:lnTo>
                    <a:lnTo>
                      <a:pt x="204" y="356"/>
                    </a:lnTo>
                    <a:lnTo>
                      <a:pt x="206" y="359"/>
                    </a:lnTo>
                    <a:lnTo>
                      <a:pt x="209" y="359"/>
                    </a:lnTo>
                    <a:lnTo>
                      <a:pt x="211" y="359"/>
                    </a:lnTo>
                    <a:lnTo>
                      <a:pt x="215" y="357"/>
                    </a:lnTo>
                    <a:lnTo>
                      <a:pt x="216" y="356"/>
                    </a:lnTo>
                    <a:lnTo>
                      <a:pt x="218" y="352"/>
                    </a:lnTo>
                    <a:lnTo>
                      <a:pt x="218" y="350"/>
                    </a:lnTo>
                    <a:lnTo>
                      <a:pt x="218" y="350"/>
                    </a:lnTo>
                    <a:lnTo>
                      <a:pt x="210" y="326"/>
                    </a:lnTo>
                    <a:lnTo>
                      <a:pt x="202" y="304"/>
                    </a:lnTo>
                    <a:lnTo>
                      <a:pt x="192" y="281"/>
                    </a:lnTo>
                    <a:lnTo>
                      <a:pt x="181" y="259"/>
                    </a:lnTo>
                    <a:lnTo>
                      <a:pt x="169" y="239"/>
                    </a:lnTo>
                    <a:lnTo>
                      <a:pt x="155" y="219"/>
                    </a:lnTo>
                    <a:lnTo>
                      <a:pt x="141" y="198"/>
                    </a:lnTo>
                    <a:lnTo>
                      <a:pt x="127" y="179"/>
                    </a:lnTo>
                    <a:lnTo>
                      <a:pt x="127" y="179"/>
                    </a:lnTo>
                    <a:lnTo>
                      <a:pt x="116" y="165"/>
                    </a:lnTo>
                    <a:lnTo>
                      <a:pt x="104" y="153"/>
                    </a:lnTo>
                    <a:lnTo>
                      <a:pt x="80" y="128"/>
                    </a:lnTo>
                    <a:lnTo>
                      <a:pt x="80" y="128"/>
                    </a:lnTo>
                    <a:lnTo>
                      <a:pt x="55" y="103"/>
                    </a:lnTo>
                    <a:lnTo>
                      <a:pt x="43" y="90"/>
                    </a:lnTo>
                    <a:lnTo>
                      <a:pt x="32" y="75"/>
                    </a:lnTo>
                    <a:lnTo>
                      <a:pt x="32" y="75"/>
                    </a:lnTo>
                    <a:lnTo>
                      <a:pt x="23" y="61"/>
                    </a:lnTo>
                    <a:lnTo>
                      <a:pt x="21" y="53"/>
                    </a:lnTo>
                    <a:lnTo>
                      <a:pt x="18" y="44"/>
                    </a:lnTo>
                    <a:lnTo>
                      <a:pt x="17" y="37"/>
                    </a:lnTo>
                    <a:lnTo>
                      <a:pt x="17" y="28"/>
                    </a:lnTo>
                    <a:lnTo>
                      <a:pt x="18" y="20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36" y="15"/>
                    </a:lnTo>
                    <a:lnTo>
                      <a:pt x="56" y="18"/>
                    </a:lnTo>
                    <a:lnTo>
                      <a:pt x="76" y="20"/>
                    </a:lnTo>
                    <a:lnTo>
                      <a:pt x="96" y="25"/>
                    </a:lnTo>
                    <a:lnTo>
                      <a:pt x="115" y="33"/>
                    </a:lnTo>
                    <a:lnTo>
                      <a:pt x="134" y="41"/>
                    </a:lnTo>
                    <a:lnTo>
                      <a:pt x="151" y="49"/>
                    </a:lnTo>
                    <a:lnTo>
                      <a:pt x="169" y="60"/>
                    </a:lnTo>
                    <a:lnTo>
                      <a:pt x="186" y="72"/>
                    </a:lnTo>
                    <a:lnTo>
                      <a:pt x="202" y="85"/>
                    </a:lnTo>
                    <a:lnTo>
                      <a:pt x="218" y="98"/>
                    </a:lnTo>
                    <a:lnTo>
                      <a:pt x="233" y="113"/>
                    </a:lnTo>
                    <a:lnTo>
                      <a:pt x="247" y="128"/>
                    </a:lnTo>
                    <a:lnTo>
                      <a:pt x="260" y="144"/>
                    </a:lnTo>
                    <a:lnTo>
                      <a:pt x="272" y="160"/>
                    </a:lnTo>
                    <a:lnTo>
                      <a:pt x="284" y="177"/>
                    </a:lnTo>
                    <a:lnTo>
                      <a:pt x="284" y="177"/>
                    </a:lnTo>
                    <a:lnTo>
                      <a:pt x="295" y="197"/>
                    </a:lnTo>
                    <a:lnTo>
                      <a:pt x="305" y="217"/>
                    </a:lnTo>
                    <a:lnTo>
                      <a:pt x="314" y="239"/>
                    </a:lnTo>
                    <a:lnTo>
                      <a:pt x="323" y="261"/>
                    </a:lnTo>
                    <a:lnTo>
                      <a:pt x="323" y="261"/>
                    </a:lnTo>
                    <a:lnTo>
                      <a:pt x="324" y="263"/>
                    </a:lnTo>
                    <a:lnTo>
                      <a:pt x="327" y="266"/>
                    </a:lnTo>
                    <a:lnTo>
                      <a:pt x="329" y="266"/>
                    </a:lnTo>
                    <a:lnTo>
                      <a:pt x="332" y="266"/>
                    </a:lnTo>
                    <a:lnTo>
                      <a:pt x="334" y="265"/>
                    </a:lnTo>
                    <a:lnTo>
                      <a:pt x="337" y="262"/>
                    </a:lnTo>
                    <a:lnTo>
                      <a:pt x="338" y="259"/>
                    </a:lnTo>
                    <a:lnTo>
                      <a:pt x="337" y="257"/>
                    </a:lnTo>
                    <a:lnTo>
                      <a:pt x="337" y="2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8" name="Freeform 145">
                <a:extLst>
                  <a:ext uri="{FF2B5EF4-FFF2-40B4-BE49-F238E27FC236}">
                    <a16:creationId xmlns:a16="http://schemas.microsoft.com/office/drawing/2014/main" id="{D708759F-1C89-3996-0870-14744F05E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" y="265"/>
                <a:ext cx="10" cy="50"/>
              </a:xfrm>
              <a:custGeom>
                <a:avLst/>
                <a:gdLst>
                  <a:gd name="T0" fmla="*/ 4 w 19"/>
                  <a:gd name="T1" fmla="*/ 8 h 101"/>
                  <a:gd name="T2" fmla="*/ 4 w 19"/>
                  <a:gd name="T3" fmla="*/ 8 h 101"/>
                  <a:gd name="T4" fmla="*/ 1 w 19"/>
                  <a:gd name="T5" fmla="*/ 30 h 101"/>
                  <a:gd name="T6" fmla="*/ 1 w 19"/>
                  <a:gd name="T7" fmla="*/ 50 h 101"/>
                  <a:gd name="T8" fmla="*/ 0 w 19"/>
                  <a:gd name="T9" fmla="*/ 93 h 101"/>
                  <a:gd name="T10" fmla="*/ 0 w 19"/>
                  <a:gd name="T11" fmla="*/ 93 h 101"/>
                  <a:gd name="T12" fmla="*/ 1 w 19"/>
                  <a:gd name="T13" fmla="*/ 97 h 101"/>
                  <a:gd name="T14" fmla="*/ 2 w 19"/>
                  <a:gd name="T15" fmla="*/ 100 h 101"/>
                  <a:gd name="T16" fmla="*/ 5 w 19"/>
                  <a:gd name="T17" fmla="*/ 101 h 101"/>
                  <a:gd name="T18" fmla="*/ 7 w 19"/>
                  <a:gd name="T19" fmla="*/ 101 h 101"/>
                  <a:gd name="T20" fmla="*/ 11 w 19"/>
                  <a:gd name="T21" fmla="*/ 101 h 101"/>
                  <a:gd name="T22" fmla="*/ 13 w 19"/>
                  <a:gd name="T23" fmla="*/ 100 h 101"/>
                  <a:gd name="T24" fmla="*/ 15 w 19"/>
                  <a:gd name="T25" fmla="*/ 97 h 101"/>
                  <a:gd name="T26" fmla="*/ 15 w 19"/>
                  <a:gd name="T27" fmla="*/ 93 h 101"/>
                  <a:gd name="T28" fmla="*/ 15 w 19"/>
                  <a:gd name="T29" fmla="*/ 93 h 101"/>
                  <a:gd name="T30" fmla="*/ 16 w 19"/>
                  <a:gd name="T31" fmla="*/ 50 h 101"/>
                  <a:gd name="T32" fmla="*/ 16 w 19"/>
                  <a:gd name="T33" fmla="*/ 30 h 101"/>
                  <a:gd name="T34" fmla="*/ 19 w 19"/>
                  <a:gd name="T35" fmla="*/ 8 h 101"/>
                  <a:gd name="T36" fmla="*/ 19 w 19"/>
                  <a:gd name="T37" fmla="*/ 8 h 101"/>
                  <a:gd name="T38" fmla="*/ 19 w 19"/>
                  <a:gd name="T39" fmla="*/ 4 h 101"/>
                  <a:gd name="T40" fmla="*/ 16 w 19"/>
                  <a:gd name="T41" fmla="*/ 3 h 101"/>
                  <a:gd name="T42" fmla="*/ 14 w 19"/>
                  <a:gd name="T43" fmla="*/ 0 h 101"/>
                  <a:gd name="T44" fmla="*/ 11 w 19"/>
                  <a:gd name="T45" fmla="*/ 0 h 101"/>
                  <a:gd name="T46" fmla="*/ 11 w 19"/>
                  <a:gd name="T47" fmla="*/ 0 h 101"/>
                  <a:gd name="T48" fmla="*/ 9 w 19"/>
                  <a:gd name="T49" fmla="*/ 0 h 101"/>
                  <a:gd name="T50" fmla="*/ 6 w 19"/>
                  <a:gd name="T51" fmla="*/ 3 h 101"/>
                  <a:gd name="T52" fmla="*/ 5 w 19"/>
                  <a:gd name="T53" fmla="*/ 4 h 101"/>
                  <a:gd name="T54" fmla="*/ 4 w 19"/>
                  <a:gd name="T55" fmla="*/ 8 h 101"/>
                  <a:gd name="T56" fmla="*/ 4 w 19"/>
                  <a:gd name="T57" fmla="*/ 8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9" h="101">
                    <a:moveTo>
                      <a:pt x="4" y="8"/>
                    </a:moveTo>
                    <a:lnTo>
                      <a:pt x="4" y="8"/>
                    </a:lnTo>
                    <a:lnTo>
                      <a:pt x="1" y="30"/>
                    </a:lnTo>
                    <a:lnTo>
                      <a:pt x="1" y="50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1" y="97"/>
                    </a:lnTo>
                    <a:lnTo>
                      <a:pt x="2" y="100"/>
                    </a:lnTo>
                    <a:lnTo>
                      <a:pt x="5" y="101"/>
                    </a:lnTo>
                    <a:lnTo>
                      <a:pt x="7" y="101"/>
                    </a:lnTo>
                    <a:lnTo>
                      <a:pt x="11" y="101"/>
                    </a:lnTo>
                    <a:lnTo>
                      <a:pt x="13" y="100"/>
                    </a:lnTo>
                    <a:lnTo>
                      <a:pt x="15" y="97"/>
                    </a:lnTo>
                    <a:lnTo>
                      <a:pt x="15" y="93"/>
                    </a:lnTo>
                    <a:lnTo>
                      <a:pt x="15" y="93"/>
                    </a:lnTo>
                    <a:lnTo>
                      <a:pt x="16" y="50"/>
                    </a:lnTo>
                    <a:lnTo>
                      <a:pt x="16" y="30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4"/>
                    </a:lnTo>
                    <a:lnTo>
                      <a:pt x="16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4" y="8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9" name="Freeform 146">
                <a:extLst>
                  <a:ext uri="{FF2B5EF4-FFF2-40B4-BE49-F238E27FC236}">
                    <a16:creationId xmlns:a16="http://schemas.microsoft.com/office/drawing/2014/main" id="{A32F40AD-ADDE-B1E1-2168-ACC55F0D1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8" y="278"/>
                <a:ext cx="88" cy="153"/>
              </a:xfrm>
              <a:custGeom>
                <a:avLst/>
                <a:gdLst>
                  <a:gd name="T0" fmla="*/ 0 w 177"/>
                  <a:gd name="T1" fmla="*/ 10 h 306"/>
                  <a:gd name="T2" fmla="*/ 12 w 177"/>
                  <a:gd name="T3" fmla="*/ 65 h 306"/>
                  <a:gd name="T4" fmla="*/ 23 w 177"/>
                  <a:gd name="T5" fmla="*/ 120 h 306"/>
                  <a:gd name="T6" fmla="*/ 28 w 177"/>
                  <a:gd name="T7" fmla="*/ 139 h 306"/>
                  <a:gd name="T8" fmla="*/ 54 w 177"/>
                  <a:gd name="T9" fmla="*/ 191 h 306"/>
                  <a:gd name="T10" fmla="*/ 68 w 177"/>
                  <a:gd name="T11" fmla="*/ 219 h 306"/>
                  <a:gd name="T12" fmla="*/ 85 w 177"/>
                  <a:gd name="T13" fmla="*/ 247 h 306"/>
                  <a:gd name="T14" fmla="*/ 103 w 177"/>
                  <a:gd name="T15" fmla="*/ 274 h 306"/>
                  <a:gd name="T16" fmla="*/ 126 w 177"/>
                  <a:gd name="T17" fmla="*/ 296 h 306"/>
                  <a:gd name="T18" fmla="*/ 132 w 177"/>
                  <a:gd name="T19" fmla="*/ 299 h 306"/>
                  <a:gd name="T20" fmla="*/ 144 w 177"/>
                  <a:gd name="T21" fmla="*/ 304 h 306"/>
                  <a:gd name="T22" fmla="*/ 157 w 177"/>
                  <a:gd name="T23" fmla="*/ 304 h 306"/>
                  <a:gd name="T24" fmla="*/ 169 w 177"/>
                  <a:gd name="T25" fmla="*/ 301 h 306"/>
                  <a:gd name="T26" fmla="*/ 174 w 177"/>
                  <a:gd name="T27" fmla="*/ 296 h 306"/>
                  <a:gd name="T28" fmla="*/ 177 w 177"/>
                  <a:gd name="T29" fmla="*/ 290 h 306"/>
                  <a:gd name="T30" fmla="*/ 174 w 177"/>
                  <a:gd name="T31" fmla="*/ 285 h 306"/>
                  <a:gd name="T32" fmla="*/ 169 w 177"/>
                  <a:gd name="T33" fmla="*/ 283 h 306"/>
                  <a:gd name="T34" fmla="*/ 164 w 177"/>
                  <a:gd name="T35" fmla="*/ 285 h 306"/>
                  <a:gd name="T36" fmla="*/ 160 w 177"/>
                  <a:gd name="T37" fmla="*/ 288 h 306"/>
                  <a:gd name="T38" fmla="*/ 154 w 177"/>
                  <a:gd name="T39" fmla="*/ 290 h 306"/>
                  <a:gd name="T40" fmla="*/ 150 w 177"/>
                  <a:gd name="T41" fmla="*/ 290 h 306"/>
                  <a:gd name="T42" fmla="*/ 143 w 177"/>
                  <a:gd name="T43" fmla="*/ 288 h 306"/>
                  <a:gd name="T44" fmla="*/ 134 w 177"/>
                  <a:gd name="T45" fmla="*/ 283 h 306"/>
                  <a:gd name="T46" fmla="*/ 113 w 177"/>
                  <a:gd name="T47" fmla="*/ 261 h 306"/>
                  <a:gd name="T48" fmla="*/ 97 w 177"/>
                  <a:gd name="T49" fmla="*/ 237 h 306"/>
                  <a:gd name="T50" fmla="*/ 82 w 177"/>
                  <a:gd name="T51" fmla="*/ 212 h 306"/>
                  <a:gd name="T52" fmla="*/ 66 w 177"/>
                  <a:gd name="T53" fmla="*/ 184 h 306"/>
                  <a:gd name="T54" fmla="*/ 45 w 177"/>
                  <a:gd name="T55" fmla="*/ 138 h 306"/>
                  <a:gd name="T56" fmla="*/ 38 w 177"/>
                  <a:gd name="T57" fmla="*/ 121 h 306"/>
                  <a:gd name="T58" fmla="*/ 27 w 177"/>
                  <a:gd name="T59" fmla="*/ 64 h 306"/>
                  <a:gd name="T60" fmla="*/ 16 w 177"/>
                  <a:gd name="T61" fmla="*/ 7 h 306"/>
                  <a:gd name="T62" fmla="*/ 14 w 177"/>
                  <a:gd name="T63" fmla="*/ 3 h 306"/>
                  <a:gd name="T64" fmla="*/ 9 w 177"/>
                  <a:gd name="T65" fmla="*/ 0 h 306"/>
                  <a:gd name="T66" fmla="*/ 4 w 177"/>
                  <a:gd name="T67" fmla="*/ 3 h 306"/>
                  <a:gd name="T68" fmla="*/ 0 w 177"/>
                  <a:gd name="T69" fmla="*/ 7 h 306"/>
                  <a:gd name="T70" fmla="*/ 0 w 177"/>
                  <a:gd name="T71" fmla="*/ 1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7" h="306">
                    <a:moveTo>
                      <a:pt x="0" y="10"/>
                    </a:moveTo>
                    <a:lnTo>
                      <a:pt x="0" y="10"/>
                    </a:lnTo>
                    <a:lnTo>
                      <a:pt x="7" y="37"/>
                    </a:lnTo>
                    <a:lnTo>
                      <a:pt x="12" y="65"/>
                    </a:lnTo>
                    <a:lnTo>
                      <a:pt x="17" y="93"/>
                    </a:lnTo>
                    <a:lnTo>
                      <a:pt x="23" y="120"/>
                    </a:lnTo>
                    <a:lnTo>
                      <a:pt x="23" y="120"/>
                    </a:lnTo>
                    <a:lnTo>
                      <a:pt x="28" y="139"/>
                    </a:lnTo>
                    <a:lnTo>
                      <a:pt x="36" y="157"/>
                    </a:lnTo>
                    <a:lnTo>
                      <a:pt x="54" y="191"/>
                    </a:lnTo>
                    <a:lnTo>
                      <a:pt x="54" y="191"/>
                    </a:lnTo>
                    <a:lnTo>
                      <a:pt x="68" y="219"/>
                    </a:lnTo>
                    <a:lnTo>
                      <a:pt x="85" y="247"/>
                    </a:lnTo>
                    <a:lnTo>
                      <a:pt x="85" y="247"/>
                    </a:lnTo>
                    <a:lnTo>
                      <a:pt x="94" y="260"/>
                    </a:lnTo>
                    <a:lnTo>
                      <a:pt x="103" y="274"/>
                    </a:lnTo>
                    <a:lnTo>
                      <a:pt x="113" y="285"/>
                    </a:lnTo>
                    <a:lnTo>
                      <a:pt x="126" y="296"/>
                    </a:lnTo>
                    <a:lnTo>
                      <a:pt x="126" y="296"/>
                    </a:lnTo>
                    <a:lnTo>
                      <a:pt x="132" y="299"/>
                    </a:lnTo>
                    <a:lnTo>
                      <a:pt x="138" y="303"/>
                    </a:lnTo>
                    <a:lnTo>
                      <a:pt x="144" y="304"/>
                    </a:lnTo>
                    <a:lnTo>
                      <a:pt x="150" y="306"/>
                    </a:lnTo>
                    <a:lnTo>
                      <a:pt x="157" y="304"/>
                    </a:lnTo>
                    <a:lnTo>
                      <a:pt x="163" y="303"/>
                    </a:lnTo>
                    <a:lnTo>
                      <a:pt x="169" y="301"/>
                    </a:lnTo>
                    <a:lnTo>
                      <a:pt x="174" y="296"/>
                    </a:lnTo>
                    <a:lnTo>
                      <a:pt x="174" y="296"/>
                    </a:lnTo>
                    <a:lnTo>
                      <a:pt x="177" y="293"/>
                    </a:lnTo>
                    <a:lnTo>
                      <a:pt x="177" y="290"/>
                    </a:lnTo>
                    <a:lnTo>
                      <a:pt x="177" y="288"/>
                    </a:lnTo>
                    <a:lnTo>
                      <a:pt x="174" y="285"/>
                    </a:lnTo>
                    <a:lnTo>
                      <a:pt x="173" y="283"/>
                    </a:lnTo>
                    <a:lnTo>
                      <a:pt x="169" y="283"/>
                    </a:lnTo>
                    <a:lnTo>
                      <a:pt x="167" y="283"/>
                    </a:lnTo>
                    <a:lnTo>
                      <a:pt x="164" y="285"/>
                    </a:lnTo>
                    <a:lnTo>
                      <a:pt x="164" y="285"/>
                    </a:lnTo>
                    <a:lnTo>
                      <a:pt x="160" y="288"/>
                    </a:lnTo>
                    <a:lnTo>
                      <a:pt x="158" y="289"/>
                    </a:lnTo>
                    <a:lnTo>
                      <a:pt x="154" y="290"/>
                    </a:lnTo>
                    <a:lnTo>
                      <a:pt x="150" y="290"/>
                    </a:lnTo>
                    <a:lnTo>
                      <a:pt x="150" y="290"/>
                    </a:lnTo>
                    <a:lnTo>
                      <a:pt x="143" y="288"/>
                    </a:lnTo>
                    <a:lnTo>
                      <a:pt x="143" y="288"/>
                    </a:lnTo>
                    <a:lnTo>
                      <a:pt x="134" y="283"/>
                    </a:lnTo>
                    <a:lnTo>
                      <a:pt x="134" y="283"/>
                    </a:lnTo>
                    <a:lnTo>
                      <a:pt x="122" y="273"/>
                    </a:lnTo>
                    <a:lnTo>
                      <a:pt x="113" y="261"/>
                    </a:lnTo>
                    <a:lnTo>
                      <a:pt x="104" y="250"/>
                    </a:lnTo>
                    <a:lnTo>
                      <a:pt x="97" y="237"/>
                    </a:lnTo>
                    <a:lnTo>
                      <a:pt x="97" y="237"/>
                    </a:lnTo>
                    <a:lnTo>
                      <a:pt x="82" y="212"/>
                    </a:lnTo>
                    <a:lnTo>
                      <a:pt x="66" y="184"/>
                    </a:lnTo>
                    <a:lnTo>
                      <a:pt x="66" y="184"/>
                    </a:lnTo>
                    <a:lnTo>
                      <a:pt x="51" y="153"/>
                    </a:lnTo>
                    <a:lnTo>
                      <a:pt x="45" y="138"/>
                    </a:lnTo>
                    <a:lnTo>
                      <a:pt x="38" y="121"/>
                    </a:lnTo>
                    <a:lnTo>
                      <a:pt x="38" y="121"/>
                    </a:lnTo>
                    <a:lnTo>
                      <a:pt x="32" y="93"/>
                    </a:lnTo>
                    <a:lnTo>
                      <a:pt x="27" y="64"/>
                    </a:lnTo>
                    <a:lnTo>
                      <a:pt x="22" y="35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0" name="Freeform 147">
                <a:extLst>
                  <a:ext uri="{FF2B5EF4-FFF2-40B4-BE49-F238E27FC236}">
                    <a16:creationId xmlns:a16="http://schemas.microsoft.com/office/drawing/2014/main" id="{96D10D63-5089-D607-C4BB-0CC6E21DD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4" y="333"/>
                <a:ext cx="111" cy="137"/>
              </a:xfrm>
              <a:custGeom>
                <a:avLst/>
                <a:gdLst>
                  <a:gd name="T0" fmla="*/ 1 w 222"/>
                  <a:gd name="T1" fmla="*/ 11 h 274"/>
                  <a:gd name="T2" fmla="*/ 16 w 222"/>
                  <a:gd name="T3" fmla="*/ 37 h 274"/>
                  <a:gd name="T4" fmla="*/ 27 w 222"/>
                  <a:gd name="T5" fmla="*/ 64 h 274"/>
                  <a:gd name="T6" fmla="*/ 45 w 222"/>
                  <a:gd name="T7" fmla="*/ 121 h 274"/>
                  <a:gd name="T8" fmla="*/ 53 w 222"/>
                  <a:gd name="T9" fmla="*/ 141 h 274"/>
                  <a:gd name="T10" fmla="*/ 73 w 222"/>
                  <a:gd name="T11" fmla="*/ 181 h 274"/>
                  <a:gd name="T12" fmla="*/ 86 w 222"/>
                  <a:gd name="T13" fmla="*/ 199 h 274"/>
                  <a:gd name="T14" fmla="*/ 109 w 222"/>
                  <a:gd name="T15" fmla="*/ 225 h 274"/>
                  <a:gd name="T16" fmla="*/ 136 w 222"/>
                  <a:gd name="T17" fmla="*/ 249 h 274"/>
                  <a:gd name="T18" fmla="*/ 148 w 222"/>
                  <a:gd name="T19" fmla="*/ 258 h 274"/>
                  <a:gd name="T20" fmla="*/ 169 w 222"/>
                  <a:gd name="T21" fmla="*/ 270 h 274"/>
                  <a:gd name="T22" fmla="*/ 183 w 222"/>
                  <a:gd name="T23" fmla="*/ 274 h 274"/>
                  <a:gd name="T24" fmla="*/ 190 w 222"/>
                  <a:gd name="T25" fmla="*/ 274 h 274"/>
                  <a:gd name="T26" fmla="*/ 200 w 222"/>
                  <a:gd name="T27" fmla="*/ 271 h 274"/>
                  <a:gd name="T28" fmla="*/ 208 w 222"/>
                  <a:gd name="T29" fmla="*/ 266 h 274"/>
                  <a:gd name="T30" fmla="*/ 217 w 222"/>
                  <a:gd name="T31" fmla="*/ 251 h 274"/>
                  <a:gd name="T32" fmla="*/ 221 w 222"/>
                  <a:gd name="T33" fmla="*/ 232 h 274"/>
                  <a:gd name="T34" fmla="*/ 222 w 222"/>
                  <a:gd name="T35" fmla="*/ 214 h 274"/>
                  <a:gd name="T36" fmla="*/ 219 w 222"/>
                  <a:gd name="T37" fmla="*/ 209 h 274"/>
                  <a:gd name="T38" fmla="*/ 213 w 222"/>
                  <a:gd name="T39" fmla="*/ 206 h 274"/>
                  <a:gd name="T40" fmla="*/ 208 w 222"/>
                  <a:gd name="T41" fmla="*/ 209 h 274"/>
                  <a:gd name="T42" fmla="*/ 207 w 222"/>
                  <a:gd name="T43" fmla="*/ 214 h 274"/>
                  <a:gd name="T44" fmla="*/ 205 w 222"/>
                  <a:gd name="T45" fmla="*/ 232 h 274"/>
                  <a:gd name="T46" fmla="*/ 202 w 222"/>
                  <a:gd name="T47" fmla="*/ 248 h 274"/>
                  <a:gd name="T48" fmla="*/ 199 w 222"/>
                  <a:gd name="T49" fmla="*/ 252 h 274"/>
                  <a:gd name="T50" fmla="*/ 197 w 222"/>
                  <a:gd name="T51" fmla="*/ 255 h 274"/>
                  <a:gd name="T52" fmla="*/ 195 w 222"/>
                  <a:gd name="T53" fmla="*/ 257 h 274"/>
                  <a:gd name="T54" fmla="*/ 194 w 222"/>
                  <a:gd name="T55" fmla="*/ 257 h 274"/>
                  <a:gd name="T56" fmla="*/ 191 w 222"/>
                  <a:gd name="T57" fmla="*/ 257 h 274"/>
                  <a:gd name="T58" fmla="*/ 190 w 222"/>
                  <a:gd name="T59" fmla="*/ 258 h 274"/>
                  <a:gd name="T60" fmla="*/ 179 w 222"/>
                  <a:gd name="T61" fmla="*/ 257 h 274"/>
                  <a:gd name="T62" fmla="*/ 166 w 222"/>
                  <a:gd name="T63" fmla="*/ 252 h 274"/>
                  <a:gd name="T64" fmla="*/ 144 w 222"/>
                  <a:gd name="T65" fmla="*/ 237 h 274"/>
                  <a:gd name="T66" fmla="*/ 132 w 222"/>
                  <a:gd name="T67" fmla="*/ 225 h 274"/>
                  <a:gd name="T68" fmla="*/ 108 w 222"/>
                  <a:gd name="T69" fmla="*/ 201 h 274"/>
                  <a:gd name="T70" fmla="*/ 97 w 222"/>
                  <a:gd name="T71" fmla="*/ 188 h 274"/>
                  <a:gd name="T72" fmla="*/ 76 w 222"/>
                  <a:gd name="T73" fmla="*/ 155 h 274"/>
                  <a:gd name="T74" fmla="*/ 61 w 222"/>
                  <a:gd name="T75" fmla="*/ 118 h 274"/>
                  <a:gd name="T76" fmla="*/ 52 w 222"/>
                  <a:gd name="T77" fmla="*/ 89 h 274"/>
                  <a:gd name="T78" fmla="*/ 36 w 222"/>
                  <a:gd name="T79" fmla="*/ 45 h 274"/>
                  <a:gd name="T80" fmla="*/ 22 w 222"/>
                  <a:gd name="T81" fmla="*/ 17 h 274"/>
                  <a:gd name="T82" fmla="*/ 15 w 222"/>
                  <a:gd name="T83" fmla="*/ 4 h 274"/>
                  <a:gd name="T84" fmla="*/ 10 w 222"/>
                  <a:gd name="T85" fmla="*/ 0 h 274"/>
                  <a:gd name="T86" fmla="*/ 3 w 222"/>
                  <a:gd name="T87" fmla="*/ 1 h 274"/>
                  <a:gd name="T88" fmla="*/ 0 w 222"/>
                  <a:gd name="T89" fmla="*/ 5 h 274"/>
                  <a:gd name="T90" fmla="*/ 1 w 222"/>
                  <a:gd name="T91" fmla="*/ 11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2" h="274">
                    <a:moveTo>
                      <a:pt x="1" y="11"/>
                    </a:moveTo>
                    <a:lnTo>
                      <a:pt x="1" y="11"/>
                    </a:lnTo>
                    <a:lnTo>
                      <a:pt x="10" y="24"/>
                    </a:lnTo>
                    <a:lnTo>
                      <a:pt x="16" y="37"/>
                    </a:lnTo>
                    <a:lnTo>
                      <a:pt x="22" y="51"/>
                    </a:lnTo>
                    <a:lnTo>
                      <a:pt x="27" y="64"/>
                    </a:lnTo>
                    <a:lnTo>
                      <a:pt x="36" y="92"/>
                    </a:lnTo>
                    <a:lnTo>
                      <a:pt x="45" y="121"/>
                    </a:lnTo>
                    <a:lnTo>
                      <a:pt x="45" y="121"/>
                    </a:lnTo>
                    <a:lnTo>
                      <a:pt x="53" y="141"/>
                    </a:lnTo>
                    <a:lnTo>
                      <a:pt x="62" y="162"/>
                    </a:lnTo>
                    <a:lnTo>
                      <a:pt x="73" y="181"/>
                    </a:lnTo>
                    <a:lnTo>
                      <a:pt x="86" y="199"/>
                    </a:lnTo>
                    <a:lnTo>
                      <a:pt x="86" y="199"/>
                    </a:lnTo>
                    <a:lnTo>
                      <a:pt x="97" y="213"/>
                    </a:lnTo>
                    <a:lnTo>
                      <a:pt x="109" y="225"/>
                    </a:lnTo>
                    <a:lnTo>
                      <a:pt x="123" y="238"/>
                    </a:lnTo>
                    <a:lnTo>
                      <a:pt x="136" y="249"/>
                    </a:lnTo>
                    <a:lnTo>
                      <a:pt x="136" y="249"/>
                    </a:lnTo>
                    <a:lnTo>
                      <a:pt x="148" y="258"/>
                    </a:lnTo>
                    <a:lnTo>
                      <a:pt x="161" y="266"/>
                    </a:lnTo>
                    <a:lnTo>
                      <a:pt x="169" y="270"/>
                    </a:lnTo>
                    <a:lnTo>
                      <a:pt x="176" y="272"/>
                    </a:lnTo>
                    <a:lnTo>
                      <a:pt x="183" y="274"/>
                    </a:lnTo>
                    <a:lnTo>
                      <a:pt x="190" y="274"/>
                    </a:lnTo>
                    <a:lnTo>
                      <a:pt x="190" y="274"/>
                    </a:lnTo>
                    <a:lnTo>
                      <a:pt x="195" y="272"/>
                    </a:lnTo>
                    <a:lnTo>
                      <a:pt x="200" y="271"/>
                    </a:lnTo>
                    <a:lnTo>
                      <a:pt x="204" y="269"/>
                    </a:lnTo>
                    <a:lnTo>
                      <a:pt x="208" y="266"/>
                    </a:lnTo>
                    <a:lnTo>
                      <a:pt x="213" y="260"/>
                    </a:lnTo>
                    <a:lnTo>
                      <a:pt x="217" y="251"/>
                    </a:lnTo>
                    <a:lnTo>
                      <a:pt x="219" y="242"/>
                    </a:lnTo>
                    <a:lnTo>
                      <a:pt x="221" y="232"/>
                    </a:lnTo>
                    <a:lnTo>
                      <a:pt x="222" y="214"/>
                    </a:lnTo>
                    <a:lnTo>
                      <a:pt x="222" y="214"/>
                    </a:lnTo>
                    <a:lnTo>
                      <a:pt x="221" y="210"/>
                    </a:lnTo>
                    <a:lnTo>
                      <a:pt x="219" y="209"/>
                    </a:lnTo>
                    <a:lnTo>
                      <a:pt x="217" y="206"/>
                    </a:lnTo>
                    <a:lnTo>
                      <a:pt x="213" y="206"/>
                    </a:lnTo>
                    <a:lnTo>
                      <a:pt x="210" y="206"/>
                    </a:lnTo>
                    <a:lnTo>
                      <a:pt x="208" y="209"/>
                    </a:lnTo>
                    <a:lnTo>
                      <a:pt x="207" y="210"/>
                    </a:lnTo>
                    <a:lnTo>
                      <a:pt x="207" y="214"/>
                    </a:lnTo>
                    <a:lnTo>
                      <a:pt x="207" y="214"/>
                    </a:lnTo>
                    <a:lnTo>
                      <a:pt x="205" y="232"/>
                    </a:lnTo>
                    <a:lnTo>
                      <a:pt x="204" y="241"/>
                    </a:lnTo>
                    <a:lnTo>
                      <a:pt x="202" y="248"/>
                    </a:lnTo>
                    <a:lnTo>
                      <a:pt x="202" y="248"/>
                    </a:lnTo>
                    <a:lnTo>
                      <a:pt x="199" y="252"/>
                    </a:lnTo>
                    <a:lnTo>
                      <a:pt x="197" y="255"/>
                    </a:lnTo>
                    <a:lnTo>
                      <a:pt x="197" y="255"/>
                    </a:lnTo>
                    <a:lnTo>
                      <a:pt x="195" y="257"/>
                    </a:lnTo>
                    <a:lnTo>
                      <a:pt x="195" y="257"/>
                    </a:lnTo>
                    <a:lnTo>
                      <a:pt x="194" y="257"/>
                    </a:lnTo>
                    <a:lnTo>
                      <a:pt x="194" y="257"/>
                    </a:lnTo>
                    <a:lnTo>
                      <a:pt x="191" y="257"/>
                    </a:lnTo>
                    <a:lnTo>
                      <a:pt x="191" y="257"/>
                    </a:lnTo>
                    <a:lnTo>
                      <a:pt x="190" y="258"/>
                    </a:lnTo>
                    <a:lnTo>
                      <a:pt x="190" y="258"/>
                    </a:lnTo>
                    <a:lnTo>
                      <a:pt x="184" y="258"/>
                    </a:lnTo>
                    <a:lnTo>
                      <a:pt x="179" y="257"/>
                    </a:lnTo>
                    <a:lnTo>
                      <a:pt x="172" y="255"/>
                    </a:lnTo>
                    <a:lnTo>
                      <a:pt x="166" y="252"/>
                    </a:lnTo>
                    <a:lnTo>
                      <a:pt x="155" y="244"/>
                    </a:lnTo>
                    <a:lnTo>
                      <a:pt x="144" y="237"/>
                    </a:lnTo>
                    <a:lnTo>
                      <a:pt x="144" y="237"/>
                    </a:lnTo>
                    <a:lnTo>
                      <a:pt x="132" y="225"/>
                    </a:lnTo>
                    <a:lnTo>
                      <a:pt x="119" y="214"/>
                    </a:lnTo>
                    <a:lnTo>
                      <a:pt x="108" y="201"/>
                    </a:lnTo>
                    <a:lnTo>
                      <a:pt x="97" y="188"/>
                    </a:lnTo>
                    <a:lnTo>
                      <a:pt x="97" y="188"/>
                    </a:lnTo>
                    <a:lnTo>
                      <a:pt x="86" y="172"/>
                    </a:lnTo>
                    <a:lnTo>
                      <a:pt x="76" y="155"/>
                    </a:lnTo>
                    <a:lnTo>
                      <a:pt x="68" y="137"/>
                    </a:lnTo>
                    <a:lnTo>
                      <a:pt x="61" y="118"/>
                    </a:lnTo>
                    <a:lnTo>
                      <a:pt x="61" y="118"/>
                    </a:lnTo>
                    <a:lnTo>
                      <a:pt x="52" y="89"/>
                    </a:lnTo>
                    <a:lnTo>
                      <a:pt x="41" y="59"/>
                    </a:lnTo>
                    <a:lnTo>
                      <a:pt x="36" y="45"/>
                    </a:lnTo>
                    <a:lnTo>
                      <a:pt x="30" y="31"/>
                    </a:lnTo>
                    <a:lnTo>
                      <a:pt x="22" y="17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1" name="Freeform 148">
                <a:extLst>
                  <a:ext uri="{FF2B5EF4-FFF2-40B4-BE49-F238E27FC236}">
                    <a16:creationId xmlns:a16="http://schemas.microsoft.com/office/drawing/2014/main" id="{3B573C30-B60B-0FC2-16B5-E56D6AFAE0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7" y="451"/>
                <a:ext cx="39" cy="27"/>
              </a:xfrm>
              <a:custGeom>
                <a:avLst/>
                <a:gdLst>
                  <a:gd name="T0" fmla="*/ 1 w 77"/>
                  <a:gd name="T1" fmla="*/ 27 h 55"/>
                  <a:gd name="T2" fmla="*/ 19 w 77"/>
                  <a:gd name="T3" fmla="*/ 43 h 55"/>
                  <a:gd name="T4" fmla="*/ 41 w 77"/>
                  <a:gd name="T5" fmla="*/ 54 h 55"/>
                  <a:gd name="T6" fmla="*/ 50 w 77"/>
                  <a:gd name="T7" fmla="*/ 55 h 55"/>
                  <a:gd name="T8" fmla="*/ 60 w 77"/>
                  <a:gd name="T9" fmla="*/ 54 h 55"/>
                  <a:gd name="T10" fmla="*/ 65 w 77"/>
                  <a:gd name="T11" fmla="*/ 51 h 55"/>
                  <a:gd name="T12" fmla="*/ 72 w 77"/>
                  <a:gd name="T13" fmla="*/ 43 h 55"/>
                  <a:gd name="T14" fmla="*/ 75 w 77"/>
                  <a:gd name="T15" fmla="*/ 38 h 55"/>
                  <a:gd name="T16" fmla="*/ 77 w 77"/>
                  <a:gd name="T17" fmla="*/ 22 h 55"/>
                  <a:gd name="T18" fmla="*/ 76 w 77"/>
                  <a:gd name="T19" fmla="*/ 5 h 55"/>
                  <a:gd name="T20" fmla="*/ 75 w 77"/>
                  <a:gd name="T21" fmla="*/ 3 h 55"/>
                  <a:gd name="T22" fmla="*/ 70 w 77"/>
                  <a:gd name="T23" fmla="*/ 0 h 55"/>
                  <a:gd name="T24" fmla="*/ 66 w 77"/>
                  <a:gd name="T25" fmla="*/ 0 h 55"/>
                  <a:gd name="T26" fmla="*/ 62 w 77"/>
                  <a:gd name="T27" fmla="*/ 4 h 55"/>
                  <a:gd name="T28" fmla="*/ 61 w 77"/>
                  <a:gd name="T29" fmla="*/ 9 h 55"/>
                  <a:gd name="T30" fmla="*/ 62 w 77"/>
                  <a:gd name="T31" fmla="*/ 22 h 55"/>
                  <a:gd name="T32" fmla="*/ 62 w 77"/>
                  <a:gd name="T33" fmla="*/ 28 h 55"/>
                  <a:gd name="T34" fmla="*/ 62 w 77"/>
                  <a:gd name="T35" fmla="*/ 28 h 55"/>
                  <a:gd name="T36" fmla="*/ 61 w 77"/>
                  <a:gd name="T37" fmla="*/ 32 h 55"/>
                  <a:gd name="T38" fmla="*/ 61 w 77"/>
                  <a:gd name="T39" fmla="*/ 33 h 55"/>
                  <a:gd name="T40" fmla="*/ 61 w 77"/>
                  <a:gd name="T41" fmla="*/ 35 h 55"/>
                  <a:gd name="T42" fmla="*/ 60 w 77"/>
                  <a:gd name="T43" fmla="*/ 36 h 55"/>
                  <a:gd name="T44" fmla="*/ 58 w 77"/>
                  <a:gd name="T45" fmla="*/ 36 h 55"/>
                  <a:gd name="T46" fmla="*/ 58 w 77"/>
                  <a:gd name="T47" fmla="*/ 37 h 55"/>
                  <a:gd name="T48" fmla="*/ 57 w 77"/>
                  <a:gd name="T49" fmla="*/ 38 h 55"/>
                  <a:gd name="T50" fmla="*/ 58 w 77"/>
                  <a:gd name="T51" fmla="*/ 37 h 55"/>
                  <a:gd name="T52" fmla="*/ 56 w 77"/>
                  <a:gd name="T53" fmla="*/ 38 h 55"/>
                  <a:gd name="T54" fmla="*/ 56 w 77"/>
                  <a:gd name="T55" fmla="*/ 38 h 55"/>
                  <a:gd name="T56" fmla="*/ 53 w 77"/>
                  <a:gd name="T57" fmla="*/ 40 h 55"/>
                  <a:gd name="T58" fmla="*/ 53 w 77"/>
                  <a:gd name="T59" fmla="*/ 40 h 55"/>
                  <a:gd name="T60" fmla="*/ 51 w 77"/>
                  <a:gd name="T61" fmla="*/ 40 h 55"/>
                  <a:gd name="T62" fmla="*/ 48 w 77"/>
                  <a:gd name="T63" fmla="*/ 40 h 55"/>
                  <a:gd name="T64" fmla="*/ 47 w 77"/>
                  <a:gd name="T65" fmla="*/ 40 h 55"/>
                  <a:gd name="T66" fmla="*/ 48 w 77"/>
                  <a:gd name="T67" fmla="*/ 40 h 55"/>
                  <a:gd name="T68" fmla="*/ 44 w 77"/>
                  <a:gd name="T69" fmla="*/ 38 h 55"/>
                  <a:gd name="T70" fmla="*/ 41 w 77"/>
                  <a:gd name="T71" fmla="*/ 37 h 55"/>
                  <a:gd name="T72" fmla="*/ 39 w 77"/>
                  <a:gd name="T73" fmla="*/ 37 h 55"/>
                  <a:gd name="T74" fmla="*/ 37 w 77"/>
                  <a:gd name="T75" fmla="*/ 36 h 55"/>
                  <a:gd name="T76" fmla="*/ 29 w 77"/>
                  <a:gd name="T77" fmla="*/ 31 h 55"/>
                  <a:gd name="T78" fmla="*/ 27 w 77"/>
                  <a:gd name="T79" fmla="*/ 29 h 55"/>
                  <a:gd name="T80" fmla="*/ 25 w 77"/>
                  <a:gd name="T81" fmla="*/ 29 h 55"/>
                  <a:gd name="T82" fmla="*/ 25 w 77"/>
                  <a:gd name="T83" fmla="*/ 28 h 55"/>
                  <a:gd name="T84" fmla="*/ 20 w 77"/>
                  <a:gd name="T85" fmla="*/ 24 h 55"/>
                  <a:gd name="T86" fmla="*/ 13 w 77"/>
                  <a:gd name="T87" fmla="*/ 15 h 55"/>
                  <a:gd name="T88" fmla="*/ 6 w 77"/>
                  <a:gd name="T89" fmla="*/ 13 h 55"/>
                  <a:gd name="T90" fmla="*/ 1 w 77"/>
                  <a:gd name="T91" fmla="*/ 15 h 55"/>
                  <a:gd name="T92" fmla="*/ 0 w 77"/>
                  <a:gd name="T93" fmla="*/ 18 h 55"/>
                  <a:gd name="T94" fmla="*/ 0 w 77"/>
                  <a:gd name="T95" fmla="*/ 23 h 55"/>
                  <a:gd name="T96" fmla="*/ 1 w 77"/>
                  <a:gd name="T97" fmla="*/ 2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7" h="55">
                    <a:moveTo>
                      <a:pt x="1" y="27"/>
                    </a:moveTo>
                    <a:lnTo>
                      <a:pt x="1" y="27"/>
                    </a:lnTo>
                    <a:lnTo>
                      <a:pt x="9" y="35"/>
                    </a:lnTo>
                    <a:lnTo>
                      <a:pt x="19" y="43"/>
                    </a:lnTo>
                    <a:lnTo>
                      <a:pt x="29" y="50"/>
                    </a:lnTo>
                    <a:lnTo>
                      <a:pt x="41" y="54"/>
                    </a:lnTo>
                    <a:lnTo>
                      <a:pt x="41" y="54"/>
                    </a:lnTo>
                    <a:lnTo>
                      <a:pt x="50" y="55"/>
                    </a:lnTo>
                    <a:lnTo>
                      <a:pt x="55" y="55"/>
                    </a:lnTo>
                    <a:lnTo>
                      <a:pt x="60" y="54"/>
                    </a:lnTo>
                    <a:lnTo>
                      <a:pt x="60" y="54"/>
                    </a:lnTo>
                    <a:lnTo>
                      <a:pt x="65" y="51"/>
                    </a:lnTo>
                    <a:lnTo>
                      <a:pt x="70" y="47"/>
                    </a:lnTo>
                    <a:lnTo>
                      <a:pt x="72" y="43"/>
                    </a:lnTo>
                    <a:lnTo>
                      <a:pt x="75" y="38"/>
                    </a:lnTo>
                    <a:lnTo>
                      <a:pt x="75" y="38"/>
                    </a:lnTo>
                    <a:lnTo>
                      <a:pt x="77" y="29"/>
                    </a:lnTo>
                    <a:lnTo>
                      <a:pt x="77" y="22"/>
                    </a:lnTo>
                    <a:lnTo>
                      <a:pt x="77" y="13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3"/>
                    </a:lnTo>
                    <a:lnTo>
                      <a:pt x="72" y="0"/>
                    </a:lnTo>
                    <a:lnTo>
                      <a:pt x="70" y="0"/>
                    </a:lnTo>
                    <a:lnTo>
                      <a:pt x="66" y="0"/>
                    </a:lnTo>
                    <a:lnTo>
                      <a:pt x="66" y="0"/>
                    </a:lnTo>
                    <a:lnTo>
                      <a:pt x="63" y="1"/>
                    </a:lnTo>
                    <a:lnTo>
                      <a:pt x="62" y="4"/>
                    </a:lnTo>
                    <a:lnTo>
                      <a:pt x="61" y="7"/>
                    </a:lnTo>
                    <a:lnTo>
                      <a:pt x="61" y="9"/>
                    </a:lnTo>
                    <a:lnTo>
                      <a:pt x="61" y="9"/>
                    </a:lnTo>
                    <a:lnTo>
                      <a:pt x="62" y="22"/>
                    </a:lnTo>
                    <a:lnTo>
                      <a:pt x="62" y="22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3"/>
                    </a:lnTo>
                    <a:lnTo>
                      <a:pt x="61" y="33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0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60" y="36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7" y="38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55" y="38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53" y="40"/>
                    </a:lnTo>
                    <a:lnTo>
                      <a:pt x="53" y="40"/>
                    </a:lnTo>
                    <a:lnTo>
                      <a:pt x="53" y="40"/>
                    </a:lnTo>
                    <a:lnTo>
                      <a:pt x="53" y="40"/>
                    </a:lnTo>
                    <a:lnTo>
                      <a:pt x="51" y="40"/>
                    </a:lnTo>
                    <a:lnTo>
                      <a:pt x="51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7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4" y="38"/>
                    </a:lnTo>
                    <a:lnTo>
                      <a:pt x="44" y="38"/>
                    </a:lnTo>
                    <a:lnTo>
                      <a:pt x="41" y="37"/>
                    </a:lnTo>
                    <a:lnTo>
                      <a:pt x="41" y="37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7" y="36"/>
                    </a:lnTo>
                    <a:lnTo>
                      <a:pt x="37" y="36"/>
                    </a:lnTo>
                    <a:lnTo>
                      <a:pt x="29" y="31"/>
                    </a:lnTo>
                    <a:lnTo>
                      <a:pt x="29" y="31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25" y="29"/>
                    </a:lnTo>
                    <a:lnTo>
                      <a:pt x="25" y="29"/>
                    </a:lnTo>
                    <a:lnTo>
                      <a:pt x="25" y="28"/>
                    </a:lnTo>
                    <a:lnTo>
                      <a:pt x="25" y="28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0" y="14"/>
                    </a:lnTo>
                    <a:lnTo>
                      <a:pt x="6" y="13"/>
                    </a:lnTo>
                    <a:lnTo>
                      <a:pt x="4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1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2" name="Freeform 149">
                <a:extLst>
                  <a:ext uri="{FF2B5EF4-FFF2-40B4-BE49-F238E27FC236}">
                    <a16:creationId xmlns:a16="http://schemas.microsoft.com/office/drawing/2014/main" id="{31025B48-D634-B20B-CE87-C808F85AAA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466"/>
                <a:ext cx="39" cy="107"/>
              </a:xfrm>
              <a:custGeom>
                <a:avLst/>
                <a:gdLst>
                  <a:gd name="T0" fmla="*/ 64 w 78"/>
                  <a:gd name="T1" fmla="*/ 2 h 214"/>
                  <a:gd name="T2" fmla="*/ 64 w 78"/>
                  <a:gd name="T3" fmla="*/ 2 h 214"/>
                  <a:gd name="T4" fmla="*/ 49 w 78"/>
                  <a:gd name="T5" fmla="*/ 18 h 214"/>
                  <a:gd name="T6" fmla="*/ 36 w 78"/>
                  <a:gd name="T7" fmla="*/ 35 h 214"/>
                  <a:gd name="T8" fmla="*/ 24 w 78"/>
                  <a:gd name="T9" fmla="*/ 54 h 214"/>
                  <a:gd name="T10" fmla="*/ 15 w 78"/>
                  <a:gd name="T11" fmla="*/ 75 h 214"/>
                  <a:gd name="T12" fmla="*/ 8 w 78"/>
                  <a:gd name="T13" fmla="*/ 96 h 214"/>
                  <a:gd name="T14" fmla="*/ 3 w 78"/>
                  <a:gd name="T15" fmla="*/ 118 h 214"/>
                  <a:gd name="T16" fmla="*/ 0 w 78"/>
                  <a:gd name="T17" fmla="*/ 140 h 214"/>
                  <a:gd name="T18" fmla="*/ 0 w 78"/>
                  <a:gd name="T19" fmla="*/ 161 h 214"/>
                  <a:gd name="T20" fmla="*/ 0 w 78"/>
                  <a:gd name="T21" fmla="*/ 161 h 214"/>
                  <a:gd name="T22" fmla="*/ 0 w 78"/>
                  <a:gd name="T23" fmla="*/ 173 h 214"/>
                  <a:gd name="T24" fmla="*/ 1 w 78"/>
                  <a:gd name="T25" fmla="*/ 186 h 214"/>
                  <a:gd name="T26" fmla="*/ 4 w 78"/>
                  <a:gd name="T27" fmla="*/ 197 h 214"/>
                  <a:gd name="T28" fmla="*/ 8 w 78"/>
                  <a:gd name="T29" fmla="*/ 208 h 214"/>
                  <a:gd name="T30" fmla="*/ 8 w 78"/>
                  <a:gd name="T31" fmla="*/ 208 h 214"/>
                  <a:gd name="T32" fmla="*/ 9 w 78"/>
                  <a:gd name="T33" fmla="*/ 211 h 214"/>
                  <a:gd name="T34" fmla="*/ 12 w 78"/>
                  <a:gd name="T35" fmla="*/ 214 h 214"/>
                  <a:gd name="T36" fmla="*/ 14 w 78"/>
                  <a:gd name="T37" fmla="*/ 214 h 214"/>
                  <a:gd name="T38" fmla="*/ 17 w 78"/>
                  <a:gd name="T39" fmla="*/ 214 h 214"/>
                  <a:gd name="T40" fmla="*/ 19 w 78"/>
                  <a:gd name="T41" fmla="*/ 212 h 214"/>
                  <a:gd name="T42" fmla="*/ 22 w 78"/>
                  <a:gd name="T43" fmla="*/ 210 h 214"/>
                  <a:gd name="T44" fmla="*/ 23 w 78"/>
                  <a:gd name="T45" fmla="*/ 207 h 214"/>
                  <a:gd name="T46" fmla="*/ 22 w 78"/>
                  <a:gd name="T47" fmla="*/ 205 h 214"/>
                  <a:gd name="T48" fmla="*/ 22 w 78"/>
                  <a:gd name="T49" fmla="*/ 205 h 214"/>
                  <a:gd name="T50" fmla="*/ 19 w 78"/>
                  <a:gd name="T51" fmla="*/ 192 h 214"/>
                  <a:gd name="T52" fmla="*/ 17 w 78"/>
                  <a:gd name="T53" fmla="*/ 179 h 214"/>
                  <a:gd name="T54" fmla="*/ 15 w 78"/>
                  <a:gd name="T55" fmla="*/ 166 h 214"/>
                  <a:gd name="T56" fmla="*/ 15 w 78"/>
                  <a:gd name="T57" fmla="*/ 154 h 214"/>
                  <a:gd name="T58" fmla="*/ 15 w 78"/>
                  <a:gd name="T59" fmla="*/ 141 h 214"/>
                  <a:gd name="T60" fmla="*/ 17 w 78"/>
                  <a:gd name="T61" fmla="*/ 127 h 214"/>
                  <a:gd name="T62" fmla="*/ 23 w 78"/>
                  <a:gd name="T63" fmla="*/ 103 h 214"/>
                  <a:gd name="T64" fmla="*/ 23 w 78"/>
                  <a:gd name="T65" fmla="*/ 103 h 214"/>
                  <a:gd name="T66" fmla="*/ 27 w 78"/>
                  <a:gd name="T67" fmla="*/ 90 h 214"/>
                  <a:gd name="T68" fmla="*/ 31 w 78"/>
                  <a:gd name="T69" fmla="*/ 77 h 214"/>
                  <a:gd name="T70" fmla="*/ 36 w 78"/>
                  <a:gd name="T71" fmla="*/ 65 h 214"/>
                  <a:gd name="T72" fmla="*/ 42 w 78"/>
                  <a:gd name="T73" fmla="*/ 53 h 214"/>
                  <a:gd name="T74" fmla="*/ 50 w 78"/>
                  <a:gd name="T75" fmla="*/ 42 h 214"/>
                  <a:gd name="T76" fmla="*/ 57 w 78"/>
                  <a:gd name="T77" fmla="*/ 32 h 214"/>
                  <a:gd name="T78" fmla="*/ 66 w 78"/>
                  <a:gd name="T79" fmla="*/ 21 h 214"/>
                  <a:gd name="T80" fmla="*/ 75 w 78"/>
                  <a:gd name="T81" fmla="*/ 12 h 214"/>
                  <a:gd name="T82" fmla="*/ 75 w 78"/>
                  <a:gd name="T83" fmla="*/ 12 h 214"/>
                  <a:gd name="T84" fmla="*/ 78 w 78"/>
                  <a:gd name="T85" fmla="*/ 10 h 214"/>
                  <a:gd name="T86" fmla="*/ 78 w 78"/>
                  <a:gd name="T87" fmla="*/ 7 h 214"/>
                  <a:gd name="T88" fmla="*/ 76 w 78"/>
                  <a:gd name="T89" fmla="*/ 5 h 214"/>
                  <a:gd name="T90" fmla="*/ 75 w 78"/>
                  <a:gd name="T91" fmla="*/ 2 h 214"/>
                  <a:gd name="T92" fmla="*/ 73 w 78"/>
                  <a:gd name="T93" fmla="*/ 1 h 214"/>
                  <a:gd name="T94" fmla="*/ 70 w 78"/>
                  <a:gd name="T95" fmla="*/ 0 h 214"/>
                  <a:gd name="T96" fmla="*/ 68 w 78"/>
                  <a:gd name="T97" fmla="*/ 0 h 214"/>
                  <a:gd name="T98" fmla="*/ 64 w 78"/>
                  <a:gd name="T99" fmla="*/ 2 h 214"/>
                  <a:gd name="T100" fmla="*/ 64 w 78"/>
                  <a:gd name="T101" fmla="*/ 2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8" h="214">
                    <a:moveTo>
                      <a:pt x="64" y="2"/>
                    </a:moveTo>
                    <a:lnTo>
                      <a:pt x="64" y="2"/>
                    </a:lnTo>
                    <a:lnTo>
                      <a:pt x="49" y="18"/>
                    </a:lnTo>
                    <a:lnTo>
                      <a:pt x="36" y="35"/>
                    </a:lnTo>
                    <a:lnTo>
                      <a:pt x="24" y="54"/>
                    </a:lnTo>
                    <a:lnTo>
                      <a:pt x="15" y="75"/>
                    </a:lnTo>
                    <a:lnTo>
                      <a:pt x="8" y="96"/>
                    </a:lnTo>
                    <a:lnTo>
                      <a:pt x="3" y="118"/>
                    </a:lnTo>
                    <a:lnTo>
                      <a:pt x="0" y="140"/>
                    </a:lnTo>
                    <a:lnTo>
                      <a:pt x="0" y="161"/>
                    </a:lnTo>
                    <a:lnTo>
                      <a:pt x="0" y="161"/>
                    </a:lnTo>
                    <a:lnTo>
                      <a:pt x="0" y="173"/>
                    </a:lnTo>
                    <a:lnTo>
                      <a:pt x="1" y="186"/>
                    </a:lnTo>
                    <a:lnTo>
                      <a:pt x="4" y="197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9" y="211"/>
                    </a:lnTo>
                    <a:lnTo>
                      <a:pt x="12" y="214"/>
                    </a:lnTo>
                    <a:lnTo>
                      <a:pt x="14" y="214"/>
                    </a:lnTo>
                    <a:lnTo>
                      <a:pt x="17" y="214"/>
                    </a:lnTo>
                    <a:lnTo>
                      <a:pt x="19" y="212"/>
                    </a:lnTo>
                    <a:lnTo>
                      <a:pt x="22" y="210"/>
                    </a:lnTo>
                    <a:lnTo>
                      <a:pt x="23" y="207"/>
                    </a:lnTo>
                    <a:lnTo>
                      <a:pt x="22" y="205"/>
                    </a:lnTo>
                    <a:lnTo>
                      <a:pt x="22" y="205"/>
                    </a:lnTo>
                    <a:lnTo>
                      <a:pt x="19" y="192"/>
                    </a:lnTo>
                    <a:lnTo>
                      <a:pt x="17" y="179"/>
                    </a:lnTo>
                    <a:lnTo>
                      <a:pt x="15" y="166"/>
                    </a:lnTo>
                    <a:lnTo>
                      <a:pt x="15" y="154"/>
                    </a:lnTo>
                    <a:lnTo>
                      <a:pt x="15" y="141"/>
                    </a:lnTo>
                    <a:lnTo>
                      <a:pt x="17" y="127"/>
                    </a:lnTo>
                    <a:lnTo>
                      <a:pt x="23" y="103"/>
                    </a:lnTo>
                    <a:lnTo>
                      <a:pt x="23" y="103"/>
                    </a:lnTo>
                    <a:lnTo>
                      <a:pt x="27" y="90"/>
                    </a:lnTo>
                    <a:lnTo>
                      <a:pt x="31" y="77"/>
                    </a:lnTo>
                    <a:lnTo>
                      <a:pt x="36" y="65"/>
                    </a:lnTo>
                    <a:lnTo>
                      <a:pt x="42" y="53"/>
                    </a:lnTo>
                    <a:lnTo>
                      <a:pt x="50" y="42"/>
                    </a:lnTo>
                    <a:lnTo>
                      <a:pt x="57" y="32"/>
                    </a:lnTo>
                    <a:lnTo>
                      <a:pt x="66" y="21"/>
                    </a:lnTo>
                    <a:lnTo>
                      <a:pt x="75" y="12"/>
                    </a:lnTo>
                    <a:lnTo>
                      <a:pt x="75" y="12"/>
                    </a:lnTo>
                    <a:lnTo>
                      <a:pt x="78" y="10"/>
                    </a:lnTo>
                    <a:lnTo>
                      <a:pt x="78" y="7"/>
                    </a:lnTo>
                    <a:lnTo>
                      <a:pt x="76" y="5"/>
                    </a:lnTo>
                    <a:lnTo>
                      <a:pt x="75" y="2"/>
                    </a:lnTo>
                    <a:lnTo>
                      <a:pt x="73" y="1"/>
                    </a:lnTo>
                    <a:lnTo>
                      <a:pt x="70" y="0"/>
                    </a:lnTo>
                    <a:lnTo>
                      <a:pt x="68" y="0"/>
                    </a:lnTo>
                    <a:lnTo>
                      <a:pt x="64" y="2"/>
                    </a:lnTo>
                    <a:lnTo>
                      <a:pt x="6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3" name="Freeform 150">
                <a:extLst>
                  <a:ext uri="{FF2B5EF4-FFF2-40B4-BE49-F238E27FC236}">
                    <a16:creationId xmlns:a16="http://schemas.microsoft.com/office/drawing/2014/main" id="{835D8537-014A-D7F0-5CA3-7E8340567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2" y="0"/>
                <a:ext cx="1034" cy="2139"/>
              </a:xfrm>
              <a:custGeom>
                <a:avLst/>
                <a:gdLst>
                  <a:gd name="T0" fmla="*/ 666 w 2069"/>
                  <a:gd name="T1" fmla="*/ 3741 h 4278"/>
                  <a:gd name="T2" fmla="*/ 515 w 2069"/>
                  <a:gd name="T3" fmla="*/ 3111 h 4278"/>
                  <a:gd name="T4" fmla="*/ 330 w 2069"/>
                  <a:gd name="T5" fmla="*/ 2572 h 4278"/>
                  <a:gd name="T6" fmla="*/ 283 w 2069"/>
                  <a:gd name="T7" fmla="*/ 1895 h 4278"/>
                  <a:gd name="T8" fmla="*/ 275 w 2069"/>
                  <a:gd name="T9" fmla="*/ 1404 h 4278"/>
                  <a:gd name="T10" fmla="*/ 164 w 2069"/>
                  <a:gd name="T11" fmla="*/ 1208 h 4278"/>
                  <a:gd name="T12" fmla="*/ 126 w 2069"/>
                  <a:gd name="T13" fmla="*/ 1012 h 4278"/>
                  <a:gd name="T14" fmla="*/ 45 w 2069"/>
                  <a:gd name="T15" fmla="*/ 784 h 4278"/>
                  <a:gd name="T16" fmla="*/ 24 w 2069"/>
                  <a:gd name="T17" fmla="*/ 678 h 4278"/>
                  <a:gd name="T18" fmla="*/ 112 w 2069"/>
                  <a:gd name="T19" fmla="*/ 661 h 4278"/>
                  <a:gd name="T20" fmla="*/ 133 w 2069"/>
                  <a:gd name="T21" fmla="*/ 578 h 4278"/>
                  <a:gd name="T22" fmla="*/ 228 w 2069"/>
                  <a:gd name="T23" fmla="*/ 572 h 4278"/>
                  <a:gd name="T24" fmla="*/ 247 w 2069"/>
                  <a:gd name="T25" fmla="*/ 521 h 4278"/>
                  <a:gd name="T26" fmla="*/ 334 w 2069"/>
                  <a:gd name="T27" fmla="*/ 471 h 4278"/>
                  <a:gd name="T28" fmla="*/ 464 w 2069"/>
                  <a:gd name="T29" fmla="*/ 574 h 4278"/>
                  <a:gd name="T30" fmla="*/ 521 w 2069"/>
                  <a:gd name="T31" fmla="*/ 485 h 4278"/>
                  <a:gd name="T32" fmla="*/ 464 w 2069"/>
                  <a:gd name="T33" fmla="*/ 143 h 4278"/>
                  <a:gd name="T34" fmla="*/ 497 w 2069"/>
                  <a:gd name="T35" fmla="*/ 18 h 4278"/>
                  <a:gd name="T36" fmla="*/ 569 w 2069"/>
                  <a:gd name="T37" fmla="*/ 134 h 4278"/>
                  <a:gd name="T38" fmla="*/ 666 w 2069"/>
                  <a:gd name="T39" fmla="*/ 662 h 4278"/>
                  <a:gd name="T40" fmla="*/ 614 w 2069"/>
                  <a:gd name="T41" fmla="*/ 988 h 4278"/>
                  <a:gd name="T42" fmla="*/ 547 w 2069"/>
                  <a:gd name="T43" fmla="*/ 1311 h 4278"/>
                  <a:gd name="T44" fmla="*/ 622 w 2069"/>
                  <a:gd name="T45" fmla="*/ 1517 h 4278"/>
                  <a:gd name="T46" fmla="*/ 819 w 2069"/>
                  <a:gd name="T47" fmla="*/ 2159 h 4278"/>
                  <a:gd name="T48" fmla="*/ 980 w 2069"/>
                  <a:gd name="T49" fmla="*/ 2794 h 4278"/>
                  <a:gd name="T50" fmla="*/ 1012 w 2069"/>
                  <a:gd name="T51" fmla="*/ 3013 h 4278"/>
                  <a:gd name="T52" fmla="*/ 1169 w 2069"/>
                  <a:gd name="T53" fmla="*/ 3309 h 4278"/>
                  <a:gd name="T54" fmla="*/ 1321 w 2069"/>
                  <a:gd name="T55" fmla="*/ 3616 h 4278"/>
                  <a:gd name="T56" fmla="*/ 1685 w 2069"/>
                  <a:gd name="T57" fmla="*/ 4152 h 4278"/>
                  <a:gd name="T58" fmla="*/ 1880 w 2069"/>
                  <a:gd name="T59" fmla="*/ 4211 h 4278"/>
                  <a:gd name="T60" fmla="*/ 2068 w 2069"/>
                  <a:gd name="T61" fmla="*/ 4274 h 4278"/>
                  <a:gd name="T62" fmla="*/ 1919 w 2069"/>
                  <a:gd name="T63" fmla="*/ 4211 h 4278"/>
                  <a:gd name="T64" fmla="*/ 1696 w 2069"/>
                  <a:gd name="T65" fmla="*/ 4139 h 4278"/>
                  <a:gd name="T66" fmla="*/ 1394 w 2069"/>
                  <a:gd name="T67" fmla="*/ 3704 h 4278"/>
                  <a:gd name="T68" fmla="*/ 1185 w 2069"/>
                  <a:gd name="T69" fmla="*/ 3308 h 4278"/>
                  <a:gd name="T70" fmla="*/ 1050 w 2069"/>
                  <a:gd name="T71" fmla="*/ 3041 h 4278"/>
                  <a:gd name="T72" fmla="*/ 994 w 2069"/>
                  <a:gd name="T73" fmla="*/ 2814 h 4278"/>
                  <a:gd name="T74" fmla="*/ 941 w 2069"/>
                  <a:gd name="T75" fmla="*/ 2449 h 4278"/>
                  <a:gd name="T76" fmla="*/ 714 w 2069"/>
                  <a:gd name="T77" fmla="*/ 1811 h 4278"/>
                  <a:gd name="T78" fmla="*/ 585 w 2069"/>
                  <a:gd name="T79" fmla="*/ 1380 h 4278"/>
                  <a:gd name="T80" fmla="*/ 572 w 2069"/>
                  <a:gd name="T81" fmla="*/ 1163 h 4278"/>
                  <a:gd name="T82" fmla="*/ 680 w 2069"/>
                  <a:gd name="T83" fmla="*/ 792 h 4278"/>
                  <a:gd name="T84" fmla="*/ 609 w 2069"/>
                  <a:gd name="T85" fmla="*/ 241 h 4278"/>
                  <a:gd name="T86" fmla="*/ 533 w 2069"/>
                  <a:gd name="T87" fmla="*/ 18 h 4278"/>
                  <a:gd name="T88" fmla="*/ 459 w 2069"/>
                  <a:gd name="T89" fmla="*/ 57 h 4278"/>
                  <a:gd name="T90" fmla="*/ 483 w 2069"/>
                  <a:gd name="T91" fmla="*/ 319 h 4278"/>
                  <a:gd name="T92" fmla="*/ 494 w 2069"/>
                  <a:gd name="T93" fmla="*/ 542 h 4278"/>
                  <a:gd name="T94" fmla="*/ 414 w 2069"/>
                  <a:gd name="T95" fmla="*/ 514 h 4278"/>
                  <a:gd name="T96" fmla="*/ 277 w 2069"/>
                  <a:gd name="T97" fmla="*/ 457 h 4278"/>
                  <a:gd name="T98" fmla="*/ 219 w 2069"/>
                  <a:gd name="T99" fmla="*/ 552 h 4278"/>
                  <a:gd name="T100" fmla="*/ 133 w 2069"/>
                  <a:gd name="T101" fmla="*/ 556 h 4278"/>
                  <a:gd name="T102" fmla="*/ 116 w 2069"/>
                  <a:gd name="T103" fmla="*/ 647 h 4278"/>
                  <a:gd name="T104" fmla="*/ 9 w 2069"/>
                  <a:gd name="T105" fmla="*/ 672 h 4278"/>
                  <a:gd name="T106" fmla="*/ 64 w 2069"/>
                  <a:gd name="T107" fmla="*/ 839 h 4278"/>
                  <a:gd name="T108" fmla="*/ 106 w 2069"/>
                  <a:gd name="T109" fmla="*/ 1059 h 4278"/>
                  <a:gd name="T110" fmla="*/ 183 w 2069"/>
                  <a:gd name="T111" fmla="*/ 1254 h 4278"/>
                  <a:gd name="T112" fmla="*/ 263 w 2069"/>
                  <a:gd name="T113" fmla="*/ 1489 h 4278"/>
                  <a:gd name="T114" fmla="*/ 264 w 2069"/>
                  <a:gd name="T115" fmla="*/ 2215 h 4278"/>
                  <a:gd name="T116" fmla="*/ 404 w 2069"/>
                  <a:gd name="T117" fmla="*/ 2833 h 4278"/>
                  <a:gd name="T118" fmla="*/ 552 w 2069"/>
                  <a:gd name="T119" fmla="*/ 3381 h 4278"/>
                  <a:gd name="T120" fmla="*/ 769 w 2069"/>
                  <a:gd name="T121" fmla="*/ 4129 h 4278"/>
                  <a:gd name="T122" fmla="*/ 819 w 2069"/>
                  <a:gd name="T123" fmla="*/ 4223 h 4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069" h="4278">
                    <a:moveTo>
                      <a:pt x="819" y="4223"/>
                    </a:moveTo>
                    <a:lnTo>
                      <a:pt x="819" y="4223"/>
                    </a:lnTo>
                    <a:lnTo>
                      <a:pt x="784" y="4128"/>
                    </a:lnTo>
                    <a:lnTo>
                      <a:pt x="768" y="4079"/>
                    </a:lnTo>
                    <a:lnTo>
                      <a:pt x="751" y="4031"/>
                    </a:lnTo>
                    <a:lnTo>
                      <a:pt x="751" y="4031"/>
                    </a:lnTo>
                    <a:lnTo>
                      <a:pt x="737" y="3983"/>
                    </a:lnTo>
                    <a:lnTo>
                      <a:pt x="723" y="3933"/>
                    </a:lnTo>
                    <a:lnTo>
                      <a:pt x="709" y="3885"/>
                    </a:lnTo>
                    <a:lnTo>
                      <a:pt x="695" y="3836"/>
                    </a:lnTo>
                    <a:lnTo>
                      <a:pt x="695" y="3836"/>
                    </a:lnTo>
                    <a:lnTo>
                      <a:pt x="666" y="3741"/>
                    </a:lnTo>
                    <a:lnTo>
                      <a:pt x="636" y="3645"/>
                    </a:lnTo>
                    <a:lnTo>
                      <a:pt x="620" y="3598"/>
                    </a:lnTo>
                    <a:lnTo>
                      <a:pt x="606" y="3550"/>
                    </a:lnTo>
                    <a:lnTo>
                      <a:pt x="594" y="3502"/>
                    </a:lnTo>
                    <a:lnTo>
                      <a:pt x="581" y="3453"/>
                    </a:lnTo>
                    <a:lnTo>
                      <a:pt x="581" y="3453"/>
                    </a:lnTo>
                    <a:lnTo>
                      <a:pt x="571" y="3405"/>
                    </a:lnTo>
                    <a:lnTo>
                      <a:pt x="561" y="3356"/>
                    </a:lnTo>
                    <a:lnTo>
                      <a:pt x="544" y="3257"/>
                    </a:lnTo>
                    <a:lnTo>
                      <a:pt x="535" y="3209"/>
                    </a:lnTo>
                    <a:lnTo>
                      <a:pt x="525" y="3160"/>
                    </a:lnTo>
                    <a:lnTo>
                      <a:pt x="515" y="3111"/>
                    </a:lnTo>
                    <a:lnTo>
                      <a:pt x="502" y="3064"/>
                    </a:lnTo>
                    <a:lnTo>
                      <a:pt x="502" y="3064"/>
                    </a:lnTo>
                    <a:lnTo>
                      <a:pt x="487" y="3014"/>
                    </a:lnTo>
                    <a:lnTo>
                      <a:pt x="470" y="2964"/>
                    </a:lnTo>
                    <a:lnTo>
                      <a:pt x="452" y="2916"/>
                    </a:lnTo>
                    <a:lnTo>
                      <a:pt x="433" y="2868"/>
                    </a:lnTo>
                    <a:lnTo>
                      <a:pt x="397" y="2770"/>
                    </a:lnTo>
                    <a:lnTo>
                      <a:pt x="379" y="2721"/>
                    </a:lnTo>
                    <a:lnTo>
                      <a:pt x="361" y="2673"/>
                    </a:lnTo>
                    <a:lnTo>
                      <a:pt x="361" y="2673"/>
                    </a:lnTo>
                    <a:lnTo>
                      <a:pt x="346" y="2622"/>
                    </a:lnTo>
                    <a:lnTo>
                      <a:pt x="330" y="2572"/>
                    </a:lnTo>
                    <a:lnTo>
                      <a:pt x="316" y="2521"/>
                    </a:lnTo>
                    <a:lnTo>
                      <a:pt x="306" y="2472"/>
                    </a:lnTo>
                    <a:lnTo>
                      <a:pt x="296" y="2420"/>
                    </a:lnTo>
                    <a:lnTo>
                      <a:pt x="289" y="2369"/>
                    </a:lnTo>
                    <a:lnTo>
                      <a:pt x="283" y="2317"/>
                    </a:lnTo>
                    <a:lnTo>
                      <a:pt x="281" y="2264"/>
                    </a:lnTo>
                    <a:lnTo>
                      <a:pt x="281" y="2264"/>
                    </a:lnTo>
                    <a:lnTo>
                      <a:pt x="280" y="2211"/>
                    </a:lnTo>
                    <a:lnTo>
                      <a:pt x="280" y="2159"/>
                    </a:lnTo>
                    <a:lnTo>
                      <a:pt x="281" y="2053"/>
                    </a:lnTo>
                    <a:lnTo>
                      <a:pt x="283" y="1947"/>
                    </a:lnTo>
                    <a:lnTo>
                      <a:pt x="283" y="1895"/>
                    </a:lnTo>
                    <a:lnTo>
                      <a:pt x="283" y="1843"/>
                    </a:lnTo>
                    <a:lnTo>
                      <a:pt x="283" y="1843"/>
                    </a:lnTo>
                    <a:lnTo>
                      <a:pt x="281" y="1736"/>
                    </a:lnTo>
                    <a:lnTo>
                      <a:pt x="277" y="1629"/>
                    </a:lnTo>
                    <a:lnTo>
                      <a:pt x="277" y="1629"/>
                    </a:lnTo>
                    <a:lnTo>
                      <a:pt x="277" y="1586"/>
                    </a:lnTo>
                    <a:lnTo>
                      <a:pt x="278" y="1544"/>
                    </a:lnTo>
                    <a:lnTo>
                      <a:pt x="278" y="1502"/>
                    </a:lnTo>
                    <a:lnTo>
                      <a:pt x="278" y="1460"/>
                    </a:lnTo>
                    <a:lnTo>
                      <a:pt x="278" y="1460"/>
                    </a:lnTo>
                    <a:lnTo>
                      <a:pt x="276" y="1422"/>
                    </a:lnTo>
                    <a:lnTo>
                      <a:pt x="275" y="1404"/>
                    </a:lnTo>
                    <a:lnTo>
                      <a:pt x="271" y="1385"/>
                    </a:lnTo>
                    <a:lnTo>
                      <a:pt x="267" y="1367"/>
                    </a:lnTo>
                    <a:lnTo>
                      <a:pt x="261" y="1349"/>
                    </a:lnTo>
                    <a:lnTo>
                      <a:pt x="254" y="1331"/>
                    </a:lnTo>
                    <a:lnTo>
                      <a:pt x="247" y="1315"/>
                    </a:lnTo>
                    <a:lnTo>
                      <a:pt x="247" y="1315"/>
                    </a:lnTo>
                    <a:lnTo>
                      <a:pt x="236" y="1298"/>
                    </a:lnTo>
                    <a:lnTo>
                      <a:pt x="225" y="1282"/>
                    </a:lnTo>
                    <a:lnTo>
                      <a:pt x="214" y="1266"/>
                    </a:lnTo>
                    <a:lnTo>
                      <a:pt x="201" y="1252"/>
                    </a:lnTo>
                    <a:lnTo>
                      <a:pt x="175" y="1223"/>
                    </a:lnTo>
                    <a:lnTo>
                      <a:pt x="164" y="1208"/>
                    </a:lnTo>
                    <a:lnTo>
                      <a:pt x="153" y="1191"/>
                    </a:lnTo>
                    <a:lnTo>
                      <a:pt x="153" y="1191"/>
                    </a:lnTo>
                    <a:lnTo>
                      <a:pt x="142" y="1175"/>
                    </a:lnTo>
                    <a:lnTo>
                      <a:pt x="135" y="1157"/>
                    </a:lnTo>
                    <a:lnTo>
                      <a:pt x="128" y="1139"/>
                    </a:lnTo>
                    <a:lnTo>
                      <a:pt x="125" y="1121"/>
                    </a:lnTo>
                    <a:lnTo>
                      <a:pt x="122" y="1102"/>
                    </a:lnTo>
                    <a:lnTo>
                      <a:pt x="121" y="1084"/>
                    </a:lnTo>
                    <a:lnTo>
                      <a:pt x="121" y="1065"/>
                    </a:lnTo>
                    <a:lnTo>
                      <a:pt x="122" y="1045"/>
                    </a:lnTo>
                    <a:lnTo>
                      <a:pt x="122" y="1045"/>
                    </a:lnTo>
                    <a:lnTo>
                      <a:pt x="126" y="1012"/>
                    </a:lnTo>
                    <a:lnTo>
                      <a:pt x="127" y="978"/>
                    </a:lnTo>
                    <a:lnTo>
                      <a:pt x="126" y="960"/>
                    </a:lnTo>
                    <a:lnTo>
                      <a:pt x="125" y="943"/>
                    </a:lnTo>
                    <a:lnTo>
                      <a:pt x="121" y="927"/>
                    </a:lnTo>
                    <a:lnTo>
                      <a:pt x="117" y="910"/>
                    </a:lnTo>
                    <a:lnTo>
                      <a:pt x="117" y="910"/>
                    </a:lnTo>
                    <a:lnTo>
                      <a:pt x="111" y="892"/>
                    </a:lnTo>
                    <a:lnTo>
                      <a:pt x="103" y="876"/>
                    </a:lnTo>
                    <a:lnTo>
                      <a:pt x="94" y="860"/>
                    </a:lnTo>
                    <a:lnTo>
                      <a:pt x="85" y="844"/>
                    </a:lnTo>
                    <a:lnTo>
                      <a:pt x="65" y="815"/>
                    </a:lnTo>
                    <a:lnTo>
                      <a:pt x="45" y="784"/>
                    </a:lnTo>
                    <a:lnTo>
                      <a:pt x="45" y="784"/>
                    </a:lnTo>
                    <a:lnTo>
                      <a:pt x="34" y="768"/>
                    </a:lnTo>
                    <a:lnTo>
                      <a:pt x="24" y="751"/>
                    </a:lnTo>
                    <a:lnTo>
                      <a:pt x="20" y="742"/>
                    </a:lnTo>
                    <a:lnTo>
                      <a:pt x="18" y="733"/>
                    </a:lnTo>
                    <a:lnTo>
                      <a:pt x="15" y="724"/>
                    </a:lnTo>
                    <a:lnTo>
                      <a:pt x="15" y="714"/>
                    </a:lnTo>
                    <a:lnTo>
                      <a:pt x="15" y="714"/>
                    </a:lnTo>
                    <a:lnTo>
                      <a:pt x="15" y="705"/>
                    </a:lnTo>
                    <a:lnTo>
                      <a:pt x="17" y="695"/>
                    </a:lnTo>
                    <a:lnTo>
                      <a:pt x="20" y="686"/>
                    </a:lnTo>
                    <a:lnTo>
                      <a:pt x="24" y="678"/>
                    </a:lnTo>
                    <a:lnTo>
                      <a:pt x="29" y="671"/>
                    </a:lnTo>
                    <a:lnTo>
                      <a:pt x="36" y="664"/>
                    </a:lnTo>
                    <a:lnTo>
                      <a:pt x="43" y="658"/>
                    </a:lnTo>
                    <a:lnTo>
                      <a:pt x="52" y="654"/>
                    </a:lnTo>
                    <a:lnTo>
                      <a:pt x="52" y="654"/>
                    </a:lnTo>
                    <a:lnTo>
                      <a:pt x="60" y="653"/>
                    </a:lnTo>
                    <a:lnTo>
                      <a:pt x="67" y="652"/>
                    </a:lnTo>
                    <a:lnTo>
                      <a:pt x="75" y="652"/>
                    </a:lnTo>
                    <a:lnTo>
                      <a:pt x="83" y="653"/>
                    </a:lnTo>
                    <a:lnTo>
                      <a:pt x="98" y="656"/>
                    </a:lnTo>
                    <a:lnTo>
                      <a:pt x="112" y="661"/>
                    </a:lnTo>
                    <a:lnTo>
                      <a:pt x="112" y="661"/>
                    </a:lnTo>
                    <a:lnTo>
                      <a:pt x="116" y="662"/>
                    </a:lnTo>
                    <a:lnTo>
                      <a:pt x="119" y="659"/>
                    </a:lnTo>
                    <a:lnTo>
                      <a:pt x="121" y="656"/>
                    </a:lnTo>
                    <a:lnTo>
                      <a:pt x="121" y="652"/>
                    </a:lnTo>
                    <a:lnTo>
                      <a:pt x="121" y="652"/>
                    </a:lnTo>
                    <a:lnTo>
                      <a:pt x="119" y="640"/>
                    </a:lnTo>
                    <a:lnTo>
                      <a:pt x="118" y="630"/>
                    </a:lnTo>
                    <a:lnTo>
                      <a:pt x="119" y="619"/>
                    </a:lnTo>
                    <a:lnTo>
                      <a:pt x="121" y="608"/>
                    </a:lnTo>
                    <a:lnTo>
                      <a:pt x="123" y="597"/>
                    </a:lnTo>
                    <a:lnTo>
                      <a:pt x="127" y="587"/>
                    </a:lnTo>
                    <a:lnTo>
                      <a:pt x="133" y="578"/>
                    </a:lnTo>
                    <a:lnTo>
                      <a:pt x="141" y="569"/>
                    </a:lnTo>
                    <a:lnTo>
                      <a:pt x="141" y="569"/>
                    </a:lnTo>
                    <a:lnTo>
                      <a:pt x="150" y="563"/>
                    </a:lnTo>
                    <a:lnTo>
                      <a:pt x="160" y="558"/>
                    </a:lnTo>
                    <a:lnTo>
                      <a:pt x="170" y="556"/>
                    </a:lnTo>
                    <a:lnTo>
                      <a:pt x="182" y="555"/>
                    </a:lnTo>
                    <a:lnTo>
                      <a:pt x="192" y="558"/>
                    </a:lnTo>
                    <a:lnTo>
                      <a:pt x="203" y="560"/>
                    </a:lnTo>
                    <a:lnTo>
                      <a:pt x="214" y="565"/>
                    </a:lnTo>
                    <a:lnTo>
                      <a:pt x="224" y="572"/>
                    </a:lnTo>
                    <a:lnTo>
                      <a:pt x="224" y="572"/>
                    </a:lnTo>
                    <a:lnTo>
                      <a:pt x="228" y="572"/>
                    </a:lnTo>
                    <a:lnTo>
                      <a:pt x="231" y="572"/>
                    </a:lnTo>
                    <a:lnTo>
                      <a:pt x="234" y="568"/>
                    </a:lnTo>
                    <a:lnTo>
                      <a:pt x="235" y="564"/>
                    </a:lnTo>
                    <a:lnTo>
                      <a:pt x="235" y="564"/>
                    </a:lnTo>
                    <a:lnTo>
                      <a:pt x="234" y="555"/>
                    </a:lnTo>
                    <a:lnTo>
                      <a:pt x="233" y="550"/>
                    </a:lnTo>
                    <a:lnTo>
                      <a:pt x="233" y="545"/>
                    </a:lnTo>
                    <a:lnTo>
                      <a:pt x="233" y="545"/>
                    </a:lnTo>
                    <a:lnTo>
                      <a:pt x="235" y="538"/>
                    </a:lnTo>
                    <a:lnTo>
                      <a:pt x="239" y="532"/>
                    </a:lnTo>
                    <a:lnTo>
                      <a:pt x="247" y="521"/>
                    </a:lnTo>
                    <a:lnTo>
                      <a:pt x="247" y="521"/>
                    </a:lnTo>
                    <a:lnTo>
                      <a:pt x="257" y="499"/>
                    </a:lnTo>
                    <a:lnTo>
                      <a:pt x="263" y="487"/>
                    </a:lnTo>
                    <a:lnTo>
                      <a:pt x="271" y="479"/>
                    </a:lnTo>
                    <a:lnTo>
                      <a:pt x="271" y="479"/>
                    </a:lnTo>
                    <a:lnTo>
                      <a:pt x="278" y="472"/>
                    </a:lnTo>
                    <a:lnTo>
                      <a:pt x="286" y="467"/>
                    </a:lnTo>
                    <a:lnTo>
                      <a:pt x="294" y="465"/>
                    </a:lnTo>
                    <a:lnTo>
                      <a:pt x="303" y="463"/>
                    </a:lnTo>
                    <a:lnTo>
                      <a:pt x="310" y="463"/>
                    </a:lnTo>
                    <a:lnTo>
                      <a:pt x="319" y="465"/>
                    </a:lnTo>
                    <a:lnTo>
                      <a:pt x="327" y="467"/>
                    </a:lnTo>
                    <a:lnTo>
                      <a:pt x="334" y="471"/>
                    </a:lnTo>
                    <a:lnTo>
                      <a:pt x="351" y="480"/>
                    </a:lnTo>
                    <a:lnTo>
                      <a:pt x="365" y="490"/>
                    </a:lnTo>
                    <a:lnTo>
                      <a:pt x="379" y="501"/>
                    </a:lnTo>
                    <a:lnTo>
                      <a:pt x="390" y="513"/>
                    </a:lnTo>
                    <a:lnTo>
                      <a:pt x="390" y="513"/>
                    </a:lnTo>
                    <a:lnTo>
                      <a:pt x="407" y="529"/>
                    </a:lnTo>
                    <a:lnTo>
                      <a:pt x="425" y="547"/>
                    </a:lnTo>
                    <a:lnTo>
                      <a:pt x="433" y="556"/>
                    </a:lnTo>
                    <a:lnTo>
                      <a:pt x="444" y="564"/>
                    </a:lnTo>
                    <a:lnTo>
                      <a:pt x="454" y="569"/>
                    </a:lnTo>
                    <a:lnTo>
                      <a:pt x="464" y="574"/>
                    </a:lnTo>
                    <a:lnTo>
                      <a:pt x="464" y="574"/>
                    </a:lnTo>
                    <a:lnTo>
                      <a:pt x="474" y="575"/>
                    </a:lnTo>
                    <a:lnTo>
                      <a:pt x="483" y="574"/>
                    </a:lnTo>
                    <a:lnTo>
                      <a:pt x="491" y="570"/>
                    </a:lnTo>
                    <a:lnTo>
                      <a:pt x="497" y="565"/>
                    </a:lnTo>
                    <a:lnTo>
                      <a:pt x="503" y="558"/>
                    </a:lnTo>
                    <a:lnTo>
                      <a:pt x="507" y="550"/>
                    </a:lnTo>
                    <a:lnTo>
                      <a:pt x="511" y="541"/>
                    </a:lnTo>
                    <a:lnTo>
                      <a:pt x="514" y="532"/>
                    </a:lnTo>
                    <a:lnTo>
                      <a:pt x="514" y="532"/>
                    </a:lnTo>
                    <a:lnTo>
                      <a:pt x="517" y="517"/>
                    </a:lnTo>
                    <a:lnTo>
                      <a:pt x="520" y="500"/>
                    </a:lnTo>
                    <a:lnTo>
                      <a:pt x="521" y="485"/>
                    </a:lnTo>
                    <a:lnTo>
                      <a:pt x="521" y="468"/>
                    </a:lnTo>
                    <a:lnTo>
                      <a:pt x="517" y="435"/>
                    </a:lnTo>
                    <a:lnTo>
                      <a:pt x="514" y="403"/>
                    </a:lnTo>
                    <a:lnTo>
                      <a:pt x="514" y="403"/>
                    </a:lnTo>
                    <a:lnTo>
                      <a:pt x="502" y="337"/>
                    </a:lnTo>
                    <a:lnTo>
                      <a:pt x="494" y="303"/>
                    </a:lnTo>
                    <a:lnTo>
                      <a:pt x="487" y="270"/>
                    </a:lnTo>
                    <a:lnTo>
                      <a:pt x="487" y="270"/>
                    </a:lnTo>
                    <a:lnTo>
                      <a:pt x="479" y="234"/>
                    </a:lnTo>
                    <a:lnTo>
                      <a:pt x="472" y="199"/>
                    </a:lnTo>
                    <a:lnTo>
                      <a:pt x="466" y="162"/>
                    </a:lnTo>
                    <a:lnTo>
                      <a:pt x="464" y="143"/>
                    </a:lnTo>
                    <a:lnTo>
                      <a:pt x="464" y="125"/>
                    </a:lnTo>
                    <a:lnTo>
                      <a:pt x="464" y="125"/>
                    </a:lnTo>
                    <a:lnTo>
                      <a:pt x="465" y="107"/>
                    </a:lnTo>
                    <a:lnTo>
                      <a:pt x="466" y="90"/>
                    </a:lnTo>
                    <a:lnTo>
                      <a:pt x="470" y="74"/>
                    </a:lnTo>
                    <a:lnTo>
                      <a:pt x="475" y="57"/>
                    </a:lnTo>
                    <a:lnTo>
                      <a:pt x="475" y="57"/>
                    </a:lnTo>
                    <a:lnTo>
                      <a:pt x="478" y="47"/>
                    </a:lnTo>
                    <a:lnTo>
                      <a:pt x="483" y="36"/>
                    </a:lnTo>
                    <a:lnTo>
                      <a:pt x="489" y="24"/>
                    </a:lnTo>
                    <a:lnTo>
                      <a:pt x="493" y="20"/>
                    </a:lnTo>
                    <a:lnTo>
                      <a:pt x="497" y="18"/>
                    </a:lnTo>
                    <a:lnTo>
                      <a:pt x="497" y="18"/>
                    </a:lnTo>
                    <a:lnTo>
                      <a:pt x="503" y="17"/>
                    </a:lnTo>
                    <a:lnTo>
                      <a:pt x="510" y="18"/>
                    </a:lnTo>
                    <a:lnTo>
                      <a:pt x="516" y="22"/>
                    </a:lnTo>
                    <a:lnTo>
                      <a:pt x="521" y="27"/>
                    </a:lnTo>
                    <a:lnTo>
                      <a:pt x="527" y="34"/>
                    </a:lnTo>
                    <a:lnTo>
                      <a:pt x="533" y="42"/>
                    </a:lnTo>
                    <a:lnTo>
                      <a:pt x="543" y="62"/>
                    </a:lnTo>
                    <a:lnTo>
                      <a:pt x="553" y="84"/>
                    </a:lnTo>
                    <a:lnTo>
                      <a:pt x="559" y="104"/>
                    </a:lnTo>
                    <a:lnTo>
                      <a:pt x="569" y="134"/>
                    </a:lnTo>
                    <a:lnTo>
                      <a:pt x="569" y="134"/>
                    </a:lnTo>
                    <a:lnTo>
                      <a:pt x="575" y="155"/>
                    </a:lnTo>
                    <a:lnTo>
                      <a:pt x="580" y="178"/>
                    </a:lnTo>
                    <a:lnTo>
                      <a:pt x="588" y="223"/>
                    </a:lnTo>
                    <a:lnTo>
                      <a:pt x="588" y="223"/>
                    </a:lnTo>
                    <a:lnTo>
                      <a:pt x="622" y="377"/>
                    </a:lnTo>
                    <a:lnTo>
                      <a:pt x="622" y="377"/>
                    </a:lnTo>
                    <a:lnTo>
                      <a:pt x="638" y="458"/>
                    </a:lnTo>
                    <a:lnTo>
                      <a:pt x="646" y="499"/>
                    </a:lnTo>
                    <a:lnTo>
                      <a:pt x="652" y="540"/>
                    </a:lnTo>
                    <a:lnTo>
                      <a:pt x="658" y="580"/>
                    </a:lnTo>
                    <a:lnTo>
                      <a:pt x="662" y="621"/>
                    </a:lnTo>
                    <a:lnTo>
                      <a:pt x="666" y="662"/>
                    </a:lnTo>
                    <a:lnTo>
                      <a:pt x="667" y="704"/>
                    </a:lnTo>
                    <a:lnTo>
                      <a:pt x="667" y="704"/>
                    </a:lnTo>
                    <a:lnTo>
                      <a:pt x="667" y="742"/>
                    </a:lnTo>
                    <a:lnTo>
                      <a:pt x="666" y="780"/>
                    </a:lnTo>
                    <a:lnTo>
                      <a:pt x="662" y="818"/>
                    </a:lnTo>
                    <a:lnTo>
                      <a:pt x="660" y="838"/>
                    </a:lnTo>
                    <a:lnTo>
                      <a:pt x="656" y="857"/>
                    </a:lnTo>
                    <a:lnTo>
                      <a:pt x="656" y="857"/>
                    </a:lnTo>
                    <a:lnTo>
                      <a:pt x="647" y="890"/>
                    </a:lnTo>
                    <a:lnTo>
                      <a:pt x="637" y="923"/>
                    </a:lnTo>
                    <a:lnTo>
                      <a:pt x="627" y="956"/>
                    </a:lnTo>
                    <a:lnTo>
                      <a:pt x="614" y="988"/>
                    </a:lnTo>
                    <a:lnTo>
                      <a:pt x="614" y="988"/>
                    </a:lnTo>
                    <a:lnTo>
                      <a:pt x="591" y="1050"/>
                    </a:lnTo>
                    <a:lnTo>
                      <a:pt x="580" y="1082"/>
                    </a:lnTo>
                    <a:lnTo>
                      <a:pt x="569" y="1115"/>
                    </a:lnTo>
                    <a:lnTo>
                      <a:pt x="561" y="1147"/>
                    </a:lnTo>
                    <a:lnTo>
                      <a:pt x="553" y="1180"/>
                    </a:lnTo>
                    <a:lnTo>
                      <a:pt x="547" y="1213"/>
                    </a:lnTo>
                    <a:lnTo>
                      <a:pt x="544" y="1246"/>
                    </a:lnTo>
                    <a:lnTo>
                      <a:pt x="544" y="1246"/>
                    </a:lnTo>
                    <a:lnTo>
                      <a:pt x="544" y="1279"/>
                    </a:lnTo>
                    <a:lnTo>
                      <a:pt x="545" y="1294"/>
                    </a:lnTo>
                    <a:lnTo>
                      <a:pt x="547" y="1311"/>
                    </a:lnTo>
                    <a:lnTo>
                      <a:pt x="549" y="1326"/>
                    </a:lnTo>
                    <a:lnTo>
                      <a:pt x="553" y="1343"/>
                    </a:lnTo>
                    <a:lnTo>
                      <a:pt x="558" y="1358"/>
                    </a:lnTo>
                    <a:lnTo>
                      <a:pt x="564" y="1373"/>
                    </a:lnTo>
                    <a:lnTo>
                      <a:pt x="564" y="1373"/>
                    </a:lnTo>
                    <a:lnTo>
                      <a:pt x="581" y="1406"/>
                    </a:lnTo>
                    <a:lnTo>
                      <a:pt x="590" y="1424"/>
                    </a:lnTo>
                    <a:lnTo>
                      <a:pt x="597" y="1442"/>
                    </a:lnTo>
                    <a:lnTo>
                      <a:pt x="597" y="1442"/>
                    </a:lnTo>
                    <a:lnTo>
                      <a:pt x="610" y="1479"/>
                    </a:lnTo>
                    <a:lnTo>
                      <a:pt x="622" y="1517"/>
                    </a:lnTo>
                    <a:lnTo>
                      <a:pt x="622" y="1517"/>
                    </a:lnTo>
                    <a:lnTo>
                      <a:pt x="632" y="1558"/>
                    </a:lnTo>
                    <a:lnTo>
                      <a:pt x="643" y="1599"/>
                    </a:lnTo>
                    <a:lnTo>
                      <a:pt x="663" y="1680"/>
                    </a:lnTo>
                    <a:lnTo>
                      <a:pt x="684" y="1762"/>
                    </a:lnTo>
                    <a:lnTo>
                      <a:pt x="695" y="1801"/>
                    </a:lnTo>
                    <a:lnTo>
                      <a:pt x="707" y="1842"/>
                    </a:lnTo>
                    <a:lnTo>
                      <a:pt x="707" y="1842"/>
                    </a:lnTo>
                    <a:lnTo>
                      <a:pt x="732" y="1922"/>
                    </a:lnTo>
                    <a:lnTo>
                      <a:pt x="760" y="2002"/>
                    </a:lnTo>
                    <a:lnTo>
                      <a:pt x="789" y="2081"/>
                    </a:lnTo>
                    <a:lnTo>
                      <a:pt x="819" y="2159"/>
                    </a:lnTo>
                    <a:lnTo>
                      <a:pt x="819" y="2159"/>
                    </a:lnTo>
                    <a:lnTo>
                      <a:pt x="878" y="2313"/>
                    </a:lnTo>
                    <a:lnTo>
                      <a:pt x="906" y="2390"/>
                    </a:lnTo>
                    <a:lnTo>
                      <a:pt x="920" y="2430"/>
                    </a:lnTo>
                    <a:lnTo>
                      <a:pt x="932" y="2469"/>
                    </a:lnTo>
                    <a:lnTo>
                      <a:pt x="943" y="2509"/>
                    </a:lnTo>
                    <a:lnTo>
                      <a:pt x="953" y="2549"/>
                    </a:lnTo>
                    <a:lnTo>
                      <a:pt x="962" y="2589"/>
                    </a:lnTo>
                    <a:lnTo>
                      <a:pt x="970" y="2630"/>
                    </a:lnTo>
                    <a:lnTo>
                      <a:pt x="975" y="2670"/>
                    </a:lnTo>
                    <a:lnTo>
                      <a:pt x="979" y="2711"/>
                    </a:lnTo>
                    <a:lnTo>
                      <a:pt x="980" y="2753"/>
                    </a:lnTo>
                    <a:lnTo>
                      <a:pt x="980" y="2794"/>
                    </a:lnTo>
                    <a:lnTo>
                      <a:pt x="980" y="2794"/>
                    </a:lnTo>
                    <a:lnTo>
                      <a:pt x="977" y="2833"/>
                    </a:lnTo>
                    <a:lnTo>
                      <a:pt x="977" y="2873"/>
                    </a:lnTo>
                    <a:lnTo>
                      <a:pt x="977" y="2893"/>
                    </a:lnTo>
                    <a:lnTo>
                      <a:pt x="979" y="2912"/>
                    </a:lnTo>
                    <a:lnTo>
                      <a:pt x="981" y="2931"/>
                    </a:lnTo>
                    <a:lnTo>
                      <a:pt x="985" y="2952"/>
                    </a:lnTo>
                    <a:lnTo>
                      <a:pt x="985" y="2952"/>
                    </a:lnTo>
                    <a:lnTo>
                      <a:pt x="989" y="2968"/>
                    </a:lnTo>
                    <a:lnTo>
                      <a:pt x="995" y="2985"/>
                    </a:lnTo>
                    <a:lnTo>
                      <a:pt x="1003" y="2999"/>
                    </a:lnTo>
                    <a:lnTo>
                      <a:pt x="1012" y="3013"/>
                    </a:lnTo>
                    <a:lnTo>
                      <a:pt x="1031" y="3041"/>
                    </a:lnTo>
                    <a:lnTo>
                      <a:pt x="1052" y="3068"/>
                    </a:lnTo>
                    <a:lnTo>
                      <a:pt x="1052" y="3068"/>
                    </a:lnTo>
                    <a:lnTo>
                      <a:pt x="1074" y="3098"/>
                    </a:lnTo>
                    <a:lnTo>
                      <a:pt x="1093" y="3131"/>
                    </a:lnTo>
                    <a:lnTo>
                      <a:pt x="1112" y="3164"/>
                    </a:lnTo>
                    <a:lnTo>
                      <a:pt x="1129" y="3199"/>
                    </a:lnTo>
                    <a:lnTo>
                      <a:pt x="1129" y="3199"/>
                    </a:lnTo>
                    <a:lnTo>
                      <a:pt x="1138" y="3216"/>
                    </a:lnTo>
                    <a:lnTo>
                      <a:pt x="1145" y="3234"/>
                    </a:lnTo>
                    <a:lnTo>
                      <a:pt x="1158" y="3271"/>
                    </a:lnTo>
                    <a:lnTo>
                      <a:pt x="1169" y="3309"/>
                    </a:lnTo>
                    <a:lnTo>
                      <a:pt x="1180" y="3348"/>
                    </a:lnTo>
                    <a:lnTo>
                      <a:pt x="1180" y="3348"/>
                    </a:lnTo>
                    <a:lnTo>
                      <a:pt x="1188" y="3381"/>
                    </a:lnTo>
                    <a:lnTo>
                      <a:pt x="1200" y="3414"/>
                    </a:lnTo>
                    <a:lnTo>
                      <a:pt x="1206" y="3430"/>
                    </a:lnTo>
                    <a:lnTo>
                      <a:pt x="1214" y="3446"/>
                    </a:lnTo>
                    <a:lnTo>
                      <a:pt x="1221" y="3461"/>
                    </a:lnTo>
                    <a:lnTo>
                      <a:pt x="1230" y="3476"/>
                    </a:lnTo>
                    <a:lnTo>
                      <a:pt x="1230" y="3476"/>
                    </a:lnTo>
                    <a:lnTo>
                      <a:pt x="1275" y="3546"/>
                    </a:lnTo>
                    <a:lnTo>
                      <a:pt x="1321" y="3616"/>
                    </a:lnTo>
                    <a:lnTo>
                      <a:pt x="1321" y="3616"/>
                    </a:lnTo>
                    <a:lnTo>
                      <a:pt x="1412" y="3760"/>
                    </a:lnTo>
                    <a:lnTo>
                      <a:pt x="1458" y="3831"/>
                    </a:lnTo>
                    <a:lnTo>
                      <a:pt x="1505" y="3903"/>
                    </a:lnTo>
                    <a:lnTo>
                      <a:pt x="1505" y="3903"/>
                    </a:lnTo>
                    <a:lnTo>
                      <a:pt x="1601" y="4046"/>
                    </a:lnTo>
                    <a:lnTo>
                      <a:pt x="1601" y="4046"/>
                    </a:lnTo>
                    <a:lnTo>
                      <a:pt x="1621" y="4074"/>
                    </a:lnTo>
                    <a:lnTo>
                      <a:pt x="1640" y="4102"/>
                    </a:lnTo>
                    <a:lnTo>
                      <a:pt x="1650" y="4116"/>
                    </a:lnTo>
                    <a:lnTo>
                      <a:pt x="1661" y="4129"/>
                    </a:lnTo>
                    <a:lnTo>
                      <a:pt x="1673" y="4142"/>
                    </a:lnTo>
                    <a:lnTo>
                      <a:pt x="1685" y="4152"/>
                    </a:lnTo>
                    <a:lnTo>
                      <a:pt x="1685" y="4152"/>
                    </a:lnTo>
                    <a:lnTo>
                      <a:pt x="1701" y="4161"/>
                    </a:lnTo>
                    <a:lnTo>
                      <a:pt x="1716" y="4167"/>
                    </a:lnTo>
                    <a:lnTo>
                      <a:pt x="1731" y="4172"/>
                    </a:lnTo>
                    <a:lnTo>
                      <a:pt x="1748" y="4175"/>
                    </a:lnTo>
                    <a:lnTo>
                      <a:pt x="1781" y="4180"/>
                    </a:lnTo>
                    <a:lnTo>
                      <a:pt x="1797" y="4183"/>
                    </a:lnTo>
                    <a:lnTo>
                      <a:pt x="1812" y="4186"/>
                    </a:lnTo>
                    <a:lnTo>
                      <a:pt x="1812" y="4186"/>
                    </a:lnTo>
                    <a:lnTo>
                      <a:pt x="1830" y="4191"/>
                    </a:lnTo>
                    <a:lnTo>
                      <a:pt x="1847" y="4198"/>
                    </a:lnTo>
                    <a:lnTo>
                      <a:pt x="1880" y="4211"/>
                    </a:lnTo>
                    <a:lnTo>
                      <a:pt x="1913" y="4225"/>
                    </a:lnTo>
                    <a:lnTo>
                      <a:pt x="1947" y="4236"/>
                    </a:lnTo>
                    <a:lnTo>
                      <a:pt x="1947" y="4236"/>
                    </a:lnTo>
                    <a:lnTo>
                      <a:pt x="2004" y="4254"/>
                    </a:lnTo>
                    <a:lnTo>
                      <a:pt x="2031" y="4264"/>
                    </a:lnTo>
                    <a:lnTo>
                      <a:pt x="2045" y="4270"/>
                    </a:lnTo>
                    <a:lnTo>
                      <a:pt x="2058" y="4277"/>
                    </a:lnTo>
                    <a:lnTo>
                      <a:pt x="2058" y="4277"/>
                    </a:lnTo>
                    <a:lnTo>
                      <a:pt x="2060" y="4278"/>
                    </a:lnTo>
                    <a:lnTo>
                      <a:pt x="2063" y="4278"/>
                    </a:lnTo>
                    <a:lnTo>
                      <a:pt x="2065" y="4277"/>
                    </a:lnTo>
                    <a:lnTo>
                      <a:pt x="2068" y="4274"/>
                    </a:lnTo>
                    <a:lnTo>
                      <a:pt x="2069" y="4272"/>
                    </a:lnTo>
                    <a:lnTo>
                      <a:pt x="2069" y="4269"/>
                    </a:lnTo>
                    <a:lnTo>
                      <a:pt x="2068" y="4267"/>
                    </a:lnTo>
                    <a:lnTo>
                      <a:pt x="2065" y="4264"/>
                    </a:lnTo>
                    <a:lnTo>
                      <a:pt x="2065" y="4264"/>
                    </a:lnTo>
                    <a:lnTo>
                      <a:pt x="2053" y="4256"/>
                    </a:lnTo>
                    <a:lnTo>
                      <a:pt x="2039" y="4250"/>
                    </a:lnTo>
                    <a:lnTo>
                      <a:pt x="2011" y="4240"/>
                    </a:lnTo>
                    <a:lnTo>
                      <a:pt x="1983" y="4231"/>
                    </a:lnTo>
                    <a:lnTo>
                      <a:pt x="1954" y="4222"/>
                    </a:lnTo>
                    <a:lnTo>
                      <a:pt x="1954" y="4222"/>
                    </a:lnTo>
                    <a:lnTo>
                      <a:pt x="1919" y="4211"/>
                    </a:lnTo>
                    <a:lnTo>
                      <a:pt x="1885" y="4197"/>
                    </a:lnTo>
                    <a:lnTo>
                      <a:pt x="1852" y="4183"/>
                    </a:lnTo>
                    <a:lnTo>
                      <a:pt x="1834" y="4176"/>
                    </a:lnTo>
                    <a:lnTo>
                      <a:pt x="1816" y="4171"/>
                    </a:lnTo>
                    <a:lnTo>
                      <a:pt x="1816" y="4171"/>
                    </a:lnTo>
                    <a:lnTo>
                      <a:pt x="1799" y="4167"/>
                    </a:lnTo>
                    <a:lnTo>
                      <a:pt x="1781" y="4165"/>
                    </a:lnTo>
                    <a:lnTo>
                      <a:pt x="1745" y="4160"/>
                    </a:lnTo>
                    <a:lnTo>
                      <a:pt x="1727" y="4155"/>
                    </a:lnTo>
                    <a:lnTo>
                      <a:pt x="1711" y="4148"/>
                    </a:lnTo>
                    <a:lnTo>
                      <a:pt x="1703" y="4144"/>
                    </a:lnTo>
                    <a:lnTo>
                      <a:pt x="1696" y="4139"/>
                    </a:lnTo>
                    <a:lnTo>
                      <a:pt x="1688" y="4134"/>
                    </a:lnTo>
                    <a:lnTo>
                      <a:pt x="1680" y="4128"/>
                    </a:lnTo>
                    <a:lnTo>
                      <a:pt x="1680" y="4128"/>
                    </a:lnTo>
                    <a:lnTo>
                      <a:pt x="1668" y="4113"/>
                    </a:lnTo>
                    <a:lnTo>
                      <a:pt x="1655" y="4097"/>
                    </a:lnTo>
                    <a:lnTo>
                      <a:pt x="1642" y="4082"/>
                    </a:lnTo>
                    <a:lnTo>
                      <a:pt x="1631" y="4065"/>
                    </a:lnTo>
                    <a:lnTo>
                      <a:pt x="1588" y="3998"/>
                    </a:lnTo>
                    <a:lnTo>
                      <a:pt x="1588" y="3998"/>
                    </a:lnTo>
                    <a:lnTo>
                      <a:pt x="1490" y="3852"/>
                    </a:lnTo>
                    <a:lnTo>
                      <a:pt x="1394" y="3704"/>
                    </a:lnTo>
                    <a:lnTo>
                      <a:pt x="1394" y="3704"/>
                    </a:lnTo>
                    <a:lnTo>
                      <a:pt x="1303" y="3560"/>
                    </a:lnTo>
                    <a:lnTo>
                      <a:pt x="1303" y="3560"/>
                    </a:lnTo>
                    <a:lnTo>
                      <a:pt x="1256" y="3490"/>
                    </a:lnTo>
                    <a:lnTo>
                      <a:pt x="1246" y="3474"/>
                    </a:lnTo>
                    <a:lnTo>
                      <a:pt x="1235" y="3454"/>
                    </a:lnTo>
                    <a:lnTo>
                      <a:pt x="1225" y="3437"/>
                    </a:lnTo>
                    <a:lnTo>
                      <a:pt x="1218" y="3418"/>
                    </a:lnTo>
                    <a:lnTo>
                      <a:pt x="1218" y="3418"/>
                    </a:lnTo>
                    <a:lnTo>
                      <a:pt x="1211" y="3400"/>
                    </a:lnTo>
                    <a:lnTo>
                      <a:pt x="1205" y="3382"/>
                    </a:lnTo>
                    <a:lnTo>
                      <a:pt x="1195" y="3345"/>
                    </a:lnTo>
                    <a:lnTo>
                      <a:pt x="1185" y="3308"/>
                    </a:lnTo>
                    <a:lnTo>
                      <a:pt x="1174" y="3271"/>
                    </a:lnTo>
                    <a:lnTo>
                      <a:pt x="1174" y="3271"/>
                    </a:lnTo>
                    <a:lnTo>
                      <a:pt x="1162" y="3236"/>
                    </a:lnTo>
                    <a:lnTo>
                      <a:pt x="1146" y="3200"/>
                    </a:lnTo>
                    <a:lnTo>
                      <a:pt x="1130" y="3166"/>
                    </a:lnTo>
                    <a:lnTo>
                      <a:pt x="1111" y="3131"/>
                    </a:lnTo>
                    <a:lnTo>
                      <a:pt x="1111" y="3131"/>
                    </a:lnTo>
                    <a:lnTo>
                      <a:pt x="1092" y="3101"/>
                    </a:lnTo>
                    <a:lnTo>
                      <a:pt x="1073" y="3070"/>
                    </a:lnTo>
                    <a:lnTo>
                      <a:pt x="1073" y="3070"/>
                    </a:lnTo>
                    <a:lnTo>
                      <a:pt x="1061" y="3056"/>
                    </a:lnTo>
                    <a:lnTo>
                      <a:pt x="1050" y="3041"/>
                    </a:lnTo>
                    <a:lnTo>
                      <a:pt x="1028" y="3013"/>
                    </a:lnTo>
                    <a:lnTo>
                      <a:pt x="1028" y="3013"/>
                    </a:lnTo>
                    <a:lnTo>
                      <a:pt x="1017" y="2995"/>
                    </a:lnTo>
                    <a:lnTo>
                      <a:pt x="1009" y="2977"/>
                    </a:lnTo>
                    <a:lnTo>
                      <a:pt x="1003" y="2958"/>
                    </a:lnTo>
                    <a:lnTo>
                      <a:pt x="998" y="2938"/>
                    </a:lnTo>
                    <a:lnTo>
                      <a:pt x="995" y="2919"/>
                    </a:lnTo>
                    <a:lnTo>
                      <a:pt x="993" y="2898"/>
                    </a:lnTo>
                    <a:lnTo>
                      <a:pt x="993" y="2877"/>
                    </a:lnTo>
                    <a:lnTo>
                      <a:pt x="993" y="2856"/>
                    </a:lnTo>
                    <a:lnTo>
                      <a:pt x="993" y="2856"/>
                    </a:lnTo>
                    <a:lnTo>
                      <a:pt x="994" y="2814"/>
                    </a:lnTo>
                    <a:lnTo>
                      <a:pt x="995" y="2772"/>
                    </a:lnTo>
                    <a:lnTo>
                      <a:pt x="995" y="2730"/>
                    </a:lnTo>
                    <a:lnTo>
                      <a:pt x="995" y="2710"/>
                    </a:lnTo>
                    <a:lnTo>
                      <a:pt x="993" y="2688"/>
                    </a:lnTo>
                    <a:lnTo>
                      <a:pt x="993" y="2688"/>
                    </a:lnTo>
                    <a:lnTo>
                      <a:pt x="988" y="2649"/>
                    </a:lnTo>
                    <a:lnTo>
                      <a:pt x="981" y="2608"/>
                    </a:lnTo>
                    <a:lnTo>
                      <a:pt x="972" y="2569"/>
                    </a:lnTo>
                    <a:lnTo>
                      <a:pt x="963" y="2529"/>
                    </a:lnTo>
                    <a:lnTo>
                      <a:pt x="963" y="2529"/>
                    </a:lnTo>
                    <a:lnTo>
                      <a:pt x="952" y="2490"/>
                    </a:lnTo>
                    <a:lnTo>
                      <a:pt x="941" y="2449"/>
                    </a:lnTo>
                    <a:lnTo>
                      <a:pt x="928" y="2409"/>
                    </a:lnTo>
                    <a:lnTo>
                      <a:pt x="914" y="2370"/>
                    </a:lnTo>
                    <a:lnTo>
                      <a:pt x="886" y="2292"/>
                    </a:lnTo>
                    <a:lnTo>
                      <a:pt x="857" y="2213"/>
                    </a:lnTo>
                    <a:lnTo>
                      <a:pt x="857" y="2213"/>
                    </a:lnTo>
                    <a:lnTo>
                      <a:pt x="825" y="2133"/>
                    </a:lnTo>
                    <a:lnTo>
                      <a:pt x="796" y="2053"/>
                    </a:lnTo>
                    <a:lnTo>
                      <a:pt x="766" y="1973"/>
                    </a:lnTo>
                    <a:lnTo>
                      <a:pt x="738" y="1891"/>
                    </a:lnTo>
                    <a:lnTo>
                      <a:pt x="738" y="1891"/>
                    </a:lnTo>
                    <a:lnTo>
                      <a:pt x="726" y="1851"/>
                    </a:lnTo>
                    <a:lnTo>
                      <a:pt x="714" y="1811"/>
                    </a:lnTo>
                    <a:lnTo>
                      <a:pt x="693" y="1730"/>
                    </a:lnTo>
                    <a:lnTo>
                      <a:pt x="671" y="1648"/>
                    </a:lnTo>
                    <a:lnTo>
                      <a:pt x="651" y="1567"/>
                    </a:lnTo>
                    <a:lnTo>
                      <a:pt x="651" y="1567"/>
                    </a:lnTo>
                    <a:lnTo>
                      <a:pt x="641" y="1529"/>
                    </a:lnTo>
                    <a:lnTo>
                      <a:pt x="629" y="1490"/>
                    </a:lnTo>
                    <a:lnTo>
                      <a:pt x="618" y="1452"/>
                    </a:lnTo>
                    <a:lnTo>
                      <a:pt x="610" y="1433"/>
                    </a:lnTo>
                    <a:lnTo>
                      <a:pt x="602" y="1415"/>
                    </a:lnTo>
                    <a:lnTo>
                      <a:pt x="602" y="1415"/>
                    </a:lnTo>
                    <a:lnTo>
                      <a:pt x="594" y="1398"/>
                    </a:lnTo>
                    <a:lnTo>
                      <a:pt x="585" y="1380"/>
                    </a:lnTo>
                    <a:lnTo>
                      <a:pt x="576" y="1363"/>
                    </a:lnTo>
                    <a:lnTo>
                      <a:pt x="569" y="1344"/>
                    </a:lnTo>
                    <a:lnTo>
                      <a:pt x="569" y="1344"/>
                    </a:lnTo>
                    <a:lnTo>
                      <a:pt x="564" y="1325"/>
                    </a:lnTo>
                    <a:lnTo>
                      <a:pt x="561" y="1306"/>
                    </a:lnTo>
                    <a:lnTo>
                      <a:pt x="559" y="1286"/>
                    </a:lnTo>
                    <a:lnTo>
                      <a:pt x="559" y="1266"/>
                    </a:lnTo>
                    <a:lnTo>
                      <a:pt x="559" y="1266"/>
                    </a:lnTo>
                    <a:lnTo>
                      <a:pt x="559" y="1249"/>
                    </a:lnTo>
                    <a:lnTo>
                      <a:pt x="561" y="1231"/>
                    </a:lnTo>
                    <a:lnTo>
                      <a:pt x="564" y="1196"/>
                    </a:lnTo>
                    <a:lnTo>
                      <a:pt x="572" y="1163"/>
                    </a:lnTo>
                    <a:lnTo>
                      <a:pt x="581" y="1129"/>
                    </a:lnTo>
                    <a:lnTo>
                      <a:pt x="591" y="1096"/>
                    </a:lnTo>
                    <a:lnTo>
                      <a:pt x="602" y="1063"/>
                    </a:lnTo>
                    <a:lnTo>
                      <a:pt x="627" y="998"/>
                    </a:lnTo>
                    <a:lnTo>
                      <a:pt x="627" y="998"/>
                    </a:lnTo>
                    <a:lnTo>
                      <a:pt x="639" y="965"/>
                    </a:lnTo>
                    <a:lnTo>
                      <a:pt x="651" y="932"/>
                    </a:lnTo>
                    <a:lnTo>
                      <a:pt x="661" y="897"/>
                    </a:lnTo>
                    <a:lnTo>
                      <a:pt x="670" y="864"/>
                    </a:lnTo>
                    <a:lnTo>
                      <a:pt x="670" y="864"/>
                    </a:lnTo>
                    <a:lnTo>
                      <a:pt x="676" y="829"/>
                    </a:lnTo>
                    <a:lnTo>
                      <a:pt x="680" y="792"/>
                    </a:lnTo>
                    <a:lnTo>
                      <a:pt x="683" y="756"/>
                    </a:lnTo>
                    <a:lnTo>
                      <a:pt x="683" y="719"/>
                    </a:lnTo>
                    <a:lnTo>
                      <a:pt x="683" y="719"/>
                    </a:lnTo>
                    <a:lnTo>
                      <a:pt x="681" y="678"/>
                    </a:lnTo>
                    <a:lnTo>
                      <a:pt x="679" y="639"/>
                    </a:lnTo>
                    <a:lnTo>
                      <a:pt x="675" y="598"/>
                    </a:lnTo>
                    <a:lnTo>
                      <a:pt x="670" y="559"/>
                    </a:lnTo>
                    <a:lnTo>
                      <a:pt x="665" y="519"/>
                    </a:lnTo>
                    <a:lnTo>
                      <a:pt x="657" y="479"/>
                    </a:lnTo>
                    <a:lnTo>
                      <a:pt x="642" y="400"/>
                    </a:lnTo>
                    <a:lnTo>
                      <a:pt x="642" y="400"/>
                    </a:lnTo>
                    <a:lnTo>
                      <a:pt x="609" y="241"/>
                    </a:lnTo>
                    <a:lnTo>
                      <a:pt x="609" y="241"/>
                    </a:lnTo>
                    <a:lnTo>
                      <a:pt x="599" y="188"/>
                    </a:lnTo>
                    <a:lnTo>
                      <a:pt x="592" y="163"/>
                    </a:lnTo>
                    <a:lnTo>
                      <a:pt x="586" y="136"/>
                    </a:lnTo>
                    <a:lnTo>
                      <a:pt x="586" y="136"/>
                    </a:lnTo>
                    <a:lnTo>
                      <a:pt x="573" y="98"/>
                    </a:lnTo>
                    <a:lnTo>
                      <a:pt x="566" y="79"/>
                    </a:lnTo>
                    <a:lnTo>
                      <a:pt x="558" y="60"/>
                    </a:lnTo>
                    <a:lnTo>
                      <a:pt x="558" y="60"/>
                    </a:lnTo>
                    <a:lnTo>
                      <a:pt x="550" y="46"/>
                    </a:lnTo>
                    <a:lnTo>
                      <a:pt x="541" y="31"/>
                    </a:lnTo>
                    <a:lnTo>
                      <a:pt x="533" y="18"/>
                    </a:lnTo>
                    <a:lnTo>
                      <a:pt x="526" y="11"/>
                    </a:lnTo>
                    <a:lnTo>
                      <a:pt x="520" y="6"/>
                    </a:lnTo>
                    <a:lnTo>
                      <a:pt x="520" y="6"/>
                    </a:lnTo>
                    <a:lnTo>
                      <a:pt x="511" y="3"/>
                    </a:lnTo>
                    <a:lnTo>
                      <a:pt x="502" y="0"/>
                    </a:lnTo>
                    <a:lnTo>
                      <a:pt x="494" y="1"/>
                    </a:lnTo>
                    <a:lnTo>
                      <a:pt x="488" y="5"/>
                    </a:lnTo>
                    <a:lnTo>
                      <a:pt x="482" y="10"/>
                    </a:lnTo>
                    <a:lnTo>
                      <a:pt x="475" y="18"/>
                    </a:lnTo>
                    <a:lnTo>
                      <a:pt x="470" y="27"/>
                    </a:lnTo>
                    <a:lnTo>
                      <a:pt x="466" y="36"/>
                    </a:lnTo>
                    <a:lnTo>
                      <a:pt x="459" y="57"/>
                    </a:lnTo>
                    <a:lnTo>
                      <a:pt x="454" y="79"/>
                    </a:lnTo>
                    <a:lnTo>
                      <a:pt x="450" y="98"/>
                    </a:lnTo>
                    <a:lnTo>
                      <a:pt x="449" y="112"/>
                    </a:lnTo>
                    <a:lnTo>
                      <a:pt x="449" y="112"/>
                    </a:lnTo>
                    <a:lnTo>
                      <a:pt x="449" y="129"/>
                    </a:lnTo>
                    <a:lnTo>
                      <a:pt x="450" y="146"/>
                    </a:lnTo>
                    <a:lnTo>
                      <a:pt x="451" y="164"/>
                    </a:lnTo>
                    <a:lnTo>
                      <a:pt x="452" y="181"/>
                    </a:lnTo>
                    <a:lnTo>
                      <a:pt x="459" y="216"/>
                    </a:lnTo>
                    <a:lnTo>
                      <a:pt x="466" y="251"/>
                    </a:lnTo>
                    <a:lnTo>
                      <a:pt x="466" y="251"/>
                    </a:lnTo>
                    <a:lnTo>
                      <a:pt x="483" y="319"/>
                    </a:lnTo>
                    <a:lnTo>
                      <a:pt x="489" y="355"/>
                    </a:lnTo>
                    <a:lnTo>
                      <a:pt x="496" y="389"/>
                    </a:lnTo>
                    <a:lnTo>
                      <a:pt x="496" y="389"/>
                    </a:lnTo>
                    <a:lnTo>
                      <a:pt x="501" y="425"/>
                    </a:lnTo>
                    <a:lnTo>
                      <a:pt x="503" y="444"/>
                    </a:lnTo>
                    <a:lnTo>
                      <a:pt x="505" y="462"/>
                    </a:lnTo>
                    <a:lnTo>
                      <a:pt x="506" y="481"/>
                    </a:lnTo>
                    <a:lnTo>
                      <a:pt x="505" y="499"/>
                    </a:lnTo>
                    <a:lnTo>
                      <a:pt x="502" y="517"/>
                    </a:lnTo>
                    <a:lnTo>
                      <a:pt x="497" y="535"/>
                    </a:lnTo>
                    <a:lnTo>
                      <a:pt x="497" y="535"/>
                    </a:lnTo>
                    <a:lnTo>
                      <a:pt x="494" y="542"/>
                    </a:lnTo>
                    <a:lnTo>
                      <a:pt x="491" y="547"/>
                    </a:lnTo>
                    <a:lnTo>
                      <a:pt x="487" y="552"/>
                    </a:lnTo>
                    <a:lnTo>
                      <a:pt x="483" y="556"/>
                    </a:lnTo>
                    <a:lnTo>
                      <a:pt x="478" y="559"/>
                    </a:lnTo>
                    <a:lnTo>
                      <a:pt x="473" y="559"/>
                    </a:lnTo>
                    <a:lnTo>
                      <a:pt x="466" y="558"/>
                    </a:lnTo>
                    <a:lnTo>
                      <a:pt x="459" y="554"/>
                    </a:lnTo>
                    <a:lnTo>
                      <a:pt x="459" y="554"/>
                    </a:lnTo>
                    <a:lnTo>
                      <a:pt x="446" y="546"/>
                    </a:lnTo>
                    <a:lnTo>
                      <a:pt x="436" y="536"/>
                    </a:lnTo>
                    <a:lnTo>
                      <a:pt x="414" y="514"/>
                    </a:lnTo>
                    <a:lnTo>
                      <a:pt x="414" y="514"/>
                    </a:lnTo>
                    <a:lnTo>
                      <a:pt x="394" y="494"/>
                    </a:lnTo>
                    <a:lnTo>
                      <a:pt x="384" y="484"/>
                    </a:lnTo>
                    <a:lnTo>
                      <a:pt x="372" y="475"/>
                    </a:lnTo>
                    <a:lnTo>
                      <a:pt x="360" y="466"/>
                    </a:lnTo>
                    <a:lnTo>
                      <a:pt x="348" y="458"/>
                    </a:lnTo>
                    <a:lnTo>
                      <a:pt x="334" y="453"/>
                    </a:lnTo>
                    <a:lnTo>
                      <a:pt x="320" y="451"/>
                    </a:lnTo>
                    <a:lnTo>
                      <a:pt x="320" y="451"/>
                    </a:lnTo>
                    <a:lnTo>
                      <a:pt x="309" y="449"/>
                    </a:lnTo>
                    <a:lnTo>
                      <a:pt x="297" y="451"/>
                    </a:lnTo>
                    <a:lnTo>
                      <a:pt x="287" y="453"/>
                    </a:lnTo>
                    <a:lnTo>
                      <a:pt x="277" y="457"/>
                    </a:lnTo>
                    <a:lnTo>
                      <a:pt x="268" y="462"/>
                    </a:lnTo>
                    <a:lnTo>
                      <a:pt x="261" y="468"/>
                    </a:lnTo>
                    <a:lnTo>
                      <a:pt x="253" y="476"/>
                    </a:lnTo>
                    <a:lnTo>
                      <a:pt x="247" y="485"/>
                    </a:lnTo>
                    <a:lnTo>
                      <a:pt x="247" y="485"/>
                    </a:lnTo>
                    <a:lnTo>
                      <a:pt x="236" y="505"/>
                    </a:lnTo>
                    <a:lnTo>
                      <a:pt x="231" y="515"/>
                    </a:lnTo>
                    <a:lnTo>
                      <a:pt x="226" y="524"/>
                    </a:lnTo>
                    <a:lnTo>
                      <a:pt x="226" y="524"/>
                    </a:lnTo>
                    <a:lnTo>
                      <a:pt x="221" y="535"/>
                    </a:lnTo>
                    <a:lnTo>
                      <a:pt x="219" y="544"/>
                    </a:lnTo>
                    <a:lnTo>
                      <a:pt x="219" y="552"/>
                    </a:lnTo>
                    <a:lnTo>
                      <a:pt x="220" y="564"/>
                    </a:lnTo>
                    <a:lnTo>
                      <a:pt x="220" y="564"/>
                    </a:lnTo>
                    <a:lnTo>
                      <a:pt x="231" y="558"/>
                    </a:lnTo>
                    <a:lnTo>
                      <a:pt x="231" y="558"/>
                    </a:lnTo>
                    <a:lnTo>
                      <a:pt x="220" y="551"/>
                    </a:lnTo>
                    <a:lnTo>
                      <a:pt x="207" y="546"/>
                    </a:lnTo>
                    <a:lnTo>
                      <a:pt x="194" y="542"/>
                    </a:lnTo>
                    <a:lnTo>
                      <a:pt x="182" y="541"/>
                    </a:lnTo>
                    <a:lnTo>
                      <a:pt x="169" y="541"/>
                    </a:lnTo>
                    <a:lnTo>
                      <a:pt x="156" y="544"/>
                    </a:lnTo>
                    <a:lnTo>
                      <a:pt x="145" y="549"/>
                    </a:lnTo>
                    <a:lnTo>
                      <a:pt x="133" y="556"/>
                    </a:lnTo>
                    <a:lnTo>
                      <a:pt x="133" y="556"/>
                    </a:lnTo>
                    <a:lnTo>
                      <a:pt x="123" y="565"/>
                    </a:lnTo>
                    <a:lnTo>
                      <a:pt x="116" y="577"/>
                    </a:lnTo>
                    <a:lnTo>
                      <a:pt x="111" y="589"/>
                    </a:lnTo>
                    <a:lnTo>
                      <a:pt x="107" y="602"/>
                    </a:lnTo>
                    <a:lnTo>
                      <a:pt x="104" y="615"/>
                    </a:lnTo>
                    <a:lnTo>
                      <a:pt x="103" y="629"/>
                    </a:lnTo>
                    <a:lnTo>
                      <a:pt x="104" y="643"/>
                    </a:lnTo>
                    <a:lnTo>
                      <a:pt x="107" y="656"/>
                    </a:lnTo>
                    <a:lnTo>
                      <a:pt x="107" y="656"/>
                    </a:lnTo>
                    <a:lnTo>
                      <a:pt x="116" y="647"/>
                    </a:lnTo>
                    <a:lnTo>
                      <a:pt x="116" y="647"/>
                    </a:lnTo>
                    <a:lnTo>
                      <a:pt x="104" y="642"/>
                    </a:lnTo>
                    <a:lnTo>
                      <a:pt x="90" y="639"/>
                    </a:lnTo>
                    <a:lnTo>
                      <a:pt x="78" y="638"/>
                    </a:lnTo>
                    <a:lnTo>
                      <a:pt x="65" y="638"/>
                    </a:lnTo>
                    <a:lnTo>
                      <a:pt x="52" y="639"/>
                    </a:lnTo>
                    <a:lnTo>
                      <a:pt x="39" y="643"/>
                    </a:lnTo>
                    <a:lnTo>
                      <a:pt x="28" y="649"/>
                    </a:lnTo>
                    <a:lnTo>
                      <a:pt x="23" y="654"/>
                    </a:lnTo>
                    <a:lnTo>
                      <a:pt x="19" y="658"/>
                    </a:lnTo>
                    <a:lnTo>
                      <a:pt x="19" y="658"/>
                    </a:lnTo>
                    <a:lnTo>
                      <a:pt x="14" y="664"/>
                    </a:lnTo>
                    <a:lnTo>
                      <a:pt x="9" y="672"/>
                    </a:lnTo>
                    <a:lnTo>
                      <a:pt x="6" y="678"/>
                    </a:lnTo>
                    <a:lnTo>
                      <a:pt x="4" y="686"/>
                    </a:lnTo>
                    <a:lnTo>
                      <a:pt x="0" y="700"/>
                    </a:lnTo>
                    <a:lnTo>
                      <a:pt x="0" y="715"/>
                    </a:lnTo>
                    <a:lnTo>
                      <a:pt x="3" y="731"/>
                    </a:lnTo>
                    <a:lnTo>
                      <a:pt x="6" y="746"/>
                    </a:lnTo>
                    <a:lnTo>
                      <a:pt x="13" y="760"/>
                    </a:lnTo>
                    <a:lnTo>
                      <a:pt x="19" y="774"/>
                    </a:lnTo>
                    <a:lnTo>
                      <a:pt x="19" y="774"/>
                    </a:lnTo>
                    <a:lnTo>
                      <a:pt x="31" y="790"/>
                    </a:lnTo>
                    <a:lnTo>
                      <a:pt x="41" y="807"/>
                    </a:lnTo>
                    <a:lnTo>
                      <a:pt x="64" y="839"/>
                    </a:lnTo>
                    <a:lnTo>
                      <a:pt x="74" y="855"/>
                    </a:lnTo>
                    <a:lnTo>
                      <a:pt x="84" y="873"/>
                    </a:lnTo>
                    <a:lnTo>
                      <a:pt x="93" y="891"/>
                    </a:lnTo>
                    <a:lnTo>
                      <a:pt x="100" y="909"/>
                    </a:lnTo>
                    <a:lnTo>
                      <a:pt x="100" y="909"/>
                    </a:lnTo>
                    <a:lnTo>
                      <a:pt x="106" y="928"/>
                    </a:lnTo>
                    <a:lnTo>
                      <a:pt x="109" y="947"/>
                    </a:lnTo>
                    <a:lnTo>
                      <a:pt x="111" y="965"/>
                    </a:lnTo>
                    <a:lnTo>
                      <a:pt x="111" y="984"/>
                    </a:lnTo>
                    <a:lnTo>
                      <a:pt x="109" y="1022"/>
                    </a:lnTo>
                    <a:lnTo>
                      <a:pt x="106" y="1059"/>
                    </a:lnTo>
                    <a:lnTo>
                      <a:pt x="106" y="1059"/>
                    </a:lnTo>
                    <a:lnTo>
                      <a:pt x="104" y="1077"/>
                    </a:lnTo>
                    <a:lnTo>
                      <a:pt x="106" y="1095"/>
                    </a:lnTo>
                    <a:lnTo>
                      <a:pt x="107" y="1111"/>
                    </a:lnTo>
                    <a:lnTo>
                      <a:pt x="109" y="1129"/>
                    </a:lnTo>
                    <a:lnTo>
                      <a:pt x="114" y="1146"/>
                    </a:lnTo>
                    <a:lnTo>
                      <a:pt x="119" y="1161"/>
                    </a:lnTo>
                    <a:lnTo>
                      <a:pt x="127" y="1177"/>
                    </a:lnTo>
                    <a:lnTo>
                      <a:pt x="135" y="1193"/>
                    </a:lnTo>
                    <a:lnTo>
                      <a:pt x="135" y="1193"/>
                    </a:lnTo>
                    <a:lnTo>
                      <a:pt x="146" y="1209"/>
                    </a:lnTo>
                    <a:lnTo>
                      <a:pt x="158" y="1224"/>
                    </a:lnTo>
                    <a:lnTo>
                      <a:pt x="183" y="1254"/>
                    </a:lnTo>
                    <a:lnTo>
                      <a:pt x="208" y="1284"/>
                    </a:lnTo>
                    <a:lnTo>
                      <a:pt x="220" y="1300"/>
                    </a:lnTo>
                    <a:lnTo>
                      <a:pt x="230" y="1316"/>
                    </a:lnTo>
                    <a:lnTo>
                      <a:pt x="230" y="1316"/>
                    </a:lnTo>
                    <a:lnTo>
                      <a:pt x="240" y="1336"/>
                    </a:lnTo>
                    <a:lnTo>
                      <a:pt x="248" y="1357"/>
                    </a:lnTo>
                    <a:lnTo>
                      <a:pt x="254" y="1378"/>
                    </a:lnTo>
                    <a:lnTo>
                      <a:pt x="258" y="1400"/>
                    </a:lnTo>
                    <a:lnTo>
                      <a:pt x="261" y="1422"/>
                    </a:lnTo>
                    <a:lnTo>
                      <a:pt x="263" y="1445"/>
                    </a:lnTo>
                    <a:lnTo>
                      <a:pt x="263" y="1466"/>
                    </a:lnTo>
                    <a:lnTo>
                      <a:pt x="263" y="1489"/>
                    </a:lnTo>
                    <a:lnTo>
                      <a:pt x="263" y="1489"/>
                    </a:lnTo>
                    <a:lnTo>
                      <a:pt x="262" y="1580"/>
                    </a:lnTo>
                    <a:lnTo>
                      <a:pt x="262" y="1625"/>
                    </a:lnTo>
                    <a:lnTo>
                      <a:pt x="263" y="1670"/>
                    </a:lnTo>
                    <a:lnTo>
                      <a:pt x="263" y="1670"/>
                    </a:lnTo>
                    <a:lnTo>
                      <a:pt x="266" y="1781"/>
                    </a:lnTo>
                    <a:lnTo>
                      <a:pt x="267" y="1889"/>
                    </a:lnTo>
                    <a:lnTo>
                      <a:pt x="267" y="1998"/>
                    </a:lnTo>
                    <a:lnTo>
                      <a:pt x="266" y="2109"/>
                    </a:lnTo>
                    <a:lnTo>
                      <a:pt x="266" y="2109"/>
                    </a:lnTo>
                    <a:lnTo>
                      <a:pt x="264" y="2161"/>
                    </a:lnTo>
                    <a:lnTo>
                      <a:pt x="264" y="2215"/>
                    </a:lnTo>
                    <a:lnTo>
                      <a:pt x="266" y="2267"/>
                    </a:lnTo>
                    <a:lnTo>
                      <a:pt x="269" y="2320"/>
                    </a:lnTo>
                    <a:lnTo>
                      <a:pt x="275" y="2373"/>
                    </a:lnTo>
                    <a:lnTo>
                      <a:pt x="281" y="2425"/>
                    </a:lnTo>
                    <a:lnTo>
                      <a:pt x="290" y="2477"/>
                    </a:lnTo>
                    <a:lnTo>
                      <a:pt x="303" y="2529"/>
                    </a:lnTo>
                    <a:lnTo>
                      <a:pt x="303" y="2529"/>
                    </a:lnTo>
                    <a:lnTo>
                      <a:pt x="316" y="2581"/>
                    </a:lnTo>
                    <a:lnTo>
                      <a:pt x="332" y="2632"/>
                    </a:lnTo>
                    <a:lnTo>
                      <a:pt x="348" y="2683"/>
                    </a:lnTo>
                    <a:lnTo>
                      <a:pt x="367" y="2733"/>
                    </a:lnTo>
                    <a:lnTo>
                      <a:pt x="404" y="2833"/>
                    </a:lnTo>
                    <a:lnTo>
                      <a:pt x="441" y="2934"/>
                    </a:lnTo>
                    <a:lnTo>
                      <a:pt x="441" y="2934"/>
                    </a:lnTo>
                    <a:lnTo>
                      <a:pt x="459" y="2982"/>
                    </a:lnTo>
                    <a:lnTo>
                      <a:pt x="475" y="3032"/>
                    </a:lnTo>
                    <a:lnTo>
                      <a:pt x="491" y="3082"/>
                    </a:lnTo>
                    <a:lnTo>
                      <a:pt x="503" y="3131"/>
                    </a:lnTo>
                    <a:lnTo>
                      <a:pt x="503" y="3131"/>
                    </a:lnTo>
                    <a:lnTo>
                      <a:pt x="515" y="3181"/>
                    </a:lnTo>
                    <a:lnTo>
                      <a:pt x="525" y="3230"/>
                    </a:lnTo>
                    <a:lnTo>
                      <a:pt x="541" y="3330"/>
                    </a:lnTo>
                    <a:lnTo>
                      <a:pt x="541" y="3330"/>
                    </a:lnTo>
                    <a:lnTo>
                      <a:pt x="552" y="3381"/>
                    </a:lnTo>
                    <a:lnTo>
                      <a:pt x="562" y="3432"/>
                    </a:lnTo>
                    <a:lnTo>
                      <a:pt x="573" y="3482"/>
                    </a:lnTo>
                    <a:lnTo>
                      <a:pt x="587" y="3532"/>
                    </a:lnTo>
                    <a:lnTo>
                      <a:pt x="601" y="3582"/>
                    </a:lnTo>
                    <a:lnTo>
                      <a:pt x="615" y="3631"/>
                    </a:lnTo>
                    <a:lnTo>
                      <a:pt x="647" y="3731"/>
                    </a:lnTo>
                    <a:lnTo>
                      <a:pt x="647" y="3731"/>
                    </a:lnTo>
                    <a:lnTo>
                      <a:pt x="677" y="3830"/>
                    </a:lnTo>
                    <a:lnTo>
                      <a:pt x="707" y="3931"/>
                    </a:lnTo>
                    <a:lnTo>
                      <a:pt x="736" y="4030"/>
                    </a:lnTo>
                    <a:lnTo>
                      <a:pt x="752" y="4081"/>
                    </a:lnTo>
                    <a:lnTo>
                      <a:pt x="769" y="4129"/>
                    </a:lnTo>
                    <a:lnTo>
                      <a:pt x="769" y="4129"/>
                    </a:lnTo>
                    <a:lnTo>
                      <a:pt x="803" y="4228"/>
                    </a:lnTo>
                    <a:lnTo>
                      <a:pt x="803" y="4228"/>
                    </a:lnTo>
                    <a:lnTo>
                      <a:pt x="805" y="4231"/>
                    </a:lnTo>
                    <a:lnTo>
                      <a:pt x="807" y="4232"/>
                    </a:lnTo>
                    <a:lnTo>
                      <a:pt x="811" y="4233"/>
                    </a:lnTo>
                    <a:lnTo>
                      <a:pt x="813" y="4232"/>
                    </a:lnTo>
                    <a:lnTo>
                      <a:pt x="816" y="4232"/>
                    </a:lnTo>
                    <a:lnTo>
                      <a:pt x="817" y="4230"/>
                    </a:lnTo>
                    <a:lnTo>
                      <a:pt x="819" y="4227"/>
                    </a:lnTo>
                    <a:lnTo>
                      <a:pt x="819" y="4223"/>
                    </a:lnTo>
                    <a:lnTo>
                      <a:pt x="819" y="42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4" name="Freeform 151">
                <a:extLst>
                  <a:ext uri="{FF2B5EF4-FFF2-40B4-BE49-F238E27FC236}">
                    <a16:creationId xmlns:a16="http://schemas.microsoft.com/office/drawing/2014/main" id="{EDAB5040-AECB-E68C-00C9-B819D6DB4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2" y="2138"/>
                <a:ext cx="163" cy="1742"/>
              </a:xfrm>
              <a:custGeom>
                <a:avLst/>
                <a:gdLst>
                  <a:gd name="T0" fmla="*/ 27 w 325"/>
                  <a:gd name="T1" fmla="*/ 3457 h 3485"/>
                  <a:gd name="T2" fmla="*/ 36 w 325"/>
                  <a:gd name="T3" fmla="*/ 3351 h 3485"/>
                  <a:gd name="T4" fmla="*/ 64 w 325"/>
                  <a:gd name="T5" fmla="*/ 3225 h 3485"/>
                  <a:gd name="T6" fmla="*/ 108 w 325"/>
                  <a:gd name="T7" fmla="*/ 3058 h 3485"/>
                  <a:gd name="T8" fmla="*/ 166 w 325"/>
                  <a:gd name="T9" fmla="*/ 2802 h 3485"/>
                  <a:gd name="T10" fmla="*/ 200 w 325"/>
                  <a:gd name="T11" fmla="*/ 2621 h 3485"/>
                  <a:gd name="T12" fmla="*/ 241 w 325"/>
                  <a:gd name="T13" fmla="*/ 2349 h 3485"/>
                  <a:gd name="T14" fmla="*/ 273 w 325"/>
                  <a:gd name="T15" fmla="*/ 2075 h 3485"/>
                  <a:gd name="T16" fmla="*/ 288 w 325"/>
                  <a:gd name="T17" fmla="*/ 1892 h 3485"/>
                  <a:gd name="T18" fmla="*/ 304 w 325"/>
                  <a:gd name="T19" fmla="*/ 1617 h 3485"/>
                  <a:gd name="T20" fmla="*/ 311 w 325"/>
                  <a:gd name="T21" fmla="*/ 1341 h 3485"/>
                  <a:gd name="T22" fmla="*/ 315 w 325"/>
                  <a:gd name="T23" fmla="*/ 968 h 3485"/>
                  <a:gd name="T24" fmla="*/ 315 w 325"/>
                  <a:gd name="T25" fmla="*/ 933 h 3485"/>
                  <a:gd name="T26" fmla="*/ 320 w 325"/>
                  <a:gd name="T27" fmla="*/ 916 h 3485"/>
                  <a:gd name="T28" fmla="*/ 325 w 325"/>
                  <a:gd name="T29" fmla="*/ 895 h 3485"/>
                  <a:gd name="T30" fmla="*/ 322 w 325"/>
                  <a:gd name="T31" fmla="*/ 876 h 3485"/>
                  <a:gd name="T32" fmla="*/ 291 w 325"/>
                  <a:gd name="T33" fmla="*/ 799 h 3485"/>
                  <a:gd name="T34" fmla="*/ 235 w 325"/>
                  <a:gd name="T35" fmla="*/ 681 h 3485"/>
                  <a:gd name="T36" fmla="*/ 180 w 325"/>
                  <a:gd name="T37" fmla="*/ 552 h 3485"/>
                  <a:gd name="T38" fmla="*/ 118 w 325"/>
                  <a:gd name="T39" fmla="*/ 385 h 3485"/>
                  <a:gd name="T40" fmla="*/ 75 w 325"/>
                  <a:gd name="T41" fmla="*/ 222 h 3485"/>
                  <a:gd name="T42" fmla="*/ 36 w 325"/>
                  <a:gd name="T43" fmla="*/ 56 h 3485"/>
                  <a:gd name="T44" fmla="*/ 22 w 325"/>
                  <a:gd name="T45" fmla="*/ 14 h 3485"/>
                  <a:gd name="T46" fmla="*/ 10 w 325"/>
                  <a:gd name="T47" fmla="*/ 0 h 3485"/>
                  <a:gd name="T48" fmla="*/ 2 w 325"/>
                  <a:gd name="T49" fmla="*/ 3 h 3485"/>
                  <a:gd name="T50" fmla="*/ 0 w 325"/>
                  <a:gd name="T51" fmla="*/ 11 h 3485"/>
                  <a:gd name="T52" fmla="*/ 8 w 325"/>
                  <a:gd name="T53" fmla="*/ 21 h 3485"/>
                  <a:gd name="T54" fmla="*/ 18 w 325"/>
                  <a:gd name="T55" fmla="*/ 45 h 3485"/>
                  <a:gd name="T56" fmla="*/ 25 w 325"/>
                  <a:gd name="T57" fmla="*/ 81 h 3485"/>
                  <a:gd name="T58" fmla="*/ 42 w 325"/>
                  <a:gd name="T59" fmla="*/ 157 h 3485"/>
                  <a:gd name="T60" fmla="*/ 88 w 325"/>
                  <a:gd name="T61" fmla="*/ 328 h 3485"/>
                  <a:gd name="T62" fmla="*/ 123 w 325"/>
                  <a:gd name="T63" fmla="*/ 451 h 3485"/>
                  <a:gd name="T64" fmla="*/ 172 w 325"/>
                  <a:gd name="T65" fmla="*/ 573 h 3485"/>
                  <a:gd name="T66" fmla="*/ 224 w 325"/>
                  <a:gd name="T67" fmla="*/ 694 h 3485"/>
                  <a:gd name="T68" fmla="*/ 281 w 325"/>
                  <a:gd name="T69" fmla="*/ 813 h 3485"/>
                  <a:gd name="T70" fmla="*/ 297 w 325"/>
                  <a:gd name="T71" fmla="*/ 853 h 3485"/>
                  <a:gd name="T72" fmla="*/ 310 w 325"/>
                  <a:gd name="T73" fmla="*/ 893 h 3485"/>
                  <a:gd name="T74" fmla="*/ 308 w 325"/>
                  <a:gd name="T75" fmla="*/ 909 h 3485"/>
                  <a:gd name="T76" fmla="*/ 300 w 325"/>
                  <a:gd name="T77" fmla="*/ 935 h 3485"/>
                  <a:gd name="T78" fmla="*/ 300 w 325"/>
                  <a:gd name="T79" fmla="*/ 992 h 3485"/>
                  <a:gd name="T80" fmla="*/ 300 w 325"/>
                  <a:gd name="T81" fmla="*/ 1084 h 3485"/>
                  <a:gd name="T82" fmla="*/ 294 w 325"/>
                  <a:gd name="T83" fmla="*/ 1453 h 3485"/>
                  <a:gd name="T84" fmla="*/ 278 w 325"/>
                  <a:gd name="T85" fmla="*/ 1817 h 3485"/>
                  <a:gd name="T86" fmla="*/ 264 w 325"/>
                  <a:gd name="T87" fmla="*/ 1999 h 3485"/>
                  <a:gd name="T88" fmla="*/ 236 w 325"/>
                  <a:gd name="T89" fmla="*/ 2274 h 3485"/>
                  <a:gd name="T90" fmla="*/ 197 w 325"/>
                  <a:gd name="T91" fmla="*/ 2547 h 3485"/>
                  <a:gd name="T92" fmla="*/ 165 w 325"/>
                  <a:gd name="T93" fmla="*/ 2729 h 3485"/>
                  <a:gd name="T94" fmla="*/ 112 w 325"/>
                  <a:gd name="T95" fmla="*/ 2989 h 3485"/>
                  <a:gd name="T96" fmla="*/ 89 w 325"/>
                  <a:gd name="T97" fmla="*/ 3074 h 3485"/>
                  <a:gd name="T98" fmla="*/ 36 w 325"/>
                  <a:gd name="T99" fmla="*/ 3275 h 3485"/>
                  <a:gd name="T100" fmla="*/ 14 w 325"/>
                  <a:gd name="T101" fmla="*/ 3399 h 3485"/>
                  <a:gd name="T102" fmla="*/ 11 w 325"/>
                  <a:gd name="T103" fmla="*/ 3478 h 3485"/>
                  <a:gd name="T104" fmla="*/ 14 w 325"/>
                  <a:gd name="T105" fmla="*/ 3484 h 3485"/>
                  <a:gd name="T106" fmla="*/ 22 w 325"/>
                  <a:gd name="T107" fmla="*/ 3485 h 3485"/>
                  <a:gd name="T108" fmla="*/ 27 w 325"/>
                  <a:gd name="T109" fmla="*/ 3478 h 3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25" h="3485">
                    <a:moveTo>
                      <a:pt x="27" y="3478"/>
                    </a:moveTo>
                    <a:lnTo>
                      <a:pt x="27" y="3478"/>
                    </a:lnTo>
                    <a:lnTo>
                      <a:pt x="27" y="3457"/>
                    </a:lnTo>
                    <a:lnTo>
                      <a:pt x="27" y="3436"/>
                    </a:lnTo>
                    <a:lnTo>
                      <a:pt x="30" y="3393"/>
                    </a:lnTo>
                    <a:lnTo>
                      <a:pt x="36" y="3351"/>
                    </a:lnTo>
                    <a:lnTo>
                      <a:pt x="43" y="3309"/>
                    </a:lnTo>
                    <a:lnTo>
                      <a:pt x="53" y="3267"/>
                    </a:lnTo>
                    <a:lnTo>
                      <a:pt x="64" y="3225"/>
                    </a:lnTo>
                    <a:lnTo>
                      <a:pt x="86" y="3143"/>
                    </a:lnTo>
                    <a:lnTo>
                      <a:pt x="86" y="3143"/>
                    </a:lnTo>
                    <a:lnTo>
                      <a:pt x="108" y="3058"/>
                    </a:lnTo>
                    <a:lnTo>
                      <a:pt x="130" y="2974"/>
                    </a:lnTo>
                    <a:lnTo>
                      <a:pt x="149" y="2889"/>
                    </a:lnTo>
                    <a:lnTo>
                      <a:pt x="166" y="2802"/>
                    </a:lnTo>
                    <a:lnTo>
                      <a:pt x="166" y="2802"/>
                    </a:lnTo>
                    <a:lnTo>
                      <a:pt x="184" y="2712"/>
                    </a:lnTo>
                    <a:lnTo>
                      <a:pt x="200" y="2621"/>
                    </a:lnTo>
                    <a:lnTo>
                      <a:pt x="215" y="2531"/>
                    </a:lnTo>
                    <a:lnTo>
                      <a:pt x="229" y="2440"/>
                    </a:lnTo>
                    <a:lnTo>
                      <a:pt x="241" y="2349"/>
                    </a:lnTo>
                    <a:lnTo>
                      <a:pt x="253" y="2258"/>
                    </a:lnTo>
                    <a:lnTo>
                      <a:pt x="264" y="2167"/>
                    </a:lnTo>
                    <a:lnTo>
                      <a:pt x="273" y="2075"/>
                    </a:lnTo>
                    <a:lnTo>
                      <a:pt x="273" y="2075"/>
                    </a:lnTo>
                    <a:lnTo>
                      <a:pt x="281" y="1984"/>
                    </a:lnTo>
                    <a:lnTo>
                      <a:pt x="288" y="1892"/>
                    </a:lnTo>
                    <a:lnTo>
                      <a:pt x="294" y="1800"/>
                    </a:lnTo>
                    <a:lnTo>
                      <a:pt x="299" y="1709"/>
                    </a:lnTo>
                    <a:lnTo>
                      <a:pt x="304" y="1617"/>
                    </a:lnTo>
                    <a:lnTo>
                      <a:pt x="306" y="1525"/>
                    </a:lnTo>
                    <a:lnTo>
                      <a:pt x="311" y="1341"/>
                    </a:lnTo>
                    <a:lnTo>
                      <a:pt x="311" y="1341"/>
                    </a:lnTo>
                    <a:lnTo>
                      <a:pt x="314" y="1155"/>
                    </a:lnTo>
                    <a:lnTo>
                      <a:pt x="315" y="968"/>
                    </a:lnTo>
                    <a:lnTo>
                      <a:pt x="315" y="968"/>
                    </a:lnTo>
                    <a:lnTo>
                      <a:pt x="314" y="951"/>
                    </a:lnTo>
                    <a:lnTo>
                      <a:pt x="314" y="942"/>
                    </a:lnTo>
                    <a:lnTo>
                      <a:pt x="315" y="933"/>
                    </a:lnTo>
                    <a:lnTo>
                      <a:pt x="315" y="933"/>
                    </a:lnTo>
                    <a:lnTo>
                      <a:pt x="318" y="925"/>
                    </a:lnTo>
                    <a:lnTo>
                      <a:pt x="320" y="916"/>
                    </a:lnTo>
                    <a:lnTo>
                      <a:pt x="320" y="916"/>
                    </a:lnTo>
                    <a:lnTo>
                      <a:pt x="324" y="904"/>
                    </a:lnTo>
                    <a:lnTo>
                      <a:pt x="325" y="895"/>
                    </a:lnTo>
                    <a:lnTo>
                      <a:pt x="324" y="886"/>
                    </a:lnTo>
                    <a:lnTo>
                      <a:pt x="322" y="876"/>
                    </a:lnTo>
                    <a:lnTo>
                      <a:pt x="322" y="876"/>
                    </a:lnTo>
                    <a:lnTo>
                      <a:pt x="315" y="856"/>
                    </a:lnTo>
                    <a:lnTo>
                      <a:pt x="308" y="837"/>
                    </a:lnTo>
                    <a:lnTo>
                      <a:pt x="291" y="799"/>
                    </a:lnTo>
                    <a:lnTo>
                      <a:pt x="254" y="723"/>
                    </a:lnTo>
                    <a:lnTo>
                      <a:pt x="254" y="723"/>
                    </a:lnTo>
                    <a:lnTo>
                      <a:pt x="235" y="681"/>
                    </a:lnTo>
                    <a:lnTo>
                      <a:pt x="216" y="638"/>
                    </a:lnTo>
                    <a:lnTo>
                      <a:pt x="180" y="552"/>
                    </a:lnTo>
                    <a:lnTo>
                      <a:pt x="180" y="552"/>
                    </a:lnTo>
                    <a:lnTo>
                      <a:pt x="146" y="469"/>
                    </a:lnTo>
                    <a:lnTo>
                      <a:pt x="131" y="428"/>
                    </a:lnTo>
                    <a:lnTo>
                      <a:pt x="118" y="385"/>
                    </a:lnTo>
                    <a:lnTo>
                      <a:pt x="118" y="385"/>
                    </a:lnTo>
                    <a:lnTo>
                      <a:pt x="95" y="303"/>
                    </a:lnTo>
                    <a:lnTo>
                      <a:pt x="75" y="222"/>
                    </a:lnTo>
                    <a:lnTo>
                      <a:pt x="55" y="139"/>
                    </a:lnTo>
                    <a:lnTo>
                      <a:pt x="36" y="56"/>
                    </a:lnTo>
                    <a:lnTo>
                      <a:pt x="36" y="56"/>
                    </a:lnTo>
                    <a:lnTo>
                      <a:pt x="33" y="42"/>
                    </a:lnTo>
                    <a:lnTo>
                      <a:pt x="28" y="28"/>
                    </a:lnTo>
                    <a:lnTo>
                      <a:pt x="22" y="14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8" y="21"/>
                    </a:lnTo>
                    <a:lnTo>
                      <a:pt x="11" y="28"/>
                    </a:lnTo>
                    <a:lnTo>
                      <a:pt x="15" y="37"/>
                    </a:lnTo>
                    <a:lnTo>
                      <a:pt x="18" y="45"/>
                    </a:lnTo>
                    <a:lnTo>
                      <a:pt x="22" y="63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3" y="119"/>
                    </a:lnTo>
                    <a:lnTo>
                      <a:pt x="42" y="157"/>
                    </a:lnTo>
                    <a:lnTo>
                      <a:pt x="42" y="157"/>
                    </a:lnTo>
                    <a:lnTo>
                      <a:pt x="65" y="242"/>
                    </a:lnTo>
                    <a:lnTo>
                      <a:pt x="88" y="328"/>
                    </a:lnTo>
                    <a:lnTo>
                      <a:pt x="88" y="328"/>
                    </a:lnTo>
                    <a:lnTo>
                      <a:pt x="98" y="370"/>
                    </a:lnTo>
                    <a:lnTo>
                      <a:pt x="111" y="410"/>
                    </a:lnTo>
                    <a:lnTo>
                      <a:pt x="123" y="451"/>
                    </a:lnTo>
                    <a:lnTo>
                      <a:pt x="138" y="492"/>
                    </a:lnTo>
                    <a:lnTo>
                      <a:pt x="138" y="492"/>
                    </a:lnTo>
                    <a:lnTo>
                      <a:pt x="172" y="573"/>
                    </a:lnTo>
                    <a:lnTo>
                      <a:pt x="206" y="655"/>
                    </a:lnTo>
                    <a:lnTo>
                      <a:pt x="206" y="655"/>
                    </a:lnTo>
                    <a:lnTo>
                      <a:pt x="224" y="694"/>
                    </a:lnTo>
                    <a:lnTo>
                      <a:pt x="243" y="734"/>
                    </a:lnTo>
                    <a:lnTo>
                      <a:pt x="281" y="813"/>
                    </a:lnTo>
                    <a:lnTo>
                      <a:pt x="281" y="813"/>
                    </a:lnTo>
                    <a:lnTo>
                      <a:pt x="290" y="833"/>
                    </a:lnTo>
                    <a:lnTo>
                      <a:pt x="297" y="853"/>
                    </a:lnTo>
                    <a:lnTo>
                      <a:pt x="297" y="853"/>
                    </a:lnTo>
                    <a:lnTo>
                      <a:pt x="305" y="872"/>
                    </a:lnTo>
                    <a:lnTo>
                      <a:pt x="309" y="883"/>
                    </a:lnTo>
                    <a:lnTo>
                      <a:pt x="310" y="893"/>
                    </a:lnTo>
                    <a:lnTo>
                      <a:pt x="310" y="893"/>
                    </a:lnTo>
                    <a:lnTo>
                      <a:pt x="310" y="900"/>
                    </a:lnTo>
                    <a:lnTo>
                      <a:pt x="308" y="909"/>
                    </a:lnTo>
                    <a:lnTo>
                      <a:pt x="301" y="927"/>
                    </a:lnTo>
                    <a:lnTo>
                      <a:pt x="301" y="927"/>
                    </a:lnTo>
                    <a:lnTo>
                      <a:pt x="300" y="935"/>
                    </a:lnTo>
                    <a:lnTo>
                      <a:pt x="299" y="942"/>
                    </a:lnTo>
                    <a:lnTo>
                      <a:pt x="299" y="959"/>
                    </a:lnTo>
                    <a:lnTo>
                      <a:pt x="300" y="992"/>
                    </a:lnTo>
                    <a:lnTo>
                      <a:pt x="300" y="992"/>
                    </a:lnTo>
                    <a:lnTo>
                      <a:pt x="300" y="1084"/>
                    </a:lnTo>
                    <a:lnTo>
                      <a:pt x="300" y="1084"/>
                    </a:lnTo>
                    <a:lnTo>
                      <a:pt x="297" y="1271"/>
                    </a:lnTo>
                    <a:lnTo>
                      <a:pt x="297" y="1271"/>
                    </a:lnTo>
                    <a:lnTo>
                      <a:pt x="294" y="1453"/>
                    </a:lnTo>
                    <a:lnTo>
                      <a:pt x="287" y="1635"/>
                    </a:lnTo>
                    <a:lnTo>
                      <a:pt x="283" y="1726"/>
                    </a:lnTo>
                    <a:lnTo>
                      <a:pt x="278" y="1817"/>
                    </a:lnTo>
                    <a:lnTo>
                      <a:pt x="272" y="1908"/>
                    </a:lnTo>
                    <a:lnTo>
                      <a:pt x="264" y="1999"/>
                    </a:lnTo>
                    <a:lnTo>
                      <a:pt x="264" y="1999"/>
                    </a:lnTo>
                    <a:lnTo>
                      <a:pt x="257" y="2090"/>
                    </a:lnTo>
                    <a:lnTo>
                      <a:pt x="247" y="2182"/>
                    </a:lnTo>
                    <a:lnTo>
                      <a:pt x="236" y="2274"/>
                    </a:lnTo>
                    <a:lnTo>
                      <a:pt x="224" y="2365"/>
                    </a:lnTo>
                    <a:lnTo>
                      <a:pt x="211" y="2457"/>
                    </a:lnTo>
                    <a:lnTo>
                      <a:pt x="197" y="2547"/>
                    </a:lnTo>
                    <a:lnTo>
                      <a:pt x="182" y="2639"/>
                    </a:lnTo>
                    <a:lnTo>
                      <a:pt x="165" y="2729"/>
                    </a:lnTo>
                    <a:lnTo>
                      <a:pt x="165" y="2729"/>
                    </a:lnTo>
                    <a:lnTo>
                      <a:pt x="149" y="2816"/>
                    </a:lnTo>
                    <a:lnTo>
                      <a:pt x="131" y="2903"/>
                    </a:lnTo>
                    <a:lnTo>
                      <a:pt x="112" y="2989"/>
                    </a:lnTo>
                    <a:lnTo>
                      <a:pt x="100" y="3031"/>
                    </a:lnTo>
                    <a:lnTo>
                      <a:pt x="89" y="3074"/>
                    </a:lnTo>
                    <a:lnTo>
                      <a:pt x="89" y="3074"/>
                    </a:lnTo>
                    <a:lnTo>
                      <a:pt x="66" y="3155"/>
                    </a:lnTo>
                    <a:lnTo>
                      <a:pt x="44" y="3235"/>
                    </a:lnTo>
                    <a:lnTo>
                      <a:pt x="36" y="3275"/>
                    </a:lnTo>
                    <a:lnTo>
                      <a:pt x="27" y="3316"/>
                    </a:lnTo>
                    <a:lnTo>
                      <a:pt x="20" y="3357"/>
                    </a:lnTo>
                    <a:lnTo>
                      <a:pt x="14" y="3399"/>
                    </a:lnTo>
                    <a:lnTo>
                      <a:pt x="14" y="3399"/>
                    </a:lnTo>
                    <a:lnTo>
                      <a:pt x="11" y="3438"/>
                    </a:lnTo>
                    <a:lnTo>
                      <a:pt x="11" y="3478"/>
                    </a:lnTo>
                    <a:lnTo>
                      <a:pt x="11" y="3478"/>
                    </a:lnTo>
                    <a:lnTo>
                      <a:pt x="13" y="3482"/>
                    </a:lnTo>
                    <a:lnTo>
                      <a:pt x="14" y="3484"/>
                    </a:lnTo>
                    <a:lnTo>
                      <a:pt x="16" y="3485"/>
                    </a:lnTo>
                    <a:lnTo>
                      <a:pt x="19" y="3485"/>
                    </a:lnTo>
                    <a:lnTo>
                      <a:pt x="22" y="3485"/>
                    </a:lnTo>
                    <a:lnTo>
                      <a:pt x="24" y="3484"/>
                    </a:lnTo>
                    <a:lnTo>
                      <a:pt x="25" y="3482"/>
                    </a:lnTo>
                    <a:lnTo>
                      <a:pt x="27" y="3478"/>
                    </a:lnTo>
                    <a:lnTo>
                      <a:pt x="27" y="34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5" name="Freeform 152">
                <a:extLst>
                  <a:ext uri="{FF2B5EF4-FFF2-40B4-BE49-F238E27FC236}">
                    <a16:creationId xmlns:a16="http://schemas.microsoft.com/office/drawing/2014/main" id="{DA8E79E9-CD4F-ACDF-2575-EA9559EBB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5" y="3878"/>
                <a:ext cx="1456" cy="357"/>
              </a:xfrm>
              <a:custGeom>
                <a:avLst/>
                <a:gdLst>
                  <a:gd name="T0" fmla="*/ 37 w 2912"/>
                  <a:gd name="T1" fmla="*/ 28 h 716"/>
                  <a:gd name="T2" fmla="*/ 139 w 2912"/>
                  <a:gd name="T3" fmla="*/ 63 h 716"/>
                  <a:gd name="T4" fmla="*/ 243 w 2912"/>
                  <a:gd name="T5" fmla="*/ 89 h 716"/>
                  <a:gd name="T6" fmla="*/ 421 w 2912"/>
                  <a:gd name="T7" fmla="*/ 120 h 716"/>
                  <a:gd name="T8" fmla="*/ 565 w 2912"/>
                  <a:gd name="T9" fmla="*/ 137 h 716"/>
                  <a:gd name="T10" fmla="*/ 674 w 2912"/>
                  <a:gd name="T11" fmla="*/ 149 h 716"/>
                  <a:gd name="T12" fmla="*/ 746 w 2912"/>
                  <a:gd name="T13" fmla="*/ 166 h 716"/>
                  <a:gd name="T14" fmla="*/ 853 w 2912"/>
                  <a:gd name="T15" fmla="*/ 198 h 716"/>
                  <a:gd name="T16" fmla="*/ 954 w 2912"/>
                  <a:gd name="T17" fmla="*/ 233 h 716"/>
                  <a:gd name="T18" fmla="*/ 1024 w 2912"/>
                  <a:gd name="T19" fmla="*/ 255 h 716"/>
                  <a:gd name="T20" fmla="*/ 1130 w 2912"/>
                  <a:gd name="T21" fmla="*/ 277 h 716"/>
                  <a:gd name="T22" fmla="*/ 1274 w 2912"/>
                  <a:gd name="T23" fmla="*/ 296 h 716"/>
                  <a:gd name="T24" fmla="*/ 1418 w 2912"/>
                  <a:gd name="T25" fmla="*/ 313 h 716"/>
                  <a:gd name="T26" fmla="*/ 1724 w 2912"/>
                  <a:gd name="T27" fmla="*/ 371 h 716"/>
                  <a:gd name="T28" fmla="*/ 2009 w 2912"/>
                  <a:gd name="T29" fmla="*/ 432 h 716"/>
                  <a:gd name="T30" fmla="*/ 2292 w 2912"/>
                  <a:gd name="T31" fmla="*/ 501 h 716"/>
                  <a:gd name="T32" fmla="*/ 2431 w 2912"/>
                  <a:gd name="T33" fmla="*/ 540 h 716"/>
                  <a:gd name="T34" fmla="*/ 2636 w 2912"/>
                  <a:gd name="T35" fmla="*/ 608 h 716"/>
                  <a:gd name="T36" fmla="*/ 2839 w 2912"/>
                  <a:gd name="T37" fmla="*/ 688 h 716"/>
                  <a:gd name="T38" fmla="*/ 2901 w 2912"/>
                  <a:gd name="T39" fmla="*/ 716 h 716"/>
                  <a:gd name="T40" fmla="*/ 2910 w 2912"/>
                  <a:gd name="T41" fmla="*/ 714 h 716"/>
                  <a:gd name="T42" fmla="*/ 2912 w 2912"/>
                  <a:gd name="T43" fmla="*/ 707 h 716"/>
                  <a:gd name="T44" fmla="*/ 2908 w 2912"/>
                  <a:gd name="T45" fmla="*/ 702 h 716"/>
                  <a:gd name="T46" fmla="*/ 2713 w 2912"/>
                  <a:gd name="T47" fmla="*/ 619 h 716"/>
                  <a:gd name="T48" fmla="*/ 2512 w 2912"/>
                  <a:gd name="T49" fmla="*/ 549 h 716"/>
                  <a:gd name="T50" fmla="*/ 2376 w 2912"/>
                  <a:gd name="T51" fmla="*/ 508 h 716"/>
                  <a:gd name="T52" fmla="*/ 2166 w 2912"/>
                  <a:gd name="T53" fmla="*/ 452 h 716"/>
                  <a:gd name="T54" fmla="*/ 1814 w 2912"/>
                  <a:gd name="T55" fmla="*/ 375 h 716"/>
                  <a:gd name="T56" fmla="*/ 1509 w 2912"/>
                  <a:gd name="T57" fmla="*/ 313 h 716"/>
                  <a:gd name="T58" fmla="*/ 1364 w 2912"/>
                  <a:gd name="T59" fmla="*/ 292 h 716"/>
                  <a:gd name="T60" fmla="*/ 1182 w 2912"/>
                  <a:gd name="T61" fmla="*/ 269 h 716"/>
                  <a:gd name="T62" fmla="*/ 1076 w 2912"/>
                  <a:gd name="T63" fmla="*/ 250 h 716"/>
                  <a:gd name="T64" fmla="*/ 970 w 2912"/>
                  <a:gd name="T65" fmla="*/ 222 h 716"/>
                  <a:gd name="T66" fmla="*/ 866 w 2912"/>
                  <a:gd name="T67" fmla="*/ 186 h 716"/>
                  <a:gd name="T68" fmla="*/ 725 w 2912"/>
                  <a:gd name="T69" fmla="*/ 144 h 716"/>
                  <a:gd name="T70" fmla="*/ 654 w 2912"/>
                  <a:gd name="T71" fmla="*/ 130 h 716"/>
                  <a:gd name="T72" fmla="*/ 511 w 2912"/>
                  <a:gd name="T73" fmla="*/ 116 h 716"/>
                  <a:gd name="T74" fmla="*/ 363 w 2912"/>
                  <a:gd name="T75" fmla="*/ 97 h 716"/>
                  <a:gd name="T76" fmla="*/ 256 w 2912"/>
                  <a:gd name="T77" fmla="*/ 78 h 716"/>
                  <a:gd name="T78" fmla="*/ 152 w 2912"/>
                  <a:gd name="T79" fmla="*/ 51 h 716"/>
                  <a:gd name="T80" fmla="*/ 83 w 2912"/>
                  <a:gd name="T81" fmla="*/ 28 h 716"/>
                  <a:gd name="T82" fmla="*/ 12 w 2912"/>
                  <a:gd name="T83" fmla="*/ 0 h 716"/>
                  <a:gd name="T84" fmla="*/ 3 w 2912"/>
                  <a:gd name="T85" fmla="*/ 2 h 716"/>
                  <a:gd name="T86" fmla="*/ 0 w 2912"/>
                  <a:gd name="T87" fmla="*/ 9 h 716"/>
                  <a:gd name="T88" fmla="*/ 4 w 2912"/>
                  <a:gd name="T89" fmla="*/ 14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912" h="716">
                    <a:moveTo>
                      <a:pt x="4" y="14"/>
                    </a:moveTo>
                    <a:lnTo>
                      <a:pt x="4" y="14"/>
                    </a:lnTo>
                    <a:lnTo>
                      <a:pt x="37" y="28"/>
                    </a:lnTo>
                    <a:lnTo>
                      <a:pt x="72" y="41"/>
                    </a:lnTo>
                    <a:lnTo>
                      <a:pt x="105" y="53"/>
                    </a:lnTo>
                    <a:lnTo>
                      <a:pt x="139" y="63"/>
                    </a:lnTo>
                    <a:lnTo>
                      <a:pt x="175" y="73"/>
                    </a:lnTo>
                    <a:lnTo>
                      <a:pt x="209" y="82"/>
                    </a:lnTo>
                    <a:lnTo>
                      <a:pt x="243" y="89"/>
                    </a:lnTo>
                    <a:lnTo>
                      <a:pt x="279" y="97"/>
                    </a:lnTo>
                    <a:lnTo>
                      <a:pt x="350" y="110"/>
                    </a:lnTo>
                    <a:lnTo>
                      <a:pt x="421" y="120"/>
                    </a:lnTo>
                    <a:lnTo>
                      <a:pt x="492" y="129"/>
                    </a:lnTo>
                    <a:lnTo>
                      <a:pt x="565" y="137"/>
                    </a:lnTo>
                    <a:lnTo>
                      <a:pt x="565" y="137"/>
                    </a:lnTo>
                    <a:lnTo>
                      <a:pt x="600" y="140"/>
                    </a:lnTo>
                    <a:lnTo>
                      <a:pt x="637" y="144"/>
                    </a:lnTo>
                    <a:lnTo>
                      <a:pt x="674" y="149"/>
                    </a:lnTo>
                    <a:lnTo>
                      <a:pt x="710" y="157"/>
                    </a:lnTo>
                    <a:lnTo>
                      <a:pt x="710" y="157"/>
                    </a:lnTo>
                    <a:lnTo>
                      <a:pt x="746" y="166"/>
                    </a:lnTo>
                    <a:lnTo>
                      <a:pt x="782" y="176"/>
                    </a:lnTo>
                    <a:lnTo>
                      <a:pt x="818" y="186"/>
                    </a:lnTo>
                    <a:lnTo>
                      <a:pt x="853" y="198"/>
                    </a:lnTo>
                    <a:lnTo>
                      <a:pt x="853" y="198"/>
                    </a:lnTo>
                    <a:lnTo>
                      <a:pt x="921" y="222"/>
                    </a:lnTo>
                    <a:lnTo>
                      <a:pt x="954" y="233"/>
                    </a:lnTo>
                    <a:lnTo>
                      <a:pt x="988" y="245"/>
                    </a:lnTo>
                    <a:lnTo>
                      <a:pt x="988" y="245"/>
                    </a:lnTo>
                    <a:lnTo>
                      <a:pt x="1024" y="255"/>
                    </a:lnTo>
                    <a:lnTo>
                      <a:pt x="1059" y="263"/>
                    </a:lnTo>
                    <a:lnTo>
                      <a:pt x="1095" y="270"/>
                    </a:lnTo>
                    <a:lnTo>
                      <a:pt x="1130" y="277"/>
                    </a:lnTo>
                    <a:lnTo>
                      <a:pt x="1130" y="277"/>
                    </a:lnTo>
                    <a:lnTo>
                      <a:pt x="1201" y="287"/>
                    </a:lnTo>
                    <a:lnTo>
                      <a:pt x="1274" y="296"/>
                    </a:lnTo>
                    <a:lnTo>
                      <a:pt x="1345" y="303"/>
                    </a:lnTo>
                    <a:lnTo>
                      <a:pt x="1418" y="313"/>
                    </a:lnTo>
                    <a:lnTo>
                      <a:pt x="1418" y="313"/>
                    </a:lnTo>
                    <a:lnTo>
                      <a:pt x="1494" y="326"/>
                    </a:lnTo>
                    <a:lnTo>
                      <a:pt x="1570" y="340"/>
                    </a:lnTo>
                    <a:lnTo>
                      <a:pt x="1724" y="371"/>
                    </a:lnTo>
                    <a:lnTo>
                      <a:pt x="1724" y="371"/>
                    </a:lnTo>
                    <a:lnTo>
                      <a:pt x="1866" y="400"/>
                    </a:lnTo>
                    <a:lnTo>
                      <a:pt x="2009" y="432"/>
                    </a:lnTo>
                    <a:lnTo>
                      <a:pt x="2151" y="465"/>
                    </a:lnTo>
                    <a:lnTo>
                      <a:pt x="2222" y="483"/>
                    </a:lnTo>
                    <a:lnTo>
                      <a:pt x="2292" y="501"/>
                    </a:lnTo>
                    <a:lnTo>
                      <a:pt x="2292" y="501"/>
                    </a:lnTo>
                    <a:lnTo>
                      <a:pt x="2362" y="520"/>
                    </a:lnTo>
                    <a:lnTo>
                      <a:pt x="2431" y="540"/>
                    </a:lnTo>
                    <a:lnTo>
                      <a:pt x="2500" y="562"/>
                    </a:lnTo>
                    <a:lnTo>
                      <a:pt x="2569" y="583"/>
                    </a:lnTo>
                    <a:lnTo>
                      <a:pt x="2636" y="608"/>
                    </a:lnTo>
                    <a:lnTo>
                      <a:pt x="2705" y="633"/>
                    </a:lnTo>
                    <a:lnTo>
                      <a:pt x="2772" y="660"/>
                    </a:lnTo>
                    <a:lnTo>
                      <a:pt x="2839" y="688"/>
                    </a:lnTo>
                    <a:lnTo>
                      <a:pt x="2839" y="688"/>
                    </a:lnTo>
                    <a:lnTo>
                      <a:pt x="2901" y="716"/>
                    </a:lnTo>
                    <a:lnTo>
                      <a:pt x="2901" y="716"/>
                    </a:lnTo>
                    <a:lnTo>
                      <a:pt x="2905" y="716"/>
                    </a:lnTo>
                    <a:lnTo>
                      <a:pt x="2907" y="716"/>
                    </a:lnTo>
                    <a:lnTo>
                      <a:pt x="2910" y="714"/>
                    </a:lnTo>
                    <a:lnTo>
                      <a:pt x="2912" y="712"/>
                    </a:lnTo>
                    <a:lnTo>
                      <a:pt x="2912" y="709"/>
                    </a:lnTo>
                    <a:lnTo>
                      <a:pt x="2912" y="707"/>
                    </a:lnTo>
                    <a:lnTo>
                      <a:pt x="2912" y="704"/>
                    </a:lnTo>
                    <a:lnTo>
                      <a:pt x="2908" y="702"/>
                    </a:lnTo>
                    <a:lnTo>
                      <a:pt x="2908" y="702"/>
                    </a:lnTo>
                    <a:lnTo>
                      <a:pt x="2844" y="672"/>
                    </a:lnTo>
                    <a:lnTo>
                      <a:pt x="2779" y="646"/>
                    </a:lnTo>
                    <a:lnTo>
                      <a:pt x="2713" y="619"/>
                    </a:lnTo>
                    <a:lnTo>
                      <a:pt x="2647" y="595"/>
                    </a:lnTo>
                    <a:lnTo>
                      <a:pt x="2579" y="572"/>
                    </a:lnTo>
                    <a:lnTo>
                      <a:pt x="2512" y="549"/>
                    </a:lnTo>
                    <a:lnTo>
                      <a:pt x="2443" y="529"/>
                    </a:lnTo>
                    <a:lnTo>
                      <a:pt x="2376" y="508"/>
                    </a:lnTo>
                    <a:lnTo>
                      <a:pt x="2376" y="508"/>
                    </a:lnTo>
                    <a:lnTo>
                      <a:pt x="2306" y="489"/>
                    </a:lnTo>
                    <a:lnTo>
                      <a:pt x="2236" y="470"/>
                    </a:lnTo>
                    <a:lnTo>
                      <a:pt x="2166" y="452"/>
                    </a:lnTo>
                    <a:lnTo>
                      <a:pt x="2096" y="436"/>
                    </a:lnTo>
                    <a:lnTo>
                      <a:pt x="1955" y="404"/>
                    </a:lnTo>
                    <a:lnTo>
                      <a:pt x="1814" y="375"/>
                    </a:lnTo>
                    <a:lnTo>
                      <a:pt x="1814" y="375"/>
                    </a:lnTo>
                    <a:lnTo>
                      <a:pt x="1662" y="343"/>
                    </a:lnTo>
                    <a:lnTo>
                      <a:pt x="1509" y="313"/>
                    </a:lnTo>
                    <a:lnTo>
                      <a:pt x="1509" y="313"/>
                    </a:lnTo>
                    <a:lnTo>
                      <a:pt x="1437" y="302"/>
                    </a:lnTo>
                    <a:lnTo>
                      <a:pt x="1364" y="292"/>
                    </a:lnTo>
                    <a:lnTo>
                      <a:pt x="1219" y="274"/>
                    </a:lnTo>
                    <a:lnTo>
                      <a:pt x="1219" y="274"/>
                    </a:lnTo>
                    <a:lnTo>
                      <a:pt x="1182" y="269"/>
                    </a:lnTo>
                    <a:lnTo>
                      <a:pt x="1147" y="264"/>
                    </a:lnTo>
                    <a:lnTo>
                      <a:pt x="1111" y="257"/>
                    </a:lnTo>
                    <a:lnTo>
                      <a:pt x="1076" y="250"/>
                    </a:lnTo>
                    <a:lnTo>
                      <a:pt x="1040" y="242"/>
                    </a:lnTo>
                    <a:lnTo>
                      <a:pt x="1004" y="232"/>
                    </a:lnTo>
                    <a:lnTo>
                      <a:pt x="970" y="222"/>
                    </a:lnTo>
                    <a:lnTo>
                      <a:pt x="935" y="210"/>
                    </a:lnTo>
                    <a:lnTo>
                      <a:pt x="935" y="210"/>
                    </a:lnTo>
                    <a:lnTo>
                      <a:pt x="866" y="186"/>
                    </a:lnTo>
                    <a:lnTo>
                      <a:pt x="796" y="163"/>
                    </a:lnTo>
                    <a:lnTo>
                      <a:pt x="760" y="154"/>
                    </a:lnTo>
                    <a:lnTo>
                      <a:pt x="725" y="144"/>
                    </a:lnTo>
                    <a:lnTo>
                      <a:pt x="689" y="137"/>
                    </a:lnTo>
                    <a:lnTo>
                      <a:pt x="654" y="130"/>
                    </a:lnTo>
                    <a:lnTo>
                      <a:pt x="654" y="130"/>
                    </a:lnTo>
                    <a:lnTo>
                      <a:pt x="618" y="126"/>
                    </a:lnTo>
                    <a:lnTo>
                      <a:pt x="583" y="123"/>
                    </a:lnTo>
                    <a:lnTo>
                      <a:pt x="511" y="116"/>
                    </a:lnTo>
                    <a:lnTo>
                      <a:pt x="511" y="116"/>
                    </a:lnTo>
                    <a:lnTo>
                      <a:pt x="436" y="107"/>
                    </a:lnTo>
                    <a:lnTo>
                      <a:pt x="363" y="97"/>
                    </a:lnTo>
                    <a:lnTo>
                      <a:pt x="363" y="97"/>
                    </a:lnTo>
                    <a:lnTo>
                      <a:pt x="291" y="84"/>
                    </a:lnTo>
                    <a:lnTo>
                      <a:pt x="256" y="78"/>
                    </a:lnTo>
                    <a:lnTo>
                      <a:pt x="222" y="70"/>
                    </a:lnTo>
                    <a:lnTo>
                      <a:pt x="186" y="61"/>
                    </a:lnTo>
                    <a:lnTo>
                      <a:pt x="152" y="51"/>
                    </a:lnTo>
                    <a:lnTo>
                      <a:pt x="116" y="41"/>
                    </a:lnTo>
                    <a:lnTo>
                      <a:pt x="83" y="28"/>
                    </a:lnTo>
                    <a:lnTo>
                      <a:pt x="83" y="28"/>
                    </a:lnTo>
                    <a:lnTo>
                      <a:pt x="46" y="16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4" y="14"/>
                    </a:lnTo>
                    <a:lnTo>
                      <a:pt x="4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6" name="Freeform 153">
                <a:extLst>
                  <a:ext uri="{FF2B5EF4-FFF2-40B4-BE49-F238E27FC236}">
                    <a16:creationId xmlns:a16="http://schemas.microsoft.com/office/drawing/2014/main" id="{C0ACE9F5-FBF0-DD55-2C4C-C4358614E4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7" y="2183"/>
                <a:ext cx="709" cy="2055"/>
              </a:xfrm>
              <a:custGeom>
                <a:avLst/>
                <a:gdLst>
                  <a:gd name="T0" fmla="*/ 850 w 1418"/>
                  <a:gd name="T1" fmla="*/ 3881 h 4110"/>
                  <a:gd name="T2" fmla="*/ 843 w 1418"/>
                  <a:gd name="T3" fmla="*/ 3598 h 4110"/>
                  <a:gd name="T4" fmla="*/ 802 w 1418"/>
                  <a:gd name="T5" fmla="*/ 3258 h 4110"/>
                  <a:gd name="T6" fmla="*/ 763 w 1418"/>
                  <a:gd name="T7" fmla="*/ 3117 h 4110"/>
                  <a:gd name="T8" fmla="*/ 651 w 1418"/>
                  <a:gd name="T9" fmla="*/ 2924 h 4110"/>
                  <a:gd name="T10" fmla="*/ 595 w 1418"/>
                  <a:gd name="T11" fmla="*/ 2798 h 4110"/>
                  <a:gd name="T12" fmla="*/ 585 w 1418"/>
                  <a:gd name="T13" fmla="*/ 2678 h 4110"/>
                  <a:gd name="T14" fmla="*/ 613 w 1418"/>
                  <a:gd name="T15" fmla="*/ 2430 h 4110"/>
                  <a:gd name="T16" fmla="*/ 644 w 1418"/>
                  <a:gd name="T17" fmla="*/ 2181 h 4110"/>
                  <a:gd name="T18" fmla="*/ 680 w 1418"/>
                  <a:gd name="T19" fmla="*/ 2006 h 4110"/>
                  <a:gd name="T20" fmla="*/ 747 w 1418"/>
                  <a:gd name="T21" fmla="*/ 2011 h 4110"/>
                  <a:gd name="T22" fmla="*/ 942 w 1418"/>
                  <a:gd name="T23" fmla="*/ 1969 h 4110"/>
                  <a:gd name="T24" fmla="*/ 1160 w 1418"/>
                  <a:gd name="T25" fmla="*/ 1894 h 4110"/>
                  <a:gd name="T26" fmla="*/ 1317 w 1418"/>
                  <a:gd name="T27" fmla="*/ 1806 h 4110"/>
                  <a:gd name="T28" fmla="*/ 1397 w 1418"/>
                  <a:gd name="T29" fmla="*/ 1737 h 4110"/>
                  <a:gd name="T30" fmla="*/ 1418 w 1418"/>
                  <a:gd name="T31" fmla="*/ 1697 h 4110"/>
                  <a:gd name="T32" fmla="*/ 1378 w 1418"/>
                  <a:gd name="T33" fmla="*/ 1565 h 4110"/>
                  <a:gd name="T34" fmla="*/ 1308 w 1418"/>
                  <a:gd name="T35" fmla="*/ 1404 h 4110"/>
                  <a:gd name="T36" fmla="*/ 1172 w 1418"/>
                  <a:gd name="T37" fmla="*/ 1069 h 4110"/>
                  <a:gd name="T38" fmla="*/ 1144 w 1418"/>
                  <a:gd name="T39" fmla="*/ 993 h 4110"/>
                  <a:gd name="T40" fmla="*/ 1123 w 1418"/>
                  <a:gd name="T41" fmla="*/ 896 h 4110"/>
                  <a:gd name="T42" fmla="*/ 1038 w 1418"/>
                  <a:gd name="T43" fmla="*/ 719 h 4110"/>
                  <a:gd name="T44" fmla="*/ 957 w 1418"/>
                  <a:gd name="T45" fmla="*/ 550 h 4110"/>
                  <a:gd name="T46" fmla="*/ 893 w 1418"/>
                  <a:gd name="T47" fmla="*/ 476 h 4110"/>
                  <a:gd name="T48" fmla="*/ 757 w 1418"/>
                  <a:gd name="T49" fmla="*/ 399 h 4110"/>
                  <a:gd name="T50" fmla="*/ 471 w 1418"/>
                  <a:gd name="T51" fmla="*/ 256 h 4110"/>
                  <a:gd name="T52" fmla="*/ 264 w 1418"/>
                  <a:gd name="T53" fmla="*/ 125 h 4110"/>
                  <a:gd name="T54" fmla="*/ 159 w 1418"/>
                  <a:gd name="T55" fmla="*/ 41 h 4110"/>
                  <a:gd name="T56" fmla="*/ 95 w 1418"/>
                  <a:gd name="T57" fmla="*/ 4 h 4110"/>
                  <a:gd name="T58" fmla="*/ 4 w 1418"/>
                  <a:gd name="T59" fmla="*/ 2 h 4110"/>
                  <a:gd name="T60" fmla="*/ 4 w 1418"/>
                  <a:gd name="T61" fmla="*/ 16 h 4110"/>
                  <a:gd name="T62" fmla="*/ 94 w 1418"/>
                  <a:gd name="T63" fmla="*/ 20 h 4110"/>
                  <a:gd name="T64" fmla="*/ 141 w 1418"/>
                  <a:gd name="T65" fmla="*/ 44 h 4110"/>
                  <a:gd name="T66" fmla="*/ 306 w 1418"/>
                  <a:gd name="T67" fmla="*/ 174 h 4110"/>
                  <a:gd name="T68" fmla="*/ 558 w 1418"/>
                  <a:gd name="T69" fmla="*/ 317 h 4110"/>
                  <a:gd name="T70" fmla="*/ 777 w 1418"/>
                  <a:gd name="T71" fmla="*/ 427 h 4110"/>
                  <a:gd name="T72" fmla="*/ 905 w 1418"/>
                  <a:gd name="T73" fmla="*/ 504 h 4110"/>
                  <a:gd name="T74" fmla="*/ 951 w 1418"/>
                  <a:gd name="T75" fmla="*/ 571 h 4110"/>
                  <a:gd name="T76" fmla="*/ 1082 w 1418"/>
                  <a:gd name="T77" fmla="*/ 837 h 4110"/>
                  <a:gd name="T78" fmla="*/ 1123 w 1418"/>
                  <a:gd name="T79" fmla="*/ 954 h 4110"/>
                  <a:gd name="T80" fmla="*/ 1141 w 1418"/>
                  <a:gd name="T81" fmla="*/ 1037 h 4110"/>
                  <a:gd name="T82" fmla="*/ 1256 w 1418"/>
                  <a:gd name="T83" fmla="*/ 1303 h 4110"/>
                  <a:gd name="T84" fmla="*/ 1312 w 1418"/>
                  <a:gd name="T85" fmla="*/ 1453 h 4110"/>
                  <a:gd name="T86" fmla="*/ 1395 w 1418"/>
                  <a:gd name="T87" fmla="*/ 1667 h 4110"/>
                  <a:gd name="T88" fmla="*/ 1399 w 1418"/>
                  <a:gd name="T89" fmla="*/ 1707 h 4110"/>
                  <a:gd name="T90" fmla="*/ 1342 w 1418"/>
                  <a:gd name="T91" fmla="*/ 1767 h 4110"/>
                  <a:gd name="T92" fmla="*/ 1214 w 1418"/>
                  <a:gd name="T93" fmla="*/ 1853 h 4110"/>
                  <a:gd name="T94" fmla="*/ 986 w 1418"/>
                  <a:gd name="T95" fmla="*/ 1940 h 4110"/>
                  <a:gd name="T96" fmla="*/ 771 w 1418"/>
                  <a:gd name="T97" fmla="*/ 1992 h 4110"/>
                  <a:gd name="T98" fmla="*/ 703 w 1418"/>
                  <a:gd name="T99" fmla="*/ 1998 h 4110"/>
                  <a:gd name="T100" fmla="*/ 676 w 1418"/>
                  <a:gd name="T101" fmla="*/ 1993 h 4110"/>
                  <a:gd name="T102" fmla="*/ 624 w 1418"/>
                  <a:gd name="T103" fmla="*/ 2209 h 4110"/>
                  <a:gd name="T104" fmla="*/ 592 w 1418"/>
                  <a:gd name="T105" fmla="*/ 2477 h 4110"/>
                  <a:gd name="T106" fmla="*/ 569 w 1418"/>
                  <a:gd name="T107" fmla="*/ 2707 h 4110"/>
                  <a:gd name="T108" fmla="*/ 585 w 1418"/>
                  <a:gd name="T109" fmla="*/ 2820 h 4110"/>
                  <a:gd name="T110" fmla="*/ 667 w 1418"/>
                  <a:gd name="T111" fmla="*/ 2978 h 4110"/>
                  <a:gd name="T112" fmla="*/ 755 w 1418"/>
                  <a:gd name="T113" fmla="*/ 3134 h 4110"/>
                  <a:gd name="T114" fmla="*/ 801 w 1418"/>
                  <a:gd name="T115" fmla="*/ 3345 h 4110"/>
                  <a:gd name="T116" fmla="*/ 826 w 1418"/>
                  <a:gd name="T117" fmla="*/ 3580 h 4110"/>
                  <a:gd name="T118" fmla="*/ 830 w 1418"/>
                  <a:gd name="T119" fmla="*/ 3972 h 4110"/>
                  <a:gd name="T120" fmla="*/ 812 w 1418"/>
                  <a:gd name="T121" fmla="*/ 4103 h 4110"/>
                  <a:gd name="T122" fmla="*/ 826 w 1418"/>
                  <a:gd name="T123" fmla="*/ 4107 h 4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18" h="4110">
                    <a:moveTo>
                      <a:pt x="827" y="4105"/>
                    </a:moveTo>
                    <a:lnTo>
                      <a:pt x="827" y="4105"/>
                    </a:lnTo>
                    <a:lnTo>
                      <a:pt x="836" y="4049"/>
                    </a:lnTo>
                    <a:lnTo>
                      <a:pt x="843" y="3993"/>
                    </a:lnTo>
                    <a:lnTo>
                      <a:pt x="848" y="3937"/>
                    </a:lnTo>
                    <a:lnTo>
                      <a:pt x="850" y="3881"/>
                    </a:lnTo>
                    <a:lnTo>
                      <a:pt x="850" y="3825"/>
                    </a:lnTo>
                    <a:lnTo>
                      <a:pt x="850" y="3767"/>
                    </a:lnTo>
                    <a:lnTo>
                      <a:pt x="849" y="3711"/>
                    </a:lnTo>
                    <a:lnTo>
                      <a:pt x="846" y="3655"/>
                    </a:lnTo>
                    <a:lnTo>
                      <a:pt x="846" y="3655"/>
                    </a:lnTo>
                    <a:lnTo>
                      <a:pt x="843" y="3598"/>
                    </a:lnTo>
                    <a:lnTo>
                      <a:pt x="839" y="3541"/>
                    </a:lnTo>
                    <a:lnTo>
                      <a:pt x="834" y="3485"/>
                    </a:lnTo>
                    <a:lnTo>
                      <a:pt x="827" y="3428"/>
                    </a:lnTo>
                    <a:lnTo>
                      <a:pt x="820" y="3370"/>
                    </a:lnTo>
                    <a:lnTo>
                      <a:pt x="811" y="3314"/>
                    </a:lnTo>
                    <a:lnTo>
                      <a:pt x="802" y="3258"/>
                    </a:lnTo>
                    <a:lnTo>
                      <a:pt x="790" y="3202"/>
                    </a:lnTo>
                    <a:lnTo>
                      <a:pt x="790" y="3202"/>
                    </a:lnTo>
                    <a:lnTo>
                      <a:pt x="785" y="3179"/>
                    </a:lnTo>
                    <a:lnTo>
                      <a:pt x="779" y="3158"/>
                    </a:lnTo>
                    <a:lnTo>
                      <a:pt x="771" y="3137"/>
                    </a:lnTo>
                    <a:lnTo>
                      <a:pt x="763" y="3117"/>
                    </a:lnTo>
                    <a:lnTo>
                      <a:pt x="754" y="3097"/>
                    </a:lnTo>
                    <a:lnTo>
                      <a:pt x="743" y="3076"/>
                    </a:lnTo>
                    <a:lnTo>
                      <a:pt x="722" y="3038"/>
                    </a:lnTo>
                    <a:lnTo>
                      <a:pt x="698" y="3000"/>
                    </a:lnTo>
                    <a:lnTo>
                      <a:pt x="675" y="2962"/>
                    </a:lnTo>
                    <a:lnTo>
                      <a:pt x="651" y="2924"/>
                    </a:lnTo>
                    <a:lnTo>
                      <a:pt x="629" y="2885"/>
                    </a:lnTo>
                    <a:lnTo>
                      <a:pt x="629" y="2885"/>
                    </a:lnTo>
                    <a:lnTo>
                      <a:pt x="618" y="2864"/>
                    </a:lnTo>
                    <a:lnTo>
                      <a:pt x="609" y="2842"/>
                    </a:lnTo>
                    <a:lnTo>
                      <a:pt x="601" y="2820"/>
                    </a:lnTo>
                    <a:lnTo>
                      <a:pt x="595" y="2798"/>
                    </a:lnTo>
                    <a:lnTo>
                      <a:pt x="590" y="2776"/>
                    </a:lnTo>
                    <a:lnTo>
                      <a:pt x="586" y="2753"/>
                    </a:lnTo>
                    <a:lnTo>
                      <a:pt x="585" y="2729"/>
                    </a:lnTo>
                    <a:lnTo>
                      <a:pt x="585" y="2705"/>
                    </a:lnTo>
                    <a:lnTo>
                      <a:pt x="585" y="2705"/>
                    </a:lnTo>
                    <a:lnTo>
                      <a:pt x="585" y="2678"/>
                    </a:lnTo>
                    <a:lnTo>
                      <a:pt x="587" y="2651"/>
                    </a:lnTo>
                    <a:lnTo>
                      <a:pt x="592" y="2598"/>
                    </a:lnTo>
                    <a:lnTo>
                      <a:pt x="599" y="2544"/>
                    </a:lnTo>
                    <a:lnTo>
                      <a:pt x="605" y="2491"/>
                    </a:lnTo>
                    <a:lnTo>
                      <a:pt x="605" y="2491"/>
                    </a:lnTo>
                    <a:lnTo>
                      <a:pt x="613" y="2430"/>
                    </a:lnTo>
                    <a:lnTo>
                      <a:pt x="618" y="2367"/>
                    </a:lnTo>
                    <a:lnTo>
                      <a:pt x="625" y="2305"/>
                    </a:lnTo>
                    <a:lnTo>
                      <a:pt x="629" y="2274"/>
                    </a:lnTo>
                    <a:lnTo>
                      <a:pt x="633" y="2243"/>
                    </a:lnTo>
                    <a:lnTo>
                      <a:pt x="633" y="2243"/>
                    </a:lnTo>
                    <a:lnTo>
                      <a:pt x="644" y="2181"/>
                    </a:lnTo>
                    <a:lnTo>
                      <a:pt x="658" y="2120"/>
                    </a:lnTo>
                    <a:lnTo>
                      <a:pt x="674" y="2061"/>
                    </a:lnTo>
                    <a:lnTo>
                      <a:pt x="690" y="2001"/>
                    </a:lnTo>
                    <a:lnTo>
                      <a:pt x="690" y="2001"/>
                    </a:lnTo>
                    <a:lnTo>
                      <a:pt x="680" y="2006"/>
                    </a:lnTo>
                    <a:lnTo>
                      <a:pt x="680" y="2006"/>
                    </a:lnTo>
                    <a:lnTo>
                      <a:pt x="695" y="2012"/>
                    </a:lnTo>
                    <a:lnTo>
                      <a:pt x="703" y="2013"/>
                    </a:lnTo>
                    <a:lnTo>
                      <a:pt x="710" y="2015"/>
                    </a:lnTo>
                    <a:lnTo>
                      <a:pt x="710" y="2015"/>
                    </a:lnTo>
                    <a:lnTo>
                      <a:pt x="729" y="2013"/>
                    </a:lnTo>
                    <a:lnTo>
                      <a:pt x="747" y="2011"/>
                    </a:lnTo>
                    <a:lnTo>
                      <a:pt x="783" y="2006"/>
                    </a:lnTo>
                    <a:lnTo>
                      <a:pt x="783" y="2006"/>
                    </a:lnTo>
                    <a:lnTo>
                      <a:pt x="824" y="1998"/>
                    </a:lnTo>
                    <a:lnTo>
                      <a:pt x="863" y="1989"/>
                    </a:lnTo>
                    <a:lnTo>
                      <a:pt x="902" y="1980"/>
                    </a:lnTo>
                    <a:lnTo>
                      <a:pt x="942" y="1969"/>
                    </a:lnTo>
                    <a:lnTo>
                      <a:pt x="942" y="1969"/>
                    </a:lnTo>
                    <a:lnTo>
                      <a:pt x="1015" y="1947"/>
                    </a:lnTo>
                    <a:lnTo>
                      <a:pt x="1052" y="1935"/>
                    </a:lnTo>
                    <a:lnTo>
                      <a:pt x="1089" y="1922"/>
                    </a:lnTo>
                    <a:lnTo>
                      <a:pt x="1125" y="1908"/>
                    </a:lnTo>
                    <a:lnTo>
                      <a:pt x="1160" y="1894"/>
                    </a:lnTo>
                    <a:lnTo>
                      <a:pt x="1196" y="1877"/>
                    </a:lnTo>
                    <a:lnTo>
                      <a:pt x="1230" y="1861"/>
                    </a:lnTo>
                    <a:lnTo>
                      <a:pt x="1230" y="1861"/>
                    </a:lnTo>
                    <a:lnTo>
                      <a:pt x="1261" y="1844"/>
                    </a:lnTo>
                    <a:lnTo>
                      <a:pt x="1289" y="1826"/>
                    </a:lnTo>
                    <a:lnTo>
                      <a:pt x="1317" y="1806"/>
                    </a:lnTo>
                    <a:lnTo>
                      <a:pt x="1343" y="1786"/>
                    </a:lnTo>
                    <a:lnTo>
                      <a:pt x="1343" y="1786"/>
                    </a:lnTo>
                    <a:lnTo>
                      <a:pt x="1371" y="1763"/>
                    </a:lnTo>
                    <a:lnTo>
                      <a:pt x="1385" y="1751"/>
                    </a:lnTo>
                    <a:lnTo>
                      <a:pt x="1397" y="1737"/>
                    </a:lnTo>
                    <a:lnTo>
                      <a:pt x="1397" y="1737"/>
                    </a:lnTo>
                    <a:lnTo>
                      <a:pt x="1408" y="1725"/>
                    </a:lnTo>
                    <a:lnTo>
                      <a:pt x="1413" y="1717"/>
                    </a:lnTo>
                    <a:lnTo>
                      <a:pt x="1416" y="1709"/>
                    </a:lnTo>
                    <a:lnTo>
                      <a:pt x="1416" y="1709"/>
                    </a:lnTo>
                    <a:lnTo>
                      <a:pt x="1417" y="1703"/>
                    </a:lnTo>
                    <a:lnTo>
                      <a:pt x="1418" y="1697"/>
                    </a:lnTo>
                    <a:lnTo>
                      <a:pt x="1416" y="1683"/>
                    </a:lnTo>
                    <a:lnTo>
                      <a:pt x="1408" y="1655"/>
                    </a:lnTo>
                    <a:lnTo>
                      <a:pt x="1408" y="1655"/>
                    </a:lnTo>
                    <a:lnTo>
                      <a:pt x="1402" y="1632"/>
                    </a:lnTo>
                    <a:lnTo>
                      <a:pt x="1394" y="1610"/>
                    </a:lnTo>
                    <a:lnTo>
                      <a:pt x="1378" y="1565"/>
                    </a:lnTo>
                    <a:lnTo>
                      <a:pt x="1378" y="1565"/>
                    </a:lnTo>
                    <a:lnTo>
                      <a:pt x="1361" y="1525"/>
                    </a:lnTo>
                    <a:lnTo>
                      <a:pt x="1342" y="1485"/>
                    </a:lnTo>
                    <a:lnTo>
                      <a:pt x="1324" y="1444"/>
                    </a:lnTo>
                    <a:lnTo>
                      <a:pt x="1308" y="1404"/>
                    </a:lnTo>
                    <a:lnTo>
                      <a:pt x="1308" y="1404"/>
                    </a:lnTo>
                    <a:lnTo>
                      <a:pt x="1277" y="1322"/>
                    </a:lnTo>
                    <a:lnTo>
                      <a:pt x="1263" y="1282"/>
                    </a:lnTo>
                    <a:lnTo>
                      <a:pt x="1247" y="1241"/>
                    </a:lnTo>
                    <a:lnTo>
                      <a:pt x="1247" y="1241"/>
                    </a:lnTo>
                    <a:lnTo>
                      <a:pt x="1209" y="1154"/>
                    </a:lnTo>
                    <a:lnTo>
                      <a:pt x="1172" y="1069"/>
                    </a:lnTo>
                    <a:lnTo>
                      <a:pt x="1172" y="1069"/>
                    </a:lnTo>
                    <a:lnTo>
                      <a:pt x="1158" y="1037"/>
                    </a:lnTo>
                    <a:lnTo>
                      <a:pt x="1151" y="1021"/>
                    </a:lnTo>
                    <a:lnTo>
                      <a:pt x="1146" y="1004"/>
                    </a:lnTo>
                    <a:lnTo>
                      <a:pt x="1146" y="1004"/>
                    </a:lnTo>
                    <a:lnTo>
                      <a:pt x="1144" y="993"/>
                    </a:lnTo>
                    <a:lnTo>
                      <a:pt x="1143" y="981"/>
                    </a:lnTo>
                    <a:lnTo>
                      <a:pt x="1140" y="958"/>
                    </a:lnTo>
                    <a:lnTo>
                      <a:pt x="1140" y="958"/>
                    </a:lnTo>
                    <a:lnTo>
                      <a:pt x="1136" y="937"/>
                    </a:lnTo>
                    <a:lnTo>
                      <a:pt x="1130" y="916"/>
                    </a:lnTo>
                    <a:lnTo>
                      <a:pt x="1123" y="896"/>
                    </a:lnTo>
                    <a:lnTo>
                      <a:pt x="1116" y="876"/>
                    </a:lnTo>
                    <a:lnTo>
                      <a:pt x="1098" y="836"/>
                    </a:lnTo>
                    <a:lnTo>
                      <a:pt x="1079" y="798"/>
                    </a:lnTo>
                    <a:lnTo>
                      <a:pt x="1079" y="798"/>
                    </a:lnTo>
                    <a:lnTo>
                      <a:pt x="1059" y="758"/>
                    </a:lnTo>
                    <a:lnTo>
                      <a:pt x="1038" y="719"/>
                    </a:lnTo>
                    <a:lnTo>
                      <a:pt x="998" y="641"/>
                    </a:lnTo>
                    <a:lnTo>
                      <a:pt x="998" y="641"/>
                    </a:lnTo>
                    <a:lnTo>
                      <a:pt x="989" y="624"/>
                    </a:lnTo>
                    <a:lnTo>
                      <a:pt x="981" y="604"/>
                    </a:lnTo>
                    <a:lnTo>
                      <a:pt x="965" y="568"/>
                    </a:lnTo>
                    <a:lnTo>
                      <a:pt x="957" y="550"/>
                    </a:lnTo>
                    <a:lnTo>
                      <a:pt x="947" y="532"/>
                    </a:lnTo>
                    <a:lnTo>
                      <a:pt x="935" y="515"/>
                    </a:lnTo>
                    <a:lnTo>
                      <a:pt x="923" y="500"/>
                    </a:lnTo>
                    <a:lnTo>
                      <a:pt x="923" y="500"/>
                    </a:lnTo>
                    <a:lnTo>
                      <a:pt x="909" y="487"/>
                    </a:lnTo>
                    <a:lnTo>
                      <a:pt x="893" y="476"/>
                    </a:lnTo>
                    <a:lnTo>
                      <a:pt x="878" y="466"/>
                    </a:lnTo>
                    <a:lnTo>
                      <a:pt x="862" y="455"/>
                    </a:lnTo>
                    <a:lnTo>
                      <a:pt x="829" y="438"/>
                    </a:lnTo>
                    <a:lnTo>
                      <a:pt x="796" y="420"/>
                    </a:lnTo>
                    <a:lnTo>
                      <a:pt x="796" y="420"/>
                    </a:lnTo>
                    <a:lnTo>
                      <a:pt x="757" y="399"/>
                    </a:lnTo>
                    <a:lnTo>
                      <a:pt x="719" y="379"/>
                    </a:lnTo>
                    <a:lnTo>
                      <a:pt x="643" y="342"/>
                    </a:lnTo>
                    <a:lnTo>
                      <a:pt x="643" y="342"/>
                    </a:lnTo>
                    <a:lnTo>
                      <a:pt x="557" y="299"/>
                    </a:lnTo>
                    <a:lnTo>
                      <a:pt x="513" y="277"/>
                    </a:lnTo>
                    <a:lnTo>
                      <a:pt x="471" y="256"/>
                    </a:lnTo>
                    <a:lnTo>
                      <a:pt x="428" y="233"/>
                    </a:lnTo>
                    <a:lnTo>
                      <a:pt x="388" y="209"/>
                    </a:lnTo>
                    <a:lnTo>
                      <a:pt x="347" y="183"/>
                    </a:lnTo>
                    <a:lnTo>
                      <a:pt x="306" y="156"/>
                    </a:lnTo>
                    <a:lnTo>
                      <a:pt x="306" y="156"/>
                    </a:lnTo>
                    <a:lnTo>
                      <a:pt x="264" y="125"/>
                    </a:lnTo>
                    <a:lnTo>
                      <a:pt x="222" y="94"/>
                    </a:lnTo>
                    <a:lnTo>
                      <a:pt x="222" y="94"/>
                    </a:lnTo>
                    <a:lnTo>
                      <a:pt x="198" y="76"/>
                    </a:lnTo>
                    <a:lnTo>
                      <a:pt x="175" y="57"/>
                    </a:lnTo>
                    <a:lnTo>
                      <a:pt x="175" y="57"/>
                    </a:lnTo>
                    <a:lnTo>
                      <a:pt x="159" y="41"/>
                    </a:lnTo>
                    <a:lnTo>
                      <a:pt x="142" y="25"/>
                    </a:lnTo>
                    <a:lnTo>
                      <a:pt x="142" y="25"/>
                    </a:lnTo>
                    <a:lnTo>
                      <a:pt x="135" y="20"/>
                    </a:lnTo>
                    <a:lnTo>
                      <a:pt x="127" y="15"/>
                    </a:lnTo>
                    <a:lnTo>
                      <a:pt x="112" y="9"/>
                    </a:lnTo>
                    <a:lnTo>
                      <a:pt x="95" y="4"/>
                    </a:lnTo>
                    <a:lnTo>
                      <a:pt x="77" y="1"/>
                    </a:lnTo>
                    <a:lnTo>
                      <a:pt x="60" y="0"/>
                    </a:lnTo>
                    <a:lnTo>
                      <a:pt x="42" y="0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4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43" y="16"/>
                    </a:lnTo>
                    <a:lnTo>
                      <a:pt x="61" y="16"/>
                    </a:lnTo>
                    <a:lnTo>
                      <a:pt x="77" y="18"/>
                    </a:lnTo>
                    <a:lnTo>
                      <a:pt x="94" y="20"/>
                    </a:lnTo>
                    <a:lnTo>
                      <a:pt x="110" y="25"/>
                    </a:lnTo>
                    <a:lnTo>
                      <a:pt x="118" y="29"/>
                    </a:lnTo>
                    <a:lnTo>
                      <a:pt x="126" y="33"/>
                    </a:lnTo>
                    <a:lnTo>
                      <a:pt x="133" y="39"/>
                    </a:lnTo>
                    <a:lnTo>
                      <a:pt x="141" y="44"/>
                    </a:lnTo>
                    <a:lnTo>
                      <a:pt x="141" y="44"/>
                    </a:lnTo>
                    <a:lnTo>
                      <a:pt x="173" y="72"/>
                    </a:lnTo>
                    <a:lnTo>
                      <a:pt x="205" y="99"/>
                    </a:lnTo>
                    <a:lnTo>
                      <a:pt x="239" y="126"/>
                    </a:lnTo>
                    <a:lnTo>
                      <a:pt x="273" y="150"/>
                    </a:lnTo>
                    <a:lnTo>
                      <a:pt x="273" y="150"/>
                    </a:lnTo>
                    <a:lnTo>
                      <a:pt x="306" y="174"/>
                    </a:lnTo>
                    <a:lnTo>
                      <a:pt x="342" y="197"/>
                    </a:lnTo>
                    <a:lnTo>
                      <a:pt x="376" y="219"/>
                    </a:lnTo>
                    <a:lnTo>
                      <a:pt x="412" y="240"/>
                    </a:lnTo>
                    <a:lnTo>
                      <a:pt x="447" y="261"/>
                    </a:lnTo>
                    <a:lnTo>
                      <a:pt x="484" y="280"/>
                    </a:lnTo>
                    <a:lnTo>
                      <a:pt x="558" y="317"/>
                    </a:lnTo>
                    <a:lnTo>
                      <a:pt x="558" y="317"/>
                    </a:lnTo>
                    <a:lnTo>
                      <a:pt x="633" y="354"/>
                    </a:lnTo>
                    <a:lnTo>
                      <a:pt x="707" y="389"/>
                    </a:lnTo>
                    <a:lnTo>
                      <a:pt x="707" y="389"/>
                    </a:lnTo>
                    <a:lnTo>
                      <a:pt x="741" y="408"/>
                    </a:lnTo>
                    <a:lnTo>
                      <a:pt x="777" y="427"/>
                    </a:lnTo>
                    <a:lnTo>
                      <a:pt x="846" y="467"/>
                    </a:lnTo>
                    <a:lnTo>
                      <a:pt x="846" y="467"/>
                    </a:lnTo>
                    <a:lnTo>
                      <a:pt x="877" y="483"/>
                    </a:lnTo>
                    <a:lnTo>
                      <a:pt x="891" y="494"/>
                    </a:lnTo>
                    <a:lnTo>
                      <a:pt x="905" y="504"/>
                    </a:lnTo>
                    <a:lnTo>
                      <a:pt x="905" y="504"/>
                    </a:lnTo>
                    <a:lnTo>
                      <a:pt x="913" y="512"/>
                    </a:lnTo>
                    <a:lnTo>
                      <a:pt x="919" y="519"/>
                    </a:lnTo>
                    <a:lnTo>
                      <a:pt x="930" y="536"/>
                    </a:lnTo>
                    <a:lnTo>
                      <a:pt x="940" y="554"/>
                    </a:lnTo>
                    <a:lnTo>
                      <a:pt x="951" y="571"/>
                    </a:lnTo>
                    <a:lnTo>
                      <a:pt x="951" y="571"/>
                    </a:lnTo>
                    <a:lnTo>
                      <a:pt x="985" y="646"/>
                    </a:lnTo>
                    <a:lnTo>
                      <a:pt x="1003" y="683"/>
                    </a:lnTo>
                    <a:lnTo>
                      <a:pt x="1022" y="720"/>
                    </a:lnTo>
                    <a:lnTo>
                      <a:pt x="1022" y="720"/>
                    </a:lnTo>
                    <a:lnTo>
                      <a:pt x="1062" y="798"/>
                    </a:lnTo>
                    <a:lnTo>
                      <a:pt x="1082" y="837"/>
                    </a:lnTo>
                    <a:lnTo>
                      <a:pt x="1098" y="877"/>
                    </a:lnTo>
                    <a:lnTo>
                      <a:pt x="1098" y="877"/>
                    </a:lnTo>
                    <a:lnTo>
                      <a:pt x="1106" y="896"/>
                    </a:lnTo>
                    <a:lnTo>
                      <a:pt x="1113" y="915"/>
                    </a:lnTo>
                    <a:lnTo>
                      <a:pt x="1120" y="935"/>
                    </a:lnTo>
                    <a:lnTo>
                      <a:pt x="1123" y="954"/>
                    </a:lnTo>
                    <a:lnTo>
                      <a:pt x="1123" y="954"/>
                    </a:lnTo>
                    <a:lnTo>
                      <a:pt x="1127" y="979"/>
                    </a:lnTo>
                    <a:lnTo>
                      <a:pt x="1131" y="1003"/>
                    </a:lnTo>
                    <a:lnTo>
                      <a:pt x="1131" y="1003"/>
                    </a:lnTo>
                    <a:lnTo>
                      <a:pt x="1136" y="1019"/>
                    </a:lnTo>
                    <a:lnTo>
                      <a:pt x="1141" y="1037"/>
                    </a:lnTo>
                    <a:lnTo>
                      <a:pt x="1155" y="1070"/>
                    </a:lnTo>
                    <a:lnTo>
                      <a:pt x="1184" y="1136"/>
                    </a:lnTo>
                    <a:lnTo>
                      <a:pt x="1184" y="1136"/>
                    </a:lnTo>
                    <a:lnTo>
                      <a:pt x="1221" y="1219"/>
                    </a:lnTo>
                    <a:lnTo>
                      <a:pt x="1239" y="1261"/>
                    </a:lnTo>
                    <a:lnTo>
                      <a:pt x="1256" y="1303"/>
                    </a:lnTo>
                    <a:lnTo>
                      <a:pt x="1256" y="1303"/>
                    </a:lnTo>
                    <a:lnTo>
                      <a:pt x="1270" y="1340"/>
                    </a:lnTo>
                    <a:lnTo>
                      <a:pt x="1284" y="1378"/>
                    </a:lnTo>
                    <a:lnTo>
                      <a:pt x="1298" y="1415"/>
                    </a:lnTo>
                    <a:lnTo>
                      <a:pt x="1312" y="1453"/>
                    </a:lnTo>
                    <a:lnTo>
                      <a:pt x="1312" y="1453"/>
                    </a:lnTo>
                    <a:lnTo>
                      <a:pt x="1347" y="1531"/>
                    </a:lnTo>
                    <a:lnTo>
                      <a:pt x="1364" y="1570"/>
                    </a:lnTo>
                    <a:lnTo>
                      <a:pt x="1379" y="1611"/>
                    </a:lnTo>
                    <a:lnTo>
                      <a:pt x="1379" y="1611"/>
                    </a:lnTo>
                    <a:lnTo>
                      <a:pt x="1390" y="1648"/>
                    </a:lnTo>
                    <a:lnTo>
                      <a:pt x="1395" y="1667"/>
                    </a:lnTo>
                    <a:lnTo>
                      <a:pt x="1399" y="1686"/>
                    </a:lnTo>
                    <a:lnTo>
                      <a:pt x="1399" y="1686"/>
                    </a:lnTo>
                    <a:lnTo>
                      <a:pt x="1402" y="1698"/>
                    </a:lnTo>
                    <a:lnTo>
                      <a:pt x="1402" y="1702"/>
                    </a:lnTo>
                    <a:lnTo>
                      <a:pt x="1399" y="1707"/>
                    </a:lnTo>
                    <a:lnTo>
                      <a:pt x="1399" y="1707"/>
                    </a:lnTo>
                    <a:lnTo>
                      <a:pt x="1394" y="1717"/>
                    </a:lnTo>
                    <a:lnTo>
                      <a:pt x="1388" y="1725"/>
                    </a:lnTo>
                    <a:lnTo>
                      <a:pt x="1388" y="1725"/>
                    </a:lnTo>
                    <a:lnTo>
                      <a:pt x="1378" y="1736"/>
                    </a:lnTo>
                    <a:lnTo>
                      <a:pt x="1366" y="1746"/>
                    </a:lnTo>
                    <a:lnTo>
                      <a:pt x="1342" y="1767"/>
                    </a:lnTo>
                    <a:lnTo>
                      <a:pt x="1342" y="1767"/>
                    </a:lnTo>
                    <a:lnTo>
                      <a:pt x="1313" y="1789"/>
                    </a:lnTo>
                    <a:lnTo>
                      <a:pt x="1282" y="1812"/>
                    </a:lnTo>
                    <a:lnTo>
                      <a:pt x="1282" y="1812"/>
                    </a:lnTo>
                    <a:lnTo>
                      <a:pt x="1248" y="1833"/>
                    </a:lnTo>
                    <a:lnTo>
                      <a:pt x="1214" y="1853"/>
                    </a:lnTo>
                    <a:lnTo>
                      <a:pt x="1177" y="1870"/>
                    </a:lnTo>
                    <a:lnTo>
                      <a:pt x="1140" y="1886"/>
                    </a:lnTo>
                    <a:lnTo>
                      <a:pt x="1102" y="1901"/>
                    </a:lnTo>
                    <a:lnTo>
                      <a:pt x="1064" y="1914"/>
                    </a:lnTo>
                    <a:lnTo>
                      <a:pt x="986" y="1940"/>
                    </a:lnTo>
                    <a:lnTo>
                      <a:pt x="986" y="1940"/>
                    </a:lnTo>
                    <a:lnTo>
                      <a:pt x="944" y="1952"/>
                    </a:lnTo>
                    <a:lnTo>
                      <a:pt x="901" y="1964"/>
                    </a:lnTo>
                    <a:lnTo>
                      <a:pt x="858" y="1975"/>
                    </a:lnTo>
                    <a:lnTo>
                      <a:pt x="815" y="1984"/>
                    </a:lnTo>
                    <a:lnTo>
                      <a:pt x="815" y="1984"/>
                    </a:lnTo>
                    <a:lnTo>
                      <a:pt x="771" y="1992"/>
                    </a:lnTo>
                    <a:lnTo>
                      <a:pt x="728" y="1998"/>
                    </a:lnTo>
                    <a:lnTo>
                      <a:pt x="728" y="1998"/>
                    </a:lnTo>
                    <a:lnTo>
                      <a:pt x="715" y="1999"/>
                    </a:lnTo>
                    <a:lnTo>
                      <a:pt x="709" y="1999"/>
                    </a:lnTo>
                    <a:lnTo>
                      <a:pt x="703" y="1998"/>
                    </a:lnTo>
                    <a:lnTo>
                      <a:pt x="703" y="1998"/>
                    </a:lnTo>
                    <a:lnTo>
                      <a:pt x="693" y="1994"/>
                    </a:lnTo>
                    <a:lnTo>
                      <a:pt x="684" y="1991"/>
                    </a:lnTo>
                    <a:lnTo>
                      <a:pt x="684" y="1991"/>
                    </a:lnTo>
                    <a:lnTo>
                      <a:pt x="681" y="1991"/>
                    </a:lnTo>
                    <a:lnTo>
                      <a:pt x="679" y="1992"/>
                    </a:lnTo>
                    <a:lnTo>
                      <a:pt x="676" y="1993"/>
                    </a:lnTo>
                    <a:lnTo>
                      <a:pt x="675" y="1996"/>
                    </a:lnTo>
                    <a:lnTo>
                      <a:pt x="675" y="1996"/>
                    </a:lnTo>
                    <a:lnTo>
                      <a:pt x="661" y="2049"/>
                    </a:lnTo>
                    <a:lnTo>
                      <a:pt x="647" y="2103"/>
                    </a:lnTo>
                    <a:lnTo>
                      <a:pt x="634" y="2156"/>
                    </a:lnTo>
                    <a:lnTo>
                      <a:pt x="624" y="2209"/>
                    </a:lnTo>
                    <a:lnTo>
                      <a:pt x="624" y="2209"/>
                    </a:lnTo>
                    <a:lnTo>
                      <a:pt x="615" y="2263"/>
                    </a:lnTo>
                    <a:lnTo>
                      <a:pt x="609" y="2316"/>
                    </a:lnTo>
                    <a:lnTo>
                      <a:pt x="599" y="2423"/>
                    </a:lnTo>
                    <a:lnTo>
                      <a:pt x="599" y="2423"/>
                    </a:lnTo>
                    <a:lnTo>
                      <a:pt x="592" y="2477"/>
                    </a:lnTo>
                    <a:lnTo>
                      <a:pt x="585" y="2530"/>
                    </a:lnTo>
                    <a:lnTo>
                      <a:pt x="578" y="2584"/>
                    </a:lnTo>
                    <a:lnTo>
                      <a:pt x="573" y="2638"/>
                    </a:lnTo>
                    <a:lnTo>
                      <a:pt x="573" y="2638"/>
                    </a:lnTo>
                    <a:lnTo>
                      <a:pt x="569" y="2684"/>
                    </a:lnTo>
                    <a:lnTo>
                      <a:pt x="569" y="2707"/>
                    </a:lnTo>
                    <a:lnTo>
                      <a:pt x="569" y="2730"/>
                    </a:lnTo>
                    <a:lnTo>
                      <a:pt x="571" y="2753"/>
                    </a:lnTo>
                    <a:lnTo>
                      <a:pt x="573" y="2776"/>
                    </a:lnTo>
                    <a:lnTo>
                      <a:pt x="578" y="2799"/>
                    </a:lnTo>
                    <a:lnTo>
                      <a:pt x="585" y="2820"/>
                    </a:lnTo>
                    <a:lnTo>
                      <a:pt x="585" y="2820"/>
                    </a:lnTo>
                    <a:lnTo>
                      <a:pt x="592" y="2842"/>
                    </a:lnTo>
                    <a:lnTo>
                      <a:pt x="601" y="2862"/>
                    </a:lnTo>
                    <a:lnTo>
                      <a:pt x="610" y="2883"/>
                    </a:lnTo>
                    <a:lnTo>
                      <a:pt x="620" y="2902"/>
                    </a:lnTo>
                    <a:lnTo>
                      <a:pt x="643" y="2940"/>
                    </a:lnTo>
                    <a:lnTo>
                      <a:pt x="667" y="2978"/>
                    </a:lnTo>
                    <a:lnTo>
                      <a:pt x="691" y="3016"/>
                    </a:lnTo>
                    <a:lnTo>
                      <a:pt x="714" y="3053"/>
                    </a:lnTo>
                    <a:lnTo>
                      <a:pt x="736" y="3093"/>
                    </a:lnTo>
                    <a:lnTo>
                      <a:pt x="746" y="3113"/>
                    </a:lnTo>
                    <a:lnTo>
                      <a:pt x="755" y="3134"/>
                    </a:lnTo>
                    <a:lnTo>
                      <a:pt x="755" y="3134"/>
                    </a:lnTo>
                    <a:lnTo>
                      <a:pt x="764" y="3159"/>
                    </a:lnTo>
                    <a:lnTo>
                      <a:pt x="771" y="3184"/>
                    </a:lnTo>
                    <a:lnTo>
                      <a:pt x="778" y="3211"/>
                    </a:lnTo>
                    <a:lnTo>
                      <a:pt x="784" y="3238"/>
                    </a:lnTo>
                    <a:lnTo>
                      <a:pt x="793" y="3291"/>
                    </a:lnTo>
                    <a:lnTo>
                      <a:pt x="801" y="3345"/>
                    </a:lnTo>
                    <a:lnTo>
                      <a:pt x="801" y="3345"/>
                    </a:lnTo>
                    <a:lnTo>
                      <a:pt x="808" y="3403"/>
                    </a:lnTo>
                    <a:lnTo>
                      <a:pt x="816" y="3462"/>
                    </a:lnTo>
                    <a:lnTo>
                      <a:pt x="822" y="3522"/>
                    </a:lnTo>
                    <a:lnTo>
                      <a:pt x="826" y="3580"/>
                    </a:lnTo>
                    <a:lnTo>
                      <a:pt x="826" y="3580"/>
                    </a:lnTo>
                    <a:lnTo>
                      <a:pt x="831" y="3645"/>
                    </a:lnTo>
                    <a:lnTo>
                      <a:pt x="834" y="3710"/>
                    </a:lnTo>
                    <a:lnTo>
                      <a:pt x="836" y="3776"/>
                    </a:lnTo>
                    <a:lnTo>
                      <a:pt x="836" y="3841"/>
                    </a:lnTo>
                    <a:lnTo>
                      <a:pt x="835" y="3906"/>
                    </a:lnTo>
                    <a:lnTo>
                      <a:pt x="830" y="3972"/>
                    </a:lnTo>
                    <a:lnTo>
                      <a:pt x="827" y="4004"/>
                    </a:lnTo>
                    <a:lnTo>
                      <a:pt x="822" y="4036"/>
                    </a:lnTo>
                    <a:lnTo>
                      <a:pt x="818" y="4068"/>
                    </a:lnTo>
                    <a:lnTo>
                      <a:pt x="812" y="4101"/>
                    </a:lnTo>
                    <a:lnTo>
                      <a:pt x="812" y="4101"/>
                    </a:lnTo>
                    <a:lnTo>
                      <a:pt x="812" y="4103"/>
                    </a:lnTo>
                    <a:lnTo>
                      <a:pt x="813" y="4106"/>
                    </a:lnTo>
                    <a:lnTo>
                      <a:pt x="816" y="4109"/>
                    </a:lnTo>
                    <a:lnTo>
                      <a:pt x="818" y="4110"/>
                    </a:lnTo>
                    <a:lnTo>
                      <a:pt x="821" y="4110"/>
                    </a:lnTo>
                    <a:lnTo>
                      <a:pt x="824" y="4110"/>
                    </a:lnTo>
                    <a:lnTo>
                      <a:pt x="826" y="4107"/>
                    </a:lnTo>
                    <a:lnTo>
                      <a:pt x="827" y="4105"/>
                    </a:lnTo>
                    <a:lnTo>
                      <a:pt x="827" y="410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7" name="Freeform 154">
                <a:extLst>
                  <a:ext uri="{FF2B5EF4-FFF2-40B4-BE49-F238E27FC236}">
                    <a16:creationId xmlns:a16="http://schemas.microsoft.com/office/drawing/2014/main" id="{8F5E541B-4AF3-51D9-86F5-ACAED66E8A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3" y="3955"/>
                <a:ext cx="29" cy="354"/>
              </a:xfrm>
              <a:custGeom>
                <a:avLst/>
                <a:gdLst>
                  <a:gd name="T0" fmla="*/ 39 w 57"/>
                  <a:gd name="T1" fmla="*/ 7 h 706"/>
                  <a:gd name="T2" fmla="*/ 39 w 57"/>
                  <a:gd name="T3" fmla="*/ 7 h 706"/>
                  <a:gd name="T4" fmla="*/ 42 w 57"/>
                  <a:gd name="T5" fmla="*/ 40 h 706"/>
                  <a:gd name="T6" fmla="*/ 42 w 57"/>
                  <a:gd name="T7" fmla="*/ 75 h 706"/>
                  <a:gd name="T8" fmla="*/ 40 w 57"/>
                  <a:gd name="T9" fmla="*/ 108 h 706"/>
                  <a:gd name="T10" fmla="*/ 39 w 57"/>
                  <a:gd name="T11" fmla="*/ 142 h 706"/>
                  <a:gd name="T12" fmla="*/ 35 w 57"/>
                  <a:gd name="T13" fmla="*/ 175 h 706"/>
                  <a:gd name="T14" fmla="*/ 32 w 57"/>
                  <a:gd name="T15" fmla="*/ 208 h 706"/>
                  <a:gd name="T16" fmla="*/ 23 w 57"/>
                  <a:gd name="T17" fmla="*/ 276 h 706"/>
                  <a:gd name="T18" fmla="*/ 23 w 57"/>
                  <a:gd name="T19" fmla="*/ 276 h 706"/>
                  <a:gd name="T20" fmla="*/ 15 w 57"/>
                  <a:gd name="T21" fmla="*/ 342 h 706"/>
                  <a:gd name="T22" fmla="*/ 11 w 57"/>
                  <a:gd name="T23" fmla="*/ 410 h 706"/>
                  <a:gd name="T24" fmla="*/ 11 w 57"/>
                  <a:gd name="T25" fmla="*/ 410 h 706"/>
                  <a:gd name="T26" fmla="*/ 7 w 57"/>
                  <a:gd name="T27" fmla="*/ 477 h 706"/>
                  <a:gd name="T28" fmla="*/ 6 w 57"/>
                  <a:gd name="T29" fmla="*/ 546 h 706"/>
                  <a:gd name="T30" fmla="*/ 6 w 57"/>
                  <a:gd name="T31" fmla="*/ 546 h 706"/>
                  <a:gd name="T32" fmla="*/ 5 w 57"/>
                  <a:gd name="T33" fmla="*/ 622 h 706"/>
                  <a:gd name="T34" fmla="*/ 2 w 57"/>
                  <a:gd name="T35" fmla="*/ 660 h 706"/>
                  <a:gd name="T36" fmla="*/ 0 w 57"/>
                  <a:gd name="T37" fmla="*/ 698 h 706"/>
                  <a:gd name="T38" fmla="*/ 0 w 57"/>
                  <a:gd name="T39" fmla="*/ 698 h 706"/>
                  <a:gd name="T40" fmla="*/ 1 w 57"/>
                  <a:gd name="T41" fmla="*/ 701 h 706"/>
                  <a:gd name="T42" fmla="*/ 2 w 57"/>
                  <a:gd name="T43" fmla="*/ 704 h 706"/>
                  <a:gd name="T44" fmla="*/ 5 w 57"/>
                  <a:gd name="T45" fmla="*/ 705 h 706"/>
                  <a:gd name="T46" fmla="*/ 7 w 57"/>
                  <a:gd name="T47" fmla="*/ 706 h 706"/>
                  <a:gd name="T48" fmla="*/ 10 w 57"/>
                  <a:gd name="T49" fmla="*/ 705 h 706"/>
                  <a:gd name="T50" fmla="*/ 13 w 57"/>
                  <a:gd name="T51" fmla="*/ 704 h 706"/>
                  <a:gd name="T52" fmla="*/ 15 w 57"/>
                  <a:gd name="T53" fmla="*/ 701 h 706"/>
                  <a:gd name="T54" fmla="*/ 15 w 57"/>
                  <a:gd name="T55" fmla="*/ 698 h 706"/>
                  <a:gd name="T56" fmla="*/ 15 w 57"/>
                  <a:gd name="T57" fmla="*/ 698 h 706"/>
                  <a:gd name="T58" fmla="*/ 19 w 57"/>
                  <a:gd name="T59" fmla="*/ 631 h 706"/>
                  <a:gd name="T60" fmla="*/ 21 w 57"/>
                  <a:gd name="T61" fmla="*/ 562 h 706"/>
                  <a:gd name="T62" fmla="*/ 23 w 57"/>
                  <a:gd name="T63" fmla="*/ 495 h 706"/>
                  <a:gd name="T64" fmla="*/ 25 w 57"/>
                  <a:gd name="T65" fmla="*/ 426 h 706"/>
                  <a:gd name="T66" fmla="*/ 25 w 57"/>
                  <a:gd name="T67" fmla="*/ 426 h 706"/>
                  <a:gd name="T68" fmla="*/ 29 w 57"/>
                  <a:gd name="T69" fmla="*/ 360 h 706"/>
                  <a:gd name="T70" fmla="*/ 35 w 57"/>
                  <a:gd name="T71" fmla="*/ 292 h 706"/>
                  <a:gd name="T72" fmla="*/ 35 w 57"/>
                  <a:gd name="T73" fmla="*/ 292 h 706"/>
                  <a:gd name="T74" fmla="*/ 44 w 57"/>
                  <a:gd name="T75" fmla="*/ 225 h 706"/>
                  <a:gd name="T76" fmla="*/ 53 w 57"/>
                  <a:gd name="T77" fmla="*/ 159 h 706"/>
                  <a:gd name="T78" fmla="*/ 53 w 57"/>
                  <a:gd name="T79" fmla="*/ 159 h 706"/>
                  <a:gd name="T80" fmla="*/ 56 w 57"/>
                  <a:gd name="T81" fmla="*/ 121 h 706"/>
                  <a:gd name="T82" fmla="*/ 57 w 57"/>
                  <a:gd name="T83" fmla="*/ 82 h 706"/>
                  <a:gd name="T84" fmla="*/ 57 w 57"/>
                  <a:gd name="T85" fmla="*/ 45 h 706"/>
                  <a:gd name="T86" fmla="*/ 54 w 57"/>
                  <a:gd name="T87" fmla="*/ 7 h 706"/>
                  <a:gd name="T88" fmla="*/ 54 w 57"/>
                  <a:gd name="T89" fmla="*/ 7 h 706"/>
                  <a:gd name="T90" fmla="*/ 53 w 57"/>
                  <a:gd name="T91" fmla="*/ 3 h 706"/>
                  <a:gd name="T92" fmla="*/ 52 w 57"/>
                  <a:gd name="T93" fmla="*/ 2 h 706"/>
                  <a:gd name="T94" fmla="*/ 49 w 57"/>
                  <a:gd name="T95" fmla="*/ 1 h 706"/>
                  <a:gd name="T96" fmla="*/ 46 w 57"/>
                  <a:gd name="T97" fmla="*/ 0 h 706"/>
                  <a:gd name="T98" fmla="*/ 43 w 57"/>
                  <a:gd name="T99" fmla="*/ 1 h 706"/>
                  <a:gd name="T100" fmla="*/ 40 w 57"/>
                  <a:gd name="T101" fmla="*/ 2 h 706"/>
                  <a:gd name="T102" fmla="*/ 39 w 57"/>
                  <a:gd name="T103" fmla="*/ 3 h 706"/>
                  <a:gd name="T104" fmla="*/ 39 w 57"/>
                  <a:gd name="T105" fmla="*/ 7 h 706"/>
                  <a:gd name="T106" fmla="*/ 39 w 57"/>
                  <a:gd name="T107" fmla="*/ 7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7" h="706">
                    <a:moveTo>
                      <a:pt x="39" y="7"/>
                    </a:moveTo>
                    <a:lnTo>
                      <a:pt x="39" y="7"/>
                    </a:lnTo>
                    <a:lnTo>
                      <a:pt x="42" y="40"/>
                    </a:lnTo>
                    <a:lnTo>
                      <a:pt x="42" y="75"/>
                    </a:lnTo>
                    <a:lnTo>
                      <a:pt x="40" y="108"/>
                    </a:lnTo>
                    <a:lnTo>
                      <a:pt x="39" y="142"/>
                    </a:lnTo>
                    <a:lnTo>
                      <a:pt x="35" y="175"/>
                    </a:lnTo>
                    <a:lnTo>
                      <a:pt x="32" y="208"/>
                    </a:lnTo>
                    <a:lnTo>
                      <a:pt x="23" y="276"/>
                    </a:lnTo>
                    <a:lnTo>
                      <a:pt x="23" y="276"/>
                    </a:lnTo>
                    <a:lnTo>
                      <a:pt x="15" y="342"/>
                    </a:lnTo>
                    <a:lnTo>
                      <a:pt x="11" y="410"/>
                    </a:lnTo>
                    <a:lnTo>
                      <a:pt x="11" y="410"/>
                    </a:lnTo>
                    <a:lnTo>
                      <a:pt x="7" y="477"/>
                    </a:lnTo>
                    <a:lnTo>
                      <a:pt x="6" y="546"/>
                    </a:lnTo>
                    <a:lnTo>
                      <a:pt x="6" y="546"/>
                    </a:lnTo>
                    <a:lnTo>
                      <a:pt x="5" y="622"/>
                    </a:lnTo>
                    <a:lnTo>
                      <a:pt x="2" y="660"/>
                    </a:lnTo>
                    <a:lnTo>
                      <a:pt x="0" y="698"/>
                    </a:lnTo>
                    <a:lnTo>
                      <a:pt x="0" y="698"/>
                    </a:lnTo>
                    <a:lnTo>
                      <a:pt x="1" y="701"/>
                    </a:lnTo>
                    <a:lnTo>
                      <a:pt x="2" y="704"/>
                    </a:lnTo>
                    <a:lnTo>
                      <a:pt x="5" y="705"/>
                    </a:lnTo>
                    <a:lnTo>
                      <a:pt x="7" y="706"/>
                    </a:lnTo>
                    <a:lnTo>
                      <a:pt x="10" y="705"/>
                    </a:lnTo>
                    <a:lnTo>
                      <a:pt x="13" y="704"/>
                    </a:lnTo>
                    <a:lnTo>
                      <a:pt x="15" y="701"/>
                    </a:lnTo>
                    <a:lnTo>
                      <a:pt x="15" y="698"/>
                    </a:lnTo>
                    <a:lnTo>
                      <a:pt x="15" y="698"/>
                    </a:lnTo>
                    <a:lnTo>
                      <a:pt x="19" y="631"/>
                    </a:lnTo>
                    <a:lnTo>
                      <a:pt x="21" y="562"/>
                    </a:lnTo>
                    <a:lnTo>
                      <a:pt x="23" y="495"/>
                    </a:lnTo>
                    <a:lnTo>
                      <a:pt x="25" y="426"/>
                    </a:lnTo>
                    <a:lnTo>
                      <a:pt x="25" y="426"/>
                    </a:lnTo>
                    <a:lnTo>
                      <a:pt x="29" y="360"/>
                    </a:lnTo>
                    <a:lnTo>
                      <a:pt x="35" y="292"/>
                    </a:lnTo>
                    <a:lnTo>
                      <a:pt x="35" y="292"/>
                    </a:lnTo>
                    <a:lnTo>
                      <a:pt x="44" y="225"/>
                    </a:lnTo>
                    <a:lnTo>
                      <a:pt x="53" y="159"/>
                    </a:lnTo>
                    <a:lnTo>
                      <a:pt x="53" y="159"/>
                    </a:lnTo>
                    <a:lnTo>
                      <a:pt x="56" y="121"/>
                    </a:lnTo>
                    <a:lnTo>
                      <a:pt x="57" y="82"/>
                    </a:lnTo>
                    <a:lnTo>
                      <a:pt x="57" y="45"/>
                    </a:lnTo>
                    <a:lnTo>
                      <a:pt x="54" y="7"/>
                    </a:lnTo>
                    <a:lnTo>
                      <a:pt x="54" y="7"/>
                    </a:lnTo>
                    <a:lnTo>
                      <a:pt x="53" y="3"/>
                    </a:lnTo>
                    <a:lnTo>
                      <a:pt x="52" y="2"/>
                    </a:lnTo>
                    <a:lnTo>
                      <a:pt x="49" y="1"/>
                    </a:lnTo>
                    <a:lnTo>
                      <a:pt x="46" y="0"/>
                    </a:lnTo>
                    <a:lnTo>
                      <a:pt x="43" y="1"/>
                    </a:lnTo>
                    <a:lnTo>
                      <a:pt x="40" y="2"/>
                    </a:lnTo>
                    <a:lnTo>
                      <a:pt x="39" y="3"/>
                    </a:lnTo>
                    <a:lnTo>
                      <a:pt x="39" y="7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8" name="Freeform 155">
                <a:extLst>
                  <a:ext uri="{FF2B5EF4-FFF2-40B4-BE49-F238E27FC236}">
                    <a16:creationId xmlns:a16="http://schemas.microsoft.com/office/drawing/2014/main" id="{693AEA94-BB5E-2730-61FA-CC3C29BC9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6" y="4235"/>
                <a:ext cx="16" cy="74"/>
              </a:xfrm>
              <a:custGeom>
                <a:avLst/>
                <a:gdLst>
                  <a:gd name="T0" fmla="*/ 0 w 32"/>
                  <a:gd name="T1" fmla="*/ 9 h 146"/>
                  <a:gd name="T2" fmla="*/ 0 w 32"/>
                  <a:gd name="T3" fmla="*/ 9 h 146"/>
                  <a:gd name="T4" fmla="*/ 8 w 32"/>
                  <a:gd name="T5" fmla="*/ 40 h 146"/>
                  <a:gd name="T6" fmla="*/ 13 w 32"/>
                  <a:gd name="T7" fmla="*/ 74 h 146"/>
                  <a:gd name="T8" fmla="*/ 16 w 32"/>
                  <a:gd name="T9" fmla="*/ 107 h 146"/>
                  <a:gd name="T10" fmla="*/ 17 w 32"/>
                  <a:gd name="T11" fmla="*/ 140 h 146"/>
                  <a:gd name="T12" fmla="*/ 17 w 32"/>
                  <a:gd name="T13" fmla="*/ 140 h 146"/>
                  <a:gd name="T14" fmla="*/ 18 w 32"/>
                  <a:gd name="T15" fmla="*/ 142 h 146"/>
                  <a:gd name="T16" fmla="*/ 20 w 32"/>
                  <a:gd name="T17" fmla="*/ 145 h 146"/>
                  <a:gd name="T18" fmla="*/ 22 w 32"/>
                  <a:gd name="T19" fmla="*/ 146 h 146"/>
                  <a:gd name="T20" fmla="*/ 25 w 32"/>
                  <a:gd name="T21" fmla="*/ 146 h 146"/>
                  <a:gd name="T22" fmla="*/ 27 w 32"/>
                  <a:gd name="T23" fmla="*/ 146 h 146"/>
                  <a:gd name="T24" fmla="*/ 30 w 32"/>
                  <a:gd name="T25" fmla="*/ 145 h 146"/>
                  <a:gd name="T26" fmla="*/ 31 w 32"/>
                  <a:gd name="T27" fmla="*/ 142 h 146"/>
                  <a:gd name="T28" fmla="*/ 32 w 32"/>
                  <a:gd name="T29" fmla="*/ 140 h 146"/>
                  <a:gd name="T30" fmla="*/ 32 w 32"/>
                  <a:gd name="T31" fmla="*/ 140 h 146"/>
                  <a:gd name="T32" fmla="*/ 31 w 32"/>
                  <a:gd name="T33" fmla="*/ 105 h 146"/>
                  <a:gd name="T34" fmla="*/ 28 w 32"/>
                  <a:gd name="T35" fmla="*/ 71 h 146"/>
                  <a:gd name="T36" fmla="*/ 23 w 32"/>
                  <a:gd name="T37" fmla="*/ 38 h 146"/>
                  <a:gd name="T38" fmla="*/ 20 w 32"/>
                  <a:gd name="T39" fmla="*/ 21 h 146"/>
                  <a:gd name="T40" fmla="*/ 14 w 32"/>
                  <a:gd name="T41" fmla="*/ 5 h 146"/>
                  <a:gd name="T42" fmla="*/ 14 w 32"/>
                  <a:gd name="T43" fmla="*/ 5 h 146"/>
                  <a:gd name="T44" fmla="*/ 13 w 32"/>
                  <a:gd name="T45" fmla="*/ 1 h 146"/>
                  <a:gd name="T46" fmla="*/ 11 w 32"/>
                  <a:gd name="T47" fmla="*/ 0 h 146"/>
                  <a:gd name="T48" fmla="*/ 8 w 32"/>
                  <a:gd name="T49" fmla="*/ 0 h 146"/>
                  <a:gd name="T50" fmla="*/ 6 w 32"/>
                  <a:gd name="T51" fmla="*/ 0 h 146"/>
                  <a:gd name="T52" fmla="*/ 3 w 32"/>
                  <a:gd name="T53" fmla="*/ 1 h 146"/>
                  <a:gd name="T54" fmla="*/ 0 w 32"/>
                  <a:gd name="T55" fmla="*/ 2 h 146"/>
                  <a:gd name="T56" fmla="*/ 0 w 32"/>
                  <a:gd name="T57" fmla="*/ 5 h 146"/>
                  <a:gd name="T58" fmla="*/ 0 w 32"/>
                  <a:gd name="T59" fmla="*/ 9 h 146"/>
                  <a:gd name="T60" fmla="*/ 0 w 32"/>
                  <a:gd name="T61" fmla="*/ 9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2" h="146">
                    <a:moveTo>
                      <a:pt x="0" y="9"/>
                    </a:moveTo>
                    <a:lnTo>
                      <a:pt x="0" y="9"/>
                    </a:lnTo>
                    <a:lnTo>
                      <a:pt x="8" y="40"/>
                    </a:lnTo>
                    <a:lnTo>
                      <a:pt x="13" y="74"/>
                    </a:lnTo>
                    <a:lnTo>
                      <a:pt x="16" y="107"/>
                    </a:lnTo>
                    <a:lnTo>
                      <a:pt x="17" y="140"/>
                    </a:lnTo>
                    <a:lnTo>
                      <a:pt x="17" y="140"/>
                    </a:lnTo>
                    <a:lnTo>
                      <a:pt x="18" y="142"/>
                    </a:lnTo>
                    <a:lnTo>
                      <a:pt x="20" y="145"/>
                    </a:lnTo>
                    <a:lnTo>
                      <a:pt x="22" y="146"/>
                    </a:lnTo>
                    <a:lnTo>
                      <a:pt x="25" y="146"/>
                    </a:lnTo>
                    <a:lnTo>
                      <a:pt x="27" y="146"/>
                    </a:lnTo>
                    <a:lnTo>
                      <a:pt x="30" y="145"/>
                    </a:lnTo>
                    <a:lnTo>
                      <a:pt x="31" y="142"/>
                    </a:lnTo>
                    <a:lnTo>
                      <a:pt x="32" y="140"/>
                    </a:lnTo>
                    <a:lnTo>
                      <a:pt x="32" y="140"/>
                    </a:lnTo>
                    <a:lnTo>
                      <a:pt x="31" y="105"/>
                    </a:lnTo>
                    <a:lnTo>
                      <a:pt x="28" y="71"/>
                    </a:lnTo>
                    <a:lnTo>
                      <a:pt x="23" y="38"/>
                    </a:lnTo>
                    <a:lnTo>
                      <a:pt x="20" y="21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9" name="Freeform 156">
                <a:extLst>
                  <a:ext uri="{FF2B5EF4-FFF2-40B4-BE49-F238E27FC236}">
                    <a16:creationId xmlns:a16="http://schemas.microsoft.com/office/drawing/2014/main" id="{1DB63880-9922-CFB4-D928-D673D44E6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1" y="4017"/>
                <a:ext cx="214" cy="218"/>
              </a:xfrm>
              <a:custGeom>
                <a:avLst/>
                <a:gdLst>
                  <a:gd name="T0" fmla="*/ 407 w 428"/>
                  <a:gd name="T1" fmla="*/ 10 h 437"/>
                  <a:gd name="T2" fmla="*/ 412 w 428"/>
                  <a:gd name="T3" fmla="*/ 41 h 437"/>
                  <a:gd name="T4" fmla="*/ 412 w 428"/>
                  <a:gd name="T5" fmla="*/ 70 h 437"/>
                  <a:gd name="T6" fmla="*/ 407 w 428"/>
                  <a:gd name="T7" fmla="*/ 99 h 437"/>
                  <a:gd name="T8" fmla="*/ 399 w 428"/>
                  <a:gd name="T9" fmla="*/ 127 h 437"/>
                  <a:gd name="T10" fmla="*/ 386 w 428"/>
                  <a:gd name="T11" fmla="*/ 154 h 437"/>
                  <a:gd name="T12" fmla="*/ 355 w 428"/>
                  <a:gd name="T13" fmla="*/ 205 h 437"/>
                  <a:gd name="T14" fmla="*/ 336 w 428"/>
                  <a:gd name="T15" fmla="*/ 228 h 437"/>
                  <a:gd name="T16" fmla="*/ 290 w 428"/>
                  <a:gd name="T17" fmla="*/ 275 h 437"/>
                  <a:gd name="T18" fmla="*/ 238 w 428"/>
                  <a:gd name="T19" fmla="*/ 316 h 437"/>
                  <a:gd name="T20" fmla="*/ 182 w 428"/>
                  <a:gd name="T21" fmla="*/ 351 h 437"/>
                  <a:gd name="T22" fmla="*/ 123 w 428"/>
                  <a:gd name="T23" fmla="*/ 382 h 437"/>
                  <a:gd name="T24" fmla="*/ 95 w 428"/>
                  <a:gd name="T25" fmla="*/ 395 h 437"/>
                  <a:gd name="T26" fmla="*/ 36 w 428"/>
                  <a:gd name="T27" fmla="*/ 415 h 437"/>
                  <a:gd name="T28" fmla="*/ 5 w 428"/>
                  <a:gd name="T29" fmla="*/ 423 h 437"/>
                  <a:gd name="T30" fmla="*/ 0 w 428"/>
                  <a:gd name="T31" fmla="*/ 425 h 437"/>
                  <a:gd name="T32" fmla="*/ 0 w 428"/>
                  <a:gd name="T33" fmla="*/ 432 h 437"/>
                  <a:gd name="T34" fmla="*/ 4 w 428"/>
                  <a:gd name="T35" fmla="*/ 435 h 437"/>
                  <a:gd name="T36" fmla="*/ 9 w 428"/>
                  <a:gd name="T37" fmla="*/ 437 h 437"/>
                  <a:gd name="T38" fmla="*/ 37 w 428"/>
                  <a:gd name="T39" fmla="*/ 430 h 437"/>
                  <a:gd name="T40" fmla="*/ 92 w 428"/>
                  <a:gd name="T41" fmla="*/ 413 h 437"/>
                  <a:gd name="T42" fmla="*/ 118 w 428"/>
                  <a:gd name="T43" fmla="*/ 401 h 437"/>
                  <a:gd name="T44" fmla="*/ 178 w 428"/>
                  <a:gd name="T45" fmla="*/ 371 h 437"/>
                  <a:gd name="T46" fmla="*/ 235 w 428"/>
                  <a:gd name="T47" fmla="*/ 336 h 437"/>
                  <a:gd name="T48" fmla="*/ 262 w 428"/>
                  <a:gd name="T49" fmla="*/ 317 h 437"/>
                  <a:gd name="T50" fmla="*/ 313 w 428"/>
                  <a:gd name="T51" fmla="*/ 274 h 437"/>
                  <a:gd name="T52" fmla="*/ 360 w 428"/>
                  <a:gd name="T53" fmla="*/ 225 h 437"/>
                  <a:gd name="T54" fmla="*/ 388 w 428"/>
                  <a:gd name="T55" fmla="*/ 185 h 437"/>
                  <a:gd name="T56" fmla="*/ 404 w 428"/>
                  <a:gd name="T57" fmla="*/ 155 h 437"/>
                  <a:gd name="T58" fmla="*/ 411 w 428"/>
                  <a:gd name="T59" fmla="*/ 140 h 437"/>
                  <a:gd name="T60" fmla="*/ 421 w 428"/>
                  <a:gd name="T61" fmla="*/ 107 h 437"/>
                  <a:gd name="T62" fmla="*/ 427 w 428"/>
                  <a:gd name="T63" fmla="*/ 74 h 437"/>
                  <a:gd name="T64" fmla="*/ 427 w 428"/>
                  <a:gd name="T65" fmla="*/ 40 h 437"/>
                  <a:gd name="T66" fmla="*/ 422 w 428"/>
                  <a:gd name="T67" fmla="*/ 6 h 437"/>
                  <a:gd name="T68" fmla="*/ 421 w 428"/>
                  <a:gd name="T69" fmla="*/ 3 h 437"/>
                  <a:gd name="T70" fmla="*/ 416 w 428"/>
                  <a:gd name="T71" fmla="*/ 0 h 437"/>
                  <a:gd name="T72" fmla="*/ 411 w 428"/>
                  <a:gd name="T73" fmla="*/ 3 h 437"/>
                  <a:gd name="T74" fmla="*/ 407 w 428"/>
                  <a:gd name="T75" fmla="*/ 6 h 437"/>
                  <a:gd name="T76" fmla="*/ 407 w 428"/>
                  <a:gd name="T77" fmla="*/ 1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28" h="437">
                    <a:moveTo>
                      <a:pt x="407" y="10"/>
                    </a:moveTo>
                    <a:lnTo>
                      <a:pt x="407" y="10"/>
                    </a:lnTo>
                    <a:lnTo>
                      <a:pt x="411" y="26"/>
                    </a:lnTo>
                    <a:lnTo>
                      <a:pt x="412" y="41"/>
                    </a:lnTo>
                    <a:lnTo>
                      <a:pt x="413" y="55"/>
                    </a:lnTo>
                    <a:lnTo>
                      <a:pt x="412" y="70"/>
                    </a:lnTo>
                    <a:lnTo>
                      <a:pt x="411" y="84"/>
                    </a:lnTo>
                    <a:lnTo>
                      <a:pt x="407" y="99"/>
                    </a:lnTo>
                    <a:lnTo>
                      <a:pt x="403" y="113"/>
                    </a:lnTo>
                    <a:lnTo>
                      <a:pt x="399" y="127"/>
                    </a:lnTo>
                    <a:lnTo>
                      <a:pt x="393" y="141"/>
                    </a:lnTo>
                    <a:lnTo>
                      <a:pt x="386" y="154"/>
                    </a:lnTo>
                    <a:lnTo>
                      <a:pt x="372" y="181"/>
                    </a:lnTo>
                    <a:lnTo>
                      <a:pt x="355" y="205"/>
                    </a:lnTo>
                    <a:lnTo>
                      <a:pt x="336" y="228"/>
                    </a:lnTo>
                    <a:lnTo>
                      <a:pt x="336" y="228"/>
                    </a:lnTo>
                    <a:lnTo>
                      <a:pt x="314" y="252"/>
                    </a:lnTo>
                    <a:lnTo>
                      <a:pt x="290" y="275"/>
                    </a:lnTo>
                    <a:lnTo>
                      <a:pt x="264" y="295"/>
                    </a:lnTo>
                    <a:lnTo>
                      <a:pt x="238" y="316"/>
                    </a:lnTo>
                    <a:lnTo>
                      <a:pt x="210" y="334"/>
                    </a:lnTo>
                    <a:lnTo>
                      <a:pt x="182" y="351"/>
                    </a:lnTo>
                    <a:lnTo>
                      <a:pt x="153" y="367"/>
                    </a:lnTo>
                    <a:lnTo>
                      <a:pt x="123" y="382"/>
                    </a:lnTo>
                    <a:lnTo>
                      <a:pt x="123" y="382"/>
                    </a:lnTo>
                    <a:lnTo>
                      <a:pt x="95" y="395"/>
                    </a:lnTo>
                    <a:lnTo>
                      <a:pt x="66" y="405"/>
                    </a:lnTo>
                    <a:lnTo>
                      <a:pt x="36" y="415"/>
                    </a:lnTo>
                    <a:lnTo>
                      <a:pt x="5" y="423"/>
                    </a:lnTo>
                    <a:lnTo>
                      <a:pt x="5" y="423"/>
                    </a:lnTo>
                    <a:lnTo>
                      <a:pt x="3" y="424"/>
                    </a:lnTo>
                    <a:lnTo>
                      <a:pt x="0" y="425"/>
                    </a:lnTo>
                    <a:lnTo>
                      <a:pt x="0" y="428"/>
                    </a:lnTo>
                    <a:lnTo>
                      <a:pt x="0" y="432"/>
                    </a:lnTo>
                    <a:lnTo>
                      <a:pt x="1" y="434"/>
                    </a:lnTo>
                    <a:lnTo>
                      <a:pt x="4" y="435"/>
                    </a:lnTo>
                    <a:lnTo>
                      <a:pt x="6" y="437"/>
                    </a:lnTo>
                    <a:lnTo>
                      <a:pt x="9" y="437"/>
                    </a:lnTo>
                    <a:lnTo>
                      <a:pt x="9" y="437"/>
                    </a:lnTo>
                    <a:lnTo>
                      <a:pt x="37" y="430"/>
                    </a:lnTo>
                    <a:lnTo>
                      <a:pt x="65" y="421"/>
                    </a:lnTo>
                    <a:lnTo>
                      <a:pt x="92" y="413"/>
                    </a:lnTo>
                    <a:lnTo>
                      <a:pt x="118" y="401"/>
                    </a:lnTo>
                    <a:lnTo>
                      <a:pt x="118" y="401"/>
                    </a:lnTo>
                    <a:lnTo>
                      <a:pt x="148" y="387"/>
                    </a:lnTo>
                    <a:lnTo>
                      <a:pt x="178" y="371"/>
                    </a:lnTo>
                    <a:lnTo>
                      <a:pt x="206" y="354"/>
                    </a:lnTo>
                    <a:lnTo>
                      <a:pt x="235" y="336"/>
                    </a:lnTo>
                    <a:lnTo>
                      <a:pt x="235" y="336"/>
                    </a:lnTo>
                    <a:lnTo>
                      <a:pt x="262" y="317"/>
                    </a:lnTo>
                    <a:lnTo>
                      <a:pt x="287" y="297"/>
                    </a:lnTo>
                    <a:lnTo>
                      <a:pt x="313" y="274"/>
                    </a:lnTo>
                    <a:lnTo>
                      <a:pt x="337" y="251"/>
                    </a:lnTo>
                    <a:lnTo>
                      <a:pt x="360" y="225"/>
                    </a:lnTo>
                    <a:lnTo>
                      <a:pt x="379" y="199"/>
                    </a:lnTo>
                    <a:lnTo>
                      <a:pt x="388" y="185"/>
                    </a:lnTo>
                    <a:lnTo>
                      <a:pt x="397" y="171"/>
                    </a:lnTo>
                    <a:lnTo>
                      <a:pt x="404" y="155"/>
                    </a:lnTo>
                    <a:lnTo>
                      <a:pt x="411" y="140"/>
                    </a:lnTo>
                    <a:lnTo>
                      <a:pt x="411" y="140"/>
                    </a:lnTo>
                    <a:lnTo>
                      <a:pt x="417" y="124"/>
                    </a:lnTo>
                    <a:lnTo>
                      <a:pt x="421" y="107"/>
                    </a:lnTo>
                    <a:lnTo>
                      <a:pt x="425" y="91"/>
                    </a:lnTo>
                    <a:lnTo>
                      <a:pt x="427" y="74"/>
                    </a:lnTo>
                    <a:lnTo>
                      <a:pt x="428" y="57"/>
                    </a:lnTo>
                    <a:lnTo>
                      <a:pt x="427" y="40"/>
                    </a:lnTo>
                    <a:lnTo>
                      <a:pt x="426" y="23"/>
                    </a:lnTo>
                    <a:lnTo>
                      <a:pt x="422" y="6"/>
                    </a:lnTo>
                    <a:lnTo>
                      <a:pt x="422" y="6"/>
                    </a:lnTo>
                    <a:lnTo>
                      <a:pt x="421" y="3"/>
                    </a:lnTo>
                    <a:lnTo>
                      <a:pt x="418" y="1"/>
                    </a:lnTo>
                    <a:lnTo>
                      <a:pt x="416" y="0"/>
                    </a:lnTo>
                    <a:lnTo>
                      <a:pt x="413" y="1"/>
                    </a:lnTo>
                    <a:lnTo>
                      <a:pt x="411" y="3"/>
                    </a:lnTo>
                    <a:lnTo>
                      <a:pt x="408" y="4"/>
                    </a:lnTo>
                    <a:lnTo>
                      <a:pt x="407" y="6"/>
                    </a:lnTo>
                    <a:lnTo>
                      <a:pt x="407" y="10"/>
                    </a:lnTo>
                    <a:lnTo>
                      <a:pt x="407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0" name="Freeform 157">
                <a:extLst>
                  <a:ext uri="{FF2B5EF4-FFF2-40B4-BE49-F238E27FC236}">
                    <a16:creationId xmlns:a16="http://schemas.microsoft.com/office/drawing/2014/main" id="{BF5EBB77-8E7A-F715-3042-59EC0237C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7" y="4081"/>
                <a:ext cx="22" cy="198"/>
              </a:xfrm>
              <a:custGeom>
                <a:avLst/>
                <a:gdLst>
                  <a:gd name="T0" fmla="*/ 1 w 43"/>
                  <a:gd name="T1" fmla="*/ 11 h 396"/>
                  <a:gd name="T2" fmla="*/ 1 w 43"/>
                  <a:gd name="T3" fmla="*/ 11 h 396"/>
                  <a:gd name="T4" fmla="*/ 8 w 43"/>
                  <a:gd name="T5" fmla="*/ 25 h 396"/>
                  <a:gd name="T6" fmla="*/ 14 w 43"/>
                  <a:gd name="T7" fmla="*/ 40 h 396"/>
                  <a:gd name="T8" fmla="*/ 18 w 43"/>
                  <a:gd name="T9" fmla="*/ 56 h 396"/>
                  <a:gd name="T10" fmla="*/ 22 w 43"/>
                  <a:gd name="T11" fmla="*/ 71 h 396"/>
                  <a:gd name="T12" fmla="*/ 22 w 43"/>
                  <a:gd name="T13" fmla="*/ 71 h 396"/>
                  <a:gd name="T14" fmla="*/ 24 w 43"/>
                  <a:gd name="T15" fmla="*/ 90 h 396"/>
                  <a:gd name="T16" fmla="*/ 27 w 43"/>
                  <a:gd name="T17" fmla="*/ 108 h 396"/>
                  <a:gd name="T18" fmla="*/ 28 w 43"/>
                  <a:gd name="T19" fmla="*/ 146 h 396"/>
                  <a:gd name="T20" fmla="*/ 28 w 43"/>
                  <a:gd name="T21" fmla="*/ 146 h 396"/>
                  <a:gd name="T22" fmla="*/ 28 w 43"/>
                  <a:gd name="T23" fmla="*/ 187 h 396"/>
                  <a:gd name="T24" fmla="*/ 27 w 43"/>
                  <a:gd name="T25" fmla="*/ 229 h 396"/>
                  <a:gd name="T26" fmla="*/ 22 w 43"/>
                  <a:gd name="T27" fmla="*/ 312 h 396"/>
                  <a:gd name="T28" fmla="*/ 22 w 43"/>
                  <a:gd name="T29" fmla="*/ 312 h 396"/>
                  <a:gd name="T30" fmla="*/ 19 w 43"/>
                  <a:gd name="T31" fmla="*/ 350 h 396"/>
                  <a:gd name="T32" fmla="*/ 18 w 43"/>
                  <a:gd name="T33" fmla="*/ 388 h 396"/>
                  <a:gd name="T34" fmla="*/ 18 w 43"/>
                  <a:gd name="T35" fmla="*/ 388 h 396"/>
                  <a:gd name="T36" fmla="*/ 19 w 43"/>
                  <a:gd name="T37" fmla="*/ 392 h 396"/>
                  <a:gd name="T38" fmla="*/ 21 w 43"/>
                  <a:gd name="T39" fmla="*/ 393 h 396"/>
                  <a:gd name="T40" fmla="*/ 23 w 43"/>
                  <a:gd name="T41" fmla="*/ 394 h 396"/>
                  <a:gd name="T42" fmla="*/ 26 w 43"/>
                  <a:gd name="T43" fmla="*/ 396 h 396"/>
                  <a:gd name="T44" fmla="*/ 29 w 43"/>
                  <a:gd name="T45" fmla="*/ 394 h 396"/>
                  <a:gd name="T46" fmla="*/ 31 w 43"/>
                  <a:gd name="T47" fmla="*/ 393 h 396"/>
                  <a:gd name="T48" fmla="*/ 33 w 43"/>
                  <a:gd name="T49" fmla="*/ 392 h 396"/>
                  <a:gd name="T50" fmla="*/ 33 w 43"/>
                  <a:gd name="T51" fmla="*/ 388 h 396"/>
                  <a:gd name="T52" fmla="*/ 33 w 43"/>
                  <a:gd name="T53" fmla="*/ 388 h 396"/>
                  <a:gd name="T54" fmla="*/ 35 w 43"/>
                  <a:gd name="T55" fmla="*/ 348 h 396"/>
                  <a:gd name="T56" fmla="*/ 37 w 43"/>
                  <a:gd name="T57" fmla="*/ 309 h 396"/>
                  <a:gd name="T58" fmla="*/ 42 w 43"/>
                  <a:gd name="T59" fmla="*/ 230 h 396"/>
                  <a:gd name="T60" fmla="*/ 43 w 43"/>
                  <a:gd name="T61" fmla="*/ 191 h 396"/>
                  <a:gd name="T62" fmla="*/ 43 w 43"/>
                  <a:gd name="T63" fmla="*/ 151 h 396"/>
                  <a:gd name="T64" fmla="*/ 42 w 43"/>
                  <a:gd name="T65" fmla="*/ 112 h 396"/>
                  <a:gd name="T66" fmla="*/ 40 w 43"/>
                  <a:gd name="T67" fmla="*/ 93 h 396"/>
                  <a:gd name="T68" fmla="*/ 37 w 43"/>
                  <a:gd name="T69" fmla="*/ 74 h 396"/>
                  <a:gd name="T70" fmla="*/ 37 w 43"/>
                  <a:gd name="T71" fmla="*/ 74 h 396"/>
                  <a:gd name="T72" fmla="*/ 33 w 43"/>
                  <a:gd name="T73" fmla="*/ 54 h 396"/>
                  <a:gd name="T74" fmla="*/ 29 w 43"/>
                  <a:gd name="T75" fmla="*/ 37 h 396"/>
                  <a:gd name="T76" fmla="*/ 23 w 43"/>
                  <a:gd name="T77" fmla="*/ 20 h 396"/>
                  <a:gd name="T78" fmla="*/ 14 w 43"/>
                  <a:gd name="T79" fmla="*/ 4 h 396"/>
                  <a:gd name="T80" fmla="*/ 14 w 43"/>
                  <a:gd name="T81" fmla="*/ 4 h 396"/>
                  <a:gd name="T82" fmla="*/ 12 w 43"/>
                  <a:gd name="T83" fmla="*/ 1 h 396"/>
                  <a:gd name="T84" fmla="*/ 9 w 43"/>
                  <a:gd name="T85" fmla="*/ 0 h 396"/>
                  <a:gd name="T86" fmla="*/ 7 w 43"/>
                  <a:gd name="T87" fmla="*/ 0 h 396"/>
                  <a:gd name="T88" fmla="*/ 4 w 43"/>
                  <a:gd name="T89" fmla="*/ 1 h 396"/>
                  <a:gd name="T90" fmla="*/ 1 w 43"/>
                  <a:gd name="T91" fmla="*/ 4 h 396"/>
                  <a:gd name="T92" fmla="*/ 0 w 43"/>
                  <a:gd name="T93" fmla="*/ 5 h 396"/>
                  <a:gd name="T94" fmla="*/ 0 w 43"/>
                  <a:gd name="T95" fmla="*/ 9 h 396"/>
                  <a:gd name="T96" fmla="*/ 1 w 43"/>
                  <a:gd name="T97" fmla="*/ 11 h 396"/>
                  <a:gd name="T98" fmla="*/ 1 w 43"/>
                  <a:gd name="T99" fmla="*/ 11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3" h="396">
                    <a:moveTo>
                      <a:pt x="1" y="11"/>
                    </a:moveTo>
                    <a:lnTo>
                      <a:pt x="1" y="11"/>
                    </a:lnTo>
                    <a:lnTo>
                      <a:pt x="8" y="25"/>
                    </a:lnTo>
                    <a:lnTo>
                      <a:pt x="14" y="40"/>
                    </a:lnTo>
                    <a:lnTo>
                      <a:pt x="18" y="56"/>
                    </a:lnTo>
                    <a:lnTo>
                      <a:pt x="22" y="71"/>
                    </a:lnTo>
                    <a:lnTo>
                      <a:pt x="22" y="71"/>
                    </a:lnTo>
                    <a:lnTo>
                      <a:pt x="24" y="90"/>
                    </a:lnTo>
                    <a:lnTo>
                      <a:pt x="27" y="108"/>
                    </a:lnTo>
                    <a:lnTo>
                      <a:pt x="28" y="146"/>
                    </a:lnTo>
                    <a:lnTo>
                      <a:pt x="28" y="146"/>
                    </a:lnTo>
                    <a:lnTo>
                      <a:pt x="28" y="187"/>
                    </a:lnTo>
                    <a:lnTo>
                      <a:pt x="27" y="229"/>
                    </a:lnTo>
                    <a:lnTo>
                      <a:pt x="22" y="312"/>
                    </a:lnTo>
                    <a:lnTo>
                      <a:pt x="22" y="312"/>
                    </a:lnTo>
                    <a:lnTo>
                      <a:pt x="19" y="350"/>
                    </a:lnTo>
                    <a:lnTo>
                      <a:pt x="18" y="388"/>
                    </a:lnTo>
                    <a:lnTo>
                      <a:pt x="18" y="388"/>
                    </a:lnTo>
                    <a:lnTo>
                      <a:pt x="19" y="392"/>
                    </a:lnTo>
                    <a:lnTo>
                      <a:pt x="21" y="393"/>
                    </a:lnTo>
                    <a:lnTo>
                      <a:pt x="23" y="394"/>
                    </a:lnTo>
                    <a:lnTo>
                      <a:pt x="26" y="396"/>
                    </a:lnTo>
                    <a:lnTo>
                      <a:pt x="29" y="394"/>
                    </a:lnTo>
                    <a:lnTo>
                      <a:pt x="31" y="393"/>
                    </a:lnTo>
                    <a:lnTo>
                      <a:pt x="33" y="392"/>
                    </a:lnTo>
                    <a:lnTo>
                      <a:pt x="33" y="388"/>
                    </a:lnTo>
                    <a:lnTo>
                      <a:pt x="33" y="388"/>
                    </a:lnTo>
                    <a:lnTo>
                      <a:pt x="35" y="348"/>
                    </a:lnTo>
                    <a:lnTo>
                      <a:pt x="37" y="309"/>
                    </a:lnTo>
                    <a:lnTo>
                      <a:pt x="42" y="230"/>
                    </a:lnTo>
                    <a:lnTo>
                      <a:pt x="43" y="191"/>
                    </a:lnTo>
                    <a:lnTo>
                      <a:pt x="43" y="151"/>
                    </a:lnTo>
                    <a:lnTo>
                      <a:pt x="42" y="112"/>
                    </a:lnTo>
                    <a:lnTo>
                      <a:pt x="40" y="93"/>
                    </a:lnTo>
                    <a:lnTo>
                      <a:pt x="37" y="74"/>
                    </a:lnTo>
                    <a:lnTo>
                      <a:pt x="37" y="74"/>
                    </a:lnTo>
                    <a:lnTo>
                      <a:pt x="33" y="54"/>
                    </a:lnTo>
                    <a:lnTo>
                      <a:pt x="29" y="37"/>
                    </a:lnTo>
                    <a:lnTo>
                      <a:pt x="23" y="20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1" name="Freeform 158">
                <a:extLst>
                  <a:ext uri="{FF2B5EF4-FFF2-40B4-BE49-F238E27FC236}">
                    <a16:creationId xmlns:a16="http://schemas.microsoft.com/office/drawing/2014/main" id="{2C6BEE5E-D5C1-C7D1-5FD4-EC85A1A716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4095"/>
                <a:ext cx="50" cy="116"/>
              </a:xfrm>
              <a:custGeom>
                <a:avLst/>
                <a:gdLst>
                  <a:gd name="T0" fmla="*/ 12 w 100"/>
                  <a:gd name="T1" fmla="*/ 229 h 230"/>
                  <a:gd name="T2" fmla="*/ 12 w 100"/>
                  <a:gd name="T3" fmla="*/ 229 h 230"/>
                  <a:gd name="T4" fmla="*/ 37 w 100"/>
                  <a:gd name="T5" fmla="*/ 217 h 230"/>
                  <a:gd name="T6" fmla="*/ 48 w 100"/>
                  <a:gd name="T7" fmla="*/ 211 h 230"/>
                  <a:gd name="T8" fmla="*/ 60 w 100"/>
                  <a:gd name="T9" fmla="*/ 203 h 230"/>
                  <a:gd name="T10" fmla="*/ 70 w 100"/>
                  <a:gd name="T11" fmla="*/ 194 h 230"/>
                  <a:gd name="T12" fmla="*/ 79 w 100"/>
                  <a:gd name="T13" fmla="*/ 184 h 230"/>
                  <a:gd name="T14" fmla="*/ 86 w 100"/>
                  <a:gd name="T15" fmla="*/ 174 h 230"/>
                  <a:gd name="T16" fmla="*/ 93 w 100"/>
                  <a:gd name="T17" fmla="*/ 161 h 230"/>
                  <a:gd name="T18" fmla="*/ 93 w 100"/>
                  <a:gd name="T19" fmla="*/ 161 h 230"/>
                  <a:gd name="T20" fmla="*/ 96 w 100"/>
                  <a:gd name="T21" fmla="*/ 151 h 230"/>
                  <a:gd name="T22" fmla="*/ 99 w 100"/>
                  <a:gd name="T23" fmla="*/ 140 h 230"/>
                  <a:gd name="T24" fmla="*/ 99 w 100"/>
                  <a:gd name="T25" fmla="*/ 130 h 230"/>
                  <a:gd name="T26" fmla="*/ 100 w 100"/>
                  <a:gd name="T27" fmla="*/ 118 h 230"/>
                  <a:gd name="T28" fmla="*/ 98 w 100"/>
                  <a:gd name="T29" fmla="*/ 95 h 230"/>
                  <a:gd name="T30" fmla="*/ 95 w 100"/>
                  <a:gd name="T31" fmla="*/ 74 h 230"/>
                  <a:gd name="T32" fmla="*/ 95 w 100"/>
                  <a:gd name="T33" fmla="*/ 74 h 230"/>
                  <a:gd name="T34" fmla="*/ 91 w 100"/>
                  <a:gd name="T35" fmla="*/ 40 h 230"/>
                  <a:gd name="T36" fmla="*/ 89 w 100"/>
                  <a:gd name="T37" fmla="*/ 7 h 230"/>
                  <a:gd name="T38" fmla="*/ 89 w 100"/>
                  <a:gd name="T39" fmla="*/ 7 h 230"/>
                  <a:gd name="T40" fmla="*/ 89 w 100"/>
                  <a:gd name="T41" fmla="*/ 4 h 230"/>
                  <a:gd name="T42" fmla="*/ 86 w 100"/>
                  <a:gd name="T43" fmla="*/ 1 h 230"/>
                  <a:gd name="T44" fmla="*/ 84 w 100"/>
                  <a:gd name="T45" fmla="*/ 0 h 230"/>
                  <a:gd name="T46" fmla="*/ 81 w 100"/>
                  <a:gd name="T47" fmla="*/ 0 h 230"/>
                  <a:gd name="T48" fmla="*/ 79 w 100"/>
                  <a:gd name="T49" fmla="*/ 0 h 230"/>
                  <a:gd name="T50" fmla="*/ 76 w 100"/>
                  <a:gd name="T51" fmla="*/ 1 h 230"/>
                  <a:gd name="T52" fmla="*/ 75 w 100"/>
                  <a:gd name="T53" fmla="*/ 4 h 230"/>
                  <a:gd name="T54" fmla="*/ 74 w 100"/>
                  <a:gd name="T55" fmla="*/ 7 h 230"/>
                  <a:gd name="T56" fmla="*/ 74 w 100"/>
                  <a:gd name="T57" fmla="*/ 7 h 230"/>
                  <a:gd name="T58" fmla="*/ 76 w 100"/>
                  <a:gd name="T59" fmla="*/ 33 h 230"/>
                  <a:gd name="T60" fmla="*/ 79 w 100"/>
                  <a:gd name="T61" fmla="*/ 60 h 230"/>
                  <a:gd name="T62" fmla="*/ 82 w 100"/>
                  <a:gd name="T63" fmla="*/ 86 h 230"/>
                  <a:gd name="T64" fmla="*/ 84 w 100"/>
                  <a:gd name="T65" fmla="*/ 112 h 230"/>
                  <a:gd name="T66" fmla="*/ 84 w 100"/>
                  <a:gd name="T67" fmla="*/ 112 h 230"/>
                  <a:gd name="T68" fmla="*/ 84 w 100"/>
                  <a:gd name="T69" fmla="*/ 132 h 230"/>
                  <a:gd name="T70" fmla="*/ 82 w 100"/>
                  <a:gd name="T71" fmla="*/ 141 h 230"/>
                  <a:gd name="T72" fmla="*/ 80 w 100"/>
                  <a:gd name="T73" fmla="*/ 150 h 230"/>
                  <a:gd name="T74" fmla="*/ 77 w 100"/>
                  <a:gd name="T75" fmla="*/ 159 h 230"/>
                  <a:gd name="T76" fmla="*/ 72 w 100"/>
                  <a:gd name="T77" fmla="*/ 166 h 230"/>
                  <a:gd name="T78" fmla="*/ 67 w 100"/>
                  <a:gd name="T79" fmla="*/ 175 h 230"/>
                  <a:gd name="T80" fmla="*/ 61 w 100"/>
                  <a:gd name="T81" fmla="*/ 182 h 230"/>
                  <a:gd name="T82" fmla="*/ 61 w 100"/>
                  <a:gd name="T83" fmla="*/ 182 h 230"/>
                  <a:gd name="T84" fmla="*/ 48 w 100"/>
                  <a:gd name="T85" fmla="*/ 193 h 230"/>
                  <a:gd name="T86" fmla="*/ 34 w 100"/>
                  <a:gd name="T87" fmla="*/ 202 h 230"/>
                  <a:gd name="T88" fmla="*/ 19 w 100"/>
                  <a:gd name="T89" fmla="*/ 208 h 230"/>
                  <a:gd name="T90" fmla="*/ 4 w 100"/>
                  <a:gd name="T91" fmla="*/ 216 h 230"/>
                  <a:gd name="T92" fmla="*/ 4 w 100"/>
                  <a:gd name="T93" fmla="*/ 216 h 230"/>
                  <a:gd name="T94" fmla="*/ 1 w 100"/>
                  <a:gd name="T95" fmla="*/ 217 h 230"/>
                  <a:gd name="T96" fmla="*/ 0 w 100"/>
                  <a:gd name="T97" fmla="*/ 220 h 230"/>
                  <a:gd name="T98" fmla="*/ 0 w 100"/>
                  <a:gd name="T99" fmla="*/ 222 h 230"/>
                  <a:gd name="T100" fmla="*/ 1 w 100"/>
                  <a:gd name="T101" fmla="*/ 225 h 230"/>
                  <a:gd name="T102" fmla="*/ 4 w 100"/>
                  <a:gd name="T103" fmla="*/ 228 h 230"/>
                  <a:gd name="T104" fmla="*/ 6 w 100"/>
                  <a:gd name="T105" fmla="*/ 229 h 230"/>
                  <a:gd name="T106" fmla="*/ 9 w 100"/>
                  <a:gd name="T107" fmla="*/ 230 h 230"/>
                  <a:gd name="T108" fmla="*/ 12 w 100"/>
                  <a:gd name="T109" fmla="*/ 229 h 230"/>
                  <a:gd name="T110" fmla="*/ 12 w 100"/>
                  <a:gd name="T111" fmla="*/ 229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00" h="230">
                    <a:moveTo>
                      <a:pt x="12" y="229"/>
                    </a:moveTo>
                    <a:lnTo>
                      <a:pt x="12" y="229"/>
                    </a:lnTo>
                    <a:lnTo>
                      <a:pt x="37" y="217"/>
                    </a:lnTo>
                    <a:lnTo>
                      <a:pt x="48" y="211"/>
                    </a:lnTo>
                    <a:lnTo>
                      <a:pt x="60" y="203"/>
                    </a:lnTo>
                    <a:lnTo>
                      <a:pt x="70" y="194"/>
                    </a:lnTo>
                    <a:lnTo>
                      <a:pt x="79" y="184"/>
                    </a:lnTo>
                    <a:lnTo>
                      <a:pt x="86" y="174"/>
                    </a:lnTo>
                    <a:lnTo>
                      <a:pt x="93" y="161"/>
                    </a:lnTo>
                    <a:lnTo>
                      <a:pt x="93" y="161"/>
                    </a:lnTo>
                    <a:lnTo>
                      <a:pt x="96" y="151"/>
                    </a:lnTo>
                    <a:lnTo>
                      <a:pt x="99" y="140"/>
                    </a:lnTo>
                    <a:lnTo>
                      <a:pt x="99" y="130"/>
                    </a:lnTo>
                    <a:lnTo>
                      <a:pt x="100" y="118"/>
                    </a:lnTo>
                    <a:lnTo>
                      <a:pt x="98" y="95"/>
                    </a:lnTo>
                    <a:lnTo>
                      <a:pt x="95" y="74"/>
                    </a:lnTo>
                    <a:lnTo>
                      <a:pt x="95" y="74"/>
                    </a:lnTo>
                    <a:lnTo>
                      <a:pt x="91" y="40"/>
                    </a:lnTo>
                    <a:lnTo>
                      <a:pt x="89" y="7"/>
                    </a:lnTo>
                    <a:lnTo>
                      <a:pt x="89" y="7"/>
                    </a:lnTo>
                    <a:lnTo>
                      <a:pt x="89" y="4"/>
                    </a:lnTo>
                    <a:lnTo>
                      <a:pt x="86" y="1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9" y="0"/>
                    </a:lnTo>
                    <a:lnTo>
                      <a:pt x="76" y="1"/>
                    </a:lnTo>
                    <a:lnTo>
                      <a:pt x="75" y="4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6" y="33"/>
                    </a:lnTo>
                    <a:lnTo>
                      <a:pt x="79" y="60"/>
                    </a:lnTo>
                    <a:lnTo>
                      <a:pt x="82" y="86"/>
                    </a:lnTo>
                    <a:lnTo>
                      <a:pt x="84" y="112"/>
                    </a:lnTo>
                    <a:lnTo>
                      <a:pt x="84" y="112"/>
                    </a:lnTo>
                    <a:lnTo>
                      <a:pt x="84" y="132"/>
                    </a:lnTo>
                    <a:lnTo>
                      <a:pt x="82" y="141"/>
                    </a:lnTo>
                    <a:lnTo>
                      <a:pt x="80" y="150"/>
                    </a:lnTo>
                    <a:lnTo>
                      <a:pt x="77" y="159"/>
                    </a:lnTo>
                    <a:lnTo>
                      <a:pt x="72" y="166"/>
                    </a:lnTo>
                    <a:lnTo>
                      <a:pt x="67" y="175"/>
                    </a:lnTo>
                    <a:lnTo>
                      <a:pt x="61" y="182"/>
                    </a:lnTo>
                    <a:lnTo>
                      <a:pt x="61" y="182"/>
                    </a:lnTo>
                    <a:lnTo>
                      <a:pt x="48" y="193"/>
                    </a:lnTo>
                    <a:lnTo>
                      <a:pt x="34" y="202"/>
                    </a:lnTo>
                    <a:lnTo>
                      <a:pt x="19" y="208"/>
                    </a:lnTo>
                    <a:lnTo>
                      <a:pt x="4" y="216"/>
                    </a:lnTo>
                    <a:lnTo>
                      <a:pt x="4" y="216"/>
                    </a:lnTo>
                    <a:lnTo>
                      <a:pt x="1" y="217"/>
                    </a:lnTo>
                    <a:lnTo>
                      <a:pt x="0" y="220"/>
                    </a:lnTo>
                    <a:lnTo>
                      <a:pt x="0" y="222"/>
                    </a:lnTo>
                    <a:lnTo>
                      <a:pt x="1" y="225"/>
                    </a:lnTo>
                    <a:lnTo>
                      <a:pt x="4" y="228"/>
                    </a:lnTo>
                    <a:lnTo>
                      <a:pt x="6" y="229"/>
                    </a:lnTo>
                    <a:lnTo>
                      <a:pt x="9" y="230"/>
                    </a:lnTo>
                    <a:lnTo>
                      <a:pt x="12" y="229"/>
                    </a:lnTo>
                    <a:lnTo>
                      <a:pt x="12" y="2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2" name="Freeform 159">
                <a:extLst>
                  <a:ext uri="{FF2B5EF4-FFF2-40B4-BE49-F238E27FC236}">
                    <a16:creationId xmlns:a16="http://schemas.microsoft.com/office/drawing/2014/main" id="{9180608A-8D5C-B602-18C7-5E1370B2D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7" y="1757"/>
                <a:ext cx="534" cy="449"/>
              </a:xfrm>
              <a:custGeom>
                <a:avLst/>
                <a:gdLst>
                  <a:gd name="T0" fmla="*/ 4 w 1069"/>
                  <a:gd name="T1" fmla="*/ 73 h 899"/>
                  <a:gd name="T2" fmla="*/ 0 w 1069"/>
                  <a:gd name="T3" fmla="*/ 237 h 899"/>
                  <a:gd name="T4" fmla="*/ 4 w 1069"/>
                  <a:gd name="T5" fmla="*/ 299 h 899"/>
                  <a:gd name="T6" fmla="*/ 19 w 1069"/>
                  <a:gd name="T7" fmla="*/ 387 h 899"/>
                  <a:gd name="T8" fmla="*/ 37 w 1069"/>
                  <a:gd name="T9" fmla="*/ 440 h 899"/>
                  <a:gd name="T10" fmla="*/ 60 w 1069"/>
                  <a:gd name="T11" fmla="*/ 491 h 899"/>
                  <a:gd name="T12" fmla="*/ 112 w 1069"/>
                  <a:gd name="T13" fmla="*/ 583 h 899"/>
                  <a:gd name="T14" fmla="*/ 173 w 1069"/>
                  <a:gd name="T15" fmla="*/ 668 h 899"/>
                  <a:gd name="T16" fmla="*/ 254 w 1069"/>
                  <a:gd name="T17" fmla="*/ 762 h 899"/>
                  <a:gd name="T18" fmla="*/ 310 w 1069"/>
                  <a:gd name="T19" fmla="*/ 812 h 899"/>
                  <a:gd name="T20" fmla="*/ 350 w 1069"/>
                  <a:gd name="T21" fmla="*/ 839 h 899"/>
                  <a:gd name="T22" fmla="*/ 413 w 1069"/>
                  <a:gd name="T23" fmla="*/ 873 h 899"/>
                  <a:gd name="T24" fmla="*/ 483 w 1069"/>
                  <a:gd name="T25" fmla="*/ 892 h 899"/>
                  <a:gd name="T26" fmla="*/ 536 w 1069"/>
                  <a:gd name="T27" fmla="*/ 899 h 899"/>
                  <a:gd name="T28" fmla="*/ 591 w 1069"/>
                  <a:gd name="T29" fmla="*/ 899 h 899"/>
                  <a:gd name="T30" fmla="*/ 667 w 1069"/>
                  <a:gd name="T31" fmla="*/ 886 h 899"/>
                  <a:gd name="T32" fmla="*/ 718 w 1069"/>
                  <a:gd name="T33" fmla="*/ 868 h 899"/>
                  <a:gd name="T34" fmla="*/ 793 w 1069"/>
                  <a:gd name="T35" fmla="*/ 827 h 899"/>
                  <a:gd name="T36" fmla="*/ 839 w 1069"/>
                  <a:gd name="T37" fmla="*/ 792 h 899"/>
                  <a:gd name="T38" fmla="*/ 881 w 1069"/>
                  <a:gd name="T39" fmla="*/ 752 h 899"/>
                  <a:gd name="T40" fmla="*/ 956 w 1069"/>
                  <a:gd name="T41" fmla="*/ 676 h 899"/>
                  <a:gd name="T42" fmla="*/ 983 w 1069"/>
                  <a:gd name="T43" fmla="*/ 636 h 899"/>
                  <a:gd name="T44" fmla="*/ 1005 w 1069"/>
                  <a:gd name="T45" fmla="*/ 593 h 899"/>
                  <a:gd name="T46" fmla="*/ 1031 w 1069"/>
                  <a:gd name="T47" fmla="*/ 523 h 899"/>
                  <a:gd name="T48" fmla="*/ 1047 w 1069"/>
                  <a:gd name="T49" fmla="*/ 451 h 899"/>
                  <a:gd name="T50" fmla="*/ 1061 w 1069"/>
                  <a:gd name="T51" fmla="*/ 345 h 899"/>
                  <a:gd name="T52" fmla="*/ 1069 w 1069"/>
                  <a:gd name="T53" fmla="*/ 174 h 899"/>
                  <a:gd name="T54" fmla="*/ 1069 w 1069"/>
                  <a:gd name="T55" fmla="*/ 109 h 899"/>
                  <a:gd name="T56" fmla="*/ 1064 w 1069"/>
                  <a:gd name="T57" fmla="*/ 103 h 899"/>
                  <a:gd name="T58" fmla="*/ 1056 w 1069"/>
                  <a:gd name="T59" fmla="*/ 104 h 899"/>
                  <a:gd name="T60" fmla="*/ 1054 w 1069"/>
                  <a:gd name="T61" fmla="*/ 109 h 899"/>
                  <a:gd name="T62" fmla="*/ 1050 w 1069"/>
                  <a:gd name="T63" fmla="*/ 289 h 899"/>
                  <a:gd name="T64" fmla="*/ 1041 w 1069"/>
                  <a:gd name="T65" fmla="*/ 397 h 899"/>
                  <a:gd name="T66" fmla="*/ 1023 w 1069"/>
                  <a:gd name="T67" fmla="*/ 493 h 899"/>
                  <a:gd name="T68" fmla="*/ 1009 w 1069"/>
                  <a:gd name="T69" fmla="*/ 540 h 899"/>
                  <a:gd name="T70" fmla="*/ 983 w 1069"/>
                  <a:gd name="T71" fmla="*/ 606 h 899"/>
                  <a:gd name="T72" fmla="*/ 958 w 1069"/>
                  <a:gd name="T73" fmla="*/ 647 h 899"/>
                  <a:gd name="T74" fmla="*/ 911 w 1069"/>
                  <a:gd name="T75" fmla="*/ 700 h 899"/>
                  <a:gd name="T76" fmla="*/ 852 w 1069"/>
                  <a:gd name="T77" fmla="*/ 760 h 899"/>
                  <a:gd name="T78" fmla="*/ 808 w 1069"/>
                  <a:gd name="T79" fmla="*/ 797 h 899"/>
                  <a:gd name="T80" fmla="*/ 737 w 1069"/>
                  <a:gd name="T81" fmla="*/ 843 h 899"/>
                  <a:gd name="T82" fmla="*/ 689 w 1069"/>
                  <a:gd name="T83" fmla="*/ 863 h 899"/>
                  <a:gd name="T84" fmla="*/ 638 w 1069"/>
                  <a:gd name="T85" fmla="*/ 877 h 899"/>
                  <a:gd name="T86" fmla="*/ 559 w 1069"/>
                  <a:gd name="T87" fmla="*/ 883 h 899"/>
                  <a:gd name="T88" fmla="*/ 508 w 1069"/>
                  <a:gd name="T89" fmla="*/ 881 h 899"/>
                  <a:gd name="T90" fmla="*/ 437 w 1069"/>
                  <a:gd name="T91" fmla="*/ 866 h 899"/>
                  <a:gd name="T92" fmla="*/ 394 w 1069"/>
                  <a:gd name="T93" fmla="*/ 848 h 899"/>
                  <a:gd name="T94" fmla="*/ 353 w 1069"/>
                  <a:gd name="T95" fmla="*/ 825 h 899"/>
                  <a:gd name="T96" fmla="*/ 296 w 1069"/>
                  <a:gd name="T97" fmla="*/ 780 h 899"/>
                  <a:gd name="T98" fmla="*/ 244 w 1069"/>
                  <a:gd name="T99" fmla="*/ 731 h 899"/>
                  <a:gd name="T100" fmla="*/ 182 w 1069"/>
                  <a:gd name="T101" fmla="*/ 656 h 899"/>
                  <a:gd name="T102" fmla="*/ 98 w 1069"/>
                  <a:gd name="T103" fmla="*/ 531 h 899"/>
                  <a:gd name="T104" fmla="*/ 72 w 1069"/>
                  <a:gd name="T105" fmla="*/ 481 h 899"/>
                  <a:gd name="T106" fmla="*/ 41 w 1069"/>
                  <a:gd name="T107" fmla="*/ 405 h 899"/>
                  <a:gd name="T108" fmla="*/ 22 w 1069"/>
                  <a:gd name="T109" fmla="*/ 323 h 899"/>
                  <a:gd name="T110" fmla="*/ 15 w 1069"/>
                  <a:gd name="T111" fmla="*/ 261 h 899"/>
                  <a:gd name="T112" fmla="*/ 17 w 1069"/>
                  <a:gd name="T113" fmla="*/ 134 h 899"/>
                  <a:gd name="T114" fmla="*/ 22 w 1069"/>
                  <a:gd name="T115" fmla="*/ 6 h 899"/>
                  <a:gd name="T116" fmla="*/ 19 w 1069"/>
                  <a:gd name="T117" fmla="*/ 1 h 899"/>
                  <a:gd name="T118" fmla="*/ 10 w 1069"/>
                  <a:gd name="T119" fmla="*/ 0 h 899"/>
                  <a:gd name="T120" fmla="*/ 6 w 1069"/>
                  <a:gd name="T121" fmla="*/ 6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69" h="899">
                    <a:moveTo>
                      <a:pt x="6" y="6"/>
                    </a:moveTo>
                    <a:lnTo>
                      <a:pt x="6" y="6"/>
                    </a:lnTo>
                    <a:lnTo>
                      <a:pt x="4" y="73"/>
                    </a:lnTo>
                    <a:lnTo>
                      <a:pt x="1" y="139"/>
                    </a:lnTo>
                    <a:lnTo>
                      <a:pt x="0" y="204"/>
                    </a:lnTo>
                    <a:lnTo>
                      <a:pt x="0" y="237"/>
                    </a:lnTo>
                    <a:lnTo>
                      <a:pt x="1" y="270"/>
                    </a:lnTo>
                    <a:lnTo>
                      <a:pt x="1" y="270"/>
                    </a:lnTo>
                    <a:lnTo>
                      <a:pt x="4" y="299"/>
                    </a:lnTo>
                    <a:lnTo>
                      <a:pt x="8" y="328"/>
                    </a:lnTo>
                    <a:lnTo>
                      <a:pt x="13" y="358"/>
                    </a:lnTo>
                    <a:lnTo>
                      <a:pt x="19" y="387"/>
                    </a:lnTo>
                    <a:lnTo>
                      <a:pt x="19" y="387"/>
                    </a:lnTo>
                    <a:lnTo>
                      <a:pt x="28" y="414"/>
                    </a:lnTo>
                    <a:lnTo>
                      <a:pt x="37" y="440"/>
                    </a:lnTo>
                    <a:lnTo>
                      <a:pt x="48" y="466"/>
                    </a:lnTo>
                    <a:lnTo>
                      <a:pt x="60" y="491"/>
                    </a:lnTo>
                    <a:lnTo>
                      <a:pt x="60" y="491"/>
                    </a:lnTo>
                    <a:lnTo>
                      <a:pt x="72" y="514"/>
                    </a:lnTo>
                    <a:lnTo>
                      <a:pt x="85" y="538"/>
                    </a:lnTo>
                    <a:lnTo>
                      <a:pt x="112" y="583"/>
                    </a:lnTo>
                    <a:lnTo>
                      <a:pt x="142" y="626"/>
                    </a:lnTo>
                    <a:lnTo>
                      <a:pt x="173" y="668"/>
                    </a:lnTo>
                    <a:lnTo>
                      <a:pt x="173" y="668"/>
                    </a:lnTo>
                    <a:lnTo>
                      <a:pt x="203" y="708"/>
                    </a:lnTo>
                    <a:lnTo>
                      <a:pt x="236" y="745"/>
                    </a:lnTo>
                    <a:lnTo>
                      <a:pt x="254" y="762"/>
                    </a:lnTo>
                    <a:lnTo>
                      <a:pt x="272" y="779"/>
                    </a:lnTo>
                    <a:lnTo>
                      <a:pt x="291" y="796"/>
                    </a:lnTo>
                    <a:lnTo>
                      <a:pt x="310" y="812"/>
                    </a:lnTo>
                    <a:lnTo>
                      <a:pt x="310" y="812"/>
                    </a:lnTo>
                    <a:lnTo>
                      <a:pt x="329" y="826"/>
                    </a:lnTo>
                    <a:lnTo>
                      <a:pt x="350" y="839"/>
                    </a:lnTo>
                    <a:lnTo>
                      <a:pt x="370" y="852"/>
                    </a:lnTo>
                    <a:lnTo>
                      <a:pt x="392" y="863"/>
                    </a:lnTo>
                    <a:lnTo>
                      <a:pt x="413" y="873"/>
                    </a:lnTo>
                    <a:lnTo>
                      <a:pt x="436" y="881"/>
                    </a:lnTo>
                    <a:lnTo>
                      <a:pt x="459" y="887"/>
                    </a:lnTo>
                    <a:lnTo>
                      <a:pt x="483" y="892"/>
                    </a:lnTo>
                    <a:lnTo>
                      <a:pt x="483" y="892"/>
                    </a:lnTo>
                    <a:lnTo>
                      <a:pt x="510" y="896"/>
                    </a:lnTo>
                    <a:lnTo>
                      <a:pt x="536" y="899"/>
                    </a:lnTo>
                    <a:lnTo>
                      <a:pt x="563" y="899"/>
                    </a:lnTo>
                    <a:lnTo>
                      <a:pt x="591" y="899"/>
                    </a:lnTo>
                    <a:lnTo>
                      <a:pt x="591" y="899"/>
                    </a:lnTo>
                    <a:lnTo>
                      <a:pt x="616" y="896"/>
                    </a:lnTo>
                    <a:lnTo>
                      <a:pt x="642" y="892"/>
                    </a:lnTo>
                    <a:lnTo>
                      <a:pt x="667" y="886"/>
                    </a:lnTo>
                    <a:lnTo>
                      <a:pt x="693" y="878"/>
                    </a:lnTo>
                    <a:lnTo>
                      <a:pt x="693" y="878"/>
                    </a:lnTo>
                    <a:lnTo>
                      <a:pt x="718" y="868"/>
                    </a:lnTo>
                    <a:lnTo>
                      <a:pt x="745" y="857"/>
                    </a:lnTo>
                    <a:lnTo>
                      <a:pt x="769" y="843"/>
                    </a:lnTo>
                    <a:lnTo>
                      <a:pt x="793" y="827"/>
                    </a:lnTo>
                    <a:lnTo>
                      <a:pt x="793" y="827"/>
                    </a:lnTo>
                    <a:lnTo>
                      <a:pt x="816" y="810"/>
                    </a:lnTo>
                    <a:lnTo>
                      <a:pt x="839" y="792"/>
                    </a:lnTo>
                    <a:lnTo>
                      <a:pt x="859" y="773"/>
                    </a:lnTo>
                    <a:lnTo>
                      <a:pt x="881" y="752"/>
                    </a:lnTo>
                    <a:lnTo>
                      <a:pt x="881" y="752"/>
                    </a:lnTo>
                    <a:lnTo>
                      <a:pt x="919" y="715"/>
                    </a:lnTo>
                    <a:lnTo>
                      <a:pt x="938" y="696"/>
                    </a:lnTo>
                    <a:lnTo>
                      <a:pt x="956" y="676"/>
                    </a:lnTo>
                    <a:lnTo>
                      <a:pt x="956" y="676"/>
                    </a:lnTo>
                    <a:lnTo>
                      <a:pt x="970" y="657"/>
                    </a:lnTo>
                    <a:lnTo>
                      <a:pt x="983" y="636"/>
                    </a:lnTo>
                    <a:lnTo>
                      <a:pt x="995" y="615"/>
                    </a:lnTo>
                    <a:lnTo>
                      <a:pt x="1005" y="593"/>
                    </a:lnTo>
                    <a:lnTo>
                      <a:pt x="1005" y="593"/>
                    </a:lnTo>
                    <a:lnTo>
                      <a:pt x="1014" y="570"/>
                    </a:lnTo>
                    <a:lnTo>
                      <a:pt x="1023" y="547"/>
                    </a:lnTo>
                    <a:lnTo>
                      <a:pt x="1031" y="523"/>
                    </a:lnTo>
                    <a:lnTo>
                      <a:pt x="1037" y="499"/>
                    </a:lnTo>
                    <a:lnTo>
                      <a:pt x="1042" y="475"/>
                    </a:lnTo>
                    <a:lnTo>
                      <a:pt x="1047" y="451"/>
                    </a:lnTo>
                    <a:lnTo>
                      <a:pt x="1055" y="401"/>
                    </a:lnTo>
                    <a:lnTo>
                      <a:pt x="1055" y="401"/>
                    </a:lnTo>
                    <a:lnTo>
                      <a:pt x="1061" y="345"/>
                    </a:lnTo>
                    <a:lnTo>
                      <a:pt x="1065" y="288"/>
                    </a:lnTo>
                    <a:lnTo>
                      <a:pt x="1068" y="232"/>
                    </a:lnTo>
                    <a:lnTo>
                      <a:pt x="1069" y="174"/>
                    </a:lnTo>
                    <a:lnTo>
                      <a:pt x="1069" y="174"/>
                    </a:lnTo>
                    <a:lnTo>
                      <a:pt x="1069" y="109"/>
                    </a:lnTo>
                    <a:lnTo>
                      <a:pt x="1069" y="109"/>
                    </a:lnTo>
                    <a:lnTo>
                      <a:pt x="1069" y="107"/>
                    </a:lnTo>
                    <a:lnTo>
                      <a:pt x="1066" y="104"/>
                    </a:lnTo>
                    <a:lnTo>
                      <a:pt x="1064" y="103"/>
                    </a:lnTo>
                    <a:lnTo>
                      <a:pt x="1061" y="103"/>
                    </a:lnTo>
                    <a:lnTo>
                      <a:pt x="1059" y="103"/>
                    </a:lnTo>
                    <a:lnTo>
                      <a:pt x="1056" y="104"/>
                    </a:lnTo>
                    <a:lnTo>
                      <a:pt x="1055" y="107"/>
                    </a:lnTo>
                    <a:lnTo>
                      <a:pt x="1054" y="109"/>
                    </a:lnTo>
                    <a:lnTo>
                      <a:pt x="1054" y="109"/>
                    </a:lnTo>
                    <a:lnTo>
                      <a:pt x="1054" y="169"/>
                    </a:lnTo>
                    <a:lnTo>
                      <a:pt x="1052" y="229"/>
                    </a:lnTo>
                    <a:lnTo>
                      <a:pt x="1050" y="289"/>
                    </a:lnTo>
                    <a:lnTo>
                      <a:pt x="1046" y="349"/>
                    </a:lnTo>
                    <a:lnTo>
                      <a:pt x="1046" y="349"/>
                    </a:lnTo>
                    <a:lnTo>
                      <a:pt x="1041" y="397"/>
                    </a:lnTo>
                    <a:lnTo>
                      <a:pt x="1033" y="446"/>
                    </a:lnTo>
                    <a:lnTo>
                      <a:pt x="1028" y="468"/>
                    </a:lnTo>
                    <a:lnTo>
                      <a:pt x="1023" y="493"/>
                    </a:lnTo>
                    <a:lnTo>
                      <a:pt x="1017" y="516"/>
                    </a:lnTo>
                    <a:lnTo>
                      <a:pt x="1009" y="540"/>
                    </a:lnTo>
                    <a:lnTo>
                      <a:pt x="1009" y="540"/>
                    </a:lnTo>
                    <a:lnTo>
                      <a:pt x="1002" y="561"/>
                    </a:lnTo>
                    <a:lnTo>
                      <a:pt x="993" y="584"/>
                    </a:lnTo>
                    <a:lnTo>
                      <a:pt x="983" y="606"/>
                    </a:lnTo>
                    <a:lnTo>
                      <a:pt x="971" y="626"/>
                    </a:lnTo>
                    <a:lnTo>
                      <a:pt x="971" y="626"/>
                    </a:lnTo>
                    <a:lnTo>
                      <a:pt x="958" y="647"/>
                    </a:lnTo>
                    <a:lnTo>
                      <a:pt x="944" y="666"/>
                    </a:lnTo>
                    <a:lnTo>
                      <a:pt x="929" y="684"/>
                    </a:lnTo>
                    <a:lnTo>
                      <a:pt x="911" y="700"/>
                    </a:lnTo>
                    <a:lnTo>
                      <a:pt x="911" y="700"/>
                    </a:lnTo>
                    <a:lnTo>
                      <a:pt x="872" y="740"/>
                    </a:lnTo>
                    <a:lnTo>
                      <a:pt x="852" y="760"/>
                    </a:lnTo>
                    <a:lnTo>
                      <a:pt x="830" y="778"/>
                    </a:lnTo>
                    <a:lnTo>
                      <a:pt x="830" y="778"/>
                    </a:lnTo>
                    <a:lnTo>
                      <a:pt x="808" y="797"/>
                    </a:lnTo>
                    <a:lnTo>
                      <a:pt x="786" y="813"/>
                    </a:lnTo>
                    <a:lnTo>
                      <a:pt x="761" y="829"/>
                    </a:lnTo>
                    <a:lnTo>
                      <a:pt x="737" y="843"/>
                    </a:lnTo>
                    <a:lnTo>
                      <a:pt x="737" y="843"/>
                    </a:lnTo>
                    <a:lnTo>
                      <a:pt x="713" y="854"/>
                    </a:lnTo>
                    <a:lnTo>
                      <a:pt x="689" y="863"/>
                    </a:lnTo>
                    <a:lnTo>
                      <a:pt x="664" y="872"/>
                    </a:lnTo>
                    <a:lnTo>
                      <a:pt x="638" y="877"/>
                    </a:lnTo>
                    <a:lnTo>
                      <a:pt x="638" y="877"/>
                    </a:lnTo>
                    <a:lnTo>
                      <a:pt x="611" y="881"/>
                    </a:lnTo>
                    <a:lnTo>
                      <a:pt x="586" y="883"/>
                    </a:lnTo>
                    <a:lnTo>
                      <a:pt x="559" y="883"/>
                    </a:lnTo>
                    <a:lnTo>
                      <a:pt x="533" y="882"/>
                    </a:lnTo>
                    <a:lnTo>
                      <a:pt x="533" y="882"/>
                    </a:lnTo>
                    <a:lnTo>
                      <a:pt x="508" y="881"/>
                    </a:lnTo>
                    <a:lnTo>
                      <a:pt x="484" y="877"/>
                    </a:lnTo>
                    <a:lnTo>
                      <a:pt x="460" y="872"/>
                    </a:lnTo>
                    <a:lnTo>
                      <a:pt x="437" y="866"/>
                    </a:lnTo>
                    <a:lnTo>
                      <a:pt x="437" y="866"/>
                    </a:lnTo>
                    <a:lnTo>
                      <a:pt x="416" y="857"/>
                    </a:lnTo>
                    <a:lnTo>
                      <a:pt x="394" y="848"/>
                    </a:lnTo>
                    <a:lnTo>
                      <a:pt x="374" y="836"/>
                    </a:lnTo>
                    <a:lnTo>
                      <a:pt x="353" y="825"/>
                    </a:lnTo>
                    <a:lnTo>
                      <a:pt x="353" y="825"/>
                    </a:lnTo>
                    <a:lnTo>
                      <a:pt x="333" y="811"/>
                    </a:lnTo>
                    <a:lnTo>
                      <a:pt x="314" y="796"/>
                    </a:lnTo>
                    <a:lnTo>
                      <a:pt x="296" y="780"/>
                    </a:lnTo>
                    <a:lnTo>
                      <a:pt x="278" y="765"/>
                    </a:lnTo>
                    <a:lnTo>
                      <a:pt x="261" y="747"/>
                    </a:lnTo>
                    <a:lnTo>
                      <a:pt x="244" y="731"/>
                    </a:lnTo>
                    <a:lnTo>
                      <a:pt x="212" y="694"/>
                    </a:lnTo>
                    <a:lnTo>
                      <a:pt x="212" y="694"/>
                    </a:lnTo>
                    <a:lnTo>
                      <a:pt x="182" y="656"/>
                    </a:lnTo>
                    <a:lnTo>
                      <a:pt x="153" y="615"/>
                    </a:lnTo>
                    <a:lnTo>
                      <a:pt x="125" y="573"/>
                    </a:lnTo>
                    <a:lnTo>
                      <a:pt x="98" y="531"/>
                    </a:lnTo>
                    <a:lnTo>
                      <a:pt x="98" y="531"/>
                    </a:lnTo>
                    <a:lnTo>
                      <a:pt x="85" y="507"/>
                    </a:lnTo>
                    <a:lnTo>
                      <a:pt x="72" y="481"/>
                    </a:lnTo>
                    <a:lnTo>
                      <a:pt x="61" y="456"/>
                    </a:lnTo>
                    <a:lnTo>
                      <a:pt x="51" y="430"/>
                    </a:lnTo>
                    <a:lnTo>
                      <a:pt x="41" y="405"/>
                    </a:lnTo>
                    <a:lnTo>
                      <a:pt x="33" y="378"/>
                    </a:lnTo>
                    <a:lnTo>
                      <a:pt x="27" y="351"/>
                    </a:lnTo>
                    <a:lnTo>
                      <a:pt x="22" y="323"/>
                    </a:lnTo>
                    <a:lnTo>
                      <a:pt x="22" y="323"/>
                    </a:lnTo>
                    <a:lnTo>
                      <a:pt x="18" y="292"/>
                    </a:lnTo>
                    <a:lnTo>
                      <a:pt x="15" y="261"/>
                    </a:lnTo>
                    <a:lnTo>
                      <a:pt x="15" y="229"/>
                    </a:lnTo>
                    <a:lnTo>
                      <a:pt x="15" y="197"/>
                    </a:lnTo>
                    <a:lnTo>
                      <a:pt x="17" y="134"/>
                    </a:lnTo>
                    <a:lnTo>
                      <a:pt x="19" y="70"/>
                    </a:lnTo>
                    <a:lnTo>
                      <a:pt x="19" y="70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9" y="1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6" y="4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3" name="Freeform 160">
                <a:extLst>
                  <a:ext uri="{FF2B5EF4-FFF2-40B4-BE49-F238E27FC236}">
                    <a16:creationId xmlns:a16="http://schemas.microsoft.com/office/drawing/2014/main" id="{84337171-6993-3205-9E8F-A1136FF283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7" y="1757"/>
                <a:ext cx="534" cy="449"/>
              </a:xfrm>
              <a:custGeom>
                <a:avLst/>
                <a:gdLst>
                  <a:gd name="T0" fmla="*/ 4 w 1069"/>
                  <a:gd name="T1" fmla="*/ 73 h 899"/>
                  <a:gd name="T2" fmla="*/ 0 w 1069"/>
                  <a:gd name="T3" fmla="*/ 237 h 899"/>
                  <a:gd name="T4" fmla="*/ 4 w 1069"/>
                  <a:gd name="T5" fmla="*/ 299 h 899"/>
                  <a:gd name="T6" fmla="*/ 19 w 1069"/>
                  <a:gd name="T7" fmla="*/ 387 h 899"/>
                  <a:gd name="T8" fmla="*/ 37 w 1069"/>
                  <a:gd name="T9" fmla="*/ 440 h 899"/>
                  <a:gd name="T10" fmla="*/ 60 w 1069"/>
                  <a:gd name="T11" fmla="*/ 491 h 899"/>
                  <a:gd name="T12" fmla="*/ 112 w 1069"/>
                  <a:gd name="T13" fmla="*/ 583 h 899"/>
                  <a:gd name="T14" fmla="*/ 173 w 1069"/>
                  <a:gd name="T15" fmla="*/ 668 h 899"/>
                  <a:gd name="T16" fmla="*/ 254 w 1069"/>
                  <a:gd name="T17" fmla="*/ 762 h 899"/>
                  <a:gd name="T18" fmla="*/ 310 w 1069"/>
                  <a:gd name="T19" fmla="*/ 812 h 899"/>
                  <a:gd name="T20" fmla="*/ 350 w 1069"/>
                  <a:gd name="T21" fmla="*/ 839 h 899"/>
                  <a:gd name="T22" fmla="*/ 413 w 1069"/>
                  <a:gd name="T23" fmla="*/ 873 h 899"/>
                  <a:gd name="T24" fmla="*/ 483 w 1069"/>
                  <a:gd name="T25" fmla="*/ 892 h 899"/>
                  <a:gd name="T26" fmla="*/ 536 w 1069"/>
                  <a:gd name="T27" fmla="*/ 899 h 899"/>
                  <a:gd name="T28" fmla="*/ 591 w 1069"/>
                  <a:gd name="T29" fmla="*/ 899 h 899"/>
                  <a:gd name="T30" fmla="*/ 667 w 1069"/>
                  <a:gd name="T31" fmla="*/ 886 h 899"/>
                  <a:gd name="T32" fmla="*/ 718 w 1069"/>
                  <a:gd name="T33" fmla="*/ 868 h 899"/>
                  <a:gd name="T34" fmla="*/ 793 w 1069"/>
                  <a:gd name="T35" fmla="*/ 827 h 899"/>
                  <a:gd name="T36" fmla="*/ 839 w 1069"/>
                  <a:gd name="T37" fmla="*/ 792 h 899"/>
                  <a:gd name="T38" fmla="*/ 881 w 1069"/>
                  <a:gd name="T39" fmla="*/ 752 h 899"/>
                  <a:gd name="T40" fmla="*/ 956 w 1069"/>
                  <a:gd name="T41" fmla="*/ 676 h 899"/>
                  <a:gd name="T42" fmla="*/ 983 w 1069"/>
                  <a:gd name="T43" fmla="*/ 636 h 899"/>
                  <a:gd name="T44" fmla="*/ 1005 w 1069"/>
                  <a:gd name="T45" fmla="*/ 593 h 899"/>
                  <a:gd name="T46" fmla="*/ 1031 w 1069"/>
                  <a:gd name="T47" fmla="*/ 523 h 899"/>
                  <a:gd name="T48" fmla="*/ 1047 w 1069"/>
                  <a:gd name="T49" fmla="*/ 451 h 899"/>
                  <a:gd name="T50" fmla="*/ 1061 w 1069"/>
                  <a:gd name="T51" fmla="*/ 345 h 899"/>
                  <a:gd name="T52" fmla="*/ 1069 w 1069"/>
                  <a:gd name="T53" fmla="*/ 174 h 899"/>
                  <a:gd name="T54" fmla="*/ 1069 w 1069"/>
                  <a:gd name="T55" fmla="*/ 109 h 899"/>
                  <a:gd name="T56" fmla="*/ 1064 w 1069"/>
                  <a:gd name="T57" fmla="*/ 103 h 899"/>
                  <a:gd name="T58" fmla="*/ 1056 w 1069"/>
                  <a:gd name="T59" fmla="*/ 104 h 899"/>
                  <a:gd name="T60" fmla="*/ 1054 w 1069"/>
                  <a:gd name="T61" fmla="*/ 109 h 899"/>
                  <a:gd name="T62" fmla="*/ 1050 w 1069"/>
                  <a:gd name="T63" fmla="*/ 289 h 899"/>
                  <a:gd name="T64" fmla="*/ 1041 w 1069"/>
                  <a:gd name="T65" fmla="*/ 397 h 899"/>
                  <a:gd name="T66" fmla="*/ 1023 w 1069"/>
                  <a:gd name="T67" fmla="*/ 493 h 899"/>
                  <a:gd name="T68" fmla="*/ 1009 w 1069"/>
                  <a:gd name="T69" fmla="*/ 540 h 899"/>
                  <a:gd name="T70" fmla="*/ 983 w 1069"/>
                  <a:gd name="T71" fmla="*/ 606 h 899"/>
                  <a:gd name="T72" fmla="*/ 958 w 1069"/>
                  <a:gd name="T73" fmla="*/ 647 h 899"/>
                  <a:gd name="T74" fmla="*/ 911 w 1069"/>
                  <a:gd name="T75" fmla="*/ 700 h 899"/>
                  <a:gd name="T76" fmla="*/ 852 w 1069"/>
                  <a:gd name="T77" fmla="*/ 760 h 899"/>
                  <a:gd name="T78" fmla="*/ 808 w 1069"/>
                  <a:gd name="T79" fmla="*/ 797 h 899"/>
                  <a:gd name="T80" fmla="*/ 737 w 1069"/>
                  <a:gd name="T81" fmla="*/ 843 h 899"/>
                  <a:gd name="T82" fmla="*/ 689 w 1069"/>
                  <a:gd name="T83" fmla="*/ 863 h 899"/>
                  <a:gd name="T84" fmla="*/ 638 w 1069"/>
                  <a:gd name="T85" fmla="*/ 877 h 899"/>
                  <a:gd name="T86" fmla="*/ 559 w 1069"/>
                  <a:gd name="T87" fmla="*/ 883 h 899"/>
                  <a:gd name="T88" fmla="*/ 508 w 1069"/>
                  <a:gd name="T89" fmla="*/ 881 h 899"/>
                  <a:gd name="T90" fmla="*/ 437 w 1069"/>
                  <a:gd name="T91" fmla="*/ 866 h 899"/>
                  <a:gd name="T92" fmla="*/ 394 w 1069"/>
                  <a:gd name="T93" fmla="*/ 848 h 899"/>
                  <a:gd name="T94" fmla="*/ 353 w 1069"/>
                  <a:gd name="T95" fmla="*/ 825 h 899"/>
                  <a:gd name="T96" fmla="*/ 296 w 1069"/>
                  <a:gd name="T97" fmla="*/ 780 h 899"/>
                  <a:gd name="T98" fmla="*/ 244 w 1069"/>
                  <a:gd name="T99" fmla="*/ 731 h 899"/>
                  <a:gd name="T100" fmla="*/ 182 w 1069"/>
                  <a:gd name="T101" fmla="*/ 656 h 899"/>
                  <a:gd name="T102" fmla="*/ 98 w 1069"/>
                  <a:gd name="T103" fmla="*/ 531 h 899"/>
                  <a:gd name="T104" fmla="*/ 72 w 1069"/>
                  <a:gd name="T105" fmla="*/ 481 h 899"/>
                  <a:gd name="T106" fmla="*/ 41 w 1069"/>
                  <a:gd name="T107" fmla="*/ 405 h 899"/>
                  <a:gd name="T108" fmla="*/ 22 w 1069"/>
                  <a:gd name="T109" fmla="*/ 323 h 899"/>
                  <a:gd name="T110" fmla="*/ 15 w 1069"/>
                  <a:gd name="T111" fmla="*/ 261 h 899"/>
                  <a:gd name="T112" fmla="*/ 17 w 1069"/>
                  <a:gd name="T113" fmla="*/ 134 h 899"/>
                  <a:gd name="T114" fmla="*/ 22 w 1069"/>
                  <a:gd name="T115" fmla="*/ 6 h 899"/>
                  <a:gd name="T116" fmla="*/ 19 w 1069"/>
                  <a:gd name="T117" fmla="*/ 1 h 899"/>
                  <a:gd name="T118" fmla="*/ 10 w 1069"/>
                  <a:gd name="T119" fmla="*/ 0 h 899"/>
                  <a:gd name="T120" fmla="*/ 6 w 1069"/>
                  <a:gd name="T121" fmla="*/ 6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69" h="899">
                    <a:moveTo>
                      <a:pt x="6" y="6"/>
                    </a:moveTo>
                    <a:lnTo>
                      <a:pt x="6" y="6"/>
                    </a:lnTo>
                    <a:lnTo>
                      <a:pt x="4" y="73"/>
                    </a:lnTo>
                    <a:lnTo>
                      <a:pt x="1" y="139"/>
                    </a:lnTo>
                    <a:lnTo>
                      <a:pt x="0" y="204"/>
                    </a:lnTo>
                    <a:lnTo>
                      <a:pt x="0" y="237"/>
                    </a:lnTo>
                    <a:lnTo>
                      <a:pt x="1" y="270"/>
                    </a:lnTo>
                    <a:lnTo>
                      <a:pt x="1" y="270"/>
                    </a:lnTo>
                    <a:lnTo>
                      <a:pt x="4" y="299"/>
                    </a:lnTo>
                    <a:lnTo>
                      <a:pt x="8" y="328"/>
                    </a:lnTo>
                    <a:lnTo>
                      <a:pt x="13" y="358"/>
                    </a:lnTo>
                    <a:lnTo>
                      <a:pt x="19" y="387"/>
                    </a:lnTo>
                    <a:lnTo>
                      <a:pt x="19" y="387"/>
                    </a:lnTo>
                    <a:lnTo>
                      <a:pt x="28" y="414"/>
                    </a:lnTo>
                    <a:lnTo>
                      <a:pt x="37" y="440"/>
                    </a:lnTo>
                    <a:lnTo>
                      <a:pt x="48" y="466"/>
                    </a:lnTo>
                    <a:lnTo>
                      <a:pt x="60" y="491"/>
                    </a:lnTo>
                    <a:lnTo>
                      <a:pt x="60" y="491"/>
                    </a:lnTo>
                    <a:lnTo>
                      <a:pt x="72" y="514"/>
                    </a:lnTo>
                    <a:lnTo>
                      <a:pt x="85" y="538"/>
                    </a:lnTo>
                    <a:lnTo>
                      <a:pt x="112" y="583"/>
                    </a:lnTo>
                    <a:lnTo>
                      <a:pt x="142" y="626"/>
                    </a:lnTo>
                    <a:lnTo>
                      <a:pt x="173" y="668"/>
                    </a:lnTo>
                    <a:lnTo>
                      <a:pt x="173" y="668"/>
                    </a:lnTo>
                    <a:lnTo>
                      <a:pt x="203" y="708"/>
                    </a:lnTo>
                    <a:lnTo>
                      <a:pt x="236" y="745"/>
                    </a:lnTo>
                    <a:lnTo>
                      <a:pt x="254" y="762"/>
                    </a:lnTo>
                    <a:lnTo>
                      <a:pt x="272" y="779"/>
                    </a:lnTo>
                    <a:lnTo>
                      <a:pt x="291" y="796"/>
                    </a:lnTo>
                    <a:lnTo>
                      <a:pt x="310" y="812"/>
                    </a:lnTo>
                    <a:lnTo>
                      <a:pt x="310" y="812"/>
                    </a:lnTo>
                    <a:lnTo>
                      <a:pt x="329" y="826"/>
                    </a:lnTo>
                    <a:lnTo>
                      <a:pt x="350" y="839"/>
                    </a:lnTo>
                    <a:lnTo>
                      <a:pt x="370" y="852"/>
                    </a:lnTo>
                    <a:lnTo>
                      <a:pt x="392" y="863"/>
                    </a:lnTo>
                    <a:lnTo>
                      <a:pt x="413" y="873"/>
                    </a:lnTo>
                    <a:lnTo>
                      <a:pt x="436" y="881"/>
                    </a:lnTo>
                    <a:lnTo>
                      <a:pt x="459" y="887"/>
                    </a:lnTo>
                    <a:lnTo>
                      <a:pt x="483" y="892"/>
                    </a:lnTo>
                    <a:lnTo>
                      <a:pt x="483" y="892"/>
                    </a:lnTo>
                    <a:lnTo>
                      <a:pt x="510" y="896"/>
                    </a:lnTo>
                    <a:lnTo>
                      <a:pt x="536" y="899"/>
                    </a:lnTo>
                    <a:lnTo>
                      <a:pt x="563" y="899"/>
                    </a:lnTo>
                    <a:lnTo>
                      <a:pt x="591" y="899"/>
                    </a:lnTo>
                    <a:lnTo>
                      <a:pt x="591" y="899"/>
                    </a:lnTo>
                    <a:lnTo>
                      <a:pt x="616" y="896"/>
                    </a:lnTo>
                    <a:lnTo>
                      <a:pt x="642" y="892"/>
                    </a:lnTo>
                    <a:lnTo>
                      <a:pt x="667" y="886"/>
                    </a:lnTo>
                    <a:lnTo>
                      <a:pt x="693" y="878"/>
                    </a:lnTo>
                    <a:lnTo>
                      <a:pt x="693" y="878"/>
                    </a:lnTo>
                    <a:lnTo>
                      <a:pt x="718" y="868"/>
                    </a:lnTo>
                    <a:lnTo>
                      <a:pt x="745" y="857"/>
                    </a:lnTo>
                    <a:lnTo>
                      <a:pt x="769" y="843"/>
                    </a:lnTo>
                    <a:lnTo>
                      <a:pt x="793" y="827"/>
                    </a:lnTo>
                    <a:lnTo>
                      <a:pt x="793" y="827"/>
                    </a:lnTo>
                    <a:lnTo>
                      <a:pt x="816" y="810"/>
                    </a:lnTo>
                    <a:lnTo>
                      <a:pt x="839" y="792"/>
                    </a:lnTo>
                    <a:lnTo>
                      <a:pt x="859" y="773"/>
                    </a:lnTo>
                    <a:lnTo>
                      <a:pt x="881" y="752"/>
                    </a:lnTo>
                    <a:lnTo>
                      <a:pt x="881" y="752"/>
                    </a:lnTo>
                    <a:lnTo>
                      <a:pt x="919" y="715"/>
                    </a:lnTo>
                    <a:lnTo>
                      <a:pt x="938" y="696"/>
                    </a:lnTo>
                    <a:lnTo>
                      <a:pt x="956" y="676"/>
                    </a:lnTo>
                    <a:lnTo>
                      <a:pt x="956" y="676"/>
                    </a:lnTo>
                    <a:lnTo>
                      <a:pt x="970" y="657"/>
                    </a:lnTo>
                    <a:lnTo>
                      <a:pt x="983" y="636"/>
                    </a:lnTo>
                    <a:lnTo>
                      <a:pt x="995" y="615"/>
                    </a:lnTo>
                    <a:lnTo>
                      <a:pt x="1005" y="593"/>
                    </a:lnTo>
                    <a:lnTo>
                      <a:pt x="1005" y="593"/>
                    </a:lnTo>
                    <a:lnTo>
                      <a:pt x="1014" y="570"/>
                    </a:lnTo>
                    <a:lnTo>
                      <a:pt x="1023" y="547"/>
                    </a:lnTo>
                    <a:lnTo>
                      <a:pt x="1031" y="523"/>
                    </a:lnTo>
                    <a:lnTo>
                      <a:pt x="1037" y="499"/>
                    </a:lnTo>
                    <a:lnTo>
                      <a:pt x="1042" y="475"/>
                    </a:lnTo>
                    <a:lnTo>
                      <a:pt x="1047" y="451"/>
                    </a:lnTo>
                    <a:lnTo>
                      <a:pt x="1055" y="401"/>
                    </a:lnTo>
                    <a:lnTo>
                      <a:pt x="1055" y="401"/>
                    </a:lnTo>
                    <a:lnTo>
                      <a:pt x="1061" y="345"/>
                    </a:lnTo>
                    <a:lnTo>
                      <a:pt x="1065" y="288"/>
                    </a:lnTo>
                    <a:lnTo>
                      <a:pt x="1068" y="232"/>
                    </a:lnTo>
                    <a:lnTo>
                      <a:pt x="1069" y="174"/>
                    </a:lnTo>
                    <a:lnTo>
                      <a:pt x="1069" y="174"/>
                    </a:lnTo>
                    <a:lnTo>
                      <a:pt x="1069" y="109"/>
                    </a:lnTo>
                    <a:lnTo>
                      <a:pt x="1069" y="109"/>
                    </a:lnTo>
                    <a:lnTo>
                      <a:pt x="1069" y="107"/>
                    </a:lnTo>
                    <a:lnTo>
                      <a:pt x="1066" y="104"/>
                    </a:lnTo>
                    <a:lnTo>
                      <a:pt x="1064" y="103"/>
                    </a:lnTo>
                    <a:lnTo>
                      <a:pt x="1061" y="103"/>
                    </a:lnTo>
                    <a:lnTo>
                      <a:pt x="1059" y="103"/>
                    </a:lnTo>
                    <a:lnTo>
                      <a:pt x="1056" y="104"/>
                    </a:lnTo>
                    <a:lnTo>
                      <a:pt x="1055" y="107"/>
                    </a:lnTo>
                    <a:lnTo>
                      <a:pt x="1054" y="109"/>
                    </a:lnTo>
                    <a:lnTo>
                      <a:pt x="1054" y="109"/>
                    </a:lnTo>
                    <a:lnTo>
                      <a:pt x="1054" y="169"/>
                    </a:lnTo>
                    <a:lnTo>
                      <a:pt x="1052" y="229"/>
                    </a:lnTo>
                    <a:lnTo>
                      <a:pt x="1050" y="289"/>
                    </a:lnTo>
                    <a:lnTo>
                      <a:pt x="1046" y="349"/>
                    </a:lnTo>
                    <a:lnTo>
                      <a:pt x="1046" y="349"/>
                    </a:lnTo>
                    <a:lnTo>
                      <a:pt x="1041" y="397"/>
                    </a:lnTo>
                    <a:lnTo>
                      <a:pt x="1033" y="446"/>
                    </a:lnTo>
                    <a:lnTo>
                      <a:pt x="1028" y="468"/>
                    </a:lnTo>
                    <a:lnTo>
                      <a:pt x="1023" y="493"/>
                    </a:lnTo>
                    <a:lnTo>
                      <a:pt x="1017" y="516"/>
                    </a:lnTo>
                    <a:lnTo>
                      <a:pt x="1009" y="540"/>
                    </a:lnTo>
                    <a:lnTo>
                      <a:pt x="1009" y="540"/>
                    </a:lnTo>
                    <a:lnTo>
                      <a:pt x="1002" y="561"/>
                    </a:lnTo>
                    <a:lnTo>
                      <a:pt x="993" y="584"/>
                    </a:lnTo>
                    <a:lnTo>
                      <a:pt x="983" y="606"/>
                    </a:lnTo>
                    <a:lnTo>
                      <a:pt x="971" y="626"/>
                    </a:lnTo>
                    <a:lnTo>
                      <a:pt x="971" y="626"/>
                    </a:lnTo>
                    <a:lnTo>
                      <a:pt x="958" y="647"/>
                    </a:lnTo>
                    <a:lnTo>
                      <a:pt x="944" y="666"/>
                    </a:lnTo>
                    <a:lnTo>
                      <a:pt x="929" y="684"/>
                    </a:lnTo>
                    <a:lnTo>
                      <a:pt x="911" y="700"/>
                    </a:lnTo>
                    <a:lnTo>
                      <a:pt x="911" y="700"/>
                    </a:lnTo>
                    <a:lnTo>
                      <a:pt x="872" y="740"/>
                    </a:lnTo>
                    <a:lnTo>
                      <a:pt x="852" y="760"/>
                    </a:lnTo>
                    <a:lnTo>
                      <a:pt x="830" y="778"/>
                    </a:lnTo>
                    <a:lnTo>
                      <a:pt x="830" y="778"/>
                    </a:lnTo>
                    <a:lnTo>
                      <a:pt x="808" y="797"/>
                    </a:lnTo>
                    <a:lnTo>
                      <a:pt x="786" y="813"/>
                    </a:lnTo>
                    <a:lnTo>
                      <a:pt x="761" y="829"/>
                    </a:lnTo>
                    <a:lnTo>
                      <a:pt x="737" y="843"/>
                    </a:lnTo>
                    <a:lnTo>
                      <a:pt x="737" y="843"/>
                    </a:lnTo>
                    <a:lnTo>
                      <a:pt x="713" y="854"/>
                    </a:lnTo>
                    <a:lnTo>
                      <a:pt x="689" y="863"/>
                    </a:lnTo>
                    <a:lnTo>
                      <a:pt x="664" y="872"/>
                    </a:lnTo>
                    <a:lnTo>
                      <a:pt x="638" y="877"/>
                    </a:lnTo>
                    <a:lnTo>
                      <a:pt x="638" y="877"/>
                    </a:lnTo>
                    <a:lnTo>
                      <a:pt x="611" y="881"/>
                    </a:lnTo>
                    <a:lnTo>
                      <a:pt x="586" y="883"/>
                    </a:lnTo>
                    <a:lnTo>
                      <a:pt x="559" y="883"/>
                    </a:lnTo>
                    <a:lnTo>
                      <a:pt x="533" y="882"/>
                    </a:lnTo>
                    <a:lnTo>
                      <a:pt x="533" y="882"/>
                    </a:lnTo>
                    <a:lnTo>
                      <a:pt x="508" y="881"/>
                    </a:lnTo>
                    <a:lnTo>
                      <a:pt x="484" y="877"/>
                    </a:lnTo>
                    <a:lnTo>
                      <a:pt x="460" y="872"/>
                    </a:lnTo>
                    <a:lnTo>
                      <a:pt x="437" y="866"/>
                    </a:lnTo>
                    <a:lnTo>
                      <a:pt x="437" y="866"/>
                    </a:lnTo>
                    <a:lnTo>
                      <a:pt x="416" y="857"/>
                    </a:lnTo>
                    <a:lnTo>
                      <a:pt x="394" y="848"/>
                    </a:lnTo>
                    <a:lnTo>
                      <a:pt x="374" y="836"/>
                    </a:lnTo>
                    <a:lnTo>
                      <a:pt x="353" y="825"/>
                    </a:lnTo>
                    <a:lnTo>
                      <a:pt x="353" y="825"/>
                    </a:lnTo>
                    <a:lnTo>
                      <a:pt x="333" y="811"/>
                    </a:lnTo>
                    <a:lnTo>
                      <a:pt x="314" y="796"/>
                    </a:lnTo>
                    <a:lnTo>
                      <a:pt x="296" y="780"/>
                    </a:lnTo>
                    <a:lnTo>
                      <a:pt x="278" y="765"/>
                    </a:lnTo>
                    <a:lnTo>
                      <a:pt x="261" y="747"/>
                    </a:lnTo>
                    <a:lnTo>
                      <a:pt x="244" y="731"/>
                    </a:lnTo>
                    <a:lnTo>
                      <a:pt x="212" y="694"/>
                    </a:lnTo>
                    <a:lnTo>
                      <a:pt x="212" y="694"/>
                    </a:lnTo>
                    <a:lnTo>
                      <a:pt x="182" y="656"/>
                    </a:lnTo>
                    <a:lnTo>
                      <a:pt x="153" y="615"/>
                    </a:lnTo>
                    <a:lnTo>
                      <a:pt x="125" y="573"/>
                    </a:lnTo>
                    <a:lnTo>
                      <a:pt x="98" y="531"/>
                    </a:lnTo>
                    <a:lnTo>
                      <a:pt x="98" y="531"/>
                    </a:lnTo>
                    <a:lnTo>
                      <a:pt x="85" y="507"/>
                    </a:lnTo>
                    <a:lnTo>
                      <a:pt x="72" y="481"/>
                    </a:lnTo>
                    <a:lnTo>
                      <a:pt x="61" y="456"/>
                    </a:lnTo>
                    <a:lnTo>
                      <a:pt x="51" y="430"/>
                    </a:lnTo>
                    <a:lnTo>
                      <a:pt x="41" y="405"/>
                    </a:lnTo>
                    <a:lnTo>
                      <a:pt x="33" y="378"/>
                    </a:lnTo>
                    <a:lnTo>
                      <a:pt x="27" y="351"/>
                    </a:lnTo>
                    <a:lnTo>
                      <a:pt x="22" y="323"/>
                    </a:lnTo>
                    <a:lnTo>
                      <a:pt x="22" y="323"/>
                    </a:lnTo>
                    <a:lnTo>
                      <a:pt x="18" y="292"/>
                    </a:lnTo>
                    <a:lnTo>
                      <a:pt x="15" y="261"/>
                    </a:lnTo>
                    <a:lnTo>
                      <a:pt x="15" y="229"/>
                    </a:lnTo>
                    <a:lnTo>
                      <a:pt x="15" y="197"/>
                    </a:lnTo>
                    <a:lnTo>
                      <a:pt x="17" y="134"/>
                    </a:lnTo>
                    <a:lnTo>
                      <a:pt x="19" y="70"/>
                    </a:lnTo>
                    <a:lnTo>
                      <a:pt x="19" y="70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9" y="1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6" y="4"/>
                    </a:lnTo>
                    <a:lnTo>
                      <a:pt x="6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4" name="Freeform 161">
                <a:extLst>
                  <a:ext uri="{FF2B5EF4-FFF2-40B4-BE49-F238E27FC236}">
                    <a16:creationId xmlns:a16="http://schemas.microsoft.com/office/drawing/2014/main" id="{9E2247E5-2FD8-CE1D-3109-DFE4ACB73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7" y="1848"/>
                <a:ext cx="45" cy="87"/>
              </a:xfrm>
              <a:custGeom>
                <a:avLst/>
                <a:gdLst>
                  <a:gd name="T0" fmla="*/ 75 w 90"/>
                  <a:gd name="T1" fmla="*/ 7 h 175"/>
                  <a:gd name="T2" fmla="*/ 75 w 90"/>
                  <a:gd name="T3" fmla="*/ 7 h 175"/>
                  <a:gd name="T4" fmla="*/ 74 w 90"/>
                  <a:gd name="T5" fmla="*/ 23 h 175"/>
                  <a:gd name="T6" fmla="*/ 71 w 90"/>
                  <a:gd name="T7" fmla="*/ 41 h 175"/>
                  <a:gd name="T8" fmla="*/ 64 w 90"/>
                  <a:gd name="T9" fmla="*/ 73 h 175"/>
                  <a:gd name="T10" fmla="*/ 64 w 90"/>
                  <a:gd name="T11" fmla="*/ 73 h 175"/>
                  <a:gd name="T12" fmla="*/ 57 w 90"/>
                  <a:gd name="T13" fmla="*/ 92 h 175"/>
                  <a:gd name="T14" fmla="*/ 51 w 90"/>
                  <a:gd name="T15" fmla="*/ 111 h 175"/>
                  <a:gd name="T16" fmla="*/ 43 w 90"/>
                  <a:gd name="T17" fmla="*/ 129 h 175"/>
                  <a:gd name="T18" fmla="*/ 38 w 90"/>
                  <a:gd name="T19" fmla="*/ 138 h 175"/>
                  <a:gd name="T20" fmla="*/ 32 w 90"/>
                  <a:gd name="T21" fmla="*/ 145 h 175"/>
                  <a:gd name="T22" fmla="*/ 32 w 90"/>
                  <a:gd name="T23" fmla="*/ 145 h 175"/>
                  <a:gd name="T24" fmla="*/ 27 w 90"/>
                  <a:gd name="T25" fmla="*/ 152 h 175"/>
                  <a:gd name="T26" fmla="*/ 22 w 90"/>
                  <a:gd name="T27" fmla="*/ 156 h 175"/>
                  <a:gd name="T28" fmla="*/ 15 w 90"/>
                  <a:gd name="T29" fmla="*/ 159 h 175"/>
                  <a:gd name="T30" fmla="*/ 8 w 90"/>
                  <a:gd name="T31" fmla="*/ 159 h 175"/>
                  <a:gd name="T32" fmla="*/ 8 w 90"/>
                  <a:gd name="T33" fmla="*/ 159 h 175"/>
                  <a:gd name="T34" fmla="*/ 5 w 90"/>
                  <a:gd name="T35" fmla="*/ 161 h 175"/>
                  <a:gd name="T36" fmla="*/ 3 w 90"/>
                  <a:gd name="T37" fmla="*/ 162 h 175"/>
                  <a:gd name="T38" fmla="*/ 1 w 90"/>
                  <a:gd name="T39" fmla="*/ 165 h 175"/>
                  <a:gd name="T40" fmla="*/ 0 w 90"/>
                  <a:gd name="T41" fmla="*/ 167 h 175"/>
                  <a:gd name="T42" fmla="*/ 1 w 90"/>
                  <a:gd name="T43" fmla="*/ 171 h 175"/>
                  <a:gd name="T44" fmla="*/ 3 w 90"/>
                  <a:gd name="T45" fmla="*/ 172 h 175"/>
                  <a:gd name="T46" fmla="*/ 5 w 90"/>
                  <a:gd name="T47" fmla="*/ 175 h 175"/>
                  <a:gd name="T48" fmla="*/ 8 w 90"/>
                  <a:gd name="T49" fmla="*/ 175 h 175"/>
                  <a:gd name="T50" fmla="*/ 8 w 90"/>
                  <a:gd name="T51" fmla="*/ 175 h 175"/>
                  <a:gd name="T52" fmla="*/ 17 w 90"/>
                  <a:gd name="T53" fmla="*/ 175 h 175"/>
                  <a:gd name="T54" fmla="*/ 26 w 90"/>
                  <a:gd name="T55" fmla="*/ 171 h 175"/>
                  <a:gd name="T56" fmla="*/ 33 w 90"/>
                  <a:gd name="T57" fmla="*/ 167 h 175"/>
                  <a:gd name="T58" fmla="*/ 40 w 90"/>
                  <a:gd name="T59" fmla="*/ 161 h 175"/>
                  <a:gd name="T60" fmla="*/ 46 w 90"/>
                  <a:gd name="T61" fmla="*/ 153 h 175"/>
                  <a:gd name="T62" fmla="*/ 51 w 90"/>
                  <a:gd name="T63" fmla="*/ 145 h 175"/>
                  <a:gd name="T64" fmla="*/ 60 w 90"/>
                  <a:gd name="T65" fmla="*/ 130 h 175"/>
                  <a:gd name="T66" fmla="*/ 60 w 90"/>
                  <a:gd name="T67" fmla="*/ 130 h 175"/>
                  <a:gd name="T68" fmla="*/ 68 w 90"/>
                  <a:gd name="T69" fmla="*/ 110 h 175"/>
                  <a:gd name="T70" fmla="*/ 75 w 90"/>
                  <a:gd name="T71" fmla="*/ 88 h 175"/>
                  <a:gd name="T72" fmla="*/ 81 w 90"/>
                  <a:gd name="T73" fmla="*/ 65 h 175"/>
                  <a:gd name="T74" fmla="*/ 85 w 90"/>
                  <a:gd name="T75" fmla="*/ 44 h 175"/>
                  <a:gd name="T76" fmla="*/ 85 w 90"/>
                  <a:gd name="T77" fmla="*/ 44 h 175"/>
                  <a:gd name="T78" fmla="*/ 89 w 90"/>
                  <a:gd name="T79" fmla="*/ 26 h 175"/>
                  <a:gd name="T80" fmla="*/ 90 w 90"/>
                  <a:gd name="T81" fmla="*/ 7 h 175"/>
                  <a:gd name="T82" fmla="*/ 90 w 90"/>
                  <a:gd name="T83" fmla="*/ 7 h 175"/>
                  <a:gd name="T84" fmla="*/ 90 w 90"/>
                  <a:gd name="T85" fmla="*/ 4 h 175"/>
                  <a:gd name="T86" fmla="*/ 89 w 90"/>
                  <a:gd name="T87" fmla="*/ 2 h 175"/>
                  <a:gd name="T88" fmla="*/ 87 w 90"/>
                  <a:gd name="T89" fmla="*/ 0 h 175"/>
                  <a:gd name="T90" fmla="*/ 84 w 90"/>
                  <a:gd name="T91" fmla="*/ 0 h 175"/>
                  <a:gd name="T92" fmla="*/ 81 w 90"/>
                  <a:gd name="T93" fmla="*/ 0 h 175"/>
                  <a:gd name="T94" fmla="*/ 79 w 90"/>
                  <a:gd name="T95" fmla="*/ 2 h 175"/>
                  <a:gd name="T96" fmla="*/ 76 w 90"/>
                  <a:gd name="T97" fmla="*/ 4 h 175"/>
                  <a:gd name="T98" fmla="*/ 75 w 90"/>
                  <a:gd name="T99" fmla="*/ 7 h 175"/>
                  <a:gd name="T100" fmla="*/ 75 w 90"/>
                  <a:gd name="T101" fmla="*/ 7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0" h="175">
                    <a:moveTo>
                      <a:pt x="75" y="7"/>
                    </a:moveTo>
                    <a:lnTo>
                      <a:pt x="75" y="7"/>
                    </a:lnTo>
                    <a:lnTo>
                      <a:pt x="74" y="23"/>
                    </a:lnTo>
                    <a:lnTo>
                      <a:pt x="71" y="41"/>
                    </a:lnTo>
                    <a:lnTo>
                      <a:pt x="64" y="73"/>
                    </a:lnTo>
                    <a:lnTo>
                      <a:pt x="64" y="73"/>
                    </a:lnTo>
                    <a:lnTo>
                      <a:pt x="57" y="92"/>
                    </a:lnTo>
                    <a:lnTo>
                      <a:pt x="51" y="111"/>
                    </a:lnTo>
                    <a:lnTo>
                      <a:pt x="43" y="129"/>
                    </a:lnTo>
                    <a:lnTo>
                      <a:pt x="38" y="138"/>
                    </a:lnTo>
                    <a:lnTo>
                      <a:pt x="32" y="145"/>
                    </a:lnTo>
                    <a:lnTo>
                      <a:pt x="32" y="145"/>
                    </a:lnTo>
                    <a:lnTo>
                      <a:pt x="27" y="152"/>
                    </a:lnTo>
                    <a:lnTo>
                      <a:pt x="22" y="156"/>
                    </a:lnTo>
                    <a:lnTo>
                      <a:pt x="15" y="159"/>
                    </a:lnTo>
                    <a:lnTo>
                      <a:pt x="8" y="159"/>
                    </a:lnTo>
                    <a:lnTo>
                      <a:pt x="8" y="159"/>
                    </a:lnTo>
                    <a:lnTo>
                      <a:pt x="5" y="161"/>
                    </a:lnTo>
                    <a:lnTo>
                      <a:pt x="3" y="162"/>
                    </a:lnTo>
                    <a:lnTo>
                      <a:pt x="1" y="165"/>
                    </a:lnTo>
                    <a:lnTo>
                      <a:pt x="0" y="167"/>
                    </a:lnTo>
                    <a:lnTo>
                      <a:pt x="1" y="171"/>
                    </a:lnTo>
                    <a:lnTo>
                      <a:pt x="3" y="172"/>
                    </a:lnTo>
                    <a:lnTo>
                      <a:pt x="5" y="175"/>
                    </a:lnTo>
                    <a:lnTo>
                      <a:pt x="8" y="175"/>
                    </a:lnTo>
                    <a:lnTo>
                      <a:pt x="8" y="175"/>
                    </a:lnTo>
                    <a:lnTo>
                      <a:pt x="17" y="175"/>
                    </a:lnTo>
                    <a:lnTo>
                      <a:pt x="26" y="171"/>
                    </a:lnTo>
                    <a:lnTo>
                      <a:pt x="33" y="167"/>
                    </a:lnTo>
                    <a:lnTo>
                      <a:pt x="40" y="161"/>
                    </a:lnTo>
                    <a:lnTo>
                      <a:pt x="46" y="153"/>
                    </a:lnTo>
                    <a:lnTo>
                      <a:pt x="51" y="145"/>
                    </a:lnTo>
                    <a:lnTo>
                      <a:pt x="60" y="130"/>
                    </a:lnTo>
                    <a:lnTo>
                      <a:pt x="60" y="130"/>
                    </a:lnTo>
                    <a:lnTo>
                      <a:pt x="68" y="110"/>
                    </a:lnTo>
                    <a:lnTo>
                      <a:pt x="75" y="88"/>
                    </a:lnTo>
                    <a:lnTo>
                      <a:pt x="81" y="65"/>
                    </a:lnTo>
                    <a:lnTo>
                      <a:pt x="85" y="44"/>
                    </a:lnTo>
                    <a:lnTo>
                      <a:pt x="85" y="44"/>
                    </a:lnTo>
                    <a:lnTo>
                      <a:pt x="89" y="26"/>
                    </a:lnTo>
                    <a:lnTo>
                      <a:pt x="90" y="7"/>
                    </a:lnTo>
                    <a:lnTo>
                      <a:pt x="90" y="7"/>
                    </a:lnTo>
                    <a:lnTo>
                      <a:pt x="90" y="4"/>
                    </a:lnTo>
                    <a:lnTo>
                      <a:pt x="89" y="2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9" y="2"/>
                    </a:lnTo>
                    <a:lnTo>
                      <a:pt x="76" y="4"/>
                    </a:lnTo>
                    <a:lnTo>
                      <a:pt x="75" y="7"/>
                    </a:lnTo>
                    <a:lnTo>
                      <a:pt x="75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5" name="Freeform 162">
                <a:extLst>
                  <a:ext uri="{FF2B5EF4-FFF2-40B4-BE49-F238E27FC236}">
                    <a16:creationId xmlns:a16="http://schemas.microsoft.com/office/drawing/2014/main" id="{621930DA-5A1E-01A3-B0AB-733AB909C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5" y="1483"/>
                <a:ext cx="748" cy="468"/>
              </a:xfrm>
              <a:custGeom>
                <a:avLst/>
                <a:gdLst>
                  <a:gd name="T0" fmla="*/ 1412 w 1497"/>
                  <a:gd name="T1" fmla="*/ 709 h 934"/>
                  <a:gd name="T2" fmla="*/ 1309 w 1497"/>
                  <a:gd name="T3" fmla="*/ 640 h 934"/>
                  <a:gd name="T4" fmla="*/ 1244 w 1497"/>
                  <a:gd name="T5" fmla="*/ 578 h 934"/>
                  <a:gd name="T6" fmla="*/ 1181 w 1497"/>
                  <a:gd name="T7" fmla="*/ 477 h 934"/>
                  <a:gd name="T8" fmla="*/ 1131 w 1497"/>
                  <a:gd name="T9" fmla="*/ 368 h 934"/>
                  <a:gd name="T10" fmla="*/ 1068 w 1497"/>
                  <a:gd name="T11" fmla="*/ 233 h 934"/>
                  <a:gd name="T12" fmla="*/ 1021 w 1497"/>
                  <a:gd name="T13" fmla="*/ 157 h 934"/>
                  <a:gd name="T14" fmla="*/ 944 w 1497"/>
                  <a:gd name="T15" fmla="*/ 64 h 934"/>
                  <a:gd name="T16" fmla="*/ 896 w 1497"/>
                  <a:gd name="T17" fmla="*/ 28 h 934"/>
                  <a:gd name="T18" fmla="*/ 841 w 1497"/>
                  <a:gd name="T19" fmla="*/ 5 h 934"/>
                  <a:gd name="T20" fmla="*/ 784 w 1497"/>
                  <a:gd name="T21" fmla="*/ 0 h 934"/>
                  <a:gd name="T22" fmla="*/ 669 w 1497"/>
                  <a:gd name="T23" fmla="*/ 18 h 934"/>
                  <a:gd name="T24" fmla="*/ 589 w 1497"/>
                  <a:gd name="T25" fmla="*/ 45 h 934"/>
                  <a:gd name="T26" fmla="*/ 539 w 1497"/>
                  <a:gd name="T27" fmla="*/ 56 h 934"/>
                  <a:gd name="T28" fmla="*/ 473 w 1497"/>
                  <a:gd name="T29" fmla="*/ 84 h 934"/>
                  <a:gd name="T30" fmla="*/ 403 w 1497"/>
                  <a:gd name="T31" fmla="*/ 136 h 934"/>
                  <a:gd name="T32" fmla="*/ 376 w 1497"/>
                  <a:gd name="T33" fmla="*/ 171 h 934"/>
                  <a:gd name="T34" fmla="*/ 348 w 1497"/>
                  <a:gd name="T35" fmla="*/ 235 h 934"/>
                  <a:gd name="T36" fmla="*/ 327 w 1497"/>
                  <a:gd name="T37" fmla="*/ 325 h 934"/>
                  <a:gd name="T38" fmla="*/ 295 w 1497"/>
                  <a:gd name="T39" fmla="*/ 410 h 934"/>
                  <a:gd name="T40" fmla="*/ 252 w 1497"/>
                  <a:gd name="T41" fmla="*/ 489 h 934"/>
                  <a:gd name="T42" fmla="*/ 163 w 1497"/>
                  <a:gd name="T43" fmla="*/ 610 h 934"/>
                  <a:gd name="T44" fmla="*/ 70 w 1497"/>
                  <a:gd name="T45" fmla="*/ 729 h 934"/>
                  <a:gd name="T46" fmla="*/ 28 w 1497"/>
                  <a:gd name="T47" fmla="*/ 794 h 934"/>
                  <a:gd name="T48" fmla="*/ 5 w 1497"/>
                  <a:gd name="T49" fmla="*/ 853 h 934"/>
                  <a:gd name="T50" fmla="*/ 1 w 1497"/>
                  <a:gd name="T51" fmla="*/ 899 h 934"/>
                  <a:gd name="T52" fmla="*/ 8 w 1497"/>
                  <a:gd name="T53" fmla="*/ 932 h 934"/>
                  <a:gd name="T54" fmla="*/ 19 w 1497"/>
                  <a:gd name="T55" fmla="*/ 933 h 934"/>
                  <a:gd name="T56" fmla="*/ 22 w 1497"/>
                  <a:gd name="T57" fmla="*/ 924 h 934"/>
                  <a:gd name="T58" fmla="*/ 18 w 1497"/>
                  <a:gd name="T59" fmla="*/ 863 h 934"/>
                  <a:gd name="T60" fmla="*/ 39 w 1497"/>
                  <a:gd name="T61" fmla="*/ 804 h 934"/>
                  <a:gd name="T62" fmla="*/ 90 w 1497"/>
                  <a:gd name="T63" fmla="*/ 727 h 934"/>
                  <a:gd name="T64" fmla="*/ 182 w 1497"/>
                  <a:gd name="T65" fmla="*/ 610 h 934"/>
                  <a:gd name="T66" fmla="*/ 252 w 1497"/>
                  <a:gd name="T67" fmla="*/ 515 h 934"/>
                  <a:gd name="T68" fmla="*/ 310 w 1497"/>
                  <a:gd name="T69" fmla="*/ 412 h 934"/>
                  <a:gd name="T70" fmla="*/ 348 w 1497"/>
                  <a:gd name="T71" fmla="*/ 300 h 934"/>
                  <a:gd name="T72" fmla="*/ 371 w 1497"/>
                  <a:gd name="T73" fmla="*/ 215 h 934"/>
                  <a:gd name="T74" fmla="*/ 390 w 1497"/>
                  <a:gd name="T75" fmla="*/ 177 h 934"/>
                  <a:gd name="T76" fmla="*/ 427 w 1497"/>
                  <a:gd name="T77" fmla="*/ 134 h 934"/>
                  <a:gd name="T78" fmla="*/ 486 w 1497"/>
                  <a:gd name="T79" fmla="*/ 94 h 934"/>
                  <a:gd name="T80" fmla="*/ 553 w 1497"/>
                  <a:gd name="T81" fmla="*/ 67 h 934"/>
                  <a:gd name="T82" fmla="*/ 583 w 1497"/>
                  <a:gd name="T83" fmla="*/ 62 h 934"/>
                  <a:gd name="T84" fmla="*/ 625 w 1497"/>
                  <a:gd name="T85" fmla="*/ 48 h 934"/>
                  <a:gd name="T86" fmla="*/ 709 w 1497"/>
                  <a:gd name="T87" fmla="*/ 24 h 934"/>
                  <a:gd name="T88" fmla="*/ 782 w 1497"/>
                  <a:gd name="T89" fmla="*/ 15 h 934"/>
                  <a:gd name="T90" fmla="*/ 839 w 1497"/>
                  <a:gd name="T91" fmla="*/ 20 h 934"/>
                  <a:gd name="T92" fmla="*/ 880 w 1497"/>
                  <a:gd name="T93" fmla="*/ 36 h 934"/>
                  <a:gd name="T94" fmla="*/ 928 w 1497"/>
                  <a:gd name="T95" fmla="*/ 70 h 934"/>
                  <a:gd name="T96" fmla="*/ 988 w 1497"/>
                  <a:gd name="T97" fmla="*/ 135 h 934"/>
                  <a:gd name="T98" fmla="*/ 1037 w 1497"/>
                  <a:gd name="T99" fmla="*/ 210 h 934"/>
                  <a:gd name="T100" fmla="*/ 1078 w 1497"/>
                  <a:gd name="T101" fmla="*/ 286 h 934"/>
                  <a:gd name="T102" fmla="*/ 1149 w 1497"/>
                  <a:gd name="T103" fmla="*/ 447 h 934"/>
                  <a:gd name="T104" fmla="*/ 1206 w 1497"/>
                  <a:gd name="T105" fmla="*/ 550 h 934"/>
                  <a:gd name="T106" fmla="*/ 1262 w 1497"/>
                  <a:gd name="T107" fmla="*/ 619 h 934"/>
                  <a:gd name="T108" fmla="*/ 1358 w 1497"/>
                  <a:gd name="T109" fmla="*/ 694 h 934"/>
                  <a:gd name="T110" fmla="*/ 1486 w 1497"/>
                  <a:gd name="T111" fmla="*/ 766 h 934"/>
                  <a:gd name="T112" fmla="*/ 1495 w 1497"/>
                  <a:gd name="T113" fmla="*/ 765 h 934"/>
                  <a:gd name="T114" fmla="*/ 1497 w 1497"/>
                  <a:gd name="T115" fmla="*/ 755 h 9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497" h="934">
                    <a:moveTo>
                      <a:pt x="1495" y="752"/>
                    </a:moveTo>
                    <a:lnTo>
                      <a:pt x="1495" y="752"/>
                    </a:lnTo>
                    <a:lnTo>
                      <a:pt x="1440" y="724"/>
                    </a:lnTo>
                    <a:lnTo>
                      <a:pt x="1412" y="709"/>
                    </a:lnTo>
                    <a:lnTo>
                      <a:pt x="1385" y="692"/>
                    </a:lnTo>
                    <a:lnTo>
                      <a:pt x="1360" y="676"/>
                    </a:lnTo>
                    <a:lnTo>
                      <a:pt x="1335" y="659"/>
                    </a:lnTo>
                    <a:lnTo>
                      <a:pt x="1309" y="640"/>
                    </a:lnTo>
                    <a:lnTo>
                      <a:pt x="1286" y="620"/>
                    </a:lnTo>
                    <a:lnTo>
                      <a:pt x="1286" y="620"/>
                    </a:lnTo>
                    <a:lnTo>
                      <a:pt x="1265" y="599"/>
                    </a:lnTo>
                    <a:lnTo>
                      <a:pt x="1244" y="578"/>
                    </a:lnTo>
                    <a:lnTo>
                      <a:pt x="1227" y="554"/>
                    </a:lnTo>
                    <a:lnTo>
                      <a:pt x="1210" y="529"/>
                    </a:lnTo>
                    <a:lnTo>
                      <a:pt x="1195" y="503"/>
                    </a:lnTo>
                    <a:lnTo>
                      <a:pt x="1181" y="477"/>
                    </a:lnTo>
                    <a:lnTo>
                      <a:pt x="1167" y="451"/>
                    </a:lnTo>
                    <a:lnTo>
                      <a:pt x="1155" y="424"/>
                    </a:lnTo>
                    <a:lnTo>
                      <a:pt x="1155" y="424"/>
                    </a:lnTo>
                    <a:lnTo>
                      <a:pt x="1131" y="368"/>
                    </a:lnTo>
                    <a:lnTo>
                      <a:pt x="1107" y="313"/>
                    </a:lnTo>
                    <a:lnTo>
                      <a:pt x="1094" y="286"/>
                    </a:lnTo>
                    <a:lnTo>
                      <a:pt x="1082" y="260"/>
                    </a:lnTo>
                    <a:lnTo>
                      <a:pt x="1068" y="233"/>
                    </a:lnTo>
                    <a:lnTo>
                      <a:pt x="1052" y="207"/>
                    </a:lnTo>
                    <a:lnTo>
                      <a:pt x="1052" y="207"/>
                    </a:lnTo>
                    <a:lnTo>
                      <a:pt x="1037" y="182"/>
                    </a:lnTo>
                    <a:lnTo>
                      <a:pt x="1021" y="157"/>
                    </a:lnTo>
                    <a:lnTo>
                      <a:pt x="1004" y="131"/>
                    </a:lnTo>
                    <a:lnTo>
                      <a:pt x="985" y="108"/>
                    </a:lnTo>
                    <a:lnTo>
                      <a:pt x="965" y="85"/>
                    </a:lnTo>
                    <a:lnTo>
                      <a:pt x="944" y="64"/>
                    </a:lnTo>
                    <a:lnTo>
                      <a:pt x="922" y="45"/>
                    </a:lnTo>
                    <a:lnTo>
                      <a:pt x="909" y="36"/>
                    </a:lnTo>
                    <a:lnTo>
                      <a:pt x="896" y="28"/>
                    </a:lnTo>
                    <a:lnTo>
                      <a:pt x="896" y="28"/>
                    </a:lnTo>
                    <a:lnTo>
                      <a:pt x="883" y="20"/>
                    </a:lnTo>
                    <a:lnTo>
                      <a:pt x="869" y="14"/>
                    </a:lnTo>
                    <a:lnTo>
                      <a:pt x="855" y="9"/>
                    </a:lnTo>
                    <a:lnTo>
                      <a:pt x="841" y="5"/>
                    </a:lnTo>
                    <a:lnTo>
                      <a:pt x="828" y="3"/>
                    </a:lnTo>
                    <a:lnTo>
                      <a:pt x="814" y="1"/>
                    </a:lnTo>
                    <a:lnTo>
                      <a:pt x="798" y="0"/>
                    </a:lnTo>
                    <a:lnTo>
                      <a:pt x="784" y="0"/>
                    </a:lnTo>
                    <a:lnTo>
                      <a:pt x="755" y="1"/>
                    </a:lnTo>
                    <a:lnTo>
                      <a:pt x="726" y="5"/>
                    </a:lnTo>
                    <a:lnTo>
                      <a:pt x="697" y="11"/>
                    </a:lnTo>
                    <a:lnTo>
                      <a:pt x="669" y="18"/>
                    </a:lnTo>
                    <a:lnTo>
                      <a:pt x="669" y="18"/>
                    </a:lnTo>
                    <a:lnTo>
                      <a:pt x="628" y="32"/>
                    </a:lnTo>
                    <a:lnTo>
                      <a:pt x="589" y="45"/>
                    </a:lnTo>
                    <a:lnTo>
                      <a:pt x="589" y="45"/>
                    </a:lnTo>
                    <a:lnTo>
                      <a:pt x="571" y="48"/>
                    </a:lnTo>
                    <a:lnTo>
                      <a:pt x="553" y="52"/>
                    </a:lnTo>
                    <a:lnTo>
                      <a:pt x="553" y="52"/>
                    </a:lnTo>
                    <a:lnTo>
                      <a:pt x="539" y="56"/>
                    </a:lnTo>
                    <a:lnTo>
                      <a:pt x="525" y="60"/>
                    </a:lnTo>
                    <a:lnTo>
                      <a:pt x="498" y="71"/>
                    </a:lnTo>
                    <a:lnTo>
                      <a:pt x="498" y="71"/>
                    </a:lnTo>
                    <a:lnTo>
                      <a:pt x="473" y="84"/>
                    </a:lnTo>
                    <a:lnTo>
                      <a:pt x="447" y="99"/>
                    </a:lnTo>
                    <a:lnTo>
                      <a:pt x="425" y="116"/>
                    </a:lnTo>
                    <a:lnTo>
                      <a:pt x="413" y="126"/>
                    </a:lnTo>
                    <a:lnTo>
                      <a:pt x="403" y="136"/>
                    </a:lnTo>
                    <a:lnTo>
                      <a:pt x="403" y="136"/>
                    </a:lnTo>
                    <a:lnTo>
                      <a:pt x="393" y="146"/>
                    </a:lnTo>
                    <a:lnTo>
                      <a:pt x="384" y="158"/>
                    </a:lnTo>
                    <a:lnTo>
                      <a:pt x="376" y="171"/>
                    </a:lnTo>
                    <a:lnTo>
                      <a:pt x="370" y="182"/>
                    </a:lnTo>
                    <a:lnTo>
                      <a:pt x="364" y="195"/>
                    </a:lnTo>
                    <a:lnTo>
                      <a:pt x="357" y="209"/>
                    </a:lnTo>
                    <a:lnTo>
                      <a:pt x="348" y="235"/>
                    </a:lnTo>
                    <a:lnTo>
                      <a:pt x="348" y="235"/>
                    </a:lnTo>
                    <a:lnTo>
                      <a:pt x="341" y="266"/>
                    </a:lnTo>
                    <a:lnTo>
                      <a:pt x="334" y="295"/>
                    </a:lnTo>
                    <a:lnTo>
                      <a:pt x="327" y="325"/>
                    </a:lnTo>
                    <a:lnTo>
                      <a:pt x="318" y="354"/>
                    </a:lnTo>
                    <a:lnTo>
                      <a:pt x="318" y="354"/>
                    </a:lnTo>
                    <a:lnTo>
                      <a:pt x="308" y="382"/>
                    </a:lnTo>
                    <a:lnTo>
                      <a:pt x="295" y="410"/>
                    </a:lnTo>
                    <a:lnTo>
                      <a:pt x="282" y="437"/>
                    </a:lnTo>
                    <a:lnTo>
                      <a:pt x="267" y="463"/>
                    </a:lnTo>
                    <a:lnTo>
                      <a:pt x="267" y="463"/>
                    </a:lnTo>
                    <a:lnTo>
                      <a:pt x="252" y="489"/>
                    </a:lnTo>
                    <a:lnTo>
                      <a:pt x="235" y="514"/>
                    </a:lnTo>
                    <a:lnTo>
                      <a:pt x="217" y="538"/>
                    </a:lnTo>
                    <a:lnTo>
                      <a:pt x="200" y="563"/>
                    </a:lnTo>
                    <a:lnTo>
                      <a:pt x="163" y="610"/>
                    </a:lnTo>
                    <a:lnTo>
                      <a:pt x="126" y="657"/>
                    </a:lnTo>
                    <a:lnTo>
                      <a:pt x="126" y="657"/>
                    </a:lnTo>
                    <a:lnTo>
                      <a:pt x="88" y="705"/>
                    </a:lnTo>
                    <a:lnTo>
                      <a:pt x="70" y="729"/>
                    </a:lnTo>
                    <a:lnTo>
                      <a:pt x="52" y="755"/>
                    </a:lnTo>
                    <a:lnTo>
                      <a:pt x="52" y="755"/>
                    </a:lnTo>
                    <a:lnTo>
                      <a:pt x="36" y="781"/>
                    </a:lnTo>
                    <a:lnTo>
                      <a:pt x="28" y="794"/>
                    </a:lnTo>
                    <a:lnTo>
                      <a:pt x="20" y="808"/>
                    </a:lnTo>
                    <a:lnTo>
                      <a:pt x="14" y="824"/>
                    </a:lnTo>
                    <a:lnTo>
                      <a:pt x="9" y="838"/>
                    </a:lnTo>
                    <a:lnTo>
                      <a:pt x="5" y="853"/>
                    </a:lnTo>
                    <a:lnTo>
                      <a:pt x="1" y="868"/>
                    </a:lnTo>
                    <a:lnTo>
                      <a:pt x="1" y="868"/>
                    </a:lnTo>
                    <a:lnTo>
                      <a:pt x="0" y="883"/>
                    </a:lnTo>
                    <a:lnTo>
                      <a:pt x="1" y="899"/>
                    </a:lnTo>
                    <a:lnTo>
                      <a:pt x="3" y="914"/>
                    </a:lnTo>
                    <a:lnTo>
                      <a:pt x="6" y="929"/>
                    </a:lnTo>
                    <a:lnTo>
                      <a:pt x="6" y="929"/>
                    </a:lnTo>
                    <a:lnTo>
                      <a:pt x="8" y="932"/>
                    </a:lnTo>
                    <a:lnTo>
                      <a:pt x="10" y="933"/>
                    </a:lnTo>
                    <a:lnTo>
                      <a:pt x="14" y="934"/>
                    </a:lnTo>
                    <a:lnTo>
                      <a:pt x="17" y="933"/>
                    </a:lnTo>
                    <a:lnTo>
                      <a:pt x="19" y="933"/>
                    </a:lnTo>
                    <a:lnTo>
                      <a:pt x="20" y="930"/>
                    </a:lnTo>
                    <a:lnTo>
                      <a:pt x="22" y="928"/>
                    </a:lnTo>
                    <a:lnTo>
                      <a:pt x="22" y="924"/>
                    </a:lnTo>
                    <a:lnTo>
                      <a:pt x="22" y="924"/>
                    </a:lnTo>
                    <a:lnTo>
                      <a:pt x="18" y="909"/>
                    </a:lnTo>
                    <a:lnTo>
                      <a:pt x="17" y="894"/>
                    </a:lnTo>
                    <a:lnTo>
                      <a:pt x="17" y="878"/>
                    </a:lnTo>
                    <a:lnTo>
                      <a:pt x="18" y="863"/>
                    </a:lnTo>
                    <a:lnTo>
                      <a:pt x="22" y="848"/>
                    </a:lnTo>
                    <a:lnTo>
                      <a:pt x="27" y="834"/>
                    </a:lnTo>
                    <a:lnTo>
                      <a:pt x="33" y="818"/>
                    </a:lnTo>
                    <a:lnTo>
                      <a:pt x="39" y="804"/>
                    </a:lnTo>
                    <a:lnTo>
                      <a:pt x="39" y="804"/>
                    </a:lnTo>
                    <a:lnTo>
                      <a:pt x="55" y="778"/>
                    </a:lnTo>
                    <a:lnTo>
                      <a:pt x="73" y="752"/>
                    </a:lnTo>
                    <a:lnTo>
                      <a:pt x="90" y="727"/>
                    </a:lnTo>
                    <a:lnTo>
                      <a:pt x="108" y="703"/>
                    </a:lnTo>
                    <a:lnTo>
                      <a:pt x="108" y="703"/>
                    </a:lnTo>
                    <a:lnTo>
                      <a:pt x="145" y="655"/>
                    </a:lnTo>
                    <a:lnTo>
                      <a:pt x="182" y="610"/>
                    </a:lnTo>
                    <a:lnTo>
                      <a:pt x="217" y="564"/>
                    </a:lnTo>
                    <a:lnTo>
                      <a:pt x="235" y="540"/>
                    </a:lnTo>
                    <a:lnTo>
                      <a:pt x="252" y="515"/>
                    </a:lnTo>
                    <a:lnTo>
                      <a:pt x="252" y="515"/>
                    </a:lnTo>
                    <a:lnTo>
                      <a:pt x="268" y="491"/>
                    </a:lnTo>
                    <a:lnTo>
                      <a:pt x="284" y="466"/>
                    </a:lnTo>
                    <a:lnTo>
                      <a:pt x="297" y="439"/>
                    </a:lnTo>
                    <a:lnTo>
                      <a:pt x="310" y="412"/>
                    </a:lnTo>
                    <a:lnTo>
                      <a:pt x="322" y="386"/>
                    </a:lnTo>
                    <a:lnTo>
                      <a:pt x="332" y="358"/>
                    </a:lnTo>
                    <a:lnTo>
                      <a:pt x="341" y="330"/>
                    </a:lnTo>
                    <a:lnTo>
                      <a:pt x="348" y="300"/>
                    </a:lnTo>
                    <a:lnTo>
                      <a:pt x="348" y="300"/>
                    </a:lnTo>
                    <a:lnTo>
                      <a:pt x="355" y="271"/>
                    </a:lnTo>
                    <a:lnTo>
                      <a:pt x="362" y="243"/>
                    </a:lnTo>
                    <a:lnTo>
                      <a:pt x="371" y="215"/>
                    </a:lnTo>
                    <a:lnTo>
                      <a:pt x="376" y="201"/>
                    </a:lnTo>
                    <a:lnTo>
                      <a:pt x="383" y="188"/>
                    </a:lnTo>
                    <a:lnTo>
                      <a:pt x="383" y="188"/>
                    </a:lnTo>
                    <a:lnTo>
                      <a:pt x="390" y="177"/>
                    </a:lnTo>
                    <a:lnTo>
                      <a:pt x="398" y="165"/>
                    </a:lnTo>
                    <a:lnTo>
                      <a:pt x="407" y="154"/>
                    </a:lnTo>
                    <a:lnTo>
                      <a:pt x="417" y="144"/>
                    </a:lnTo>
                    <a:lnTo>
                      <a:pt x="427" y="134"/>
                    </a:lnTo>
                    <a:lnTo>
                      <a:pt x="439" y="125"/>
                    </a:lnTo>
                    <a:lnTo>
                      <a:pt x="461" y="109"/>
                    </a:lnTo>
                    <a:lnTo>
                      <a:pt x="461" y="109"/>
                    </a:lnTo>
                    <a:lnTo>
                      <a:pt x="486" y="94"/>
                    </a:lnTo>
                    <a:lnTo>
                      <a:pt x="511" y="81"/>
                    </a:lnTo>
                    <a:lnTo>
                      <a:pt x="525" y="76"/>
                    </a:lnTo>
                    <a:lnTo>
                      <a:pt x="539" y="71"/>
                    </a:lnTo>
                    <a:lnTo>
                      <a:pt x="553" y="67"/>
                    </a:lnTo>
                    <a:lnTo>
                      <a:pt x="567" y="65"/>
                    </a:lnTo>
                    <a:lnTo>
                      <a:pt x="567" y="65"/>
                    </a:lnTo>
                    <a:lnTo>
                      <a:pt x="575" y="64"/>
                    </a:lnTo>
                    <a:lnTo>
                      <a:pt x="583" y="62"/>
                    </a:lnTo>
                    <a:lnTo>
                      <a:pt x="583" y="62"/>
                    </a:lnTo>
                    <a:lnTo>
                      <a:pt x="597" y="57"/>
                    </a:lnTo>
                    <a:lnTo>
                      <a:pt x="597" y="57"/>
                    </a:lnTo>
                    <a:lnTo>
                      <a:pt x="625" y="48"/>
                    </a:lnTo>
                    <a:lnTo>
                      <a:pt x="625" y="48"/>
                    </a:lnTo>
                    <a:lnTo>
                      <a:pt x="653" y="39"/>
                    </a:lnTo>
                    <a:lnTo>
                      <a:pt x="681" y="31"/>
                    </a:lnTo>
                    <a:lnTo>
                      <a:pt x="709" y="24"/>
                    </a:lnTo>
                    <a:lnTo>
                      <a:pt x="739" y="19"/>
                    </a:lnTo>
                    <a:lnTo>
                      <a:pt x="739" y="19"/>
                    </a:lnTo>
                    <a:lnTo>
                      <a:pt x="766" y="15"/>
                    </a:lnTo>
                    <a:lnTo>
                      <a:pt x="782" y="15"/>
                    </a:lnTo>
                    <a:lnTo>
                      <a:pt x="796" y="15"/>
                    </a:lnTo>
                    <a:lnTo>
                      <a:pt x="811" y="15"/>
                    </a:lnTo>
                    <a:lnTo>
                      <a:pt x="825" y="18"/>
                    </a:lnTo>
                    <a:lnTo>
                      <a:pt x="839" y="20"/>
                    </a:lnTo>
                    <a:lnTo>
                      <a:pt x="853" y="24"/>
                    </a:lnTo>
                    <a:lnTo>
                      <a:pt x="853" y="24"/>
                    </a:lnTo>
                    <a:lnTo>
                      <a:pt x="867" y="29"/>
                    </a:lnTo>
                    <a:lnTo>
                      <a:pt x="880" y="36"/>
                    </a:lnTo>
                    <a:lnTo>
                      <a:pt x="892" y="43"/>
                    </a:lnTo>
                    <a:lnTo>
                      <a:pt x="905" y="51"/>
                    </a:lnTo>
                    <a:lnTo>
                      <a:pt x="916" y="60"/>
                    </a:lnTo>
                    <a:lnTo>
                      <a:pt x="928" y="70"/>
                    </a:lnTo>
                    <a:lnTo>
                      <a:pt x="948" y="89"/>
                    </a:lnTo>
                    <a:lnTo>
                      <a:pt x="948" y="89"/>
                    </a:lnTo>
                    <a:lnTo>
                      <a:pt x="969" y="112"/>
                    </a:lnTo>
                    <a:lnTo>
                      <a:pt x="988" y="135"/>
                    </a:lnTo>
                    <a:lnTo>
                      <a:pt x="1005" y="160"/>
                    </a:lnTo>
                    <a:lnTo>
                      <a:pt x="1022" y="186"/>
                    </a:lnTo>
                    <a:lnTo>
                      <a:pt x="1022" y="186"/>
                    </a:lnTo>
                    <a:lnTo>
                      <a:pt x="1037" y="210"/>
                    </a:lnTo>
                    <a:lnTo>
                      <a:pt x="1051" y="235"/>
                    </a:lnTo>
                    <a:lnTo>
                      <a:pt x="1065" y="261"/>
                    </a:lnTo>
                    <a:lnTo>
                      <a:pt x="1078" y="286"/>
                    </a:lnTo>
                    <a:lnTo>
                      <a:pt x="1078" y="286"/>
                    </a:lnTo>
                    <a:lnTo>
                      <a:pt x="1102" y="340"/>
                    </a:lnTo>
                    <a:lnTo>
                      <a:pt x="1125" y="393"/>
                    </a:lnTo>
                    <a:lnTo>
                      <a:pt x="1125" y="393"/>
                    </a:lnTo>
                    <a:lnTo>
                      <a:pt x="1149" y="447"/>
                    </a:lnTo>
                    <a:lnTo>
                      <a:pt x="1162" y="473"/>
                    </a:lnTo>
                    <a:lnTo>
                      <a:pt x="1176" y="500"/>
                    </a:lnTo>
                    <a:lnTo>
                      <a:pt x="1190" y="526"/>
                    </a:lnTo>
                    <a:lnTo>
                      <a:pt x="1206" y="550"/>
                    </a:lnTo>
                    <a:lnTo>
                      <a:pt x="1223" y="574"/>
                    </a:lnTo>
                    <a:lnTo>
                      <a:pt x="1241" y="597"/>
                    </a:lnTo>
                    <a:lnTo>
                      <a:pt x="1241" y="597"/>
                    </a:lnTo>
                    <a:lnTo>
                      <a:pt x="1262" y="619"/>
                    </a:lnTo>
                    <a:lnTo>
                      <a:pt x="1284" y="639"/>
                    </a:lnTo>
                    <a:lnTo>
                      <a:pt x="1308" y="658"/>
                    </a:lnTo>
                    <a:lnTo>
                      <a:pt x="1332" y="676"/>
                    </a:lnTo>
                    <a:lnTo>
                      <a:pt x="1358" y="694"/>
                    </a:lnTo>
                    <a:lnTo>
                      <a:pt x="1384" y="709"/>
                    </a:lnTo>
                    <a:lnTo>
                      <a:pt x="1436" y="739"/>
                    </a:lnTo>
                    <a:lnTo>
                      <a:pt x="1436" y="739"/>
                    </a:lnTo>
                    <a:lnTo>
                      <a:pt x="1486" y="766"/>
                    </a:lnTo>
                    <a:lnTo>
                      <a:pt x="1486" y="766"/>
                    </a:lnTo>
                    <a:lnTo>
                      <a:pt x="1490" y="766"/>
                    </a:lnTo>
                    <a:lnTo>
                      <a:pt x="1492" y="766"/>
                    </a:lnTo>
                    <a:lnTo>
                      <a:pt x="1495" y="765"/>
                    </a:lnTo>
                    <a:lnTo>
                      <a:pt x="1497" y="762"/>
                    </a:lnTo>
                    <a:lnTo>
                      <a:pt x="1497" y="760"/>
                    </a:lnTo>
                    <a:lnTo>
                      <a:pt x="1497" y="757"/>
                    </a:lnTo>
                    <a:lnTo>
                      <a:pt x="1497" y="755"/>
                    </a:lnTo>
                    <a:lnTo>
                      <a:pt x="1495" y="7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6" name="Freeform 163">
                <a:extLst>
                  <a:ext uri="{FF2B5EF4-FFF2-40B4-BE49-F238E27FC236}">
                    <a16:creationId xmlns:a16="http://schemas.microsoft.com/office/drawing/2014/main" id="{817A3A80-49A9-B252-2094-19FB2259D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5" y="1483"/>
                <a:ext cx="748" cy="468"/>
              </a:xfrm>
              <a:custGeom>
                <a:avLst/>
                <a:gdLst>
                  <a:gd name="T0" fmla="*/ 1412 w 1497"/>
                  <a:gd name="T1" fmla="*/ 709 h 934"/>
                  <a:gd name="T2" fmla="*/ 1309 w 1497"/>
                  <a:gd name="T3" fmla="*/ 640 h 934"/>
                  <a:gd name="T4" fmla="*/ 1244 w 1497"/>
                  <a:gd name="T5" fmla="*/ 578 h 934"/>
                  <a:gd name="T6" fmla="*/ 1181 w 1497"/>
                  <a:gd name="T7" fmla="*/ 477 h 934"/>
                  <a:gd name="T8" fmla="*/ 1131 w 1497"/>
                  <a:gd name="T9" fmla="*/ 368 h 934"/>
                  <a:gd name="T10" fmla="*/ 1068 w 1497"/>
                  <a:gd name="T11" fmla="*/ 233 h 934"/>
                  <a:gd name="T12" fmla="*/ 1021 w 1497"/>
                  <a:gd name="T13" fmla="*/ 157 h 934"/>
                  <a:gd name="T14" fmla="*/ 944 w 1497"/>
                  <a:gd name="T15" fmla="*/ 64 h 934"/>
                  <a:gd name="T16" fmla="*/ 896 w 1497"/>
                  <a:gd name="T17" fmla="*/ 28 h 934"/>
                  <a:gd name="T18" fmla="*/ 841 w 1497"/>
                  <a:gd name="T19" fmla="*/ 5 h 934"/>
                  <a:gd name="T20" fmla="*/ 784 w 1497"/>
                  <a:gd name="T21" fmla="*/ 0 h 934"/>
                  <a:gd name="T22" fmla="*/ 669 w 1497"/>
                  <a:gd name="T23" fmla="*/ 18 h 934"/>
                  <a:gd name="T24" fmla="*/ 589 w 1497"/>
                  <a:gd name="T25" fmla="*/ 45 h 934"/>
                  <a:gd name="T26" fmla="*/ 539 w 1497"/>
                  <a:gd name="T27" fmla="*/ 56 h 934"/>
                  <a:gd name="T28" fmla="*/ 473 w 1497"/>
                  <a:gd name="T29" fmla="*/ 84 h 934"/>
                  <a:gd name="T30" fmla="*/ 403 w 1497"/>
                  <a:gd name="T31" fmla="*/ 136 h 934"/>
                  <a:gd name="T32" fmla="*/ 376 w 1497"/>
                  <a:gd name="T33" fmla="*/ 171 h 934"/>
                  <a:gd name="T34" fmla="*/ 348 w 1497"/>
                  <a:gd name="T35" fmla="*/ 235 h 934"/>
                  <a:gd name="T36" fmla="*/ 327 w 1497"/>
                  <a:gd name="T37" fmla="*/ 325 h 934"/>
                  <a:gd name="T38" fmla="*/ 295 w 1497"/>
                  <a:gd name="T39" fmla="*/ 410 h 934"/>
                  <a:gd name="T40" fmla="*/ 252 w 1497"/>
                  <a:gd name="T41" fmla="*/ 489 h 934"/>
                  <a:gd name="T42" fmla="*/ 163 w 1497"/>
                  <a:gd name="T43" fmla="*/ 610 h 934"/>
                  <a:gd name="T44" fmla="*/ 70 w 1497"/>
                  <a:gd name="T45" fmla="*/ 729 h 934"/>
                  <a:gd name="T46" fmla="*/ 28 w 1497"/>
                  <a:gd name="T47" fmla="*/ 794 h 934"/>
                  <a:gd name="T48" fmla="*/ 5 w 1497"/>
                  <a:gd name="T49" fmla="*/ 853 h 934"/>
                  <a:gd name="T50" fmla="*/ 1 w 1497"/>
                  <a:gd name="T51" fmla="*/ 899 h 934"/>
                  <a:gd name="T52" fmla="*/ 8 w 1497"/>
                  <a:gd name="T53" fmla="*/ 932 h 934"/>
                  <a:gd name="T54" fmla="*/ 19 w 1497"/>
                  <a:gd name="T55" fmla="*/ 933 h 934"/>
                  <a:gd name="T56" fmla="*/ 22 w 1497"/>
                  <a:gd name="T57" fmla="*/ 924 h 934"/>
                  <a:gd name="T58" fmla="*/ 18 w 1497"/>
                  <a:gd name="T59" fmla="*/ 863 h 934"/>
                  <a:gd name="T60" fmla="*/ 39 w 1497"/>
                  <a:gd name="T61" fmla="*/ 804 h 934"/>
                  <a:gd name="T62" fmla="*/ 90 w 1497"/>
                  <a:gd name="T63" fmla="*/ 727 h 934"/>
                  <a:gd name="T64" fmla="*/ 182 w 1497"/>
                  <a:gd name="T65" fmla="*/ 610 h 934"/>
                  <a:gd name="T66" fmla="*/ 252 w 1497"/>
                  <a:gd name="T67" fmla="*/ 515 h 934"/>
                  <a:gd name="T68" fmla="*/ 310 w 1497"/>
                  <a:gd name="T69" fmla="*/ 412 h 934"/>
                  <a:gd name="T70" fmla="*/ 348 w 1497"/>
                  <a:gd name="T71" fmla="*/ 300 h 934"/>
                  <a:gd name="T72" fmla="*/ 371 w 1497"/>
                  <a:gd name="T73" fmla="*/ 215 h 934"/>
                  <a:gd name="T74" fmla="*/ 390 w 1497"/>
                  <a:gd name="T75" fmla="*/ 177 h 934"/>
                  <a:gd name="T76" fmla="*/ 427 w 1497"/>
                  <a:gd name="T77" fmla="*/ 134 h 934"/>
                  <a:gd name="T78" fmla="*/ 486 w 1497"/>
                  <a:gd name="T79" fmla="*/ 94 h 934"/>
                  <a:gd name="T80" fmla="*/ 553 w 1497"/>
                  <a:gd name="T81" fmla="*/ 67 h 934"/>
                  <a:gd name="T82" fmla="*/ 583 w 1497"/>
                  <a:gd name="T83" fmla="*/ 62 h 934"/>
                  <a:gd name="T84" fmla="*/ 625 w 1497"/>
                  <a:gd name="T85" fmla="*/ 48 h 934"/>
                  <a:gd name="T86" fmla="*/ 709 w 1497"/>
                  <a:gd name="T87" fmla="*/ 24 h 934"/>
                  <a:gd name="T88" fmla="*/ 782 w 1497"/>
                  <a:gd name="T89" fmla="*/ 15 h 934"/>
                  <a:gd name="T90" fmla="*/ 839 w 1497"/>
                  <a:gd name="T91" fmla="*/ 20 h 934"/>
                  <a:gd name="T92" fmla="*/ 880 w 1497"/>
                  <a:gd name="T93" fmla="*/ 36 h 934"/>
                  <a:gd name="T94" fmla="*/ 928 w 1497"/>
                  <a:gd name="T95" fmla="*/ 70 h 934"/>
                  <a:gd name="T96" fmla="*/ 988 w 1497"/>
                  <a:gd name="T97" fmla="*/ 135 h 934"/>
                  <a:gd name="T98" fmla="*/ 1037 w 1497"/>
                  <a:gd name="T99" fmla="*/ 210 h 934"/>
                  <a:gd name="T100" fmla="*/ 1078 w 1497"/>
                  <a:gd name="T101" fmla="*/ 286 h 934"/>
                  <a:gd name="T102" fmla="*/ 1149 w 1497"/>
                  <a:gd name="T103" fmla="*/ 447 h 934"/>
                  <a:gd name="T104" fmla="*/ 1206 w 1497"/>
                  <a:gd name="T105" fmla="*/ 550 h 934"/>
                  <a:gd name="T106" fmla="*/ 1262 w 1497"/>
                  <a:gd name="T107" fmla="*/ 619 h 934"/>
                  <a:gd name="T108" fmla="*/ 1358 w 1497"/>
                  <a:gd name="T109" fmla="*/ 694 h 934"/>
                  <a:gd name="T110" fmla="*/ 1486 w 1497"/>
                  <a:gd name="T111" fmla="*/ 766 h 934"/>
                  <a:gd name="T112" fmla="*/ 1495 w 1497"/>
                  <a:gd name="T113" fmla="*/ 765 h 934"/>
                  <a:gd name="T114" fmla="*/ 1497 w 1497"/>
                  <a:gd name="T115" fmla="*/ 755 h 9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497" h="934">
                    <a:moveTo>
                      <a:pt x="1495" y="752"/>
                    </a:moveTo>
                    <a:lnTo>
                      <a:pt x="1495" y="752"/>
                    </a:lnTo>
                    <a:lnTo>
                      <a:pt x="1440" y="724"/>
                    </a:lnTo>
                    <a:lnTo>
                      <a:pt x="1412" y="709"/>
                    </a:lnTo>
                    <a:lnTo>
                      <a:pt x="1385" y="692"/>
                    </a:lnTo>
                    <a:lnTo>
                      <a:pt x="1360" y="676"/>
                    </a:lnTo>
                    <a:lnTo>
                      <a:pt x="1335" y="659"/>
                    </a:lnTo>
                    <a:lnTo>
                      <a:pt x="1309" y="640"/>
                    </a:lnTo>
                    <a:lnTo>
                      <a:pt x="1286" y="620"/>
                    </a:lnTo>
                    <a:lnTo>
                      <a:pt x="1286" y="620"/>
                    </a:lnTo>
                    <a:lnTo>
                      <a:pt x="1265" y="599"/>
                    </a:lnTo>
                    <a:lnTo>
                      <a:pt x="1244" y="578"/>
                    </a:lnTo>
                    <a:lnTo>
                      <a:pt x="1227" y="554"/>
                    </a:lnTo>
                    <a:lnTo>
                      <a:pt x="1210" y="529"/>
                    </a:lnTo>
                    <a:lnTo>
                      <a:pt x="1195" y="503"/>
                    </a:lnTo>
                    <a:lnTo>
                      <a:pt x="1181" y="477"/>
                    </a:lnTo>
                    <a:lnTo>
                      <a:pt x="1167" y="451"/>
                    </a:lnTo>
                    <a:lnTo>
                      <a:pt x="1155" y="424"/>
                    </a:lnTo>
                    <a:lnTo>
                      <a:pt x="1155" y="424"/>
                    </a:lnTo>
                    <a:lnTo>
                      <a:pt x="1131" y="368"/>
                    </a:lnTo>
                    <a:lnTo>
                      <a:pt x="1107" y="313"/>
                    </a:lnTo>
                    <a:lnTo>
                      <a:pt x="1094" y="286"/>
                    </a:lnTo>
                    <a:lnTo>
                      <a:pt x="1082" y="260"/>
                    </a:lnTo>
                    <a:lnTo>
                      <a:pt x="1068" y="233"/>
                    </a:lnTo>
                    <a:lnTo>
                      <a:pt x="1052" y="207"/>
                    </a:lnTo>
                    <a:lnTo>
                      <a:pt x="1052" y="207"/>
                    </a:lnTo>
                    <a:lnTo>
                      <a:pt x="1037" y="182"/>
                    </a:lnTo>
                    <a:lnTo>
                      <a:pt x="1021" y="157"/>
                    </a:lnTo>
                    <a:lnTo>
                      <a:pt x="1004" y="131"/>
                    </a:lnTo>
                    <a:lnTo>
                      <a:pt x="985" y="108"/>
                    </a:lnTo>
                    <a:lnTo>
                      <a:pt x="965" y="85"/>
                    </a:lnTo>
                    <a:lnTo>
                      <a:pt x="944" y="64"/>
                    </a:lnTo>
                    <a:lnTo>
                      <a:pt x="922" y="45"/>
                    </a:lnTo>
                    <a:lnTo>
                      <a:pt x="909" y="36"/>
                    </a:lnTo>
                    <a:lnTo>
                      <a:pt x="896" y="28"/>
                    </a:lnTo>
                    <a:lnTo>
                      <a:pt x="896" y="28"/>
                    </a:lnTo>
                    <a:lnTo>
                      <a:pt x="883" y="20"/>
                    </a:lnTo>
                    <a:lnTo>
                      <a:pt x="869" y="14"/>
                    </a:lnTo>
                    <a:lnTo>
                      <a:pt x="855" y="9"/>
                    </a:lnTo>
                    <a:lnTo>
                      <a:pt x="841" y="5"/>
                    </a:lnTo>
                    <a:lnTo>
                      <a:pt x="828" y="3"/>
                    </a:lnTo>
                    <a:lnTo>
                      <a:pt x="814" y="1"/>
                    </a:lnTo>
                    <a:lnTo>
                      <a:pt x="798" y="0"/>
                    </a:lnTo>
                    <a:lnTo>
                      <a:pt x="784" y="0"/>
                    </a:lnTo>
                    <a:lnTo>
                      <a:pt x="755" y="1"/>
                    </a:lnTo>
                    <a:lnTo>
                      <a:pt x="726" y="5"/>
                    </a:lnTo>
                    <a:lnTo>
                      <a:pt x="697" y="11"/>
                    </a:lnTo>
                    <a:lnTo>
                      <a:pt x="669" y="18"/>
                    </a:lnTo>
                    <a:lnTo>
                      <a:pt x="669" y="18"/>
                    </a:lnTo>
                    <a:lnTo>
                      <a:pt x="628" y="32"/>
                    </a:lnTo>
                    <a:lnTo>
                      <a:pt x="589" y="45"/>
                    </a:lnTo>
                    <a:lnTo>
                      <a:pt x="589" y="45"/>
                    </a:lnTo>
                    <a:lnTo>
                      <a:pt x="571" y="48"/>
                    </a:lnTo>
                    <a:lnTo>
                      <a:pt x="553" y="52"/>
                    </a:lnTo>
                    <a:lnTo>
                      <a:pt x="553" y="52"/>
                    </a:lnTo>
                    <a:lnTo>
                      <a:pt x="539" y="56"/>
                    </a:lnTo>
                    <a:lnTo>
                      <a:pt x="525" y="60"/>
                    </a:lnTo>
                    <a:lnTo>
                      <a:pt x="498" y="71"/>
                    </a:lnTo>
                    <a:lnTo>
                      <a:pt x="498" y="71"/>
                    </a:lnTo>
                    <a:lnTo>
                      <a:pt x="473" y="84"/>
                    </a:lnTo>
                    <a:lnTo>
                      <a:pt x="447" y="99"/>
                    </a:lnTo>
                    <a:lnTo>
                      <a:pt x="425" y="116"/>
                    </a:lnTo>
                    <a:lnTo>
                      <a:pt x="413" y="126"/>
                    </a:lnTo>
                    <a:lnTo>
                      <a:pt x="403" y="136"/>
                    </a:lnTo>
                    <a:lnTo>
                      <a:pt x="403" y="136"/>
                    </a:lnTo>
                    <a:lnTo>
                      <a:pt x="393" y="146"/>
                    </a:lnTo>
                    <a:lnTo>
                      <a:pt x="384" y="158"/>
                    </a:lnTo>
                    <a:lnTo>
                      <a:pt x="376" y="171"/>
                    </a:lnTo>
                    <a:lnTo>
                      <a:pt x="370" y="182"/>
                    </a:lnTo>
                    <a:lnTo>
                      <a:pt x="364" y="195"/>
                    </a:lnTo>
                    <a:lnTo>
                      <a:pt x="357" y="209"/>
                    </a:lnTo>
                    <a:lnTo>
                      <a:pt x="348" y="235"/>
                    </a:lnTo>
                    <a:lnTo>
                      <a:pt x="348" y="235"/>
                    </a:lnTo>
                    <a:lnTo>
                      <a:pt x="341" y="266"/>
                    </a:lnTo>
                    <a:lnTo>
                      <a:pt x="334" y="295"/>
                    </a:lnTo>
                    <a:lnTo>
                      <a:pt x="327" y="325"/>
                    </a:lnTo>
                    <a:lnTo>
                      <a:pt x="318" y="354"/>
                    </a:lnTo>
                    <a:lnTo>
                      <a:pt x="318" y="354"/>
                    </a:lnTo>
                    <a:lnTo>
                      <a:pt x="308" y="382"/>
                    </a:lnTo>
                    <a:lnTo>
                      <a:pt x="295" y="410"/>
                    </a:lnTo>
                    <a:lnTo>
                      <a:pt x="282" y="437"/>
                    </a:lnTo>
                    <a:lnTo>
                      <a:pt x="267" y="463"/>
                    </a:lnTo>
                    <a:lnTo>
                      <a:pt x="267" y="463"/>
                    </a:lnTo>
                    <a:lnTo>
                      <a:pt x="252" y="489"/>
                    </a:lnTo>
                    <a:lnTo>
                      <a:pt x="235" y="514"/>
                    </a:lnTo>
                    <a:lnTo>
                      <a:pt x="217" y="538"/>
                    </a:lnTo>
                    <a:lnTo>
                      <a:pt x="200" y="563"/>
                    </a:lnTo>
                    <a:lnTo>
                      <a:pt x="163" y="610"/>
                    </a:lnTo>
                    <a:lnTo>
                      <a:pt x="126" y="657"/>
                    </a:lnTo>
                    <a:lnTo>
                      <a:pt x="126" y="657"/>
                    </a:lnTo>
                    <a:lnTo>
                      <a:pt x="88" y="705"/>
                    </a:lnTo>
                    <a:lnTo>
                      <a:pt x="70" y="729"/>
                    </a:lnTo>
                    <a:lnTo>
                      <a:pt x="52" y="755"/>
                    </a:lnTo>
                    <a:lnTo>
                      <a:pt x="52" y="755"/>
                    </a:lnTo>
                    <a:lnTo>
                      <a:pt x="36" y="781"/>
                    </a:lnTo>
                    <a:lnTo>
                      <a:pt x="28" y="794"/>
                    </a:lnTo>
                    <a:lnTo>
                      <a:pt x="20" y="808"/>
                    </a:lnTo>
                    <a:lnTo>
                      <a:pt x="14" y="824"/>
                    </a:lnTo>
                    <a:lnTo>
                      <a:pt x="9" y="838"/>
                    </a:lnTo>
                    <a:lnTo>
                      <a:pt x="5" y="853"/>
                    </a:lnTo>
                    <a:lnTo>
                      <a:pt x="1" y="868"/>
                    </a:lnTo>
                    <a:lnTo>
                      <a:pt x="1" y="868"/>
                    </a:lnTo>
                    <a:lnTo>
                      <a:pt x="0" y="883"/>
                    </a:lnTo>
                    <a:lnTo>
                      <a:pt x="1" y="899"/>
                    </a:lnTo>
                    <a:lnTo>
                      <a:pt x="3" y="914"/>
                    </a:lnTo>
                    <a:lnTo>
                      <a:pt x="6" y="929"/>
                    </a:lnTo>
                    <a:lnTo>
                      <a:pt x="6" y="929"/>
                    </a:lnTo>
                    <a:lnTo>
                      <a:pt x="8" y="932"/>
                    </a:lnTo>
                    <a:lnTo>
                      <a:pt x="10" y="933"/>
                    </a:lnTo>
                    <a:lnTo>
                      <a:pt x="14" y="934"/>
                    </a:lnTo>
                    <a:lnTo>
                      <a:pt x="17" y="933"/>
                    </a:lnTo>
                    <a:lnTo>
                      <a:pt x="19" y="933"/>
                    </a:lnTo>
                    <a:lnTo>
                      <a:pt x="20" y="930"/>
                    </a:lnTo>
                    <a:lnTo>
                      <a:pt x="22" y="928"/>
                    </a:lnTo>
                    <a:lnTo>
                      <a:pt x="22" y="924"/>
                    </a:lnTo>
                    <a:lnTo>
                      <a:pt x="22" y="924"/>
                    </a:lnTo>
                    <a:lnTo>
                      <a:pt x="18" y="909"/>
                    </a:lnTo>
                    <a:lnTo>
                      <a:pt x="17" y="894"/>
                    </a:lnTo>
                    <a:lnTo>
                      <a:pt x="17" y="878"/>
                    </a:lnTo>
                    <a:lnTo>
                      <a:pt x="18" y="863"/>
                    </a:lnTo>
                    <a:lnTo>
                      <a:pt x="22" y="848"/>
                    </a:lnTo>
                    <a:lnTo>
                      <a:pt x="27" y="834"/>
                    </a:lnTo>
                    <a:lnTo>
                      <a:pt x="33" y="818"/>
                    </a:lnTo>
                    <a:lnTo>
                      <a:pt x="39" y="804"/>
                    </a:lnTo>
                    <a:lnTo>
                      <a:pt x="39" y="804"/>
                    </a:lnTo>
                    <a:lnTo>
                      <a:pt x="55" y="778"/>
                    </a:lnTo>
                    <a:lnTo>
                      <a:pt x="73" y="752"/>
                    </a:lnTo>
                    <a:lnTo>
                      <a:pt x="90" y="727"/>
                    </a:lnTo>
                    <a:lnTo>
                      <a:pt x="108" y="703"/>
                    </a:lnTo>
                    <a:lnTo>
                      <a:pt x="108" y="703"/>
                    </a:lnTo>
                    <a:lnTo>
                      <a:pt x="145" y="655"/>
                    </a:lnTo>
                    <a:lnTo>
                      <a:pt x="182" y="610"/>
                    </a:lnTo>
                    <a:lnTo>
                      <a:pt x="217" y="564"/>
                    </a:lnTo>
                    <a:lnTo>
                      <a:pt x="235" y="540"/>
                    </a:lnTo>
                    <a:lnTo>
                      <a:pt x="252" y="515"/>
                    </a:lnTo>
                    <a:lnTo>
                      <a:pt x="252" y="515"/>
                    </a:lnTo>
                    <a:lnTo>
                      <a:pt x="268" y="491"/>
                    </a:lnTo>
                    <a:lnTo>
                      <a:pt x="284" y="466"/>
                    </a:lnTo>
                    <a:lnTo>
                      <a:pt x="297" y="439"/>
                    </a:lnTo>
                    <a:lnTo>
                      <a:pt x="310" y="412"/>
                    </a:lnTo>
                    <a:lnTo>
                      <a:pt x="322" y="386"/>
                    </a:lnTo>
                    <a:lnTo>
                      <a:pt x="332" y="358"/>
                    </a:lnTo>
                    <a:lnTo>
                      <a:pt x="341" y="330"/>
                    </a:lnTo>
                    <a:lnTo>
                      <a:pt x="348" y="300"/>
                    </a:lnTo>
                    <a:lnTo>
                      <a:pt x="348" y="300"/>
                    </a:lnTo>
                    <a:lnTo>
                      <a:pt x="355" y="271"/>
                    </a:lnTo>
                    <a:lnTo>
                      <a:pt x="362" y="243"/>
                    </a:lnTo>
                    <a:lnTo>
                      <a:pt x="371" y="215"/>
                    </a:lnTo>
                    <a:lnTo>
                      <a:pt x="376" y="201"/>
                    </a:lnTo>
                    <a:lnTo>
                      <a:pt x="383" y="188"/>
                    </a:lnTo>
                    <a:lnTo>
                      <a:pt x="383" y="188"/>
                    </a:lnTo>
                    <a:lnTo>
                      <a:pt x="390" y="177"/>
                    </a:lnTo>
                    <a:lnTo>
                      <a:pt x="398" y="165"/>
                    </a:lnTo>
                    <a:lnTo>
                      <a:pt x="407" y="154"/>
                    </a:lnTo>
                    <a:lnTo>
                      <a:pt x="417" y="144"/>
                    </a:lnTo>
                    <a:lnTo>
                      <a:pt x="427" y="134"/>
                    </a:lnTo>
                    <a:lnTo>
                      <a:pt x="439" y="125"/>
                    </a:lnTo>
                    <a:lnTo>
                      <a:pt x="461" y="109"/>
                    </a:lnTo>
                    <a:lnTo>
                      <a:pt x="461" y="109"/>
                    </a:lnTo>
                    <a:lnTo>
                      <a:pt x="486" y="94"/>
                    </a:lnTo>
                    <a:lnTo>
                      <a:pt x="511" y="81"/>
                    </a:lnTo>
                    <a:lnTo>
                      <a:pt x="525" y="76"/>
                    </a:lnTo>
                    <a:lnTo>
                      <a:pt x="539" y="71"/>
                    </a:lnTo>
                    <a:lnTo>
                      <a:pt x="553" y="67"/>
                    </a:lnTo>
                    <a:lnTo>
                      <a:pt x="567" y="65"/>
                    </a:lnTo>
                    <a:lnTo>
                      <a:pt x="567" y="65"/>
                    </a:lnTo>
                    <a:lnTo>
                      <a:pt x="575" y="64"/>
                    </a:lnTo>
                    <a:lnTo>
                      <a:pt x="583" y="62"/>
                    </a:lnTo>
                    <a:lnTo>
                      <a:pt x="583" y="62"/>
                    </a:lnTo>
                    <a:lnTo>
                      <a:pt x="597" y="57"/>
                    </a:lnTo>
                    <a:lnTo>
                      <a:pt x="597" y="57"/>
                    </a:lnTo>
                    <a:lnTo>
                      <a:pt x="625" y="48"/>
                    </a:lnTo>
                    <a:lnTo>
                      <a:pt x="625" y="48"/>
                    </a:lnTo>
                    <a:lnTo>
                      <a:pt x="653" y="39"/>
                    </a:lnTo>
                    <a:lnTo>
                      <a:pt x="681" y="31"/>
                    </a:lnTo>
                    <a:lnTo>
                      <a:pt x="709" y="24"/>
                    </a:lnTo>
                    <a:lnTo>
                      <a:pt x="739" y="19"/>
                    </a:lnTo>
                    <a:lnTo>
                      <a:pt x="739" y="19"/>
                    </a:lnTo>
                    <a:lnTo>
                      <a:pt x="766" y="15"/>
                    </a:lnTo>
                    <a:lnTo>
                      <a:pt x="782" y="15"/>
                    </a:lnTo>
                    <a:lnTo>
                      <a:pt x="796" y="15"/>
                    </a:lnTo>
                    <a:lnTo>
                      <a:pt x="811" y="15"/>
                    </a:lnTo>
                    <a:lnTo>
                      <a:pt x="825" y="18"/>
                    </a:lnTo>
                    <a:lnTo>
                      <a:pt x="839" y="20"/>
                    </a:lnTo>
                    <a:lnTo>
                      <a:pt x="853" y="24"/>
                    </a:lnTo>
                    <a:lnTo>
                      <a:pt x="853" y="24"/>
                    </a:lnTo>
                    <a:lnTo>
                      <a:pt x="867" y="29"/>
                    </a:lnTo>
                    <a:lnTo>
                      <a:pt x="880" y="36"/>
                    </a:lnTo>
                    <a:lnTo>
                      <a:pt x="892" y="43"/>
                    </a:lnTo>
                    <a:lnTo>
                      <a:pt x="905" y="51"/>
                    </a:lnTo>
                    <a:lnTo>
                      <a:pt x="916" y="60"/>
                    </a:lnTo>
                    <a:lnTo>
                      <a:pt x="928" y="70"/>
                    </a:lnTo>
                    <a:lnTo>
                      <a:pt x="948" y="89"/>
                    </a:lnTo>
                    <a:lnTo>
                      <a:pt x="948" y="89"/>
                    </a:lnTo>
                    <a:lnTo>
                      <a:pt x="969" y="112"/>
                    </a:lnTo>
                    <a:lnTo>
                      <a:pt x="988" y="135"/>
                    </a:lnTo>
                    <a:lnTo>
                      <a:pt x="1005" y="160"/>
                    </a:lnTo>
                    <a:lnTo>
                      <a:pt x="1022" y="186"/>
                    </a:lnTo>
                    <a:lnTo>
                      <a:pt x="1022" y="186"/>
                    </a:lnTo>
                    <a:lnTo>
                      <a:pt x="1037" y="210"/>
                    </a:lnTo>
                    <a:lnTo>
                      <a:pt x="1051" y="235"/>
                    </a:lnTo>
                    <a:lnTo>
                      <a:pt x="1065" y="261"/>
                    </a:lnTo>
                    <a:lnTo>
                      <a:pt x="1078" y="286"/>
                    </a:lnTo>
                    <a:lnTo>
                      <a:pt x="1078" y="286"/>
                    </a:lnTo>
                    <a:lnTo>
                      <a:pt x="1102" y="340"/>
                    </a:lnTo>
                    <a:lnTo>
                      <a:pt x="1125" y="393"/>
                    </a:lnTo>
                    <a:lnTo>
                      <a:pt x="1125" y="393"/>
                    </a:lnTo>
                    <a:lnTo>
                      <a:pt x="1149" y="447"/>
                    </a:lnTo>
                    <a:lnTo>
                      <a:pt x="1162" y="473"/>
                    </a:lnTo>
                    <a:lnTo>
                      <a:pt x="1176" y="500"/>
                    </a:lnTo>
                    <a:lnTo>
                      <a:pt x="1190" y="526"/>
                    </a:lnTo>
                    <a:lnTo>
                      <a:pt x="1206" y="550"/>
                    </a:lnTo>
                    <a:lnTo>
                      <a:pt x="1223" y="574"/>
                    </a:lnTo>
                    <a:lnTo>
                      <a:pt x="1241" y="597"/>
                    </a:lnTo>
                    <a:lnTo>
                      <a:pt x="1241" y="597"/>
                    </a:lnTo>
                    <a:lnTo>
                      <a:pt x="1262" y="619"/>
                    </a:lnTo>
                    <a:lnTo>
                      <a:pt x="1284" y="639"/>
                    </a:lnTo>
                    <a:lnTo>
                      <a:pt x="1308" y="658"/>
                    </a:lnTo>
                    <a:lnTo>
                      <a:pt x="1332" y="676"/>
                    </a:lnTo>
                    <a:lnTo>
                      <a:pt x="1358" y="694"/>
                    </a:lnTo>
                    <a:lnTo>
                      <a:pt x="1384" y="709"/>
                    </a:lnTo>
                    <a:lnTo>
                      <a:pt x="1436" y="739"/>
                    </a:lnTo>
                    <a:lnTo>
                      <a:pt x="1436" y="739"/>
                    </a:lnTo>
                    <a:lnTo>
                      <a:pt x="1486" y="766"/>
                    </a:lnTo>
                    <a:lnTo>
                      <a:pt x="1486" y="766"/>
                    </a:lnTo>
                    <a:lnTo>
                      <a:pt x="1490" y="766"/>
                    </a:lnTo>
                    <a:lnTo>
                      <a:pt x="1492" y="766"/>
                    </a:lnTo>
                    <a:lnTo>
                      <a:pt x="1495" y="765"/>
                    </a:lnTo>
                    <a:lnTo>
                      <a:pt x="1497" y="762"/>
                    </a:lnTo>
                    <a:lnTo>
                      <a:pt x="1497" y="760"/>
                    </a:lnTo>
                    <a:lnTo>
                      <a:pt x="1497" y="757"/>
                    </a:lnTo>
                    <a:lnTo>
                      <a:pt x="1497" y="755"/>
                    </a:lnTo>
                    <a:lnTo>
                      <a:pt x="1495" y="7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7" name="Freeform 164">
                <a:extLst>
                  <a:ext uri="{FF2B5EF4-FFF2-40B4-BE49-F238E27FC236}">
                    <a16:creationId xmlns:a16="http://schemas.microsoft.com/office/drawing/2014/main" id="{03F5521D-D563-648C-A820-C05BC86C8A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2408"/>
                <a:ext cx="302" cy="266"/>
              </a:xfrm>
              <a:custGeom>
                <a:avLst/>
                <a:gdLst>
                  <a:gd name="T0" fmla="*/ 600 w 604"/>
                  <a:gd name="T1" fmla="*/ 8 h 532"/>
                  <a:gd name="T2" fmla="*/ 585 w 604"/>
                  <a:gd name="T3" fmla="*/ 3 h 532"/>
                  <a:gd name="T4" fmla="*/ 552 w 604"/>
                  <a:gd name="T5" fmla="*/ 0 h 532"/>
                  <a:gd name="T6" fmla="*/ 537 w 604"/>
                  <a:gd name="T7" fmla="*/ 1 h 532"/>
                  <a:gd name="T8" fmla="*/ 502 w 604"/>
                  <a:gd name="T9" fmla="*/ 8 h 532"/>
                  <a:gd name="T10" fmla="*/ 468 w 604"/>
                  <a:gd name="T11" fmla="*/ 15 h 532"/>
                  <a:gd name="T12" fmla="*/ 431 w 604"/>
                  <a:gd name="T13" fmla="*/ 28 h 532"/>
                  <a:gd name="T14" fmla="*/ 397 w 604"/>
                  <a:gd name="T15" fmla="*/ 43 h 532"/>
                  <a:gd name="T16" fmla="*/ 362 w 604"/>
                  <a:gd name="T17" fmla="*/ 64 h 532"/>
                  <a:gd name="T18" fmla="*/ 332 w 604"/>
                  <a:gd name="T19" fmla="*/ 87 h 532"/>
                  <a:gd name="T20" fmla="*/ 315 w 604"/>
                  <a:gd name="T21" fmla="*/ 99 h 532"/>
                  <a:gd name="T22" fmla="*/ 270 w 604"/>
                  <a:gd name="T23" fmla="*/ 145 h 532"/>
                  <a:gd name="T24" fmla="*/ 215 w 604"/>
                  <a:gd name="T25" fmla="*/ 211 h 532"/>
                  <a:gd name="T26" fmla="*/ 187 w 604"/>
                  <a:gd name="T27" fmla="*/ 246 h 532"/>
                  <a:gd name="T28" fmla="*/ 109 w 604"/>
                  <a:gd name="T29" fmla="*/ 354 h 532"/>
                  <a:gd name="T30" fmla="*/ 54 w 604"/>
                  <a:gd name="T31" fmla="*/ 438 h 532"/>
                  <a:gd name="T32" fmla="*/ 26 w 604"/>
                  <a:gd name="T33" fmla="*/ 479 h 532"/>
                  <a:gd name="T34" fmla="*/ 1 w 604"/>
                  <a:gd name="T35" fmla="*/ 521 h 532"/>
                  <a:gd name="T36" fmla="*/ 0 w 604"/>
                  <a:gd name="T37" fmla="*/ 525 h 532"/>
                  <a:gd name="T38" fmla="*/ 3 w 604"/>
                  <a:gd name="T39" fmla="*/ 530 h 532"/>
                  <a:gd name="T40" fmla="*/ 8 w 604"/>
                  <a:gd name="T41" fmla="*/ 532 h 532"/>
                  <a:gd name="T42" fmla="*/ 13 w 604"/>
                  <a:gd name="T43" fmla="*/ 531 h 532"/>
                  <a:gd name="T44" fmla="*/ 14 w 604"/>
                  <a:gd name="T45" fmla="*/ 528 h 532"/>
                  <a:gd name="T46" fmla="*/ 36 w 604"/>
                  <a:gd name="T47" fmla="*/ 491 h 532"/>
                  <a:gd name="T48" fmla="*/ 59 w 604"/>
                  <a:gd name="T49" fmla="*/ 457 h 532"/>
                  <a:gd name="T50" fmla="*/ 107 w 604"/>
                  <a:gd name="T51" fmla="*/ 385 h 532"/>
                  <a:gd name="T52" fmla="*/ 182 w 604"/>
                  <a:gd name="T53" fmla="*/ 278 h 532"/>
                  <a:gd name="T54" fmla="*/ 209 w 604"/>
                  <a:gd name="T55" fmla="*/ 243 h 532"/>
                  <a:gd name="T56" fmla="*/ 259 w 604"/>
                  <a:gd name="T57" fmla="*/ 181 h 532"/>
                  <a:gd name="T58" fmla="*/ 315 w 604"/>
                  <a:gd name="T59" fmla="*/ 121 h 532"/>
                  <a:gd name="T60" fmla="*/ 346 w 604"/>
                  <a:gd name="T61" fmla="*/ 96 h 532"/>
                  <a:gd name="T62" fmla="*/ 378 w 604"/>
                  <a:gd name="T63" fmla="*/ 71 h 532"/>
                  <a:gd name="T64" fmla="*/ 413 w 604"/>
                  <a:gd name="T65" fmla="*/ 52 h 532"/>
                  <a:gd name="T66" fmla="*/ 451 w 604"/>
                  <a:gd name="T67" fmla="*/ 37 h 532"/>
                  <a:gd name="T68" fmla="*/ 487 w 604"/>
                  <a:gd name="T69" fmla="*/ 27 h 532"/>
                  <a:gd name="T70" fmla="*/ 523 w 604"/>
                  <a:gd name="T71" fmla="*/ 19 h 532"/>
                  <a:gd name="T72" fmla="*/ 558 w 604"/>
                  <a:gd name="T73" fmla="*/ 15 h 532"/>
                  <a:gd name="T74" fmla="*/ 576 w 604"/>
                  <a:gd name="T75" fmla="*/ 17 h 532"/>
                  <a:gd name="T76" fmla="*/ 592 w 604"/>
                  <a:gd name="T77" fmla="*/ 20 h 532"/>
                  <a:gd name="T78" fmla="*/ 596 w 604"/>
                  <a:gd name="T79" fmla="*/ 22 h 532"/>
                  <a:gd name="T80" fmla="*/ 601 w 604"/>
                  <a:gd name="T81" fmla="*/ 19 h 532"/>
                  <a:gd name="T82" fmla="*/ 604 w 604"/>
                  <a:gd name="T83" fmla="*/ 14 h 532"/>
                  <a:gd name="T84" fmla="*/ 603 w 604"/>
                  <a:gd name="T85" fmla="*/ 9 h 532"/>
                  <a:gd name="T86" fmla="*/ 600 w 604"/>
                  <a:gd name="T87" fmla="*/ 8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04" h="532">
                    <a:moveTo>
                      <a:pt x="600" y="8"/>
                    </a:moveTo>
                    <a:lnTo>
                      <a:pt x="600" y="8"/>
                    </a:lnTo>
                    <a:lnTo>
                      <a:pt x="592" y="5"/>
                    </a:lnTo>
                    <a:lnTo>
                      <a:pt x="585" y="3"/>
                    </a:lnTo>
                    <a:lnTo>
                      <a:pt x="568" y="0"/>
                    </a:lnTo>
                    <a:lnTo>
                      <a:pt x="552" y="0"/>
                    </a:lnTo>
                    <a:lnTo>
                      <a:pt x="537" y="1"/>
                    </a:lnTo>
                    <a:lnTo>
                      <a:pt x="537" y="1"/>
                    </a:lnTo>
                    <a:lnTo>
                      <a:pt x="519" y="4"/>
                    </a:lnTo>
                    <a:lnTo>
                      <a:pt x="502" y="8"/>
                    </a:lnTo>
                    <a:lnTo>
                      <a:pt x="468" y="15"/>
                    </a:lnTo>
                    <a:lnTo>
                      <a:pt x="468" y="15"/>
                    </a:lnTo>
                    <a:lnTo>
                      <a:pt x="450" y="22"/>
                    </a:lnTo>
                    <a:lnTo>
                      <a:pt x="431" y="28"/>
                    </a:lnTo>
                    <a:lnTo>
                      <a:pt x="413" y="36"/>
                    </a:lnTo>
                    <a:lnTo>
                      <a:pt x="397" y="43"/>
                    </a:lnTo>
                    <a:lnTo>
                      <a:pt x="379" y="54"/>
                    </a:lnTo>
                    <a:lnTo>
                      <a:pt x="362" y="64"/>
                    </a:lnTo>
                    <a:lnTo>
                      <a:pt x="347" y="74"/>
                    </a:lnTo>
                    <a:lnTo>
                      <a:pt x="332" y="87"/>
                    </a:lnTo>
                    <a:lnTo>
                      <a:pt x="332" y="87"/>
                    </a:lnTo>
                    <a:lnTo>
                      <a:pt x="315" y="99"/>
                    </a:lnTo>
                    <a:lnTo>
                      <a:pt x="300" y="115"/>
                    </a:lnTo>
                    <a:lnTo>
                      <a:pt x="270" y="145"/>
                    </a:lnTo>
                    <a:lnTo>
                      <a:pt x="242" y="178"/>
                    </a:lnTo>
                    <a:lnTo>
                      <a:pt x="215" y="211"/>
                    </a:lnTo>
                    <a:lnTo>
                      <a:pt x="215" y="211"/>
                    </a:lnTo>
                    <a:lnTo>
                      <a:pt x="187" y="246"/>
                    </a:lnTo>
                    <a:lnTo>
                      <a:pt x="160" y="281"/>
                    </a:lnTo>
                    <a:lnTo>
                      <a:pt x="109" y="354"/>
                    </a:lnTo>
                    <a:lnTo>
                      <a:pt x="109" y="354"/>
                    </a:lnTo>
                    <a:lnTo>
                      <a:pt x="54" y="438"/>
                    </a:lnTo>
                    <a:lnTo>
                      <a:pt x="54" y="438"/>
                    </a:lnTo>
                    <a:lnTo>
                      <a:pt x="26" y="479"/>
                    </a:lnTo>
                    <a:lnTo>
                      <a:pt x="13" y="499"/>
                    </a:lnTo>
                    <a:lnTo>
                      <a:pt x="1" y="521"/>
                    </a:lnTo>
                    <a:lnTo>
                      <a:pt x="1" y="521"/>
                    </a:lnTo>
                    <a:lnTo>
                      <a:pt x="0" y="525"/>
                    </a:lnTo>
                    <a:lnTo>
                      <a:pt x="1" y="527"/>
                    </a:lnTo>
                    <a:lnTo>
                      <a:pt x="3" y="530"/>
                    </a:lnTo>
                    <a:lnTo>
                      <a:pt x="4" y="531"/>
                    </a:lnTo>
                    <a:lnTo>
                      <a:pt x="8" y="532"/>
                    </a:lnTo>
                    <a:lnTo>
                      <a:pt x="10" y="532"/>
                    </a:lnTo>
                    <a:lnTo>
                      <a:pt x="13" y="531"/>
                    </a:lnTo>
                    <a:lnTo>
                      <a:pt x="14" y="528"/>
                    </a:lnTo>
                    <a:lnTo>
                      <a:pt x="14" y="528"/>
                    </a:lnTo>
                    <a:lnTo>
                      <a:pt x="24" y="509"/>
                    </a:lnTo>
                    <a:lnTo>
                      <a:pt x="36" y="491"/>
                    </a:lnTo>
                    <a:lnTo>
                      <a:pt x="59" y="457"/>
                    </a:lnTo>
                    <a:lnTo>
                      <a:pt x="59" y="457"/>
                    </a:lnTo>
                    <a:lnTo>
                      <a:pt x="107" y="385"/>
                    </a:lnTo>
                    <a:lnTo>
                      <a:pt x="107" y="385"/>
                    </a:lnTo>
                    <a:lnTo>
                      <a:pt x="157" y="313"/>
                    </a:lnTo>
                    <a:lnTo>
                      <a:pt x="182" y="278"/>
                    </a:lnTo>
                    <a:lnTo>
                      <a:pt x="209" y="243"/>
                    </a:lnTo>
                    <a:lnTo>
                      <a:pt x="209" y="243"/>
                    </a:lnTo>
                    <a:lnTo>
                      <a:pt x="233" y="211"/>
                    </a:lnTo>
                    <a:lnTo>
                      <a:pt x="259" y="181"/>
                    </a:lnTo>
                    <a:lnTo>
                      <a:pt x="286" y="150"/>
                    </a:lnTo>
                    <a:lnTo>
                      <a:pt x="315" y="121"/>
                    </a:lnTo>
                    <a:lnTo>
                      <a:pt x="329" y="108"/>
                    </a:lnTo>
                    <a:lnTo>
                      <a:pt x="346" y="96"/>
                    </a:lnTo>
                    <a:lnTo>
                      <a:pt x="361" y="83"/>
                    </a:lnTo>
                    <a:lnTo>
                      <a:pt x="378" y="71"/>
                    </a:lnTo>
                    <a:lnTo>
                      <a:pt x="395" y="61"/>
                    </a:lnTo>
                    <a:lnTo>
                      <a:pt x="413" y="52"/>
                    </a:lnTo>
                    <a:lnTo>
                      <a:pt x="432" y="43"/>
                    </a:lnTo>
                    <a:lnTo>
                      <a:pt x="451" y="37"/>
                    </a:lnTo>
                    <a:lnTo>
                      <a:pt x="451" y="37"/>
                    </a:lnTo>
                    <a:lnTo>
                      <a:pt x="487" y="27"/>
                    </a:lnTo>
                    <a:lnTo>
                      <a:pt x="523" y="19"/>
                    </a:lnTo>
                    <a:lnTo>
                      <a:pt x="523" y="19"/>
                    </a:lnTo>
                    <a:lnTo>
                      <a:pt x="540" y="17"/>
                    </a:lnTo>
                    <a:lnTo>
                      <a:pt x="558" y="15"/>
                    </a:lnTo>
                    <a:lnTo>
                      <a:pt x="567" y="15"/>
                    </a:lnTo>
                    <a:lnTo>
                      <a:pt x="576" y="17"/>
                    </a:lnTo>
                    <a:lnTo>
                      <a:pt x="585" y="18"/>
                    </a:lnTo>
                    <a:lnTo>
                      <a:pt x="592" y="20"/>
                    </a:lnTo>
                    <a:lnTo>
                      <a:pt x="592" y="20"/>
                    </a:lnTo>
                    <a:lnTo>
                      <a:pt x="596" y="22"/>
                    </a:lnTo>
                    <a:lnTo>
                      <a:pt x="599" y="20"/>
                    </a:lnTo>
                    <a:lnTo>
                      <a:pt x="601" y="19"/>
                    </a:lnTo>
                    <a:lnTo>
                      <a:pt x="603" y="17"/>
                    </a:lnTo>
                    <a:lnTo>
                      <a:pt x="604" y="14"/>
                    </a:lnTo>
                    <a:lnTo>
                      <a:pt x="604" y="12"/>
                    </a:lnTo>
                    <a:lnTo>
                      <a:pt x="603" y="9"/>
                    </a:lnTo>
                    <a:lnTo>
                      <a:pt x="600" y="8"/>
                    </a:lnTo>
                    <a:lnTo>
                      <a:pt x="60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8" name="Freeform 165">
                <a:extLst>
                  <a:ext uri="{FF2B5EF4-FFF2-40B4-BE49-F238E27FC236}">
                    <a16:creationId xmlns:a16="http://schemas.microsoft.com/office/drawing/2014/main" id="{5222822C-F391-F15F-43DD-508DDCCDE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0" y="2418"/>
                <a:ext cx="153" cy="196"/>
              </a:xfrm>
              <a:custGeom>
                <a:avLst/>
                <a:gdLst>
                  <a:gd name="T0" fmla="*/ 0 w 307"/>
                  <a:gd name="T1" fmla="*/ 7 h 392"/>
                  <a:gd name="T2" fmla="*/ 5 w 307"/>
                  <a:gd name="T3" fmla="*/ 60 h 392"/>
                  <a:gd name="T4" fmla="*/ 16 w 307"/>
                  <a:gd name="T5" fmla="*/ 111 h 392"/>
                  <a:gd name="T6" fmla="*/ 32 w 307"/>
                  <a:gd name="T7" fmla="*/ 159 h 392"/>
                  <a:gd name="T8" fmla="*/ 52 w 307"/>
                  <a:gd name="T9" fmla="*/ 207 h 392"/>
                  <a:gd name="T10" fmla="*/ 65 w 307"/>
                  <a:gd name="T11" fmla="*/ 230 h 392"/>
                  <a:gd name="T12" fmla="*/ 93 w 307"/>
                  <a:gd name="T13" fmla="*/ 273 h 392"/>
                  <a:gd name="T14" fmla="*/ 126 w 307"/>
                  <a:gd name="T15" fmla="*/ 314 h 392"/>
                  <a:gd name="T16" fmla="*/ 167 w 307"/>
                  <a:gd name="T17" fmla="*/ 349 h 392"/>
                  <a:gd name="T18" fmla="*/ 188 w 307"/>
                  <a:gd name="T19" fmla="*/ 363 h 392"/>
                  <a:gd name="T20" fmla="*/ 215 w 307"/>
                  <a:gd name="T21" fmla="*/ 375 h 392"/>
                  <a:gd name="T22" fmla="*/ 242 w 307"/>
                  <a:gd name="T23" fmla="*/ 384 h 392"/>
                  <a:gd name="T24" fmla="*/ 270 w 307"/>
                  <a:gd name="T25" fmla="*/ 389 h 392"/>
                  <a:gd name="T26" fmla="*/ 299 w 307"/>
                  <a:gd name="T27" fmla="*/ 392 h 392"/>
                  <a:gd name="T28" fmla="*/ 303 w 307"/>
                  <a:gd name="T29" fmla="*/ 391 h 392"/>
                  <a:gd name="T30" fmla="*/ 307 w 307"/>
                  <a:gd name="T31" fmla="*/ 387 h 392"/>
                  <a:gd name="T32" fmla="*/ 307 w 307"/>
                  <a:gd name="T33" fmla="*/ 382 h 392"/>
                  <a:gd name="T34" fmla="*/ 303 w 307"/>
                  <a:gd name="T35" fmla="*/ 377 h 392"/>
                  <a:gd name="T36" fmla="*/ 299 w 307"/>
                  <a:gd name="T37" fmla="*/ 377 h 392"/>
                  <a:gd name="T38" fmla="*/ 275 w 307"/>
                  <a:gd name="T39" fmla="*/ 375 h 392"/>
                  <a:gd name="T40" fmla="*/ 228 w 307"/>
                  <a:gd name="T41" fmla="*/ 363 h 392"/>
                  <a:gd name="T42" fmla="*/ 185 w 307"/>
                  <a:gd name="T43" fmla="*/ 341 h 392"/>
                  <a:gd name="T44" fmla="*/ 146 w 307"/>
                  <a:gd name="T45" fmla="*/ 312 h 392"/>
                  <a:gd name="T46" fmla="*/ 129 w 307"/>
                  <a:gd name="T47" fmla="*/ 294 h 392"/>
                  <a:gd name="T48" fmla="*/ 97 w 307"/>
                  <a:gd name="T49" fmla="*/ 254 h 392"/>
                  <a:gd name="T50" fmla="*/ 70 w 307"/>
                  <a:gd name="T51" fmla="*/ 210 h 392"/>
                  <a:gd name="T52" fmla="*/ 50 w 307"/>
                  <a:gd name="T53" fmla="*/ 163 h 392"/>
                  <a:gd name="T54" fmla="*/ 33 w 307"/>
                  <a:gd name="T55" fmla="*/ 114 h 392"/>
                  <a:gd name="T56" fmla="*/ 27 w 307"/>
                  <a:gd name="T57" fmla="*/ 88 h 392"/>
                  <a:gd name="T58" fmla="*/ 17 w 307"/>
                  <a:gd name="T59" fmla="*/ 34 h 392"/>
                  <a:gd name="T60" fmla="*/ 16 w 307"/>
                  <a:gd name="T61" fmla="*/ 7 h 392"/>
                  <a:gd name="T62" fmla="*/ 12 w 307"/>
                  <a:gd name="T63" fmla="*/ 2 h 392"/>
                  <a:gd name="T64" fmla="*/ 7 w 307"/>
                  <a:gd name="T65" fmla="*/ 0 h 392"/>
                  <a:gd name="T66" fmla="*/ 2 w 307"/>
                  <a:gd name="T67" fmla="*/ 2 h 392"/>
                  <a:gd name="T68" fmla="*/ 0 w 307"/>
                  <a:gd name="T69" fmla="*/ 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7" h="392">
                    <a:moveTo>
                      <a:pt x="0" y="7"/>
                    </a:moveTo>
                    <a:lnTo>
                      <a:pt x="0" y="7"/>
                    </a:lnTo>
                    <a:lnTo>
                      <a:pt x="2" y="33"/>
                    </a:lnTo>
                    <a:lnTo>
                      <a:pt x="5" y="60"/>
                    </a:lnTo>
                    <a:lnTo>
                      <a:pt x="10" y="85"/>
                    </a:lnTo>
                    <a:lnTo>
                      <a:pt x="16" y="111"/>
                    </a:lnTo>
                    <a:lnTo>
                      <a:pt x="23" y="135"/>
                    </a:lnTo>
                    <a:lnTo>
                      <a:pt x="32" y="159"/>
                    </a:lnTo>
                    <a:lnTo>
                      <a:pt x="42" y="183"/>
                    </a:lnTo>
                    <a:lnTo>
                      <a:pt x="52" y="207"/>
                    </a:lnTo>
                    <a:lnTo>
                      <a:pt x="52" y="207"/>
                    </a:lnTo>
                    <a:lnTo>
                      <a:pt x="65" y="230"/>
                    </a:lnTo>
                    <a:lnTo>
                      <a:pt x="78" y="252"/>
                    </a:lnTo>
                    <a:lnTo>
                      <a:pt x="93" y="273"/>
                    </a:lnTo>
                    <a:lnTo>
                      <a:pt x="110" y="295"/>
                    </a:lnTo>
                    <a:lnTo>
                      <a:pt x="126" y="314"/>
                    </a:lnTo>
                    <a:lnTo>
                      <a:pt x="145" y="332"/>
                    </a:lnTo>
                    <a:lnTo>
                      <a:pt x="167" y="349"/>
                    </a:lnTo>
                    <a:lnTo>
                      <a:pt x="188" y="363"/>
                    </a:lnTo>
                    <a:lnTo>
                      <a:pt x="188" y="363"/>
                    </a:lnTo>
                    <a:lnTo>
                      <a:pt x="201" y="369"/>
                    </a:lnTo>
                    <a:lnTo>
                      <a:pt x="215" y="375"/>
                    </a:lnTo>
                    <a:lnTo>
                      <a:pt x="228" y="380"/>
                    </a:lnTo>
                    <a:lnTo>
                      <a:pt x="242" y="384"/>
                    </a:lnTo>
                    <a:lnTo>
                      <a:pt x="256" y="388"/>
                    </a:lnTo>
                    <a:lnTo>
                      <a:pt x="270" y="389"/>
                    </a:lnTo>
                    <a:lnTo>
                      <a:pt x="285" y="392"/>
                    </a:lnTo>
                    <a:lnTo>
                      <a:pt x="299" y="392"/>
                    </a:lnTo>
                    <a:lnTo>
                      <a:pt x="299" y="392"/>
                    </a:lnTo>
                    <a:lnTo>
                      <a:pt x="303" y="391"/>
                    </a:lnTo>
                    <a:lnTo>
                      <a:pt x="305" y="389"/>
                    </a:lnTo>
                    <a:lnTo>
                      <a:pt x="307" y="387"/>
                    </a:lnTo>
                    <a:lnTo>
                      <a:pt x="307" y="384"/>
                    </a:lnTo>
                    <a:lnTo>
                      <a:pt x="307" y="382"/>
                    </a:lnTo>
                    <a:lnTo>
                      <a:pt x="305" y="379"/>
                    </a:lnTo>
                    <a:lnTo>
                      <a:pt x="303" y="377"/>
                    </a:lnTo>
                    <a:lnTo>
                      <a:pt x="299" y="377"/>
                    </a:lnTo>
                    <a:lnTo>
                      <a:pt x="299" y="377"/>
                    </a:lnTo>
                    <a:lnTo>
                      <a:pt x="286" y="377"/>
                    </a:lnTo>
                    <a:lnTo>
                      <a:pt x="275" y="375"/>
                    </a:lnTo>
                    <a:lnTo>
                      <a:pt x="251" y="370"/>
                    </a:lnTo>
                    <a:lnTo>
                      <a:pt x="228" y="363"/>
                    </a:lnTo>
                    <a:lnTo>
                      <a:pt x="205" y="354"/>
                    </a:lnTo>
                    <a:lnTo>
                      <a:pt x="185" y="341"/>
                    </a:lnTo>
                    <a:lnTo>
                      <a:pt x="164" y="327"/>
                    </a:lnTo>
                    <a:lnTo>
                      <a:pt x="146" y="312"/>
                    </a:lnTo>
                    <a:lnTo>
                      <a:pt x="129" y="294"/>
                    </a:lnTo>
                    <a:lnTo>
                      <a:pt x="129" y="294"/>
                    </a:lnTo>
                    <a:lnTo>
                      <a:pt x="112" y="275"/>
                    </a:lnTo>
                    <a:lnTo>
                      <a:pt x="97" y="254"/>
                    </a:lnTo>
                    <a:lnTo>
                      <a:pt x="83" y="233"/>
                    </a:lnTo>
                    <a:lnTo>
                      <a:pt x="70" y="210"/>
                    </a:lnTo>
                    <a:lnTo>
                      <a:pt x="60" y="187"/>
                    </a:lnTo>
                    <a:lnTo>
                      <a:pt x="50" y="163"/>
                    </a:lnTo>
                    <a:lnTo>
                      <a:pt x="41" y="139"/>
                    </a:lnTo>
                    <a:lnTo>
                      <a:pt x="33" y="114"/>
                    </a:lnTo>
                    <a:lnTo>
                      <a:pt x="33" y="114"/>
                    </a:lnTo>
                    <a:lnTo>
                      <a:pt x="27" y="88"/>
                    </a:lnTo>
                    <a:lnTo>
                      <a:pt x="21" y="61"/>
                    </a:lnTo>
                    <a:lnTo>
                      <a:pt x="17" y="34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4" y="5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9" name="Freeform 166">
                <a:extLst>
                  <a:ext uri="{FF2B5EF4-FFF2-40B4-BE49-F238E27FC236}">
                    <a16:creationId xmlns:a16="http://schemas.microsoft.com/office/drawing/2014/main" id="{DAB887F1-89CD-1FFA-750C-29AE1DE33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1" y="2580"/>
                <a:ext cx="126" cy="62"/>
              </a:xfrm>
              <a:custGeom>
                <a:avLst/>
                <a:gdLst>
                  <a:gd name="T0" fmla="*/ 1 w 252"/>
                  <a:gd name="T1" fmla="*/ 12 h 124"/>
                  <a:gd name="T2" fmla="*/ 1 w 252"/>
                  <a:gd name="T3" fmla="*/ 12 h 124"/>
                  <a:gd name="T4" fmla="*/ 19 w 252"/>
                  <a:gd name="T5" fmla="*/ 36 h 124"/>
                  <a:gd name="T6" fmla="*/ 40 w 252"/>
                  <a:gd name="T7" fmla="*/ 59 h 124"/>
                  <a:gd name="T8" fmla="*/ 50 w 252"/>
                  <a:gd name="T9" fmla="*/ 69 h 124"/>
                  <a:gd name="T10" fmla="*/ 61 w 252"/>
                  <a:gd name="T11" fmla="*/ 79 h 124"/>
                  <a:gd name="T12" fmla="*/ 73 w 252"/>
                  <a:gd name="T13" fmla="*/ 88 h 124"/>
                  <a:gd name="T14" fmla="*/ 85 w 252"/>
                  <a:gd name="T15" fmla="*/ 97 h 124"/>
                  <a:gd name="T16" fmla="*/ 85 w 252"/>
                  <a:gd name="T17" fmla="*/ 97 h 124"/>
                  <a:gd name="T18" fmla="*/ 97 w 252"/>
                  <a:gd name="T19" fmla="*/ 103 h 124"/>
                  <a:gd name="T20" fmla="*/ 108 w 252"/>
                  <a:gd name="T21" fmla="*/ 110 h 124"/>
                  <a:gd name="T22" fmla="*/ 121 w 252"/>
                  <a:gd name="T23" fmla="*/ 115 h 124"/>
                  <a:gd name="T24" fmla="*/ 134 w 252"/>
                  <a:gd name="T25" fmla="*/ 118 h 124"/>
                  <a:gd name="T26" fmla="*/ 134 w 252"/>
                  <a:gd name="T27" fmla="*/ 118 h 124"/>
                  <a:gd name="T28" fmla="*/ 146 w 252"/>
                  <a:gd name="T29" fmla="*/ 121 h 124"/>
                  <a:gd name="T30" fmla="*/ 160 w 252"/>
                  <a:gd name="T31" fmla="*/ 122 h 124"/>
                  <a:gd name="T32" fmla="*/ 187 w 252"/>
                  <a:gd name="T33" fmla="*/ 124 h 124"/>
                  <a:gd name="T34" fmla="*/ 187 w 252"/>
                  <a:gd name="T35" fmla="*/ 124 h 124"/>
                  <a:gd name="T36" fmla="*/ 217 w 252"/>
                  <a:gd name="T37" fmla="*/ 122 h 124"/>
                  <a:gd name="T38" fmla="*/ 247 w 252"/>
                  <a:gd name="T39" fmla="*/ 118 h 124"/>
                  <a:gd name="T40" fmla="*/ 247 w 252"/>
                  <a:gd name="T41" fmla="*/ 118 h 124"/>
                  <a:gd name="T42" fmla="*/ 251 w 252"/>
                  <a:gd name="T43" fmla="*/ 117 h 124"/>
                  <a:gd name="T44" fmla="*/ 252 w 252"/>
                  <a:gd name="T45" fmla="*/ 116 h 124"/>
                  <a:gd name="T46" fmla="*/ 252 w 252"/>
                  <a:gd name="T47" fmla="*/ 113 h 124"/>
                  <a:gd name="T48" fmla="*/ 252 w 252"/>
                  <a:gd name="T49" fmla="*/ 110 h 124"/>
                  <a:gd name="T50" fmla="*/ 251 w 252"/>
                  <a:gd name="T51" fmla="*/ 107 h 124"/>
                  <a:gd name="T52" fmla="*/ 249 w 252"/>
                  <a:gd name="T53" fmla="*/ 106 h 124"/>
                  <a:gd name="T54" fmla="*/ 247 w 252"/>
                  <a:gd name="T55" fmla="*/ 104 h 124"/>
                  <a:gd name="T56" fmla="*/ 243 w 252"/>
                  <a:gd name="T57" fmla="*/ 103 h 124"/>
                  <a:gd name="T58" fmla="*/ 243 w 252"/>
                  <a:gd name="T59" fmla="*/ 103 h 124"/>
                  <a:gd name="T60" fmla="*/ 219 w 252"/>
                  <a:gd name="T61" fmla="*/ 107 h 124"/>
                  <a:gd name="T62" fmla="*/ 193 w 252"/>
                  <a:gd name="T63" fmla="*/ 108 h 124"/>
                  <a:gd name="T64" fmla="*/ 169 w 252"/>
                  <a:gd name="T65" fmla="*/ 108 h 124"/>
                  <a:gd name="T66" fmla="*/ 144 w 252"/>
                  <a:gd name="T67" fmla="*/ 104 h 124"/>
                  <a:gd name="T68" fmla="*/ 144 w 252"/>
                  <a:gd name="T69" fmla="*/ 104 h 124"/>
                  <a:gd name="T70" fmla="*/ 131 w 252"/>
                  <a:gd name="T71" fmla="*/ 102 h 124"/>
                  <a:gd name="T72" fmla="*/ 120 w 252"/>
                  <a:gd name="T73" fmla="*/ 97 h 124"/>
                  <a:gd name="T74" fmla="*/ 107 w 252"/>
                  <a:gd name="T75" fmla="*/ 92 h 124"/>
                  <a:gd name="T76" fmla="*/ 95 w 252"/>
                  <a:gd name="T77" fmla="*/ 85 h 124"/>
                  <a:gd name="T78" fmla="*/ 85 w 252"/>
                  <a:gd name="T79" fmla="*/ 78 h 124"/>
                  <a:gd name="T80" fmla="*/ 74 w 252"/>
                  <a:gd name="T81" fmla="*/ 70 h 124"/>
                  <a:gd name="T82" fmla="*/ 55 w 252"/>
                  <a:gd name="T83" fmla="*/ 52 h 124"/>
                  <a:gd name="T84" fmla="*/ 55 w 252"/>
                  <a:gd name="T85" fmla="*/ 52 h 124"/>
                  <a:gd name="T86" fmla="*/ 45 w 252"/>
                  <a:gd name="T87" fmla="*/ 41 h 124"/>
                  <a:gd name="T88" fmla="*/ 33 w 252"/>
                  <a:gd name="T89" fmla="*/ 29 h 124"/>
                  <a:gd name="T90" fmla="*/ 14 w 252"/>
                  <a:gd name="T91" fmla="*/ 4 h 124"/>
                  <a:gd name="T92" fmla="*/ 14 w 252"/>
                  <a:gd name="T93" fmla="*/ 4 h 124"/>
                  <a:gd name="T94" fmla="*/ 12 w 252"/>
                  <a:gd name="T95" fmla="*/ 1 h 124"/>
                  <a:gd name="T96" fmla="*/ 9 w 252"/>
                  <a:gd name="T97" fmla="*/ 0 h 124"/>
                  <a:gd name="T98" fmla="*/ 6 w 252"/>
                  <a:gd name="T99" fmla="*/ 1 h 124"/>
                  <a:gd name="T100" fmla="*/ 4 w 252"/>
                  <a:gd name="T101" fmla="*/ 1 h 124"/>
                  <a:gd name="T102" fmla="*/ 1 w 252"/>
                  <a:gd name="T103" fmla="*/ 4 h 124"/>
                  <a:gd name="T104" fmla="*/ 0 w 252"/>
                  <a:gd name="T105" fmla="*/ 6 h 124"/>
                  <a:gd name="T106" fmla="*/ 0 w 252"/>
                  <a:gd name="T107" fmla="*/ 9 h 124"/>
                  <a:gd name="T108" fmla="*/ 1 w 252"/>
                  <a:gd name="T109" fmla="*/ 12 h 124"/>
                  <a:gd name="T110" fmla="*/ 1 w 252"/>
                  <a:gd name="T111" fmla="*/ 1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52" h="124">
                    <a:moveTo>
                      <a:pt x="1" y="12"/>
                    </a:moveTo>
                    <a:lnTo>
                      <a:pt x="1" y="12"/>
                    </a:lnTo>
                    <a:lnTo>
                      <a:pt x="19" y="36"/>
                    </a:lnTo>
                    <a:lnTo>
                      <a:pt x="40" y="59"/>
                    </a:lnTo>
                    <a:lnTo>
                      <a:pt x="50" y="69"/>
                    </a:lnTo>
                    <a:lnTo>
                      <a:pt x="61" y="79"/>
                    </a:lnTo>
                    <a:lnTo>
                      <a:pt x="73" y="88"/>
                    </a:lnTo>
                    <a:lnTo>
                      <a:pt x="85" y="97"/>
                    </a:lnTo>
                    <a:lnTo>
                      <a:pt x="85" y="97"/>
                    </a:lnTo>
                    <a:lnTo>
                      <a:pt x="97" y="103"/>
                    </a:lnTo>
                    <a:lnTo>
                      <a:pt x="108" y="110"/>
                    </a:lnTo>
                    <a:lnTo>
                      <a:pt x="121" y="115"/>
                    </a:lnTo>
                    <a:lnTo>
                      <a:pt x="134" y="118"/>
                    </a:lnTo>
                    <a:lnTo>
                      <a:pt x="134" y="118"/>
                    </a:lnTo>
                    <a:lnTo>
                      <a:pt x="146" y="121"/>
                    </a:lnTo>
                    <a:lnTo>
                      <a:pt x="160" y="122"/>
                    </a:lnTo>
                    <a:lnTo>
                      <a:pt x="187" y="124"/>
                    </a:lnTo>
                    <a:lnTo>
                      <a:pt x="187" y="124"/>
                    </a:lnTo>
                    <a:lnTo>
                      <a:pt x="217" y="122"/>
                    </a:lnTo>
                    <a:lnTo>
                      <a:pt x="247" y="118"/>
                    </a:lnTo>
                    <a:lnTo>
                      <a:pt x="247" y="118"/>
                    </a:lnTo>
                    <a:lnTo>
                      <a:pt x="251" y="117"/>
                    </a:lnTo>
                    <a:lnTo>
                      <a:pt x="252" y="116"/>
                    </a:lnTo>
                    <a:lnTo>
                      <a:pt x="252" y="113"/>
                    </a:lnTo>
                    <a:lnTo>
                      <a:pt x="252" y="110"/>
                    </a:lnTo>
                    <a:lnTo>
                      <a:pt x="251" y="107"/>
                    </a:lnTo>
                    <a:lnTo>
                      <a:pt x="249" y="106"/>
                    </a:lnTo>
                    <a:lnTo>
                      <a:pt x="247" y="104"/>
                    </a:lnTo>
                    <a:lnTo>
                      <a:pt x="243" y="103"/>
                    </a:lnTo>
                    <a:lnTo>
                      <a:pt x="243" y="103"/>
                    </a:lnTo>
                    <a:lnTo>
                      <a:pt x="219" y="107"/>
                    </a:lnTo>
                    <a:lnTo>
                      <a:pt x="193" y="108"/>
                    </a:lnTo>
                    <a:lnTo>
                      <a:pt x="169" y="108"/>
                    </a:lnTo>
                    <a:lnTo>
                      <a:pt x="144" y="104"/>
                    </a:lnTo>
                    <a:lnTo>
                      <a:pt x="144" y="104"/>
                    </a:lnTo>
                    <a:lnTo>
                      <a:pt x="131" y="102"/>
                    </a:lnTo>
                    <a:lnTo>
                      <a:pt x="120" y="97"/>
                    </a:lnTo>
                    <a:lnTo>
                      <a:pt x="107" y="92"/>
                    </a:lnTo>
                    <a:lnTo>
                      <a:pt x="95" y="85"/>
                    </a:lnTo>
                    <a:lnTo>
                      <a:pt x="85" y="78"/>
                    </a:lnTo>
                    <a:lnTo>
                      <a:pt x="74" y="70"/>
                    </a:lnTo>
                    <a:lnTo>
                      <a:pt x="55" y="52"/>
                    </a:lnTo>
                    <a:lnTo>
                      <a:pt x="55" y="52"/>
                    </a:lnTo>
                    <a:lnTo>
                      <a:pt x="45" y="41"/>
                    </a:lnTo>
                    <a:lnTo>
                      <a:pt x="33" y="29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0" name="Freeform 167">
                <a:extLst>
                  <a:ext uri="{FF2B5EF4-FFF2-40B4-BE49-F238E27FC236}">
                    <a16:creationId xmlns:a16="http://schemas.microsoft.com/office/drawing/2014/main" id="{E72CD2DD-FC61-CD24-03C4-AFF31A737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0" y="2597"/>
                <a:ext cx="146" cy="92"/>
              </a:xfrm>
              <a:custGeom>
                <a:avLst/>
                <a:gdLst>
                  <a:gd name="T0" fmla="*/ 1 w 291"/>
                  <a:gd name="T1" fmla="*/ 12 h 185"/>
                  <a:gd name="T2" fmla="*/ 1 w 291"/>
                  <a:gd name="T3" fmla="*/ 12 h 185"/>
                  <a:gd name="T4" fmla="*/ 10 w 291"/>
                  <a:gd name="T5" fmla="*/ 26 h 185"/>
                  <a:gd name="T6" fmla="*/ 19 w 291"/>
                  <a:gd name="T7" fmla="*/ 40 h 185"/>
                  <a:gd name="T8" fmla="*/ 29 w 291"/>
                  <a:gd name="T9" fmla="*/ 54 h 185"/>
                  <a:gd name="T10" fmla="*/ 39 w 291"/>
                  <a:gd name="T11" fmla="*/ 66 h 185"/>
                  <a:gd name="T12" fmla="*/ 51 w 291"/>
                  <a:gd name="T13" fmla="*/ 78 h 185"/>
                  <a:gd name="T14" fmla="*/ 63 w 291"/>
                  <a:gd name="T15" fmla="*/ 91 h 185"/>
                  <a:gd name="T16" fmla="*/ 75 w 291"/>
                  <a:gd name="T17" fmla="*/ 101 h 185"/>
                  <a:gd name="T18" fmla="*/ 89 w 291"/>
                  <a:gd name="T19" fmla="*/ 111 h 185"/>
                  <a:gd name="T20" fmla="*/ 101 w 291"/>
                  <a:gd name="T21" fmla="*/ 121 h 185"/>
                  <a:gd name="T22" fmla="*/ 115 w 291"/>
                  <a:gd name="T23" fmla="*/ 130 h 185"/>
                  <a:gd name="T24" fmla="*/ 129 w 291"/>
                  <a:gd name="T25" fmla="*/ 139 h 185"/>
                  <a:gd name="T26" fmla="*/ 145 w 291"/>
                  <a:gd name="T27" fmla="*/ 147 h 185"/>
                  <a:gd name="T28" fmla="*/ 160 w 291"/>
                  <a:gd name="T29" fmla="*/ 154 h 185"/>
                  <a:gd name="T30" fmla="*/ 175 w 291"/>
                  <a:gd name="T31" fmla="*/ 161 h 185"/>
                  <a:gd name="T32" fmla="*/ 192 w 291"/>
                  <a:gd name="T33" fmla="*/ 167 h 185"/>
                  <a:gd name="T34" fmla="*/ 207 w 291"/>
                  <a:gd name="T35" fmla="*/ 172 h 185"/>
                  <a:gd name="T36" fmla="*/ 207 w 291"/>
                  <a:gd name="T37" fmla="*/ 172 h 185"/>
                  <a:gd name="T38" fmla="*/ 226 w 291"/>
                  <a:gd name="T39" fmla="*/ 176 h 185"/>
                  <a:gd name="T40" fmla="*/ 245 w 291"/>
                  <a:gd name="T41" fmla="*/ 180 h 185"/>
                  <a:gd name="T42" fmla="*/ 264 w 291"/>
                  <a:gd name="T43" fmla="*/ 183 h 185"/>
                  <a:gd name="T44" fmla="*/ 283 w 291"/>
                  <a:gd name="T45" fmla="*/ 185 h 185"/>
                  <a:gd name="T46" fmla="*/ 283 w 291"/>
                  <a:gd name="T47" fmla="*/ 185 h 185"/>
                  <a:gd name="T48" fmla="*/ 287 w 291"/>
                  <a:gd name="T49" fmla="*/ 185 h 185"/>
                  <a:gd name="T50" fmla="*/ 288 w 291"/>
                  <a:gd name="T51" fmla="*/ 183 h 185"/>
                  <a:gd name="T52" fmla="*/ 291 w 291"/>
                  <a:gd name="T53" fmla="*/ 181 h 185"/>
                  <a:gd name="T54" fmla="*/ 291 w 291"/>
                  <a:gd name="T55" fmla="*/ 178 h 185"/>
                  <a:gd name="T56" fmla="*/ 291 w 291"/>
                  <a:gd name="T57" fmla="*/ 176 h 185"/>
                  <a:gd name="T58" fmla="*/ 288 w 291"/>
                  <a:gd name="T59" fmla="*/ 173 h 185"/>
                  <a:gd name="T60" fmla="*/ 287 w 291"/>
                  <a:gd name="T61" fmla="*/ 171 h 185"/>
                  <a:gd name="T62" fmla="*/ 283 w 291"/>
                  <a:gd name="T63" fmla="*/ 169 h 185"/>
                  <a:gd name="T64" fmla="*/ 283 w 291"/>
                  <a:gd name="T65" fmla="*/ 169 h 185"/>
                  <a:gd name="T66" fmla="*/ 251 w 291"/>
                  <a:gd name="T67" fmla="*/ 166 h 185"/>
                  <a:gd name="T68" fmla="*/ 220 w 291"/>
                  <a:gd name="T69" fmla="*/ 159 h 185"/>
                  <a:gd name="T70" fmla="*/ 189 w 291"/>
                  <a:gd name="T71" fmla="*/ 149 h 185"/>
                  <a:gd name="T72" fmla="*/ 160 w 291"/>
                  <a:gd name="T73" fmla="*/ 138 h 185"/>
                  <a:gd name="T74" fmla="*/ 132 w 291"/>
                  <a:gd name="T75" fmla="*/ 122 h 185"/>
                  <a:gd name="T76" fmla="*/ 118 w 291"/>
                  <a:gd name="T77" fmla="*/ 115 h 185"/>
                  <a:gd name="T78" fmla="*/ 105 w 291"/>
                  <a:gd name="T79" fmla="*/ 106 h 185"/>
                  <a:gd name="T80" fmla="*/ 93 w 291"/>
                  <a:gd name="T81" fmla="*/ 96 h 185"/>
                  <a:gd name="T82" fmla="*/ 80 w 291"/>
                  <a:gd name="T83" fmla="*/ 85 h 185"/>
                  <a:gd name="T84" fmla="*/ 68 w 291"/>
                  <a:gd name="T85" fmla="*/ 75 h 185"/>
                  <a:gd name="T86" fmla="*/ 57 w 291"/>
                  <a:gd name="T87" fmla="*/ 63 h 185"/>
                  <a:gd name="T88" fmla="*/ 57 w 291"/>
                  <a:gd name="T89" fmla="*/ 63 h 185"/>
                  <a:gd name="T90" fmla="*/ 45 w 291"/>
                  <a:gd name="T91" fmla="*/ 49 h 185"/>
                  <a:gd name="T92" fmla="*/ 34 w 291"/>
                  <a:gd name="T93" fmla="*/ 35 h 185"/>
                  <a:gd name="T94" fmla="*/ 24 w 291"/>
                  <a:gd name="T95" fmla="*/ 19 h 185"/>
                  <a:gd name="T96" fmla="*/ 14 w 291"/>
                  <a:gd name="T97" fmla="*/ 4 h 185"/>
                  <a:gd name="T98" fmla="*/ 14 w 291"/>
                  <a:gd name="T99" fmla="*/ 4 h 185"/>
                  <a:gd name="T100" fmla="*/ 11 w 291"/>
                  <a:gd name="T101" fmla="*/ 1 h 185"/>
                  <a:gd name="T102" fmla="*/ 9 w 291"/>
                  <a:gd name="T103" fmla="*/ 0 h 185"/>
                  <a:gd name="T104" fmla="*/ 6 w 291"/>
                  <a:gd name="T105" fmla="*/ 0 h 185"/>
                  <a:gd name="T106" fmla="*/ 4 w 291"/>
                  <a:gd name="T107" fmla="*/ 1 h 185"/>
                  <a:gd name="T108" fmla="*/ 1 w 291"/>
                  <a:gd name="T109" fmla="*/ 3 h 185"/>
                  <a:gd name="T110" fmla="*/ 0 w 291"/>
                  <a:gd name="T111" fmla="*/ 5 h 185"/>
                  <a:gd name="T112" fmla="*/ 0 w 291"/>
                  <a:gd name="T113" fmla="*/ 8 h 185"/>
                  <a:gd name="T114" fmla="*/ 1 w 291"/>
                  <a:gd name="T115" fmla="*/ 12 h 185"/>
                  <a:gd name="T116" fmla="*/ 1 w 291"/>
                  <a:gd name="T117" fmla="*/ 12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1" h="185">
                    <a:moveTo>
                      <a:pt x="1" y="12"/>
                    </a:moveTo>
                    <a:lnTo>
                      <a:pt x="1" y="12"/>
                    </a:lnTo>
                    <a:lnTo>
                      <a:pt x="10" y="26"/>
                    </a:lnTo>
                    <a:lnTo>
                      <a:pt x="19" y="40"/>
                    </a:lnTo>
                    <a:lnTo>
                      <a:pt x="29" y="54"/>
                    </a:lnTo>
                    <a:lnTo>
                      <a:pt x="39" y="66"/>
                    </a:lnTo>
                    <a:lnTo>
                      <a:pt x="51" y="78"/>
                    </a:lnTo>
                    <a:lnTo>
                      <a:pt x="63" y="91"/>
                    </a:lnTo>
                    <a:lnTo>
                      <a:pt x="75" y="101"/>
                    </a:lnTo>
                    <a:lnTo>
                      <a:pt x="89" y="111"/>
                    </a:lnTo>
                    <a:lnTo>
                      <a:pt x="101" y="121"/>
                    </a:lnTo>
                    <a:lnTo>
                      <a:pt x="115" y="130"/>
                    </a:lnTo>
                    <a:lnTo>
                      <a:pt x="129" y="139"/>
                    </a:lnTo>
                    <a:lnTo>
                      <a:pt x="145" y="147"/>
                    </a:lnTo>
                    <a:lnTo>
                      <a:pt x="160" y="154"/>
                    </a:lnTo>
                    <a:lnTo>
                      <a:pt x="175" y="161"/>
                    </a:lnTo>
                    <a:lnTo>
                      <a:pt x="192" y="167"/>
                    </a:lnTo>
                    <a:lnTo>
                      <a:pt x="207" y="172"/>
                    </a:lnTo>
                    <a:lnTo>
                      <a:pt x="207" y="172"/>
                    </a:lnTo>
                    <a:lnTo>
                      <a:pt x="226" y="176"/>
                    </a:lnTo>
                    <a:lnTo>
                      <a:pt x="245" y="180"/>
                    </a:lnTo>
                    <a:lnTo>
                      <a:pt x="264" y="183"/>
                    </a:lnTo>
                    <a:lnTo>
                      <a:pt x="283" y="185"/>
                    </a:lnTo>
                    <a:lnTo>
                      <a:pt x="283" y="185"/>
                    </a:lnTo>
                    <a:lnTo>
                      <a:pt x="287" y="185"/>
                    </a:lnTo>
                    <a:lnTo>
                      <a:pt x="288" y="183"/>
                    </a:lnTo>
                    <a:lnTo>
                      <a:pt x="291" y="181"/>
                    </a:lnTo>
                    <a:lnTo>
                      <a:pt x="291" y="178"/>
                    </a:lnTo>
                    <a:lnTo>
                      <a:pt x="291" y="176"/>
                    </a:lnTo>
                    <a:lnTo>
                      <a:pt x="288" y="173"/>
                    </a:lnTo>
                    <a:lnTo>
                      <a:pt x="287" y="171"/>
                    </a:lnTo>
                    <a:lnTo>
                      <a:pt x="283" y="169"/>
                    </a:lnTo>
                    <a:lnTo>
                      <a:pt x="283" y="169"/>
                    </a:lnTo>
                    <a:lnTo>
                      <a:pt x="251" y="166"/>
                    </a:lnTo>
                    <a:lnTo>
                      <a:pt x="220" y="159"/>
                    </a:lnTo>
                    <a:lnTo>
                      <a:pt x="189" y="149"/>
                    </a:lnTo>
                    <a:lnTo>
                      <a:pt x="160" y="138"/>
                    </a:lnTo>
                    <a:lnTo>
                      <a:pt x="132" y="122"/>
                    </a:lnTo>
                    <a:lnTo>
                      <a:pt x="118" y="115"/>
                    </a:lnTo>
                    <a:lnTo>
                      <a:pt x="105" y="106"/>
                    </a:lnTo>
                    <a:lnTo>
                      <a:pt x="93" y="96"/>
                    </a:lnTo>
                    <a:lnTo>
                      <a:pt x="80" y="85"/>
                    </a:lnTo>
                    <a:lnTo>
                      <a:pt x="68" y="75"/>
                    </a:lnTo>
                    <a:lnTo>
                      <a:pt x="57" y="63"/>
                    </a:lnTo>
                    <a:lnTo>
                      <a:pt x="57" y="63"/>
                    </a:lnTo>
                    <a:lnTo>
                      <a:pt x="45" y="49"/>
                    </a:lnTo>
                    <a:lnTo>
                      <a:pt x="34" y="35"/>
                    </a:lnTo>
                    <a:lnTo>
                      <a:pt x="24" y="19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1" name="Freeform 168">
                <a:extLst>
                  <a:ext uri="{FF2B5EF4-FFF2-40B4-BE49-F238E27FC236}">
                    <a16:creationId xmlns:a16="http://schemas.microsoft.com/office/drawing/2014/main" id="{67CB6B9B-4E5E-E748-D07C-FF4F03AA6F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6" y="2138"/>
                <a:ext cx="214" cy="805"/>
              </a:xfrm>
              <a:custGeom>
                <a:avLst/>
                <a:gdLst>
                  <a:gd name="T0" fmla="*/ 52 w 429"/>
                  <a:gd name="T1" fmla="*/ 25 h 1612"/>
                  <a:gd name="T2" fmla="*/ 66 w 429"/>
                  <a:gd name="T3" fmla="*/ 102 h 1612"/>
                  <a:gd name="T4" fmla="*/ 72 w 429"/>
                  <a:gd name="T5" fmla="*/ 170 h 1612"/>
                  <a:gd name="T6" fmla="*/ 74 w 429"/>
                  <a:gd name="T7" fmla="*/ 282 h 1612"/>
                  <a:gd name="T8" fmla="*/ 68 w 429"/>
                  <a:gd name="T9" fmla="*/ 417 h 1612"/>
                  <a:gd name="T10" fmla="*/ 59 w 429"/>
                  <a:gd name="T11" fmla="*/ 466 h 1612"/>
                  <a:gd name="T12" fmla="*/ 21 w 429"/>
                  <a:gd name="T13" fmla="*/ 613 h 1612"/>
                  <a:gd name="T14" fmla="*/ 11 w 429"/>
                  <a:gd name="T15" fmla="*/ 660 h 1612"/>
                  <a:gd name="T16" fmla="*/ 2 w 429"/>
                  <a:gd name="T17" fmla="*/ 730 h 1612"/>
                  <a:gd name="T18" fmla="*/ 3 w 429"/>
                  <a:gd name="T19" fmla="*/ 801 h 1612"/>
                  <a:gd name="T20" fmla="*/ 8 w 429"/>
                  <a:gd name="T21" fmla="*/ 848 h 1612"/>
                  <a:gd name="T22" fmla="*/ 30 w 429"/>
                  <a:gd name="T23" fmla="*/ 937 h 1612"/>
                  <a:gd name="T24" fmla="*/ 61 w 429"/>
                  <a:gd name="T25" fmla="*/ 1026 h 1612"/>
                  <a:gd name="T26" fmla="*/ 124 w 429"/>
                  <a:gd name="T27" fmla="*/ 1154 h 1612"/>
                  <a:gd name="T28" fmla="*/ 166 w 429"/>
                  <a:gd name="T29" fmla="*/ 1227 h 1612"/>
                  <a:gd name="T30" fmla="*/ 248 w 429"/>
                  <a:gd name="T31" fmla="*/ 1374 h 1612"/>
                  <a:gd name="T32" fmla="*/ 312 w 429"/>
                  <a:gd name="T33" fmla="*/ 1483 h 1612"/>
                  <a:gd name="T34" fmla="*/ 388 w 429"/>
                  <a:gd name="T35" fmla="*/ 1583 h 1612"/>
                  <a:gd name="T36" fmla="*/ 416 w 429"/>
                  <a:gd name="T37" fmla="*/ 1609 h 1612"/>
                  <a:gd name="T38" fmla="*/ 421 w 429"/>
                  <a:gd name="T39" fmla="*/ 1612 h 1612"/>
                  <a:gd name="T40" fmla="*/ 429 w 429"/>
                  <a:gd name="T41" fmla="*/ 1607 h 1612"/>
                  <a:gd name="T42" fmla="*/ 426 w 429"/>
                  <a:gd name="T43" fmla="*/ 1599 h 1612"/>
                  <a:gd name="T44" fmla="*/ 398 w 429"/>
                  <a:gd name="T45" fmla="*/ 1571 h 1612"/>
                  <a:gd name="T46" fmla="*/ 349 w 429"/>
                  <a:gd name="T47" fmla="*/ 1509 h 1612"/>
                  <a:gd name="T48" fmla="*/ 304 w 429"/>
                  <a:gd name="T49" fmla="*/ 1439 h 1612"/>
                  <a:gd name="T50" fmla="*/ 239 w 429"/>
                  <a:gd name="T51" fmla="*/ 1327 h 1612"/>
                  <a:gd name="T52" fmla="*/ 131 w 429"/>
                  <a:gd name="T53" fmla="*/ 1135 h 1612"/>
                  <a:gd name="T54" fmla="*/ 74 w 429"/>
                  <a:gd name="T55" fmla="*/ 1016 h 1612"/>
                  <a:gd name="T56" fmla="*/ 42 w 429"/>
                  <a:gd name="T57" fmla="*/ 927 h 1612"/>
                  <a:gd name="T58" fmla="*/ 26 w 429"/>
                  <a:gd name="T59" fmla="*/ 858 h 1612"/>
                  <a:gd name="T60" fmla="*/ 18 w 429"/>
                  <a:gd name="T61" fmla="*/ 811 h 1612"/>
                  <a:gd name="T62" fmla="*/ 17 w 429"/>
                  <a:gd name="T63" fmla="*/ 741 h 1612"/>
                  <a:gd name="T64" fmla="*/ 23 w 429"/>
                  <a:gd name="T65" fmla="*/ 671 h 1612"/>
                  <a:gd name="T66" fmla="*/ 40 w 429"/>
                  <a:gd name="T67" fmla="*/ 600 h 1612"/>
                  <a:gd name="T68" fmla="*/ 72 w 429"/>
                  <a:gd name="T69" fmla="*/ 479 h 1612"/>
                  <a:gd name="T70" fmla="*/ 83 w 429"/>
                  <a:gd name="T71" fmla="*/ 419 h 1612"/>
                  <a:gd name="T72" fmla="*/ 89 w 429"/>
                  <a:gd name="T73" fmla="*/ 311 h 1612"/>
                  <a:gd name="T74" fmla="*/ 88 w 429"/>
                  <a:gd name="T75" fmla="*/ 200 h 1612"/>
                  <a:gd name="T76" fmla="*/ 84 w 429"/>
                  <a:gd name="T77" fmla="*/ 130 h 1612"/>
                  <a:gd name="T78" fmla="*/ 70 w 429"/>
                  <a:gd name="T79" fmla="*/ 30 h 1612"/>
                  <a:gd name="T80" fmla="*/ 63 w 429"/>
                  <a:gd name="T81" fmla="*/ 6 h 1612"/>
                  <a:gd name="T82" fmla="*/ 56 w 429"/>
                  <a:gd name="T83" fmla="*/ 0 h 1612"/>
                  <a:gd name="T84" fmla="*/ 49 w 429"/>
                  <a:gd name="T85" fmla="*/ 4 h 1612"/>
                  <a:gd name="T86" fmla="*/ 47 w 429"/>
                  <a:gd name="T87" fmla="*/ 9 h 1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9" h="1612">
                    <a:moveTo>
                      <a:pt x="47" y="9"/>
                    </a:moveTo>
                    <a:lnTo>
                      <a:pt x="47" y="9"/>
                    </a:lnTo>
                    <a:lnTo>
                      <a:pt x="52" y="25"/>
                    </a:lnTo>
                    <a:lnTo>
                      <a:pt x="56" y="40"/>
                    </a:lnTo>
                    <a:lnTo>
                      <a:pt x="63" y="70"/>
                    </a:lnTo>
                    <a:lnTo>
                      <a:pt x="66" y="102"/>
                    </a:lnTo>
                    <a:lnTo>
                      <a:pt x="69" y="133"/>
                    </a:lnTo>
                    <a:lnTo>
                      <a:pt x="69" y="133"/>
                    </a:lnTo>
                    <a:lnTo>
                      <a:pt x="72" y="170"/>
                    </a:lnTo>
                    <a:lnTo>
                      <a:pt x="74" y="208"/>
                    </a:lnTo>
                    <a:lnTo>
                      <a:pt x="74" y="282"/>
                    </a:lnTo>
                    <a:lnTo>
                      <a:pt x="74" y="282"/>
                    </a:lnTo>
                    <a:lnTo>
                      <a:pt x="73" y="349"/>
                    </a:lnTo>
                    <a:lnTo>
                      <a:pt x="72" y="384"/>
                    </a:lnTo>
                    <a:lnTo>
                      <a:pt x="68" y="417"/>
                    </a:lnTo>
                    <a:lnTo>
                      <a:pt x="68" y="417"/>
                    </a:lnTo>
                    <a:lnTo>
                      <a:pt x="64" y="442"/>
                    </a:lnTo>
                    <a:lnTo>
                      <a:pt x="59" y="466"/>
                    </a:lnTo>
                    <a:lnTo>
                      <a:pt x="47" y="516"/>
                    </a:lnTo>
                    <a:lnTo>
                      <a:pt x="33" y="564"/>
                    </a:lnTo>
                    <a:lnTo>
                      <a:pt x="21" y="613"/>
                    </a:lnTo>
                    <a:lnTo>
                      <a:pt x="21" y="613"/>
                    </a:lnTo>
                    <a:lnTo>
                      <a:pt x="16" y="636"/>
                    </a:lnTo>
                    <a:lnTo>
                      <a:pt x="11" y="660"/>
                    </a:lnTo>
                    <a:lnTo>
                      <a:pt x="7" y="683"/>
                    </a:lnTo>
                    <a:lnTo>
                      <a:pt x="3" y="707"/>
                    </a:lnTo>
                    <a:lnTo>
                      <a:pt x="2" y="730"/>
                    </a:lnTo>
                    <a:lnTo>
                      <a:pt x="0" y="754"/>
                    </a:lnTo>
                    <a:lnTo>
                      <a:pt x="0" y="778"/>
                    </a:lnTo>
                    <a:lnTo>
                      <a:pt x="3" y="801"/>
                    </a:lnTo>
                    <a:lnTo>
                      <a:pt x="3" y="801"/>
                    </a:lnTo>
                    <a:lnTo>
                      <a:pt x="5" y="824"/>
                    </a:lnTo>
                    <a:lnTo>
                      <a:pt x="8" y="848"/>
                    </a:lnTo>
                    <a:lnTo>
                      <a:pt x="13" y="870"/>
                    </a:lnTo>
                    <a:lnTo>
                      <a:pt x="18" y="893"/>
                    </a:lnTo>
                    <a:lnTo>
                      <a:pt x="30" y="937"/>
                    </a:lnTo>
                    <a:lnTo>
                      <a:pt x="45" y="982"/>
                    </a:lnTo>
                    <a:lnTo>
                      <a:pt x="45" y="982"/>
                    </a:lnTo>
                    <a:lnTo>
                      <a:pt x="61" y="1026"/>
                    </a:lnTo>
                    <a:lnTo>
                      <a:pt x="80" y="1070"/>
                    </a:lnTo>
                    <a:lnTo>
                      <a:pt x="101" y="1112"/>
                    </a:lnTo>
                    <a:lnTo>
                      <a:pt x="124" y="1154"/>
                    </a:lnTo>
                    <a:lnTo>
                      <a:pt x="124" y="1154"/>
                    </a:lnTo>
                    <a:lnTo>
                      <a:pt x="144" y="1191"/>
                    </a:lnTo>
                    <a:lnTo>
                      <a:pt x="166" y="1227"/>
                    </a:lnTo>
                    <a:lnTo>
                      <a:pt x="208" y="1300"/>
                    </a:lnTo>
                    <a:lnTo>
                      <a:pt x="208" y="1300"/>
                    </a:lnTo>
                    <a:lnTo>
                      <a:pt x="248" y="1374"/>
                    </a:lnTo>
                    <a:lnTo>
                      <a:pt x="269" y="1411"/>
                    </a:lnTo>
                    <a:lnTo>
                      <a:pt x="290" y="1448"/>
                    </a:lnTo>
                    <a:lnTo>
                      <a:pt x="312" y="1483"/>
                    </a:lnTo>
                    <a:lnTo>
                      <a:pt x="336" y="1518"/>
                    </a:lnTo>
                    <a:lnTo>
                      <a:pt x="361" y="1551"/>
                    </a:lnTo>
                    <a:lnTo>
                      <a:pt x="388" y="1583"/>
                    </a:lnTo>
                    <a:lnTo>
                      <a:pt x="388" y="1583"/>
                    </a:lnTo>
                    <a:lnTo>
                      <a:pt x="402" y="1597"/>
                    </a:lnTo>
                    <a:lnTo>
                      <a:pt x="416" y="1609"/>
                    </a:lnTo>
                    <a:lnTo>
                      <a:pt x="416" y="1609"/>
                    </a:lnTo>
                    <a:lnTo>
                      <a:pt x="419" y="1612"/>
                    </a:lnTo>
                    <a:lnTo>
                      <a:pt x="421" y="1612"/>
                    </a:lnTo>
                    <a:lnTo>
                      <a:pt x="425" y="1611"/>
                    </a:lnTo>
                    <a:lnTo>
                      <a:pt x="426" y="1609"/>
                    </a:lnTo>
                    <a:lnTo>
                      <a:pt x="429" y="1607"/>
                    </a:lnTo>
                    <a:lnTo>
                      <a:pt x="429" y="1604"/>
                    </a:lnTo>
                    <a:lnTo>
                      <a:pt x="429" y="1602"/>
                    </a:lnTo>
                    <a:lnTo>
                      <a:pt x="426" y="1599"/>
                    </a:lnTo>
                    <a:lnTo>
                      <a:pt x="426" y="1599"/>
                    </a:lnTo>
                    <a:lnTo>
                      <a:pt x="412" y="1585"/>
                    </a:lnTo>
                    <a:lnTo>
                      <a:pt x="398" y="1571"/>
                    </a:lnTo>
                    <a:lnTo>
                      <a:pt x="386" y="1556"/>
                    </a:lnTo>
                    <a:lnTo>
                      <a:pt x="373" y="1541"/>
                    </a:lnTo>
                    <a:lnTo>
                      <a:pt x="349" y="1509"/>
                    </a:lnTo>
                    <a:lnTo>
                      <a:pt x="326" y="1476"/>
                    </a:lnTo>
                    <a:lnTo>
                      <a:pt x="326" y="1476"/>
                    </a:lnTo>
                    <a:lnTo>
                      <a:pt x="304" y="1439"/>
                    </a:lnTo>
                    <a:lnTo>
                      <a:pt x="281" y="1402"/>
                    </a:lnTo>
                    <a:lnTo>
                      <a:pt x="239" y="1327"/>
                    </a:lnTo>
                    <a:lnTo>
                      <a:pt x="239" y="1327"/>
                    </a:lnTo>
                    <a:lnTo>
                      <a:pt x="196" y="1250"/>
                    </a:lnTo>
                    <a:lnTo>
                      <a:pt x="153" y="1174"/>
                    </a:lnTo>
                    <a:lnTo>
                      <a:pt x="131" y="1135"/>
                    </a:lnTo>
                    <a:lnTo>
                      <a:pt x="111" y="1096"/>
                    </a:lnTo>
                    <a:lnTo>
                      <a:pt x="92" y="1057"/>
                    </a:lnTo>
                    <a:lnTo>
                      <a:pt x="74" y="1016"/>
                    </a:lnTo>
                    <a:lnTo>
                      <a:pt x="74" y="1016"/>
                    </a:lnTo>
                    <a:lnTo>
                      <a:pt x="58" y="972"/>
                    </a:lnTo>
                    <a:lnTo>
                      <a:pt x="42" y="927"/>
                    </a:lnTo>
                    <a:lnTo>
                      <a:pt x="36" y="904"/>
                    </a:lnTo>
                    <a:lnTo>
                      <a:pt x="31" y="881"/>
                    </a:lnTo>
                    <a:lnTo>
                      <a:pt x="26" y="858"/>
                    </a:lnTo>
                    <a:lnTo>
                      <a:pt x="22" y="835"/>
                    </a:lnTo>
                    <a:lnTo>
                      <a:pt x="22" y="835"/>
                    </a:lnTo>
                    <a:lnTo>
                      <a:pt x="18" y="811"/>
                    </a:lnTo>
                    <a:lnTo>
                      <a:pt x="17" y="788"/>
                    </a:lnTo>
                    <a:lnTo>
                      <a:pt x="16" y="764"/>
                    </a:lnTo>
                    <a:lnTo>
                      <a:pt x="17" y="741"/>
                    </a:lnTo>
                    <a:lnTo>
                      <a:pt x="18" y="718"/>
                    </a:lnTo>
                    <a:lnTo>
                      <a:pt x="19" y="695"/>
                    </a:lnTo>
                    <a:lnTo>
                      <a:pt x="23" y="671"/>
                    </a:lnTo>
                    <a:lnTo>
                      <a:pt x="28" y="648"/>
                    </a:lnTo>
                    <a:lnTo>
                      <a:pt x="28" y="648"/>
                    </a:lnTo>
                    <a:lnTo>
                      <a:pt x="40" y="600"/>
                    </a:lnTo>
                    <a:lnTo>
                      <a:pt x="52" y="552"/>
                    </a:lnTo>
                    <a:lnTo>
                      <a:pt x="65" y="503"/>
                    </a:lnTo>
                    <a:lnTo>
                      <a:pt x="72" y="479"/>
                    </a:lnTo>
                    <a:lnTo>
                      <a:pt x="77" y="454"/>
                    </a:lnTo>
                    <a:lnTo>
                      <a:pt x="77" y="454"/>
                    </a:lnTo>
                    <a:lnTo>
                      <a:pt x="83" y="419"/>
                    </a:lnTo>
                    <a:lnTo>
                      <a:pt x="86" y="384"/>
                    </a:lnTo>
                    <a:lnTo>
                      <a:pt x="88" y="348"/>
                    </a:lnTo>
                    <a:lnTo>
                      <a:pt x="89" y="311"/>
                    </a:lnTo>
                    <a:lnTo>
                      <a:pt x="89" y="311"/>
                    </a:lnTo>
                    <a:lnTo>
                      <a:pt x="89" y="237"/>
                    </a:lnTo>
                    <a:lnTo>
                      <a:pt x="88" y="200"/>
                    </a:lnTo>
                    <a:lnTo>
                      <a:pt x="87" y="163"/>
                    </a:lnTo>
                    <a:lnTo>
                      <a:pt x="87" y="163"/>
                    </a:lnTo>
                    <a:lnTo>
                      <a:pt x="84" y="130"/>
                    </a:lnTo>
                    <a:lnTo>
                      <a:pt x="82" y="96"/>
                    </a:lnTo>
                    <a:lnTo>
                      <a:pt x="77" y="63"/>
                    </a:lnTo>
                    <a:lnTo>
                      <a:pt x="70" y="30"/>
                    </a:lnTo>
                    <a:lnTo>
                      <a:pt x="70" y="30"/>
                    </a:lnTo>
                    <a:lnTo>
                      <a:pt x="63" y="6"/>
                    </a:lnTo>
                    <a:lnTo>
                      <a:pt x="63" y="6"/>
                    </a:lnTo>
                    <a:lnTo>
                      <a:pt x="61" y="3"/>
                    </a:lnTo>
                    <a:lnTo>
                      <a:pt x="59" y="0"/>
                    </a:lnTo>
                    <a:lnTo>
                      <a:pt x="56" y="0"/>
                    </a:lnTo>
                    <a:lnTo>
                      <a:pt x="52" y="0"/>
                    </a:lnTo>
                    <a:lnTo>
                      <a:pt x="50" y="2"/>
                    </a:lnTo>
                    <a:lnTo>
                      <a:pt x="49" y="4"/>
                    </a:lnTo>
                    <a:lnTo>
                      <a:pt x="47" y="7"/>
                    </a:lnTo>
                    <a:lnTo>
                      <a:pt x="47" y="9"/>
                    </a:lnTo>
                    <a:lnTo>
                      <a:pt x="47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2" name="Freeform 169">
                <a:extLst>
                  <a:ext uri="{FF2B5EF4-FFF2-40B4-BE49-F238E27FC236}">
                    <a16:creationId xmlns:a16="http://schemas.microsoft.com/office/drawing/2014/main" id="{FB370134-079C-9BD2-158C-2ACC7AA8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2697"/>
                <a:ext cx="137" cy="238"/>
              </a:xfrm>
              <a:custGeom>
                <a:avLst/>
                <a:gdLst>
                  <a:gd name="T0" fmla="*/ 259 w 273"/>
                  <a:gd name="T1" fmla="*/ 4 h 475"/>
                  <a:gd name="T2" fmla="*/ 259 w 273"/>
                  <a:gd name="T3" fmla="*/ 4 h 475"/>
                  <a:gd name="T4" fmla="*/ 235 w 273"/>
                  <a:gd name="T5" fmla="*/ 55 h 475"/>
                  <a:gd name="T6" fmla="*/ 211 w 273"/>
                  <a:gd name="T7" fmla="*/ 106 h 475"/>
                  <a:gd name="T8" fmla="*/ 184 w 273"/>
                  <a:gd name="T9" fmla="*/ 157 h 475"/>
                  <a:gd name="T10" fmla="*/ 157 w 273"/>
                  <a:gd name="T11" fmla="*/ 206 h 475"/>
                  <a:gd name="T12" fmla="*/ 157 w 273"/>
                  <a:gd name="T13" fmla="*/ 206 h 475"/>
                  <a:gd name="T14" fmla="*/ 145 w 273"/>
                  <a:gd name="T15" fmla="*/ 231 h 475"/>
                  <a:gd name="T16" fmla="*/ 132 w 273"/>
                  <a:gd name="T17" fmla="*/ 255 h 475"/>
                  <a:gd name="T18" fmla="*/ 132 w 273"/>
                  <a:gd name="T19" fmla="*/ 255 h 475"/>
                  <a:gd name="T20" fmla="*/ 112 w 273"/>
                  <a:gd name="T21" fmla="*/ 298 h 475"/>
                  <a:gd name="T22" fmla="*/ 112 w 273"/>
                  <a:gd name="T23" fmla="*/ 298 h 475"/>
                  <a:gd name="T24" fmla="*/ 91 w 273"/>
                  <a:gd name="T25" fmla="*/ 340 h 475"/>
                  <a:gd name="T26" fmla="*/ 80 w 273"/>
                  <a:gd name="T27" fmla="*/ 362 h 475"/>
                  <a:gd name="T28" fmla="*/ 68 w 273"/>
                  <a:gd name="T29" fmla="*/ 382 h 475"/>
                  <a:gd name="T30" fmla="*/ 68 w 273"/>
                  <a:gd name="T31" fmla="*/ 382 h 475"/>
                  <a:gd name="T32" fmla="*/ 54 w 273"/>
                  <a:gd name="T33" fmla="*/ 404 h 475"/>
                  <a:gd name="T34" fmla="*/ 39 w 273"/>
                  <a:gd name="T35" fmla="*/ 425 h 475"/>
                  <a:gd name="T36" fmla="*/ 21 w 273"/>
                  <a:gd name="T37" fmla="*/ 444 h 475"/>
                  <a:gd name="T38" fmla="*/ 2 w 273"/>
                  <a:gd name="T39" fmla="*/ 462 h 475"/>
                  <a:gd name="T40" fmla="*/ 2 w 273"/>
                  <a:gd name="T41" fmla="*/ 462 h 475"/>
                  <a:gd name="T42" fmla="*/ 0 w 273"/>
                  <a:gd name="T43" fmla="*/ 465 h 475"/>
                  <a:gd name="T44" fmla="*/ 0 w 273"/>
                  <a:gd name="T45" fmla="*/ 469 h 475"/>
                  <a:gd name="T46" fmla="*/ 1 w 273"/>
                  <a:gd name="T47" fmla="*/ 471 h 475"/>
                  <a:gd name="T48" fmla="*/ 2 w 273"/>
                  <a:gd name="T49" fmla="*/ 472 h 475"/>
                  <a:gd name="T50" fmla="*/ 5 w 273"/>
                  <a:gd name="T51" fmla="*/ 475 h 475"/>
                  <a:gd name="T52" fmla="*/ 7 w 273"/>
                  <a:gd name="T53" fmla="*/ 475 h 475"/>
                  <a:gd name="T54" fmla="*/ 10 w 273"/>
                  <a:gd name="T55" fmla="*/ 475 h 475"/>
                  <a:gd name="T56" fmla="*/ 14 w 273"/>
                  <a:gd name="T57" fmla="*/ 474 h 475"/>
                  <a:gd name="T58" fmla="*/ 14 w 273"/>
                  <a:gd name="T59" fmla="*/ 474 h 475"/>
                  <a:gd name="T60" fmla="*/ 30 w 273"/>
                  <a:gd name="T61" fmla="*/ 457 h 475"/>
                  <a:gd name="T62" fmla="*/ 47 w 273"/>
                  <a:gd name="T63" fmla="*/ 441 h 475"/>
                  <a:gd name="T64" fmla="*/ 61 w 273"/>
                  <a:gd name="T65" fmla="*/ 422 h 475"/>
                  <a:gd name="T66" fmla="*/ 75 w 273"/>
                  <a:gd name="T67" fmla="*/ 401 h 475"/>
                  <a:gd name="T68" fmla="*/ 86 w 273"/>
                  <a:gd name="T69" fmla="*/ 381 h 475"/>
                  <a:gd name="T70" fmla="*/ 98 w 273"/>
                  <a:gd name="T71" fmla="*/ 360 h 475"/>
                  <a:gd name="T72" fmla="*/ 119 w 273"/>
                  <a:gd name="T73" fmla="*/ 318 h 475"/>
                  <a:gd name="T74" fmla="*/ 119 w 273"/>
                  <a:gd name="T75" fmla="*/ 318 h 475"/>
                  <a:gd name="T76" fmla="*/ 140 w 273"/>
                  <a:gd name="T77" fmla="*/ 275 h 475"/>
                  <a:gd name="T78" fmla="*/ 140 w 273"/>
                  <a:gd name="T79" fmla="*/ 275 h 475"/>
                  <a:gd name="T80" fmla="*/ 151 w 273"/>
                  <a:gd name="T81" fmla="*/ 251 h 475"/>
                  <a:gd name="T82" fmla="*/ 164 w 273"/>
                  <a:gd name="T83" fmla="*/ 227 h 475"/>
                  <a:gd name="T84" fmla="*/ 164 w 273"/>
                  <a:gd name="T85" fmla="*/ 227 h 475"/>
                  <a:gd name="T86" fmla="*/ 190 w 273"/>
                  <a:gd name="T87" fmla="*/ 178 h 475"/>
                  <a:gd name="T88" fmla="*/ 216 w 273"/>
                  <a:gd name="T89" fmla="*/ 129 h 475"/>
                  <a:gd name="T90" fmla="*/ 216 w 273"/>
                  <a:gd name="T91" fmla="*/ 129 h 475"/>
                  <a:gd name="T92" fmla="*/ 245 w 273"/>
                  <a:gd name="T93" fmla="*/ 70 h 475"/>
                  <a:gd name="T94" fmla="*/ 272 w 273"/>
                  <a:gd name="T95" fmla="*/ 12 h 475"/>
                  <a:gd name="T96" fmla="*/ 272 w 273"/>
                  <a:gd name="T97" fmla="*/ 12 h 475"/>
                  <a:gd name="T98" fmla="*/ 273 w 273"/>
                  <a:gd name="T99" fmla="*/ 9 h 475"/>
                  <a:gd name="T100" fmla="*/ 273 w 273"/>
                  <a:gd name="T101" fmla="*/ 5 h 475"/>
                  <a:gd name="T102" fmla="*/ 272 w 273"/>
                  <a:gd name="T103" fmla="*/ 3 h 475"/>
                  <a:gd name="T104" fmla="*/ 269 w 273"/>
                  <a:gd name="T105" fmla="*/ 2 h 475"/>
                  <a:gd name="T106" fmla="*/ 269 w 273"/>
                  <a:gd name="T107" fmla="*/ 2 h 475"/>
                  <a:gd name="T108" fmla="*/ 267 w 273"/>
                  <a:gd name="T109" fmla="*/ 0 h 475"/>
                  <a:gd name="T110" fmla="*/ 263 w 273"/>
                  <a:gd name="T111" fmla="*/ 0 h 475"/>
                  <a:gd name="T112" fmla="*/ 260 w 273"/>
                  <a:gd name="T113" fmla="*/ 2 h 475"/>
                  <a:gd name="T114" fmla="*/ 259 w 273"/>
                  <a:gd name="T115" fmla="*/ 4 h 475"/>
                  <a:gd name="T116" fmla="*/ 259 w 273"/>
                  <a:gd name="T117" fmla="*/ 4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3" h="475">
                    <a:moveTo>
                      <a:pt x="259" y="4"/>
                    </a:moveTo>
                    <a:lnTo>
                      <a:pt x="259" y="4"/>
                    </a:lnTo>
                    <a:lnTo>
                      <a:pt x="235" y="55"/>
                    </a:lnTo>
                    <a:lnTo>
                      <a:pt x="211" y="106"/>
                    </a:lnTo>
                    <a:lnTo>
                      <a:pt x="184" y="157"/>
                    </a:lnTo>
                    <a:lnTo>
                      <a:pt x="157" y="206"/>
                    </a:lnTo>
                    <a:lnTo>
                      <a:pt x="157" y="206"/>
                    </a:lnTo>
                    <a:lnTo>
                      <a:pt x="145" y="231"/>
                    </a:lnTo>
                    <a:lnTo>
                      <a:pt x="132" y="255"/>
                    </a:lnTo>
                    <a:lnTo>
                      <a:pt x="132" y="255"/>
                    </a:lnTo>
                    <a:lnTo>
                      <a:pt x="112" y="298"/>
                    </a:lnTo>
                    <a:lnTo>
                      <a:pt x="112" y="298"/>
                    </a:lnTo>
                    <a:lnTo>
                      <a:pt x="91" y="340"/>
                    </a:lnTo>
                    <a:lnTo>
                      <a:pt x="80" y="362"/>
                    </a:lnTo>
                    <a:lnTo>
                      <a:pt x="68" y="382"/>
                    </a:lnTo>
                    <a:lnTo>
                      <a:pt x="68" y="382"/>
                    </a:lnTo>
                    <a:lnTo>
                      <a:pt x="54" y="404"/>
                    </a:lnTo>
                    <a:lnTo>
                      <a:pt x="39" y="425"/>
                    </a:lnTo>
                    <a:lnTo>
                      <a:pt x="21" y="444"/>
                    </a:lnTo>
                    <a:lnTo>
                      <a:pt x="2" y="462"/>
                    </a:lnTo>
                    <a:lnTo>
                      <a:pt x="2" y="462"/>
                    </a:lnTo>
                    <a:lnTo>
                      <a:pt x="0" y="465"/>
                    </a:lnTo>
                    <a:lnTo>
                      <a:pt x="0" y="469"/>
                    </a:lnTo>
                    <a:lnTo>
                      <a:pt x="1" y="471"/>
                    </a:lnTo>
                    <a:lnTo>
                      <a:pt x="2" y="472"/>
                    </a:lnTo>
                    <a:lnTo>
                      <a:pt x="5" y="475"/>
                    </a:lnTo>
                    <a:lnTo>
                      <a:pt x="7" y="475"/>
                    </a:lnTo>
                    <a:lnTo>
                      <a:pt x="10" y="475"/>
                    </a:lnTo>
                    <a:lnTo>
                      <a:pt x="14" y="474"/>
                    </a:lnTo>
                    <a:lnTo>
                      <a:pt x="14" y="474"/>
                    </a:lnTo>
                    <a:lnTo>
                      <a:pt x="30" y="457"/>
                    </a:lnTo>
                    <a:lnTo>
                      <a:pt x="47" y="441"/>
                    </a:lnTo>
                    <a:lnTo>
                      <a:pt x="61" y="422"/>
                    </a:lnTo>
                    <a:lnTo>
                      <a:pt x="75" y="401"/>
                    </a:lnTo>
                    <a:lnTo>
                      <a:pt x="86" y="381"/>
                    </a:lnTo>
                    <a:lnTo>
                      <a:pt x="98" y="360"/>
                    </a:lnTo>
                    <a:lnTo>
                      <a:pt x="119" y="318"/>
                    </a:lnTo>
                    <a:lnTo>
                      <a:pt x="119" y="318"/>
                    </a:lnTo>
                    <a:lnTo>
                      <a:pt x="140" y="275"/>
                    </a:lnTo>
                    <a:lnTo>
                      <a:pt x="140" y="275"/>
                    </a:lnTo>
                    <a:lnTo>
                      <a:pt x="151" y="251"/>
                    </a:lnTo>
                    <a:lnTo>
                      <a:pt x="164" y="227"/>
                    </a:lnTo>
                    <a:lnTo>
                      <a:pt x="164" y="227"/>
                    </a:lnTo>
                    <a:lnTo>
                      <a:pt x="190" y="178"/>
                    </a:lnTo>
                    <a:lnTo>
                      <a:pt x="216" y="129"/>
                    </a:lnTo>
                    <a:lnTo>
                      <a:pt x="216" y="129"/>
                    </a:lnTo>
                    <a:lnTo>
                      <a:pt x="245" y="70"/>
                    </a:lnTo>
                    <a:lnTo>
                      <a:pt x="272" y="12"/>
                    </a:lnTo>
                    <a:lnTo>
                      <a:pt x="272" y="12"/>
                    </a:lnTo>
                    <a:lnTo>
                      <a:pt x="273" y="9"/>
                    </a:lnTo>
                    <a:lnTo>
                      <a:pt x="273" y="5"/>
                    </a:lnTo>
                    <a:lnTo>
                      <a:pt x="272" y="3"/>
                    </a:lnTo>
                    <a:lnTo>
                      <a:pt x="269" y="2"/>
                    </a:lnTo>
                    <a:lnTo>
                      <a:pt x="269" y="2"/>
                    </a:lnTo>
                    <a:lnTo>
                      <a:pt x="267" y="0"/>
                    </a:lnTo>
                    <a:lnTo>
                      <a:pt x="263" y="0"/>
                    </a:lnTo>
                    <a:lnTo>
                      <a:pt x="260" y="2"/>
                    </a:lnTo>
                    <a:lnTo>
                      <a:pt x="259" y="4"/>
                    </a:lnTo>
                    <a:lnTo>
                      <a:pt x="259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3" name="Freeform 170">
                <a:extLst>
                  <a:ext uri="{FF2B5EF4-FFF2-40B4-BE49-F238E27FC236}">
                    <a16:creationId xmlns:a16="http://schemas.microsoft.com/office/drawing/2014/main" id="{5EA926F6-D013-0813-9430-5290C47F6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2" y="1298"/>
                <a:ext cx="1165" cy="1434"/>
              </a:xfrm>
              <a:custGeom>
                <a:avLst/>
                <a:gdLst>
                  <a:gd name="T0" fmla="*/ 37 w 2330"/>
                  <a:gd name="T1" fmla="*/ 2004 h 2869"/>
                  <a:gd name="T2" fmla="*/ 266 w 2330"/>
                  <a:gd name="T3" fmla="*/ 1763 h 2869"/>
                  <a:gd name="T4" fmla="*/ 349 w 2330"/>
                  <a:gd name="T5" fmla="*/ 1549 h 2869"/>
                  <a:gd name="T6" fmla="*/ 264 w 2330"/>
                  <a:gd name="T7" fmla="*/ 1166 h 2869"/>
                  <a:gd name="T8" fmla="*/ 324 w 2330"/>
                  <a:gd name="T9" fmla="*/ 960 h 2869"/>
                  <a:gd name="T10" fmla="*/ 383 w 2330"/>
                  <a:gd name="T11" fmla="*/ 597 h 2869"/>
                  <a:gd name="T12" fmla="*/ 628 w 2330"/>
                  <a:gd name="T13" fmla="*/ 246 h 2869"/>
                  <a:gd name="T14" fmla="*/ 832 w 2330"/>
                  <a:gd name="T15" fmla="*/ 96 h 2869"/>
                  <a:gd name="T16" fmla="*/ 954 w 2330"/>
                  <a:gd name="T17" fmla="*/ 93 h 2869"/>
                  <a:gd name="T18" fmla="*/ 1276 w 2330"/>
                  <a:gd name="T19" fmla="*/ 18 h 2869"/>
                  <a:gd name="T20" fmla="*/ 1659 w 2330"/>
                  <a:gd name="T21" fmla="*/ 213 h 2869"/>
                  <a:gd name="T22" fmla="*/ 1858 w 2330"/>
                  <a:gd name="T23" fmla="*/ 565 h 2869"/>
                  <a:gd name="T24" fmla="*/ 1952 w 2330"/>
                  <a:gd name="T25" fmla="*/ 1184 h 2869"/>
                  <a:gd name="T26" fmla="*/ 2058 w 2330"/>
                  <a:gd name="T27" fmla="*/ 1623 h 2869"/>
                  <a:gd name="T28" fmla="*/ 2311 w 2330"/>
                  <a:gd name="T29" fmla="*/ 2025 h 2869"/>
                  <a:gd name="T30" fmla="*/ 2243 w 2330"/>
                  <a:gd name="T31" fmla="*/ 2279 h 2869"/>
                  <a:gd name="T32" fmla="*/ 2170 w 2330"/>
                  <a:gd name="T33" fmla="*/ 2254 h 2869"/>
                  <a:gd name="T34" fmla="*/ 2131 w 2330"/>
                  <a:gd name="T35" fmla="*/ 2111 h 2869"/>
                  <a:gd name="T36" fmla="*/ 2076 w 2330"/>
                  <a:gd name="T37" fmla="*/ 2048 h 2869"/>
                  <a:gd name="T38" fmla="*/ 1987 w 2330"/>
                  <a:gd name="T39" fmla="*/ 2396 h 2869"/>
                  <a:gd name="T40" fmla="*/ 1849 w 2330"/>
                  <a:gd name="T41" fmla="*/ 2479 h 2869"/>
                  <a:gd name="T42" fmla="*/ 1873 w 2330"/>
                  <a:gd name="T43" fmla="*/ 2226 h 2869"/>
                  <a:gd name="T44" fmla="*/ 1807 w 2330"/>
                  <a:gd name="T45" fmla="*/ 2353 h 2869"/>
                  <a:gd name="T46" fmla="*/ 1746 w 2330"/>
                  <a:gd name="T47" fmla="*/ 2470 h 2869"/>
                  <a:gd name="T48" fmla="*/ 1845 w 2330"/>
                  <a:gd name="T49" fmla="*/ 2737 h 2869"/>
                  <a:gd name="T50" fmla="*/ 1656 w 2330"/>
                  <a:gd name="T51" fmla="*/ 2649 h 2869"/>
                  <a:gd name="T52" fmla="*/ 1711 w 2330"/>
                  <a:gd name="T53" fmla="*/ 2864 h 2869"/>
                  <a:gd name="T54" fmla="*/ 1572 w 2330"/>
                  <a:gd name="T55" fmla="*/ 2801 h 2869"/>
                  <a:gd name="T56" fmla="*/ 1528 w 2330"/>
                  <a:gd name="T57" fmla="*/ 2696 h 2869"/>
                  <a:gd name="T58" fmla="*/ 1546 w 2330"/>
                  <a:gd name="T59" fmla="*/ 2328 h 2869"/>
                  <a:gd name="T60" fmla="*/ 1493 w 2330"/>
                  <a:gd name="T61" fmla="*/ 1890 h 2869"/>
                  <a:gd name="T62" fmla="*/ 1481 w 2330"/>
                  <a:gd name="T63" fmla="*/ 1731 h 2869"/>
                  <a:gd name="T64" fmla="*/ 1525 w 2330"/>
                  <a:gd name="T65" fmla="*/ 2210 h 2869"/>
                  <a:gd name="T66" fmla="*/ 1501 w 2330"/>
                  <a:gd name="T67" fmla="*/ 2624 h 2869"/>
                  <a:gd name="T68" fmla="*/ 1568 w 2330"/>
                  <a:gd name="T69" fmla="*/ 2816 h 2869"/>
                  <a:gd name="T70" fmla="*/ 1725 w 2330"/>
                  <a:gd name="T71" fmla="*/ 2867 h 2869"/>
                  <a:gd name="T72" fmla="*/ 1668 w 2330"/>
                  <a:gd name="T73" fmla="*/ 2653 h 2869"/>
                  <a:gd name="T74" fmla="*/ 1859 w 2330"/>
                  <a:gd name="T75" fmla="*/ 2737 h 2869"/>
                  <a:gd name="T76" fmla="*/ 1767 w 2330"/>
                  <a:gd name="T77" fmla="*/ 2508 h 2869"/>
                  <a:gd name="T78" fmla="*/ 1818 w 2330"/>
                  <a:gd name="T79" fmla="*/ 2364 h 2869"/>
                  <a:gd name="T80" fmla="*/ 1853 w 2330"/>
                  <a:gd name="T81" fmla="*/ 2326 h 2869"/>
                  <a:gd name="T82" fmla="*/ 1875 w 2330"/>
                  <a:gd name="T83" fmla="*/ 2490 h 2869"/>
                  <a:gd name="T84" fmla="*/ 2070 w 2330"/>
                  <a:gd name="T85" fmla="*/ 2298 h 2869"/>
                  <a:gd name="T86" fmla="*/ 2090 w 2330"/>
                  <a:gd name="T87" fmla="*/ 2044 h 2869"/>
                  <a:gd name="T88" fmla="*/ 2149 w 2330"/>
                  <a:gd name="T89" fmla="*/ 2186 h 2869"/>
                  <a:gd name="T90" fmla="*/ 2149 w 2330"/>
                  <a:gd name="T91" fmla="*/ 2378 h 2869"/>
                  <a:gd name="T92" fmla="*/ 2326 w 2330"/>
                  <a:gd name="T93" fmla="*/ 2122 h 2869"/>
                  <a:gd name="T94" fmla="*/ 2275 w 2330"/>
                  <a:gd name="T95" fmla="*/ 1910 h 2869"/>
                  <a:gd name="T96" fmla="*/ 1974 w 2330"/>
                  <a:gd name="T97" fmla="*/ 1381 h 2869"/>
                  <a:gd name="T98" fmla="*/ 1956 w 2330"/>
                  <a:gd name="T99" fmla="*/ 882 h 2869"/>
                  <a:gd name="T100" fmla="*/ 1819 w 2330"/>
                  <a:gd name="T101" fmla="*/ 422 h 2869"/>
                  <a:gd name="T102" fmla="*/ 1535 w 2330"/>
                  <a:gd name="T103" fmla="*/ 92 h 2869"/>
                  <a:gd name="T104" fmla="*/ 1118 w 2330"/>
                  <a:gd name="T105" fmla="*/ 10 h 2869"/>
                  <a:gd name="T106" fmla="*/ 927 w 2330"/>
                  <a:gd name="T107" fmla="*/ 89 h 2869"/>
                  <a:gd name="T108" fmla="*/ 765 w 2330"/>
                  <a:gd name="T109" fmla="*/ 97 h 2869"/>
                  <a:gd name="T110" fmla="*/ 560 w 2330"/>
                  <a:gd name="T111" fmla="*/ 316 h 2869"/>
                  <a:gd name="T112" fmla="*/ 323 w 2330"/>
                  <a:gd name="T113" fmla="*/ 745 h 2869"/>
                  <a:gd name="T114" fmla="*/ 292 w 2330"/>
                  <a:gd name="T115" fmla="*/ 1027 h 2869"/>
                  <a:gd name="T116" fmla="*/ 282 w 2330"/>
                  <a:gd name="T117" fmla="*/ 1285 h 2869"/>
                  <a:gd name="T118" fmla="*/ 328 w 2330"/>
                  <a:gd name="T119" fmla="*/ 1633 h 2869"/>
                  <a:gd name="T120" fmla="*/ 90 w 2330"/>
                  <a:gd name="T121" fmla="*/ 1899 h 2869"/>
                  <a:gd name="T122" fmla="*/ 0 w 2330"/>
                  <a:gd name="T123" fmla="*/ 2102 h 2869"/>
                  <a:gd name="T124" fmla="*/ 32 w 2330"/>
                  <a:gd name="T125" fmla="*/ 2226 h 2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30" h="2869">
                    <a:moveTo>
                      <a:pt x="32" y="2224"/>
                    </a:moveTo>
                    <a:lnTo>
                      <a:pt x="32" y="2224"/>
                    </a:lnTo>
                    <a:lnTo>
                      <a:pt x="27" y="2205"/>
                    </a:lnTo>
                    <a:lnTo>
                      <a:pt x="23" y="2187"/>
                    </a:lnTo>
                    <a:lnTo>
                      <a:pt x="19" y="2168"/>
                    </a:lnTo>
                    <a:lnTo>
                      <a:pt x="16" y="2149"/>
                    </a:lnTo>
                    <a:lnTo>
                      <a:pt x="15" y="2131"/>
                    </a:lnTo>
                    <a:lnTo>
                      <a:pt x="15" y="2112"/>
                    </a:lnTo>
                    <a:lnTo>
                      <a:pt x="16" y="2093"/>
                    </a:lnTo>
                    <a:lnTo>
                      <a:pt x="18" y="2075"/>
                    </a:lnTo>
                    <a:lnTo>
                      <a:pt x="20" y="2057"/>
                    </a:lnTo>
                    <a:lnTo>
                      <a:pt x="25" y="2039"/>
                    </a:lnTo>
                    <a:lnTo>
                      <a:pt x="30" y="2022"/>
                    </a:lnTo>
                    <a:lnTo>
                      <a:pt x="37" y="2004"/>
                    </a:lnTo>
                    <a:lnTo>
                      <a:pt x="44" y="1987"/>
                    </a:lnTo>
                    <a:lnTo>
                      <a:pt x="53" y="1971"/>
                    </a:lnTo>
                    <a:lnTo>
                      <a:pt x="64" y="1954"/>
                    </a:lnTo>
                    <a:lnTo>
                      <a:pt x="75" y="1939"/>
                    </a:lnTo>
                    <a:lnTo>
                      <a:pt x="75" y="1939"/>
                    </a:lnTo>
                    <a:lnTo>
                      <a:pt x="94" y="1917"/>
                    </a:lnTo>
                    <a:lnTo>
                      <a:pt x="113" y="1898"/>
                    </a:lnTo>
                    <a:lnTo>
                      <a:pt x="135" y="1878"/>
                    </a:lnTo>
                    <a:lnTo>
                      <a:pt x="155" y="1860"/>
                    </a:lnTo>
                    <a:lnTo>
                      <a:pt x="200" y="1824"/>
                    </a:lnTo>
                    <a:lnTo>
                      <a:pt x="241" y="1787"/>
                    </a:lnTo>
                    <a:lnTo>
                      <a:pt x="241" y="1787"/>
                    </a:lnTo>
                    <a:lnTo>
                      <a:pt x="254" y="1776"/>
                    </a:lnTo>
                    <a:lnTo>
                      <a:pt x="266" y="1763"/>
                    </a:lnTo>
                    <a:lnTo>
                      <a:pt x="287" y="1738"/>
                    </a:lnTo>
                    <a:lnTo>
                      <a:pt x="287" y="1738"/>
                    </a:lnTo>
                    <a:lnTo>
                      <a:pt x="308" y="1712"/>
                    </a:lnTo>
                    <a:lnTo>
                      <a:pt x="316" y="1698"/>
                    </a:lnTo>
                    <a:lnTo>
                      <a:pt x="325" y="1684"/>
                    </a:lnTo>
                    <a:lnTo>
                      <a:pt x="325" y="1684"/>
                    </a:lnTo>
                    <a:lnTo>
                      <a:pt x="333" y="1669"/>
                    </a:lnTo>
                    <a:lnTo>
                      <a:pt x="338" y="1652"/>
                    </a:lnTo>
                    <a:lnTo>
                      <a:pt x="343" y="1636"/>
                    </a:lnTo>
                    <a:lnTo>
                      <a:pt x="347" y="1619"/>
                    </a:lnTo>
                    <a:lnTo>
                      <a:pt x="348" y="1602"/>
                    </a:lnTo>
                    <a:lnTo>
                      <a:pt x="349" y="1585"/>
                    </a:lnTo>
                    <a:lnTo>
                      <a:pt x="349" y="1549"/>
                    </a:lnTo>
                    <a:lnTo>
                      <a:pt x="349" y="1549"/>
                    </a:lnTo>
                    <a:lnTo>
                      <a:pt x="347" y="1509"/>
                    </a:lnTo>
                    <a:lnTo>
                      <a:pt x="342" y="1469"/>
                    </a:lnTo>
                    <a:lnTo>
                      <a:pt x="334" y="1428"/>
                    </a:lnTo>
                    <a:lnTo>
                      <a:pt x="325" y="1389"/>
                    </a:lnTo>
                    <a:lnTo>
                      <a:pt x="325" y="1389"/>
                    </a:lnTo>
                    <a:lnTo>
                      <a:pt x="316" y="1351"/>
                    </a:lnTo>
                    <a:lnTo>
                      <a:pt x="305" y="1311"/>
                    </a:lnTo>
                    <a:lnTo>
                      <a:pt x="294" y="1272"/>
                    </a:lnTo>
                    <a:lnTo>
                      <a:pt x="281" y="1234"/>
                    </a:lnTo>
                    <a:lnTo>
                      <a:pt x="281" y="1234"/>
                    </a:lnTo>
                    <a:lnTo>
                      <a:pt x="276" y="1217"/>
                    </a:lnTo>
                    <a:lnTo>
                      <a:pt x="271" y="1201"/>
                    </a:lnTo>
                    <a:lnTo>
                      <a:pt x="267" y="1184"/>
                    </a:lnTo>
                    <a:lnTo>
                      <a:pt x="264" y="1166"/>
                    </a:lnTo>
                    <a:lnTo>
                      <a:pt x="264" y="1166"/>
                    </a:lnTo>
                    <a:lnTo>
                      <a:pt x="266" y="1147"/>
                    </a:lnTo>
                    <a:lnTo>
                      <a:pt x="268" y="1129"/>
                    </a:lnTo>
                    <a:lnTo>
                      <a:pt x="273" y="1111"/>
                    </a:lnTo>
                    <a:lnTo>
                      <a:pt x="280" y="1094"/>
                    </a:lnTo>
                    <a:lnTo>
                      <a:pt x="280" y="1094"/>
                    </a:lnTo>
                    <a:lnTo>
                      <a:pt x="294" y="1061"/>
                    </a:lnTo>
                    <a:lnTo>
                      <a:pt x="309" y="1027"/>
                    </a:lnTo>
                    <a:lnTo>
                      <a:pt x="309" y="1027"/>
                    </a:lnTo>
                    <a:lnTo>
                      <a:pt x="314" y="1011"/>
                    </a:lnTo>
                    <a:lnTo>
                      <a:pt x="319" y="994"/>
                    </a:lnTo>
                    <a:lnTo>
                      <a:pt x="322" y="978"/>
                    </a:lnTo>
                    <a:lnTo>
                      <a:pt x="324" y="960"/>
                    </a:lnTo>
                    <a:lnTo>
                      <a:pt x="324" y="960"/>
                    </a:lnTo>
                    <a:lnTo>
                      <a:pt x="325" y="941"/>
                    </a:lnTo>
                    <a:lnTo>
                      <a:pt x="325" y="922"/>
                    </a:lnTo>
                    <a:lnTo>
                      <a:pt x="324" y="885"/>
                    </a:lnTo>
                    <a:lnTo>
                      <a:pt x="324" y="847"/>
                    </a:lnTo>
                    <a:lnTo>
                      <a:pt x="325" y="828"/>
                    </a:lnTo>
                    <a:lnTo>
                      <a:pt x="327" y="809"/>
                    </a:lnTo>
                    <a:lnTo>
                      <a:pt x="327" y="809"/>
                    </a:lnTo>
                    <a:lnTo>
                      <a:pt x="332" y="773"/>
                    </a:lnTo>
                    <a:lnTo>
                      <a:pt x="339" y="737"/>
                    </a:lnTo>
                    <a:lnTo>
                      <a:pt x="349" y="702"/>
                    </a:lnTo>
                    <a:lnTo>
                      <a:pt x="358" y="667"/>
                    </a:lnTo>
                    <a:lnTo>
                      <a:pt x="358" y="667"/>
                    </a:lnTo>
                    <a:lnTo>
                      <a:pt x="370" y="632"/>
                    </a:lnTo>
                    <a:lnTo>
                      <a:pt x="383" y="597"/>
                    </a:lnTo>
                    <a:lnTo>
                      <a:pt x="398" y="564"/>
                    </a:lnTo>
                    <a:lnTo>
                      <a:pt x="414" y="531"/>
                    </a:lnTo>
                    <a:lnTo>
                      <a:pt x="414" y="531"/>
                    </a:lnTo>
                    <a:lnTo>
                      <a:pt x="424" y="515"/>
                    </a:lnTo>
                    <a:lnTo>
                      <a:pt x="436" y="498"/>
                    </a:lnTo>
                    <a:lnTo>
                      <a:pt x="459" y="466"/>
                    </a:lnTo>
                    <a:lnTo>
                      <a:pt x="483" y="436"/>
                    </a:lnTo>
                    <a:lnTo>
                      <a:pt x="508" y="405"/>
                    </a:lnTo>
                    <a:lnTo>
                      <a:pt x="508" y="405"/>
                    </a:lnTo>
                    <a:lnTo>
                      <a:pt x="559" y="344"/>
                    </a:lnTo>
                    <a:lnTo>
                      <a:pt x="583" y="312"/>
                    </a:lnTo>
                    <a:lnTo>
                      <a:pt x="606" y="279"/>
                    </a:lnTo>
                    <a:lnTo>
                      <a:pt x="606" y="279"/>
                    </a:lnTo>
                    <a:lnTo>
                      <a:pt x="628" y="246"/>
                    </a:lnTo>
                    <a:lnTo>
                      <a:pt x="651" y="214"/>
                    </a:lnTo>
                    <a:lnTo>
                      <a:pt x="663" y="198"/>
                    </a:lnTo>
                    <a:lnTo>
                      <a:pt x="676" y="184"/>
                    </a:lnTo>
                    <a:lnTo>
                      <a:pt x="689" y="168"/>
                    </a:lnTo>
                    <a:lnTo>
                      <a:pt x="703" y="154"/>
                    </a:lnTo>
                    <a:lnTo>
                      <a:pt x="703" y="154"/>
                    </a:lnTo>
                    <a:lnTo>
                      <a:pt x="717" y="143"/>
                    </a:lnTo>
                    <a:lnTo>
                      <a:pt x="732" y="133"/>
                    </a:lnTo>
                    <a:lnTo>
                      <a:pt x="747" y="123"/>
                    </a:lnTo>
                    <a:lnTo>
                      <a:pt x="763" y="115"/>
                    </a:lnTo>
                    <a:lnTo>
                      <a:pt x="779" y="107"/>
                    </a:lnTo>
                    <a:lnTo>
                      <a:pt x="797" y="102"/>
                    </a:lnTo>
                    <a:lnTo>
                      <a:pt x="815" y="98"/>
                    </a:lnTo>
                    <a:lnTo>
                      <a:pt x="832" y="96"/>
                    </a:lnTo>
                    <a:lnTo>
                      <a:pt x="832" y="96"/>
                    </a:lnTo>
                    <a:lnTo>
                      <a:pt x="850" y="94"/>
                    </a:lnTo>
                    <a:lnTo>
                      <a:pt x="868" y="94"/>
                    </a:lnTo>
                    <a:lnTo>
                      <a:pt x="886" y="96"/>
                    </a:lnTo>
                    <a:lnTo>
                      <a:pt x="904" y="100"/>
                    </a:lnTo>
                    <a:lnTo>
                      <a:pt x="904" y="100"/>
                    </a:lnTo>
                    <a:lnTo>
                      <a:pt x="915" y="103"/>
                    </a:lnTo>
                    <a:lnTo>
                      <a:pt x="921" y="105"/>
                    </a:lnTo>
                    <a:lnTo>
                      <a:pt x="928" y="105"/>
                    </a:lnTo>
                    <a:lnTo>
                      <a:pt x="928" y="105"/>
                    </a:lnTo>
                    <a:lnTo>
                      <a:pt x="935" y="102"/>
                    </a:lnTo>
                    <a:lnTo>
                      <a:pt x="944" y="98"/>
                    </a:lnTo>
                    <a:lnTo>
                      <a:pt x="944" y="98"/>
                    </a:lnTo>
                    <a:lnTo>
                      <a:pt x="954" y="93"/>
                    </a:lnTo>
                    <a:lnTo>
                      <a:pt x="966" y="88"/>
                    </a:lnTo>
                    <a:lnTo>
                      <a:pt x="986" y="75"/>
                    </a:lnTo>
                    <a:lnTo>
                      <a:pt x="986" y="75"/>
                    </a:lnTo>
                    <a:lnTo>
                      <a:pt x="1018" y="60"/>
                    </a:lnTo>
                    <a:lnTo>
                      <a:pt x="1051" y="46"/>
                    </a:lnTo>
                    <a:lnTo>
                      <a:pt x="1051" y="46"/>
                    </a:lnTo>
                    <a:lnTo>
                      <a:pt x="1082" y="36"/>
                    </a:lnTo>
                    <a:lnTo>
                      <a:pt x="1113" y="27"/>
                    </a:lnTo>
                    <a:lnTo>
                      <a:pt x="1145" y="22"/>
                    </a:lnTo>
                    <a:lnTo>
                      <a:pt x="1178" y="17"/>
                    </a:lnTo>
                    <a:lnTo>
                      <a:pt x="1178" y="17"/>
                    </a:lnTo>
                    <a:lnTo>
                      <a:pt x="1211" y="16"/>
                    </a:lnTo>
                    <a:lnTo>
                      <a:pt x="1244" y="16"/>
                    </a:lnTo>
                    <a:lnTo>
                      <a:pt x="1276" y="18"/>
                    </a:lnTo>
                    <a:lnTo>
                      <a:pt x="1309" y="22"/>
                    </a:lnTo>
                    <a:lnTo>
                      <a:pt x="1342" y="28"/>
                    </a:lnTo>
                    <a:lnTo>
                      <a:pt x="1374" y="36"/>
                    </a:lnTo>
                    <a:lnTo>
                      <a:pt x="1404" y="46"/>
                    </a:lnTo>
                    <a:lnTo>
                      <a:pt x="1436" y="58"/>
                    </a:lnTo>
                    <a:lnTo>
                      <a:pt x="1436" y="58"/>
                    </a:lnTo>
                    <a:lnTo>
                      <a:pt x="1467" y="72"/>
                    </a:lnTo>
                    <a:lnTo>
                      <a:pt x="1497" y="87"/>
                    </a:lnTo>
                    <a:lnTo>
                      <a:pt x="1526" y="105"/>
                    </a:lnTo>
                    <a:lnTo>
                      <a:pt x="1556" y="124"/>
                    </a:lnTo>
                    <a:lnTo>
                      <a:pt x="1582" y="144"/>
                    </a:lnTo>
                    <a:lnTo>
                      <a:pt x="1609" y="166"/>
                    </a:lnTo>
                    <a:lnTo>
                      <a:pt x="1634" y="189"/>
                    </a:lnTo>
                    <a:lnTo>
                      <a:pt x="1659" y="213"/>
                    </a:lnTo>
                    <a:lnTo>
                      <a:pt x="1659" y="213"/>
                    </a:lnTo>
                    <a:lnTo>
                      <a:pt x="1682" y="238"/>
                    </a:lnTo>
                    <a:lnTo>
                      <a:pt x="1703" y="264"/>
                    </a:lnTo>
                    <a:lnTo>
                      <a:pt x="1723" y="291"/>
                    </a:lnTo>
                    <a:lnTo>
                      <a:pt x="1743" y="319"/>
                    </a:lnTo>
                    <a:lnTo>
                      <a:pt x="1760" y="347"/>
                    </a:lnTo>
                    <a:lnTo>
                      <a:pt x="1778" y="376"/>
                    </a:lnTo>
                    <a:lnTo>
                      <a:pt x="1793" y="406"/>
                    </a:lnTo>
                    <a:lnTo>
                      <a:pt x="1809" y="437"/>
                    </a:lnTo>
                    <a:lnTo>
                      <a:pt x="1809" y="437"/>
                    </a:lnTo>
                    <a:lnTo>
                      <a:pt x="1823" y="469"/>
                    </a:lnTo>
                    <a:lnTo>
                      <a:pt x="1835" y="501"/>
                    </a:lnTo>
                    <a:lnTo>
                      <a:pt x="1847" y="532"/>
                    </a:lnTo>
                    <a:lnTo>
                      <a:pt x="1858" y="565"/>
                    </a:lnTo>
                    <a:lnTo>
                      <a:pt x="1879" y="632"/>
                    </a:lnTo>
                    <a:lnTo>
                      <a:pt x="1898" y="699"/>
                    </a:lnTo>
                    <a:lnTo>
                      <a:pt x="1898" y="699"/>
                    </a:lnTo>
                    <a:lnTo>
                      <a:pt x="1919" y="777"/>
                    </a:lnTo>
                    <a:lnTo>
                      <a:pt x="1928" y="816"/>
                    </a:lnTo>
                    <a:lnTo>
                      <a:pt x="1937" y="856"/>
                    </a:lnTo>
                    <a:lnTo>
                      <a:pt x="1943" y="896"/>
                    </a:lnTo>
                    <a:lnTo>
                      <a:pt x="1950" y="936"/>
                    </a:lnTo>
                    <a:lnTo>
                      <a:pt x="1954" y="977"/>
                    </a:lnTo>
                    <a:lnTo>
                      <a:pt x="1955" y="1017"/>
                    </a:lnTo>
                    <a:lnTo>
                      <a:pt x="1955" y="1017"/>
                    </a:lnTo>
                    <a:lnTo>
                      <a:pt x="1955" y="1059"/>
                    </a:lnTo>
                    <a:lnTo>
                      <a:pt x="1955" y="1100"/>
                    </a:lnTo>
                    <a:lnTo>
                      <a:pt x="1952" y="1184"/>
                    </a:lnTo>
                    <a:lnTo>
                      <a:pt x="1951" y="1225"/>
                    </a:lnTo>
                    <a:lnTo>
                      <a:pt x="1951" y="1267"/>
                    </a:lnTo>
                    <a:lnTo>
                      <a:pt x="1952" y="1309"/>
                    </a:lnTo>
                    <a:lnTo>
                      <a:pt x="1955" y="1350"/>
                    </a:lnTo>
                    <a:lnTo>
                      <a:pt x="1955" y="1350"/>
                    </a:lnTo>
                    <a:lnTo>
                      <a:pt x="1959" y="1383"/>
                    </a:lnTo>
                    <a:lnTo>
                      <a:pt x="1965" y="1414"/>
                    </a:lnTo>
                    <a:lnTo>
                      <a:pt x="1974" y="1446"/>
                    </a:lnTo>
                    <a:lnTo>
                      <a:pt x="1984" y="1477"/>
                    </a:lnTo>
                    <a:lnTo>
                      <a:pt x="1995" y="1507"/>
                    </a:lnTo>
                    <a:lnTo>
                      <a:pt x="2009" y="1537"/>
                    </a:lnTo>
                    <a:lnTo>
                      <a:pt x="2025" y="1566"/>
                    </a:lnTo>
                    <a:lnTo>
                      <a:pt x="2040" y="1595"/>
                    </a:lnTo>
                    <a:lnTo>
                      <a:pt x="2058" y="1623"/>
                    </a:lnTo>
                    <a:lnTo>
                      <a:pt x="2076" y="1650"/>
                    </a:lnTo>
                    <a:lnTo>
                      <a:pt x="2112" y="1705"/>
                    </a:lnTo>
                    <a:lnTo>
                      <a:pt x="2190" y="1810"/>
                    </a:lnTo>
                    <a:lnTo>
                      <a:pt x="2190" y="1810"/>
                    </a:lnTo>
                    <a:lnTo>
                      <a:pt x="2228" y="1864"/>
                    </a:lnTo>
                    <a:lnTo>
                      <a:pt x="2246" y="1892"/>
                    </a:lnTo>
                    <a:lnTo>
                      <a:pt x="2264" y="1920"/>
                    </a:lnTo>
                    <a:lnTo>
                      <a:pt x="2264" y="1920"/>
                    </a:lnTo>
                    <a:lnTo>
                      <a:pt x="2280" y="1948"/>
                    </a:lnTo>
                    <a:lnTo>
                      <a:pt x="2288" y="1963"/>
                    </a:lnTo>
                    <a:lnTo>
                      <a:pt x="2295" y="1978"/>
                    </a:lnTo>
                    <a:lnTo>
                      <a:pt x="2300" y="1994"/>
                    </a:lnTo>
                    <a:lnTo>
                      <a:pt x="2306" y="2009"/>
                    </a:lnTo>
                    <a:lnTo>
                      <a:pt x="2311" y="2025"/>
                    </a:lnTo>
                    <a:lnTo>
                      <a:pt x="2313" y="2042"/>
                    </a:lnTo>
                    <a:lnTo>
                      <a:pt x="2313" y="2042"/>
                    </a:lnTo>
                    <a:lnTo>
                      <a:pt x="2314" y="2057"/>
                    </a:lnTo>
                    <a:lnTo>
                      <a:pt x="2316" y="2074"/>
                    </a:lnTo>
                    <a:lnTo>
                      <a:pt x="2316" y="2089"/>
                    </a:lnTo>
                    <a:lnTo>
                      <a:pt x="2314" y="2104"/>
                    </a:lnTo>
                    <a:lnTo>
                      <a:pt x="2312" y="2121"/>
                    </a:lnTo>
                    <a:lnTo>
                      <a:pt x="2309" y="2136"/>
                    </a:lnTo>
                    <a:lnTo>
                      <a:pt x="2306" y="2151"/>
                    </a:lnTo>
                    <a:lnTo>
                      <a:pt x="2302" y="2167"/>
                    </a:lnTo>
                    <a:lnTo>
                      <a:pt x="2290" y="2196"/>
                    </a:lnTo>
                    <a:lnTo>
                      <a:pt x="2276" y="2225"/>
                    </a:lnTo>
                    <a:lnTo>
                      <a:pt x="2261" y="2252"/>
                    </a:lnTo>
                    <a:lnTo>
                      <a:pt x="2243" y="2279"/>
                    </a:lnTo>
                    <a:lnTo>
                      <a:pt x="2243" y="2279"/>
                    </a:lnTo>
                    <a:lnTo>
                      <a:pt x="2223" y="2303"/>
                    </a:lnTo>
                    <a:lnTo>
                      <a:pt x="2200" y="2326"/>
                    </a:lnTo>
                    <a:lnTo>
                      <a:pt x="2176" y="2347"/>
                    </a:lnTo>
                    <a:lnTo>
                      <a:pt x="2151" y="2367"/>
                    </a:lnTo>
                    <a:lnTo>
                      <a:pt x="2151" y="2367"/>
                    </a:lnTo>
                    <a:lnTo>
                      <a:pt x="2162" y="2372"/>
                    </a:lnTo>
                    <a:lnTo>
                      <a:pt x="2162" y="2372"/>
                    </a:lnTo>
                    <a:lnTo>
                      <a:pt x="2159" y="2355"/>
                    </a:lnTo>
                    <a:lnTo>
                      <a:pt x="2159" y="2339"/>
                    </a:lnTo>
                    <a:lnTo>
                      <a:pt x="2161" y="2322"/>
                    </a:lnTo>
                    <a:lnTo>
                      <a:pt x="2162" y="2305"/>
                    </a:lnTo>
                    <a:lnTo>
                      <a:pt x="2167" y="2271"/>
                    </a:lnTo>
                    <a:lnTo>
                      <a:pt x="2170" y="2254"/>
                    </a:lnTo>
                    <a:lnTo>
                      <a:pt x="2171" y="2238"/>
                    </a:lnTo>
                    <a:lnTo>
                      <a:pt x="2171" y="2238"/>
                    </a:lnTo>
                    <a:lnTo>
                      <a:pt x="2170" y="2215"/>
                    </a:lnTo>
                    <a:lnTo>
                      <a:pt x="2168" y="2204"/>
                    </a:lnTo>
                    <a:lnTo>
                      <a:pt x="2166" y="2192"/>
                    </a:lnTo>
                    <a:lnTo>
                      <a:pt x="2163" y="2182"/>
                    </a:lnTo>
                    <a:lnTo>
                      <a:pt x="2159" y="2172"/>
                    </a:lnTo>
                    <a:lnTo>
                      <a:pt x="2154" y="2160"/>
                    </a:lnTo>
                    <a:lnTo>
                      <a:pt x="2148" y="2151"/>
                    </a:lnTo>
                    <a:lnTo>
                      <a:pt x="2148" y="2151"/>
                    </a:lnTo>
                    <a:lnTo>
                      <a:pt x="2143" y="2141"/>
                    </a:lnTo>
                    <a:lnTo>
                      <a:pt x="2139" y="2131"/>
                    </a:lnTo>
                    <a:lnTo>
                      <a:pt x="2135" y="2121"/>
                    </a:lnTo>
                    <a:lnTo>
                      <a:pt x="2131" y="2111"/>
                    </a:lnTo>
                    <a:lnTo>
                      <a:pt x="2131" y="2111"/>
                    </a:lnTo>
                    <a:lnTo>
                      <a:pt x="2126" y="2102"/>
                    </a:lnTo>
                    <a:lnTo>
                      <a:pt x="2120" y="2093"/>
                    </a:lnTo>
                    <a:lnTo>
                      <a:pt x="2120" y="2093"/>
                    </a:lnTo>
                    <a:lnTo>
                      <a:pt x="2090" y="2043"/>
                    </a:lnTo>
                    <a:lnTo>
                      <a:pt x="2090" y="2043"/>
                    </a:lnTo>
                    <a:lnTo>
                      <a:pt x="2087" y="2041"/>
                    </a:lnTo>
                    <a:lnTo>
                      <a:pt x="2084" y="2039"/>
                    </a:lnTo>
                    <a:lnTo>
                      <a:pt x="2082" y="2039"/>
                    </a:lnTo>
                    <a:lnTo>
                      <a:pt x="2079" y="2039"/>
                    </a:lnTo>
                    <a:lnTo>
                      <a:pt x="2077" y="2042"/>
                    </a:lnTo>
                    <a:lnTo>
                      <a:pt x="2076" y="2043"/>
                    </a:lnTo>
                    <a:lnTo>
                      <a:pt x="2074" y="2046"/>
                    </a:lnTo>
                    <a:lnTo>
                      <a:pt x="2076" y="2048"/>
                    </a:lnTo>
                    <a:lnTo>
                      <a:pt x="2076" y="2048"/>
                    </a:lnTo>
                    <a:lnTo>
                      <a:pt x="2082" y="2078"/>
                    </a:lnTo>
                    <a:lnTo>
                      <a:pt x="2087" y="2106"/>
                    </a:lnTo>
                    <a:lnTo>
                      <a:pt x="2088" y="2135"/>
                    </a:lnTo>
                    <a:lnTo>
                      <a:pt x="2088" y="2163"/>
                    </a:lnTo>
                    <a:lnTo>
                      <a:pt x="2084" y="2192"/>
                    </a:lnTo>
                    <a:lnTo>
                      <a:pt x="2079" y="2220"/>
                    </a:lnTo>
                    <a:lnTo>
                      <a:pt x="2072" y="2248"/>
                    </a:lnTo>
                    <a:lnTo>
                      <a:pt x="2063" y="2275"/>
                    </a:lnTo>
                    <a:lnTo>
                      <a:pt x="2051" y="2302"/>
                    </a:lnTo>
                    <a:lnTo>
                      <a:pt x="2037" y="2326"/>
                    </a:lnTo>
                    <a:lnTo>
                      <a:pt x="2022" y="2351"/>
                    </a:lnTo>
                    <a:lnTo>
                      <a:pt x="2006" y="2374"/>
                    </a:lnTo>
                    <a:lnTo>
                      <a:pt x="1987" y="2396"/>
                    </a:lnTo>
                    <a:lnTo>
                      <a:pt x="1966" y="2416"/>
                    </a:lnTo>
                    <a:lnTo>
                      <a:pt x="1943" y="2435"/>
                    </a:lnTo>
                    <a:lnTo>
                      <a:pt x="1920" y="2452"/>
                    </a:lnTo>
                    <a:lnTo>
                      <a:pt x="1920" y="2452"/>
                    </a:lnTo>
                    <a:lnTo>
                      <a:pt x="1899" y="2466"/>
                    </a:lnTo>
                    <a:lnTo>
                      <a:pt x="1887" y="2472"/>
                    </a:lnTo>
                    <a:lnTo>
                      <a:pt x="1881" y="2475"/>
                    </a:lnTo>
                    <a:lnTo>
                      <a:pt x="1876" y="2476"/>
                    </a:lnTo>
                    <a:lnTo>
                      <a:pt x="1876" y="2476"/>
                    </a:lnTo>
                    <a:lnTo>
                      <a:pt x="1868" y="2476"/>
                    </a:lnTo>
                    <a:lnTo>
                      <a:pt x="1859" y="2475"/>
                    </a:lnTo>
                    <a:lnTo>
                      <a:pt x="1842" y="2472"/>
                    </a:lnTo>
                    <a:lnTo>
                      <a:pt x="1842" y="2472"/>
                    </a:lnTo>
                    <a:lnTo>
                      <a:pt x="1849" y="2479"/>
                    </a:lnTo>
                    <a:lnTo>
                      <a:pt x="1849" y="2479"/>
                    </a:lnTo>
                    <a:lnTo>
                      <a:pt x="1848" y="2462"/>
                    </a:lnTo>
                    <a:lnTo>
                      <a:pt x="1847" y="2447"/>
                    </a:lnTo>
                    <a:lnTo>
                      <a:pt x="1848" y="2430"/>
                    </a:lnTo>
                    <a:lnTo>
                      <a:pt x="1849" y="2415"/>
                    </a:lnTo>
                    <a:lnTo>
                      <a:pt x="1854" y="2384"/>
                    </a:lnTo>
                    <a:lnTo>
                      <a:pt x="1861" y="2353"/>
                    </a:lnTo>
                    <a:lnTo>
                      <a:pt x="1868" y="2322"/>
                    </a:lnTo>
                    <a:lnTo>
                      <a:pt x="1873" y="2290"/>
                    </a:lnTo>
                    <a:lnTo>
                      <a:pt x="1875" y="2275"/>
                    </a:lnTo>
                    <a:lnTo>
                      <a:pt x="1876" y="2258"/>
                    </a:lnTo>
                    <a:lnTo>
                      <a:pt x="1875" y="2243"/>
                    </a:lnTo>
                    <a:lnTo>
                      <a:pt x="1873" y="2226"/>
                    </a:lnTo>
                    <a:lnTo>
                      <a:pt x="1873" y="2226"/>
                    </a:lnTo>
                    <a:lnTo>
                      <a:pt x="1872" y="2224"/>
                    </a:lnTo>
                    <a:lnTo>
                      <a:pt x="1871" y="2223"/>
                    </a:lnTo>
                    <a:lnTo>
                      <a:pt x="1868" y="2221"/>
                    </a:lnTo>
                    <a:lnTo>
                      <a:pt x="1866" y="2221"/>
                    </a:lnTo>
                    <a:lnTo>
                      <a:pt x="1862" y="2223"/>
                    </a:lnTo>
                    <a:lnTo>
                      <a:pt x="1859" y="2225"/>
                    </a:lnTo>
                    <a:lnTo>
                      <a:pt x="1859" y="2226"/>
                    </a:lnTo>
                    <a:lnTo>
                      <a:pt x="1859" y="2226"/>
                    </a:lnTo>
                    <a:lnTo>
                      <a:pt x="1849" y="2260"/>
                    </a:lnTo>
                    <a:lnTo>
                      <a:pt x="1838" y="2291"/>
                    </a:lnTo>
                    <a:lnTo>
                      <a:pt x="1824" y="2323"/>
                    </a:lnTo>
                    <a:lnTo>
                      <a:pt x="1815" y="2337"/>
                    </a:lnTo>
                    <a:lnTo>
                      <a:pt x="1807" y="2353"/>
                    </a:lnTo>
                    <a:lnTo>
                      <a:pt x="1807" y="2353"/>
                    </a:lnTo>
                    <a:lnTo>
                      <a:pt x="1798" y="2365"/>
                    </a:lnTo>
                    <a:lnTo>
                      <a:pt x="1788" y="2378"/>
                    </a:lnTo>
                    <a:lnTo>
                      <a:pt x="1778" y="2391"/>
                    </a:lnTo>
                    <a:lnTo>
                      <a:pt x="1765" y="2401"/>
                    </a:lnTo>
                    <a:lnTo>
                      <a:pt x="1765" y="2401"/>
                    </a:lnTo>
                    <a:lnTo>
                      <a:pt x="1753" y="2410"/>
                    </a:lnTo>
                    <a:lnTo>
                      <a:pt x="1739" y="2419"/>
                    </a:lnTo>
                    <a:lnTo>
                      <a:pt x="1739" y="2419"/>
                    </a:lnTo>
                    <a:lnTo>
                      <a:pt x="1736" y="2423"/>
                    </a:lnTo>
                    <a:lnTo>
                      <a:pt x="1735" y="2425"/>
                    </a:lnTo>
                    <a:lnTo>
                      <a:pt x="1735" y="2428"/>
                    </a:lnTo>
                    <a:lnTo>
                      <a:pt x="1735" y="2428"/>
                    </a:lnTo>
                    <a:lnTo>
                      <a:pt x="1741" y="2448"/>
                    </a:lnTo>
                    <a:lnTo>
                      <a:pt x="1746" y="2470"/>
                    </a:lnTo>
                    <a:lnTo>
                      <a:pt x="1751" y="2513"/>
                    </a:lnTo>
                    <a:lnTo>
                      <a:pt x="1758" y="2555"/>
                    </a:lnTo>
                    <a:lnTo>
                      <a:pt x="1763" y="2577"/>
                    </a:lnTo>
                    <a:lnTo>
                      <a:pt x="1769" y="2598"/>
                    </a:lnTo>
                    <a:lnTo>
                      <a:pt x="1769" y="2598"/>
                    </a:lnTo>
                    <a:lnTo>
                      <a:pt x="1777" y="2616"/>
                    </a:lnTo>
                    <a:lnTo>
                      <a:pt x="1786" y="2634"/>
                    </a:lnTo>
                    <a:lnTo>
                      <a:pt x="1796" y="2650"/>
                    </a:lnTo>
                    <a:lnTo>
                      <a:pt x="1807" y="2667"/>
                    </a:lnTo>
                    <a:lnTo>
                      <a:pt x="1819" y="2683"/>
                    </a:lnTo>
                    <a:lnTo>
                      <a:pt x="1829" y="2700"/>
                    </a:lnTo>
                    <a:lnTo>
                      <a:pt x="1838" y="2718"/>
                    </a:lnTo>
                    <a:lnTo>
                      <a:pt x="1845" y="2737"/>
                    </a:lnTo>
                    <a:lnTo>
                      <a:pt x="1845" y="2737"/>
                    </a:lnTo>
                    <a:lnTo>
                      <a:pt x="1854" y="2727"/>
                    </a:lnTo>
                    <a:lnTo>
                      <a:pt x="1854" y="2727"/>
                    </a:lnTo>
                    <a:lnTo>
                      <a:pt x="1829" y="2722"/>
                    </a:lnTo>
                    <a:lnTo>
                      <a:pt x="1805" y="2714"/>
                    </a:lnTo>
                    <a:lnTo>
                      <a:pt x="1779" y="2706"/>
                    </a:lnTo>
                    <a:lnTo>
                      <a:pt x="1755" y="2697"/>
                    </a:lnTo>
                    <a:lnTo>
                      <a:pt x="1731" y="2687"/>
                    </a:lnTo>
                    <a:lnTo>
                      <a:pt x="1708" y="2676"/>
                    </a:lnTo>
                    <a:lnTo>
                      <a:pt x="1685" y="2663"/>
                    </a:lnTo>
                    <a:lnTo>
                      <a:pt x="1664" y="2649"/>
                    </a:lnTo>
                    <a:lnTo>
                      <a:pt x="1664" y="2649"/>
                    </a:lnTo>
                    <a:lnTo>
                      <a:pt x="1662" y="2648"/>
                    </a:lnTo>
                    <a:lnTo>
                      <a:pt x="1660" y="2648"/>
                    </a:lnTo>
                    <a:lnTo>
                      <a:pt x="1656" y="2649"/>
                    </a:lnTo>
                    <a:lnTo>
                      <a:pt x="1654" y="2653"/>
                    </a:lnTo>
                    <a:lnTo>
                      <a:pt x="1652" y="2658"/>
                    </a:lnTo>
                    <a:lnTo>
                      <a:pt x="1652" y="2658"/>
                    </a:lnTo>
                    <a:lnTo>
                      <a:pt x="1671" y="2727"/>
                    </a:lnTo>
                    <a:lnTo>
                      <a:pt x="1671" y="2727"/>
                    </a:lnTo>
                    <a:lnTo>
                      <a:pt x="1674" y="2738"/>
                    </a:lnTo>
                    <a:lnTo>
                      <a:pt x="1676" y="2751"/>
                    </a:lnTo>
                    <a:lnTo>
                      <a:pt x="1679" y="2764"/>
                    </a:lnTo>
                    <a:lnTo>
                      <a:pt x="1682" y="2776"/>
                    </a:lnTo>
                    <a:lnTo>
                      <a:pt x="1682" y="2776"/>
                    </a:lnTo>
                    <a:lnTo>
                      <a:pt x="1689" y="2799"/>
                    </a:lnTo>
                    <a:lnTo>
                      <a:pt x="1697" y="2821"/>
                    </a:lnTo>
                    <a:lnTo>
                      <a:pt x="1711" y="2864"/>
                    </a:lnTo>
                    <a:lnTo>
                      <a:pt x="1711" y="2864"/>
                    </a:lnTo>
                    <a:lnTo>
                      <a:pt x="1718" y="2854"/>
                    </a:lnTo>
                    <a:lnTo>
                      <a:pt x="1718" y="2854"/>
                    </a:lnTo>
                    <a:lnTo>
                      <a:pt x="1689" y="2851"/>
                    </a:lnTo>
                    <a:lnTo>
                      <a:pt x="1675" y="2848"/>
                    </a:lnTo>
                    <a:lnTo>
                      <a:pt x="1661" y="2845"/>
                    </a:lnTo>
                    <a:lnTo>
                      <a:pt x="1647" y="2840"/>
                    </a:lnTo>
                    <a:lnTo>
                      <a:pt x="1634" y="2835"/>
                    </a:lnTo>
                    <a:lnTo>
                      <a:pt x="1621" y="2830"/>
                    </a:lnTo>
                    <a:lnTo>
                      <a:pt x="1608" y="2822"/>
                    </a:lnTo>
                    <a:lnTo>
                      <a:pt x="1608" y="2822"/>
                    </a:lnTo>
                    <a:lnTo>
                      <a:pt x="1584" y="2808"/>
                    </a:lnTo>
                    <a:lnTo>
                      <a:pt x="1584" y="2808"/>
                    </a:lnTo>
                    <a:lnTo>
                      <a:pt x="1572" y="2801"/>
                    </a:lnTo>
                    <a:lnTo>
                      <a:pt x="1572" y="2801"/>
                    </a:lnTo>
                    <a:lnTo>
                      <a:pt x="1568" y="2798"/>
                    </a:lnTo>
                    <a:lnTo>
                      <a:pt x="1565" y="2795"/>
                    </a:lnTo>
                    <a:lnTo>
                      <a:pt x="1565" y="2795"/>
                    </a:lnTo>
                    <a:lnTo>
                      <a:pt x="1565" y="2797"/>
                    </a:lnTo>
                    <a:lnTo>
                      <a:pt x="1565" y="2797"/>
                    </a:lnTo>
                    <a:lnTo>
                      <a:pt x="1565" y="2797"/>
                    </a:lnTo>
                    <a:lnTo>
                      <a:pt x="1562" y="2793"/>
                    </a:lnTo>
                    <a:lnTo>
                      <a:pt x="1561" y="2789"/>
                    </a:lnTo>
                    <a:lnTo>
                      <a:pt x="1558" y="2780"/>
                    </a:lnTo>
                    <a:lnTo>
                      <a:pt x="1558" y="2780"/>
                    </a:lnTo>
                    <a:lnTo>
                      <a:pt x="1552" y="2762"/>
                    </a:lnTo>
                    <a:lnTo>
                      <a:pt x="1552" y="2762"/>
                    </a:lnTo>
                    <a:lnTo>
                      <a:pt x="1539" y="2729"/>
                    </a:lnTo>
                    <a:lnTo>
                      <a:pt x="1528" y="2696"/>
                    </a:lnTo>
                    <a:lnTo>
                      <a:pt x="1524" y="2678"/>
                    </a:lnTo>
                    <a:lnTo>
                      <a:pt x="1520" y="2662"/>
                    </a:lnTo>
                    <a:lnTo>
                      <a:pt x="1518" y="2644"/>
                    </a:lnTo>
                    <a:lnTo>
                      <a:pt x="1516" y="2626"/>
                    </a:lnTo>
                    <a:lnTo>
                      <a:pt x="1516" y="2626"/>
                    </a:lnTo>
                    <a:lnTo>
                      <a:pt x="1515" y="2592"/>
                    </a:lnTo>
                    <a:lnTo>
                      <a:pt x="1516" y="2557"/>
                    </a:lnTo>
                    <a:lnTo>
                      <a:pt x="1519" y="2524"/>
                    </a:lnTo>
                    <a:lnTo>
                      <a:pt x="1524" y="2490"/>
                    </a:lnTo>
                    <a:lnTo>
                      <a:pt x="1524" y="2490"/>
                    </a:lnTo>
                    <a:lnTo>
                      <a:pt x="1534" y="2426"/>
                    </a:lnTo>
                    <a:lnTo>
                      <a:pt x="1538" y="2393"/>
                    </a:lnTo>
                    <a:lnTo>
                      <a:pt x="1543" y="2361"/>
                    </a:lnTo>
                    <a:lnTo>
                      <a:pt x="1546" y="2328"/>
                    </a:lnTo>
                    <a:lnTo>
                      <a:pt x="1547" y="2297"/>
                    </a:lnTo>
                    <a:lnTo>
                      <a:pt x="1547" y="2263"/>
                    </a:lnTo>
                    <a:lnTo>
                      <a:pt x="1544" y="2232"/>
                    </a:lnTo>
                    <a:lnTo>
                      <a:pt x="1544" y="2232"/>
                    </a:lnTo>
                    <a:lnTo>
                      <a:pt x="1538" y="2197"/>
                    </a:lnTo>
                    <a:lnTo>
                      <a:pt x="1530" y="2164"/>
                    </a:lnTo>
                    <a:lnTo>
                      <a:pt x="1512" y="2099"/>
                    </a:lnTo>
                    <a:lnTo>
                      <a:pt x="1512" y="2099"/>
                    </a:lnTo>
                    <a:lnTo>
                      <a:pt x="1505" y="2066"/>
                    </a:lnTo>
                    <a:lnTo>
                      <a:pt x="1500" y="2033"/>
                    </a:lnTo>
                    <a:lnTo>
                      <a:pt x="1496" y="2000"/>
                    </a:lnTo>
                    <a:lnTo>
                      <a:pt x="1495" y="1966"/>
                    </a:lnTo>
                    <a:lnTo>
                      <a:pt x="1495" y="1966"/>
                    </a:lnTo>
                    <a:lnTo>
                      <a:pt x="1493" y="1890"/>
                    </a:lnTo>
                    <a:lnTo>
                      <a:pt x="1495" y="1814"/>
                    </a:lnTo>
                    <a:lnTo>
                      <a:pt x="1496" y="1738"/>
                    </a:lnTo>
                    <a:lnTo>
                      <a:pt x="1497" y="1661"/>
                    </a:lnTo>
                    <a:lnTo>
                      <a:pt x="1497" y="1661"/>
                    </a:lnTo>
                    <a:lnTo>
                      <a:pt x="1496" y="1658"/>
                    </a:lnTo>
                    <a:lnTo>
                      <a:pt x="1495" y="1656"/>
                    </a:lnTo>
                    <a:lnTo>
                      <a:pt x="1492" y="1655"/>
                    </a:lnTo>
                    <a:lnTo>
                      <a:pt x="1490" y="1654"/>
                    </a:lnTo>
                    <a:lnTo>
                      <a:pt x="1486" y="1655"/>
                    </a:lnTo>
                    <a:lnTo>
                      <a:pt x="1483" y="1656"/>
                    </a:lnTo>
                    <a:lnTo>
                      <a:pt x="1482" y="1658"/>
                    </a:lnTo>
                    <a:lnTo>
                      <a:pt x="1482" y="1661"/>
                    </a:lnTo>
                    <a:lnTo>
                      <a:pt x="1482" y="1661"/>
                    </a:lnTo>
                    <a:lnTo>
                      <a:pt x="1481" y="1731"/>
                    </a:lnTo>
                    <a:lnTo>
                      <a:pt x="1479" y="1801"/>
                    </a:lnTo>
                    <a:lnTo>
                      <a:pt x="1478" y="1870"/>
                    </a:lnTo>
                    <a:lnTo>
                      <a:pt x="1478" y="1940"/>
                    </a:lnTo>
                    <a:lnTo>
                      <a:pt x="1478" y="1940"/>
                    </a:lnTo>
                    <a:lnTo>
                      <a:pt x="1479" y="1973"/>
                    </a:lnTo>
                    <a:lnTo>
                      <a:pt x="1481" y="2006"/>
                    </a:lnTo>
                    <a:lnTo>
                      <a:pt x="1485" y="2039"/>
                    </a:lnTo>
                    <a:lnTo>
                      <a:pt x="1490" y="2072"/>
                    </a:lnTo>
                    <a:lnTo>
                      <a:pt x="1490" y="2072"/>
                    </a:lnTo>
                    <a:lnTo>
                      <a:pt x="1498" y="2107"/>
                    </a:lnTo>
                    <a:lnTo>
                      <a:pt x="1509" y="2141"/>
                    </a:lnTo>
                    <a:lnTo>
                      <a:pt x="1518" y="2176"/>
                    </a:lnTo>
                    <a:lnTo>
                      <a:pt x="1525" y="2210"/>
                    </a:lnTo>
                    <a:lnTo>
                      <a:pt x="1525" y="2210"/>
                    </a:lnTo>
                    <a:lnTo>
                      <a:pt x="1528" y="2228"/>
                    </a:lnTo>
                    <a:lnTo>
                      <a:pt x="1530" y="2244"/>
                    </a:lnTo>
                    <a:lnTo>
                      <a:pt x="1532" y="2280"/>
                    </a:lnTo>
                    <a:lnTo>
                      <a:pt x="1532" y="2316"/>
                    </a:lnTo>
                    <a:lnTo>
                      <a:pt x="1529" y="2350"/>
                    </a:lnTo>
                    <a:lnTo>
                      <a:pt x="1524" y="2386"/>
                    </a:lnTo>
                    <a:lnTo>
                      <a:pt x="1519" y="2421"/>
                    </a:lnTo>
                    <a:lnTo>
                      <a:pt x="1509" y="2491"/>
                    </a:lnTo>
                    <a:lnTo>
                      <a:pt x="1509" y="2491"/>
                    </a:lnTo>
                    <a:lnTo>
                      <a:pt x="1505" y="2524"/>
                    </a:lnTo>
                    <a:lnTo>
                      <a:pt x="1501" y="2557"/>
                    </a:lnTo>
                    <a:lnTo>
                      <a:pt x="1500" y="2591"/>
                    </a:lnTo>
                    <a:lnTo>
                      <a:pt x="1501" y="2624"/>
                    </a:lnTo>
                    <a:lnTo>
                      <a:pt x="1501" y="2624"/>
                    </a:lnTo>
                    <a:lnTo>
                      <a:pt x="1502" y="2641"/>
                    </a:lnTo>
                    <a:lnTo>
                      <a:pt x="1505" y="2658"/>
                    </a:lnTo>
                    <a:lnTo>
                      <a:pt x="1511" y="2692"/>
                    </a:lnTo>
                    <a:lnTo>
                      <a:pt x="1521" y="2725"/>
                    </a:lnTo>
                    <a:lnTo>
                      <a:pt x="1533" y="2757"/>
                    </a:lnTo>
                    <a:lnTo>
                      <a:pt x="1533" y="2757"/>
                    </a:lnTo>
                    <a:lnTo>
                      <a:pt x="1544" y="2784"/>
                    </a:lnTo>
                    <a:lnTo>
                      <a:pt x="1544" y="2784"/>
                    </a:lnTo>
                    <a:lnTo>
                      <a:pt x="1547" y="2793"/>
                    </a:lnTo>
                    <a:lnTo>
                      <a:pt x="1549" y="2801"/>
                    </a:lnTo>
                    <a:lnTo>
                      <a:pt x="1549" y="2801"/>
                    </a:lnTo>
                    <a:lnTo>
                      <a:pt x="1553" y="2806"/>
                    </a:lnTo>
                    <a:lnTo>
                      <a:pt x="1558" y="2809"/>
                    </a:lnTo>
                    <a:lnTo>
                      <a:pt x="1568" y="2816"/>
                    </a:lnTo>
                    <a:lnTo>
                      <a:pt x="1568" y="2816"/>
                    </a:lnTo>
                    <a:lnTo>
                      <a:pt x="1596" y="2834"/>
                    </a:lnTo>
                    <a:lnTo>
                      <a:pt x="1596" y="2834"/>
                    </a:lnTo>
                    <a:lnTo>
                      <a:pt x="1610" y="2841"/>
                    </a:lnTo>
                    <a:lnTo>
                      <a:pt x="1626" y="2849"/>
                    </a:lnTo>
                    <a:lnTo>
                      <a:pt x="1641" y="2854"/>
                    </a:lnTo>
                    <a:lnTo>
                      <a:pt x="1655" y="2859"/>
                    </a:lnTo>
                    <a:lnTo>
                      <a:pt x="1671" y="2863"/>
                    </a:lnTo>
                    <a:lnTo>
                      <a:pt x="1687" y="2865"/>
                    </a:lnTo>
                    <a:lnTo>
                      <a:pt x="1702" y="2868"/>
                    </a:lnTo>
                    <a:lnTo>
                      <a:pt x="1718" y="2869"/>
                    </a:lnTo>
                    <a:lnTo>
                      <a:pt x="1718" y="2869"/>
                    </a:lnTo>
                    <a:lnTo>
                      <a:pt x="1722" y="2868"/>
                    </a:lnTo>
                    <a:lnTo>
                      <a:pt x="1725" y="2867"/>
                    </a:lnTo>
                    <a:lnTo>
                      <a:pt x="1726" y="2863"/>
                    </a:lnTo>
                    <a:lnTo>
                      <a:pt x="1726" y="2859"/>
                    </a:lnTo>
                    <a:lnTo>
                      <a:pt x="1726" y="2859"/>
                    </a:lnTo>
                    <a:lnTo>
                      <a:pt x="1711" y="2817"/>
                    </a:lnTo>
                    <a:lnTo>
                      <a:pt x="1704" y="2797"/>
                    </a:lnTo>
                    <a:lnTo>
                      <a:pt x="1697" y="2775"/>
                    </a:lnTo>
                    <a:lnTo>
                      <a:pt x="1697" y="2775"/>
                    </a:lnTo>
                    <a:lnTo>
                      <a:pt x="1694" y="2762"/>
                    </a:lnTo>
                    <a:lnTo>
                      <a:pt x="1692" y="2748"/>
                    </a:lnTo>
                    <a:lnTo>
                      <a:pt x="1689" y="2736"/>
                    </a:lnTo>
                    <a:lnTo>
                      <a:pt x="1687" y="2722"/>
                    </a:lnTo>
                    <a:lnTo>
                      <a:pt x="1687" y="2722"/>
                    </a:lnTo>
                    <a:lnTo>
                      <a:pt x="1668" y="2653"/>
                    </a:lnTo>
                    <a:lnTo>
                      <a:pt x="1668" y="2653"/>
                    </a:lnTo>
                    <a:lnTo>
                      <a:pt x="1656" y="2662"/>
                    </a:lnTo>
                    <a:lnTo>
                      <a:pt x="1656" y="2662"/>
                    </a:lnTo>
                    <a:lnTo>
                      <a:pt x="1678" y="2677"/>
                    </a:lnTo>
                    <a:lnTo>
                      <a:pt x="1701" y="2690"/>
                    </a:lnTo>
                    <a:lnTo>
                      <a:pt x="1725" y="2701"/>
                    </a:lnTo>
                    <a:lnTo>
                      <a:pt x="1749" y="2711"/>
                    </a:lnTo>
                    <a:lnTo>
                      <a:pt x="1774" y="2720"/>
                    </a:lnTo>
                    <a:lnTo>
                      <a:pt x="1800" y="2729"/>
                    </a:lnTo>
                    <a:lnTo>
                      <a:pt x="1825" y="2736"/>
                    </a:lnTo>
                    <a:lnTo>
                      <a:pt x="1851" y="2742"/>
                    </a:lnTo>
                    <a:lnTo>
                      <a:pt x="1851" y="2742"/>
                    </a:lnTo>
                    <a:lnTo>
                      <a:pt x="1854" y="2742"/>
                    </a:lnTo>
                    <a:lnTo>
                      <a:pt x="1858" y="2739"/>
                    </a:lnTo>
                    <a:lnTo>
                      <a:pt x="1859" y="2737"/>
                    </a:lnTo>
                    <a:lnTo>
                      <a:pt x="1859" y="2732"/>
                    </a:lnTo>
                    <a:lnTo>
                      <a:pt x="1859" y="2732"/>
                    </a:lnTo>
                    <a:lnTo>
                      <a:pt x="1852" y="2714"/>
                    </a:lnTo>
                    <a:lnTo>
                      <a:pt x="1843" y="2696"/>
                    </a:lnTo>
                    <a:lnTo>
                      <a:pt x="1833" y="2680"/>
                    </a:lnTo>
                    <a:lnTo>
                      <a:pt x="1821" y="2663"/>
                    </a:lnTo>
                    <a:lnTo>
                      <a:pt x="1811" y="2647"/>
                    </a:lnTo>
                    <a:lnTo>
                      <a:pt x="1800" y="2630"/>
                    </a:lnTo>
                    <a:lnTo>
                      <a:pt x="1791" y="2612"/>
                    </a:lnTo>
                    <a:lnTo>
                      <a:pt x="1783" y="2593"/>
                    </a:lnTo>
                    <a:lnTo>
                      <a:pt x="1783" y="2593"/>
                    </a:lnTo>
                    <a:lnTo>
                      <a:pt x="1777" y="2573"/>
                    </a:lnTo>
                    <a:lnTo>
                      <a:pt x="1773" y="2551"/>
                    </a:lnTo>
                    <a:lnTo>
                      <a:pt x="1767" y="2508"/>
                    </a:lnTo>
                    <a:lnTo>
                      <a:pt x="1760" y="2466"/>
                    </a:lnTo>
                    <a:lnTo>
                      <a:pt x="1757" y="2444"/>
                    </a:lnTo>
                    <a:lnTo>
                      <a:pt x="1750" y="2423"/>
                    </a:lnTo>
                    <a:lnTo>
                      <a:pt x="1750" y="2423"/>
                    </a:lnTo>
                    <a:lnTo>
                      <a:pt x="1746" y="2431"/>
                    </a:lnTo>
                    <a:lnTo>
                      <a:pt x="1746" y="2431"/>
                    </a:lnTo>
                    <a:lnTo>
                      <a:pt x="1760" y="2424"/>
                    </a:lnTo>
                    <a:lnTo>
                      <a:pt x="1774" y="2415"/>
                    </a:lnTo>
                    <a:lnTo>
                      <a:pt x="1774" y="2415"/>
                    </a:lnTo>
                    <a:lnTo>
                      <a:pt x="1787" y="2403"/>
                    </a:lnTo>
                    <a:lnTo>
                      <a:pt x="1798" y="2391"/>
                    </a:lnTo>
                    <a:lnTo>
                      <a:pt x="1809" y="2377"/>
                    </a:lnTo>
                    <a:lnTo>
                      <a:pt x="1818" y="2364"/>
                    </a:lnTo>
                    <a:lnTo>
                      <a:pt x="1818" y="2364"/>
                    </a:lnTo>
                    <a:lnTo>
                      <a:pt x="1828" y="2349"/>
                    </a:lnTo>
                    <a:lnTo>
                      <a:pt x="1835" y="2332"/>
                    </a:lnTo>
                    <a:lnTo>
                      <a:pt x="1844" y="2317"/>
                    </a:lnTo>
                    <a:lnTo>
                      <a:pt x="1852" y="2300"/>
                    </a:lnTo>
                    <a:lnTo>
                      <a:pt x="1863" y="2266"/>
                    </a:lnTo>
                    <a:lnTo>
                      <a:pt x="1873" y="2232"/>
                    </a:lnTo>
                    <a:lnTo>
                      <a:pt x="1873" y="2232"/>
                    </a:lnTo>
                    <a:lnTo>
                      <a:pt x="1859" y="2232"/>
                    </a:lnTo>
                    <a:lnTo>
                      <a:pt x="1859" y="2232"/>
                    </a:lnTo>
                    <a:lnTo>
                      <a:pt x="1861" y="2247"/>
                    </a:lnTo>
                    <a:lnTo>
                      <a:pt x="1861" y="2262"/>
                    </a:lnTo>
                    <a:lnTo>
                      <a:pt x="1861" y="2279"/>
                    </a:lnTo>
                    <a:lnTo>
                      <a:pt x="1858" y="2294"/>
                    </a:lnTo>
                    <a:lnTo>
                      <a:pt x="1853" y="2326"/>
                    </a:lnTo>
                    <a:lnTo>
                      <a:pt x="1847" y="2356"/>
                    </a:lnTo>
                    <a:lnTo>
                      <a:pt x="1840" y="2388"/>
                    </a:lnTo>
                    <a:lnTo>
                      <a:pt x="1835" y="2419"/>
                    </a:lnTo>
                    <a:lnTo>
                      <a:pt x="1833" y="2434"/>
                    </a:lnTo>
                    <a:lnTo>
                      <a:pt x="1833" y="2451"/>
                    </a:lnTo>
                    <a:lnTo>
                      <a:pt x="1833" y="2466"/>
                    </a:lnTo>
                    <a:lnTo>
                      <a:pt x="1835" y="2482"/>
                    </a:lnTo>
                    <a:lnTo>
                      <a:pt x="1835" y="2482"/>
                    </a:lnTo>
                    <a:lnTo>
                      <a:pt x="1835" y="2485"/>
                    </a:lnTo>
                    <a:lnTo>
                      <a:pt x="1838" y="2486"/>
                    </a:lnTo>
                    <a:lnTo>
                      <a:pt x="1842" y="2487"/>
                    </a:lnTo>
                    <a:lnTo>
                      <a:pt x="1842" y="2487"/>
                    </a:lnTo>
                    <a:lnTo>
                      <a:pt x="1875" y="2490"/>
                    </a:lnTo>
                    <a:lnTo>
                      <a:pt x="1875" y="2490"/>
                    </a:lnTo>
                    <a:lnTo>
                      <a:pt x="1880" y="2490"/>
                    </a:lnTo>
                    <a:lnTo>
                      <a:pt x="1885" y="2490"/>
                    </a:lnTo>
                    <a:lnTo>
                      <a:pt x="1895" y="2485"/>
                    </a:lnTo>
                    <a:lnTo>
                      <a:pt x="1913" y="2475"/>
                    </a:lnTo>
                    <a:lnTo>
                      <a:pt x="1913" y="2475"/>
                    </a:lnTo>
                    <a:lnTo>
                      <a:pt x="1938" y="2458"/>
                    </a:lnTo>
                    <a:lnTo>
                      <a:pt x="1962" y="2439"/>
                    </a:lnTo>
                    <a:lnTo>
                      <a:pt x="1984" y="2419"/>
                    </a:lnTo>
                    <a:lnTo>
                      <a:pt x="2006" y="2397"/>
                    </a:lnTo>
                    <a:lnTo>
                      <a:pt x="2006" y="2397"/>
                    </a:lnTo>
                    <a:lnTo>
                      <a:pt x="2025" y="2374"/>
                    </a:lnTo>
                    <a:lnTo>
                      <a:pt x="2041" y="2350"/>
                    </a:lnTo>
                    <a:lnTo>
                      <a:pt x="2056" y="2325"/>
                    </a:lnTo>
                    <a:lnTo>
                      <a:pt x="2070" y="2298"/>
                    </a:lnTo>
                    <a:lnTo>
                      <a:pt x="2081" y="2270"/>
                    </a:lnTo>
                    <a:lnTo>
                      <a:pt x="2091" y="2242"/>
                    </a:lnTo>
                    <a:lnTo>
                      <a:pt x="2097" y="2212"/>
                    </a:lnTo>
                    <a:lnTo>
                      <a:pt x="2102" y="2183"/>
                    </a:lnTo>
                    <a:lnTo>
                      <a:pt x="2102" y="2183"/>
                    </a:lnTo>
                    <a:lnTo>
                      <a:pt x="2103" y="2165"/>
                    </a:lnTo>
                    <a:lnTo>
                      <a:pt x="2103" y="2148"/>
                    </a:lnTo>
                    <a:lnTo>
                      <a:pt x="2103" y="2131"/>
                    </a:lnTo>
                    <a:lnTo>
                      <a:pt x="2102" y="2113"/>
                    </a:lnTo>
                    <a:lnTo>
                      <a:pt x="2101" y="2095"/>
                    </a:lnTo>
                    <a:lnTo>
                      <a:pt x="2098" y="2079"/>
                    </a:lnTo>
                    <a:lnTo>
                      <a:pt x="2095" y="2061"/>
                    </a:lnTo>
                    <a:lnTo>
                      <a:pt x="2090" y="2044"/>
                    </a:lnTo>
                    <a:lnTo>
                      <a:pt x="2090" y="2044"/>
                    </a:lnTo>
                    <a:lnTo>
                      <a:pt x="2076" y="2051"/>
                    </a:lnTo>
                    <a:lnTo>
                      <a:pt x="2076" y="2051"/>
                    </a:lnTo>
                    <a:lnTo>
                      <a:pt x="2107" y="2100"/>
                    </a:lnTo>
                    <a:lnTo>
                      <a:pt x="2107" y="2100"/>
                    </a:lnTo>
                    <a:lnTo>
                      <a:pt x="2112" y="2109"/>
                    </a:lnTo>
                    <a:lnTo>
                      <a:pt x="2119" y="2118"/>
                    </a:lnTo>
                    <a:lnTo>
                      <a:pt x="2119" y="2118"/>
                    </a:lnTo>
                    <a:lnTo>
                      <a:pt x="2125" y="2137"/>
                    </a:lnTo>
                    <a:lnTo>
                      <a:pt x="2129" y="2148"/>
                    </a:lnTo>
                    <a:lnTo>
                      <a:pt x="2134" y="2156"/>
                    </a:lnTo>
                    <a:lnTo>
                      <a:pt x="2134" y="2156"/>
                    </a:lnTo>
                    <a:lnTo>
                      <a:pt x="2143" y="2170"/>
                    </a:lnTo>
                    <a:lnTo>
                      <a:pt x="2147" y="2178"/>
                    </a:lnTo>
                    <a:lnTo>
                      <a:pt x="2149" y="2186"/>
                    </a:lnTo>
                    <a:lnTo>
                      <a:pt x="2149" y="2186"/>
                    </a:lnTo>
                    <a:lnTo>
                      <a:pt x="2153" y="2201"/>
                    </a:lnTo>
                    <a:lnTo>
                      <a:pt x="2154" y="2216"/>
                    </a:lnTo>
                    <a:lnTo>
                      <a:pt x="2156" y="2232"/>
                    </a:lnTo>
                    <a:lnTo>
                      <a:pt x="2154" y="2247"/>
                    </a:lnTo>
                    <a:lnTo>
                      <a:pt x="2154" y="2247"/>
                    </a:lnTo>
                    <a:lnTo>
                      <a:pt x="2151" y="2280"/>
                    </a:lnTo>
                    <a:lnTo>
                      <a:pt x="2147" y="2312"/>
                    </a:lnTo>
                    <a:lnTo>
                      <a:pt x="2145" y="2327"/>
                    </a:lnTo>
                    <a:lnTo>
                      <a:pt x="2144" y="2344"/>
                    </a:lnTo>
                    <a:lnTo>
                      <a:pt x="2145" y="2359"/>
                    </a:lnTo>
                    <a:lnTo>
                      <a:pt x="2147" y="2375"/>
                    </a:lnTo>
                    <a:lnTo>
                      <a:pt x="2147" y="2375"/>
                    </a:lnTo>
                    <a:lnTo>
                      <a:pt x="2149" y="2378"/>
                    </a:lnTo>
                    <a:lnTo>
                      <a:pt x="2152" y="2381"/>
                    </a:lnTo>
                    <a:lnTo>
                      <a:pt x="2156" y="2381"/>
                    </a:lnTo>
                    <a:lnTo>
                      <a:pt x="2158" y="2381"/>
                    </a:lnTo>
                    <a:lnTo>
                      <a:pt x="2158" y="2381"/>
                    </a:lnTo>
                    <a:lnTo>
                      <a:pt x="2184" y="2361"/>
                    </a:lnTo>
                    <a:lnTo>
                      <a:pt x="2208" y="2340"/>
                    </a:lnTo>
                    <a:lnTo>
                      <a:pt x="2229" y="2317"/>
                    </a:lnTo>
                    <a:lnTo>
                      <a:pt x="2250" y="2293"/>
                    </a:lnTo>
                    <a:lnTo>
                      <a:pt x="2269" y="2266"/>
                    </a:lnTo>
                    <a:lnTo>
                      <a:pt x="2285" y="2239"/>
                    </a:lnTo>
                    <a:lnTo>
                      <a:pt x="2299" y="2211"/>
                    </a:lnTo>
                    <a:lnTo>
                      <a:pt x="2311" y="2182"/>
                    </a:lnTo>
                    <a:lnTo>
                      <a:pt x="2321" y="2153"/>
                    </a:lnTo>
                    <a:lnTo>
                      <a:pt x="2326" y="2122"/>
                    </a:lnTo>
                    <a:lnTo>
                      <a:pt x="2328" y="2107"/>
                    </a:lnTo>
                    <a:lnTo>
                      <a:pt x="2330" y="2092"/>
                    </a:lnTo>
                    <a:lnTo>
                      <a:pt x="2330" y="2075"/>
                    </a:lnTo>
                    <a:lnTo>
                      <a:pt x="2330" y="2060"/>
                    </a:lnTo>
                    <a:lnTo>
                      <a:pt x="2328" y="2044"/>
                    </a:lnTo>
                    <a:lnTo>
                      <a:pt x="2326" y="2029"/>
                    </a:lnTo>
                    <a:lnTo>
                      <a:pt x="2322" y="2014"/>
                    </a:lnTo>
                    <a:lnTo>
                      <a:pt x="2318" y="1999"/>
                    </a:lnTo>
                    <a:lnTo>
                      <a:pt x="2313" y="1983"/>
                    </a:lnTo>
                    <a:lnTo>
                      <a:pt x="2308" y="1968"/>
                    </a:lnTo>
                    <a:lnTo>
                      <a:pt x="2300" y="1953"/>
                    </a:lnTo>
                    <a:lnTo>
                      <a:pt x="2293" y="1939"/>
                    </a:lnTo>
                    <a:lnTo>
                      <a:pt x="2293" y="1939"/>
                    </a:lnTo>
                    <a:lnTo>
                      <a:pt x="2275" y="1910"/>
                    </a:lnTo>
                    <a:lnTo>
                      <a:pt x="2257" y="1880"/>
                    </a:lnTo>
                    <a:lnTo>
                      <a:pt x="2219" y="1826"/>
                    </a:lnTo>
                    <a:lnTo>
                      <a:pt x="2138" y="1715"/>
                    </a:lnTo>
                    <a:lnTo>
                      <a:pt x="2100" y="1660"/>
                    </a:lnTo>
                    <a:lnTo>
                      <a:pt x="2081" y="1632"/>
                    </a:lnTo>
                    <a:lnTo>
                      <a:pt x="2063" y="1603"/>
                    </a:lnTo>
                    <a:lnTo>
                      <a:pt x="2045" y="1574"/>
                    </a:lnTo>
                    <a:lnTo>
                      <a:pt x="2030" y="1544"/>
                    </a:lnTo>
                    <a:lnTo>
                      <a:pt x="2016" y="1514"/>
                    </a:lnTo>
                    <a:lnTo>
                      <a:pt x="2002" y="1482"/>
                    </a:lnTo>
                    <a:lnTo>
                      <a:pt x="2002" y="1482"/>
                    </a:lnTo>
                    <a:lnTo>
                      <a:pt x="1990" y="1449"/>
                    </a:lnTo>
                    <a:lnTo>
                      <a:pt x="1981" y="1416"/>
                    </a:lnTo>
                    <a:lnTo>
                      <a:pt x="1974" y="1381"/>
                    </a:lnTo>
                    <a:lnTo>
                      <a:pt x="1970" y="1347"/>
                    </a:lnTo>
                    <a:lnTo>
                      <a:pt x="1970" y="1347"/>
                    </a:lnTo>
                    <a:lnTo>
                      <a:pt x="1967" y="1304"/>
                    </a:lnTo>
                    <a:lnTo>
                      <a:pt x="1966" y="1262"/>
                    </a:lnTo>
                    <a:lnTo>
                      <a:pt x="1966" y="1218"/>
                    </a:lnTo>
                    <a:lnTo>
                      <a:pt x="1967" y="1175"/>
                    </a:lnTo>
                    <a:lnTo>
                      <a:pt x="1967" y="1175"/>
                    </a:lnTo>
                    <a:lnTo>
                      <a:pt x="1970" y="1090"/>
                    </a:lnTo>
                    <a:lnTo>
                      <a:pt x="1971" y="1047"/>
                    </a:lnTo>
                    <a:lnTo>
                      <a:pt x="1970" y="1005"/>
                    </a:lnTo>
                    <a:lnTo>
                      <a:pt x="1970" y="1005"/>
                    </a:lnTo>
                    <a:lnTo>
                      <a:pt x="1967" y="964"/>
                    </a:lnTo>
                    <a:lnTo>
                      <a:pt x="1962" y="923"/>
                    </a:lnTo>
                    <a:lnTo>
                      <a:pt x="1956" y="882"/>
                    </a:lnTo>
                    <a:lnTo>
                      <a:pt x="1948" y="842"/>
                    </a:lnTo>
                    <a:lnTo>
                      <a:pt x="1948" y="842"/>
                    </a:lnTo>
                    <a:lnTo>
                      <a:pt x="1941" y="802"/>
                    </a:lnTo>
                    <a:lnTo>
                      <a:pt x="1931" y="763"/>
                    </a:lnTo>
                    <a:lnTo>
                      <a:pt x="1909" y="685"/>
                    </a:lnTo>
                    <a:lnTo>
                      <a:pt x="1909" y="685"/>
                    </a:lnTo>
                    <a:lnTo>
                      <a:pt x="1890" y="616"/>
                    </a:lnTo>
                    <a:lnTo>
                      <a:pt x="1880" y="582"/>
                    </a:lnTo>
                    <a:lnTo>
                      <a:pt x="1870" y="548"/>
                    </a:lnTo>
                    <a:lnTo>
                      <a:pt x="1870" y="548"/>
                    </a:lnTo>
                    <a:lnTo>
                      <a:pt x="1858" y="516"/>
                    </a:lnTo>
                    <a:lnTo>
                      <a:pt x="1845" y="484"/>
                    </a:lnTo>
                    <a:lnTo>
                      <a:pt x="1833" y="452"/>
                    </a:lnTo>
                    <a:lnTo>
                      <a:pt x="1819" y="422"/>
                    </a:lnTo>
                    <a:lnTo>
                      <a:pt x="1804" y="391"/>
                    </a:lnTo>
                    <a:lnTo>
                      <a:pt x="1787" y="362"/>
                    </a:lnTo>
                    <a:lnTo>
                      <a:pt x="1769" y="333"/>
                    </a:lnTo>
                    <a:lnTo>
                      <a:pt x="1751" y="303"/>
                    </a:lnTo>
                    <a:lnTo>
                      <a:pt x="1751" y="303"/>
                    </a:lnTo>
                    <a:lnTo>
                      <a:pt x="1731" y="277"/>
                    </a:lnTo>
                    <a:lnTo>
                      <a:pt x="1711" y="250"/>
                    </a:lnTo>
                    <a:lnTo>
                      <a:pt x="1689" y="223"/>
                    </a:lnTo>
                    <a:lnTo>
                      <a:pt x="1665" y="199"/>
                    </a:lnTo>
                    <a:lnTo>
                      <a:pt x="1641" y="175"/>
                    </a:lnTo>
                    <a:lnTo>
                      <a:pt x="1617" y="152"/>
                    </a:lnTo>
                    <a:lnTo>
                      <a:pt x="1590" y="131"/>
                    </a:lnTo>
                    <a:lnTo>
                      <a:pt x="1563" y="111"/>
                    </a:lnTo>
                    <a:lnTo>
                      <a:pt x="1535" y="92"/>
                    </a:lnTo>
                    <a:lnTo>
                      <a:pt x="1506" y="75"/>
                    </a:lnTo>
                    <a:lnTo>
                      <a:pt x="1477" y="59"/>
                    </a:lnTo>
                    <a:lnTo>
                      <a:pt x="1446" y="46"/>
                    </a:lnTo>
                    <a:lnTo>
                      <a:pt x="1415" y="33"/>
                    </a:lnTo>
                    <a:lnTo>
                      <a:pt x="1383" y="23"/>
                    </a:lnTo>
                    <a:lnTo>
                      <a:pt x="1350" y="14"/>
                    </a:lnTo>
                    <a:lnTo>
                      <a:pt x="1315" y="8"/>
                    </a:lnTo>
                    <a:lnTo>
                      <a:pt x="1315" y="8"/>
                    </a:lnTo>
                    <a:lnTo>
                      <a:pt x="1284" y="3"/>
                    </a:lnTo>
                    <a:lnTo>
                      <a:pt x="1251" y="0"/>
                    </a:lnTo>
                    <a:lnTo>
                      <a:pt x="1218" y="0"/>
                    </a:lnTo>
                    <a:lnTo>
                      <a:pt x="1183" y="2"/>
                    </a:lnTo>
                    <a:lnTo>
                      <a:pt x="1151" y="5"/>
                    </a:lnTo>
                    <a:lnTo>
                      <a:pt x="1118" y="10"/>
                    </a:lnTo>
                    <a:lnTo>
                      <a:pt x="1087" y="18"/>
                    </a:lnTo>
                    <a:lnTo>
                      <a:pt x="1055" y="28"/>
                    </a:lnTo>
                    <a:lnTo>
                      <a:pt x="1055" y="28"/>
                    </a:lnTo>
                    <a:lnTo>
                      <a:pt x="1024" y="41"/>
                    </a:lnTo>
                    <a:lnTo>
                      <a:pt x="994" y="55"/>
                    </a:lnTo>
                    <a:lnTo>
                      <a:pt x="994" y="55"/>
                    </a:lnTo>
                    <a:lnTo>
                      <a:pt x="982" y="61"/>
                    </a:lnTo>
                    <a:lnTo>
                      <a:pt x="970" y="69"/>
                    </a:lnTo>
                    <a:lnTo>
                      <a:pt x="957" y="77"/>
                    </a:lnTo>
                    <a:lnTo>
                      <a:pt x="944" y="82"/>
                    </a:lnTo>
                    <a:lnTo>
                      <a:pt x="944" y="82"/>
                    </a:lnTo>
                    <a:lnTo>
                      <a:pt x="935" y="86"/>
                    </a:lnTo>
                    <a:lnTo>
                      <a:pt x="930" y="88"/>
                    </a:lnTo>
                    <a:lnTo>
                      <a:pt x="927" y="89"/>
                    </a:lnTo>
                    <a:lnTo>
                      <a:pt x="927" y="89"/>
                    </a:lnTo>
                    <a:lnTo>
                      <a:pt x="920" y="88"/>
                    </a:lnTo>
                    <a:lnTo>
                      <a:pt x="913" y="87"/>
                    </a:lnTo>
                    <a:lnTo>
                      <a:pt x="899" y="83"/>
                    </a:lnTo>
                    <a:lnTo>
                      <a:pt x="899" y="83"/>
                    </a:lnTo>
                    <a:lnTo>
                      <a:pt x="881" y="80"/>
                    </a:lnTo>
                    <a:lnTo>
                      <a:pt x="864" y="79"/>
                    </a:lnTo>
                    <a:lnTo>
                      <a:pt x="848" y="79"/>
                    </a:lnTo>
                    <a:lnTo>
                      <a:pt x="830" y="80"/>
                    </a:lnTo>
                    <a:lnTo>
                      <a:pt x="830" y="80"/>
                    </a:lnTo>
                    <a:lnTo>
                      <a:pt x="813" y="83"/>
                    </a:lnTo>
                    <a:lnTo>
                      <a:pt x="797" y="87"/>
                    </a:lnTo>
                    <a:lnTo>
                      <a:pt x="782" y="91"/>
                    </a:lnTo>
                    <a:lnTo>
                      <a:pt x="765" y="97"/>
                    </a:lnTo>
                    <a:lnTo>
                      <a:pt x="750" y="103"/>
                    </a:lnTo>
                    <a:lnTo>
                      <a:pt x="736" y="112"/>
                    </a:lnTo>
                    <a:lnTo>
                      <a:pt x="722" y="121"/>
                    </a:lnTo>
                    <a:lnTo>
                      <a:pt x="708" y="131"/>
                    </a:lnTo>
                    <a:lnTo>
                      <a:pt x="708" y="131"/>
                    </a:lnTo>
                    <a:lnTo>
                      <a:pt x="694" y="143"/>
                    </a:lnTo>
                    <a:lnTo>
                      <a:pt x="680" y="157"/>
                    </a:lnTo>
                    <a:lnTo>
                      <a:pt x="666" y="170"/>
                    </a:lnTo>
                    <a:lnTo>
                      <a:pt x="655" y="185"/>
                    </a:lnTo>
                    <a:lnTo>
                      <a:pt x="630" y="215"/>
                    </a:lnTo>
                    <a:lnTo>
                      <a:pt x="609" y="246"/>
                    </a:lnTo>
                    <a:lnTo>
                      <a:pt x="609" y="246"/>
                    </a:lnTo>
                    <a:lnTo>
                      <a:pt x="585" y="282"/>
                    </a:lnTo>
                    <a:lnTo>
                      <a:pt x="560" y="316"/>
                    </a:lnTo>
                    <a:lnTo>
                      <a:pt x="534" y="349"/>
                    </a:lnTo>
                    <a:lnTo>
                      <a:pt x="507" y="382"/>
                    </a:lnTo>
                    <a:lnTo>
                      <a:pt x="507" y="382"/>
                    </a:lnTo>
                    <a:lnTo>
                      <a:pt x="458" y="443"/>
                    </a:lnTo>
                    <a:lnTo>
                      <a:pt x="433" y="475"/>
                    </a:lnTo>
                    <a:lnTo>
                      <a:pt x="410" y="508"/>
                    </a:lnTo>
                    <a:lnTo>
                      <a:pt x="410" y="508"/>
                    </a:lnTo>
                    <a:lnTo>
                      <a:pt x="393" y="540"/>
                    </a:lnTo>
                    <a:lnTo>
                      <a:pt x="377" y="572"/>
                    </a:lnTo>
                    <a:lnTo>
                      <a:pt x="363" y="606"/>
                    </a:lnTo>
                    <a:lnTo>
                      <a:pt x="351" y="641"/>
                    </a:lnTo>
                    <a:lnTo>
                      <a:pt x="341" y="675"/>
                    </a:lnTo>
                    <a:lnTo>
                      <a:pt x="332" y="711"/>
                    </a:lnTo>
                    <a:lnTo>
                      <a:pt x="323" y="745"/>
                    </a:lnTo>
                    <a:lnTo>
                      <a:pt x="315" y="781"/>
                    </a:lnTo>
                    <a:lnTo>
                      <a:pt x="315" y="781"/>
                    </a:lnTo>
                    <a:lnTo>
                      <a:pt x="313" y="800"/>
                    </a:lnTo>
                    <a:lnTo>
                      <a:pt x="310" y="819"/>
                    </a:lnTo>
                    <a:lnTo>
                      <a:pt x="309" y="857"/>
                    </a:lnTo>
                    <a:lnTo>
                      <a:pt x="310" y="896"/>
                    </a:lnTo>
                    <a:lnTo>
                      <a:pt x="310" y="935"/>
                    </a:lnTo>
                    <a:lnTo>
                      <a:pt x="310" y="935"/>
                    </a:lnTo>
                    <a:lnTo>
                      <a:pt x="309" y="954"/>
                    </a:lnTo>
                    <a:lnTo>
                      <a:pt x="308" y="973"/>
                    </a:lnTo>
                    <a:lnTo>
                      <a:pt x="304" y="992"/>
                    </a:lnTo>
                    <a:lnTo>
                      <a:pt x="299" y="1010"/>
                    </a:lnTo>
                    <a:lnTo>
                      <a:pt x="299" y="1010"/>
                    </a:lnTo>
                    <a:lnTo>
                      <a:pt x="292" y="1027"/>
                    </a:lnTo>
                    <a:lnTo>
                      <a:pt x="285" y="1045"/>
                    </a:lnTo>
                    <a:lnTo>
                      <a:pt x="268" y="1078"/>
                    </a:lnTo>
                    <a:lnTo>
                      <a:pt x="268" y="1078"/>
                    </a:lnTo>
                    <a:lnTo>
                      <a:pt x="262" y="1096"/>
                    </a:lnTo>
                    <a:lnTo>
                      <a:pt x="257" y="1113"/>
                    </a:lnTo>
                    <a:lnTo>
                      <a:pt x="253" y="1129"/>
                    </a:lnTo>
                    <a:lnTo>
                      <a:pt x="250" y="1146"/>
                    </a:lnTo>
                    <a:lnTo>
                      <a:pt x="250" y="1164"/>
                    </a:lnTo>
                    <a:lnTo>
                      <a:pt x="252" y="1180"/>
                    </a:lnTo>
                    <a:lnTo>
                      <a:pt x="254" y="1198"/>
                    </a:lnTo>
                    <a:lnTo>
                      <a:pt x="258" y="1215"/>
                    </a:lnTo>
                    <a:lnTo>
                      <a:pt x="258" y="1215"/>
                    </a:lnTo>
                    <a:lnTo>
                      <a:pt x="271" y="1250"/>
                    </a:lnTo>
                    <a:lnTo>
                      <a:pt x="282" y="1285"/>
                    </a:lnTo>
                    <a:lnTo>
                      <a:pt x="282" y="1285"/>
                    </a:lnTo>
                    <a:lnTo>
                      <a:pt x="294" y="1324"/>
                    </a:lnTo>
                    <a:lnTo>
                      <a:pt x="304" y="1365"/>
                    </a:lnTo>
                    <a:lnTo>
                      <a:pt x="304" y="1365"/>
                    </a:lnTo>
                    <a:lnTo>
                      <a:pt x="314" y="1408"/>
                    </a:lnTo>
                    <a:lnTo>
                      <a:pt x="323" y="1451"/>
                    </a:lnTo>
                    <a:lnTo>
                      <a:pt x="329" y="1495"/>
                    </a:lnTo>
                    <a:lnTo>
                      <a:pt x="334" y="1539"/>
                    </a:lnTo>
                    <a:lnTo>
                      <a:pt x="334" y="1539"/>
                    </a:lnTo>
                    <a:lnTo>
                      <a:pt x="334" y="1558"/>
                    </a:lnTo>
                    <a:lnTo>
                      <a:pt x="334" y="1577"/>
                    </a:lnTo>
                    <a:lnTo>
                      <a:pt x="334" y="1596"/>
                    </a:lnTo>
                    <a:lnTo>
                      <a:pt x="332" y="1614"/>
                    </a:lnTo>
                    <a:lnTo>
                      <a:pt x="328" y="1633"/>
                    </a:lnTo>
                    <a:lnTo>
                      <a:pt x="323" y="1651"/>
                    </a:lnTo>
                    <a:lnTo>
                      <a:pt x="315" y="1669"/>
                    </a:lnTo>
                    <a:lnTo>
                      <a:pt x="306" y="1686"/>
                    </a:lnTo>
                    <a:lnTo>
                      <a:pt x="306" y="1686"/>
                    </a:lnTo>
                    <a:lnTo>
                      <a:pt x="290" y="1711"/>
                    </a:lnTo>
                    <a:lnTo>
                      <a:pt x="271" y="1734"/>
                    </a:lnTo>
                    <a:lnTo>
                      <a:pt x="250" y="1757"/>
                    </a:lnTo>
                    <a:lnTo>
                      <a:pt x="230" y="1777"/>
                    </a:lnTo>
                    <a:lnTo>
                      <a:pt x="207" y="1798"/>
                    </a:lnTo>
                    <a:lnTo>
                      <a:pt x="184" y="1817"/>
                    </a:lnTo>
                    <a:lnTo>
                      <a:pt x="138" y="1855"/>
                    </a:lnTo>
                    <a:lnTo>
                      <a:pt x="138" y="1855"/>
                    </a:lnTo>
                    <a:lnTo>
                      <a:pt x="114" y="1876"/>
                    </a:lnTo>
                    <a:lnTo>
                      <a:pt x="90" y="1899"/>
                    </a:lnTo>
                    <a:lnTo>
                      <a:pt x="69" y="1924"/>
                    </a:lnTo>
                    <a:lnTo>
                      <a:pt x="57" y="1936"/>
                    </a:lnTo>
                    <a:lnTo>
                      <a:pt x="48" y="1950"/>
                    </a:lnTo>
                    <a:lnTo>
                      <a:pt x="48" y="1950"/>
                    </a:lnTo>
                    <a:lnTo>
                      <a:pt x="38" y="1964"/>
                    </a:lnTo>
                    <a:lnTo>
                      <a:pt x="30" y="1981"/>
                    </a:lnTo>
                    <a:lnTo>
                      <a:pt x="23" y="1997"/>
                    </a:lnTo>
                    <a:lnTo>
                      <a:pt x="16" y="2014"/>
                    </a:lnTo>
                    <a:lnTo>
                      <a:pt x="10" y="2030"/>
                    </a:lnTo>
                    <a:lnTo>
                      <a:pt x="6" y="2048"/>
                    </a:lnTo>
                    <a:lnTo>
                      <a:pt x="2" y="2065"/>
                    </a:lnTo>
                    <a:lnTo>
                      <a:pt x="1" y="2083"/>
                    </a:lnTo>
                    <a:lnTo>
                      <a:pt x="1" y="2083"/>
                    </a:lnTo>
                    <a:lnTo>
                      <a:pt x="0" y="2102"/>
                    </a:lnTo>
                    <a:lnTo>
                      <a:pt x="0" y="2120"/>
                    </a:lnTo>
                    <a:lnTo>
                      <a:pt x="0" y="2137"/>
                    </a:lnTo>
                    <a:lnTo>
                      <a:pt x="2" y="2156"/>
                    </a:lnTo>
                    <a:lnTo>
                      <a:pt x="5" y="2174"/>
                    </a:lnTo>
                    <a:lnTo>
                      <a:pt x="8" y="2192"/>
                    </a:lnTo>
                    <a:lnTo>
                      <a:pt x="16" y="2228"/>
                    </a:lnTo>
                    <a:lnTo>
                      <a:pt x="16" y="2228"/>
                    </a:lnTo>
                    <a:lnTo>
                      <a:pt x="19" y="2230"/>
                    </a:lnTo>
                    <a:lnTo>
                      <a:pt x="20" y="2233"/>
                    </a:lnTo>
                    <a:lnTo>
                      <a:pt x="24" y="2233"/>
                    </a:lnTo>
                    <a:lnTo>
                      <a:pt x="27" y="2233"/>
                    </a:lnTo>
                    <a:lnTo>
                      <a:pt x="29" y="2232"/>
                    </a:lnTo>
                    <a:lnTo>
                      <a:pt x="30" y="2229"/>
                    </a:lnTo>
                    <a:lnTo>
                      <a:pt x="32" y="2226"/>
                    </a:lnTo>
                    <a:lnTo>
                      <a:pt x="32" y="22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4" name="Freeform 171">
                <a:extLst>
                  <a:ext uri="{FF2B5EF4-FFF2-40B4-BE49-F238E27FC236}">
                    <a16:creationId xmlns:a16="http://schemas.microsoft.com/office/drawing/2014/main" id="{8C3A9157-FE40-94F9-2845-F2D0BF9795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2" y="1298"/>
                <a:ext cx="1165" cy="1434"/>
              </a:xfrm>
              <a:custGeom>
                <a:avLst/>
                <a:gdLst>
                  <a:gd name="T0" fmla="*/ 37 w 2330"/>
                  <a:gd name="T1" fmla="*/ 2004 h 2869"/>
                  <a:gd name="T2" fmla="*/ 266 w 2330"/>
                  <a:gd name="T3" fmla="*/ 1763 h 2869"/>
                  <a:gd name="T4" fmla="*/ 349 w 2330"/>
                  <a:gd name="T5" fmla="*/ 1549 h 2869"/>
                  <a:gd name="T6" fmla="*/ 264 w 2330"/>
                  <a:gd name="T7" fmla="*/ 1166 h 2869"/>
                  <a:gd name="T8" fmla="*/ 324 w 2330"/>
                  <a:gd name="T9" fmla="*/ 960 h 2869"/>
                  <a:gd name="T10" fmla="*/ 383 w 2330"/>
                  <a:gd name="T11" fmla="*/ 597 h 2869"/>
                  <a:gd name="T12" fmla="*/ 628 w 2330"/>
                  <a:gd name="T13" fmla="*/ 246 h 2869"/>
                  <a:gd name="T14" fmla="*/ 832 w 2330"/>
                  <a:gd name="T15" fmla="*/ 96 h 2869"/>
                  <a:gd name="T16" fmla="*/ 954 w 2330"/>
                  <a:gd name="T17" fmla="*/ 93 h 2869"/>
                  <a:gd name="T18" fmla="*/ 1276 w 2330"/>
                  <a:gd name="T19" fmla="*/ 18 h 2869"/>
                  <a:gd name="T20" fmla="*/ 1659 w 2330"/>
                  <a:gd name="T21" fmla="*/ 213 h 2869"/>
                  <a:gd name="T22" fmla="*/ 1858 w 2330"/>
                  <a:gd name="T23" fmla="*/ 565 h 2869"/>
                  <a:gd name="T24" fmla="*/ 1952 w 2330"/>
                  <a:gd name="T25" fmla="*/ 1184 h 2869"/>
                  <a:gd name="T26" fmla="*/ 2058 w 2330"/>
                  <a:gd name="T27" fmla="*/ 1623 h 2869"/>
                  <a:gd name="T28" fmla="*/ 2311 w 2330"/>
                  <a:gd name="T29" fmla="*/ 2025 h 2869"/>
                  <a:gd name="T30" fmla="*/ 2243 w 2330"/>
                  <a:gd name="T31" fmla="*/ 2279 h 2869"/>
                  <a:gd name="T32" fmla="*/ 2170 w 2330"/>
                  <a:gd name="T33" fmla="*/ 2254 h 2869"/>
                  <a:gd name="T34" fmla="*/ 2131 w 2330"/>
                  <a:gd name="T35" fmla="*/ 2111 h 2869"/>
                  <a:gd name="T36" fmla="*/ 2076 w 2330"/>
                  <a:gd name="T37" fmla="*/ 2048 h 2869"/>
                  <a:gd name="T38" fmla="*/ 1987 w 2330"/>
                  <a:gd name="T39" fmla="*/ 2396 h 2869"/>
                  <a:gd name="T40" fmla="*/ 1849 w 2330"/>
                  <a:gd name="T41" fmla="*/ 2479 h 2869"/>
                  <a:gd name="T42" fmla="*/ 1873 w 2330"/>
                  <a:gd name="T43" fmla="*/ 2226 h 2869"/>
                  <a:gd name="T44" fmla="*/ 1807 w 2330"/>
                  <a:gd name="T45" fmla="*/ 2353 h 2869"/>
                  <a:gd name="T46" fmla="*/ 1746 w 2330"/>
                  <a:gd name="T47" fmla="*/ 2470 h 2869"/>
                  <a:gd name="T48" fmla="*/ 1845 w 2330"/>
                  <a:gd name="T49" fmla="*/ 2737 h 2869"/>
                  <a:gd name="T50" fmla="*/ 1656 w 2330"/>
                  <a:gd name="T51" fmla="*/ 2649 h 2869"/>
                  <a:gd name="T52" fmla="*/ 1711 w 2330"/>
                  <a:gd name="T53" fmla="*/ 2864 h 2869"/>
                  <a:gd name="T54" fmla="*/ 1572 w 2330"/>
                  <a:gd name="T55" fmla="*/ 2801 h 2869"/>
                  <a:gd name="T56" fmla="*/ 1528 w 2330"/>
                  <a:gd name="T57" fmla="*/ 2696 h 2869"/>
                  <a:gd name="T58" fmla="*/ 1546 w 2330"/>
                  <a:gd name="T59" fmla="*/ 2328 h 2869"/>
                  <a:gd name="T60" fmla="*/ 1493 w 2330"/>
                  <a:gd name="T61" fmla="*/ 1890 h 2869"/>
                  <a:gd name="T62" fmla="*/ 1481 w 2330"/>
                  <a:gd name="T63" fmla="*/ 1731 h 2869"/>
                  <a:gd name="T64" fmla="*/ 1525 w 2330"/>
                  <a:gd name="T65" fmla="*/ 2210 h 2869"/>
                  <a:gd name="T66" fmla="*/ 1501 w 2330"/>
                  <a:gd name="T67" fmla="*/ 2624 h 2869"/>
                  <a:gd name="T68" fmla="*/ 1568 w 2330"/>
                  <a:gd name="T69" fmla="*/ 2816 h 2869"/>
                  <a:gd name="T70" fmla="*/ 1725 w 2330"/>
                  <a:gd name="T71" fmla="*/ 2867 h 2869"/>
                  <a:gd name="T72" fmla="*/ 1668 w 2330"/>
                  <a:gd name="T73" fmla="*/ 2653 h 2869"/>
                  <a:gd name="T74" fmla="*/ 1859 w 2330"/>
                  <a:gd name="T75" fmla="*/ 2737 h 2869"/>
                  <a:gd name="T76" fmla="*/ 1767 w 2330"/>
                  <a:gd name="T77" fmla="*/ 2508 h 2869"/>
                  <a:gd name="T78" fmla="*/ 1818 w 2330"/>
                  <a:gd name="T79" fmla="*/ 2364 h 2869"/>
                  <a:gd name="T80" fmla="*/ 1853 w 2330"/>
                  <a:gd name="T81" fmla="*/ 2326 h 2869"/>
                  <a:gd name="T82" fmla="*/ 1875 w 2330"/>
                  <a:gd name="T83" fmla="*/ 2490 h 2869"/>
                  <a:gd name="T84" fmla="*/ 2070 w 2330"/>
                  <a:gd name="T85" fmla="*/ 2298 h 2869"/>
                  <a:gd name="T86" fmla="*/ 2090 w 2330"/>
                  <a:gd name="T87" fmla="*/ 2044 h 2869"/>
                  <a:gd name="T88" fmla="*/ 2149 w 2330"/>
                  <a:gd name="T89" fmla="*/ 2186 h 2869"/>
                  <a:gd name="T90" fmla="*/ 2149 w 2330"/>
                  <a:gd name="T91" fmla="*/ 2378 h 2869"/>
                  <a:gd name="T92" fmla="*/ 2326 w 2330"/>
                  <a:gd name="T93" fmla="*/ 2122 h 2869"/>
                  <a:gd name="T94" fmla="*/ 2275 w 2330"/>
                  <a:gd name="T95" fmla="*/ 1910 h 2869"/>
                  <a:gd name="T96" fmla="*/ 1974 w 2330"/>
                  <a:gd name="T97" fmla="*/ 1381 h 2869"/>
                  <a:gd name="T98" fmla="*/ 1956 w 2330"/>
                  <a:gd name="T99" fmla="*/ 882 h 2869"/>
                  <a:gd name="T100" fmla="*/ 1819 w 2330"/>
                  <a:gd name="T101" fmla="*/ 422 h 2869"/>
                  <a:gd name="T102" fmla="*/ 1535 w 2330"/>
                  <a:gd name="T103" fmla="*/ 92 h 2869"/>
                  <a:gd name="T104" fmla="*/ 1118 w 2330"/>
                  <a:gd name="T105" fmla="*/ 10 h 2869"/>
                  <a:gd name="T106" fmla="*/ 927 w 2330"/>
                  <a:gd name="T107" fmla="*/ 89 h 2869"/>
                  <a:gd name="T108" fmla="*/ 765 w 2330"/>
                  <a:gd name="T109" fmla="*/ 97 h 2869"/>
                  <a:gd name="T110" fmla="*/ 560 w 2330"/>
                  <a:gd name="T111" fmla="*/ 316 h 2869"/>
                  <a:gd name="T112" fmla="*/ 323 w 2330"/>
                  <a:gd name="T113" fmla="*/ 745 h 2869"/>
                  <a:gd name="T114" fmla="*/ 292 w 2330"/>
                  <a:gd name="T115" fmla="*/ 1027 h 2869"/>
                  <a:gd name="T116" fmla="*/ 282 w 2330"/>
                  <a:gd name="T117" fmla="*/ 1285 h 2869"/>
                  <a:gd name="T118" fmla="*/ 328 w 2330"/>
                  <a:gd name="T119" fmla="*/ 1633 h 2869"/>
                  <a:gd name="T120" fmla="*/ 90 w 2330"/>
                  <a:gd name="T121" fmla="*/ 1899 h 2869"/>
                  <a:gd name="T122" fmla="*/ 0 w 2330"/>
                  <a:gd name="T123" fmla="*/ 2102 h 2869"/>
                  <a:gd name="T124" fmla="*/ 32 w 2330"/>
                  <a:gd name="T125" fmla="*/ 2226 h 2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30" h="2869">
                    <a:moveTo>
                      <a:pt x="32" y="2224"/>
                    </a:moveTo>
                    <a:lnTo>
                      <a:pt x="32" y="2224"/>
                    </a:lnTo>
                    <a:lnTo>
                      <a:pt x="27" y="2205"/>
                    </a:lnTo>
                    <a:lnTo>
                      <a:pt x="23" y="2187"/>
                    </a:lnTo>
                    <a:lnTo>
                      <a:pt x="19" y="2168"/>
                    </a:lnTo>
                    <a:lnTo>
                      <a:pt x="16" y="2149"/>
                    </a:lnTo>
                    <a:lnTo>
                      <a:pt x="15" y="2131"/>
                    </a:lnTo>
                    <a:lnTo>
                      <a:pt x="15" y="2112"/>
                    </a:lnTo>
                    <a:lnTo>
                      <a:pt x="16" y="2093"/>
                    </a:lnTo>
                    <a:lnTo>
                      <a:pt x="18" y="2075"/>
                    </a:lnTo>
                    <a:lnTo>
                      <a:pt x="20" y="2057"/>
                    </a:lnTo>
                    <a:lnTo>
                      <a:pt x="25" y="2039"/>
                    </a:lnTo>
                    <a:lnTo>
                      <a:pt x="30" y="2022"/>
                    </a:lnTo>
                    <a:lnTo>
                      <a:pt x="37" y="2004"/>
                    </a:lnTo>
                    <a:lnTo>
                      <a:pt x="44" y="1987"/>
                    </a:lnTo>
                    <a:lnTo>
                      <a:pt x="53" y="1971"/>
                    </a:lnTo>
                    <a:lnTo>
                      <a:pt x="64" y="1954"/>
                    </a:lnTo>
                    <a:lnTo>
                      <a:pt x="75" y="1939"/>
                    </a:lnTo>
                    <a:lnTo>
                      <a:pt x="75" y="1939"/>
                    </a:lnTo>
                    <a:lnTo>
                      <a:pt x="94" y="1917"/>
                    </a:lnTo>
                    <a:lnTo>
                      <a:pt x="113" y="1898"/>
                    </a:lnTo>
                    <a:lnTo>
                      <a:pt x="135" y="1878"/>
                    </a:lnTo>
                    <a:lnTo>
                      <a:pt x="155" y="1860"/>
                    </a:lnTo>
                    <a:lnTo>
                      <a:pt x="200" y="1824"/>
                    </a:lnTo>
                    <a:lnTo>
                      <a:pt x="241" y="1787"/>
                    </a:lnTo>
                    <a:lnTo>
                      <a:pt x="241" y="1787"/>
                    </a:lnTo>
                    <a:lnTo>
                      <a:pt x="254" y="1776"/>
                    </a:lnTo>
                    <a:lnTo>
                      <a:pt x="266" y="1763"/>
                    </a:lnTo>
                    <a:lnTo>
                      <a:pt x="287" y="1738"/>
                    </a:lnTo>
                    <a:lnTo>
                      <a:pt x="287" y="1738"/>
                    </a:lnTo>
                    <a:lnTo>
                      <a:pt x="308" y="1712"/>
                    </a:lnTo>
                    <a:lnTo>
                      <a:pt x="316" y="1698"/>
                    </a:lnTo>
                    <a:lnTo>
                      <a:pt x="325" y="1684"/>
                    </a:lnTo>
                    <a:lnTo>
                      <a:pt x="325" y="1684"/>
                    </a:lnTo>
                    <a:lnTo>
                      <a:pt x="333" y="1669"/>
                    </a:lnTo>
                    <a:lnTo>
                      <a:pt x="338" y="1652"/>
                    </a:lnTo>
                    <a:lnTo>
                      <a:pt x="343" y="1636"/>
                    </a:lnTo>
                    <a:lnTo>
                      <a:pt x="347" y="1619"/>
                    </a:lnTo>
                    <a:lnTo>
                      <a:pt x="348" y="1602"/>
                    </a:lnTo>
                    <a:lnTo>
                      <a:pt x="349" y="1585"/>
                    </a:lnTo>
                    <a:lnTo>
                      <a:pt x="349" y="1549"/>
                    </a:lnTo>
                    <a:lnTo>
                      <a:pt x="349" y="1549"/>
                    </a:lnTo>
                    <a:lnTo>
                      <a:pt x="347" y="1509"/>
                    </a:lnTo>
                    <a:lnTo>
                      <a:pt x="342" y="1469"/>
                    </a:lnTo>
                    <a:lnTo>
                      <a:pt x="334" y="1428"/>
                    </a:lnTo>
                    <a:lnTo>
                      <a:pt x="325" y="1389"/>
                    </a:lnTo>
                    <a:lnTo>
                      <a:pt x="325" y="1389"/>
                    </a:lnTo>
                    <a:lnTo>
                      <a:pt x="316" y="1351"/>
                    </a:lnTo>
                    <a:lnTo>
                      <a:pt x="305" y="1311"/>
                    </a:lnTo>
                    <a:lnTo>
                      <a:pt x="294" y="1272"/>
                    </a:lnTo>
                    <a:lnTo>
                      <a:pt x="281" y="1234"/>
                    </a:lnTo>
                    <a:lnTo>
                      <a:pt x="281" y="1234"/>
                    </a:lnTo>
                    <a:lnTo>
                      <a:pt x="276" y="1217"/>
                    </a:lnTo>
                    <a:lnTo>
                      <a:pt x="271" y="1201"/>
                    </a:lnTo>
                    <a:lnTo>
                      <a:pt x="267" y="1184"/>
                    </a:lnTo>
                    <a:lnTo>
                      <a:pt x="264" y="1166"/>
                    </a:lnTo>
                    <a:lnTo>
                      <a:pt x="264" y="1166"/>
                    </a:lnTo>
                    <a:lnTo>
                      <a:pt x="266" y="1147"/>
                    </a:lnTo>
                    <a:lnTo>
                      <a:pt x="268" y="1129"/>
                    </a:lnTo>
                    <a:lnTo>
                      <a:pt x="273" y="1111"/>
                    </a:lnTo>
                    <a:lnTo>
                      <a:pt x="280" y="1094"/>
                    </a:lnTo>
                    <a:lnTo>
                      <a:pt x="280" y="1094"/>
                    </a:lnTo>
                    <a:lnTo>
                      <a:pt x="294" y="1061"/>
                    </a:lnTo>
                    <a:lnTo>
                      <a:pt x="309" y="1027"/>
                    </a:lnTo>
                    <a:lnTo>
                      <a:pt x="309" y="1027"/>
                    </a:lnTo>
                    <a:lnTo>
                      <a:pt x="314" y="1011"/>
                    </a:lnTo>
                    <a:lnTo>
                      <a:pt x="319" y="994"/>
                    </a:lnTo>
                    <a:lnTo>
                      <a:pt x="322" y="978"/>
                    </a:lnTo>
                    <a:lnTo>
                      <a:pt x="324" y="960"/>
                    </a:lnTo>
                    <a:lnTo>
                      <a:pt x="324" y="960"/>
                    </a:lnTo>
                    <a:lnTo>
                      <a:pt x="325" y="941"/>
                    </a:lnTo>
                    <a:lnTo>
                      <a:pt x="325" y="922"/>
                    </a:lnTo>
                    <a:lnTo>
                      <a:pt x="324" y="885"/>
                    </a:lnTo>
                    <a:lnTo>
                      <a:pt x="324" y="847"/>
                    </a:lnTo>
                    <a:lnTo>
                      <a:pt x="325" y="828"/>
                    </a:lnTo>
                    <a:lnTo>
                      <a:pt x="327" y="809"/>
                    </a:lnTo>
                    <a:lnTo>
                      <a:pt x="327" y="809"/>
                    </a:lnTo>
                    <a:lnTo>
                      <a:pt x="332" y="773"/>
                    </a:lnTo>
                    <a:lnTo>
                      <a:pt x="339" y="737"/>
                    </a:lnTo>
                    <a:lnTo>
                      <a:pt x="349" y="702"/>
                    </a:lnTo>
                    <a:lnTo>
                      <a:pt x="358" y="667"/>
                    </a:lnTo>
                    <a:lnTo>
                      <a:pt x="358" y="667"/>
                    </a:lnTo>
                    <a:lnTo>
                      <a:pt x="370" y="632"/>
                    </a:lnTo>
                    <a:lnTo>
                      <a:pt x="383" y="597"/>
                    </a:lnTo>
                    <a:lnTo>
                      <a:pt x="398" y="564"/>
                    </a:lnTo>
                    <a:lnTo>
                      <a:pt x="414" y="531"/>
                    </a:lnTo>
                    <a:lnTo>
                      <a:pt x="414" y="531"/>
                    </a:lnTo>
                    <a:lnTo>
                      <a:pt x="424" y="515"/>
                    </a:lnTo>
                    <a:lnTo>
                      <a:pt x="436" y="498"/>
                    </a:lnTo>
                    <a:lnTo>
                      <a:pt x="459" y="466"/>
                    </a:lnTo>
                    <a:lnTo>
                      <a:pt x="483" y="436"/>
                    </a:lnTo>
                    <a:lnTo>
                      <a:pt x="508" y="405"/>
                    </a:lnTo>
                    <a:lnTo>
                      <a:pt x="508" y="405"/>
                    </a:lnTo>
                    <a:lnTo>
                      <a:pt x="559" y="344"/>
                    </a:lnTo>
                    <a:lnTo>
                      <a:pt x="583" y="312"/>
                    </a:lnTo>
                    <a:lnTo>
                      <a:pt x="606" y="279"/>
                    </a:lnTo>
                    <a:lnTo>
                      <a:pt x="606" y="279"/>
                    </a:lnTo>
                    <a:lnTo>
                      <a:pt x="628" y="246"/>
                    </a:lnTo>
                    <a:lnTo>
                      <a:pt x="651" y="214"/>
                    </a:lnTo>
                    <a:lnTo>
                      <a:pt x="663" y="198"/>
                    </a:lnTo>
                    <a:lnTo>
                      <a:pt x="676" y="184"/>
                    </a:lnTo>
                    <a:lnTo>
                      <a:pt x="689" y="168"/>
                    </a:lnTo>
                    <a:lnTo>
                      <a:pt x="703" y="154"/>
                    </a:lnTo>
                    <a:lnTo>
                      <a:pt x="703" y="154"/>
                    </a:lnTo>
                    <a:lnTo>
                      <a:pt x="717" y="143"/>
                    </a:lnTo>
                    <a:lnTo>
                      <a:pt x="732" y="133"/>
                    </a:lnTo>
                    <a:lnTo>
                      <a:pt x="747" y="123"/>
                    </a:lnTo>
                    <a:lnTo>
                      <a:pt x="763" y="115"/>
                    </a:lnTo>
                    <a:lnTo>
                      <a:pt x="779" y="107"/>
                    </a:lnTo>
                    <a:lnTo>
                      <a:pt x="797" y="102"/>
                    </a:lnTo>
                    <a:lnTo>
                      <a:pt x="815" y="98"/>
                    </a:lnTo>
                    <a:lnTo>
                      <a:pt x="832" y="96"/>
                    </a:lnTo>
                    <a:lnTo>
                      <a:pt x="832" y="96"/>
                    </a:lnTo>
                    <a:lnTo>
                      <a:pt x="850" y="94"/>
                    </a:lnTo>
                    <a:lnTo>
                      <a:pt x="868" y="94"/>
                    </a:lnTo>
                    <a:lnTo>
                      <a:pt x="886" y="96"/>
                    </a:lnTo>
                    <a:lnTo>
                      <a:pt x="904" y="100"/>
                    </a:lnTo>
                    <a:lnTo>
                      <a:pt x="904" y="100"/>
                    </a:lnTo>
                    <a:lnTo>
                      <a:pt x="915" y="103"/>
                    </a:lnTo>
                    <a:lnTo>
                      <a:pt x="921" y="105"/>
                    </a:lnTo>
                    <a:lnTo>
                      <a:pt x="928" y="105"/>
                    </a:lnTo>
                    <a:lnTo>
                      <a:pt x="928" y="105"/>
                    </a:lnTo>
                    <a:lnTo>
                      <a:pt x="935" y="102"/>
                    </a:lnTo>
                    <a:lnTo>
                      <a:pt x="944" y="98"/>
                    </a:lnTo>
                    <a:lnTo>
                      <a:pt x="944" y="98"/>
                    </a:lnTo>
                    <a:lnTo>
                      <a:pt x="954" y="93"/>
                    </a:lnTo>
                    <a:lnTo>
                      <a:pt x="966" y="88"/>
                    </a:lnTo>
                    <a:lnTo>
                      <a:pt x="986" y="75"/>
                    </a:lnTo>
                    <a:lnTo>
                      <a:pt x="986" y="75"/>
                    </a:lnTo>
                    <a:lnTo>
                      <a:pt x="1018" y="60"/>
                    </a:lnTo>
                    <a:lnTo>
                      <a:pt x="1051" y="46"/>
                    </a:lnTo>
                    <a:lnTo>
                      <a:pt x="1051" y="46"/>
                    </a:lnTo>
                    <a:lnTo>
                      <a:pt x="1082" y="36"/>
                    </a:lnTo>
                    <a:lnTo>
                      <a:pt x="1113" y="27"/>
                    </a:lnTo>
                    <a:lnTo>
                      <a:pt x="1145" y="22"/>
                    </a:lnTo>
                    <a:lnTo>
                      <a:pt x="1178" y="17"/>
                    </a:lnTo>
                    <a:lnTo>
                      <a:pt x="1178" y="17"/>
                    </a:lnTo>
                    <a:lnTo>
                      <a:pt x="1211" y="16"/>
                    </a:lnTo>
                    <a:lnTo>
                      <a:pt x="1244" y="16"/>
                    </a:lnTo>
                    <a:lnTo>
                      <a:pt x="1276" y="18"/>
                    </a:lnTo>
                    <a:lnTo>
                      <a:pt x="1309" y="22"/>
                    </a:lnTo>
                    <a:lnTo>
                      <a:pt x="1342" y="28"/>
                    </a:lnTo>
                    <a:lnTo>
                      <a:pt x="1374" y="36"/>
                    </a:lnTo>
                    <a:lnTo>
                      <a:pt x="1404" y="46"/>
                    </a:lnTo>
                    <a:lnTo>
                      <a:pt x="1436" y="58"/>
                    </a:lnTo>
                    <a:lnTo>
                      <a:pt x="1436" y="58"/>
                    </a:lnTo>
                    <a:lnTo>
                      <a:pt x="1467" y="72"/>
                    </a:lnTo>
                    <a:lnTo>
                      <a:pt x="1497" y="87"/>
                    </a:lnTo>
                    <a:lnTo>
                      <a:pt x="1526" y="105"/>
                    </a:lnTo>
                    <a:lnTo>
                      <a:pt x="1556" y="124"/>
                    </a:lnTo>
                    <a:lnTo>
                      <a:pt x="1582" y="144"/>
                    </a:lnTo>
                    <a:lnTo>
                      <a:pt x="1609" y="166"/>
                    </a:lnTo>
                    <a:lnTo>
                      <a:pt x="1634" y="189"/>
                    </a:lnTo>
                    <a:lnTo>
                      <a:pt x="1659" y="213"/>
                    </a:lnTo>
                    <a:lnTo>
                      <a:pt x="1659" y="213"/>
                    </a:lnTo>
                    <a:lnTo>
                      <a:pt x="1682" y="238"/>
                    </a:lnTo>
                    <a:lnTo>
                      <a:pt x="1703" y="264"/>
                    </a:lnTo>
                    <a:lnTo>
                      <a:pt x="1723" y="291"/>
                    </a:lnTo>
                    <a:lnTo>
                      <a:pt x="1743" y="319"/>
                    </a:lnTo>
                    <a:lnTo>
                      <a:pt x="1760" y="347"/>
                    </a:lnTo>
                    <a:lnTo>
                      <a:pt x="1778" y="376"/>
                    </a:lnTo>
                    <a:lnTo>
                      <a:pt x="1793" y="406"/>
                    </a:lnTo>
                    <a:lnTo>
                      <a:pt x="1809" y="437"/>
                    </a:lnTo>
                    <a:lnTo>
                      <a:pt x="1809" y="437"/>
                    </a:lnTo>
                    <a:lnTo>
                      <a:pt x="1823" y="469"/>
                    </a:lnTo>
                    <a:lnTo>
                      <a:pt x="1835" y="501"/>
                    </a:lnTo>
                    <a:lnTo>
                      <a:pt x="1847" y="532"/>
                    </a:lnTo>
                    <a:lnTo>
                      <a:pt x="1858" y="565"/>
                    </a:lnTo>
                    <a:lnTo>
                      <a:pt x="1879" y="632"/>
                    </a:lnTo>
                    <a:lnTo>
                      <a:pt x="1898" y="699"/>
                    </a:lnTo>
                    <a:lnTo>
                      <a:pt x="1898" y="699"/>
                    </a:lnTo>
                    <a:lnTo>
                      <a:pt x="1919" y="777"/>
                    </a:lnTo>
                    <a:lnTo>
                      <a:pt x="1928" y="816"/>
                    </a:lnTo>
                    <a:lnTo>
                      <a:pt x="1937" y="856"/>
                    </a:lnTo>
                    <a:lnTo>
                      <a:pt x="1943" y="896"/>
                    </a:lnTo>
                    <a:lnTo>
                      <a:pt x="1950" y="936"/>
                    </a:lnTo>
                    <a:lnTo>
                      <a:pt x="1954" y="977"/>
                    </a:lnTo>
                    <a:lnTo>
                      <a:pt x="1955" y="1017"/>
                    </a:lnTo>
                    <a:lnTo>
                      <a:pt x="1955" y="1017"/>
                    </a:lnTo>
                    <a:lnTo>
                      <a:pt x="1955" y="1059"/>
                    </a:lnTo>
                    <a:lnTo>
                      <a:pt x="1955" y="1100"/>
                    </a:lnTo>
                    <a:lnTo>
                      <a:pt x="1952" y="1184"/>
                    </a:lnTo>
                    <a:lnTo>
                      <a:pt x="1951" y="1225"/>
                    </a:lnTo>
                    <a:lnTo>
                      <a:pt x="1951" y="1267"/>
                    </a:lnTo>
                    <a:lnTo>
                      <a:pt x="1952" y="1309"/>
                    </a:lnTo>
                    <a:lnTo>
                      <a:pt x="1955" y="1350"/>
                    </a:lnTo>
                    <a:lnTo>
                      <a:pt x="1955" y="1350"/>
                    </a:lnTo>
                    <a:lnTo>
                      <a:pt x="1959" y="1383"/>
                    </a:lnTo>
                    <a:lnTo>
                      <a:pt x="1965" y="1414"/>
                    </a:lnTo>
                    <a:lnTo>
                      <a:pt x="1974" y="1446"/>
                    </a:lnTo>
                    <a:lnTo>
                      <a:pt x="1984" y="1477"/>
                    </a:lnTo>
                    <a:lnTo>
                      <a:pt x="1995" y="1507"/>
                    </a:lnTo>
                    <a:lnTo>
                      <a:pt x="2009" y="1537"/>
                    </a:lnTo>
                    <a:lnTo>
                      <a:pt x="2025" y="1566"/>
                    </a:lnTo>
                    <a:lnTo>
                      <a:pt x="2040" y="1595"/>
                    </a:lnTo>
                    <a:lnTo>
                      <a:pt x="2058" y="1623"/>
                    </a:lnTo>
                    <a:lnTo>
                      <a:pt x="2076" y="1650"/>
                    </a:lnTo>
                    <a:lnTo>
                      <a:pt x="2112" y="1705"/>
                    </a:lnTo>
                    <a:lnTo>
                      <a:pt x="2190" y="1810"/>
                    </a:lnTo>
                    <a:lnTo>
                      <a:pt x="2190" y="1810"/>
                    </a:lnTo>
                    <a:lnTo>
                      <a:pt x="2228" y="1864"/>
                    </a:lnTo>
                    <a:lnTo>
                      <a:pt x="2246" y="1892"/>
                    </a:lnTo>
                    <a:lnTo>
                      <a:pt x="2264" y="1920"/>
                    </a:lnTo>
                    <a:lnTo>
                      <a:pt x="2264" y="1920"/>
                    </a:lnTo>
                    <a:lnTo>
                      <a:pt x="2280" y="1948"/>
                    </a:lnTo>
                    <a:lnTo>
                      <a:pt x="2288" y="1963"/>
                    </a:lnTo>
                    <a:lnTo>
                      <a:pt x="2295" y="1978"/>
                    </a:lnTo>
                    <a:lnTo>
                      <a:pt x="2300" y="1994"/>
                    </a:lnTo>
                    <a:lnTo>
                      <a:pt x="2306" y="2009"/>
                    </a:lnTo>
                    <a:lnTo>
                      <a:pt x="2311" y="2025"/>
                    </a:lnTo>
                    <a:lnTo>
                      <a:pt x="2313" y="2042"/>
                    </a:lnTo>
                    <a:lnTo>
                      <a:pt x="2313" y="2042"/>
                    </a:lnTo>
                    <a:lnTo>
                      <a:pt x="2314" y="2057"/>
                    </a:lnTo>
                    <a:lnTo>
                      <a:pt x="2316" y="2074"/>
                    </a:lnTo>
                    <a:lnTo>
                      <a:pt x="2316" y="2089"/>
                    </a:lnTo>
                    <a:lnTo>
                      <a:pt x="2314" y="2104"/>
                    </a:lnTo>
                    <a:lnTo>
                      <a:pt x="2312" y="2121"/>
                    </a:lnTo>
                    <a:lnTo>
                      <a:pt x="2309" y="2136"/>
                    </a:lnTo>
                    <a:lnTo>
                      <a:pt x="2306" y="2151"/>
                    </a:lnTo>
                    <a:lnTo>
                      <a:pt x="2302" y="2167"/>
                    </a:lnTo>
                    <a:lnTo>
                      <a:pt x="2290" y="2196"/>
                    </a:lnTo>
                    <a:lnTo>
                      <a:pt x="2276" y="2225"/>
                    </a:lnTo>
                    <a:lnTo>
                      <a:pt x="2261" y="2252"/>
                    </a:lnTo>
                    <a:lnTo>
                      <a:pt x="2243" y="2279"/>
                    </a:lnTo>
                    <a:lnTo>
                      <a:pt x="2243" y="2279"/>
                    </a:lnTo>
                    <a:lnTo>
                      <a:pt x="2223" y="2303"/>
                    </a:lnTo>
                    <a:lnTo>
                      <a:pt x="2200" y="2326"/>
                    </a:lnTo>
                    <a:lnTo>
                      <a:pt x="2176" y="2347"/>
                    </a:lnTo>
                    <a:lnTo>
                      <a:pt x="2151" y="2367"/>
                    </a:lnTo>
                    <a:lnTo>
                      <a:pt x="2151" y="2367"/>
                    </a:lnTo>
                    <a:lnTo>
                      <a:pt x="2162" y="2372"/>
                    </a:lnTo>
                    <a:lnTo>
                      <a:pt x="2162" y="2372"/>
                    </a:lnTo>
                    <a:lnTo>
                      <a:pt x="2159" y="2355"/>
                    </a:lnTo>
                    <a:lnTo>
                      <a:pt x="2159" y="2339"/>
                    </a:lnTo>
                    <a:lnTo>
                      <a:pt x="2161" y="2322"/>
                    </a:lnTo>
                    <a:lnTo>
                      <a:pt x="2162" y="2305"/>
                    </a:lnTo>
                    <a:lnTo>
                      <a:pt x="2167" y="2271"/>
                    </a:lnTo>
                    <a:lnTo>
                      <a:pt x="2170" y="2254"/>
                    </a:lnTo>
                    <a:lnTo>
                      <a:pt x="2171" y="2238"/>
                    </a:lnTo>
                    <a:lnTo>
                      <a:pt x="2171" y="2238"/>
                    </a:lnTo>
                    <a:lnTo>
                      <a:pt x="2170" y="2215"/>
                    </a:lnTo>
                    <a:lnTo>
                      <a:pt x="2168" y="2204"/>
                    </a:lnTo>
                    <a:lnTo>
                      <a:pt x="2166" y="2192"/>
                    </a:lnTo>
                    <a:lnTo>
                      <a:pt x="2163" y="2182"/>
                    </a:lnTo>
                    <a:lnTo>
                      <a:pt x="2159" y="2172"/>
                    </a:lnTo>
                    <a:lnTo>
                      <a:pt x="2154" y="2160"/>
                    </a:lnTo>
                    <a:lnTo>
                      <a:pt x="2148" y="2151"/>
                    </a:lnTo>
                    <a:lnTo>
                      <a:pt x="2148" y="2151"/>
                    </a:lnTo>
                    <a:lnTo>
                      <a:pt x="2143" y="2141"/>
                    </a:lnTo>
                    <a:lnTo>
                      <a:pt x="2139" y="2131"/>
                    </a:lnTo>
                    <a:lnTo>
                      <a:pt x="2135" y="2121"/>
                    </a:lnTo>
                    <a:lnTo>
                      <a:pt x="2131" y="2111"/>
                    </a:lnTo>
                    <a:lnTo>
                      <a:pt x="2131" y="2111"/>
                    </a:lnTo>
                    <a:lnTo>
                      <a:pt x="2126" y="2102"/>
                    </a:lnTo>
                    <a:lnTo>
                      <a:pt x="2120" y="2093"/>
                    </a:lnTo>
                    <a:lnTo>
                      <a:pt x="2120" y="2093"/>
                    </a:lnTo>
                    <a:lnTo>
                      <a:pt x="2090" y="2043"/>
                    </a:lnTo>
                    <a:lnTo>
                      <a:pt x="2090" y="2043"/>
                    </a:lnTo>
                    <a:lnTo>
                      <a:pt x="2087" y="2041"/>
                    </a:lnTo>
                    <a:lnTo>
                      <a:pt x="2084" y="2039"/>
                    </a:lnTo>
                    <a:lnTo>
                      <a:pt x="2082" y="2039"/>
                    </a:lnTo>
                    <a:lnTo>
                      <a:pt x="2079" y="2039"/>
                    </a:lnTo>
                    <a:lnTo>
                      <a:pt x="2077" y="2042"/>
                    </a:lnTo>
                    <a:lnTo>
                      <a:pt x="2076" y="2043"/>
                    </a:lnTo>
                    <a:lnTo>
                      <a:pt x="2074" y="2046"/>
                    </a:lnTo>
                    <a:lnTo>
                      <a:pt x="2076" y="2048"/>
                    </a:lnTo>
                    <a:lnTo>
                      <a:pt x="2076" y="2048"/>
                    </a:lnTo>
                    <a:lnTo>
                      <a:pt x="2082" y="2078"/>
                    </a:lnTo>
                    <a:lnTo>
                      <a:pt x="2087" y="2106"/>
                    </a:lnTo>
                    <a:lnTo>
                      <a:pt x="2088" y="2135"/>
                    </a:lnTo>
                    <a:lnTo>
                      <a:pt x="2088" y="2163"/>
                    </a:lnTo>
                    <a:lnTo>
                      <a:pt x="2084" y="2192"/>
                    </a:lnTo>
                    <a:lnTo>
                      <a:pt x="2079" y="2220"/>
                    </a:lnTo>
                    <a:lnTo>
                      <a:pt x="2072" y="2248"/>
                    </a:lnTo>
                    <a:lnTo>
                      <a:pt x="2063" y="2275"/>
                    </a:lnTo>
                    <a:lnTo>
                      <a:pt x="2051" y="2302"/>
                    </a:lnTo>
                    <a:lnTo>
                      <a:pt x="2037" y="2326"/>
                    </a:lnTo>
                    <a:lnTo>
                      <a:pt x="2022" y="2351"/>
                    </a:lnTo>
                    <a:lnTo>
                      <a:pt x="2006" y="2374"/>
                    </a:lnTo>
                    <a:lnTo>
                      <a:pt x="1987" y="2396"/>
                    </a:lnTo>
                    <a:lnTo>
                      <a:pt x="1966" y="2416"/>
                    </a:lnTo>
                    <a:lnTo>
                      <a:pt x="1943" y="2435"/>
                    </a:lnTo>
                    <a:lnTo>
                      <a:pt x="1920" y="2452"/>
                    </a:lnTo>
                    <a:lnTo>
                      <a:pt x="1920" y="2452"/>
                    </a:lnTo>
                    <a:lnTo>
                      <a:pt x="1899" y="2466"/>
                    </a:lnTo>
                    <a:lnTo>
                      <a:pt x="1887" y="2472"/>
                    </a:lnTo>
                    <a:lnTo>
                      <a:pt x="1881" y="2475"/>
                    </a:lnTo>
                    <a:lnTo>
                      <a:pt x="1876" y="2476"/>
                    </a:lnTo>
                    <a:lnTo>
                      <a:pt x="1876" y="2476"/>
                    </a:lnTo>
                    <a:lnTo>
                      <a:pt x="1868" y="2476"/>
                    </a:lnTo>
                    <a:lnTo>
                      <a:pt x="1859" y="2475"/>
                    </a:lnTo>
                    <a:lnTo>
                      <a:pt x="1842" y="2472"/>
                    </a:lnTo>
                    <a:lnTo>
                      <a:pt x="1842" y="2472"/>
                    </a:lnTo>
                    <a:lnTo>
                      <a:pt x="1849" y="2479"/>
                    </a:lnTo>
                    <a:lnTo>
                      <a:pt x="1849" y="2479"/>
                    </a:lnTo>
                    <a:lnTo>
                      <a:pt x="1848" y="2462"/>
                    </a:lnTo>
                    <a:lnTo>
                      <a:pt x="1847" y="2447"/>
                    </a:lnTo>
                    <a:lnTo>
                      <a:pt x="1848" y="2430"/>
                    </a:lnTo>
                    <a:lnTo>
                      <a:pt x="1849" y="2415"/>
                    </a:lnTo>
                    <a:lnTo>
                      <a:pt x="1854" y="2384"/>
                    </a:lnTo>
                    <a:lnTo>
                      <a:pt x="1861" y="2353"/>
                    </a:lnTo>
                    <a:lnTo>
                      <a:pt x="1868" y="2322"/>
                    </a:lnTo>
                    <a:lnTo>
                      <a:pt x="1873" y="2290"/>
                    </a:lnTo>
                    <a:lnTo>
                      <a:pt x="1875" y="2275"/>
                    </a:lnTo>
                    <a:lnTo>
                      <a:pt x="1876" y="2258"/>
                    </a:lnTo>
                    <a:lnTo>
                      <a:pt x="1875" y="2243"/>
                    </a:lnTo>
                    <a:lnTo>
                      <a:pt x="1873" y="2226"/>
                    </a:lnTo>
                    <a:lnTo>
                      <a:pt x="1873" y="2226"/>
                    </a:lnTo>
                    <a:lnTo>
                      <a:pt x="1872" y="2224"/>
                    </a:lnTo>
                    <a:lnTo>
                      <a:pt x="1871" y="2223"/>
                    </a:lnTo>
                    <a:lnTo>
                      <a:pt x="1868" y="2221"/>
                    </a:lnTo>
                    <a:lnTo>
                      <a:pt x="1866" y="2221"/>
                    </a:lnTo>
                    <a:lnTo>
                      <a:pt x="1862" y="2223"/>
                    </a:lnTo>
                    <a:lnTo>
                      <a:pt x="1859" y="2225"/>
                    </a:lnTo>
                    <a:lnTo>
                      <a:pt x="1859" y="2226"/>
                    </a:lnTo>
                    <a:lnTo>
                      <a:pt x="1859" y="2226"/>
                    </a:lnTo>
                    <a:lnTo>
                      <a:pt x="1849" y="2260"/>
                    </a:lnTo>
                    <a:lnTo>
                      <a:pt x="1838" y="2291"/>
                    </a:lnTo>
                    <a:lnTo>
                      <a:pt x="1824" y="2323"/>
                    </a:lnTo>
                    <a:lnTo>
                      <a:pt x="1815" y="2337"/>
                    </a:lnTo>
                    <a:lnTo>
                      <a:pt x="1807" y="2353"/>
                    </a:lnTo>
                    <a:lnTo>
                      <a:pt x="1807" y="2353"/>
                    </a:lnTo>
                    <a:lnTo>
                      <a:pt x="1798" y="2365"/>
                    </a:lnTo>
                    <a:lnTo>
                      <a:pt x="1788" y="2378"/>
                    </a:lnTo>
                    <a:lnTo>
                      <a:pt x="1778" y="2391"/>
                    </a:lnTo>
                    <a:lnTo>
                      <a:pt x="1765" y="2401"/>
                    </a:lnTo>
                    <a:lnTo>
                      <a:pt x="1765" y="2401"/>
                    </a:lnTo>
                    <a:lnTo>
                      <a:pt x="1753" y="2410"/>
                    </a:lnTo>
                    <a:lnTo>
                      <a:pt x="1739" y="2419"/>
                    </a:lnTo>
                    <a:lnTo>
                      <a:pt x="1739" y="2419"/>
                    </a:lnTo>
                    <a:lnTo>
                      <a:pt x="1736" y="2423"/>
                    </a:lnTo>
                    <a:lnTo>
                      <a:pt x="1735" y="2425"/>
                    </a:lnTo>
                    <a:lnTo>
                      <a:pt x="1735" y="2428"/>
                    </a:lnTo>
                    <a:lnTo>
                      <a:pt x="1735" y="2428"/>
                    </a:lnTo>
                    <a:lnTo>
                      <a:pt x="1741" y="2448"/>
                    </a:lnTo>
                    <a:lnTo>
                      <a:pt x="1746" y="2470"/>
                    </a:lnTo>
                    <a:lnTo>
                      <a:pt x="1751" y="2513"/>
                    </a:lnTo>
                    <a:lnTo>
                      <a:pt x="1758" y="2555"/>
                    </a:lnTo>
                    <a:lnTo>
                      <a:pt x="1763" y="2577"/>
                    </a:lnTo>
                    <a:lnTo>
                      <a:pt x="1769" y="2598"/>
                    </a:lnTo>
                    <a:lnTo>
                      <a:pt x="1769" y="2598"/>
                    </a:lnTo>
                    <a:lnTo>
                      <a:pt x="1777" y="2616"/>
                    </a:lnTo>
                    <a:lnTo>
                      <a:pt x="1786" y="2634"/>
                    </a:lnTo>
                    <a:lnTo>
                      <a:pt x="1796" y="2650"/>
                    </a:lnTo>
                    <a:lnTo>
                      <a:pt x="1807" y="2667"/>
                    </a:lnTo>
                    <a:lnTo>
                      <a:pt x="1819" y="2683"/>
                    </a:lnTo>
                    <a:lnTo>
                      <a:pt x="1829" y="2700"/>
                    </a:lnTo>
                    <a:lnTo>
                      <a:pt x="1838" y="2718"/>
                    </a:lnTo>
                    <a:lnTo>
                      <a:pt x="1845" y="2737"/>
                    </a:lnTo>
                    <a:lnTo>
                      <a:pt x="1845" y="2737"/>
                    </a:lnTo>
                    <a:lnTo>
                      <a:pt x="1854" y="2727"/>
                    </a:lnTo>
                    <a:lnTo>
                      <a:pt x="1854" y="2727"/>
                    </a:lnTo>
                    <a:lnTo>
                      <a:pt x="1829" y="2722"/>
                    </a:lnTo>
                    <a:lnTo>
                      <a:pt x="1805" y="2714"/>
                    </a:lnTo>
                    <a:lnTo>
                      <a:pt x="1779" y="2706"/>
                    </a:lnTo>
                    <a:lnTo>
                      <a:pt x="1755" y="2697"/>
                    </a:lnTo>
                    <a:lnTo>
                      <a:pt x="1731" y="2687"/>
                    </a:lnTo>
                    <a:lnTo>
                      <a:pt x="1708" y="2676"/>
                    </a:lnTo>
                    <a:lnTo>
                      <a:pt x="1685" y="2663"/>
                    </a:lnTo>
                    <a:lnTo>
                      <a:pt x="1664" y="2649"/>
                    </a:lnTo>
                    <a:lnTo>
                      <a:pt x="1664" y="2649"/>
                    </a:lnTo>
                    <a:lnTo>
                      <a:pt x="1662" y="2648"/>
                    </a:lnTo>
                    <a:lnTo>
                      <a:pt x="1660" y="2648"/>
                    </a:lnTo>
                    <a:lnTo>
                      <a:pt x="1656" y="2649"/>
                    </a:lnTo>
                    <a:lnTo>
                      <a:pt x="1654" y="2653"/>
                    </a:lnTo>
                    <a:lnTo>
                      <a:pt x="1652" y="2658"/>
                    </a:lnTo>
                    <a:lnTo>
                      <a:pt x="1652" y="2658"/>
                    </a:lnTo>
                    <a:lnTo>
                      <a:pt x="1671" y="2727"/>
                    </a:lnTo>
                    <a:lnTo>
                      <a:pt x="1671" y="2727"/>
                    </a:lnTo>
                    <a:lnTo>
                      <a:pt x="1674" y="2738"/>
                    </a:lnTo>
                    <a:lnTo>
                      <a:pt x="1676" y="2751"/>
                    </a:lnTo>
                    <a:lnTo>
                      <a:pt x="1679" y="2764"/>
                    </a:lnTo>
                    <a:lnTo>
                      <a:pt x="1682" y="2776"/>
                    </a:lnTo>
                    <a:lnTo>
                      <a:pt x="1682" y="2776"/>
                    </a:lnTo>
                    <a:lnTo>
                      <a:pt x="1689" y="2799"/>
                    </a:lnTo>
                    <a:lnTo>
                      <a:pt x="1697" y="2821"/>
                    </a:lnTo>
                    <a:lnTo>
                      <a:pt x="1711" y="2864"/>
                    </a:lnTo>
                    <a:lnTo>
                      <a:pt x="1711" y="2864"/>
                    </a:lnTo>
                    <a:lnTo>
                      <a:pt x="1718" y="2854"/>
                    </a:lnTo>
                    <a:lnTo>
                      <a:pt x="1718" y="2854"/>
                    </a:lnTo>
                    <a:lnTo>
                      <a:pt x="1689" y="2851"/>
                    </a:lnTo>
                    <a:lnTo>
                      <a:pt x="1675" y="2848"/>
                    </a:lnTo>
                    <a:lnTo>
                      <a:pt x="1661" y="2845"/>
                    </a:lnTo>
                    <a:lnTo>
                      <a:pt x="1647" y="2840"/>
                    </a:lnTo>
                    <a:lnTo>
                      <a:pt x="1634" y="2835"/>
                    </a:lnTo>
                    <a:lnTo>
                      <a:pt x="1621" y="2830"/>
                    </a:lnTo>
                    <a:lnTo>
                      <a:pt x="1608" y="2822"/>
                    </a:lnTo>
                    <a:lnTo>
                      <a:pt x="1608" y="2822"/>
                    </a:lnTo>
                    <a:lnTo>
                      <a:pt x="1584" y="2808"/>
                    </a:lnTo>
                    <a:lnTo>
                      <a:pt x="1584" y="2808"/>
                    </a:lnTo>
                    <a:lnTo>
                      <a:pt x="1572" y="2801"/>
                    </a:lnTo>
                    <a:lnTo>
                      <a:pt x="1572" y="2801"/>
                    </a:lnTo>
                    <a:lnTo>
                      <a:pt x="1568" y="2798"/>
                    </a:lnTo>
                    <a:lnTo>
                      <a:pt x="1565" y="2795"/>
                    </a:lnTo>
                    <a:lnTo>
                      <a:pt x="1565" y="2795"/>
                    </a:lnTo>
                    <a:lnTo>
                      <a:pt x="1565" y="2797"/>
                    </a:lnTo>
                    <a:lnTo>
                      <a:pt x="1565" y="2797"/>
                    </a:lnTo>
                    <a:lnTo>
                      <a:pt x="1565" y="2797"/>
                    </a:lnTo>
                    <a:lnTo>
                      <a:pt x="1562" y="2793"/>
                    </a:lnTo>
                    <a:lnTo>
                      <a:pt x="1561" y="2789"/>
                    </a:lnTo>
                    <a:lnTo>
                      <a:pt x="1558" y="2780"/>
                    </a:lnTo>
                    <a:lnTo>
                      <a:pt x="1558" y="2780"/>
                    </a:lnTo>
                    <a:lnTo>
                      <a:pt x="1552" y="2762"/>
                    </a:lnTo>
                    <a:lnTo>
                      <a:pt x="1552" y="2762"/>
                    </a:lnTo>
                    <a:lnTo>
                      <a:pt x="1539" y="2729"/>
                    </a:lnTo>
                    <a:lnTo>
                      <a:pt x="1528" y="2696"/>
                    </a:lnTo>
                    <a:lnTo>
                      <a:pt x="1524" y="2678"/>
                    </a:lnTo>
                    <a:lnTo>
                      <a:pt x="1520" y="2662"/>
                    </a:lnTo>
                    <a:lnTo>
                      <a:pt x="1518" y="2644"/>
                    </a:lnTo>
                    <a:lnTo>
                      <a:pt x="1516" y="2626"/>
                    </a:lnTo>
                    <a:lnTo>
                      <a:pt x="1516" y="2626"/>
                    </a:lnTo>
                    <a:lnTo>
                      <a:pt x="1515" y="2592"/>
                    </a:lnTo>
                    <a:lnTo>
                      <a:pt x="1516" y="2557"/>
                    </a:lnTo>
                    <a:lnTo>
                      <a:pt x="1519" y="2524"/>
                    </a:lnTo>
                    <a:lnTo>
                      <a:pt x="1524" y="2490"/>
                    </a:lnTo>
                    <a:lnTo>
                      <a:pt x="1524" y="2490"/>
                    </a:lnTo>
                    <a:lnTo>
                      <a:pt x="1534" y="2426"/>
                    </a:lnTo>
                    <a:lnTo>
                      <a:pt x="1538" y="2393"/>
                    </a:lnTo>
                    <a:lnTo>
                      <a:pt x="1543" y="2361"/>
                    </a:lnTo>
                    <a:lnTo>
                      <a:pt x="1546" y="2328"/>
                    </a:lnTo>
                    <a:lnTo>
                      <a:pt x="1547" y="2297"/>
                    </a:lnTo>
                    <a:lnTo>
                      <a:pt x="1547" y="2263"/>
                    </a:lnTo>
                    <a:lnTo>
                      <a:pt x="1544" y="2232"/>
                    </a:lnTo>
                    <a:lnTo>
                      <a:pt x="1544" y="2232"/>
                    </a:lnTo>
                    <a:lnTo>
                      <a:pt x="1538" y="2197"/>
                    </a:lnTo>
                    <a:lnTo>
                      <a:pt x="1530" y="2164"/>
                    </a:lnTo>
                    <a:lnTo>
                      <a:pt x="1512" y="2099"/>
                    </a:lnTo>
                    <a:lnTo>
                      <a:pt x="1512" y="2099"/>
                    </a:lnTo>
                    <a:lnTo>
                      <a:pt x="1505" y="2066"/>
                    </a:lnTo>
                    <a:lnTo>
                      <a:pt x="1500" y="2033"/>
                    </a:lnTo>
                    <a:lnTo>
                      <a:pt x="1496" y="2000"/>
                    </a:lnTo>
                    <a:lnTo>
                      <a:pt x="1495" y="1966"/>
                    </a:lnTo>
                    <a:lnTo>
                      <a:pt x="1495" y="1966"/>
                    </a:lnTo>
                    <a:lnTo>
                      <a:pt x="1493" y="1890"/>
                    </a:lnTo>
                    <a:lnTo>
                      <a:pt x="1495" y="1814"/>
                    </a:lnTo>
                    <a:lnTo>
                      <a:pt x="1496" y="1738"/>
                    </a:lnTo>
                    <a:lnTo>
                      <a:pt x="1497" y="1661"/>
                    </a:lnTo>
                    <a:lnTo>
                      <a:pt x="1497" y="1661"/>
                    </a:lnTo>
                    <a:lnTo>
                      <a:pt x="1496" y="1658"/>
                    </a:lnTo>
                    <a:lnTo>
                      <a:pt x="1495" y="1656"/>
                    </a:lnTo>
                    <a:lnTo>
                      <a:pt x="1492" y="1655"/>
                    </a:lnTo>
                    <a:lnTo>
                      <a:pt x="1490" y="1654"/>
                    </a:lnTo>
                    <a:lnTo>
                      <a:pt x="1486" y="1655"/>
                    </a:lnTo>
                    <a:lnTo>
                      <a:pt x="1483" y="1656"/>
                    </a:lnTo>
                    <a:lnTo>
                      <a:pt x="1482" y="1658"/>
                    </a:lnTo>
                    <a:lnTo>
                      <a:pt x="1482" y="1661"/>
                    </a:lnTo>
                    <a:lnTo>
                      <a:pt x="1482" y="1661"/>
                    </a:lnTo>
                    <a:lnTo>
                      <a:pt x="1481" y="1731"/>
                    </a:lnTo>
                    <a:lnTo>
                      <a:pt x="1479" y="1801"/>
                    </a:lnTo>
                    <a:lnTo>
                      <a:pt x="1478" y="1870"/>
                    </a:lnTo>
                    <a:lnTo>
                      <a:pt x="1478" y="1940"/>
                    </a:lnTo>
                    <a:lnTo>
                      <a:pt x="1478" y="1940"/>
                    </a:lnTo>
                    <a:lnTo>
                      <a:pt x="1479" y="1973"/>
                    </a:lnTo>
                    <a:lnTo>
                      <a:pt x="1481" y="2006"/>
                    </a:lnTo>
                    <a:lnTo>
                      <a:pt x="1485" y="2039"/>
                    </a:lnTo>
                    <a:lnTo>
                      <a:pt x="1490" y="2072"/>
                    </a:lnTo>
                    <a:lnTo>
                      <a:pt x="1490" y="2072"/>
                    </a:lnTo>
                    <a:lnTo>
                      <a:pt x="1498" y="2107"/>
                    </a:lnTo>
                    <a:lnTo>
                      <a:pt x="1509" y="2141"/>
                    </a:lnTo>
                    <a:lnTo>
                      <a:pt x="1518" y="2176"/>
                    </a:lnTo>
                    <a:lnTo>
                      <a:pt x="1525" y="2210"/>
                    </a:lnTo>
                    <a:lnTo>
                      <a:pt x="1525" y="2210"/>
                    </a:lnTo>
                    <a:lnTo>
                      <a:pt x="1528" y="2228"/>
                    </a:lnTo>
                    <a:lnTo>
                      <a:pt x="1530" y="2244"/>
                    </a:lnTo>
                    <a:lnTo>
                      <a:pt x="1532" y="2280"/>
                    </a:lnTo>
                    <a:lnTo>
                      <a:pt x="1532" y="2316"/>
                    </a:lnTo>
                    <a:lnTo>
                      <a:pt x="1529" y="2350"/>
                    </a:lnTo>
                    <a:lnTo>
                      <a:pt x="1524" y="2386"/>
                    </a:lnTo>
                    <a:lnTo>
                      <a:pt x="1519" y="2421"/>
                    </a:lnTo>
                    <a:lnTo>
                      <a:pt x="1509" y="2491"/>
                    </a:lnTo>
                    <a:lnTo>
                      <a:pt x="1509" y="2491"/>
                    </a:lnTo>
                    <a:lnTo>
                      <a:pt x="1505" y="2524"/>
                    </a:lnTo>
                    <a:lnTo>
                      <a:pt x="1501" y="2557"/>
                    </a:lnTo>
                    <a:lnTo>
                      <a:pt x="1500" y="2591"/>
                    </a:lnTo>
                    <a:lnTo>
                      <a:pt x="1501" y="2624"/>
                    </a:lnTo>
                    <a:lnTo>
                      <a:pt x="1501" y="2624"/>
                    </a:lnTo>
                    <a:lnTo>
                      <a:pt x="1502" y="2641"/>
                    </a:lnTo>
                    <a:lnTo>
                      <a:pt x="1505" y="2658"/>
                    </a:lnTo>
                    <a:lnTo>
                      <a:pt x="1511" y="2692"/>
                    </a:lnTo>
                    <a:lnTo>
                      <a:pt x="1521" y="2725"/>
                    </a:lnTo>
                    <a:lnTo>
                      <a:pt x="1533" y="2757"/>
                    </a:lnTo>
                    <a:lnTo>
                      <a:pt x="1533" y="2757"/>
                    </a:lnTo>
                    <a:lnTo>
                      <a:pt x="1544" y="2784"/>
                    </a:lnTo>
                    <a:lnTo>
                      <a:pt x="1544" y="2784"/>
                    </a:lnTo>
                    <a:lnTo>
                      <a:pt x="1547" y="2793"/>
                    </a:lnTo>
                    <a:lnTo>
                      <a:pt x="1549" y="2801"/>
                    </a:lnTo>
                    <a:lnTo>
                      <a:pt x="1549" y="2801"/>
                    </a:lnTo>
                    <a:lnTo>
                      <a:pt x="1553" y="2806"/>
                    </a:lnTo>
                    <a:lnTo>
                      <a:pt x="1558" y="2809"/>
                    </a:lnTo>
                    <a:lnTo>
                      <a:pt x="1568" y="2816"/>
                    </a:lnTo>
                    <a:lnTo>
                      <a:pt x="1568" y="2816"/>
                    </a:lnTo>
                    <a:lnTo>
                      <a:pt x="1596" y="2834"/>
                    </a:lnTo>
                    <a:lnTo>
                      <a:pt x="1596" y="2834"/>
                    </a:lnTo>
                    <a:lnTo>
                      <a:pt x="1610" y="2841"/>
                    </a:lnTo>
                    <a:lnTo>
                      <a:pt x="1626" y="2849"/>
                    </a:lnTo>
                    <a:lnTo>
                      <a:pt x="1641" y="2854"/>
                    </a:lnTo>
                    <a:lnTo>
                      <a:pt x="1655" y="2859"/>
                    </a:lnTo>
                    <a:lnTo>
                      <a:pt x="1671" y="2863"/>
                    </a:lnTo>
                    <a:lnTo>
                      <a:pt x="1687" y="2865"/>
                    </a:lnTo>
                    <a:lnTo>
                      <a:pt x="1702" y="2868"/>
                    </a:lnTo>
                    <a:lnTo>
                      <a:pt x="1718" y="2869"/>
                    </a:lnTo>
                    <a:lnTo>
                      <a:pt x="1718" y="2869"/>
                    </a:lnTo>
                    <a:lnTo>
                      <a:pt x="1722" y="2868"/>
                    </a:lnTo>
                    <a:lnTo>
                      <a:pt x="1725" y="2867"/>
                    </a:lnTo>
                    <a:lnTo>
                      <a:pt x="1726" y="2863"/>
                    </a:lnTo>
                    <a:lnTo>
                      <a:pt x="1726" y="2859"/>
                    </a:lnTo>
                    <a:lnTo>
                      <a:pt x="1726" y="2859"/>
                    </a:lnTo>
                    <a:lnTo>
                      <a:pt x="1711" y="2817"/>
                    </a:lnTo>
                    <a:lnTo>
                      <a:pt x="1704" y="2797"/>
                    </a:lnTo>
                    <a:lnTo>
                      <a:pt x="1697" y="2775"/>
                    </a:lnTo>
                    <a:lnTo>
                      <a:pt x="1697" y="2775"/>
                    </a:lnTo>
                    <a:lnTo>
                      <a:pt x="1694" y="2762"/>
                    </a:lnTo>
                    <a:lnTo>
                      <a:pt x="1692" y="2748"/>
                    </a:lnTo>
                    <a:lnTo>
                      <a:pt x="1689" y="2736"/>
                    </a:lnTo>
                    <a:lnTo>
                      <a:pt x="1687" y="2722"/>
                    </a:lnTo>
                    <a:lnTo>
                      <a:pt x="1687" y="2722"/>
                    </a:lnTo>
                    <a:lnTo>
                      <a:pt x="1668" y="2653"/>
                    </a:lnTo>
                    <a:lnTo>
                      <a:pt x="1668" y="2653"/>
                    </a:lnTo>
                    <a:lnTo>
                      <a:pt x="1656" y="2662"/>
                    </a:lnTo>
                    <a:lnTo>
                      <a:pt x="1656" y="2662"/>
                    </a:lnTo>
                    <a:lnTo>
                      <a:pt x="1678" y="2677"/>
                    </a:lnTo>
                    <a:lnTo>
                      <a:pt x="1701" y="2690"/>
                    </a:lnTo>
                    <a:lnTo>
                      <a:pt x="1725" y="2701"/>
                    </a:lnTo>
                    <a:lnTo>
                      <a:pt x="1749" y="2711"/>
                    </a:lnTo>
                    <a:lnTo>
                      <a:pt x="1774" y="2720"/>
                    </a:lnTo>
                    <a:lnTo>
                      <a:pt x="1800" y="2729"/>
                    </a:lnTo>
                    <a:lnTo>
                      <a:pt x="1825" y="2736"/>
                    </a:lnTo>
                    <a:lnTo>
                      <a:pt x="1851" y="2742"/>
                    </a:lnTo>
                    <a:lnTo>
                      <a:pt x="1851" y="2742"/>
                    </a:lnTo>
                    <a:lnTo>
                      <a:pt x="1854" y="2742"/>
                    </a:lnTo>
                    <a:lnTo>
                      <a:pt x="1858" y="2739"/>
                    </a:lnTo>
                    <a:lnTo>
                      <a:pt x="1859" y="2737"/>
                    </a:lnTo>
                    <a:lnTo>
                      <a:pt x="1859" y="2732"/>
                    </a:lnTo>
                    <a:lnTo>
                      <a:pt x="1859" y="2732"/>
                    </a:lnTo>
                    <a:lnTo>
                      <a:pt x="1852" y="2714"/>
                    </a:lnTo>
                    <a:lnTo>
                      <a:pt x="1843" y="2696"/>
                    </a:lnTo>
                    <a:lnTo>
                      <a:pt x="1833" y="2680"/>
                    </a:lnTo>
                    <a:lnTo>
                      <a:pt x="1821" y="2663"/>
                    </a:lnTo>
                    <a:lnTo>
                      <a:pt x="1811" y="2647"/>
                    </a:lnTo>
                    <a:lnTo>
                      <a:pt x="1800" y="2630"/>
                    </a:lnTo>
                    <a:lnTo>
                      <a:pt x="1791" y="2612"/>
                    </a:lnTo>
                    <a:lnTo>
                      <a:pt x="1783" y="2593"/>
                    </a:lnTo>
                    <a:lnTo>
                      <a:pt x="1783" y="2593"/>
                    </a:lnTo>
                    <a:lnTo>
                      <a:pt x="1777" y="2573"/>
                    </a:lnTo>
                    <a:lnTo>
                      <a:pt x="1773" y="2551"/>
                    </a:lnTo>
                    <a:lnTo>
                      <a:pt x="1767" y="2508"/>
                    </a:lnTo>
                    <a:lnTo>
                      <a:pt x="1760" y="2466"/>
                    </a:lnTo>
                    <a:lnTo>
                      <a:pt x="1757" y="2444"/>
                    </a:lnTo>
                    <a:lnTo>
                      <a:pt x="1750" y="2423"/>
                    </a:lnTo>
                    <a:lnTo>
                      <a:pt x="1750" y="2423"/>
                    </a:lnTo>
                    <a:lnTo>
                      <a:pt x="1746" y="2431"/>
                    </a:lnTo>
                    <a:lnTo>
                      <a:pt x="1746" y="2431"/>
                    </a:lnTo>
                    <a:lnTo>
                      <a:pt x="1760" y="2424"/>
                    </a:lnTo>
                    <a:lnTo>
                      <a:pt x="1774" y="2415"/>
                    </a:lnTo>
                    <a:lnTo>
                      <a:pt x="1774" y="2415"/>
                    </a:lnTo>
                    <a:lnTo>
                      <a:pt x="1787" y="2403"/>
                    </a:lnTo>
                    <a:lnTo>
                      <a:pt x="1798" y="2391"/>
                    </a:lnTo>
                    <a:lnTo>
                      <a:pt x="1809" y="2377"/>
                    </a:lnTo>
                    <a:lnTo>
                      <a:pt x="1818" y="2364"/>
                    </a:lnTo>
                    <a:lnTo>
                      <a:pt x="1818" y="2364"/>
                    </a:lnTo>
                    <a:lnTo>
                      <a:pt x="1828" y="2349"/>
                    </a:lnTo>
                    <a:lnTo>
                      <a:pt x="1835" y="2332"/>
                    </a:lnTo>
                    <a:lnTo>
                      <a:pt x="1844" y="2317"/>
                    </a:lnTo>
                    <a:lnTo>
                      <a:pt x="1852" y="2300"/>
                    </a:lnTo>
                    <a:lnTo>
                      <a:pt x="1863" y="2266"/>
                    </a:lnTo>
                    <a:lnTo>
                      <a:pt x="1873" y="2232"/>
                    </a:lnTo>
                    <a:lnTo>
                      <a:pt x="1873" y="2232"/>
                    </a:lnTo>
                    <a:lnTo>
                      <a:pt x="1859" y="2232"/>
                    </a:lnTo>
                    <a:lnTo>
                      <a:pt x="1859" y="2232"/>
                    </a:lnTo>
                    <a:lnTo>
                      <a:pt x="1861" y="2247"/>
                    </a:lnTo>
                    <a:lnTo>
                      <a:pt x="1861" y="2262"/>
                    </a:lnTo>
                    <a:lnTo>
                      <a:pt x="1861" y="2279"/>
                    </a:lnTo>
                    <a:lnTo>
                      <a:pt x="1858" y="2294"/>
                    </a:lnTo>
                    <a:lnTo>
                      <a:pt x="1853" y="2326"/>
                    </a:lnTo>
                    <a:lnTo>
                      <a:pt x="1847" y="2356"/>
                    </a:lnTo>
                    <a:lnTo>
                      <a:pt x="1840" y="2388"/>
                    </a:lnTo>
                    <a:lnTo>
                      <a:pt x="1835" y="2419"/>
                    </a:lnTo>
                    <a:lnTo>
                      <a:pt x="1833" y="2434"/>
                    </a:lnTo>
                    <a:lnTo>
                      <a:pt x="1833" y="2451"/>
                    </a:lnTo>
                    <a:lnTo>
                      <a:pt x="1833" y="2466"/>
                    </a:lnTo>
                    <a:lnTo>
                      <a:pt x="1835" y="2482"/>
                    </a:lnTo>
                    <a:lnTo>
                      <a:pt x="1835" y="2482"/>
                    </a:lnTo>
                    <a:lnTo>
                      <a:pt x="1835" y="2485"/>
                    </a:lnTo>
                    <a:lnTo>
                      <a:pt x="1838" y="2486"/>
                    </a:lnTo>
                    <a:lnTo>
                      <a:pt x="1842" y="2487"/>
                    </a:lnTo>
                    <a:lnTo>
                      <a:pt x="1842" y="2487"/>
                    </a:lnTo>
                    <a:lnTo>
                      <a:pt x="1875" y="2490"/>
                    </a:lnTo>
                    <a:lnTo>
                      <a:pt x="1875" y="2490"/>
                    </a:lnTo>
                    <a:lnTo>
                      <a:pt x="1880" y="2490"/>
                    </a:lnTo>
                    <a:lnTo>
                      <a:pt x="1885" y="2490"/>
                    </a:lnTo>
                    <a:lnTo>
                      <a:pt x="1895" y="2485"/>
                    </a:lnTo>
                    <a:lnTo>
                      <a:pt x="1913" y="2475"/>
                    </a:lnTo>
                    <a:lnTo>
                      <a:pt x="1913" y="2475"/>
                    </a:lnTo>
                    <a:lnTo>
                      <a:pt x="1938" y="2458"/>
                    </a:lnTo>
                    <a:lnTo>
                      <a:pt x="1962" y="2439"/>
                    </a:lnTo>
                    <a:lnTo>
                      <a:pt x="1984" y="2419"/>
                    </a:lnTo>
                    <a:lnTo>
                      <a:pt x="2006" y="2397"/>
                    </a:lnTo>
                    <a:lnTo>
                      <a:pt x="2006" y="2397"/>
                    </a:lnTo>
                    <a:lnTo>
                      <a:pt x="2025" y="2374"/>
                    </a:lnTo>
                    <a:lnTo>
                      <a:pt x="2041" y="2350"/>
                    </a:lnTo>
                    <a:lnTo>
                      <a:pt x="2056" y="2325"/>
                    </a:lnTo>
                    <a:lnTo>
                      <a:pt x="2070" y="2298"/>
                    </a:lnTo>
                    <a:lnTo>
                      <a:pt x="2081" y="2270"/>
                    </a:lnTo>
                    <a:lnTo>
                      <a:pt x="2091" y="2242"/>
                    </a:lnTo>
                    <a:lnTo>
                      <a:pt x="2097" y="2212"/>
                    </a:lnTo>
                    <a:lnTo>
                      <a:pt x="2102" y="2183"/>
                    </a:lnTo>
                    <a:lnTo>
                      <a:pt x="2102" y="2183"/>
                    </a:lnTo>
                    <a:lnTo>
                      <a:pt x="2103" y="2165"/>
                    </a:lnTo>
                    <a:lnTo>
                      <a:pt x="2103" y="2148"/>
                    </a:lnTo>
                    <a:lnTo>
                      <a:pt x="2103" y="2131"/>
                    </a:lnTo>
                    <a:lnTo>
                      <a:pt x="2102" y="2113"/>
                    </a:lnTo>
                    <a:lnTo>
                      <a:pt x="2101" y="2095"/>
                    </a:lnTo>
                    <a:lnTo>
                      <a:pt x="2098" y="2079"/>
                    </a:lnTo>
                    <a:lnTo>
                      <a:pt x="2095" y="2061"/>
                    </a:lnTo>
                    <a:lnTo>
                      <a:pt x="2090" y="2044"/>
                    </a:lnTo>
                    <a:lnTo>
                      <a:pt x="2090" y="2044"/>
                    </a:lnTo>
                    <a:lnTo>
                      <a:pt x="2076" y="2051"/>
                    </a:lnTo>
                    <a:lnTo>
                      <a:pt x="2076" y="2051"/>
                    </a:lnTo>
                    <a:lnTo>
                      <a:pt x="2107" y="2100"/>
                    </a:lnTo>
                    <a:lnTo>
                      <a:pt x="2107" y="2100"/>
                    </a:lnTo>
                    <a:lnTo>
                      <a:pt x="2112" y="2109"/>
                    </a:lnTo>
                    <a:lnTo>
                      <a:pt x="2119" y="2118"/>
                    </a:lnTo>
                    <a:lnTo>
                      <a:pt x="2119" y="2118"/>
                    </a:lnTo>
                    <a:lnTo>
                      <a:pt x="2125" y="2137"/>
                    </a:lnTo>
                    <a:lnTo>
                      <a:pt x="2129" y="2148"/>
                    </a:lnTo>
                    <a:lnTo>
                      <a:pt x="2134" y="2156"/>
                    </a:lnTo>
                    <a:lnTo>
                      <a:pt x="2134" y="2156"/>
                    </a:lnTo>
                    <a:lnTo>
                      <a:pt x="2143" y="2170"/>
                    </a:lnTo>
                    <a:lnTo>
                      <a:pt x="2147" y="2178"/>
                    </a:lnTo>
                    <a:lnTo>
                      <a:pt x="2149" y="2186"/>
                    </a:lnTo>
                    <a:lnTo>
                      <a:pt x="2149" y="2186"/>
                    </a:lnTo>
                    <a:lnTo>
                      <a:pt x="2153" y="2201"/>
                    </a:lnTo>
                    <a:lnTo>
                      <a:pt x="2154" y="2216"/>
                    </a:lnTo>
                    <a:lnTo>
                      <a:pt x="2156" y="2232"/>
                    </a:lnTo>
                    <a:lnTo>
                      <a:pt x="2154" y="2247"/>
                    </a:lnTo>
                    <a:lnTo>
                      <a:pt x="2154" y="2247"/>
                    </a:lnTo>
                    <a:lnTo>
                      <a:pt x="2151" y="2280"/>
                    </a:lnTo>
                    <a:lnTo>
                      <a:pt x="2147" y="2312"/>
                    </a:lnTo>
                    <a:lnTo>
                      <a:pt x="2145" y="2327"/>
                    </a:lnTo>
                    <a:lnTo>
                      <a:pt x="2144" y="2344"/>
                    </a:lnTo>
                    <a:lnTo>
                      <a:pt x="2145" y="2359"/>
                    </a:lnTo>
                    <a:lnTo>
                      <a:pt x="2147" y="2375"/>
                    </a:lnTo>
                    <a:lnTo>
                      <a:pt x="2147" y="2375"/>
                    </a:lnTo>
                    <a:lnTo>
                      <a:pt x="2149" y="2378"/>
                    </a:lnTo>
                    <a:lnTo>
                      <a:pt x="2152" y="2381"/>
                    </a:lnTo>
                    <a:lnTo>
                      <a:pt x="2156" y="2381"/>
                    </a:lnTo>
                    <a:lnTo>
                      <a:pt x="2158" y="2381"/>
                    </a:lnTo>
                    <a:lnTo>
                      <a:pt x="2158" y="2381"/>
                    </a:lnTo>
                    <a:lnTo>
                      <a:pt x="2184" y="2361"/>
                    </a:lnTo>
                    <a:lnTo>
                      <a:pt x="2208" y="2340"/>
                    </a:lnTo>
                    <a:lnTo>
                      <a:pt x="2229" y="2317"/>
                    </a:lnTo>
                    <a:lnTo>
                      <a:pt x="2250" y="2293"/>
                    </a:lnTo>
                    <a:lnTo>
                      <a:pt x="2269" y="2266"/>
                    </a:lnTo>
                    <a:lnTo>
                      <a:pt x="2285" y="2239"/>
                    </a:lnTo>
                    <a:lnTo>
                      <a:pt x="2299" y="2211"/>
                    </a:lnTo>
                    <a:lnTo>
                      <a:pt x="2311" y="2182"/>
                    </a:lnTo>
                    <a:lnTo>
                      <a:pt x="2321" y="2153"/>
                    </a:lnTo>
                    <a:lnTo>
                      <a:pt x="2326" y="2122"/>
                    </a:lnTo>
                    <a:lnTo>
                      <a:pt x="2328" y="2107"/>
                    </a:lnTo>
                    <a:lnTo>
                      <a:pt x="2330" y="2092"/>
                    </a:lnTo>
                    <a:lnTo>
                      <a:pt x="2330" y="2075"/>
                    </a:lnTo>
                    <a:lnTo>
                      <a:pt x="2330" y="2060"/>
                    </a:lnTo>
                    <a:lnTo>
                      <a:pt x="2328" y="2044"/>
                    </a:lnTo>
                    <a:lnTo>
                      <a:pt x="2326" y="2029"/>
                    </a:lnTo>
                    <a:lnTo>
                      <a:pt x="2322" y="2014"/>
                    </a:lnTo>
                    <a:lnTo>
                      <a:pt x="2318" y="1999"/>
                    </a:lnTo>
                    <a:lnTo>
                      <a:pt x="2313" y="1983"/>
                    </a:lnTo>
                    <a:lnTo>
                      <a:pt x="2308" y="1968"/>
                    </a:lnTo>
                    <a:lnTo>
                      <a:pt x="2300" y="1953"/>
                    </a:lnTo>
                    <a:lnTo>
                      <a:pt x="2293" y="1939"/>
                    </a:lnTo>
                    <a:lnTo>
                      <a:pt x="2293" y="1939"/>
                    </a:lnTo>
                    <a:lnTo>
                      <a:pt x="2275" y="1910"/>
                    </a:lnTo>
                    <a:lnTo>
                      <a:pt x="2257" y="1880"/>
                    </a:lnTo>
                    <a:lnTo>
                      <a:pt x="2219" y="1826"/>
                    </a:lnTo>
                    <a:lnTo>
                      <a:pt x="2138" y="1715"/>
                    </a:lnTo>
                    <a:lnTo>
                      <a:pt x="2100" y="1660"/>
                    </a:lnTo>
                    <a:lnTo>
                      <a:pt x="2081" y="1632"/>
                    </a:lnTo>
                    <a:lnTo>
                      <a:pt x="2063" y="1603"/>
                    </a:lnTo>
                    <a:lnTo>
                      <a:pt x="2045" y="1574"/>
                    </a:lnTo>
                    <a:lnTo>
                      <a:pt x="2030" y="1544"/>
                    </a:lnTo>
                    <a:lnTo>
                      <a:pt x="2016" y="1514"/>
                    </a:lnTo>
                    <a:lnTo>
                      <a:pt x="2002" y="1482"/>
                    </a:lnTo>
                    <a:lnTo>
                      <a:pt x="2002" y="1482"/>
                    </a:lnTo>
                    <a:lnTo>
                      <a:pt x="1990" y="1449"/>
                    </a:lnTo>
                    <a:lnTo>
                      <a:pt x="1981" y="1416"/>
                    </a:lnTo>
                    <a:lnTo>
                      <a:pt x="1974" y="1381"/>
                    </a:lnTo>
                    <a:lnTo>
                      <a:pt x="1970" y="1347"/>
                    </a:lnTo>
                    <a:lnTo>
                      <a:pt x="1970" y="1347"/>
                    </a:lnTo>
                    <a:lnTo>
                      <a:pt x="1967" y="1304"/>
                    </a:lnTo>
                    <a:lnTo>
                      <a:pt x="1966" y="1262"/>
                    </a:lnTo>
                    <a:lnTo>
                      <a:pt x="1966" y="1218"/>
                    </a:lnTo>
                    <a:lnTo>
                      <a:pt x="1967" y="1175"/>
                    </a:lnTo>
                    <a:lnTo>
                      <a:pt x="1967" y="1175"/>
                    </a:lnTo>
                    <a:lnTo>
                      <a:pt x="1970" y="1090"/>
                    </a:lnTo>
                    <a:lnTo>
                      <a:pt x="1971" y="1047"/>
                    </a:lnTo>
                    <a:lnTo>
                      <a:pt x="1970" y="1005"/>
                    </a:lnTo>
                    <a:lnTo>
                      <a:pt x="1970" y="1005"/>
                    </a:lnTo>
                    <a:lnTo>
                      <a:pt x="1967" y="964"/>
                    </a:lnTo>
                    <a:lnTo>
                      <a:pt x="1962" y="923"/>
                    </a:lnTo>
                    <a:lnTo>
                      <a:pt x="1956" y="882"/>
                    </a:lnTo>
                    <a:lnTo>
                      <a:pt x="1948" y="842"/>
                    </a:lnTo>
                    <a:lnTo>
                      <a:pt x="1948" y="842"/>
                    </a:lnTo>
                    <a:lnTo>
                      <a:pt x="1941" y="802"/>
                    </a:lnTo>
                    <a:lnTo>
                      <a:pt x="1931" y="763"/>
                    </a:lnTo>
                    <a:lnTo>
                      <a:pt x="1909" y="685"/>
                    </a:lnTo>
                    <a:lnTo>
                      <a:pt x="1909" y="685"/>
                    </a:lnTo>
                    <a:lnTo>
                      <a:pt x="1890" y="616"/>
                    </a:lnTo>
                    <a:lnTo>
                      <a:pt x="1880" y="582"/>
                    </a:lnTo>
                    <a:lnTo>
                      <a:pt x="1870" y="548"/>
                    </a:lnTo>
                    <a:lnTo>
                      <a:pt x="1870" y="548"/>
                    </a:lnTo>
                    <a:lnTo>
                      <a:pt x="1858" y="516"/>
                    </a:lnTo>
                    <a:lnTo>
                      <a:pt x="1845" y="484"/>
                    </a:lnTo>
                    <a:lnTo>
                      <a:pt x="1833" y="452"/>
                    </a:lnTo>
                    <a:lnTo>
                      <a:pt x="1819" y="422"/>
                    </a:lnTo>
                    <a:lnTo>
                      <a:pt x="1804" y="391"/>
                    </a:lnTo>
                    <a:lnTo>
                      <a:pt x="1787" y="362"/>
                    </a:lnTo>
                    <a:lnTo>
                      <a:pt x="1769" y="333"/>
                    </a:lnTo>
                    <a:lnTo>
                      <a:pt x="1751" y="303"/>
                    </a:lnTo>
                    <a:lnTo>
                      <a:pt x="1751" y="303"/>
                    </a:lnTo>
                    <a:lnTo>
                      <a:pt x="1731" y="277"/>
                    </a:lnTo>
                    <a:lnTo>
                      <a:pt x="1711" y="250"/>
                    </a:lnTo>
                    <a:lnTo>
                      <a:pt x="1689" y="223"/>
                    </a:lnTo>
                    <a:lnTo>
                      <a:pt x="1665" y="199"/>
                    </a:lnTo>
                    <a:lnTo>
                      <a:pt x="1641" y="175"/>
                    </a:lnTo>
                    <a:lnTo>
                      <a:pt x="1617" y="152"/>
                    </a:lnTo>
                    <a:lnTo>
                      <a:pt x="1590" y="131"/>
                    </a:lnTo>
                    <a:lnTo>
                      <a:pt x="1563" y="111"/>
                    </a:lnTo>
                    <a:lnTo>
                      <a:pt x="1535" y="92"/>
                    </a:lnTo>
                    <a:lnTo>
                      <a:pt x="1506" y="75"/>
                    </a:lnTo>
                    <a:lnTo>
                      <a:pt x="1477" y="59"/>
                    </a:lnTo>
                    <a:lnTo>
                      <a:pt x="1446" y="46"/>
                    </a:lnTo>
                    <a:lnTo>
                      <a:pt x="1415" y="33"/>
                    </a:lnTo>
                    <a:lnTo>
                      <a:pt x="1383" y="23"/>
                    </a:lnTo>
                    <a:lnTo>
                      <a:pt x="1350" y="14"/>
                    </a:lnTo>
                    <a:lnTo>
                      <a:pt x="1315" y="8"/>
                    </a:lnTo>
                    <a:lnTo>
                      <a:pt x="1315" y="8"/>
                    </a:lnTo>
                    <a:lnTo>
                      <a:pt x="1284" y="3"/>
                    </a:lnTo>
                    <a:lnTo>
                      <a:pt x="1251" y="0"/>
                    </a:lnTo>
                    <a:lnTo>
                      <a:pt x="1218" y="0"/>
                    </a:lnTo>
                    <a:lnTo>
                      <a:pt x="1183" y="2"/>
                    </a:lnTo>
                    <a:lnTo>
                      <a:pt x="1151" y="5"/>
                    </a:lnTo>
                    <a:lnTo>
                      <a:pt x="1118" y="10"/>
                    </a:lnTo>
                    <a:lnTo>
                      <a:pt x="1087" y="18"/>
                    </a:lnTo>
                    <a:lnTo>
                      <a:pt x="1055" y="28"/>
                    </a:lnTo>
                    <a:lnTo>
                      <a:pt x="1055" y="28"/>
                    </a:lnTo>
                    <a:lnTo>
                      <a:pt x="1024" y="41"/>
                    </a:lnTo>
                    <a:lnTo>
                      <a:pt x="994" y="55"/>
                    </a:lnTo>
                    <a:lnTo>
                      <a:pt x="994" y="55"/>
                    </a:lnTo>
                    <a:lnTo>
                      <a:pt x="982" y="61"/>
                    </a:lnTo>
                    <a:lnTo>
                      <a:pt x="970" y="69"/>
                    </a:lnTo>
                    <a:lnTo>
                      <a:pt x="957" y="77"/>
                    </a:lnTo>
                    <a:lnTo>
                      <a:pt x="944" y="82"/>
                    </a:lnTo>
                    <a:lnTo>
                      <a:pt x="944" y="82"/>
                    </a:lnTo>
                    <a:lnTo>
                      <a:pt x="935" y="86"/>
                    </a:lnTo>
                    <a:lnTo>
                      <a:pt x="930" y="88"/>
                    </a:lnTo>
                    <a:lnTo>
                      <a:pt x="927" y="89"/>
                    </a:lnTo>
                    <a:lnTo>
                      <a:pt x="927" y="89"/>
                    </a:lnTo>
                    <a:lnTo>
                      <a:pt x="920" y="88"/>
                    </a:lnTo>
                    <a:lnTo>
                      <a:pt x="913" y="87"/>
                    </a:lnTo>
                    <a:lnTo>
                      <a:pt x="899" y="83"/>
                    </a:lnTo>
                    <a:lnTo>
                      <a:pt x="899" y="83"/>
                    </a:lnTo>
                    <a:lnTo>
                      <a:pt x="881" y="80"/>
                    </a:lnTo>
                    <a:lnTo>
                      <a:pt x="864" y="79"/>
                    </a:lnTo>
                    <a:lnTo>
                      <a:pt x="848" y="79"/>
                    </a:lnTo>
                    <a:lnTo>
                      <a:pt x="830" y="80"/>
                    </a:lnTo>
                    <a:lnTo>
                      <a:pt x="830" y="80"/>
                    </a:lnTo>
                    <a:lnTo>
                      <a:pt x="813" y="83"/>
                    </a:lnTo>
                    <a:lnTo>
                      <a:pt x="797" y="87"/>
                    </a:lnTo>
                    <a:lnTo>
                      <a:pt x="782" y="91"/>
                    </a:lnTo>
                    <a:lnTo>
                      <a:pt x="765" y="97"/>
                    </a:lnTo>
                    <a:lnTo>
                      <a:pt x="750" y="103"/>
                    </a:lnTo>
                    <a:lnTo>
                      <a:pt x="736" y="112"/>
                    </a:lnTo>
                    <a:lnTo>
                      <a:pt x="722" y="121"/>
                    </a:lnTo>
                    <a:lnTo>
                      <a:pt x="708" y="131"/>
                    </a:lnTo>
                    <a:lnTo>
                      <a:pt x="708" y="131"/>
                    </a:lnTo>
                    <a:lnTo>
                      <a:pt x="694" y="143"/>
                    </a:lnTo>
                    <a:lnTo>
                      <a:pt x="680" y="157"/>
                    </a:lnTo>
                    <a:lnTo>
                      <a:pt x="666" y="170"/>
                    </a:lnTo>
                    <a:lnTo>
                      <a:pt x="655" y="185"/>
                    </a:lnTo>
                    <a:lnTo>
                      <a:pt x="630" y="215"/>
                    </a:lnTo>
                    <a:lnTo>
                      <a:pt x="609" y="246"/>
                    </a:lnTo>
                    <a:lnTo>
                      <a:pt x="609" y="246"/>
                    </a:lnTo>
                    <a:lnTo>
                      <a:pt x="585" y="282"/>
                    </a:lnTo>
                    <a:lnTo>
                      <a:pt x="560" y="316"/>
                    </a:lnTo>
                    <a:lnTo>
                      <a:pt x="534" y="349"/>
                    </a:lnTo>
                    <a:lnTo>
                      <a:pt x="507" y="382"/>
                    </a:lnTo>
                    <a:lnTo>
                      <a:pt x="507" y="382"/>
                    </a:lnTo>
                    <a:lnTo>
                      <a:pt x="458" y="443"/>
                    </a:lnTo>
                    <a:lnTo>
                      <a:pt x="433" y="475"/>
                    </a:lnTo>
                    <a:lnTo>
                      <a:pt x="410" y="508"/>
                    </a:lnTo>
                    <a:lnTo>
                      <a:pt x="410" y="508"/>
                    </a:lnTo>
                    <a:lnTo>
                      <a:pt x="393" y="540"/>
                    </a:lnTo>
                    <a:lnTo>
                      <a:pt x="377" y="572"/>
                    </a:lnTo>
                    <a:lnTo>
                      <a:pt x="363" y="606"/>
                    </a:lnTo>
                    <a:lnTo>
                      <a:pt x="351" y="641"/>
                    </a:lnTo>
                    <a:lnTo>
                      <a:pt x="341" y="675"/>
                    </a:lnTo>
                    <a:lnTo>
                      <a:pt x="332" y="711"/>
                    </a:lnTo>
                    <a:lnTo>
                      <a:pt x="323" y="745"/>
                    </a:lnTo>
                    <a:lnTo>
                      <a:pt x="315" y="781"/>
                    </a:lnTo>
                    <a:lnTo>
                      <a:pt x="315" y="781"/>
                    </a:lnTo>
                    <a:lnTo>
                      <a:pt x="313" y="800"/>
                    </a:lnTo>
                    <a:lnTo>
                      <a:pt x="310" y="819"/>
                    </a:lnTo>
                    <a:lnTo>
                      <a:pt x="309" y="857"/>
                    </a:lnTo>
                    <a:lnTo>
                      <a:pt x="310" y="896"/>
                    </a:lnTo>
                    <a:lnTo>
                      <a:pt x="310" y="935"/>
                    </a:lnTo>
                    <a:lnTo>
                      <a:pt x="310" y="935"/>
                    </a:lnTo>
                    <a:lnTo>
                      <a:pt x="309" y="954"/>
                    </a:lnTo>
                    <a:lnTo>
                      <a:pt x="308" y="973"/>
                    </a:lnTo>
                    <a:lnTo>
                      <a:pt x="304" y="992"/>
                    </a:lnTo>
                    <a:lnTo>
                      <a:pt x="299" y="1010"/>
                    </a:lnTo>
                    <a:lnTo>
                      <a:pt x="299" y="1010"/>
                    </a:lnTo>
                    <a:lnTo>
                      <a:pt x="292" y="1027"/>
                    </a:lnTo>
                    <a:lnTo>
                      <a:pt x="285" y="1045"/>
                    </a:lnTo>
                    <a:lnTo>
                      <a:pt x="268" y="1078"/>
                    </a:lnTo>
                    <a:lnTo>
                      <a:pt x="268" y="1078"/>
                    </a:lnTo>
                    <a:lnTo>
                      <a:pt x="262" y="1096"/>
                    </a:lnTo>
                    <a:lnTo>
                      <a:pt x="257" y="1113"/>
                    </a:lnTo>
                    <a:lnTo>
                      <a:pt x="253" y="1129"/>
                    </a:lnTo>
                    <a:lnTo>
                      <a:pt x="250" y="1146"/>
                    </a:lnTo>
                    <a:lnTo>
                      <a:pt x="250" y="1164"/>
                    </a:lnTo>
                    <a:lnTo>
                      <a:pt x="252" y="1180"/>
                    </a:lnTo>
                    <a:lnTo>
                      <a:pt x="254" y="1198"/>
                    </a:lnTo>
                    <a:lnTo>
                      <a:pt x="258" y="1215"/>
                    </a:lnTo>
                    <a:lnTo>
                      <a:pt x="258" y="1215"/>
                    </a:lnTo>
                    <a:lnTo>
                      <a:pt x="271" y="1250"/>
                    </a:lnTo>
                    <a:lnTo>
                      <a:pt x="282" y="1285"/>
                    </a:lnTo>
                    <a:lnTo>
                      <a:pt x="282" y="1285"/>
                    </a:lnTo>
                    <a:lnTo>
                      <a:pt x="294" y="1324"/>
                    </a:lnTo>
                    <a:lnTo>
                      <a:pt x="304" y="1365"/>
                    </a:lnTo>
                    <a:lnTo>
                      <a:pt x="304" y="1365"/>
                    </a:lnTo>
                    <a:lnTo>
                      <a:pt x="314" y="1408"/>
                    </a:lnTo>
                    <a:lnTo>
                      <a:pt x="323" y="1451"/>
                    </a:lnTo>
                    <a:lnTo>
                      <a:pt x="329" y="1495"/>
                    </a:lnTo>
                    <a:lnTo>
                      <a:pt x="334" y="1539"/>
                    </a:lnTo>
                    <a:lnTo>
                      <a:pt x="334" y="1539"/>
                    </a:lnTo>
                    <a:lnTo>
                      <a:pt x="334" y="1558"/>
                    </a:lnTo>
                    <a:lnTo>
                      <a:pt x="334" y="1577"/>
                    </a:lnTo>
                    <a:lnTo>
                      <a:pt x="334" y="1596"/>
                    </a:lnTo>
                    <a:lnTo>
                      <a:pt x="332" y="1614"/>
                    </a:lnTo>
                    <a:lnTo>
                      <a:pt x="328" y="1633"/>
                    </a:lnTo>
                    <a:lnTo>
                      <a:pt x="323" y="1651"/>
                    </a:lnTo>
                    <a:lnTo>
                      <a:pt x="315" y="1669"/>
                    </a:lnTo>
                    <a:lnTo>
                      <a:pt x="306" y="1686"/>
                    </a:lnTo>
                    <a:lnTo>
                      <a:pt x="306" y="1686"/>
                    </a:lnTo>
                    <a:lnTo>
                      <a:pt x="290" y="1711"/>
                    </a:lnTo>
                    <a:lnTo>
                      <a:pt x="271" y="1734"/>
                    </a:lnTo>
                    <a:lnTo>
                      <a:pt x="250" y="1757"/>
                    </a:lnTo>
                    <a:lnTo>
                      <a:pt x="230" y="1777"/>
                    </a:lnTo>
                    <a:lnTo>
                      <a:pt x="207" y="1798"/>
                    </a:lnTo>
                    <a:lnTo>
                      <a:pt x="184" y="1817"/>
                    </a:lnTo>
                    <a:lnTo>
                      <a:pt x="138" y="1855"/>
                    </a:lnTo>
                    <a:lnTo>
                      <a:pt x="138" y="1855"/>
                    </a:lnTo>
                    <a:lnTo>
                      <a:pt x="114" y="1876"/>
                    </a:lnTo>
                    <a:lnTo>
                      <a:pt x="90" y="1899"/>
                    </a:lnTo>
                    <a:lnTo>
                      <a:pt x="69" y="1924"/>
                    </a:lnTo>
                    <a:lnTo>
                      <a:pt x="57" y="1936"/>
                    </a:lnTo>
                    <a:lnTo>
                      <a:pt x="48" y="1950"/>
                    </a:lnTo>
                    <a:lnTo>
                      <a:pt x="48" y="1950"/>
                    </a:lnTo>
                    <a:lnTo>
                      <a:pt x="38" y="1964"/>
                    </a:lnTo>
                    <a:lnTo>
                      <a:pt x="30" y="1981"/>
                    </a:lnTo>
                    <a:lnTo>
                      <a:pt x="23" y="1997"/>
                    </a:lnTo>
                    <a:lnTo>
                      <a:pt x="16" y="2014"/>
                    </a:lnTo>
                    <a:lnTo>
                      <a:pt x="10" y="2030"/>
                    </a:lnTo>
                    <a:lnTo>
                      <a:pt x="6" y="2048"/>
                    </a:lnTo>
                    <a:lnTo>
                      <a:pt x="2" y="2065"/>
                    </a:lnTo>
                    <a:lnTo>
                      <a:pt x="1" y="2083"/>
                    </a:lnTo>
                    <a:lnTo>
                      <a:pt x="1" y="2083"/>
                    </a:lnTo>
                    <a:lnTo>
                      <a:pt x="0" y="2102"/>
                    </a:lnTo>
                    <a:lnTo>
                      <a:pt x="0" y="2120"/>
                    </a:lnTo>
                    <a:lnTo>
                      <a:pt x="0" y="2137"/>
                    </a:lnTo>
                    <a:lnTo>
                      <a:pt x="2" y="2156"/>
                    </a:lnTo>
                    <a:lnTo>
                      <a:pt x="5" y="2174"/>
                    </a:lnTo>
                    <a:lnTo>
                      <a:pt x="8" y="2192"/>
                    </a:lnTo>
                    <a:lnTo>
                      <a:pt x="16" y="2228"/>
                    </a:lnTo>
                    <a:lnTo>
                      <a:pt x="16" y="2228"/>
                    </a:lnTo>
                    <a:lnTo>
                      <a:pt x="19" y="2230"/>
                    </a:lnTo>
                    <a:lnTo>
                      <a:pt x="20" y="2233"/>
                    </a:lnTo>
                    <a:lnTo>
                      <a:pt x="24" y="2233"/>
                    </a:lnTo>
                    <a:lnTo>
                      <a:pt x="27" y="2233"/>
                    </a:lnTo>
                    <a:lnTo>
                      <a:pt x="29" y="2232"/>
                    </a:lnTo>
                    <a:lnTo>
                      <a:pt x="30" y="2229"/>
                    </a:lnTo>
                    <a:lnTo>
                      <a:pt x="32" y="2226"/>
                    </a:lnTo>
                    <a:lnTo>
                      <a:pt x="32" y="22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5" name="Freeform 172">
                <a:extLst>
                  <a:ext uri="{FF2B5EF4-FFF2-40B4-BE49-F238E27FC236}">
                    <a16:creationId xmlns:a16="http://schemas.microsoft.com/office/drawing/2014/main" id="{4F0FBB19-ECFD-0A21-3266-60D3F89F1B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7" y="2443"/>
                <a:ext cx="142" cy="33"/>
              </a:xfrm>
              <a:custGeom>
                <a:avLst/>
                <a:gdLst>
                  <a:gd name="T0" fmla="*/ 9 w 282"/>
                  <a:gd name="T1" fmla="*/ 27 h 68"/>
                  <a:gd name="T2" fmla="*/ 9 w 282"/>
                  <a:gd name="T3" fmla="*/ 27 h 68"/>
                  <a:gd name="T4" fmla="*/ 22 w 282"/>
                  <a:gd name="T5" fmla="*/ 23 h 68"/>
                  <a:gd name="T6" fmla="*/ 34 w 282"/>
                  <a:gd name="T7" fmla="*/ 19 h 68"/>
                  <a:gd name="T8" fmla="*/ 47 w 282"/>
                  <a:gd name="T9" fmla="*/ 18 h 68"/>
                  <a:gd name="T10" fmla="*/ 60 w 282"/>
                  <a:gd name="T11" fmla="*/ 17 h 68"/>
                  <a:gd name="T12" fmla="*/ 85 w 282"/>
                  <a:gd name="T13" fmla="*/ 15 h 68"/>
                  <a:gd name="T14" fmla="*/ 111 w 282"/>
                  <a:gd name="T15" fmla="*/ 17 h 68"/>
                  <a:gd name="T16" fmla="*/ 111 w 282"/>
                  <a:gd name="T17" fmla="*/ 17 h 68"/>
                  <a:gd name="T18" fmla="*/ 140 w 282"/>
                  <a:gd name="T19" fmla="*/ 19 h 68"/>
                  <a:gd name="T20" fmla="*/ 168 w 282"/>
                  <a:gd name="T21" fmla="*/ 24 h 68"/>
                  <a:gd name="T22" fmla="*/ 197 w 282"/>
                  <a:gd name="T23" fmla="*/ 31 h 68"/>
                  <a:gd name="T24" fmla="*/ 224 w 282"/>
                  <a:gd name="T25" fmla="*/ 40 h 68"/>
                  <a:gd name="T26" fmla="*/ 224 w 282"/>
                  <a:gd name="T27" fmla="*/ 40 h 68"/>
                  <a:gd name="T28" fmla="*/ 236 w 282"/>
                  <a:gd name="T29" fmla="*/ 45 h 68"/>
                  <a:gd name="T30" fmla="*/ 248 w 282"/>
                  <a:gd name="T31" fmla="*/ 51 h 68"/>
                  <a:gd name="T32" fmla="*/ 259 w 282"/>
                  <a:gd name="T33" fmla="*/ 57 h 68"/>
                  <a:gd name="T34" fmla="*/ 269 w 282"/>
                  <a:gd name="T35" fmla="*/ 66 h 68"/>
                  <a:gd name="T36" fmla="*/ 269 w 282"/>
                  <a:gd name="T37" fmla="*/ 66 h 68"/>
                  <a:gd name="T38" fmla="*/ 272 w 282"/>
                  <a:gd name="T39" fmla="*/ 68 h 68"/>
                  <a:gd name="T40" fmla="*/ 276 w 282"/>
                  <a:gd name="T41" fmla="*/ 68 h 68"/>
                  <a:gd name="T42" fmla="*/ 278 w 282"/>
                  <a:gd name="T43" fmla="*/ 68 h 68"/>
                  <a:gd name="T44" fmla="*/ 281 w 282"/>
                  <a:gd name="T45" fmla="*/ 65 h 68"/>
                  <a:gd name="T46" fmla="*/ 282 w 282"/>
                  <a:gd name="T47" fmla="*/ 64 h 68"/>
                  <a:gd name="T48" fmla="*/ 282 w 282"/>
                  <a:gd name="T49" fmla="*/ 60 h 68"/>
                  <a:gd name="T50" fmla="*/ 282 w 282"/>
                  <a:gd name="T51" fmla="*/ 57 h 68"/>
                  <a:gd name="T52" fmla="*/ 281 w 282"/>
                  <a:gd name="T53" fmla="*/ 55 h 68"/>
                  <a:gd name="T54" fmla="*/ 281 w 282"/>
                  <a:gd name="T55" fmla="*/ 55 h 68"/>
                  <a:gd name="T56" fmla="*/ 269 w 282"/>
                  <a:gd name="T57" fmla="*/ 47 h 68"/>
                  <a:gd name="T58" fmla="*/ 258 w 282"/>
                  <a:gd name="T59" fmla="*/ 40 h 68"/>
                  <a:gd name="T60" fmla="*/ 247 w 282"/>
                  <a:gd name="T61" fmla="*/ 33 h 68"/>
                  <a:gd name="T62" fmla="*/ 234 w 282"/>
                  <a:gd name="T63" fmla="*/ 27 h 68"/>
                  <a:gd name="T64" fmla="*/ 208 w 282"/>
                  <a:gd name="T65" fmla="*/ 18 h 68"/>
                  <a:gd name="T66" fmla="*/ 182 w 282"/>
                  <a:gd name="T67" fmla="*/ 12 h 68"/>
                  <a:gd name="T68" fmla="*/ 182 w 282"/>
                  <a:gd name="T69" fmla="*/ 12 h 68"/>
                  <a:gd name="T70" fmla="*/ 152 w 282"/>
                  <a:gd name="T71" fmla="*/ 5 h 68"/>
                  <a:gd name="T72" fmla="*/ 122 w 282"/>
                  <a:gd name="T73" fmla="*/ 1 h 68"/>
                  <a:gd name="T74" fmla="*/ 91 w 282"/>
                  <a:gd name="T75" fmla="*/ 0 h 68"/>
                  <a:gd name="T76" fmla="*/ 61 w 282"/>
                  <a:gd name="T77" fmla="*/ 1 h 68"/>
                  <a:gd name="T78" fmla="*/ 61 w 282"/>
                  <a:gd name="T79" fmla="*/ 1 h 68"/>
                  <a:gd name="T80" fmla="*/ 47 w 282"/>
                  <a:gd name="T81" fmla="*/ 3 h 68"/>
                  <a:gd name="T82" fmla="*/ 33 w 282"/>
                  <a:gd name="T83" fmla="*/ 4 h 68"/>
                  <a:gd name="T84" fmla="*/ 19 w 282"/>
                  <a:gd name="T85" fmla="*/ 8 h 68"/>
                  <a:gd name="T86" fmla="*/ 5 w 282"/>
                  <a:gd name="T87" fmla="*/ 12 h 68"/>
                  <a:gd name="T88" fmla="*/ 5 w 282"/>
                  <a:gd name="T89" fmla="*/ 12 h 68"/>
                  <a:gd name="T90" fmla="*/ 2 w 282"/>
                  <a:gd name="T91" fmla="*/ 14 h 68"/>
                  <a:gd name="T92" fmla="*/ 0 w 282"/>
                  <a:gd name="T93" fmla="*/ 17 h 68"/>
                  <a:gd name="T94" fmla="*/ 0 w 282"/>
                  <a:gd name="T95" fmla="*/ 19 h 68"/>
                  <a:gd name="T96" fmla="*/ 0 w 282"/>
                  <a:gd name="T97" fmla="*/ 22 h 68"/>
                  <a:gd name="T98" fmla="*/ 1 w 282"/>
                  <a:gd name="T99" fmla="*/ 24 h 68"/>
                  <a:gd name="T100" fmla="*/ 4 w 282"/>
                  <a:gd name="T101" fmla="*/ 27 h 68"/>
                  <a:gd name="T102" fmla="*/ 6 w 282"/>
                  <a:gd name="T103" fmla="*/ 27 h 68"/>
                  <a:gd name="T104" fmla="*/ 9 w 282"/>
                  <a:gd name="T105" fmla="*/ 27 h 68"/>
                  <a:gd name="T106" fmla="*/ 9 w 282"/>
                  <a:gd name="T107" fmla="*/ 27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82" h="68">
                    <a:moveTo>
                      <a:pt x="9" y="27"/>
                    </a:moveTo>
                    <a:lnTo>
                      <a:pt x="9" y="27"/>
                    </a:lnTo>
                    <a:lnTo>
                      <a:pt x="22" y="23"/>
                    </a:lnTo>
                    <a:lnTo>
                      <a:pt x="34" y="19"/>
                    </a:lnTo>
                    <a:lnTo>
                      <a:pt x="47" y="18"/>
                    </a:lnTo>
                    <a:lnTo>
                      <a:pt x="60" y="17"/>
                    </a:lnTo>
                    <a:lnTo>
                      <a:pt x="85" y="15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40" y="19"/>
                    </a:lnTo>
                    <a:lnTo>
                      <a:pt x="168" y="24"/>
                    </a:lnTo>
                    <a:lnTo>
                      <a:pt x="197" y="31"/>
                    </a:lnTo>
                    <a:lnTo>
                      <a:pt x="224" y="40"/>
                    </a:lnTo>
                    <a:lnTo>
                      <a:pt x="224" y="40"/>
                    </a:lnTo>
                    <a:lnTo>
                      <a:pt x="236" y="45"/>
                    </a:lnTo>
                    <a:lnTo>
                      <a:pt x="248" y="51"/>
                    </a:lnTo>
                    <a:lnTo>
                      <a:pt x="259" y="57"/>
                    </a:lnTo>
                    <a:lnTo>
                      <a:pt x="269" y="66"/>
                    </a:lnTo>
                    <a:lnTo>
                      <a:pt x="269" y="66"/>
                    </a:lnTo>
                    <a:lnTo>
                      <a:pt x="272" y="68"/>
                    </a:lnTo>
                    <a:lnTo>
                      <a:pt x="276" y="68"/>
                    </a:lnTo>
                    <a:lnTo>
                      <a:pt x="278" y="68"/>
                    </a:lnTo>
                    <a:lnTo>
                      <a:pt x="281" y="65"/>
                    </a:lnTo>
                    <a:lnTo>
                      <a:pt x="282" y="64"/>
                    </a:lnTo>
                    <a:lnTo>
                      <a:pt x="282" y="60"/>
                    </a:lnTo>
                    <a:lnTo>
                      <a:pt x="282" y="57"/>
                    </a:lnTo>
                    <a:lnTo>
                      <a:pt x="281" y="55"/>
                    </a:lnTo>
                    <a:lnTo>
                      <a:pt x="281" y="55"/>
                    </a:lnTo>
                    <a:lnTo>
                      <a:pt x="269" y="47"/>
                    </a:lnTo>
                    <a:lnTo>
                      <a:pt x="258" y="40"/>
                    </a:lnTo>
                    <a:lnTo>
                      <a:pt x="247" y="33"/>
                    </a:lnTo>
                    <a:lnTo>
                      <a:pt x="234" y="27"/>
                    </a:lnTo>
                    <a:lnTo>
                      <a:pt x="208" y="18"/>
                    </a:lnTo>
                    <a:lnTo>
                      <a:pt x="182" y="12"/>
                    </a:lnTo>
                    <a:lnTo>
                      <a:pt x="182" y="12"/>
                    </a:lnTo>
                    <a:lnTo>
                      <a:pt x="152" y="5"/>
                    </a:lnTo>
                    <a:lnTo>
                      <a:pt x="122" y="1"/>
                    </a:lnTo>
                    <a:lnTo>
                      <a:pt x="91" y="0"/>
                    </a:lnTo>
                    <a:lnTo>
                      <a:pt x="61" y="1"/>
                    </a:lnTo>
                    <a:lnTo>
                      <a:pt x="61" y="1"/>
                    </a:lnTo>
                    <a:lnTo>
                      <a:pt x="47" y="3"/>
                    </a:lnTo>
                    <a:lnTo>
                      <a:pt x="33" y="4"/>
                    </a:lnTo>
                    <a:lnTo>
                      <a:pt x="19" y="8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1" y="24"/>
                    </a:lnTo>
                    <a:lnTo>
                      <a:pt x="4" y="27"/>
                    </a:lnTo>
                    <a:lnTo>
                      <a:pt x="6" y="27"/>
                    </a:lnTo>
                    <a:lnTo>
                      <a:pt x="9" y="27"/>
                    </a:lnTo>
                    <a:lnTo>
                      <a:pt x="9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6" name="Freeform 173">
                <a:extLst>
                  <a:ext uri="{FF2B5EF4-FFF2-40B4-BE49-F238E27FC236}">
                    <a16:creationId xmlns:a16="http://schemas.microsoft.com/office/drawing/2014/main" id="{FC237D73-6C11-C3B3-DABA-DAE03728EF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8" y="2430"/>
                <a:ext cx="135" cy="46"/>
              </a:xfrm>
              <a:custGeom>
                <a:avLst/>
                <a:gdLst>
                  <a:gd name="T0" fmla="*/ 14 w 268"/>
                  <a:gd name="T1" fmla="*/ 90 h 92"/>
                  <a:gd name="T2" fmla="*/ 14 w 268"/>
                  <a:gd name="T3" fmla="*/ 90 h 92"/>
                  <a:gd name="T4" fmla="*/ 34 w 268"/>
                  <a:gd name="T5" fmla="*/ 74 h 92"/>
                  <a:gd name="T6" fmla="*/ 56 w 268"/>
                  <a:gd name="T7" fmla="*/ 60 h 92"/>
                  <a:gd name="T8" fmla="*/ 77 w 268"/>
                  <a:gd name="T9" fmla="*/ 48 h 92"/>
                  <a:gd name="T10" fmla="*/ 102 w 268"/>
                  <a:gd name="T11" fmla="*/ 37 h 92"/>
                  <a:gd name="T12" fmla="*/ 126 w 268"/>
                  <a:gd name="T13" fmla="*/ 29 h 92"/>
                  <a:gd name="T14" fmla="*/ 150 w 268"/>
                  <a:gd name="T15" fmla="*/ 23 h 92"/>
                  <a:gd name="T16" fmla="*/ 175 w 268"/>
                  <a:gd name="T17" fmla="*/ 18 h 92"/>
                  <a:gd name="T18" fmla="*/ 201 w 268"/>
                  <a:gd name="T19" fmla="*/ 15 h 92"/>
                  <a:gd name="T20" fmla="*/ 201 w 268"/>
                  <a:gd name="T21" fmla="*/ 15 h 92"/>
                  <a:gd name="T22" fmla="*/ 230 w 268"/>
                  <a:gd name="T23" fmla="*/ 15 h 92"/>
                  <a:gd name="T24" fmla="*/ 244 w 268"/>
                  <a:gd name="T25" fmla="*/ 17 h 92"/>
                  <a:gd name="T26" fmla="*/ 258 w 268"/>
                  <a:gd name="T27" fmla="*/ 19 h 92"/>
                  <a:gd name="T28" fmla="*/ 258 w 268"/>
                  <a:gd name="T29" fmla="*/ 19 h 92"/>
                  <a:gd name="T30" fmla="*/ 262 w 268"/>
                  <a:gd name="T31" fmla="*/ 18 h 92"/>
                  <a:gd name="T32" fmla="*/ 264 w 268"/>
                  <a:gd name="T33" fmla="*/ 17 h 92"/>
                  <a:gd name="T34" fmla="*/ 267 w 268"/>
                  <a:gd name="T35" fmla="*/ 15 h 92"/>
                  <a:gd name="T36" fmla="*/ 267 w 268"/>
                  <a:gd name="T37" fmla="*/ 13 h 92"/>
                  <a:gd name="T38" fmla="*/ 268 w 268"/>
                  <a:gd name="T39" fmla="*/ 10 h 92"/>
                  <a:gd name="T40" fmla="*/ 267 w 268"/>
                  <a:gd name="T41" fmla="*/ 6 h 92"/>
                  <a:gd name="T42" fmla="*/ 265 w 268"/>
                  <a:gd name="T43" fmla="*/ 5 h 92"/>
                  <a:gd name="T44" fmla="*/ 262 w 268"/>
                  <a:gd name="T45" fmla="*/ 4 h 92"/>
                  <a:gd name="T46" fmla="*/ 262 w 268"/>
                  <a:gd name="T47" fmla="*/ 4 h 92"/>
                  <a:gd name="T48" fmla="*/ 235 w 268"/>
                  <a:gd name="T49" fmla="*/ 1 h 92"/>
                  <a:gd name="T50" fmla="*/ 208 w 268"/>
                  <a:gd name="T51" fmla="*/ 0 h 92"/>
                  <a:gd name="T52" fmla="*/ 182 w 268"/>
                  <a:gd name="T53" fmla="*/ 3 h 92"/>
                  <a:gd name="T54" fmla="*/ 155 w 268"/>
                  <a:gd name="T55" fmla="*/ 6 h 92"/>
                  <a:gd name="T56" fmla="*/ 128 w 268"/>
                  <a:gd name="T57" fmla="*/ 13 h 92"/>
                  <a:gd name="T58" fmla="*/ 103 w 268"/>
                  <a:gd name="T59" fmla="*/ 20 h 92"/>
                  <a:gd name="T60" fmla="*/ 77 w 268"/>
                  <a:gd name="T61" fmla="*/ 31 h 92"/>
                  <a:gd name="T62" fmla="*/ 53 w 268"/>
                  <a:gd name="T63" fmla="*/ 43 h 92"/>
                  <a:gd name="T64" fmla="*/ 53 w 268"/>
                  <a:gd name="T65" fmla="*/ 43 h 92"/>
                  <a:gd name="T66" fmla="*/ 41 w 268"/>
                  <a:gd name="T67" fmla="*/ 51 h 92"/>
                  <a:gd name="T68" fmla="*/ 28 w 268"/>
                  <a:gd name="T69" fmla="*/ 60 h 92"/>
                  <a:gd name="T70" fmla="*/ 2 w 268"/>
                  <a:gd name="T71" fmla="*/ 79 h 92"/>
                  <a:gd name="T72" fmla="*/ 2 w 268"/>
                  <a:gd name="T73" fmla="*/ 79 h 92"/>
                  <a:gd name="T74" fmla="*/ 1 w 268"/>
                  <a:gd name="T75" fmla="*/ 81 h 92"/>
                  <a:gd name="T76" fmla="*/ 0 w 268"/>
                  <a:gd name="T77" fmla="*/ 84 h 92"/>
                  <a:gd name="T78" fmla="*/ 1 w 268"/>
                  <a:gd name="T79" fmla="*/ 87 h 92"/>
                  <a:gd name="T80" fmla="*/ 2 w 268"/>
                  <a:gd name="T81" fmla="*/ 89 h 92"/>
                  <a:gd name="T82" fmla="*/ 5 w 268"/>
                  <a:gd name="T83" fmla="*/ 92 h 92"/>
                  <a:gd name="T84" fmla="*/ 7 w 268"/>
                  <a:gd name="T85" fmla="*/ 92 h 92"/>
                  <a:gd name="T86" fmla="*/ 11 w 268"/>
                  <a:gd name="T87" fmla="*/ 92 h 92"/>
                  <a:gd name="T88" fmla="*/ 14 w 268"/>
                  <a:gd name="T89" fmla="*/ 90 h 92"/>
                  <a:gd name="T90" fmla="*/ 14 w 268"/>
                  <a:gd name="T91" fmla="*/ 9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8" h="92">
                    <a:moveTo>
                      <a:pt x="14" y="90"/>
                    </a:moveTo>
                    <a:lnTo>
                      <a:pt x="14" y="90"/>
                    </a:lnTo>
                    <a:lnTo>
                      <a:pt x="34" y="74"/>
                    </a:lnTo>
                    <a:lnTo>
                      <a:pt x="56" y="60"/>
                    </a:lnTo>
                    <a:lnTo>
                      <a:pt x="77" y="48"/>
                    </a:lnTo>
                    <a:lnTo>
                      <a:pt x="102" y="37"/>
                    </a:lnTo>
                    <a:lnTo>
                      <a:pt x="126" y="29"/>
                    </a:lnTo>
                    <a:lnTo>
                      <a:pt x="150" y="23"/>
                    </a:lnTo>
                    <a:lnTo>
                      <a:pt x="175" y="18"/>
                    </a:lnTo>
                    <a:lnTo>
                      <a:pt x="201" y="15"/>
                    </a:lnTo>
                    <a:lnTo>
                      <a:pt x="201" y="15"/>
                    </a:lnTo>
                    <a:lnTo>
                      <a:pt x="230" y="15"/>
                    </a:lnTo>
                    <a:lnTo>
                      <a:pt x="244" y="17"/>
                    </a:lnTo>
                    <a:lnTo>
                      <a:pt x="258" y="19"/>
                    </a:lnTo>
                    <a:lnTo>
                      <a:pt x="258" y="19"/>
                    </a:lnTo>
                    <a:lnTo>
                      <a:pt x="262" y="18"/>
                    </a:lnTo>
                    <a:lnTo>
                      <a:pt x="264" y="17"/>
                    </a:lnTo>
                    <a:lnTo>
                      <a:pt x="267" y="15"/>
                    </a:lnTo>
                    <a:lnTo>
                      <a:pt x="267" y="13"/>
                    </a:lnTo>
                    <a:lnTo>
                      <a:pt x="268" y="10"/>
                    </a:lnTo>
                    <a:lnTo>
                      <a:pt x="267" y="6"/>
                    </a:lnTo>
                    <a:lnTo>
                      <a:pt x="265" y="5"/>
                    </a:lnTo>
                    <a:lnTo>
                      <a:pt x="262" y="4"/>
                    </a:lnTo>
                    <a:lnTo>
                      <a:pt x="262" y="4"/>
                    </a:lnTo>
                    <a:lnTo>
                      <a:pt x="235" y="1"/>
                    </a:lnTo>
                    <a:lnTo>
                      <a:pt x="208" y="0"/>
                    </a:lnTo>
                    <a:lnTo>
                      <a:pt x="182" y="3"/>
                    </a:lnTo>
                    <a:lnTo>
                      <a:pt x="155" y="6"/>
                    </a:lnTo>
                    <a:lnTo>
                      <a:pt x="128" y="13"/>
                    </a:lnTo>
                    <a:lnTo>
                      <a:pt x="103" y="20"/>
                    </a:lnTo>
                    <a:lnTo>
                      <a:pt x="77" y="31"/>
                    </a:lnTo>
                    <a:lnTo>
                      <a:pt x="53" y="43"/>
                    </a:lnTo>
                    <a:lnTo>
                      <a:pt x="53" y="43"/>
                    </a:lnTo>
                    <a:lnTo>
                      <a:pt x="41" y="51"/>
                    </a:lnTo>
                    <a:lnTo>
                      <a:pt x="28" y="60"/>
                    </a:lnTo>
                    <a:lnTo>
                      <a:pt x="2" y="79"/>
                    </a:lnTo>
                    <a:lnTo>
                      <a:pt x="2" y="79"/>
                    </a:lnTo>
                    <a:lnTo>
                      <a:pt x="1" y="81"/>
                    </a:lnTo>
                    <a:lnTo>
                      <a:pt x="0" y="84"/>
                    </a:lnTo>
                    <a:lnTo>
                      <a:pt x="1" y="87"/>
                    </a:lnTo>
                    <a:lnTo>
                      <a:pt x="2" y="89"/>
                    </a:lnTo>
                    <a:lnTo>
                      <a:pt x="5" y="92"/>
                    </a:lnTo>
                    <a:lnTo>
                      <a:pt x="7" y="92"/>
                    </a:lnTo>
                    <a:lnTo>
                      <a:pt x="11" y="92"/>
                    </a:lnTo>
                    <a:lnTo>
                      <a:pt x="14" y="90"/>
                    </a:lnTo>
                    <a:lnTo>
                      <a:pt x="14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7" name="Freeform 174">
                <a:extLst>
                  <a:ext uri="{FF2B5EF4-FFF2-40B4-BE49-F238E27FC236}">
                    <a16:creationId xmlns:a16="http://schemas.microsoft.com/office/drawing/2014/main" id="{7C5BB4A1-B975-51D0-65D4-E46699365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0" y="2683"/>
                <a:ext cx="214" cy="189"/>
              </a:xfrm>
              <a:custGeom>
                <a:avLst/>
                <a:gdLst>
                  <a:gd name="T0" fmla="*/ 3 w 428"/>
                  <a:gd name="T1" fmla="*/ 13 h 377"/>
                  <a:gd name="T2" fmla="*/ 76 w 428"/>
                  <a:gd name="T3" fmla="*/ 83 h 377"/>
                  <a:gd name="T4" fmla="*/ 216 w 428"/>
                  <a:gd name="T5" fmla="*/ 229 h 377"/>
                  <a:gd name="T6" fmla="*/ 289 w 428"/>
                  <a:gd name="T7" fmla="*/ 301 h 377"/>
                  <a:gd name="T8" fmla="*/ 331 w 428"/>
                  <a:gd name="T9" fmla="*/ 339 h 377"/>
                  <a:gd name="T10" fmla="*/ 374 w 428"/>
                  <a:gd name="T11" fmla="*/ 376 h 377"/>
                  <a:gd name="T12" fmla="*/ 381 w 428"/>
                  <a:gd name="T13" fmla="*/ 377 h 377"/>
                  <a:gd name="T14" fmla="*/ 385 w 428"/>
                  <a:gd name="T15" fmla="*/ 374 h 377"/>
                  <a:gd name="T16" fmla="*/ 386 w 428"/>
                  <a:gd name="T17" fmla="*/ 372 h 377"/>
                  <a:gd name="T18" fmla="*/ 393 w 428"/>
                  <a:gd name="T19" fmla="*/ 346 h 377"/>
                  <a:gd name="T20" fmla="*/ 404 w 428"/>
                  <a:gd name="T21" fmla="*/ 321 h 377"/>
                  <a:gd name="T22" fmla="*/ 422 w 428"/>
                  <a:gd name="T23" fmla="*/ 284 h 377"/>
                  <a:gd name="T24" fmla="*/ 427 w 428"/>
                  <a:gd name="T25" fmla="*/ 271 h 377"/>
                  <a:gd name="T26" fmla="*/ 427 w 428"/>
                  <a:gd name="T27" fmla="*/ 266 h 377"/>
                  <a:gd name="T28" fmla="*/ 423 w 428"/>
                  <a:gd name="T29" fmla="*/ 262 h 377"/>
                  <a:gd name="T30" fmla="*/ 417 w 428"/>
                  <a:gd name="T31" fmla="*/ 262 h 377"/>
                  <a:gd name="T32" fmla="*/ 413 w 428"/>
                  <a:gd name="T33" fmla="*/ 268 h 377"/>
                  <a:gd name="T34" fmla="*/ 408 w 428"/>
                  <a:gd name="T35" fmla="*/ 280 h 377"/>
                  <a:gd name="T36" fmla="*/ 389 w 428"/>
                  <a:gd name="T37" fmla="*/ 317 h 377"/>
                  <a:gd name="T38" fmla="*/ 379 w 428"/>
                  <a:gd name="T39" fmla="*/ 341 h 377"/>
                  <a:gd name="T40" fmla="*/ 371 w 428"/>
                  <a:gd name="T41" fmla="*/ 368 h 377"/>
                  <a:gd name="T42" fmla="*/ 384 w 428"/>
                  <a:gd name="T43" fmla="*/ 364 h 377"/>
                  <a:gd name="T44" fmla="*/ 346 w 428"/>
                  <a:gd name="T45" fmla="*/ 332 h 377"/>
                  <a:gd name="T46" fmla="*/ 272 w 428"/>
                  <a:gd name="T47" fmla="*/ 264 h 377"/>
                  <a:gd name="T48" fmla="*/ 167 w 428"/>
                  <a:gd name="T49" fmla="*/ 156 h 377"/>
                  <a:gd name="T50" fmla="*/ 97 w 428"/>
                  <a:gd name="T51" fmla="*/ 82 h 377"/>
                  <a:gd name="T52" fmla="*/ 14 w 428"/>
                  <a:gd name="T53" fmla="*/ 3 h 377"/>
                  <a:gd name="T54" fmla="*/ 10 w 428"/>
                  <a:gd name="T55" fmla="*/ 2 h 377"/>
                  <a:gd name="T56" fmla="*/ 5 w 428"/>
                  <a:gd name="T57" fmla="*/ 2 h 377"/>
                  <a:gd name="T58" fmla="*/ 1 w 428"/>
                  <a:gd name="T59" fmla="*/ 5 h 377"/>
                  <a:gd name="T60" fmla="*/ 1 w 428"/>
                  <a:gd name="T61" fmla="*/ 10 h 377"/>
                  <a:gd name="T62" fmla="*/ 3 w 428"/>
                  <a:gd name="T63" fmla="*/ 13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28" h="377">
                    <a:moveTo>
                      <a:pt x="3" y="13"/>
                    </a:moveTo>
                    <a:lnTo>
                      <a:pt x="3" y="13"/>
                    </a:lnTo>
                    <a:lnTo>
                      <a:pt x="39" y="47"/>
                    </a:lnTo>
                    <a:lnTo>
                      <a:pt x="76" y="83"/>
                    </a:lnTo>
                    <a:lnTo>
                      <a:pt x="146" y="156"/>
                    </a:lnTo>
                    <a:lnTo>
                      <a:pt x="216" y="229"/>
                    </a:lnTo>
                    <a:lnTo>
                      <a:pt x="252" y="265"/>
                    </a:lnTo>
                    <a:lnTo>
                      <a:pt x="289" y="301"/>
                    </a:lnTo>
                    <a:lnTo>
                      <a:pt x="289" y="301"/>
                    </a:lnTo>
                    <a:lnTo>
                      <a:pt x="331" y="339"/>
                    </a:lnTo>
                    <a:lnTo>
                      <a:pt x="374" y="376"/>
                    </a:lnTo>
                    <a:lnTo>
                      <a:pt x="374" y="376"/>
                    </a:lnTo>
                    <a:lnTo>
                      <a:pt x="378" y="377"/>
                    </a:lnTo>
                    <a:lnTo>
                      <a:pt x="381" y="377"/>
                    </a:lnTo>
                    <a:lnTo>
                      <a:pt x="385" y="376"/>
                    </a:lnTo>
                    <a:lnTo>
                      <a:pt x="385" y="374"/>
                    </a:lnTo>
                    <a:lnTo>
                      <a:pt x="386" y="372"/>
                    </a:lnTo>
                    <a:lnTo>
                      <a:pt x="386" y="372"/>
                    </a:lnTo>
                    <a:lnTo>
                      <a:pt x="389" y="359"/>
                    </a:lnTo>
                    <a:lnTo>
                      <a:pt x="393" y="346"/>
                    </a:lnTo>
                    <a:lnTo>
                      <a:pt x="398" y="334"/>
                    </a:lnTo>
                    <a:lnTo>
                      <a:pt x="404" y="321"/>
                    </a:lnTo>
                    <a:lnTo>
                      <a:pt x="417" y="297"/>
                    </a:lnTo>
                    <a:lnTo>
                      <a:pt x="422" y="284"/>
                    </a:lnTo>
                    <a:lnTo>
                      <a:pt x="427" y="271"/>
                    </a:lnTo>
                    <a:lnTo>
                      <a:pt x="427" y="271"/>
                    </a:lnTo>
                    <a:lnTo>
                      <a:pt x="428" y="269"/>
                    </a:lnTo>
                    <a:lnTo>
                      <a:pt x="427" y="266"/>
                    </a:lnTo>
                    <a:lnTo>
                      <a:pt x="426" y="264"/>
                    </a:lnTo>
                    <a:lnTo>
                      <a:pt x="423" y="262"/>
                    </a:lnTo>
                    <a:lnTo>
                      <a:pt x="419" y="262"/>
                    </a:lnTo>
                    <a:lnTo>
                      <a:pt x="417" y="262"/>
                    </a:lnTo>
                    <a:lnTo>
                      <a:pt x="414" y="265"/>
                    </a:lnTo>
                    <a:lnTo>
                      <a:pt x="413" y="268"/>
                    </a:lnTo>
                    <a:lnTo>
                      <a:pt x="413" y="268"/>
                    </a:lnTo>
                    <a:lnTo>
                      <a:pt x="408" y="280"/>
                    </a:lnTo>
                    <a:lnTo>
                      <a:pt x="402" y="292"/>
                    </a:lnTo>
                    <a:lnTo>
                      <a:pt x="389" y="317"/>
                    </a:lnTo>
                    <a:lnTo>
                      <a:pt x="384" y="329"/>
                    </a:lnTo>
                    <a:lnTo>
                      <a:pt x="379" y="341"/>
                    </a:lnTo>
                    <a:lnTo>
                      <a:pt x="375" y="354"/>
                    </a:lnTo>
                    <a:lnTo>
                      <a:pt x="371" y="368"/>
                    </a:lnTo>
                    <a:lnTo>
                      <a:pt x="371" y="368"/>
                    </a:lnTo>
                    <a:lnTo>
                      <a:pt x="384" y="364"/>
                    </a:lnTo>
                    <a:lnTo>
                      <a:pt x="384" y="364"/>
                    </a:lnTo>
                    <a:lnTo>
                      <a:pt x="346" y="332"/>
                    </a:lnTo>
                    <a:lnTo>
                      <a:pt x="309" y="299"/>
                    </a:lnTo>
                    <a:lnTo>
                      <a:pt x="272" y="264"/>
                    </a:lnTo>
                    <a:lnTo>
                      <a:pt x="236" y="228"/>
                    </a:lnTo>
                    <a:lnTo>
                      <a:pt x="167" y="156"/>
                    </a:lnTo>
                    <a:lnTo>
                      <a:pt x="97" y="82"/>
                    </a:lnTo>
                    <a:lnTo>
                      <a:pt x="97" y="82"/>
                    </a:lnTo>
                    <a:lnTo>
                      <a:pt x="56" y="42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3"/>
                    </a:lnTo>
                    <a:lnTo>
                      <a:pt x="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8" name="Freeform 175">
                <a:extLst>
                  <a:ext uri="{FF2B5EF4-FFF2-40B4-BE49-F238E27FC236}">
                    <a16:creationId xmlns:a16="http://schemas.microsoft.com/office/drawing/2014/main" id="{B6B8590C-1DB7-4A92-0BDF-5FEA19BD8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8" y="2720"/>
                <a:ext cx="152" cy="128"/>
              </a:xfrm>
              <a:custGeom>
                <a:avLst/>
                <a:gdLst>
                  <a:gd name="T0" fmla="*/ 2 w 304"/>
                  <a:gd name="T1" fmla="*/ 209 h 256"/>
                  <a:gd name="T2" fmla="*/ 27 w 304"/>
                  <a:gd name="T3" fmla="*/ 238 h 256"/>
                  <a:gd name="T4" fmla="*/ 42 w 304"/>
                  <a:gd name="T5" fmla="*/ 250 h 256"/>
                  <a:gd name="T6" fmla="*/ 60 w 304"/>
                  <a:gd name="T7" fmla="*/ 256 h 256"/>
                  <a:gd name="T8" fmla="*/ 68 w 304"/>
                  <a:gd name="T9" fmla="*/ 256 h 256"/>
                  <a:gd name="T10" fmla="*/ 82 w 304"/>
                  <a:gd name="T11" fmla="*/ 253 h 256"/>
                  <a:gd name="T12" fmla="*/ 102 w 304"/>
                  <a:gd name="T13" fmla="*/ 244 h 256"/>
                  <a:gd name="T14" fmla="*/ 114 w 304"/>
                  <a:gd name="T15" fmla="*/ 234 h 256"/>
                  <a:gd name="T16" fmla="*/ 141 w 304"/>
                  <a:gd name="T17" fmla="*/ 206 h 256"/>
                  <a:gd name="T18" fmla="*/ 168 w 304"/>
                  <a:gd name="T19" fmla="*/ 174 h 256"/>
                  <a:gd name="T20" fmla="*/ 219 w 304"/>
                  <a:gd name="T21" fmla="*/ 121 h 256"/>
                  <a:gd name="T22" fmla="*/ 236 w 304"/>
                  <a:gd name="T23" fmla="*/ 102 h 256"/>
                  <a:gd name="T24" fmla="*/ 271 w 304"/>
                  <a:gd name="T25" fmla="*/ 57 h 256"/>
                  <a:gd name="T26" fmla="*/ 303 w 304"/>
                  <a:gd name="T27" fmla="*/ 12 h 256"/>
                  <a:gd name="T28" fmla="*/ 304 w 304"/>
                  <a:gd name="T29" fmla="*/ 8 h 256"/>
                  <a:gd name="T30" fmla="*/ 303 w 304"/>
                  <a:gd name="T31" fmla="*/ 3 h 256"/>
                  <a:gd name="T32" fmla="*/ 298 w 304"/>
                  <a:gd name="T33" fmla="*/ 0 h 256"/>
                  <a:gd name="T34" fmla="*/ 293 w 304"/>
                  <a:gd name="T35" fmla="*/ 1 h 256"/>
                  <a:gd name="T36" fmla="*/ 290 w 304"/>
                  <a:gd name="T37" fmla="*/ 4 h 256"/>
                  <a:gd name="T38" fmla="*/ 234 w 304"/>
                  <a:gd name="T39" fmla="*/ 80 h 256"/>
                  <a:gd name="T40" fmla="*/ 171 w 304"/>
                  <a:gd name="T41" fmla="*/ 150 h 256"/>
                  <a:gd name="T42" fmla="*/ 158 w 304"/>
                  <a:gd name="T43" fmla="*/ 164 h 256"/>
                  <a:gd name="T44" fmla="*/ 119 w 304"/>
                  <a:gd name="T45" fmla="*/ 209 h 256"/>
                  <a:gd name="T46" fmla="*/ 108 w 304"/>
                  <a:gd name="T47" fmla="*/ 219 h 256"/>
                  <a:gd name="T48" fmla="*/ 92 w 304"/>
                  <a:gd name="T49" fmla="*/ 233 h 256"/>
                  <a:gd name="T50" fmla="*/ 78 w 304"/>
                  <a:gd name="T51" fmla="*/ 239 h 256"/>
                  <a:gd name="T52" fmla="*/ 72 w 304"/>
                  <a:gd name="T53" fmla="*/ 241 h 256"/>
                  <a:gd name="T54" fmla="*/ 54 w 304"/>
                  <a:gd name="T55" fmla="*/ 238 h 256"/>
                  <a:gd name="T56" fmla="*/ 39 w 304"/>
                  <a:gd name="T57" fmla="*/ 229 h 256"/>
                  <a:gd name="T58" fmla="*/ 26 w 304"/>
                  <a:gd name="T59" fmla="*/ 215 h 256"/>
                  <a:gd name="T60" fmla="*/ 16 w 304"/>
                  <a:gd name="T61" fmla="*/ 201 h 256"/>
                  <a:gd name="T62" fmla="*/ 9 w 304"/>
                  <a:gd name="T63" fmla="*/ 197 h 256"/>
                  <a:gd name="T64" fmla="*/ 4 w 304"/>
                  <a:gd name="T65" fmla="*/ 199 h 256"/>
                  <a:gd name="T66" fmla="*/ 0 w 304"/>
                  <a:gd name="T67" fmla="*/ 202 h 256"/>
                  <a:gd name="T68" fmla="*/ 2 w 304"/>
                  <a:gd name="T69" fmla="*/ 20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4" h="256">
                    <a:moveTo>
                      <a:pt x="2" y="209"/>
                    </a:moveTo>
                    <a:lnTo>
                      <a:pt x="2" y="209"/>
                    </a:lnTo>
                    <a:lnTo>
                      <a:pt x="13" y="224"/>
                    </a:lnTo>
                    <a:lnTo>
                      <a:pt x="27" y="238"/>
                    </a:lnTo>
                    <a:lnTo>
                      <a:pt x="33" y="244"/>
                    </a:lnTo>
                    <a:lnTo>
                      <a:pt x="42" y="250"/>
                    </a:lnTo>
                    <a:lnTo>
                      <a:pt x="51" y="253"/>
                    </a:lnTo>
                    <a:lnTo>
                      <a:pt x="60" y="256"/>
                    </a:lnTo>
                    <a:lnTo>
                      <a:pt x="60" y="256"/>
                    </a:lnTo>
                    <a:lnTo>
                      <a:pt x="68" y="256"/>
                    </a:lnTo>
                    <a:lnTo>
                      <a:pt x="75" y="256"/>
                    </a:lnTo>
                    <a:lnTo>
                      <a:pt x="82" y="253"/>
                    </a:lnTo>
                    <a:lnTo>
                      <a:pt x="89" y="251"/>
                    </a:lnTo>
                    <a:lnTo>
                      <a:pt x="102" y="244"/>
                    </a:lnTo>
                    <a:lnTo>
                      <a:pt x="114" y="234"/>
                    </a:lnTo>
                    <a:lnTo>
                      <a:pt x="114" y="234"/>
                    </a:lnTo>
                    <a:lnTo>
                      <a:pt x="129" y="220"/>
                    </a:lnTo>
                    <a:lnTo>
                      <a:pt x="141" y="206"/>
                    </a:lnTo>
                    <a:lnTo>
                      <a:pt x="168" y="174"/>
                    </a:lnTo>
                    <a:lnTo>
                      <a:pt x="168" y="174"/>
                    </a:lnTo>
                    <a:lnTo>
                      <a:pt x="202" y="139"/>
                    </a:lnTo>
                    <a:lnTo>
                      <a:pt x="219" y="121"/>
                    </a:lnTo>
                    <a:lnTo>
                      <a:pt x="236" y="102"/>
                    </a:lnTo>
                    <a:lnTo>
                      <a:pt x="236" y="102"/>
                    </a:lnTo>
                    <a:lnTo>
                      <a:pt x="253" y="80"/>
                    </a:lnTo>
                    <a:lnTo>
                      <a:pt x="271" y="57"/>
                    </a:lnTo>
                    <a:lnTo>
                      <a:pt x="288" y="34"/>
                    </a:lnTo>
                    <a:lnTo>
                      <a:pt x="303" y="12"/>
                    </a:lnTo>
                    <a:lnTo>
                      <a:pt x="303" y="12"/>
                    </a:lnTo>
                    <a:lnTo>
                      <a:pt x="304" y="8"/>
                    </a:lnTo>
                    <a:lnTo>
                      <a:pt x="304" y="5"/>
                    </a:lnTo>
                    <a:lnTo>
                      <a:pt x="303" y="3"/>
                    </a:lnTo>
                    <a:lnTo>
                      <a:pt x="300" y="1"/>
                    </a:lnTo>
                    <a:lnTo>
                      <a:pt x="298" y="0"/>
                    </a:lnTo>
                    <a:lnTo>
                      <a:pt x="295" y="0"/>
                    </a:lnTo>
                    <a:lnTo>
                      <a:pt x="293" y="1"/>
                    </a:lnTo>
                    <a:lnTo>
                      <a:pt x="290" y="4"/>
                    </a:lnTo>
                    <a:lnTo>
                      <a:pt x="290" y="4"/>
                    </a:lnTo>
                    <a:lnTo>
                      <a:pt x="263" y="42"/>
                    </a:lnTo>
                    <a:lnTo>
                      <a:pt x="234" y="80"/>
                    </a:lnTo>
                    <a:lnTo>
                      <a:pt x="204" y="116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58" y="164"/>
                    </a:lnTo>
                    <a:lnTo>
                      <a:pt x="144" y="180"/>
                    </a:lnTo>
                    <a:lnTo>
                      <a:pt x="119" y="209"/>
                    </a:lnTo>
                    <a:lnTo>
                      <a:pt x="119" y="209"/>
                    </a:lnTo>
                    <a:lnTo>
                      <a:pt x="108" y="219"/>
                    </a:lnTo>
                    <a:lnTo>
                      <a:pt x="97" y="229"/>
                    </a:lnTo>
                    <a:lnTo>
                      <a:pt x="92" y="233"/>
                    </a:lnTo>
                    <a:lnTo>
                      <a:pt x="86" y="237"/>
                    </a:lnTo>
                    <a:lnTo>
                      <a:pt x="78" y="239"/>
                    </a:lnTo>
                    <a:lnTo>
                      <a:pt x="72" y="241"/>
                    </a:lnTo>
                    <a:lnTo>
                      <a:pt x="72" y="241"/>
                    </a:lnTo>
                    <a:lnTo>
                      <a:pt x="63" y="241"/>
                    </a:lnTo>
                    <a:lnTo>
                      <a:pt x="54" y="238"/>
                    </a:lnTo>
                    <a:lnTo>
                      <a:pt x="46" y="234"/>
                    </a:lnTo>
                    <a:lnTo>
                      <a:pt x="39" y="229"/>
                    </a:lnTo>
                    <a:lnTo>
                      <a:pt x="32" y="222"/>
                    </a:lnTo>
                    <a:lnTo>
                      <a:pt x="26" y="215"/>
                    </a:lnTo>
                    <a:lnTo>
                      <a:pt x="16" y="201"/>
                    </a:lnTo>
                    <a:lnTo>
                      <a:pt x="16" y="201"/>
                    </a:lnTo>
                    <a:lnTo>
                      <a:pt x="13" y="199"/>
                    </a:lnTo>
                    <a:lnTo>
                      <a:pt x="9" y="197"/>
                    </a:lnTo>
                    <a:lnTo>
                      <a:pt x="7" y="197"/>
                    </a:lnTo>
                    <a:lnTo>
                      <a:pt x="4" y="199"/>
                    </a:lnTo>
                    <a:lnTo>
                      <a:pt x="2" y="200"/>
                    </a:lnTo>
                    <a:lnTo>
                      <a:pt x="0" y="202"/>
                    </a:lnTo>
                    <a:lnTo>
                      <a:pt x="0" y="205"/>
                    </a:lnTo>
                    <a:lnTo>
                      <a:pt x="2" y="209"/>
                    </a:lnTo>
                    <a:lnTo>
                      <a:pt x="2" y="2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9" name="Freeform 176">
                <a:extLst>
                  <a:ext uri="{FF2B5EF4-FFF2-40B4-BE49-F238E27FC236}">
                    <a16:creationId xmlns:a16="http://schemas.microsoft.com/office/drawing/2014/main" id="{59E0FBFC-6944-261A-F800-D744EDD2CC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8" y="3446"/>
                <a:ext cx="213" cy="150"/>
              </a:xfrm>
              <a:custGeom>
                <a:avLst/>
                <a:gdLst>
                  <a:gd name="T0" fmla="*/ 14 w 427"/>
                  <a:gd name="T1" fmla="*/ 297 h 300"/>
                  <a:gd name="T2" fmla="*/ 28 w 427"/>
                  <a:gd name="T3" fmla="*/ 282 h 300"/>
                  <a:gd name="T4" fmla="*/ 59 w 427"/>
                  <a:gd name="T5" fmla="*/ 258 h 300"/>
                  <a:gd name="T6" fmla="*/ 76 w 427"/>
                  <a:gd name="T7" fmla="*/ 247 h 300"/>
                  <a:gd name="T8" fmla="*/ 117 w 427"/>
                  <a:gd name="T9" fmla="*/ 228 h 300"/>
                  <a:gd name="T10" fmla="*/ 159 w 427"/>
                  <a:gd name="T11" fmla="*/ 210 h 300"/>
                  <a:gd name="T12" fmla="*/ 220 w 427"/>
                  <a:gd name="T13" fmla="*/ 184 h 300"/>
                  <a:gd name="T14" fmla="*/ 239 w 427"/>
                  <a:gd name="T15" fmla="*/ 174 h 300"/>
                  <a:gd name="T16" fmla="*/ 285 w 427"/>
                  <a:gd name="T17" fmla="*/ 142 h 300"/>
                  <a:gd name="T18" fmla="*/ 328 w 427"/>
                  <a:gd name="T19" fmla="*/ 107 h 300"/>
                  <a:gd name="T20" fmla="*/ 353 w 427"/>
                  <a:gd name="T21" fmla="*/ 84 h 300"/>
                  <a:gd name="T22" fmla="*/ 426 w 427"/>
                  <a:gd name="T23" fmla="*/ 14 h 300"/>
                  <a:gd name="T24" fmla="*/ 427 w 427"/>
                  <a:gd name="T25" fmla="*/ 12 h 300"/>
                  <a:gd name="T26" fmla="*/ 427 w 427"/>
                  <a:gd name="T27" fmla="*/ 5 h 300"/>
                  <a:gd name="T28" fmla="*/ 423 w 427"/>
                  <a:gd name="T29" fmla="*/ 2 h 300"/>
                  <a:gd name="T30" fmla="*/ 417 w 427"/>
                  <a:gd name="T31" fmla="*/ 2 h 300"/>
                  <a:gd name="T32" fmla="*/ 414 w 427"/>
                  <a:gd name="T33" fmla="*/ 3 h 300"/>
                  <a:gd name="T34" fmla="*/ 329 w 427"/>
                  <a:gd name="T35" fmla="*/ 86 h 300"/>
                  <a:gd name="T36" fmla="*/ 285 w 427"/>
                  <a:gd name="T37" fmla="*/ 123 h 300"/>
                  <a:gd name="T38" fmla="*/ 237 w 427"/>
                  <a:gd name="T39" fmla="*/ 157 h 300"/>
                  <a:gd name="T40" fmla="*/ 217 w 427"/>
                  <a:gd name="T41" fmla="*/ 168 h 300"/>
                  <a:gd name="T42" fmla="*/ 155 w 427"/>
                  <a:gd name="T43" fmla="*/ 196 h 300"/>
                  <a:gd name="T44" fmla="*/ 93 w 427"/>
                  <a:gd name="T45" fmla="*/ 222 h 300"/>
                  <a:gd name="T46" fmla="*/ 74 w 427"/>
                  <a:gd name="T47" fmla="*/ 232 h 300"/>
                  <a:gd name="T48" fmla="*/ 34 w 427"/>
                  <a:gd name="T49" fmla="*/ 256 h 300"/>
                  <a:gd name="T50" fmla="*/ 17 w 427"/>
                  <a:gd name="T51" fmla="*/ 272 h 300"/>
                  <a:gd name="T52" fmla="*/ 1 w 427"/>
                  <a:gd name="T53" fmla="*/ 289 h 300"/>
                  <a:gd name="T54" fmla="*/ 0 w 427"/>
                  <a:gd name="T55" fmla="*/ 292 h 300"/>
                  <a:gd name="T56" fmla="*/ 1 w 427"/>
                  <a:gd name="T57" fmla="*/ 297 h 300"/>
                  <a:gd name="T58" fmla="*/ 6 w 427"/>
                  <a:gd name="T59" fmla="*/ 300 h 300"/>
                  <a:gd name="T60" fmla="*/ 12 w 427"/>
                  <a:gd name="T61" fmla="*/ 300 h 300"/>
                  <a:gd name="T62" fmla="*/ 14 w 427"/>
                  <a:gd name="T63" fmla="*/ 297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27" h="300">
                    <a:moveTo>
                      <a:pt x="14" y="297"/>
                    </a:moveTo>
                    <a:lnTo>
                      <a:pt x="14" y="297"/>
                    </a:lnTo>
                    <a:lnTo>
                      <a:pt x="20" y="289"/>
                    </a:lnTo>
                    <a:lnTo>
                      <a:pt x="28" y="282"/>
                    </a:lnTo>
                    <a:lnTo>
                      <a:pt x="42" y="269"/>
                    </a:lnTo>
                    <a:lnTo>
                      <a:pt x="59" y="258"/>
                    </a:lnTo>
                    <a:lnTo>
                      <a:pt x="76" y="247"/>
                    </a:lnTo>
                    <a:lnTo>
                      <a:pt x="76" y="247"/>
                    </a:lnTo>
                    <a:lnTo>
                      <a:pt x="97" y="237"/>
                    </a:lnTo>
                    <a:lnTo>
                      <a:pt x="117" y="228"/>
                    </a:lnTo>
                    <a:lnTo>
                      <a:pt x="159" y="210"/>
                    </a:lnTo>
                    <a:lnTo>
                      <a:pt x="159" y="210"/>
                    </a:lnTo>
                    <a:lnTo>
                      <a:pt x="200" y="194"/>
                    </a:lnTo>
                    <a:lnTo>
                      <a:pt x="220" y="184"/>
                    </a:lnTo>
                    <a:lnTo>
                      <a:pt x="239" y="174"/>
                    </a:lnTo>
                    <a:lnTo>
                      <a:pt x="239" y="174"/>
                    </a:lnTo>
                    <a:lnTo>
                      <a:pt x="262" y="158"/>
                    </a:lnTo>
                    <a:lnTo>
                      <a:pt x="285" y="142"/>
                    </a:lnTo>
                    <a:lnTo>
                      <a:pt x="306" y="125"/>
                    </a:lnTo>
                    <a:lnTo>
                      <a:pt x="328" y="107"/>
                    </a:lnTo>
                    <a:lnTo>
                      <a:pt x="328" y="107"/>
                    </a:lnTo>
                    <a:lnTo>
                      <a:pt x="353" y="84"/>
                    </a:lnTo>
                    <a:lnTo>
                      <a:pt x="378" y="61"/>
                    </a:lnTo>
                    <a:lnTo>
                      <a:pt x="426" y="14"/>
                    </a:lnTo>
                    <a:lnTo>
                      <a:pt x="426" y="14"/>
                    </a:lnTo>
                    <a:lnTo>
                      <a:pt x="427" y="12"/>
                    </a:lnTo>
                    <a:lnTo>
                      <a:pt x="427" y="8"/>
                    </a:lnTo>
                    <a:lnTo>
                      <a:pt x="427" y="5"/>
                    </a:lnTo>
                    <a:lnTo>
                      <a:pt x="425" y="3"/>
                    </a:lnTo>
                    <a:lnTo>
                      <a:pt x="423" y="2"/>
                    </a:lnTo>
                    <a:lnTo>
                      <a:pt x="420" y="0"/>
                    </a:lnTo>
                    <a:lnTo>
                      <a:pt x="417" y="2"/>
                    </a:lnTo>
                    <a:lnTo>
                      <a:pt x="414" y="3"/>
                    </a:lnTo>
                    <a:lnTo>
                      <a:pt x="414" y="3"/>
                    </a:lnTo>
                    <a:lnTo>
                      <a:pt x="373" y="45"/>
                    </a:lnTo>
                    <a:lnTo>
                      <a:pt x="329" y="86"/>
                    </a:lnTo>
                    <a:lnTo>
                      <a:pt x="308" y="105"/>
                    </a:lnTo>
                    <a:lnTo>
                      <a:pt x="285" y="123"/>
                    </a:lnTo>
                    <a:lnTo>
                      <a:pt x="261" y="140"/>
                    </a:lnTo>
                    <a:lnTo>
                      <a:pt x="237" y="157"/>
                    </a:lnTo>
                    <a:lnTo>
                      <a:pt x="237" y="157"/>
                    </a:lnTo>
                    <a:lnTo>
                      <a:pt x="217" y="168"/>
                    </a:lnTo>
                    <a:lnTo>
                      <a:pt x="197" y="179"/>
                    </a:lnTo>
                    <a:lnTo>
                      <a:pt x="155" y="196"/>
                    </a:lnTo>
                    <a:lnTo>
                      <a:pt x="114" y="213"/>
                    </a:lnTo>
                    <a:lnTo>
                      <a:pt x="93" y="222"/>
                    </a:lnTo>
                    <a:lnTo>
                      <a:pt x="74" y="232"/>
                    </a:lnTo>
                    <a:lnTo>
                      <a:pt x="74" y="232"/>
                    </a:lnTo>
                    <a:lnTo>
                      <a:pt x="53" y="244"/>
                    </a:lnTo>
                    <a:lnTo>
                      <a:pt x="34" y="256"/>
                    </a:lnTo>
                    <a:lnTo>
                      <a:pt x="26" y="264"/>
                    </a:lnTo>
                    <a:lnTo>
                      <a:pt x="17" y="272"/>
                    </a:lnTo>
                    <a:lnTo>
                      <a:pt x="9" y="280"/>
                    </a:lnTo>
                    <a:lnTo>
                      <a:pt x="1" y="289"/>
                    </a:lnTo>
                    <a:lnTo>
                      <a:pt x="1" y="289"/>
                    </a:lnTo>
                    <a:lnTo>
                      <a:pt x="0" y="292"/>
                    </a:lnTo>
                    <a:lnTo>
                      <a:pt x="0" y="294"/>
                    </a:lnTo>
                    <a:lnTo>
                      <a:pt x="1" y="297"/>
                    </a:lnTo>
                    <a:lnTo>
                      <a:pt x="4" y="298"/>
                    </a:lnTo>
                    <a:lnTo>
                      <a:pt x="6" y="300"/>
                    </a:lnTo>
                    <a:lnTo>
                      <a:pt x="9" y="300"/>
                    </a:lnTo>
                    <a:lnTo>
                      <a:pt x="12" y="300"/>
                    </a:lnTo>
                    <a:lnTo>
                      <a:pt x="14" y="297"/>
                    </a:lnTo>
                    <a:lnTo>
                      <a:pt x="14" y="2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0" name="Freeform 177">
                <a:extLst>
                  <a:ext uri="{FF2B5EF4-FFF2-40B4-BE49-F238E27FC236}">
                    <a16:creationId xmlns:a16="http://schemas.microsoft.com/office/drawing/2014/main" id="{F2C18309-44C7-6D33-DEEA-903F37CAB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7" y="3139"/>
                <a:ext cx="1674" cy="883"/>
              </a:xfrm>
              <a:custGeom>
                <a:avLst/>
                <a:gdLst>
                  <a:gd name="T0" fmla="*/ 152 w 3348"/>
                  <a:gd name="T1" fmla="*/ 13 h 1764"/>
                  <a:gd name="T2" fmla="*/ 166 w 3348"/>
                  <a:gd name="T3" fmla="*/ 131 h 1764"/>
                  <a:gd name="T4" fmla="*/ 171 w 3348"/>
                  <a:gd name="T5" fmla="*/ 374 h 1764"/>
                  <a:gd name="T6" fmla="*/ 171 w 3348"/>
                  <a:gd name="T7" fmla="*/ 844 h 1764"/>
                  <a:gd name="T8" fmla="*/ 158 w 3348"/>
                  <a:gd name="T9" fmla="*/ 1031 h 1764"/>
                  <a:gd name="T10" fmla="*/ 84 w 3348"/>
                  <a:gd name="T11" fmla="*/ 1278 h 1764"/>
                  <a:gd name="T12" fmla="*/ 66 w 3348"/>
                  <a:gd name="T13" fmla="*/ 1415 h 1764"/>
                  <a:gd name="T14" fmla="*/ 100 w 3348"/>
                  <a:gd name="T15" fmla="*/ 1504 h 1764"/>
                  <a:gd name="T16" fmla="*/ 218 w 3348"/>
                  <a:gd name="T17" fmla="*/ 1590 h 1764"/>
                  <a:gd name="T18" fmla="*/ 389 w 3348"/>
                  <a:gd name="T19" fmla="*/ 1618 h 1764"/>
                  <a:gd name="T20" fmla="*/ 495 w 3348"/>
                  <a:gd name="T21" fmla="*/ 1638 h 1764"/>
                  <a:gd name="T22" fmla="*/ 641 w 3348"/>
                  <a:gd name="T23" fmla="*/ 1713 h 1764"/>
                  <a:gd name="T24" fmla="*/ 809 w 3348"/>
                  <a:gd name="T25" fmla="*/ 1760 h 1764"/>
                  <a:gd name="T26" fmla="*/ 1030 w 3348"/>
                  <a:gd name="T27" fmla="*/ 1759 h 1764"/>
                  <a:gd name="T28" fmla="*/ 1415 w 3348"/>
                  <a:gd name="T29" fmla="*/ 1717 h 1764"/>
                  <a:gd name="T30" fmla="*/ 1683 w 3348"/>
                  <a:gd name="T31" fmla="*/ 1721 h 1764"/>
                  <a:gd name="T32" fmla="*/ 1983 w 3348"/>
                  <a:gd name="T33" fmla="*/ 1736 h 1764"/>
                  <a:gd name="T34" fmla="*/ 2221 w 3348"/>
                  <a:gd name="T35" fmla="*/ 1718 h 1764"/>
                  <a:gd name="T36" fmla="*/ 2394 w 3348"/>
                  <a:gd name="T37" fmla="*/ 1709 h 1764"/>
                  <a:gd name="T38" fmla="*/ 2486 w 3348"/>
                  <a:gd name="T39" fmla="*/ 1657 h 1764"/>
                  <a:gd name="T40" fmla="*/ 2531 w 3348"/>
                  <a:gd name="T41" fmla="*/ 1559 h 1764"/>
                  <a:gd name="T42" fmla="*/ 2535 w 3348"/>
                  <a:gd name="T43" fmla="*/ 1367 h 1764"/>
                  <a:gd name="T44" fmla="*/ 2503 w 3348"/>
                  <a:gd name="T45" fmla="*/ 1170 h 1764"/>
                  <a:gd name="T46" fmla="*/ 2490 w 3348"/>
                  <a:gd name="T47" fmla="*/ 857 h 1764"/>
                  <a:gd name="T48" fmla="*/ 2422 w 3348"/>
                  <a:gd name="T49" fmla="*/ 382 h 1764"/>
                  <a:gd name="T50" fmla="*/ 2396 w 3348"/>
                  <a:gd name="T51" fmla="*/ 71 h 1764"/>
                  <a:gd name="T52" fmla="*/ 2753 w 3348"/>
                  <a:gd name="T53" fmla="*/ 484 h 1764"/>
                  <a:gd name="T54" fmla="*/ 3074 w 3348"/>
                  <a:gd name="T55" fmla="*/ 840 h 1764"/>
                  <a:gd name="T56" fmla="*/ 3227 w 3348"/>
                  <a:gd name="T57" fmla="*/ 967 h 1764"/>
                  <a:gd name="T58" fmla="*/ 3346 w 3348"/>
                  <a:gd name="T59" fmla="*/ 1041 h 1764"/>
                  <a:gd name="T60" fmla="*/ 3320 w 3348"/>
                  <a:gd name="T61" fmla="*/ 1009 h 1764"/>
                  <a:gd name="T62" fmla="*/ 3146 w 3348"/>
                  <a:gd name="T63" fmla="*/ 891 h 1764"/>
                  <a:gd name="T64" fmla="*/ 2917 w 3348"/>
                  <a:gd name="T65" fmla="*/ 649 h 1764"/>
                  <a:gd name="T66" fmla="*/ 2447 w 3348"/>
                  <a:gd name="T67" fmla="*/ 121 h 1764"/>
                  <a:gd name="T68" fmla="*/ 2381 w 3348"/>
                  <a:gd name="T69" fmla="*/ 71 h 1764"/>
                  <a:gd name="T70" fmla="*/ 2404 w 3348"/>
                  <a:gd name="T71" fmla="*/ 372 h 1764"/>
                  <a:gd name="T72" fmla="*/ 2469 w 3348"/>
                  <a:gd name="T73" fmla="*/ 803 h 1764"/>
                  <a:gd name="T74" fmla="*/ 2483 w 3348"/>
                  <a:gd name="T75" fmla="*/ 1074 h 1764"/>
                  <a:gd name="T76" fmla="*/ 2509 w 3348"/>
                  <a:gd name="T77" fmla="*/ 1297 h 1764"/>
                  <a:gd name="T78" fmla="*/ 2522 w 3348"/>
                  <a:gd name="T79" fmla="*/ 1522 h 1764"/>
                  <a:gd name="T80" fmla="*/ 2484 w 3348"/>
                  <a:gd name="T81" fmla="*/ 1633 h 1764"/>
                  <a:gd name="T82" fmla="*/ 2378 w 3348"/>
                  <a:gd name="T83" fmla="*/ 1698 h 1764"/>
                  <a:gd name="T84" fmla="*/ 2201 w 3348"/>
                  <a:gd name="T85" fmla="*/ 1703 h 1764"/>
                  <a:gd name="T86" fmla="*/ 1997 w 3348"/>
                  <a:gd name="T87" fmla="*/ 1721 h 1764"/>
                  <a:gd name="T88" fmla="*/ 1662 w 3348"/>
                  <a:gd name="T89" fmla="*/ 1704 h 1764"/>
                  <a:gd name="T90" fmla="*/ 1360 w 3348"/>
                  <a:gd name="T91" fmla="*/ 1707 h 1764"/>
                  <a:gd name="T92" fmla="*/ 980 w 3348"/>
                  <a:gd name="T93" fmla="*/ 1747 h 1764"/>
                  <a:gd name="T94" fmla="*/ 753 w 3348"/>
                  <a:gd name="T95" fmla="*/ 1736 h 1764"/>
                  <a:gd name="T96" fmla="*/ 631 w 3348"/>
                  <a:gd name="T97" fmla="*/ 1689 h 1764"/>
                  <a:gd name="T98" fmla="*/ 429 w 3348"/>
                  <a:gd name="T99" fmla="*/ 1606 h 1764"/>
                  <a:gd name="T100" fmla="*/ 271 w 3348"/>
                  <a:gd name="T101" fmla="*/ 1590 h 1764"/>
                  <a:gd name="T102" fmla="*/ 133 w 3348"/>
                  <a:gd name="T103" fmla="*/ 1521 h 1764"/>
                  <a:gd name="T104" fmla="*/ 88 w 3348"/>
                  <a:gd name="T105" fmla="*/ 1450 h 1764"/>
                  <a:gd name="T106" fmla="*/ 89 w 3348"/>
                  <a:gd name="T107" fmla="*/ 1321 h 1764"/>
                  <a:gd name="T108" fmla="*/ 162 w 3348"/>
                  <a:gd name="T109" fmla="*/ 1092 h 1764"/>
                  <a:gd name="T110" fmla="*/ 190 w 3348"/>
                  <a:gd name="T111" fmla="*/ 797 h 1764"/>
                  <a:gd name="T112" fmla="*/ 185 w 3348"/>
                  <a:gd name="T113" fmla="*/ 352 h 1764"/>
                  <a:gd name="T114" fmla="*/ 175 w 3348"/>
                  <a:gd name="T115" fmla="*/ 83 h 1764"/>
                  <a:gd name="T116" fmla="*/ 144 w 3348"/>
                  <a:gd name="T117" fmla="*/ 0 h 1764"/>
                  <a:gd name="T118" fmla="*/ 35 w 3348"/>
                  <a:gd name="T119" fmla="*/ 142 h 1764"/>
                  <a:gd name="T120" fmla="*/ 8 w 3348"/>
                  <a:gd name="T121" fmla="*/ 202 h 1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48" h="1764">
                    <a:moveTo>
                      <a:pt x="16" y="200"/>
                    </a:moveTo>
                    <a:lnTo>
                      <a:pt x="16" y="200"/>
                    </a:lnTo>
                    <a:lnTo>
                      <a:pt x="47" y="151"/>
                    </a:lnTo>
                    <a:lnTo>
                      <a:pt x="80" y="104"/>
                    </a:lnTo>
                    <a:lnTo>
                      <a:pt x="115" y="57"/>
                    </a:lnTo>
                    <a:lnTo>
                      <a:pt x="133" y="34"/>
                    </a:lnTo>
                    <a:lnTo>
                      <a:pt x="152" y="13"/>
                    </a:lnTo>
                    <a:lnTo>
                      <a:pt x="152" y="13"/>
                    </a:lnTo>
                    <a:lnTo>
                      <a:pt x="139" y="9"/>
                    </a:lnTo>
                    <a:lnTo>
                      <a:pt x="139" y="9"/>
                    </a:lnTo>
                    <a:lnTo>
                      <a:pt x="149" y="38"/>
                    </a:lnTo>
                    <a:lnTo>
                      <a:pt x="157" y="69"/>
                    </a:lnTo>
                    <a:lnTo>
                      <a:pt x="162" y="99"/>
                    </a:lnTo>
                    <a:lnTo>
                      <a:pt x="166" y="131"/>
                    </a:lnTo>
                    <a:lnTo>
                      <a:pt x="168" y="162"/>
                    </a:lnTo>
                    <a:lnTo>
                      <a:pt x="168" y="193"/>
                    </a:lnTo>
                    <a:lnTo>
                      <a:pt x="169" y="254"/>
                    </a:lnTo>
                    <a:lnTo>
                      <a:pt x="169" y="254"/>
                    </a:lnTo>
                    <a:lnTo>
                      <a:pt x="169" y="314"/>
                    </a:lnTo>
                    <a:lnTo>
                      <a:pt x="171" y="374"/>
                    </a:lnTo>
                    <a:lnTo>
                      <a:pt x="171" y="374"/>
                    </a:lnTo>
                    <a:lnTo>
                      <a:pt x="175" y="452"/>
                    </a:lnTo>
                    <a:lnTo>
                      <a:pt x="177" y="529"/>
                    </a:lnTo>
                    <a:lnTo>
                      <a:pt x="177" y="529"/>
                    </a:lnTo>
                    <a:lnTo>
                      <a:pt x="180" y="608"/>
                    </a:lnTo>
                    <a:lnTo>
                      <a:pt x="178" y="687"/>
                    </a:lnTo>
                    <a:lnTo>
                      <a:pt x="176" y="766"/>
                    </a:lnTo>
                    <a:lnTo>
                      <a:pt x="171" y="844"/>
                    </a:lnTo>
                    <a:lnTo>
                      <a:pt x="171" y="844"/>
                    </a:lnTo>
                    <a:lnTo>
                      <a:pt x="169" y="881"/>
                    </a:lnTo>
                    <a:lnTo>
                      <a:pt x="167" y="918"/>
                    </a:lnTo>
                    <a:lnTo>
                      <a:pt x="166" y="956"/>
                    </a:lnTo>
                    <a:lnTo>
                      <a:pt x="163" y="993"/>
                    </a:lnTo>
                    <a:lnTo>
                      <a:pt x="163" y="993"/>
                    </a:lnTo>
                    <a:lnTo>
                      <a:pt x="158" y="1031"/>
                    </a:lnTo>
                    <a:lnTo>
                      <a:pt x="150" y="1070"/>
                    </a:lnTo>
                    <a:lnTo>
                      <a:pt x="141" y="1109"/>
                    </a:lnTo>
                    <a:lnTo>
                      <a:pt x="130" y="1147"/>
                    </a:lnTo>
                    <a:lnTo>
                      <a:pt x="130" y="1147"/>
                    </a:lnTo>
                    <a:lnTo>
                      <a:pt x="107" y="1212"/>
                    </a:lnTo>
                    <a:lnTo>
                      <a:pt x="94" y="1245"/>
                    </a:lnTo>
                    <a:lnTo>
                      <a:pt x="84" y="1278"/>
                    </a:lnTo>
                    <a:lnTo>
                      <a:pt x="75" y="1312"/>
                    </a:lnTo>
                    <a:lnTo>
                      <a:pt x="69" y="1347"/>
                    </a:lnTo>
                    <a:lnTo>
                      <a:pt x="66" y="1363"/>
                    </a:lnTo>
                    <a:lnTo>
                      <a:pt x="65" y="1381"/>
                    </a:lnTo>
                    <a:lnTo>
                      <a:pt x="65" y="1397"/>
                    </a:lnTo>
                    <a:lnTo>
                      <a:pt x="66" y="1415"/>
                    </a:lnTo>
                    <a:lnTo>
                      <a:pt x="66" y="1415"/>
                    </a:lnTo>
                    <a:lnTo>
                      <a:pt x="68" y="1428"/>
                    </a:lnTo>
                    <a:lnTo>
                      <a:pt x="70" y="1439"/>
                    </a:lnTo>
                    <a:lnTo>
                      <a:pt x="73" y="1451"/>
                    </a:lnTo>
                    <a:lnTo>
                      <a:pt x="77" y="1462"/>
                    </a:lnTo>
                    <a:lnTo>
                      <a:pt x="82" y="1474"/>
                    </a:lnTo>
                    <a:lnTo>
                      <a:pt x="87" y="1484"/>
                    </a:lnTo>
                    <a:lnTo>
                      <a:pt x="100" y="1504"/>
                    </a:lnTo>
                    <a:lnTo>
                      <a:pt x="115" y="1523"/>
                    </a:lnTo>
                    <a:lnTo>
                      <a:pt x="131" y="1540"/>
                    </a:lnTo>
                    <a:lnTo>
                      <a:pt x="150" y="1555"/>
                    </a:lnTo>
                    <a:lnTo>
                      <a:pt x="172" y="1568"/>
                    </a:lnTo>
                    <a:lnTo>
                      <a:pt x="172" y="1568"/>
                    </a:lnTo>
                    <a:lnTo>
                      <a:pt x="195" y="1579"/>
                    </a:lnTo>
                    <a:lnTo>
                      <a:pt x="218" y="1590"/>
                    </a:lnTo>
                    <a:lnTo>
                      <a:pt x="242" y="1599"/>
                    </a:lnTo>
                    <a:lnTo>
                      <a:pt x="266" y="1605"/>
                    </a:lnTo>
                    <a:lnTo>
                      <a:pt x="266" y="1605"/>
                    </a:lnTo>
                    <a:lnTo>
                      <a:pt x="297" y="1610"/>
                    </a:lnTo>
                    <a:lnTo>
                      <a:pt x="327" y="1614"/>
                    </a:lnTo>
                    <a:lnTo>
                      <a:pt x="359" y="1616"/>
                    </a:lnTo>
                    <a:lnTo>
                      <a:pt x="389" y="1618"/>
                    </a:lnTo>
                    <a:lnTo>
                      <a:pt x="389" y="1618"/>
                    </a:lnTo>
                    <a:lnTo>
                      <a:pt x="407" y="1619"/>
                    </a:lnTo>
                    <a:lnTo>
                      <a:pt x="426" y="1621"/>
                    </a:lnTo>
                    <a:lnTo>
                      <a:pt x="443" y="1624"/>
                    </a:lnTo>
                    <a:lnTo>
                      <a:pt x="460" y="1628"/>
                    </a:lnTo>
                    <a:lnTo>
                      <a:pt x="478" y="1633"/>
                    </a:lnTo>
                    <a:lnTo>
                      <a:pt x="495" y="1638"/>
                    </a:lnTo>
                    <a:lnTo>
                      <a:pt x="529" y="1651"/>
                    </a:lnTo>
                    <a:lnTo>
                      <a:pt x="529" y="1651"/>
                    </a:lnTo>
                    <a:lnTo>
                      <a:pt x="557" y="1665"/>
                    </a:lnTo>
                    <a:lnTo>
                      <a:pt x="585" y="1680"/>
                    </a:lnTo>
                    <a:lnTo>
                      <a:pt x="613" y="1697"/>
                    </a:lnTo>
                    <a:lnTo>
                      <a:pt x="641" y="1713"/>
                    </a:lnTo>
                    <a:lnTo>
                      <a:pt x="641" y="1713"/>
                    </a:lnTo>
                    <a:lnTo>
                      <a:pt x="656" y="1721"/>
                    </a:lnTo>
                    <a:lnTo>
                      <a:pt x="673" y="1727"/>
                    </a:lnTo>
                    <a:lnTo>
                      <a:pt x="689" y="1733"/>
                    </a:lnTo>
                    <a:lnTo>
                      <a:pt x="706" y="1740"/>
                    </a:lnTo>
                    <a:lnTo>
                      <a:pt x="739" y="1749"/>
                    </a:lnTo>
                    <a:lnTo>
                      <a:pt x="773" y="1755"/>
                    </a:lnTo>
                    <a:lnTo>
                      <a:pt x="809" y="1760"/>
                    </a:lnTo>
                    <a:lnTo>
                      <a:pt x="843" y="1763"/>
                    </a:lnTo>
                    <a:lnTo>
                      <a:pt x="879" y="1764"/>
                    </a:lnTo>
                    <a:lnTo>
                      <a:pt x="913" y="1764"/>
                    </a:lnTo>
                    <a:lnTo>
                      <a:pt x="913" y="1764"/>
                    </a:lnTo>
                    <a:lnTo>
                      <a:pt x="952" y="1764"/>
                    </a:lnTo>
                    <a:lnTo>
                      <a:pt x="990" y="1761"/>
                    </a:lnTo>
                    <a:lnTo>
                      <a:pt x="1030" y="1759"/>
                    </a:lnTo>
                    <a:lnTo>
                      <a:pt x="1068" y="1756"/>
                    </a:lnTo>
                    <a:lnTo>
                      <a:pt x="1146" y="1747"/>
                    </a:lnTo>
                    <a:lnTo>
                      <a:pt x="1223" y="1739"/>
                    </a:lnTo>
                    <a:lnTo>
                      <a:pt x="1223" y="1739"/>
                    </a:lnTo>
                    <a:lnTo>
                      <a:pt x="1299" y="1728"/>
                    </a:lnTo>
                    <a:lnTo>
                      <a:pt x="1376" y="1721"/>
                    </a:lnTo>
                    <a:lnTo>
                      <a:pt x="1415" y="1717"/>
                    </a:lnTo>
                    <a:lnTo>
                      <a:pt x="1453" y="1716"/>
                    </a:lnTo>
                    <a:lnTo>
                      <a:pt x="1493" y="1714"/>
                    </a:lnTo>
                    <a:lnTo>
                      <a:pt x="1531" y="1713"/>
                    </a:lnTo>
                    <a:lnTo>
                      <a:pt x="1531" y="1713"/>
                    </a:lnTo>
                    <a:lnTo>
                      <a:pt x="1569" y="1714"/>
                    </a:lnTo>
                    <a:lnTo>
                      <a:pt x="1607" y="1716"/>
                    </a:lnTo>
                    <a:lnTo>
                      <a:pt x="1683" y="1721"/>
                    </a:lnTo>
                    <a:lnTo>
                      <a:pt x="1758" y="1727"/>
                    </a:lnTo>
                    <a:lnTo>
                      <a:pt x="1834" y="1733"/>
                    </a:lnTo>
                    <a:lnTo>
                      <a:pt x="1834" y="1733"/>
                    </a:lnTo>
                    <a:lnTo>
                      <a:pt x="1908" y="1736"/>
                    </a:lnTo>
                    <a:lnTo>
                      <a:pt x="1946" y="1737"/>
                    </a:lnTo>
                    <a:lnTo>
                      <a:pt x="1983" y="1736"/>
                    </a:lnTo>
                    <a:lnTo>
                      <a:pt x="1983" y="1736"/>
                    </a:lnTo>
                    <a:lnTo>
                      <a:pt x="2020" y="1735"/>
                    </a:lnTo>
                    <a:lnTo>
                      <a:pt x="2056" y="1731"/>
                    </a:lnTo>
                    <a:lnTo>
                      <a:pt x="2128" y="1722"/>
                    </a:lnTo>
                    <a:lnTo>
                      <a:pt x="2128" y="1722"/>
                    </a:lnTo>
                    <a:lnTo>
                      <a:pt x="2151" y="1719"/>
                    </a:lnTo>
                    <a:lnTo>
                      <a:pt x="2175" y="1718"/>
                    </a:lnTo>
                    <a:lnTo>
                      <a:pt x="2221" y="1718"/>
                    </a:lnTo>
                    <a:lnTo>
                      <a:pt x="2268" y="1719"/>
                    </a:lnTo>
                    <a:lnTo>
                      <a:pt x="2314" y="1718"/>
                    </a:lnTo>
                    <a:lnTo>
                      <a:pt x="2314" y="1718"/>
                    </a:lnTo>
                    <a:lnTo>
                      <a:pt x="2334" y="1718"/>
                    </a:lnTo>
                    <a:lnTo>
                      <a:pt x="2354" y="1716"/>
                    </a:lnTo>
                    <a:lnTo>
                      <a:pt x="2375" y="1713"/>
                    </a:lnTo>
                    <a:lnTo>
                      <a:pt x="2394" y="1709"/>
                    </a:lnTo>
                    <a:lnTo>
                      <a:pt x="2414" y="1704"/>
                    </a:lnTo>
                    <a:lnTo>
                      <a:pt x="2432" y="1697"/>
                    </a:lnTo>
                    <a:lnTo>
                      <a:pt x="2450" y="1688"/>
                    </a:lnTo>
                    <a:lnTo>
                      <a:pt x="2467" y="1676"/>
                    </a:lnTo>
                    <a:lnTo>
                      <a:pt x="2467" y="1676"/>
                    </a:lnTo>
                    <a:lnTo>
                      <a:pt x="2478" y="1666"/>
                    </a:lnTo>
                    <a:lnTo>
                      <a:pt x="2486" y="1657"/>
                    </a:lnTo>
                    <a:lnTo>
                      <a:pt x="2494" y="1646"/>
                    </a:lnTo>
                    <a:lnTo>
                      <a:pt x="2502" y="1635"/>
                    </a:lnTo>
                    <a:lnTo>
                      <a:pt x="2508" y="1623"/>
                    </a:lnTo>
                    <a:lnTo>
                      <a:pt x="2514" y="1611"/>
                    </a:lnTo>
                    <a:lnTo>
                      <a:pt x="2520" y="1599"/>
                    </a:lnTo>
                    <a:lnTo>
                      <a:pt x="2523" y="1586"/>
                    </a:lnTo>
                    <a:lnTo>
                      <a:pt x="2531" y="1559"/>
                    </a:lnTo>
                    <a:lnTo>
                      <a:pt x="2535" y="1531"/>
                    </a:lnTo>
                    <a:lnTo>
                      <a:pt x="2537" y="1504"/>
                    </a:lnTo>
                    <a:lnTo>
                      <a:pt x="2540" y="1478"/>
                    </a:lnTo>
                    <a:lnTo>
                      <a:pt x="2540" y="1478"/>
                    </a:lnTo>
                    <a:lnTo>
                      <a:pt x="2540" y="1441"/>
                    </a:lnTo>
                    <a:lnTo>
                      <a:pt x="2539" y="1404"/>
                    </a:lnTo>
                    <a:lnTo>
                      <a:pt x="2535" y="1367"/>
                    </a:lnTo>
                    <a:lnTo>
                      <a:pt x="2531" y="1331"/>
                    </a:lnTo>
                    <a:lnTo>
                      <a:pt x="2531" y="1331"/>
                    </a:lnTo>
                    <a:lnTo>
                      <a:pt x="2523" y="1291"/>
                    </a:lnTo>
                    <a:lnTo>
                      <a:pt x="2516" y="1250"/>
                    </a:lnTo>
                    <a:lnTo>
                      <a:pt x="2509" y="1210"/>
                    </a:lnTo>
                    <a:lnTo>
                      <a:pt x="2503" y="1170"/>
                    </a:lnTo>
                    <a:lnTo>
                      <a:pt x="2503" y="1170"/>
                    </a:lnTo>
                    <a:lnTo>
                      <a:pt x="2500" y="1130"/>
                    </a:lnTo>
                    <a:lnTo>
                      <a:pt x="2498" y="1091"/>
                    </a:lnTo>
                    <a:lnTo>
                      <a:pt x="2497" y="1013"/>
                    </a:lnTo>
                    <a:lnTo>
                      <a:pt x="2494" y="934"/>
                    </a:lnTo>
                    <a:lnTo>
                      <a:pt x="2493" y="895"/>
                    </a:lnTo>
                    <a:lnTo>
                      <a:pt x="2490" y="857"/>
                    </a:lnTo>
                    <a:lnTo>
                      <a:pt x="2490" y="857"/>
                    </a:lnTo>
                    <a:lnTo>
                      <a:pt x="2486" y="817"/>
                    </a:lnTo>
                    <a:lnTo>
                      <a:pt x="2481" y="778"/>
                    </a:lnTo>
                    <a:lnTo>
                      <a:pt x="2470" y="699"/>
                    </a:lnTo>
                    <a:lnTo>
                      <a:pt x="2446" y="543"/>
                    </a:lnTo>
                    <a:lnTo>
                      <a:pt x="2446" y="543"/>
                    </a:lnTo>
                    <a:lnTo>
                      <a:pt x="2433" y="463"/>
                    </a:lnTo>
                    <a:lnTo>
                      <a:pt x="2422" y="382"/>
                    </a:lnTo>
                    <a:lnTo>
                      <a:pt x="2410" y="302"/>
                    </a:lnTo>
                    <a:lnTo>
                      <a:pt x="2403" y="221"/>
                    </a:lnTo>
                    <a:lnTo>
                      <a:pt x="2403" y="221"/>
                    </a:lnTo>
                    <a:lnTo>
                      <a:pt x="2400" y="183"/>
                    </a:lnTo>
                    <a:lnTo>
                      <a:pt x="2398" y="146"/>
                    </a:lnTo>
                    <a:lnTo>
                      <a:pt x="2396" y="71"/>
                    </a:lnTo>
                    <a:lnTo>
                      <a:pt x="2396" y="71"/>
                    </a:lnTo>
                    <a:lnTo>
                      <a:pt x="2384" y="78"/>
                    </a:lnTo>
                    <a:lnTo>
                      <a:pt x="2384" y="78"/>
                    </a:lnTo>
                    <a:lnTo>
                      <a:pt x="2479" y="177"/>
                    </a:lnTo>
                    <a:lnTo>
                      <a:pt x="2572" y="277"/>
                    </a:lnTo>
                    <a:lnTo>
                      <a:pt x="2663" y="380"/>
                    </a:lnTo>
                    <a:lnTo>
                      <a:pt x="2753" y="484"/>
                    </a:lnTo>
                    <a:lnTo>
                      <a:pt x="2753" y="484"/>
                    </a:lnTo>
                    <a:lnTo>
                      <a:pt x="2844" y="588"/>
                    </a:lnTo>
                    <a:lnTo>
                      <a:pt x="2888" y="640"/>
                    </a:lnTo>
                    <a:lnTo>
                      <a:pt x="2935" y="691"/>
                    </a:lnTo>
                    <a:lnTo>
                      <a:pt x="2935" y="691"/>
                    </a:lnTo>
                    <a:lnTo>
                      <a:pt x="3028" y="790"/>
                    </a:lnTo>
                    <a:lnTo>
                      <a:pt x="3028" y="790"/>
                    </a:lnTo>
                    <a:lnTo>
                      <a:pt x="3074" y="840"/>
                    </a:lnTo>
                    <a:lnTo>
                      <a:pt x="3097" y="864"/>
                    </a:lnTo>
                    <a:lnTo>
                      <a:pt x="3121" y="888"/>
                    </a:lnTo>
                    <a:lnTo>
                      <a:pt x="3121" y="888"/>
                    </a:lnTo>
                    <a:lnTo>
                      <a:pt x="3146" y="910"/>
                    </a:lnTo>
                    <a:lnTo>
                      <a:pt x="3172" y="930"/>
                    </a:lnTo>
                    <a:lnTo>
                      <a:pt x="3200" y="949"/>
                    </a:lnTo>
                    <a:lnTo>
                      <a:pt x="3227" y="967"/>
                    </a:lnTo>
                    <a:lnTo>
                      <a:pt x="3283" y="1003"/>
                    </a:lnTo>
                    <a:lnTo>
                      <a:pt x="3310" y="1022"/>
                    </a:lnTo>
                    <a:lnTo>
                      <a:pt x="3338" y="1041"/>
                    </a:lnTo>
                    <a:lnTo>
                      <a:pt x="3338" y="1041"/>
                    </a:lnTo>
                    <a:lnTo>
                      <a:pt x="3341" y="1042"/>
                    </a:lnTo>
                    <a:lnTo>
                      <a:pt x="3343" y="1042"/>
                    </a:lnTo>
                    <a:lnTo>
                      <a:pt x="3346" y="1041"/>
                    </a:lnTo>
                    <a:lnTo>
                      <a:pt x="3347" y="1039"/>
                    </a:lnTo>
                    <a:lnTo>
                      <a:pt x="3348" y="1036"/>
                    </a:lnTo>
                    <a:lnTo>
                      <a:pt x="3348" y="1033"/>
                    </a:lnTo>
                    <a:lnTo>
                      <a:pt x="3347" y="1030"/>
                    </a:lnTo>
                    <a:lnTo>
                      <a:pt x="3346" y="1027"/>
                    </a:lnTo>
                    <a:lnTo>
                      <a:pt x="3346" y="1027"/>
                    </a:lnTo>
                    <a:lnTo>
                      <a:pt x="3320" y="1009"/>
                    </a:lnTo>
                    <a:lnTo>
                      <a:pt x="3296" y="993"/>
                    </a:lnTo>
                    <a:lnTo>
                      <a:pt x="3244" y="961"/>
                    </a:lnTo>
                    <a:lnTo>
                      <a:pt x="3219" y="944"/>
                    </a:lnTo>
                    <a:lnTo>
                      <a:pt x="3194" y="928"/>
                    </a:lnTo>
                    <a:lnTo>
                      <a:pt x="3169" y="910"/>
                    </a:lnTo>
                    <a:lnTo>
                      <a:pt x="3146" y="891"/>
                    </a:lnTo>
                    <a:lnTo>
                      <a:pt x="3146" y="891"/>
                    </a:lnTo>
                    <a:lnTo>
                      <a:pt x="3122" y="869"/>
                    </a:lnTo>
                    <a:lnTo>
                      <a:pt x="3100" y="846"/>
                    </a:lnTo>
                    <a:lnTo>
                      <a:pt x="3056" y="799"/>
                    </a:lnTo>
                    <a:lnTo>
                      <a:pt x="3056" y="799"/>
                    </a:lnTo>
                    <a:lnTo>
                      <a:pt x="2963" y="699"/>
                    </a:lnTo>
                    <a:lnTo>
                      <a:pt x="2963" y="699"/>
                    </a:lnTo>
                    <a:lnTo>
                      <a:pt x="2917" y="649"/>
                    </a:lnTo>
                    <a:lnTo>
                      <a:pt x="2872" y="598"/>
                    </a:lnTo>
                    <a:lnTo>
                      <a:pt x="2783" y="495"/>
                    </a:lnTo>
                    <a:lnTo>
                      <a:pt x="2694" y="392"/>
                    </a:lnTo>
                    <a:lnTo>
                      <a:pt x="2603" y="290"/>
                    </a:lnTo>
                    <a:lnTo>
                      <a:pt x="2603" y="290"/>
                    </a:lnTo>
                    <a:lnTo>
                      <a:pt x="2500" y="177"/>
                    </a:lnTo>
                    <a:lnTo>
                      <a:pt x="2447" y="121"/>
                    </a:lnTo>
                    <a:lnTo>
                      <a:pt x="2395" y="66"/>
                    </a:lnTo>
                    <a:lnTo>
                      <a:pt x="2395" y="66"/>
                    </a:lnTo>
                    <a:lnTo>
                      <a:pt x="2392" y="65"/>
                    </a:lnTo>
                    <a:lnTo>
                      <a:pt x="2391" y="64"/>
                    </a:lnTo>
                    <a:lnTo>
                      <a:pt x="2386" y="65"/>
                    </a:lnTo>
                    <a:lnTo>
                      <a:pt x="2384" y="67"/>
                    </a:lnTo>
                    <a:lnTo>
                      <a:pt x="2381" y="71"/>
                    </a:lnTo>
                    <a:lnTo>
                      <a:pt x="2381" y="71"/>
                    </a:lnTo>
                    <a:lnTo>
                      <a:pt x="2382" y="146"/>
                    </a:lnTo>
                    <a:lnTo>
                      <a:pt x="2385" y="183"/>
                    </a:lnTo>
                    <a:lnTo>
                      <a:pt x="2387" y="221"/>
                    </a:lnTo>
                    <a:lnTo>
                      <a:pt x="2387" y="221"/>
                    </a:lnTo>
                    <a:lnTo>
                      <a:pt x="2395" y="296"/>
                    </a:lnTo>
                    <a:lnTo>
                      <a:pt x="2404" y="372"/>
                    </a:lnTo>
                    <a:lnTo>
                      <a:pt x="2404" y="372"/>
                    </a:lnTo>
                    <a:lnTo>
                      <a:pt x="2415" y="450"/>
                    </a:lnTo>
                    <a:lnTo>
                      <a:pt x="2428" y="528"/>
                    </a:lnTo>
                    <a:lnTo>
                      <a:pt x="2452" y="683"/>
                    </a:lnTo>
                    <a:lnTo>
                      <a:pt x="2452" y="683"/>
                    </a:lnTo>
                    <a:lnTo>
                      <a:pt x="2464" y="764"/>
                    </a:lnTo>
                    <a:lnTo>
                      <a:pt x="2469" y="803"/>
                    </a:lnTo>
                    <a:lnTo>
                      <a:pt x="2474" y="844"/>
                    </a:lnTo>
                    <a:lnTo>
                      <a:pt x="2474" y="844"/>
                    </a:lnTo>
                    <a:lnTo>
                      <a:pt x="2476" y="882"/>
                    </a:lnTo>
                    <a:lnTo>
                      <a:pt x="2479" y="920"/>
                    </a:lnTo>
                    <a:lnTo>
                      <a:pt x="2480" y="997"/>
                    </a:lnTo>
                    <a:lnTo>
                      <a:pt x="2480" y="997"/>
                    </a:lnTo>
                    <a:lnTo>
                      <a:pt x="2483" y="1074"/>
                    </a:lnTo>
                    <a:lnTo>
                      <a:pt x="2484" y="1112"/>
                    </a:lnTo>
                    <a:lnTo>
                      <a:pt x="2486" y="1151"/>
                    </a:lnTo>
                    <a:lnTo>
                      <a:pt x="2486" y="1151"/>
                    </a:lnTo>
                    <a:lnTo>
                      <a:pt x="2490" y="1187"/>
                    </a:lnTo>
                    <a:lnTo>
                      <a:pt x="2497" y="1224"/>
                    </a:lnTo>
                    <a:lnTo>
                      <a:pt x="2509" y="1297"/>
                    </a:lnTo>
                    <a:lnTo>
                      <a:pt x="2509" y="1297"/>
                    </a:lnTo>
                    <a:lnTo>
                      <a:pt x="2516" y="1334"/>
                    </a:lnTo>
                    <a:lnTo>
                      <a:pt x="2521" y="1371"/>
                    </a:lnTo>
                    <a:lnTo>
                      <a:pt x="2525" y="1409"/>
                    </a:lnTo>
                    <a:lnTo>
                      <a:pt x="2526" y="1447"/>
                    </a:lnTo>
                    <a:lnTo>
                      <a:pt x="2526" y="1484"/>
                    </a:lnTo>
                    <a:lnTo>
                      <a:pt x="2525" y="1503"/>
                    </a:lnTo>
                    <a:lnTo>
                      <a:pt x="2522" y="1522"/>
                    </a:lnTo>
                    <a:lnTo>
                      <a:pt x="2520" y="1540"/>
                    </a:lnTo>
                    <a:lnTo>
                      <a:pt x="2516" y="1559"/>
                    </a:lnTo>
                    <a:lnTo>
                      <a:pt x="2511" y="1577"/>
                    </a:lnTo>
                    <a:lnTo>
                      <a:pt x="2504" y="1595"/>
                    </a:lnTo>
                    <a:lnTo>
                      <a:pt x="2504" y="1595"/>
                    </a:lnTo>
                    <a:lnTo>
                      <a:pt x="2495" y="1615"/>
                    </a:lnTo>
                    <a:lnTo>
                      <a:pt x="2484" y="1633"/>
                    </a:lnTo>
                    <a:lnTo>
                      <a:pt x="2471" y="1649"/>
                    </a:lnTo>
                    <a:lnTo>
                      <a:pt x="2456" y="1663"/>
                    </a:lnTo>
                    <a:lnTo>
                      <a:pt x="2439" y="1675"/>
                    </a:lnTo>
                    <a:lnTo>
                      <a:pt x="2420" y="1685"/>
                    </a:lnTo>
                    <a:lnTo>
                      <a:pt x="2400" y="1691"/>
                    </a:lnTo>
                    <a:lnTo>
                      <a:pt x="2378" y="1698"/>
                    </a:lnTo>
                    <a:lnTo>
                      <a:pt x="2378" y="1698"/>
                    </a:lnTo>
                    <a:lnTo>
                      <a:pt x="2357" y="1700"/>
                    </a:lnTo>
                    <a:lnTo>
                      <a:pt x="2335" y="1703"/>
                    </a:lnTo>
                    <a:lnTo>
                      <a:pt x="2312" y="1704"/>
                    </a:lnTo>
                    <a:lnTo>
                      <a:pt x="2289" y="1704"/>
                    </a:lnTo>
                    <a:lnTo>
                      <a:pt x="2245" y="1704"/>
                    </a:lnTo>
                    <a:lnTo>
                      <a:pt x="2201" y="1703"/>
                    </a:lnTo>
                    <a:lnTo>
                      <a:pt x="2201" y="1703"/>
                    </a:lnTo>
                    <a:lnTo>
                      <a:pt x="2156" y="1704"/>
                    </a:lnTo>
                    <a:lnTo>
                      <a:pt x="2133" y="1707"/>
                    </a:lnTo>
                    <a:lnTo>
                      <a:pt x="2112" y="1709"/>
                    </a:lnTo>
                    <a:lnTo>
                      <a:pt x="2112" y="1709"/>
                    </a:lnTo>
                    <a:lnTo>
                      <a:pt x="2073" y="1714"/>
                    </a:lnTo>
                    <a:lnTo>
                      <a:pt x="2035" y="1718"/>
                    </a:lnTo>
                    <a:lnTo>
                      <a:pt x="1997" y="1721"/>
                    </a:lnTo>
                    <a:lnTo>
                      <a:pt x="1958" y="1722"/>
                    </a:lnTo>
                    <a:lnTo>
                      <a:pt x="1958" y="1722"/>
                    </a:lnTo>
                    <a:lnTo>
                      <a:pt x="1921" y="1722"/>
                    </a:lnTo>
                    <a:lnTo>
                      <a:pt x="1884" y="1721"/>
                    </a:lnTo>
                    <a:lnTo>
                      <a:pt x="1810" y="1716"/>
                    </a:lnTo>
                    <a:lnTo>
                      <a:pt x="1662" y="1704"/>
                    </a:lnTo>
                    <a:lnTo>
                      <a:pt x="1662" y="1704"/>
                    </a:lnTo>
                    <a:lnTo>
                      <a:pt x="1587" y="1700"/>
                    </a:lnTo>
                    <a:lnTo>
                      <a:pt x="1548" y="1699"/>
                    </a:lnTo>
                    <a:lnTo>
                      <a:pt x="1512" y="1699"/>
                    </a:lnTo>
                    <a:lnTo>
                      <a:pt x="1473" y="1700"/>
                    </a:lnTo>
                    <a:lnTo>
                      <a:pt x="1435" y="1702"/>
                    </a:lnTo>
                    <a:lnTo>
                      <a:pt x="1398" y="1704"/>
                    </a:lnTo>
                    <a:lnTo>
                      <a:pt x="1360" y="1707"/>
                    </a:lnTo>
                    <a:lnTo>
                      <a:pt x="1360" y="1707"/>
                    </a:lnTo>
                    <a:lnTo>
                      <a:pt x="1285" y="1716"/>
                    </a:lnTo>
                    <a:lnTo>
                      <a:pt x="1209" y="1725"/>
                    </a:lnTo>
                    <a:lnTo>
                      <a:pt x="1133" y="1733"/>
                    </a:lnTo>
                    <a:lnTo>
                      <a:pt x="1057" y="1742"/>
                    </a:lnTo>
                    <a:lnTo>
                      <a:pt x="1018" y="1745"/>
                    </a:lnTo>
                    <a:lnTo>
                      <a:pt x="980" y="1747"/>
                    </a:lnTo>
                    <a:lnTo>
                      <a:pt x="942" y="1749"/>
                    </a:lnTo>
                    <a:lnTo>
                      <a:pt x="905" y="1749"/>
                    </a:lnTo>
                    <a:lnTo>
                      <a:pt x="867" y="1747"/>
                    </a:lnTo>
                    <a:lnTo>
                      <a:pt x="829" y="1746"/>
                    </a:lnTo>
                    <a:lnTo>
                      <a:pt x="791" y="1742"/>
                    </a:lnTo>
                    <a:lnTo>
                      <a:pt x="753" y="1736"/>
                    </a:lnTo>
                    <a:lnTo>
                      <a:pt x="753" y="1736"/>
                    </a:lnTo>
                    <a:lnTo>
                      <a:pt x="736" y="1733"/>
                    </a:lnTo>
                    <a:lnTo>
                      <a:pt x="721" y="1728"/>
                    </a:lnTo>
                    <a:lnTo>
                      <a:pt x="705" y="1725"/>
                    </a:lnTo>
                    <a:lnTo>
                      <a:pt x="689" y="1718"/>
                    </a:lnTo>
                    <a:lnTo>
                      <a:pt x="660" y="1705"/>
                    </a:lnTo>
                    <a:lnTo>
                      <a:pt x="631" y="1689"/>
                    </a:lnTo>
                    <a:lnTo>
                      <a:pt x="631" y="1689"/>
                    </a:lnTo>
                    <a:lnTo>
                      <a:pt x="579" y="1660"/>
                    </a:lnTo>
                    <a:lnTo>
                      <a:pt x="552" y="1646"/>
                    </a:lnTo>
                    <a:lnTo>
                      <a:pt x="525" y="1633"/>
                    </a:lnTo>
                    <a:lnTo>
                      <a:pt x="525" y="1633"/>
                    </a:lnTo>
                    <a:lnTo>
                      <a:pt x="494" y="1621"/>
                    </a:lnTo>
                    <a:lnTo>
                      <a:pt x="462" y="1613"/>
                    </a:lnTo>
                    <a:lnTo>
                      <a:pt x="429" y="1606"/>
                    </a:lnTo>
                    <a:lnTo>
                      <a:pt x="396" y="1602"/>
                    </a:lnTo>
                    <a:lnTo>
                      <a:pt x="396" y="1602"/>
                    </a:lnTo>
                    <a:lnTo>
                      <a:pt x="332" y="1600"/>
                    </a:lnTo>
                    <a:lnTo>
                      <a:pt x="302" y="1596"/>
                    </a:lnTo>
                    <a:lnTo>
                      <a:pt x="286" y="1593"/>
                    </a:lnTo>
                    <a:lnTo>
                      <a:pt x="271" y="1590"/>
                    </a:lnTo>
                    <a:lnTo>
                      <a:pt x="271" y="1590"/>
                    </a:lnTo>
                    <a:lnTo>
                      <a:pt x="246" y="1583"/>
                    </a:lnTo>
                    <a:lnTo>
                      <a:pt x="222" y="1574"/>
                    </a:lnTo>
                    <a:lnTo>
                      <a:pt x="197" y="1564"/>
                    </a:lnTo>
                    <a:lnTo>
                      <a:pt x="173" y="1551"/>
                    </a:lnTo>
                    <a:lnTo>
                      <a:pt x="152" y="1537"/>
                    </a:lnTo>
                    <a:lnTo>
                      <a:pt x="141" y="1530"/>
                    </a:lnTo>
                    <a:lnTo>
                      <a:pt x="133" y="1521"/>
                    </a:lnTo>
                    <a:lnTo>
                      <a:pt x="124" y="1511"/>
                    </a:lnTo>
                    <a:lnTo>
                      <a:pt x="115" y="1502"/>
                    </a:lnTo>
                    <a:lnTo>
                      <a:pt x="107" y="1490"/>
                    </a:lnTo>
                    <a:lnTo>
                      <a:pt x="101" y="1479"/>
                    </a:lnTo>
                    <a:lnTo>
                      <a:pt x="101" y="1479"/>
                    </a:lnTo>
                    <a:lnTo>
                      <a:pt x="93" y="1465"/>
                    </a:lnTo>
                    <a:lnTo>
                      <a:pt x="88" y="1450"/>
                    </a:lnTo>
                    <a:lnTo>
                      <a:pt x="84" y="1434"/>
                    </a:lnTo>
                    <a:lnTo>
                      <a:pt x="82" y="1418"/>
                    </a:lnTo>
                    <a:lnTo>
                      <a:pt x="80" y="1403"/>
                    </a:lnTo>
                    <a:lnTo>
                      <a:pt x="80" y="1386"/>
                    </a:lnTo>
                    <a:lnTo>
                      <a:pt x="82" y="1369"/>
                    </a:lnTo>
                    <a:lnTo>
                      <a:pt x="83" y="1353"/>
                    </a:lnTo>
                    <a:lnTo>
                      <a:pt x="89" y="1321"/>
                    </a:lnTo>
                    <a:lnTo>
                      <a:pt x="98" y="1288"/>
                    </a:lnTo>
                    <a:lnTo>
                      <a:pt x="107" y="1257"/>
                    </a:lnTo>
                    <a:lnTo>
                      <a:pt x="117" y="1227"/>
                    </a:lnTo>
                    <a:lnTo>
                      <a:pt x="117" y="1227"/>
                    </a:lnTo>
                    <a:lnTo>
                      <a:pt x="141" y="1161"/>
                    </a:lnTo>
                    <a:lnTo>
                      <a:pt x="153" y="1126"/>
                    </a:lnTo>
                    <a:lnTo>
                      <a:pt x="162" y="1092"/>
                    </a:lnTo>
                    <a:lnTo>
                      <a:pt x="162" y="1092"/>
                    </a:lnTo>
                    <a:lnTo>
                      <a:pt x="169" y="1056"/>
                    </a:lnTo>
                    <a:lnTo>
                      <a:pt x="175" y="1021"/>
                    </a:lnTo>
                    <a:lnTo>
                      <a:pt x="178" y="985"/>
                    </a:lnTo>
                    <a:lnTo>
                      <a:pt x="181" y="949"/>
                    </a:lnTo>
                    <a:lnTo>
                      <a:pt x="181" y="949"/>
                    </a:lnTo>
                    <a:lnTo>
                      <a:pt x="190" y="797"/>
                    </a:lnTo>
                    <a:lnTo>
                      <a:pt x="194" y="720"/>
                    </a:lnTo>
                    <a:lnTo>
                      <a:pt x="195" y="644"/>
                    </a:lnTo>
                    <a:lnTo>
                      <a:pt x="195" y="644"/>
                    </a:lnTo>
                    <a:lnTo>
                      <a:pt x="194" y="571"/>
                    </a:lnTo>
                    <a:lnTo>
                      <a:pt x="191" y="498"/>
                    </a:lnTo>
                    <a:lnTo>
                      <a:pt x="187" y="425"/>
                    </a:lnTo>
                    <a:lnTo>
                      <a:pt x="185" y="352"/>
                    </a:lnTo>
                    <a:lnTo>
                      <a:pt x="185" y="352"/>
                    </a:lnTo>
                    <a:lnTo>
                      <a:pt x="185" y="230"/>
                    </a:lnTo>
                    <a:lnTo>
                      <a:pt x="182" y="169"/>
                    </a:lnTo>
                    <a:lnTo>
                      <a:pt x="181" y="140"/>
                    </a:lnTo>
                    <a:lnTo>
                      <a:pt x="177" y="109"/>
                    </a:lnTo>
                    <a:lnTo>
                      <a:pt x="177" y="109"/>
                    </a:lnTo>
                    <a:lnTo>
                      <a:pt x="175" y="83"/>
                    </a:lnTo>
                    <a:lnTo>
                      <a:pt x="169" y="56"/>
                    </a:lnTo>
                    <a:lnTo>
                      <a:pt x="162" y="30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2" y="2"/>
                    </a:lnTo>
                    <a:lnTo>
                      <a:pt x="148" y="0"/>
                    </a:lnTo>
                    <a:lnTo>
                      <a:pt x="144" y="0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21" y="24"/>
                    </a:lnTo>
                    <a:lnTo>
                      <a:pt x="103" y="47"/>
                    </a:lnTo>
                    <a:lnTo>
                      <a:pt x="86" y="70"/>
                    </a:lnTo>
                    <a:lnTo>
                      <a:pt x="69" y="94"/>
                    </a:lnTo>
                    <a:lnTo>
                      <a:pt x="35" y="142"/>
                    </a:lnTo>
                    <a:lnTo>
                      <a:pt x="2" y="191"/>
                    </a:lnTo>
                    <a:lnTo>
                      <a:pt x="2" y="191"/>
                    </a:lnTo>
                    <a:lnTo>
                      <a:pt x="0" y="195"/>
                    </a:lnTo>
                    <a:lnTo>
                      <a:pt x="2" y="197"/>
                    </a:lnTo>
                    <a:lnTo>
                      <a:pt x="3" y="200"/>
                    </a:lnTo>
                    <a:lnTo>
                      <a:pt x="4" y="201"/>
                    </a:lnTo>
                    <a:lnTo>
                      <a:pt x="8" y="202"/>
                    </a:lnTo>
                    <a:lnTo>
                      <a:pt x="11" y="202"/>
                    </a:lnTo>
                    <a:lnTo>
                      <a:pt x="13" y="201"/>
                    </a:lnTo>
                    <a:lnTo>
                      <a:pt x="16" y="200"/>
                    </a:lnTo>
                    <a:lnTo>
                      <a:pt x="16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1" name="Freeform 178">
                <a:extLst>
                  <a:ext uri="{FF2B5EF4-FFF2-40B4-BE49-F238E27FC236}">
                    <a16:creationId xmlns:a16="http://schemas.microsoft.com/office/drawing/2014/main" id="{7904E625-C352-E4A7-E1BE-C67AA3C06C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3194"/>
                <a:ext cx="427" cy="469"/>
              </a:xfrm>
              <a:custGeom>
                <a:avLst/>
                <a:gdLst>
                  <a:gd name="T0" fmla="*/ 1 w 852"/>
                  <a:gd name="T1" fmla="*/ 14 h 937"/>
                  <a:gd name="T2" fmla="*/ 47 w 852"/>
                  <a:gd name="T3" fmla="*/ 58 h 937"/>
                  <a:gd name="T4" fmla="*/ 90 w 852"/>
                  <a:gd name="T5" fmla="*/ 105 h 937"/>
                  <a:gd name="T6" fmla="*/ 170 w 852"/>
                  <a:gd name="T7" fmla="*/ 203 h 937"/>
                  <a:gd name="T8" fmla="*/ 207 w 852"/>
                  <a:gd name="T9" fmla="*/ 255 h 937"/>
                  <a:gd name="T10" fmla="*/ 279 w 852"/>
                  <a:gd name="T11" fmla="*/ 361 h 937"/>
                  <a:gd name="T12" fmla="*/ 313 w 852"/>
                  <a:gd name="T13" fmla="*/ 414 h 937"/>
                  <a:gd name="T14" fmla="*/ 381 w 852"/>
                  <a:gd name="T15" fmla="*/ 522 h 937"/>
                  <a:gd name="T16" fmla="*/ 442 w 852"/>
                  <a:gd name="T17" fmla="*/ 624 h 937"/>
                  <a:gd name="T18" fmla="*/ 458 w 852"/>
                  <a:gd name="T19" fmla="*/ 650 h 937"/>
                  <a:gd name="T20" fmla="*/ 495 w 852"/>
                  <a:gd name="T21" fmla="*/ 699 h 937"/>
                  <a:gd name="T22" fmla="*/ 516 w 852"/>
                  <a:gd name="T23" fmla="*/ 722 h 937"/>
                  <a:gd name="T24" fmla="*/ 559 w 852"/>
                  <a:gd name="T25" fmla="*/ 763 h 937"/>
                  <a:gd name="T26" fmla="*/ 607 w 852"/>
                  <a:gd name="T27" fmla="*/ 797 h 937"/>
                  <a:gd name="T28" fmla="*/ 633 w 852"/>
                  <a:gd name="T29" fmla="*/ 814 h 937"/>
                  <a:gd name="T30" fmla="*/ 713 w 852"/>
                  <a:gd name="T31" fmla="*/ 856 h 937"/>
                  <a:gd name="T32" fmla="*/ 765 w 852"/>
                  <a:gd name="T33" fmla="*/ 885 h 937"/>
                  <a:gd name="T34" fmla="*/ 816 w 852"/>
                  <a:gd name="T35" fmla="*/ 917 h 937"/>
                  <a:gd name="T36" fmla="*/ 838 w 852"/>
                  <a:gd name="T37" fmla="*/ 935 h 937"/>
                  <a:gd name="T38" fmla="*/ 842 w 852"/>
                  <a:gd name="T39" fmla="*/ 937 h 937"/>
                  <a:gd name="T40" fmla="*/ 847 w 852"/>
                  <a:gd name="T41" fmla="*/ 936 h 937"/>
                  <a:gd name="T42" fmla="*/ 851 w 852"/>
                  <a:gd name="T43" fmla="*/ 932 h 937"/>
                  <a:gd name="T44" fmla="*/ 852 w 852"/>
                  <a:gd name="T45" fmla="*/ 927 h 937"/>
                  <a:gd name="T46" fmla="*/ 850 w 852"/>
                  <a:gd name="T47" fmla="*/ 924 h 937"/>
                  <a:gd name="T48" fmla="*/ 802 w 852"/>
                  <a:gd name="T49" fmla="*/ 889 h 937"/>
                  <a:gd name="T50" fmla="*/ 749 w 852"/>
                  <a:gd name="T51" fmla="*/ 858 h 937"/>
                  <a:gd name="T52" fmla="*/ 644 w 852"/>
                  <a:gd name="T53" fmla="*/ 802 h 937"/>
                  <a:gd name="T54" fmla="*/ 619 w 852"/>
                  <a:gd name="T55" fmla="*/ 787 h 937"/>
                  <a:gd name="T56" fmla="*/ 570 w 852"/>
                  <a:gd name="T57" fmla="*/ 751 h 937"/>
                  <a:gd name="T58" fmla="*/ 547 w 852"/>
                  <a:gd name="T59" fmla="*/ 732 h 937"/>
                  <a:gd name="T60" fmla="*/ 505 w 852"/>
                  <a:gd name="T61" fmla="*/ 688 h 937"/>
                  <a:gd name="T62" fmla="*/ 470 w 852"/>
                  <a:gd name="T63" fmla="*/ 638 h 937"/>
                  <a:gd name="T64" fmla="*/ 453 w 852"/>
                  <a:gd name="T65" fmla="*/ 614 h 937"/>
                  <a:gd name="T66" fmla="*/ 408 w 852"/>
                  <a:gd name="T67" fmla="*/ 536 h 937"/>
                  <a:gd name="T68" fmla="*/ 340 w 852"/>
                  <a:gd name="T69" fmla="*/ 429 h 937"/>
                  <a:gd name="T70" fmla="*/ 307 w 852"/>
                  <a:gd name="T71" fmla="*/ 376 h 937"/>
                  <a:gd name="T72" fmla="*/ 236 w 852"/>
                  <a:gd name="T73" fmla="*/ 269 h 937"/>
                  <a:gd name="T74" fmla="*/ 199 w 852"/>
                  <a:gd name="T75" fmla="*/ 217 h 937"/>
                  <a:gd name="T76" fmla="*/ 122 w 852"/>
                  <a:gd name="T77" fmla="*/ 117 h 937"/>
                  <a:gd name="T78" fmla="*/ 57 w 852"/>
                  <a:gd name="T79" fmla="*/ 46 h 937"/>
                  <a:gd name="T80" fmla="*/ 35 w 852"/>
                  <a:gd name="T81" fmla="*/ 25 h 937"/>
                  <a:gd name="T82" fmla="*/ 12 w 852"/>
                  <a:gd name="T83" fmla="*/ 3 h 937"/>
                  <a:gd name="T84" fmla="*/ 6 w 852"/>
                  <a:gd name="T85" fmla="*/ 0 h 937"/>
                  <a:gd name="T86" fmla="*/ 1 w 852"/>
                  <a:gd name="T87" fmla="*/ 3 h 937"/>
                  <a:gd name="T88" fmla="*/ 0 w 852"/>
                  <a:gd name="T89" fmla="*/ 8 h 937"/>
                  <a:gd name="T90" fmla="*/ 1 w 852"/>
                  <a:gd name="T91" fmla="*/ 14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52" h="937">
                    <a:moveTo>
                      <a:pt x="1" y="14"/>
                    </a:moveTo>
                    <a:lnTo>
                      <a:pt x="1" y="14"/>
                    </a:lnTo>
                    <a:lnTo>
                      <a:pt x="25" y="36"/>
                    </a:lnTo>
                    <a:lnTo>
                      <a:pt x="47" y="58"/>
                    </a:lnTo>
                    <a:lnTo>
                      <a:pt x="68" y="81"/>
                    </a:lnTo>
                    <a:lnTo>
                      <a:pt x="90" y="105"/>
                    </a:lnTo>
                    <a:lnTo>
                      <a:pt x="130" y="153"/>
                    </a:lnTo>
                    <a:lnTo>
                      <a:pt x="170" y="203"/>
                    </a:lnTo>
                    <a:lnTo>
                      <a:pt x="170" y="203"/>
                    </a:lnTo>
                    <a:lnTo>
                      <a:pt x="207" y="255"/>
                    </a:lnTo>
                    <a:lnTo>
                      <a:pt x="244" y="307"/>
                    </a:lnTo>
                    <a:lnTo>
                      <a:pt x="279" y="361"/>
                    </a:lnTo>
                    <a:lnTo>
                      <a:pt x="313" y="414"/>
                    </a:lnTo>
                    <a:lnTo>
                      <a:pt x="313" y="414"/>
                    </a:lnTo>
                    <a:lnTo>
                      <a:pt x="381" y="522"/>
                    </a:lnTo>
                    <a:lnTo>
                      <a:pt x="381" y="522"/>
                    </a:lnTo>
                    <a:lnTo>
                      <a:pt x="411" y="573"/>
                    </a:lnTo>
                    <a:lnTo>
                      <a:pt x="442" y="624"/>
                    </a:lnTo>
                    <a:lnTo>
                      <a:pt x="442" y="624"/>
                    </a:lnTo>
                    <a:lnTo>
                      <a:pt x="458" y="650"/>
                    </a:lnTo>
                    <a:lnTo>
                      <a:pt x="476" y="675"/>
                    </a:lnTo>
                    <a:lnTo>
                      <a:pt x="495" y="699"/>
                    </a:lnTo>
                    <a:lnTo>
                      <a:pt x="516" y="722"/>
                    </a:lnTo>
                    <a:lnTo>
                      <a:pt x="516" y="722"/>
                    </a:lnTo>
                    <a:lnTo>
                      <a:pt x="536" y="742"/>
                    </a:lnTo>
                    <a:lnTo>
                      <a:pt x="559" y="763"/>
                    </a:lnTo>
                    <a:lnTo>
                      <a:pt x="583" y="781"/>
                    </a:lnTo>
                    <a:lnTo>
                      <a:pt x="607" y="797"/>
                    </a:lnTo>
                    <a:lnTo>
                      <a:pt x="607" y="797"/>
                    </a:lnTo>
                    <a:lnTo>
                      <a:pt x="633" y="814"/>
                    </a:lnTo>
                    <a:lnTo>
                      <a:pt x="659" y="828"/>
                    </a:lnTo>
                    <a:lnTo>
                      <a:pt x="713" y="856"/>
                    </a:lnTo>
                    <a:lnTo>
                      <a:pt x="739" y="870"/>
                    </a:lnTo>
                    <a:lnTo>
                      <a:pt x="765" y="885"/>
                    </a:lnTo>
                    <a:lnTo>
                      <a:pt x="791" y="900"/>
                    </a:lnTo>
                    <a:lnTo>
                      <a:pt x="816" y="917"/>
                    </a:lnTo>
                    <a:lnTo>
                      <a:pt x="816" y="917"/>
                    </a:lnTo>
                    <a:lnTo>
                      <a:pt x="838" y="935"/>
                    </a:lnTo>
                    <a:lnTo>
                      <a:pt x="838" y="935"/>
                    </a:lnTo>
                    <a:lnTo>
                      <a:pt x="842" y="937"/>
                    </a:lnTo>
                    <a:lnTo>
                      <a:pt x="845" y="937"/>
                    </a:lnTo>
                    <a:lnTo>
                      <a:pt x="847" y="936"/>
                    </a:lnTo>
                    <a:lnTo>
                      <a:pt x="850" y="935"/>
                    </a:lnTo>
                    <a:lnTo>
                      <a:pt x="851" y="932"/>
                    </a:lnTo>
                    <a:lnTo>
                      <a:pt x="852" y="930"/>
                    </a:lnTo>
                    <a:lnTo>
                      <a:pt x="852" y="927"/>
                    </a:lnTo>
                    <a:lnTo>
                      <a:pt x="850" y="924"/>
                    </a:lnTo>
                    <a:lnTo>
                      <a:pt x="850" y="924"/>
                    </a:lnTo>
                    <a:lnTo>
                      <a:pt x="826" y="905"/>
                    </a:lnTo>
                    <a:lnTo>
                      <a:pt x="802" y="889"/>
                    </a:lnTo>
                    <a:lnTo>
                      <a:pt x="776" y="874"/>
                    </a:lnTo>
                    <a:lnTo>
                      <a:pt x="749" y="858"/>
                    </a:lnTo>
                    <a:lnTo>
                      <a:pt x="697" y="830"/>
                    </a:lnTo>
                    <a:lnTo>
                      <a:pt x="644" y="802"/>
                    </a:lnTo>
                    <a:lnTo>
                      <a:pt x="644" y="802"/>
                    </a:lnTo>
                    <a:lnTo>
                      <a:pt x="619" y="787"/>
                    </a:lnTo>
                    <a:lnTo>
                      <a:pt x="593" y="770"/>
                    </a:lnTo>
                    <a:lnTo>
                      <a:pt x="570" y="751"/>
                    </a:lnTo>
                    <a:lnTo>
                      <a:pt x="547" y="732"/>
                    </a:lnTo>
                    <a:lnTo>
                      <a:pt x="547" y="732"/>
                    </a:lnTo>
                    <a:lnTo>
                      <a:pt x="526" y="711"/>
                    </a:lnTo>
                    <a:lnTo>
                      <a:pt x="505" y="688"/>
                    </a:lnTo>
                    <a:lnTo>
                      <a:pt x="488" y="664"/>
                    </a:lnTo>
                    <a:lnTo>
                      <a:pt x="470" y="638"/>
                    </a:lnTo>
                    <a:lnTo>
                      <a:pt x="470" y="638"/>
                    </a:lnTo>
                    <a:lnTo>
                      <a:pt x="453" y="614"/>
                    </a:lnTo>
                    <a:lnTo>
                      <a:pt x="438" y="587"/>
                    </a:lnTo>
                    <a:lnTo>
                      <a:pt x="408" y="536"/>
                    </a:lnTo>
                    <a:lnTo>
                      <a:pt x="408" y="536"/>
                    </a:lnTo>
                    <a:lnTo>
                      <a:pt x="340" y="429"/>
                    </a:lnTo>
                    <a:lnTo>
                      <a:pt x="340" y="429"/>
                    </a:lnTo>
                    <a:lnTo>
                      <a:pt x="307" y="376"/>
                    </a:lnTo>
                    <a:lnTo>
                      <a:pt x="272" y="322"/>
                    </a:lnTo>
                    <a:lnTo>
                      <a:pt x="236" y="269"/>
                    </a:lnTo>
                    <a:lnTo>
                      <a:pt x="199" y="217"/>
                    </a:lnTo>
                    <a:lnTo>
                      <a:pt x="199" y="217"/>
                    </a:lnTo>
                    <a:lnTo>
                      <a:pt x="161" y="167"/>
                    </a:lnTo>
                    <a:lnTo>
                      <a:pt x="122" y="117"/>
                    </a:lnTo>
                    <a:lnTo>
                      <a:pt x="80" y="69"/>
                    </a:lnTo>
                    <a:lnTo>
                      <a:pt x="57" y="46"/>
                    </a:lnTo>
                    <a:lnTo>
                      <a:pt x="35" y="25"/>
                    </a:lnTo>
                    <a:lnTo>
                      <a:pt x="35" y="25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2" name="Freeform 179">
                <a:extLst>
                  <a:ext uri="{FF2B5EF4-FFF2-40B4-BE49-F238E27FC236}">
                    <a16:creationId xmlns:a16="http://schemas.microsoft.com/office/drawing/2014/main" id="{85708487-A5B5-DECD-635F-4F24194CC7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4" y="3087"/>
                <a:ext cx="150" cy="259"/>
              </a:xfrm>
              <a:custGeom>
                <a:avLst/>
                <a:gdLst>
                  <a:gd name="T0" fmla="*/ 1 w 300"/>
                  <a:gd name="T1" fmla="*/ 12 h 520"/>
                  <a:gd name="T2" fmla="*/ 32 w 300"/>
                  <a:gd name="T3" fmla="*/ 61 h 520"/>
                  <a:gd name="T4" fmla="*/ 55 w 300"/>
                  <a:gd name="T5" fmla="*/ 114 h 520"/>
                  <a:gd name="T6" fmla="*/ 74 w 300"/>
                  <a:gd name="T7" fmla="*/ 168 h 520"/>
                  <a:gd name="T8" fmla="*/ 92 w 300"/>
                  <a:gd name="T9" fmla="*/ 224 h 520"/>
                  <a:gd name="T10" fmla="*/ 120 w 300"/>
                  <a:gd name="T11" fmla="*/ 308 h 520"/>
                  <a:gd name="T12" fmla="*/ 143 w 300"/>
                  <a:gd name="T13" fmla="*/ 363 h 520"/>
                  <a:gd name="T14" fmla="*/ 172 w 300"/>
                  <a:gd name="T15" fmla="*/ 415 h 520"/>
                  <a:gd name="T16" fmla="*/ 188 w 300"/>
                  <a:gd name="T17" fmla="*/ 439 h 520"/>
                  <a:gd name="T18" fmla="*/ 210 w 300"/>
                  <a:gd name="T19" fmla="*/ 464 h 520"/>
                  <a:gd name="T20" fmla="*/ 234 w 300"/>
                  <a:gd name="T21" fmla="*/ 485 h 520"/>
                  <a:gd name="T22" fmla="*/ 259 w 300"/>
                  <a:gd name="T23" fmla="*/ 504 h 520"/>
                  <a:gd name="T24" fmla="*/ 289 w 300"/>
                  <a:gd name="T25" fmla="*/ 518 h 520"/>
                  <a:gd name="T26" fmla="*/ 291 w 300"/>
                  <a:gd name="T27" fmla="*/ 520 h 520"/>
                  <a:gd name="T28" fmla="*/ 298 w 300"/>
                  <a:gd name="T29" fmla="*/ 517 h 520"/>
                  <a:gd name="T30" fmla="*/ 300 w 300"/>
                  <a:gd name="T31" fmla="*/ 512 h 520"/>
                  <a:gd name="T32" fmla="*/ 299 w 300"/>
                  <a:gd name="T33" fmla="*/ 507 h 520"/>
                  <a:gd name="T34" fmla="*/ 296 w 300"/>
                  <a:gd name="T35" fmla="*/ 506 h 520"/>
                  <a:gd name="T36" fmla="*/ 271 w 300"/>
                  <a:gd name="T37" fmla="*/ 493 h 520"/>
                  <a:gd name="T38" fmla="*/ 248 w 300"/>
                  <a:gd name="T39" fmla="*/ 476 h 520"/>
                  <a:gd name="T40" fmla="*/ 226 w 300"/>
                  <a:gd name="T41" fmla="*/ 458 h 520"/>
                  <a:gd name="T42" fmla="*/ 207 w 300"/>
                  <a:gd name="T43" fmla="*/ 438 h 520"/>
                  <a:gd name="T44" fmla="*/ 190 w 300"/>
                  <a:gd name="T45" fmla="*/ 415 h 520"/>
                  <a:gd name="T46" fmla="*/ 162 w 300"/>
                  <a:gd name="T47" fmla="*/ 367 h 520"/>
                  <a:gd name="T48" fmla="*/ 149 w 300"/>
                  <a:gd name="T49" fmla="*/ 340 h 520"/>
                  <a:gd name="T50" fmla="*/ 127 w 300"/>
                  <a:gd name="T51" fmla="*/ 285 h 520"/>
                  <a:gd name="T52" fmla="*/ 90 w 300"/>
                  <a:gd name="T53" fmla="*/ 172 h 520"/>
                  <a:gd name="T54" fmla="*/ 71 w 300"/>
                  <a:gd name="T55" fmla="*/ 116 h 520"/>
                  <a:gd name="T56" fmla="*/ 47 w 300"/>
                  <a:gd name="T57" fmla="*/ 58 h 520"/>
                  <a:gd name="T58" fmla="*/ 15 w 300"/>
                  <a:gd name="T59" fmla="*/ 4 h 520"/>
                  <a:gd name="T60" fmla="*/ 13 w 300"/>
                  <a:gd name="T61" fmla="*/ 2 h 520"/>
                  <a:gd name="T62" fmla="*/ 7 w 300"/>
                  <a:gd name="T63" fmla="*/ 2 h 520"/>
                  <a:gd name="T64" fmla="*/ 1 w 300"/>
                  <a:gd name="T65" fmla="*/ 4 h 520"/>
                  <a:gd name="T66" fmla="*/ 0 w 300"/>
                  <a:gd name="T67" fmla="*/ 9 h 520"/>
                  <a:gd name="T68" fmla="*/ 1 w 300"/>
                  <a:gd name="T69" fmla="*/ 12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0" h="520">
                    <a:moveTo>
                      <a:pt x="1" y="12"/>
                    </a:moveTo>
                    <a:lnTo>
                      <a:pt x="1" y="12"/>
                    </a:lnTo>
                    <a:lnTo>
                      <a:pt x="18" y="36"/>
                    </a:lnTo>
                    <a:lnTo>
                      <a:pt x="32" y="61"/>
                    </a:lnTo>
                    <a:lnTo>
                      <a:pt x="43" y="87"/>
                    </a:lnTo>
                    <a:lnTo>
                      <a:pt x="55" y="114"/>
                    </a:lnTo>
                    <a:lnTo>
                      <a:pt x="65" y="142"/>
                    </a:lnTo>
                    <a:lnTo>
                      <a:pt x="74" y="168"/>
                    </a:lnTo>
                    <a:lnTo>
                      <a:pt x="92" y="224"/>
                    </a:lnTo>
                    <a:lnTo>
                      <a:pt x="92" y="224"/>
                    </a:lnTo>
                    <a:lnTo>
                      <a:pt x="110" y="280"/>
                    </a:lnTo>
                    <a:lnTo>
                      <a:pt x="120" y="308"/>
                    </a:lnTo>
                    <a:lnTo>
                      <a:pt x="131" y="336"/>
                    </a:lnTo>
                    <a:lnTo>
                      <a:pt x="143" y="363"/>
                    </a:lnTo>
                    <a:lnTo>
                      <a:pt x="157" y="390"/>
                    </a:lnTo>
                    <a:lnTo>
                      <a:pt x="172" y="415"/>
                    </a:lnTo>
                    <a:lnTo>
                      <a:pt x="188" y="439"/>
                    </a:lnTo>
                    <a:lnTo>
                      <a:pt x="188" y="439"/>
                    </a:lnTo>
                    <a:lnTo>
                      <a:pt x="198" y="452"/>
                    </a:lnTo>
                    <a:lnTo>
                      <a:pt x="210" y="464"/>
                    </a:lnTo>
                    <a:lnTo>
                      <a:pt x="221" y="475"/>
                    </a:lnTo>
                    <a:lnTo>
                      <a:pt x="234" y="485"/>
                    </a:lnTo>
                    <a:lnTo>
                      <a:pt x="247" y="495"/>
                    </a:lnTo>
                    <a:lnTo>
                      <a:pt x="259" y="504"/>
                    </a:lnTo>
                    <a:lnTo>
                      <a:pt x="273" y="512"/>
                    </a:lnTo>
                    <a:lnTo>
                      <a:pt x="289" y="518"/>
                    </a:lnTo>
                    <a:lnTo>
                      <a:pt x="289" y="518"/>
                    </a:lnTo>
                    <a:lnTo>
                      <a:pt x="291" y="520"/>
                    </a:lnTo>
                    <a:lnTo>
                      <a:pt x="295" y="518"/>
                    </a:lnTo>
                    <a:lnTo>
                      <a:pt x="298" y="517"/>
                    </a:lnTo>
                    <a:lnTo>
                      <a:pt x="299" y="516"/>
                    </a:lnTo>
                    <a:lnTo>
                      <a:pt x="300" y="512"/>
                    </a:lnTo>
                    <a:lnTo>
                      <a:pt x="300" y="509"/>
                    </a:lnTo>
                    <a:lnTo>
                      <a:pt x="299" y="507"/>
                    </a:lnTo>
                    <a:lnTo>
                      <a:pt x="296" y="506"/>
                    </a:lnTo>
                    <a:lnTo>
                      <a:pt x="296" y="506"/>
                    </a:lnTo>
                    <a:lnTo>
                      <a:pt x="284" y="499"/>
                    </a:lnTo>
                    <a:lnTo>
                      <a:pt x="271" y="493"/>
                    </a:lnTo>
                    <a:lnTo>
                      <a:pt x="259" y="485"/>
                    </a:lnTo>
                    <a:lnTo>
                      <a:pt x="248" y="476"/>
                    </a:lnTo>
                    <a:lnTo>
                      <a:pt x="237" y="469"/>
                    </a:lnTo>
                    <a:lnTo>
                      <a:pt x="226" y="458"/>
                    </a:lnTo>
                    <a:lnTo>
                      <a:pt x="216" y="448"/>
                    </a:lnTo>
                    <a:lnTo>
                      <a:pt x="207" y="438"/>
                    </a:lnTo>
                    <a:lnTo>
                      <a:pt x="207" y="438"/>
                    </a:lnTo>
                    <a:lnTo>
                      <a:pt x="190" y="415"/>
                    </a:lnTo>
                    <a:lnTo>
                      <a:pt x="174" y="391"/>
                    </a:lnTo>
                    <a:lnTo>
                      <a:pt x="162" y="367"/>
                    </a:lnTo>
                    <a:lnTo>
                      <a:pt x="149" y="340"/>
                    </a:lnTo>
                    <a:lnTo>
                      <a:pt x="149" y="340"/>
                    </a:lnTo>
                    <a:lnTo>
                      <a:pt x="137" y="313"/>
                    </a:lnTo>
                    <a:lnTo>
                      <a:pt x="127" y="285"/>
                    </a:lnTo>
                    <a:lnTo>
                      <a:pt x="108" y="229"/>
                    </a:lnTo>
                    <a:lnTo>
                      <a:pt x="90" y="172"/>
                    </a:lnTo>
                    <a:lnTo>
                      <a:pt x="71" y="116"/>
                    </a:lnTo>
                    <a:lnTo>
                      <a:pt x="71" y="116"/>
                    </a:lnTo>
                    <a:lnTo>
                      <a:pt x="60" y="87"/>
                    </a:lnTo>
                    <a:lnTo>
                      <a:pt x="47" y="58"/>
                    </a:lnTo>
                    <a:lnTo>
                      <a:pt x="32" y="31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4" y="2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3" name="Freeform 180">
                <a:extLst>
                  <a:ext uri="{FF2B5EF4-FFF2-40B4-BE49-F238E27FC236}">
                    <a16:creationId xmlns:a16="http://schemas.microsoft.com/office/drawing/2014/main" id="{8059379C-1901-5681-207B-E14A2408F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7" y="2424"/>
                <a:ext cx="486" cy="917"/>
              </a:xfrm>
              <a:custGeom>
                <a:avLst/>
                <a:gdLst>
                  <a:gd name="T0" fmla="*/ 27 w 972"/>
                  <a:gd name="T1" fmla="*/ 24 h 1833"/>
                  <a:gd name="T2" fmla="*/ 86 w 972"/>
                  <a:gd name="T3" fmla="*/ 58 h 1833"/>
                  <a:gd name="T4" fmla="*/ 140 w 972"/>
                  <a:gd name="T5" fmla="*/ 100 h 1833"/>
                  <a:gd name="T6" fmla="*/ 172 w 972"/>
                  <a:gd name="T7" fmla="*/ 130 h 1833"/>
                  <a:gd name="T8" fmla="*/ 214 w 972"/>
                  <a:gd name="T9" fmla="*/ 178 h 1833"/>
                  <a:gd name="T10" fmla="*/ 259 w 972"/>
                  <a:gd name="T11" fmla="*/ 250 h 1833"/>
                  <a:gd name="T12" fmla="*/ 322 w 972"/>
                  <a:gd name="T13" fmla="*/ 368 h 1833"/>
                  <a:gd name="T14" fmla="*/ 385 w 972"/>
                  <a:gd name="T15" fmla="*/ 507 h 1833"/>
                  <a:gd name="T16" fmla="*/ 427 w 972"/>
                  <a:gd name="T17" fmla="*/ 607 h 1833"/>
                  <a:gd name="T18" fmla="*/ 482 w 972"/>
                  <a:gd name="T19" fmla="*/ 768 h 1833"/>
                  <a:gd name="T20" fmla="*/ 514 w 972"/>
                  <a:gd name="T21" fmla="*/ 878 h 1833"/>
                  <a:gd name="T22" fmla="*/ 543 w 972"/>
                  <a:gd name="T23" fmla="*/ 990 h 1833"/>
                  <a:gd name="T24" fmla="*/ 573 w 972"/>
                  <a:gd name="T25" fmla="*/ 1101 h 1833"/>
                  <a:gd name="T26" fmla="*/ 636 w 972"/>
                  <a:gd name="T27" fmla="*/ 1263 h 1833"/>
                  <a:gd name="T28" fmla="*/ 680 w 972"/>
                  <a:gd name="T29" fmla="*/ 1371 h 1833"/>
                  <a:gd name="T30" fmla="*/ 713 w 972"/>
                  <a:gd name="T31" fmla="*/ 1467 h 1833"/>
                  <a:gd name="T32" fmla="*/ 751 w 972"/>
                  <a:gd name="T33" fmla="*/ 1581 h 1833"/>
                  <a:gd name="T34" fmla="*/ 782 w 972"/>
                  <a:gd name="T35" fmla="*/ 1646 h 1833"/>
                  <a:gd name="T36" fmla="*/ 808 w 972"/>
                  <a:gd name="T37" fmla="*/ 1687 h 1833"/>
                  <a:gd name="T38" fmla="*/ 839 w 972"/>
                  <a:gd name="T39" fmla="*/ 1724 h 1833"/>
                  <a:gd name="T40" fmla="*/ 919 w 972"/>
                  <a:gd name="T41" fmla="*/ 1796 h 1833"/>
                  <a:gd name="T42" fmla="*/ 962 w 972"/>
                  <a:gd name="T43" fmla="*/ 1831 h 1833"/>
                  <a:gd name="T44" fmla="*/ 967 w 972"/>
                  <a:gd name="T45" fmla="*/ 1832 h 1833"/>
                  <a:gd name="T46" fmla="*/ 972 w 972"/>
                  <a:gd name="T47" fmla="*/ 1827 h 1833"/>
                  <a:gd name="T48" fmla="*/ 970 w 972"/>
                  <a:gd name="T49" fmla="*/ 1818 h 1833"/>
                  <a:gd name="T50" fmla="*/ 925 w 972"/>
                  <a:gd name="T51" fmla="*/ 1781 h 1833"/>
                  <a:gd name="T52" fmla="*/ 863 w 972"/>
                  <a:gd name="T53" fmla="*/ 1725 h 1833"/>
                  <a:gd name="T54" fmla="*/ 814 w 972"/>
                  <a:gd name="T55" fmla="*/ 1668 h 1833"/>
                  <a:gd name="T56" fmla="*/ 789 w 972"/>
                  <a:gd name="T57" fmla="*/ 1627 h 1833"/>
                  <a:gd name="T58" fmla="*/ 753 w 972"/>
                  <a:gd name="T59" fmla="*/ 1538 h 1833"/>
                  <a:gd name="T60" fmla="*/ 722 w 972"/>
                  <a:gd name="T61" fmla="*/ 1445 h 1833"/>
                  <a:gd name="T62" fmla="*/ 697 w 972"/>
                  <a:gd name="T63" fmla="*/ 1371 h 1833"/>
                  <a:gd name="T64" fmla="*/ 665 w 972"/>
                  <a:gd name="T65" fmla="*/ 1291 h 1833"/>
                  <a:gd name="T66" fmla="*/ 581 w 972"/>
                  <a:gd name="T67" fmla="*/ 1074 h 1833"/>
                  <a:gd name="T68" fmla="*/ 550 w 972"/>
                  <a:gd name="T69" fmla="*/ 962 h 1833"/>
                  <a:gd name="T70" fmla="*/ 522 w 972"/>
                  <a:gd name="T71" fmla="*/ 850 h 1833"/>
                  <a:gd name="T72" fmla="*/ 472 w 972"/>
                  <a:gd name="T73" fmla="*/ 688 h 1833"/>
                  <a:gd name="T74" fmla="*/ 433 w 972"/>
                  <a:gd name="T75" fmla="*/ 582 h 1833"/>
                  <a:gd name="T76" fmla="*/ 366 w 972"/>
                  <a:gd name="T77" fmla="*/ 429 h 1833"/>
                  <a:gd name="T78" fmla="*/ 309 w 972"/>
                  <a:gd name="T79" fmla="*/ 307 h 1833"/>
                  <a:gd name="T80" fmla="*/ 266 w 972"/>
                  <a:gd name="T81" fmla="*/ 231 h 1833"/>
                  <a:gd name="T82" fmla="*/ 205 w 972"/>
                  <a:gd name="T83" fmla="*/ 144 h 1833"/>
                  <a:gd name="T84" fmla="*/ 175 w 972"/>
                  <a:gd name="T85" fmla="*/ 111 h 1833"/>
                  <a:gd name="T86" fmla="*/ 126 w 972"/>
                  <a:gd name="T87" fmla="*/ 68 h 1833"/>
                  <a:gd name="T88" fmla="*/ 71 w 972"/>
                  <a:gd name="T89" fmla="*/ 31 h 1833"/>
                  <a:gd name="T90" fmla="*/ 31 w 972"/>
                  <a:gd name="T91" fmla="*/ 10 h 1833"/>
                  <a:gd name="T92" fmla="*/ 6 w 972"/>
                  <a:gd name="T93" fmla="*/ 0 h 1833"/>
                  <a:gd name="T94" fmla="*/ 1 w 972"/>
                  <a:gd name="T95" fmla="*/ 5 h 1833"/>
                  <a:gd name="T96" fmla="*/ 3 w 972"/>
                  <a:gd name="T97" fmla="*/ 14 h 18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2" h="1833">
                    <a:moveTo>
                      <a:pt x="5" y="16"/>
                    </a:moveTo>
                    <a:lnTo>
                      <a:pt x="5" y="16"/>
                    </a:lnTo>
                    <a:lnTo>
                      <a:pt x="27" y="24"/>
                    </a:lnTo>
                    <a:lnTo>
                      <a:pt x="47" y="35"/>
                    </a:lnTo>
                    <a:lnTo>
                      <a:pt x="66" y="46"/>
                    </a:lnTo>
                    <a:lnTo>
                      <a:pt x="86" y="58"/>
                    </a:lnTo>
                    <a:lnTo>
                      <a:pt x="104" y="70"/>
                    </a:lnTo>
                    <a:lnTo>
                      <a:pt x="123" y="84"/>
                    </a:lnTo>
                    <a:lnTo>
                      <a:pt x="140" y="100"/>
                    </a:lnTo>
                    <a:lnTo>
                      <a:pt x="158" y="115"/>
                    </a:lnTo>
                    <a:lnTo>
                      <a:pt x="158" y="115"/>
                    </a:lnTo>
                    <a:lnTo>
                      <a:pt x="172" y="130"/>
                    </a:lnTo>
                    <a:lnTo>
                      <a:pt x="187" y="145"/>
                    </a:lnTo>
                    <a:lnTo>
                      <a:pt x="200" y="162"/>
                    </a:lnTo>
                    <a:lnTo>
                      <a:pt x="214" y="178"/>
                    </a:lnTo>
                    <a:lnTo>
                      <a:pt x="238" y="214"/>
                    </a:lnTo>
                    <a:lnTo>
                      <a:pt x="259" y="250"/>
                    </a:lnTo>
                    <a:lnTo>
                      <a:pt x="259" y="250"/>
                    </a:lnTo>
                    <a:lnTo>
                      <a:pt x="282" y="289"/>
                    </a:lnTo>
                    <a:lnTo>
                      <a:pt x="303" y="329"/>
                    </a:lnTo>
                    <a:lnTo>
                      <a:pt x="322" y="368"/>
                    </a:lnTo>
                    <a:lnTo>
                      <a:pt x="341" y="409"/>
                    </a:lnTo>
                    <a:lnTo>
                      <a:pt x="341" y="409"/>
                    </a:lnTo>
                    <a:lnTo>
                      <a:pt x="385" y="507"/>
                    </a:lnTo>
                    <a:lnTo>
                      <a:pt x="407" y="556"/>
                    </a:lnTo>
                    <a:lnTo>
                      <a:pt x="427" y="607"/>
                    </a:lnTo>
                    <a:lnTo>
                      <a:pt x="427" y="607"/>
                    </a:lnTo>
                    <a:lnTo>
                      <a:pt x="446" y="661"/>
                    </a:lnTo>
                    <a:lnTo>
                      <a:pt x="465" y="714"/>
                    </a:lnTo>
                    <a:lnTo>
                      <a:pt x="482" y="768"/>
                    </a:lnTo>
                    <a:lnTo>
                      <a:pt x="498" y="822"/>
                    </a:lnTo>
                    <a:lnTo>
                      <a:pt x="498" y="822"/>
                    </a:lnTo>
                    <a:lnTo>
                      <a:pt x="514" y="878"/>
                    </a:lnTo>
                    <a:lnTo>
                      <a:pt x="529" y="934"/>
                    </a:lnTo>
                    <a:lnTo>
                      <a:pt x="529" y="934"/>
                    </a:lnTo>
                    <a:lnTo>
                      <a:pt x="543" y="990"/>
                    </a:lnTo>
                    <a:lnTo>
                      <a:pt x="557" y="1045"/>
                    </a:lnTo>
                    <a:lnTo>
                      <a:pt x="557" y="1045"/>
                    </a:lnTo>
                    <a:lnTo>
                      <a:pt x="573" y="1101"/>
                    </a:lnTo>
                    <a:lnTo>
                      <a:pt x="594" y="1155"/>
                    </a:lnTo>
                    <a:lnTo>
                      <a:pt x="614" y="1209"/>
                    </a:lnTo>
                    <a:lnTo>
                      <a:pt x="636" y="1263"/>
                    </a:lnTo>
                    <a:lnTo>
                      <a:pt x="636" y="1263"/>
                    </a:lnTo>
                    <a:lnTo>
                      <a:pt x="680" y="1371"/>
                    </a:lnTo>
                    <a:lnTo>
                      <a:pt x="680" y="1371"/>
                    </a:lnTo>
                    <a:lnTo>
                      <a:pt x="698" y="1418"/>
                    </a:lnTo>
                    <a:lnTo>
                      <a:pt x="713" y="1467"/>
                    </a:lnTo>
                    <a:lnTo>
                      <a:pt x="713" y="1467"/>
                    </a:lnTo>
                    <a:lnTo>
                      <a:pt x="727" y="1512"/>
                    </a:lnTo>
                    <a:lnTo>
                      <a:pt x="744" y="1558"/>
                    </a:lnTo>
                    <a:lnTo>
                      <a:pt x="751" y="1581"/>
                    </a:lnTo>
                    <a:lnTo>
                      <a:pt x="761" y="1603"/>
                    </a:lnTo>
                    <a:lnTo>
                      <a:pt x="772" y="1624"/>
                    </a:lnTo>
                    <a:lnTo>
                      <a:pt x="782" y="1646"/>
                    </a:lnTo>
                    <a:lnTo>
                      <a:pt x="782" y="1646"/>
                    </a:lnTo>
                    <a:lnTo>
                      <a:pt x="794" y="1666"/>
                    </a:lnTo>
                    <a:lnTo>
                      <a:pt x="808" y="1687"/>
                    </a:lnTo>
                    <a:lnTo>
                      <a:pt x="822" y="1706"/>
                    </a:lnTo>
                    <a:lnTo>
                      <a:pt x="839" y="1724"/>
                    </a:lnTo>
                    <a:lnTo>
                      <a:pt x="839" y="1724"/>
                    </a:lnTo>
                    <a:lnTo>
                      <a:pt x="858" y="1743"/>
                    </a:lnTo>
                    <a:lnTo>
                      <a:pt x="878" y="1761"/>
                    </a:lnTo>
                    <a:lnTo>
                      <a:pt x="919" y="1796"/>
                    </a:lnTo>
                    <a:lnTo>
                      <a:pt x="919" y="1796"/>
                    </a:lnTo>
                    <a:lnTo>
                      <a:pt x="941" y="1814"/>
                    </a:lnTo>
                    <a:lnTo>
                      <a:pt x="962" y="1831"/>
                    </a:lnTo>
                    <a:lnTo>
                      <a:pt x="962" y="1831"/>
                    </a:lnTo>
                    <a:lnTo>
                      <a:pt x="965" y="1833"/>
                    </a:lnTo>
                    <a:lnTo>
                      <a:pt x="967" y="1832"/>
                    </a:lnTo>
                    <a:lnTo>
                      <a:pt x="970" y="1831"/>
                    </a:lnTo>
                    <a:lnTo>
                      <a:pt x="971" y="1829"/>
                    </a:lnTo>
                    <a:lnTo>
                      <a:pt x="972" y="1827"/>
                    </a:lnTo>
                    <a:lnTo>
                      <a:pt x="972" y="1823"/>
                    </a:lnTo>
                    <a:lnTo>
                      <a:pt x="972" y="1820"/>
                    </a:lnTo>
                    <a:lnTo>
                      <a:pt x="970" y="1818"/>
                    </a:lnTo>
                    <a:lnTo>
                      <a:pt x="970" y="1818"/>
                    </a:lnTo>
                    <a:lnTo>
                      <a:pt x="947" y="1800"/>
                    </a:lnTo>
                    <a:lnTo>
                      <a:pt x="925" y="1781"/>
                    </a:lnTo>
                    <a:lnTo>
                      <a:pt x="882" y="1743"/>
                    </a:lnTo>
                    <a:lnTo>
                      <a:pt x="882" y="1743"/>
                    </a:lnTo>
                    <a:lnTo>
                      <a:pt x="863" y="1725"/>
                    </a:lnTo>
                    <a:lnTo>
                      <a:pt x="845" y="1707"/>
                    </a:lnTo>
                    <a:lnTo>
                      <a:pt x="829" y="1688"/>
                    </a:lnTo>
                    <a:lnTo>
                      <a:pt x="814" y="1668"/>
                    </a:lnTo>
                    <a:lnTo>
                      <a:pt x="814" y="1668"/>
                    </a:lnTo>
                    <a:lnTo>
                      <a:pt x="801" y="1647"/>
                    </a:lnTo>
                    <a:lnTo>
                      <a:pt x="789" y="1627"/>
                    </a:lnTo>
                    <a:lnTo>
                      <a:pt x="778" y="1605"/>
                    </a:lnTo>
                    <a:lnTo>
                      <a:pt x="769" y="1582"/>
                    </a:lnTo>
                    <a:lnTo>
                      <a:pt x="753" y="1538"/>
                    </a:lnTo>
                    <a:lnTo>
                      <a:pt x="737" y="1492"/>
                    </a:lnTo>
                    <a:lnTo>
                      <a:pt x="737" y="1492"/>
                    </a:lnTo>
                    <a:lnTo>
                      <a:pt x="722" y="1445"/>
                    </a:lnTo>
                    <a:lnTo>
                      <a:pt x="707" y="1398"/>
                    </a:lnTo>
                    <a:lnTo>
                      <a:pt x="707" y="1398"/>
                    </a:lnTo>
                    <a:lnTo>
                      <a:pt x="697" y="1371"/>
                    </a:lnTo>
                    <a:lnTo>
                      <a:pt x="686" y="1344"/>
                    </a:lnTo>
                    <a:lnTo>
                      <a:pt x="665" y="1291"/>
                    </a:lnTo>
                    <a:lnTo>
                      <a:pt x="665" y="1291"/>
                    </a:lnTo>
                    <a:lnTo>
                      <a:pt x="620" y="1184"/>
                    </a:lnTo>
                    <a:lnTo>
                      <a:pt x="600" y="1129"/>
                    </a:lnTo>
                    <a:lnTo>
                      <a:pt x="581" y="1074"/>
                    </a:lnTo>
                    <a:lnTo>
                      <a:pt x="581" y="1074"/>
                    </a:lnTo>
                    <a:lnTo>
                      <a:pt x="564" y="1018"/>
                    </a:lnTo>
                    <a:lnTo>
                      <a:pt x="550" y="962"/>
                    </a:lnTo>
                    <a:lnTo>
                      <a:pt x="536" y="906"/>
                    </a:lnTo>
                    <a:lnTo>
                      <a:pt x="522" y="850"/>
                    </a:lnTo>
                    <a:lnTo>
                      <a:pt x="522" y="850"/>
                    </a:lnTo>
                    <a:lnTo>
                      <a:pt x="506" y="796"/>
                    </a:lnTo>
                    <a:lnTo>
                      <a:pt x="489" y="741"/>
                    </a:lnTo>
                    <a:lnTo>
                      <a:pt x="472" y="688"/>
                    </a:lnTo>
                    <a:lnTo>
                      <a:pt x="453" y="634"/>
                    </a:lnTo>
                    <a:lnTo>
                      <a:pt x="453" y="634"/>
                    </a:lnTo>
                    <a:lnTo>
                      <a:pt x="433" y="582"/>
                    </a:lnTo>
                    <a:lnTo>
                      <a:pt x="412" y="531"/>
                    </a:lnTo>
                    <a:lnTo>
                      <a:pt x="389" y="480"/>
                    </a:lnTo>
                    <a:lnTo>
                      <a:pt x="366" y="429"/>
                    </a:lnTo>
                    <a:lnTo>
                      <a:pt x="366" y="429"/>
                    </a:lnTo>
                    <a:lnTo>
                      <a:pt x="328" y="348"/>
                    </a:lnTo>
                    <a:lnTo>
                      <a:pt x="309" y="307"/>
                    </a:lnTo>
                    <a:lnTo>
                      <a:pt x="287" y="268"/>
                    </a:lnTo>
                    <a:lnTo>
                      <a:pt x="287" y="268"/>
                    </a:lnTo>
                    <a:lnTo>
                      <a:pt x="266" y="231"/>
                    </a:lnTo>
                    <a:lnTo>
                      <a:pt x="243" y="195"/>
                    </a:lnTo>
                    <a:lnTo>
                      <a:pt x="217" y="161"/>
                    </a:lnTo>
                    <a:lnTo>
                      <a:pt x="205" y="144"/>
                    </a:lnTo>
                    <a:lnTo>
                      <a:pt x="191" y="128"/>
                    </a:lnTo>
                    <a:lnTo>
                      <a:pt x="191" y="128"/>
                    </a:lnTo>
                    <a:lnTo>
                      <a:pt x="175" y="111"/>
                    </a:lnTo>
                    <a:lnTo>
                      <a:pt x="159" y="96"/>
                    </a:lnTo>
                    <a:lnTo>
                      <a:pt x="142" y="82"/>
                    </a:lnTo>
                    <a:lnTo>
                      <a:pt x="126" y="68"/>
                    </a:lnTo>
                    <a:lnTo>
                      <a:pt x="108" y="55"/>
                    </a:lnTo>
                    <a:lnTo>
                      <a:pt x="90" y="42"/>
                    </a:lnTo>
                    <a:lnTo>
                      <a:pt x="71" y="31"/>
                    </a:lnTo>
                    <a:lnTo>
                      <a:pt x="52" y="21"/>
                    </a:lnTo>
                    <a:lnTo>
                      <a:pt x="52" y="21"/>
                    </a:lnTo>
                    <a:lnTo>
                      <a:pt x="31" y="1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1" y="12"/>
                    </a:lnTo>
                    <a:lnTo>
                      <a:pt x="3" y="14"/>
                    </a:lnTo>
                    <a:lnTo>
                      <a:pt x="5" y="16"/>
                    </a:lnTo>
                    <a:lnTo>
                      <a:pt x="5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4" name="Freeform 181">
                <a:extLst>
                  <a:ext uri="{FF2B5EF4-FFF2-40B4-BE49-F238E27FC236}">
                    <a16:creationId xmlns:a16="http://schemas.microsoft.com/office/drawing/2014/main" id="{48B87B99-0998-3266-9971-0BD7B933F6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3" y="3403"/>
                <a:ext cx="140" cy="67"/>
              </a:xfrm>
              <a:custGeom>
                <a:avLst/>
                <a:gdLst>
                  <a:gd name="T0" fmla="*/ 271 w 279"/>
                  <a:gd name="T1" fmla="*/ 0 h 135"/>
                  <a:gd name="T2" fmla="*/ 271 w 279"/>
                  <a:gd name="T3" fmla="*/ 0 h 135"/>
                  <a:gd name="T4" fmla="*/ 257 w 279"/>
                  <a:gd name="T5" fmla="*/ 5 h 135"/>
                  <a:gd name="T6" fmla="*/ 244 w 279"/>
                  <a:gd name="T7" fmla="*/ 10 h 135"/>
                  <a:gd name="T8" fmla="*/ 218 w 279"/>
                  <a:gd name="T9" fmla="*/ 23 h 135"/>
                  <a:gd name="T10" fmla="*/ 193 w 279"/>
                  <a:gd name="T11" fmla="*/ 37 h 135"/>
                  <a:gd name="T12" fmla="*/ 169 w 279"/>
                  <a:gd name="T13" fmla="*/ 52 h 135"/>
                  <a:gd name="T14" fmla="*/ 145 w 279"/>
                  <a:gd name="T15" fmla="*/ 67 h 135"/>
                  <a:gd name="T16" fmla="*/ 121 w 279"/>
                  <a:gd name="T17" fmla="*/ 83 h 135"/>
                  <a:gd name="T18" fmla="*/ 95 w 279"/>
                  <a:gd name="T19" fmla="*/ 95 h 135"/>
                  <a:gd name="T20" fmla="*/ 70 w 279"/>
                  <a:gd name="T21" fmla="*/ 107 h 135"/>
                  <a:gd name="T22" fmla="*/ 70 w 279"/>
                  <a:gd name="T23" fmla="*/ 107 h 135"/>
                  <a:gd name="T24" fmla="*/ 54 w 279"/>
                  <a:gd name="T25" fmla="*/ 112 h 135"/>
                  <a:gd name="T26" fmla="*/ 39 w 279"/>
                  <a:gd name="T27" fmla="*/ 116 h 135"/>
                  <a:gd name="T28" fmla="*/ 23 w 279"/>
                  <a:gd name="T29" fmla="*/ 118 h 135"/>
                  <a:gd name="T30" fmla="*/ 6 w 279"/>
                  <a:gd name="T31" fmla="*/ 119 h 135"/>
                  <a:gd name="T32" fmla="*/ 6 w 279"/>
                  <a:gd name="T33" fmla="*/ 119 h 135"/>
                  <a:gd name="T34" fmla="*/ 4 w 279"/>
                  <a:gd name="T35" fmla="*/ 119 h 135"/>
                  <a:gd name="T36" fmla="*/ 1 w 279"/>
                  <a:gd name="T37" fmla="*/ 122 h 135"/>
                  <a:gd name="T38" fmla="*/ 0 w 279"/>
                  <a:gd name="T39" fmla="*/ 123 h 135"/>
                  <a:gd name="T40" fmla="*/ 0 w 279"/>
                  <a:gd name="T41" fmla="*/ 127 h 135"/>
                  <a:gd name="T42" fmla="*/ 0 w 279"/>
                  <a:gd name="T43" fmla="*/ 130 h 135"/>
                  <a:gd name="T44" fmla="*/ 1 w 279"/>
                  <a:gd name="T45" fmla="*/ 132 h 135"/>
                  <a:gd name="T46" fmla="*/ 4 w 279"/>
                  <a:gd name="T47" fmla="*/ 133 h 135"/>
                  <a:gd name="T48" fmla="*/ 6 w 279"/>
                  <a:gd name="T49" fmla="*/ 135 h 135"/>
                  <a:gd name="T50" fmla="*/ 6 w 279"/>
                  <a:gd name="T51" fmla="*/ 135 h 135"/>
                  <a:gd name="T52" fmla="*/ 21 w 279"/>
                  <a:gd name="T53" fmla="*/ 133 h 135"/>
                  <a:gd name="T54" fmla="*/ 35 w 279"/>
                  <a:gd name="T55" fmla="*/ 132 h 135"/>
                  <a:gd name="T56" fmla="*/ 51 w 279"/>
                  <a:gd name="T57" fmla="*/ 128 h 135"/>
                  <a:gd name="T58" fmla="*/ 63 w 279"/>
                  <a:gd name="T59" fmla="*/ 125 h 135"/>
                  <a:gd name="T60" fmla="*/ 77 w 279"/>
                  <a:gd name="T61" fmla="*/ 121 h 135"/>
                  <a:gd name="T62" fmla="*/ 90 w 279"/>
                  <a:gd name="T63" fmla="*/ 114 h 135"/>
                  <a:gd name="T64" fmla="*/ 117 w 279"/>
                  <a:gd name="T65" fmla="*/ 102 h 135"/>
                  <a:gd name="T66" fmla="*/ 141 w 279"/>
                  <a:gd name="T67" fmla="*/ 88 h 135"/>
                  <a:gd name="T68" fmla="*/ 166 w 279"/>
                  <a:gd name="T69" fmla="*/ 71 h 135"/>
                  <a:gd name="T70" fmla="*/ 190 w 279"/>
                  <a:gd name="T71" fmla="*/ 56 h 135"/>
                  <a:gd name="T72" fmla="*/ 216 w 279"/>
                  <a:gd name="T73" fmla="*/ 42 h 135"/>
                  <a:gd name="T74" fmla="*/ 216 w 279"/>
                  <a:gd name="T75" fmla="*/ 42 h 135"/>
                  <a:gd name="T76" fmla="*/ 230 w 279"/>
                  <a:gd name="T77" fmla="*/ 34 h 135"/>
                  <a:gd name="T78" fmla="*/ 244 w 279"/>
                  <a:gd name="T79" fmla="*/ 27 h 135"/>
                  <a:gd name="T80" fmla="*/ 259 w 279"/>
                  <a:gd name="T81" fmla="*/ 20 h 135"/>
                  <a:gd name="T82" fmla="*/ 274 w 279"/>
                  <a:gd name="T83" fmla="*/ 15 h 135"/>
                  <a:gd name="T84" fmla="*/ 274 w 279"/>
                  <a:gd name="T85" fmla="*/ 15 h 135"/>
                  <a:gd name="T86" fmla="*/ 277 w 279"/>
                  <a:gd name="T87" fmla="*/ 14 h 135"/>
                  <a:gd name="T88" fmla="*/ 279 w 279"/>
                  <a:gd name="T89" fmla="*/ 11 h 135"/>
                  <a:gd name="T90" fmla="*/ 279 w 279"/>
                  <a:gd name="T91" fmla="*/ 9 h 135"/>
                  <a:gd name="T92" fmla="*/ 279 w 279"/>
                  <a:gd name="T93" fmla="*/ 5 h 135"/>
                  <a:gd name="T94" fmla="*/ 278 w 279"/>
                  <a:gd name="T95" fmla="*/ 2 h 135"/>
                  <a:gd name="T96" fmla="*/ 276 w 279"/>
                  <a:gd name="T97" fmla="*/ 1 h 135"/>
                  <a:gd name="T98" fmla="*/ 273 w 279"/>
                  <a:gd name="T99" fmla="*/ 0 h 135"/>
                  <a:gd name="T100" fmla="*/ 271 w 279"/>
                  <a:gd name="T101" fmla="*/ 0 h 135"/>
                  <a:gd name="T102" fmla="*/ 271 w 279"/>
                  <a:gd name="T103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9" h="135">
                    <a:moveTo>
                      <a:pt x="271" y="0"/>
                    </a:moveTo>
                    <a:lnTo>
                      <a:pt x="271" y="0"/>
                    </a:lnTo>
                    <a:lnTo>
                      <a:pt x="257" y="5"/>
                    </a:lnTo>
                    <a:lnTo>
                      <a:pt x="244" y="10"/>
                    </a:lnTo>
                    <a:lnTo>
                      <a:pt x="218" y="23"/>
                    </a:lnTo>
                    <a:lnTo>
                      <a:pt x="193" y="37"/>
                    </a:lnTo>
                    <a:lnTo>
                      <a:pt x="169" y="52"/>
                    </a:lnTo>
                    <a:lnTo>
                      <a:pt x="145" y="67"/>
                    </a:lnTo>
                    <a:lnTo>
                      <a:pt x="121" y="83"/>
                    </a:lnTo>
                    <a:lnTo>
                      <a:pt x="95" y="95"/>
                    </a:lnTo>
                    <a:lnTo>
                      <a:pt x="70" y="107"/>
                    </a:lnTo>
                    <a:lnTo>
                      <a:pt x="70" y="107"/>
                    </a:lnTo>
                    <a:lnTo>
                      <a:pt x="54" y="112"/>
                    </a:lnTo>
                    <a:lnTo>
                      <a:pt x="39" y="116"/>
                    </a:lnTo>
                    <a:lnTo>
                      <a:pt x="23" y="118"/>
                    </a:lnTo>
                    <a:lnTo>
                      <a:pt x="6" y="119"/>
                    </a:lnTo>
                    <a:lnTo>
                      <a:pt x="6" y="119"/>
                    </a:lnTo>
                    <a:lnTo>
                      <a:pt x="4" y="119"/>
                    </a:lnTo>
                    <a:lnTo>
                      <a:pt x="1" y="122"/>
                    </a:lnTo>
                    <a:lnTo>
                      <a:pt x="0" y="123"/>
                    </a:lnTo>
                    <a:lnTo>
                      <a:pt x="0" y="127"/>
                    </a:lnTo>
                    <a:lnTo>
                      <a:pt x="0" y="130"/>
                    </a:lnTo>
                    <a:lnTo>
                      <a:pt x="1" y="132"/>
                    </a:lnTo>
                    <a:lnTo>
                      <a:pt x="4" y="133"/>
                    </a:lnTo>
                    <a:lnTo>
                      <a:pt x="6" y="135"/>
                    </a:lnTo>
                    <a:lnTo>
                      <a:pt x="6" y="135"/>
                    </a:lnTo>
                    <a:lnTo>
                      <a:pt x="21" y="133"/>
                    </a:lnTo>
                    <a:lnTo>
                      <a:pt x="35" y="132"/>
                    </a:lnTo>
                    <a:lnTo>
                      <a:pt x="51" y="128"/>
                    </a:lnTo>
                    <a:lnTo>
                      <a:pt x="63" y="125"/>
                    </a:lnTo>
                    <a:lnTo>
                      <a:pt x="77" y="121"/>
                    </a:lnTo>
                    <a:lnTo>
                      <a:pt x="90" y="114"/>
                    </a:lnTo>
                    <a:lnTo>
                      <a:pt x="117" y="102"/>
                    </a:lnTo>
                    <a:lnTo>
                      <a:pt x="141" y="88"/>
                    </a:lnTo>
                    <a:lnTo>
                      <a:pt x="166" y="71"/>
                    </a:lnTo>
                    <a:lnTo>
                      <a:pt x="190" y="56"/>
                    </a:lnTo>
                    <a:lnTo>
                      <a:pt x="216" y="42"/>
                    </a:lnTo>
                    <a:lnTo>
                      <a:pt x="216" y="42"/>
                    </a:lnTo>
                    <a:lnTo>
                      <a:pt x="230" y="34"/>
                    </a:lnTo>
                    <a:lnTo>
                      <a:pt x="244" y="27"/>
                    </a:lnTo>
                    <a:lnTo>
                      <a:pt x="259" y="20"/>
                    </a:lnTo>
                    <a:lnTo>
                      <a:pt x="274" y="15"/>
                    </a:lnTo>
                    <a:lnTo>
                      <a:pt x="274" y="15"/>
                    </a:lnTo>
                    <a:lnTo>
                      <a:pt x="277" y="14"/>
                    </a:lnTo>
                    <a:lnTo>
                      <a:pt x="279" y="11"/>
                    </a:lnTo>
                    <a:lnTo>
                      <a:pt x="279" y="9"/>
                    </a:lnTo>
                    <a:lnTo>
                      <a:pt x="279" y="5"/>
                    </a:lnTo>
                    <a:lnTo>
                      <a:pt x="278" y="2"/>
                    </a:lnTo>
                    <a:lnTo>
                      <a:pt x="276" y="1"/>
                    </a:lnTo>
                    <a:lnTo>
                      <a:pt x="273" y="0"/>
                    </a:lnTo>
                    <a:lnTo>
                      <a:pt x="271" y="0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5" name="Freeform 182">
                <a:extLst>
                  <a:ext uri="{FF2B5EF4-FFF2-40B4-BE49-F238E27FC236}">
                    <a16:creationId xmlns:a16="http://schemas.microsoft.com/office/drawing/2014/main" id="{D57F8907-A900-92B6-3E59-65734222C0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4" y="3164"/>
                <a:ext cx="107" cy="91"/>
              </a:xfrm>
              <a:custGeom>
                <a:avLst/>
                <a:gdLst>
                  <a:gd name="T0" fmla="*/ 11 w 215"/>
                  <a:gd name="T1" fmla="*/ 179 h 180"/>
                  <a:gd name="T2" fmla="*/ 56 w 215"/>
                  <a:gd name="T3" fmla="*/ 151 h 180"/>
                  <a:gd name="T4" fmla="*/ 89 w 215"/>
                  <a:gd name="T5" fmla="*/ 131 h 180"/>
                  <a:gd name="T6" fmla="*/ 100 w 215"/>
                  <a:gd name="T7" fmla="*/ 124 h 180"/>
                  <a:gd name="T8" fmla="*/ 123 w 215"/>
                  <a:gd name="T9" fmla="*/ 112 h 180"/>
                  <a:gd name="T10" fmla="*/ 162 w 215"/>
                  <a:gd name="T11" fmla="*/ 78 h 180"/>
                  <a:gd name="T12" fmla="*/ 179 w 215"/>
                  <a:gd name="T13" fmla="*/ 59 h 180"/>
                  <a:gd name="T14" fmla="*/ 196 w 215"/>
                  <a:gd name="T15" fmla="*/ 35 h 180"/>
                  <a:gd name="T16" fmla="*/ 207 w 215"/>
                  <a:gd name="T17" fmla="*/ 10 h 180"/>
                  <a:gd name="T18" fmla="*/ 192 w 215"/>
                  <a:gd name="T19" fmla="*/ 10 h 180"/>
                  <a:gd name="T20" fmla="*/ 196 w 215"/>
                  <a:gd name="T21" fmla="*/ 22 h 180"/>
                  <a:gd name="T22" fmla="*/ 199 w 215"/>
                  <a:gd name="T23" fmla="*/ 49 h 180"/>
                  <a:gd name="T24" fmla="*/ 197 w 215"/>
                  <a:gd name="T25" fmla="*/ 90 h 180"/>
                  <a:gd name="T26" fmla="*/ 194 w 215"/>
                  <a:gd name="T27" fmla="*/ 117 h 180"/>
                  <a:gd name="T28" fmla="*/ 196 w 215"/>
                  <a:gd name="T29" fmla="*/ 122 h 180"/>
                  <a:gd name="T30" fmla="*/ 201 w 215"/>
                  <a:gd name="T31" fmla="*/ 124 h 180"/>
                  <a:gd name="T32" fmla="*/ 206 w 215"/>
                  <a:gd name="T33" fmla="*/ 122 h 180"/>
                  <a:gd name="T34" fmla="*/ 209 w 215"/>
                  <a:gd name="T35" fmla="*/ 117 h 180"/>
                  <a:gd name="T36" fmla="*/ 212 w 215"/>
                  <a:gd name="T37" fmla="*/ 89 h 180"/>
                  <a:gd name="T38" fmla="*/ 215 w 215"/>
                  <a:gd name="T39" fmla="*/ 47 h 180"/>
                  <a:gd name="T40" fmla="*/ 211 w 215"/>
                  <a:gd name="T41" fmla="*/ 19 h 180"/>
                  <a:gd name="T42" fmla="*/ 207 w 215"/>
                  <a:gd name="T43" fmla="*/ 6 h 180"/>
                  <a:gd name="T44" fmla="*/ 203 w 215"/>
                  <a:gd name="T45" fmla="*/ 1 h 180"/>
                  <a:gd name="T46" fmla="*/ 196 w 215"/>
                  <a:gd name="T47" fmla="*/ 1 h 180"/>
                  <a:gd name="T48" fmla="*/ 192 w 215"/>
                  <a:gd name="T49" fmla="*/ 6 h 180"/>
                  <a:gd name="T50" fmla="*/ 187 w 215"/>
                  <a:gd name="T51" fmla="*/ 20 h 180"/>
                  <a:gd name="T52" fmla="*/ 170 w 215"/>
                  <a:gd name="T53" fmla="*/ 47 h 180"/>
                  <a:gd name="T54" fmla="*/ 150 w 215"/>
                  <a:gd name="T55" fmla="*/ 71 h 180"/>
                  <a:gd name="T56" fmla="*/ 126 w 215"/>
                  <a:gd name="T57" fmla="*/ 92 h 180"/>
                  <a:gd name="T58" fmla="*/ 113 w 215"/>
                  <a:gd name="T59" fmla="*/ 100 h 180"/>
                  <a:gd name="T60" fmla="*/ 86 w 215"/>
                  <a:gd name="T61" fmla="*/ 114 h 180"/>
                  <a:gd name="T62" fmla="*/ 72 w 215"/>
                  <a:gd name="T63" fmla="*/ 122 h 180"/>
                  <a:gd name="T64" fmla="*/ 60 w 215"/>
                  <a:gd name="T65" fmla="*/ 131 h 180"/>
                  <a:gd name="T66" fmla="*/ 18 w 215"/>
                  <a:gd name="T67" fmla="*/ 159 h 180"/>
                  <a:gd name="T68" fmla="*/ 4 w 215"/>
                  <a:gd name="T69" fmla="*/ 166 h 180"/>
                  <a:gd name="T70" fmla="*/ 0 w 215"/>
                  <a:gd name="T71" fmla="*/ 171 h 180"/>
                  <a:gd name="T72" fmla="*/ 1 w 215"/>
                  <a:gd name="T73" fmla="*/ 176 h 180"/>
                  <a:gd name="T74" fmla="*/ 5 w 215"/>
                  <a:gd name="T75" fmla="*/ 180 h 180"/>
                  <a:gd name="T76" fmla="*/ 11 w 215"/>
                  <a:gd name="T77" fmla="*/ 179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5" h="180">
                    <a:moveTo>
                      <a:pt x="11" y="179"/>
                    </a:moveTo>
                    <a:lnTo>
                      <a:pt x="11" y="179"/>
                    </a:lnTo>
                    <a:lnTo>
                      <a:pt x="34" y="166"/>
                    </a:lnTo>
                    <a:lnTo>
                      <a:pt x="56" y="151"/>
                    </a:lnTo>
                    <a:lnTo>
                      <a:pt x="77" y="137"/>
                    </a:lnTo>
                    <a:lnTo>
                      <a:pt x="89" y="131"/>
                    </a:lnTo>
                    <a:lnTo>
                      <a:pt x="100" y="124"/>
                    </a:lnTo>
                    <a:lnTo>
                      <a:pt x="100" y="124"/>
                    </a:lnTo>
                    <a:lnTo>
                      <a:pt x="112" y="118"/>
                    </a:lnTo>
                    <a:lnTo>
                      <a:pt x="123" y="112"/>
                    </a:lnTo>
                    <a:lnTo>
                      <a:pt x="143" y="96"/>
                    </a:lnTo>
                    <a:lnTo>
                      <a:pt x="162" y="78"/>
                    </a:lnTo>
                    <a:lnTo>
                      <a:pt x="179" y="59"/>
                    </a:lnTo>
                    <a:lnTo>
                      <a:pt x="179" y="59"/>
                    </a:lnTo>
                    <a:lnTo>
                      <a:pt x="188" y="48"/>
                    </a:lnTo>
                    <a:lnTo>
                      <a:pt x="196" y="35"/>
                    </a:lnTo>
                    <a:lnTo>
                      <a:pt x="202" y="22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192" y="10"/>
                    </a:lnTo>
                    <a:lnTo>
                      <a:pt x="192" y="10"/>
                    </a:lnTo>
                    <a:lnTo>
                      <a:pt x="196" y="22"/>
                    </a:lnTo>
                    <a:lnTo>
                      <a:pt x="198" y="35"/>
                    </a:lnTo>
                    <a:lnTo>
                      <a:pt x="199" y="49"/>
                    </a:lnTo>
                    <a:lnTo>
                      <a:pt x="199" y="63"/>
                    </a:lnTo>
                    <a:lnTo>
                      <a:pt x="197" y="90"/>
                    </a:lnTo>
                    <a:lnTo>
                      <a:pt x="194" y="117"/>
                    </a:lnTo>
                    <a:lnTo>
                      <a:pt x="194" y="117"/>
                    </a:lnTo>
                    <a:lnTo>
                      <a:pt x="194" y="120"/>
                    </a:lnTo>
                    <a:lnTo>
                      <a:pt x="196" y="122"/>
                    </a:lnTo>
                    <a:lnTo>
                      <a:pt x="198" y="123"/>
                    </a:lnTo>
                    <a:lnTo>
                      <a:pt x="201" y="124"/>
                    </a:lnTo>
                    <a:lnTo>
                      <a:pt x="203" y="123"/>
                    </a:lnTo>
                    <a:lnTo>
                      <a:pt x="206" y="122"/>
                    </a:lnTo>
                    <a:lnTo>
                      <a:pt x="208" y="119"/>
                    </a:lnTo>
                    <a:lnTo>
                      <a:pt x="209" y="117"/>
                    </a:lnTo>
                    <a:lnTo>
                      <a:pt x="209" y="117"/>
                    </a:lnTo>
                    <a:lnTo>
                      <a:pt x="212" y="89"/>
                    </a:lnTo>
                    <a:lnTo>
                      <a:pt x="215" y="61"/>
                    </a:lnTo>
                    <a:lnTo>
                      <a:pt x="215" y="47"/>
                    </a:lnTo>
                    <a:lnTo>
                      <a:pt x="213" y="33"/>
                    </a:lnTo>
                    <a:lnTo>
                      <a:pt x="211" y="19"/>
                    </a:lnTo>
                    <a:lnTo>
                      <a:pt x="207" y="6"/>
                    </a:lnTo>
                    <a:lnTo>
                      <a:pt x="207" y="6"/>
                    </a:lnTo>
                    <a:lnTo>
                      <a:pt x="206" y="3"/>
                    </a:lnTo>
                    <a:lnTo>
                      <a:pt x="203" y="1"/>
                    </a:lnTo>
                    <a:lnTo>
                      <a:pt x="199" y="0"/>
                    </a:lnTo>
                    <a:lnTo>
                      <a:pt x="196" y="1"/>
                    </a:lnTo>
                    <a:lnTo>
                      <a:pt x="193" y="3"/>
                    </a:lnTo>
                    <a:lnTo>
                      <a:pt x="192" y="6"/>
                    </a:lnTo>
                    <a:lnTo>
                      <a:pt x="192" y="6"/>
                    </a:lnTo>
                    <a:lnTo>
                      <a:pt x="187" y="20"/>
                    </a:lnTo>
                    <a:lnTo>
                      <a:pt x="179" y="34"/>
                    </a:lnTo>
                    <a:lnTo>
                      <a:pt x="170" y="47"/>
                    </a:lnTo>
                    <a:lnTo>
                      <a:pt x="160" y="59"/>
                    </a:lnTo>
                    <a:lnTo>
                      <a:pt x="150" y="71"/>
                    </a:lnTo>
                    <a:lnTo>
                      <a:pt x="137" y="82"/>
                    </a:lnTo>
                    <a:lnTo>
                      <a:pt x="126" y="92"/>
                    </a:lnTo>
                    <a:lnTo>
                      <a:pt x="113" y="100"/>
                    </a:lnTo>
                    <a:lnTo>
                      <a:pt x="113" y="100"/>
                    </a:lnTo>
                    <a:lnTo>
                      <a:pt x="99" y="108"/>
                    </a:lnTo>
                    <a:lnTo>
                      <a:pt x="86" y="114"/>
                    </a:lnTo>
                    <a:lnTo>
                      <a:pt x="86" y="114"/>
                    </a:lnTo>
                    <a:lnTo>
                      <a:pt x="72" y="122"/>
                    </a:lnTo>
                    <a:lnTo>
                      <a:pt x="60" y="131"/>
                    </a:lnTo>
                    <a:lnTo>
                      <a:pt x="60" y="131"/>
                    </a:lnTo>
                    <a:lnTo>
                      <a:pt x="33" y="150"/>
                    </a:lnTo>
                    <a:lnTo>
                      <a:pt x="18" y="159"/>
                    </a:lnTo>
                    <a:lnTo>
                      <a:pt x="4" y="166"/>
                    </a:lnTo>
                    <a:lnTo>
                      <a:pt x="4" y="166"/>
                    </a:lnTo>
                    <a:lnTo>
                      <a:pt x="1" y="169"/>
                    </a:lnTo>
                    <a:lnTo>
                      <a:pt x="0" y="171"/>
                    </a:lnTo>
                    <a:lnTo>
                      <a:pt x="0" y="174"/>
                    </a:lnTo>
                    <a:lnTo>
                      <a:pt x="1" y="176"/>
                    </a:lnTo>
                    <a:lnTo>
                      <a:pt x="2" y="179"/>
                    </a:lnTo>
                    <a:lnTo>
                      <a:pt x="5" y="180"/>
                    </a:lnTo>
                    <a:lnTo>
                      <a:pt x="7" y="180"/>
                    </a:lnTo>
                    <a:lnTo>
                      <a:pt x="11" y="179"/>
                    </a:lnTo>
                    <a:lnTo>
                      <a:pt x="11" y="1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6" name="Freeform 183">
                <a:extLst>
                  <a:ext uri="{FF2B5EF4-FFF2-40B4-BE49-F238E27FC236}">
                    <a16:creationId xmlns:a16="http://schemas.microsoft.com/office/drawing/2014/main" id="{08AF95ED-5DE9-A568-EF1C-B3845AFE8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" y="3960"/>
                <a:ext cx="55" cy="350"/>
              </a:xfrm>
              <a:custGeom>
                <a:avLst/>
                <a:gdLst>
                  <a:gd name="T0" fmla="*/ 95 w 110"/>
                  <a:gd name="T1" fmla="*/ 7 h 700"/>
                  <a:gd name="T2" fmla="*/ 95 w 110"/>
                  <a:gd name="T3" fmla="*/ 7 h 700"/>
                  <a:gd name="T4" fmla="*/ 94 w 110"/>
                  <a:gd name="T5" fmla="*/ 75 h 700"/>
                  <a:gd name="T6" fmla="*/ 91 w 110"/>
                  <a:gd name="T7" fmla="*/ 142 h 700"/>
                  <a:gd name="T8" fmla="*/ 87 w 110"/>
                  <a:gd name="T9" fmla="*/ 210 h 700"/>
                  <a:gd name="T10" fmla="*/ 81 w 110"/>
                  <a:gd name="T11" fmla="*/ 277 h 700"/>
                  <a:gd name="T12" fmla="*/ 81 w 110"/>
                  <a:gd name="T13" fmla="*/ 277 h 700"/>
                  <a:gd name="T14" fmla="*/ 73 w 110"/>
                  <a:gd name="T15" fmla="*/ 345 h 700"/>
                  <a:gd name="T16" fmla="*/ 64 w 110"/>
                  <a:gd name="T17" fmla="*/ 411 h 700"/>
                  <a:gd name="T18" fmla="*/ 52 w 110"/>
                  <a:gd name="T19" fmla="*/ 477 h 700"/>
                  <a:gd name="T20" fmla="*/ 39 w 110"/>
                  <a:gd name="T21" fmla="*/ 543 h 700"/>
                  <a:gd name="T22" fmla="*/ 39 w 110"/>
                  <a:gd name="T23" fmla="*/ 543 h 700"/>
                  <a:gd name="T24" fmla="*/ 20 w 110"/>
                  <a:gd name="T25" fmla="*/ 617 h 700"/>
                  <a:gd name="T26" fmla="*/ 0 w 110"/>
                  <a:gd name="T27" fmla="*/ 691 h 700"/>
                  <a:gd name="T28" fmla="*/ 0 w 110"/>
                  <a:gd name="T29" fmla="*/ 691 h 700"/>
                  <a:gd name="T30" fmla="*/ 0 w 110"/>
                  <a:gd name="T31" fmla="*/ 693 h 700"/>
                  <a:gd name="T32" fmla="*/ 1 w 110"/>
                  <a:gd name="T33" fmla="*/ 696 h 700"/>
                  <a:gd name="T34" fmla="*/ 2 w 110"/>
                  <a:gd name="T35" fmla="*/ 698 h 700"/>
                  <a:gd name="T36" fmla="*/ 5 w 110"/>
                  <a:gd name="T37" fmla="*/ 700 h 700"/>
                  <a:gd name="T38" fmla="*/ 9 w 110"/>
                  <a:gd name="T39" fmla="*/ 700 h 700"/>
                  <a:gd name="T40" fmla="*/ 11 w 110"/>
                  <a:gd name="T41" fmla="*/ 698 h 700"/>
                  <a:gd name="T42" fmla="*/ 14 w 110"/>
                  <a:gd name="T43" fmla="*/ 697 h 700"/>
                  <a:gd name="T44" fmla="*/ 15 w 110"/>
                  <a:gd name="T45" fmla="*/ 695 h 700"/>
                  <a:gd name="T46" fmla="*/ 15 w 110"/>
                  <a:gd name="T47" fmla="*/ 695 h 700"/>
                  <a:gd name="T48" fmla="*/ 33 w 110"/>
                  <a:gd name="T49" fmla="*/ 628 h 700"/>
                  <a:gd name="T50" fmla="*/ 49 w 110"/>
                  <a:gd name="T51" fmla="*/ 563 h 700"/>
                  <a:gd name="T52" fmla="*/ 64 w 110"/>
                  <a:gd name="T53" fmla="*/ 497 h 700"/>
                  <a:gd name="T54" fmla="*/ 76 w 110"/>
                  <a:gd name="T55" fmla="*/ 430 h 700"/>
                  <a:gd name="T56" fmla="*/ 76 w 110"/>
                  <a:gd name="T57" fmla="*/ 430 h 700"/>
                  <a:gd name="T58" fmla="*/ 86 w 110"/>
                  <a:gd name="T59" fmla="*/ 364 h 700"/>
                  <a:gd name="T60" fmla="*/ 95 w 110"/>
                  <a:gd name="T61" fmla="*/ 296 h 700"/>
                  <a:gd name="T62" fmla="*/ 101 w 110"/>
                  <a:gd name="T63" fmla="*/ 229 h 700"/>
                  <a:gd name="T64" fmla="*/ 106 w 110"/>
                  <a:gd name="T65" fmla="*/ 161 h 700"/>
                  <a:gd name="T66" fmla="*/ 106 w 110"/>
                  <a:gd name="T67" fmla="*/ 161 h 700"/>
                  <a:gd name="T68" fmla="*/ 109 w 110"/>
                  <a:gd name="T69" fmla="*/ 84 h 700"/>
                  <a:gd name="T70" fmla="*/ 110 w 110"/>
                  <a:gd name="T71" fmla="*/ 7 h 700"/>
                  <a:gd name="T72" fmla="*/ 110 w 110"/>
                  <a:gd name="T73" fmla="*/ 7 h 700"/>
                  <a:gd name="T74" fmla="*/ 109 w 110"/>
                  <a:gd name="T75" fmla="*/ 5 h 700"/>
                  <a:gd name="T76" fmla="*/ 108 w 110"/>
                  <a:gd name="T77" fmla="*/ 2 h 700"/>
                  <a:gd name="T78" fmla="*/ 105 w 110"/>
                  <a:gd name="T79" fmla="*/ 1 h 700"/>
                  <a:gd name="T80" fmla="*/ 103 w 110"/>
                  <a:gd name="T81" fmla="*/ 0 h 700"/>
                  <a:gd name="T82" fmla="*/ 100 w 110"/>
                  <a:gd name="T83" fmla="*/ 1 h 700"/>
                  <a:gd name="T84" fmla="*/ 98 w 110"/>
                  <a:gd name="T85" fmla="*/ 2 h 700"/>
                  <a:gd name="T86" fmla="*/ 95 w 110"/>
                  <a:gd name="T87" fmla="*/ 5 h 700"/>
                  <a:gd name="T88" fmla="*/ 95 w 110"/>
                  <a:gd name="T89" fmla="*/ 7 h 700"/>
                  <a:gd name="T90" fmla="*/ 95 w 110"/>
                  <a:gd name="T91" fmla="*/ 7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0" h="700">
                    <a:moveTo>
                      <a:pt x="95" y="7"/>
                    </a:moveTo>
                    <a:lnTo>
                      <a:pt x="95" y="7"/>
                    </a:lnTo>
                    <a:lnTo>
                      <a:pt x="94" y="75"/>
                    </a:lnTo>
                    <a:lnTo>
                      <a:pt x="91" y="142"/>
                    </a:lnTo>
                    <a:lnTo>
                      <a:pt x="87" y="210"/>
                    </a:lnTo>
                    <a:lnTo>
                      <a:pt x="81" y="277"/>
                    </a:lnTo>
                    <a:lnTo>
                      <a:pt x="81" y="277"/>
                    </a:lnTo>
                    <a:lnTo>
                      <a:pt x="73" y="345"/>
                    </a:lnTo>
                    <a:lnTo>
                      <a:pt x="64" y="411"/>
                    </a:lnTo>
                    <a:lnTo>
                      <a:pt x="52" y="477"/>
                    </a:lnTo>
                    <a:lnTo>
                      <a:pt x="39" y="543"/>
                    </a:lnTo>
                    <a:lnTo>
                      <a:pt x="39" y="543"/>
                    </a:lnTo>
                    <a:lnTo>
                      <a:pt x="20" y="617"/>
                    </a:lnTo>
                    <a:lnTo>
                      <a:pt x="0" y="691"/>
                    </a:lnTo>
                    <a:lnTo>
                      <a:pt x="0" y="691"/>
                    </a:lnTo>
                    <a:lnTo>
                      <a:pt x="0" y="693"/>
                    </a:lnTo>
                    <a:lnTo>
                      <a:pt x="1" y="696"/>
                    </a:lnTo>
                    <a:lnTo>
                      <a:pt x="2" y="698"/>
                    </a:lnTo>
                    <a:lnTo>
                      <a:pt x="5" y="700"/>
                    </a:lnTo>
                    <a:lnTo>
                      <a:pt x="9" y="700"/>
                    </a:lnTo>
                    <a:lnTo>
                      <a:pt x="11" y="698"/>
                    </a:lnTo>
                    <a:lnTo>
                      <a:pt x="14" y="697"/>
                    </a:lnTo>
                    <a:lnTo>
                      <a:pt x="15" y="695"/>
                    </a:lnTo>
                    <a:lnTo>
                      <a:pt x="15" y="695"/>
                    </a:lnTo>
                    <a:lnTo>
                      <a:pt x="33" y="628"/>
                    </a:lnTo>
                    <a:lnTo>
                      <a:pt x="49" y="563"/>
                    </a:lnTo>
                    <a:lnTo>
                      <a:pt x="64" y="497"/>
                    </a:lnTo>
                    <a:lnTo>
                      <a:pt x="76" y="430"/>
                    </a:lnTo>
                    <a:lnTo>
                      <a:pt x="76" y="430"/>
                    </a:lnTo>
                    <a:lnTo>
                      <a:pt x="86" y="364"/>
                    </a:lnTo>
                    <a:lnTo>
                      <a:pt x="95" y="296"/>
                    </a:lnTo>
                    <a:lnTo>
                      <a:pt x="101" y="229"/>
                    </a:lnTo>
                    <a:lnTo>
                      <a:pt x="106" y="161"/>
                    </a:lnTo>
                    <a:lnTo>
                      <a:pt x="106" y="161"/>
                    </a:lnTo>
                    <a:lnTo>
                      <a:pt x="109" y="84"/>
                    </a:lnTo>
                    <a:lnTo>
                      <a:pt x="110" y="7"/>
                    </a:lnTo>
                    <a:lnTo>
                      <a:pt x="110" y="7"/>
                    </a:lnTo>
                    <a:lnTo>
                      <a:pt x="109" y="5"/>
                    </a:lnTo>
                    <a:lnTo>
                      <a:pt x="108" y="2"/>
                    </a:lnTo>
                    <a:lnTo>
                      <a:pt x="105" y="1"/>
                    </a:lnTo>
                    <a:lnTo>
                      <a:pt x="103" y="0"/>
                    </a:lnTo>
                    <a:lnTo>
                      <a:pt x="100" y="1"/>
                    </a:lnTo>
                    <a:lnTo>
                      <a:pt x="98" y="2"/>
                    </a:lnTo>
                    <a:lnTo>
                      <a:pt x="95" y="5"/>
                    </a:lnTo>
                    <a:lnTo>
                      <a:pt x="95" y="7"/>
                    </a:lnTo>
                    <a:lnTo>
                      <a:pt x="95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7" name="Freeform 184">
                <a:extLst>
                  <a:ext uri="{FF2B5EF4-FFF2-40B4-BE49-F238E27FC236}">
                    <a16:creationId xmlns:a16="http://schemas.microsoft.com/office/drawing/2014/main" id="{15550010-B8F2-1A57-8E6B-E0AA218A8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6" y="4004"/>
                <a:ext cx="69" cy="305"/>
              </a:xfrm>
              <a:custGeom>
                <a:avLst/>
                <a:gdLst>
                  <a:gd name="T0" fmla="*/ 0 w 139"/>
                  <a:gd name="T1" fmla="*/ 12 h 611"/>
                  <a:gd name="T2" fmla="*/ 0 w 139"/>
                  <a:gd name="T3" fmla="*/ 12 h 611"/>
                  <a:gd name="T4" fmla="*/ 13 w 139"/>
                  <a:gd name="T5" fmla="*/ 39 h 611"/>
                  <a:gd name="T6" fmla="*/ 23 w 139"/>
                  <a:gd name="T7" fmla="*/ 67 h 611"/>
                  <a:gd name="T8" fmla="*/ 33 w 139"/>
                  <a:gd name="T9" fmla="*/ 95 h 611"/>
                  <a:gd name="T10" fmla="*/ 42 w 139"/>
                  <a:gd name="T11" fmla="*/ 123 h 611"/>
                  <a:gd name="T12" fmla="*/ 51 w 139"/>
                  <a:gd name="T13" fmla="*/ 151 h 611"/>
                  <a:gd name="T14" fmla="*/ 59 w 139"/>
                  <a:gd name="T15" fmla="*/ 180 h 611"/>
                  <a:gd name="T16" fmla="*/ 72 w 139"/>
                  <a:gd name="T17" fmla="*/ 237 h 611"/>
                  <a:gd name="T18" fmla="*/ 72 w 139"/>
                  <a:gd name="T19" fmla="*/ 237 h 611"/>
                  <a:gd name="T20" fmla="*/ 83 w 139"/>
                  <a:gd name="T21" fmla="*/ 296 h 611"/>
                  <a:gd name="T22" fmla="*/ 92 w 139"/>
                  <a:gd name="T23" fmla="*/ 354 h 611"/>
                  <a:gd name="T24" fmla="*/ 101 w 139"/>
                  <a:gd name="T25" fmla="*/ 414 h 611"/>
                  <a:gd name="T26" fmla="*/ 107 w 139"/>
                  <a:gd name="T27" fmla="*/ 473 h 611"/>
                  <a:gd name="T28" fmla="*/ 107 w 139"/>
                  <a:gd name="T29" fmla="*/ 473 h 611"/>
                  <a:gd name="T30" fmla="*/ 124 w 139"/>
                  <a:gd name="T31" fmla="*/ 604 h 611"/>
                  <a:gd name="T32" fmla="*/ 124 w 139"/>
                  <a:gd name="T33" fmla="*/ 604 h 611"/>
                  <a:gd name="T34" fmla="*/ 124 w 139"/>
                  <a:gd name="T35" fmla="*/ 606 h 611"/>
                  <a:gd name="T36" fmla="*/ 126 w 139"/>
                  <a:gd name="T37" fmla="*/ 609 h 611"/>
                  <a:gd name="T38" fmla="*/ 129 w 139"/>
                  <a:gd name="T39" fmla="*/ 610 h 611"/>
                  <a:gd name="T40" fmla="*/ 131 w 139"/>
                  <a:gd name="T41" fmla="*/ 611 h 611"/>
                  <a:gd name="T42" fmla="*/ 134 w 139"/>
                  <a:gd name="T43" fmla="*/ 610 h 611"/>
                  <a:gd name="T44" fmla="*/ 136 w 139"/>
                  <a:gd name="T45" fmla="*/ 609 h 611"/>
                  <a:gd name="T46" fmla="*/ 138 w 139"/>
                  <a:gd name="T47" fmla="*/ 606 h 611"/>
                  <a:gd name="T48" fmla="*/ 139 w 139"/>
                  <a:gd name="T49" fmla="*/ 604 h 611"/>
                  <a:gd name="T50" fmla="*/ 139 w 139"/>
                  <a:gd name="T51" fmla="*/ 604 h 611"/>
                  <a:gd name="T52" fmla="*/ 124 w 139"/>
                  <a:gd name="T53" fmla="*/ 485 h 611"/>
                  <a:gd name="T54" fmla="*/ 117 w 139"/>
                  <a:gd name="T55" fmla="*/ 426 h 611"/>
                  <a:gd name="T56" fmla="*/ 110 w 139"/>
                  <a:gd name="T57" fmla="*/ 367 h 611"/>
                  <a:gd name="T58" fmla="*/ 110 w 139"/>
                  <a:gd name="T59" fmla="*/ 367 h 611"/>
                  <a:gd name="T60" fmla="*/ 100 w 139"/>
                  <a:gd name="T61" fmla="*/ 307 h 611"/>
                  <a:gd name="T62" fmla="*/ 89 w 139"/>
                  <a:gd name="T63" fmla="*/ 247 h 611"/>
                  <a:gd name="T64" fmla="*/ 77 w 139"/>
                  <a:gd name="T65" fmla="*/ 189 h 611"/>
                  <a:gd name="T66" fmla="*/ 69 w 139"/>
                  <a:gd name="T67" fmla="*/ 160 h 611"/>
                  <a:gd name="T68" fmla="*/ 60 w 139"/>
                  <a:gd name="T69" fmla="*/ 130 h 611"/>
                  <a:gd name="T70" fmla="*/ 60 w 139"/>
                  <a:gd name="T71" fmla="*/ 130 h 611"/>
                  <a:gd name="T72" fmla="*/ 51 w 139"/>
                  <a:gd name="T73" fmla="*/ 98 h 611"/>
                  <a:gd name="T74" fmla="*/ 40 w 139"/>
                  <a:gd name="T75" fmla="*/ 67 h 611"/>
                  <a:gd name="T76" fmla="*/ 27 w 139"/>
                  <a:gd name="T77" fmla="*/ 35 h 611"/>
                  <a:gd name="T78" fmla="*/ 14 w 139"/>
                  <a:gd name="T79" fmla="*/ 4 h 611"/>
                  <a:gd name="T80" fmla="*/ 14 w 139"/>
                  <a:gd name="T81" fmla="*/ 4 h 611"/>
                  <a:gd name="T82" fmla="*/ 12 w 139"/>
                  <a:gd name="T83" fmla="*/ 2 h 611"/>
                  <a:gd name="T84" fmla="*/ 9 w 139"/>
                  <a:gd name="T85" fmla="*/ 0 h 611"/>
                  <a:gd name="T86" fmla="*/ 7 w 139"/>
                  <a:gd name="T87" fmla="*/ 0 h 611"/>
                  <a:gd name="T88" fmla="*/ 4 w 139"/>
                  <a:gd name="T89" fmla="*/ 0 h 611"/>
                  <a:gd name="T90" fmla="*/ 2 w 139"/>
                  <a:gd name="T91" fmla="*/ 3 h 611"/>
                  <a:gd name="T92" fmla="*/ 0 w 139"/>
                  <a:gd name="T93" fmla="*/ 5 h 611"/>
                  <a:gd name="T94" fmla="*/ 0 w 139"/>
                  <a:gd name="T95" fmla="*/ 8 h 611"/>
                  <a:gd name="T96" fmla="*/ 0 w 139"/>
                  <a:gd name="T97" fmla="*/ 12 h 611"/>
                  <a:gd name="T98" fmla="*/ 0 w 139"/>
                  <a:gd name="T99" fmla="*/ 12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9" h="611">
                    <a:moveTo>
                      <a:pt x="0" y="12"/>
                    </a:moveTo>
                    <a:lnTo>
                      <a:pt x="0" y="12"/>
                    </a:lnTo>
                    <a:lnTo>
                      <a:pt x="13" y="39"/>
                    </a:lnTo>
                    <a:lnTo>
                      <a:pt x="23" y="67"/>
                    </a:lnTo>
                    <a:lnTo>
                      <a:pt x="33" y="95"/>
                    </a:lnTo>
                    <a:lnTo>
                      <a:pt x="42" y="123"/>
                    </a:lnTo>
                    <a:lnTo>
                      <a:pt x="51" y="151"/>
                    </a:lnTo>
                    <a:lnTo>
                      <a:pt x="59" y="180"/>
                    </a:lnTo>
                    <a:lnTo>
                      <a:pt x="72" y="237"/>
                    </a:lnTo>
                    <a:lnTo>
                      <a:pt x="72" y="237"/>
                    </a:lnTo>
                    <a:lnTo>
                      <a:pt x="83" y="296"/>
                    </a:lnTo>
                    <a:lnTo>
                      <a:pt x="92" y="354"/>
                    </a:lnTo>
                    <a:lnTo>
                      <a:pt x="101" y="414"/>
                    </a:lnTo>
                    <a:lnTo>
                      <a:pt x="107" y="473"/>
                    </a:lnTo>
                    <a:lnTo>
                      <a:pt x="107" y="473"/>
                    </a:lnTo>
                    <a:lnTo>
                      <a:pt x="124" y="604"/>
                    </a:lnTo>
                    <a:lnTo>
                      <a:pt x="124" y="604"/>
                    </a:lnTo>
                    <a:lnTo>
                      <a:pt x="124" y="606"/>
                    </a:lnTo>
                    <a:lnTo>
                      <a:pt x="126" y="609"/>
                    </a:lnTo>
                    <a:lnTo>
                      <a:pt x="129" y="610"/>
                    </a:lnTo>
                    <a:lnTo>
                      <a:pt x="131" y="611"/>
                    </a:lnTo>
                    <a:lnTo>
                      <a:pt x="134" y="610"/>
                    </a:lnTo>
                    <a:lnTo>
                      <a:pt x="136" y="609"/>
                    </a:lnTo>
                    <a:lnTo>
                      <a:pt x="138" y="606"/>
                    </a:lnTo>
                    <a:lnTo>
                      <a:pt x="139" y="604"/>
                    </a:lnTo>
                    <a:lnTo>
                      <a:pt x="139" y="604"/>
                    </a:lnTo>
                    <a:lnTo>
                      <a:pt x="124" y="485"/>
                    </a:lnTo>
                    <a:lnTo>
                      <a:pt x="117" y="426"/>
                    </a:lnTo>
                    <a:lnTo>
                      <a:pt x="110" y="367"/>
                    </a:lnTo>
                    <a:lnTo>
                      <a:pt x="110" y="367"/>
                    </a:lnTo>
                    <a:lnTo>
                      <a:pt x="100" y="307"/>
                    </a:lnTo>
                    <a:lnTo>
                      <a:pt x="89" y="247"/>
                    </a:lnTo>
                    <a:lnTo>
                      <a:pt x="77" y="189"/>
                    </a:lnTo>
                    <a:lnTo>
                      <a:pt x="69" y="160"/>
                    </a:lnTo>
                    <a:lnTo>
                      <a:pt x="60" y="130"/>
                    </a:lnTo>
                    <a:lnTo>
                      <a:pt x="60" y="130"/>
                    </a:lnTo>
                    <a:lnTo>
                      <a:pt x="51" y="98"/>
                    </a:lnTo>
                    <a:lnTo>
                      <a:pt x="40" y="67"/>
                    </a:lnTo>
                    <a:lnTo>
                      <a:pt x="27" y="35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8" name="Freeform 185">
                <a:extLst>
                  <a:ext uri="{FF2B5EF4-FFF2-40B4-BE49-F238E27FC236}">
                    <a16:creationId xmlns:a16="http://schemas.microsoft.com/office/drawing/2014/main" id="{71AAF5EB-3801-E2A2-CA82-9B349DC7D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5" y="4011"/>
                <a:ext cx="20" cy="299"/>
              </a:xfrm>
              <a:custGeom>
                <a:avLst/>
                <a:gdLst>
                  <a:gd name="T0" fmla="*/ 0 w 41"/>
                  <a:gd name="T1" fmla="*/ 9 h 599"/>
                  <a:gd name="T2" fmla="*/ 0 w 41"/>
                  <a:gd name="T3" fmla="*/ 9 h 599"/>
                  <a:gd name="T4" fmla="*/ 8 w 41"/>
                  <a:gd name="T5" fmla="*/ 36 h 599"/>
                  <a:gd name="T6" fmla="*/ 14 w 41"/>
                  <a:gd name="T7" fmla="*/ 63 h 599"/>
                  <a:gd name="T8" fmla="*/ 19 w 41"/>
                  <a:gd name="T9" fmla="*/ 90 h 599"/>
                  <a:gd name="T10" fmla="*/ 22 w 41"/>
                  <a:gd name="T11" fmla="*/ 118 h 599"/>
                  <a:gd name="T12" fmla="*/ 24 w 41"/>
                  <a:gd name="T13" fmla="*/ 146 h 599"/>
                  <a:gd name="T14" fmla="*/ 25 w 41"/>
                  <a:gd name="T15" fmla="*/ 172 h 599"/>
                  <a:gd name="T16" fmla="*/ 25 w 41"/>
                  <a:gd name="T17" fmla="*/ 228 h 599"/>
                  <a:gd name="T18" fmla="*/ 25 w 41"/>
                  <a:gd name="T19" fmla="*/ 228 h 599"/>
                  <a:gd name="T20" fmla="*/ 22 w 41"/>
                  <a:gd name="T21" fmla="*/ 344 h 599"/>
                  <a:gd name="T22" fmla="*/ 17 w 41"/>
                  <a:gd name="T23" fmla="*/ 460 h 599"/>
                  <a:gd name="T24" fmla="*/ 17 w 41"/>
                  <a:gd name="T25" fmla="*/ 460 h 599"/>
                  <a:gd name="T26" fmla="*/ 12 w 41"/>
                  <a:gd name="T27" fmla="*/ 526 h 599"/>
                  <a:gd name="T28" fmla="*/ 4 w 41"/>
                  <a:gd name="T29" fmla="*/ 591 h 599"/>
                  <a:gd name="T30" fmla="*/ 4 w 41"/>
                  <a:gd name="T31" fmla="*/ 591 h 599"/>
                  <a:gd name="T32" fmla="*/ 5 w 41"/>
                  <a:gd name="T33" fmla="*/ 595 h 599"/>
                  <a:gd name="T34" fmla="*/ 6 w 41"/>
                  <a:gd name="T35" fmla="*/ 597 h 599"/>
                  <a:gd name="T36" fmla="*/ 9 w 41"/>
                  <a:gd name="T37" fmla="*/ 599 h 599"/>
                  <a:gd name="T38" fmla="*/ 12 w 41"/>
                  <a:gd name="T39" fmla="*/ 599 h 599"/>
                  <a:gd name="T40" fmla="*/ 12 w 41"/>
                  <a:gd name="T41" fmla="*/ 599 h 599"/>
                  <a:gd name="T42" fmla="*/ 15 w 41"/>
                  <a:gd name="T43" fmla="*/ 599 h 599"/>
                  <a:gd name="T44" fmla="*/ 18 w 41"/>
                  <a:gd name="T45" fmla="*/ 597 h 599"/>
                  <a:gd name="T46" fmla="*/ 19 w 41"/>
                  <a:gd name="T47" fmla="*/ 595 h 599"/>
                  <a:gd name="T48" fmla="*/ 19 w 41"/>
                  <a:gd name="T49" fmla="*/ 591 h 599"/>
                  <a:gd name="T50" fmla="*/ 19 w 41"/>
                  <a:gd name="T51" fmla="*/ 591 h 599"/>
                  <a:gd name="T52" fmla="*/ 27 w 41"/>
                  <a:gd name="T53" fmla="*/ 532 h 599"/>
                  <a:gd name="T54" fmla="*/ 31 w 41"/>
                  <a:gd name="T55" fmla="*/ 473 h 599"/>
                  <a:gd name="T56" fmla="*/ 34 w 41"/>
                  <a:gd name="T57" fmla="*/ 413 h 599"/>
                  <a:gd name="T58" fmla="*/ 37 w 41"/>
                  <a:gd name="T59" fmla="*/ 353 h 599"/>
                  <a:gd name="T60" fmla="*/ 37 w 41"/>
                  <a:gd name="T61" fmla="*/ 353 h 599"/>
                  <a:gd name="T62" fmla="*/ 41 w 41"/>
                  <a:gd name="T63" fmla="*/ 240 h 599"/>
                  <a:gd name="T64" fmla="*/ 41 w 41"/>
                  <a:gd name="T65" fmla="*/ 184 h 599"/>
                  <a:gd name="T66" fmla="*/ 39 w 41"/>
                  <a:gd name="T67" fmla="*/ 156 h 599"/>
                  <a:gd name="T68" fmla="*/ 38 w 41"/>
                  <a:gd name="T69" fmla="*/ 128 h 599"/>
                  <a:gd name="T70" fmla="*/ 38 w 41"/>
                  <a:gd name="T71" fmla="*/ 128 h 599"/>
                  <a:gd name="T72" fmla="*/ 34 w 41"/>
                  <a:gd name="T73" fmla="*/ 97 h 599"/>
                  <a:gd name="T74" fmla="*/ 31 w 41"/>
                  <a:gd name="T75" fmla="*/ 65 h 599"/>
                  <a:gd name="T76" fmla="*/ 24 w 41"/>
                  <a:gd name="T77" fmla="*/ 35 h 599"/>
                  <a:gd name="T78" fmla="*/ 15 w 41"/>
                  <a:gd name="T79" fmla="*/ 5 h 599"/>
                  <a:gd name="T80" fmla="*/ 15 w 41"/>
                  <a:gd name="T81" fmla="*/ 5 h 599"/>
                  <a:gd name="T82" fmla="*/ 14 w 41"/>
                  <a:gd name="T83" fmla="*/ 3 h 599"/>
                  <a:gd name="T84" fmla="*/ 12 w 41"/>
                  <a:gd name="T85" fmla="*/ 0 h 599"/>
                  <a:gd name="T86" fmla="*/ 8 w 41"/>
                  <a:gd name="T87" fmla="*/ 0 h 599"/>
                  <a:gd name="T88" fmla="*/ 5 w 41"/>
                  <a:gd name="T89" fmla="*/ 0 h 599"/>
                  <a:gd name="T90" fmla="*/ 3 w 41"/>
                  <a:gd name="T91" fmla="*/ 2 h 599"/>
                  <a:gd name="T92" fmla="*/ 1 w 41"/>
                  <a:gd name="T93" fmla="*/ 3 h 599"/>
                  <a:gd name="T94" fmla="*/ 0 w 41"/>
                  <a:gd name="T95" fmla="*/ 5 h 599"/>
                  <a:gd name="T96" fmla="*/ 0 w 41"/>
                  <a:gd name="T97" fmla="*/ 9 h 599"/>
                  <a:gd name="T98" fmla="*/ 0 w 41"/>
                  <a:gd name="T99" fmla="*/ 9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1" h="599">
                    <a:moveTo>
                      <a:pt x="0" y="9"/>
                    </a:moveTo>
                    <a:lnTo>
                      <a:pt x="0" y="9"/>
                    </a:lnTo>
                    <a:lnTo>
                      <a:pt x="8" y="36"/>
                    </a:lnTo>
                    <a:lnTo>
                      <a:pt x="14" y="63"/>
                    </a:lnTo>
                    <a:lnTo>
                      <a:pt x="19" y="90"/>
                    </a:lnTo>
                    <a:lnTo>
                      <a:pt x="22" y="118"/>
                    </a:lnTo>
                    <a:lnTo>
                      <a:pt x="24" y="146"/>
                    </a:lnTo>
                    <a:lnTo>
                      <a:pt x="25" y="172"/>
                    </a:lnTo>
                    <a:lnTo>
                      <a:pt x="25" y="228"/>
                    </a:lnTo>
                    <a:lnTo>
                      <a:pt x="25" y="228"/>
                    </a:lnTo>
                    <a:lnTo>
                      <a:pt x="22" y="344"/>
                    </a:lnTo>
                    <a:lnTo>
                      <a:pt x="17" y="460"/>
                    </a:lnTo>
                    <a:lnTo>
                      <a:pt x="17" y="460"/>
                    </a:lnTo>
                    <a:lnTo>
                      <a:pt x="12" y="526"/>
                    </a:lnTo>
                    <a:lnTo>
                      <a:pt x="4" y="591"/>
                    </a:lnTo>
                    <a:lnTo>
                      <a:pt x="4" y="591"/>
                    </a:lnTo>
                    <a:lnTo>
                      <a:pt x="5" y="595"/>
                    </a:lnTo>
                    <a:lnTo>
                      <a:pt x="6" y="597"/>
                    </a:lnTo>
                    <a:lnTo>
                      <a:pt x="9" y="599"/>
                    </a:lnTo>
                    <a:lnTo>
                      <a:pt x="12" y="599"/>
                    </a:lnTo>
                    <a:lnTo>
                      <a:pt x="12" y="599"/>
                    </a:lnTo>
                    <a:lnTo>
                      <a:pt x="15" y="599"/>
                    </a:lnTo>
                    <a:lnTo>
                      <a:pt x="18" y="597"/>
                    </a:lnTo>
                    <a:lnTo>
                      <a:pt x="19" y="595"/>
                    </a:lnTo>
                    <a:lnTo>
                      <a:pt x="19" y="591"/>
                    </a:lnTo>
                    <a:lnTo>
                      <a:pt x="19" y="591"/>
                    </a:lnTo>
                    <a:lnTo>
                      <a:pt x="27" y="532"/>
                    </a:lnTo>
                    <a:lnTo>
                      <a:pt x="31" y="473"/>
                    </a:lnTo>
                    <a:lnTo>
                      <a:pt x="34" y="413"/>
                    </a:lnTo>
                    <a:lnTo>
                      <a:pt x="37" y="353"/>
                    </a:lnTo>
                    <a:lnTo>
                      <a:pt x="37" y="353"/>
                    </a:lnTo>
                    <a:lnTo>
                      <a:pt x="41" y="240"/>
                    </a:lnTo>
                    <a:lnTo>
                      <a:pt x="41" y="184"/>
                    </a:lnTo>
                    <a:lnTo>
                      <a:pt x="39" y="156"/>
                    </a:lnTo>
                    <a:lnTo>
                      <a:pt x="38" y="128"/>
                    </a:lnTo>
                    <a:lnTo>
                      <a:pt x="38" y="128"/>
                    </a:lnTo>
                    <a:lnTo>
                      <a:pt x="34" y="97"/>
                    </a:lnTo>
                    <a:lnTo>
                      <a:pt x="31" y="65"/>
                    </a:lnTo>
                    <a:lnTo>
                      <a:pt x="24" y="35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3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9" name="Freeform 186">
                <a:extLst>
                  <a:ext uri="{FF2B5EF4-FFF2-40B4-BE49-F238E27FC236}">
                    <a16:creationId xmlns:a16="http://schemas.microsoft.com/office/drawing/2014/main" id="{7DBD1A3E-0B33-0B7A-09C3-E266A77EC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9" y="4031"/>
                <a:ext cx="84" cy="195"/>
              </a:xfrm>
              <a:custGeom>
                <a:avLst/>
                <a:gdLst>
                  <a:gd name="T0" fmla="*/ 12 w 167"/>
                  <a:gd name="T1" fmla="*/ 388 h 391"/>
                  <a:gd name="T2" fmla="*/ 28 w 167"/>
                  <a:gd name="T3" fmla="*/ 376 h 391"/>
                  <a:gd name="T4" fmla="*/ 45 w 167"/>
                  <a:gd name="T5" fmla="*/ 365 h 391"/>
                  <a:gd name="T6" fmla="*/ 84 w 167"/>
                  <a:gd name="T7" fmla="*/ 353 h 391"/>
                  <a:gd name="T8" fmla="*/ 100 w 167"/>
                  <a:gd name="T9" fmla="*/ 346 h 391"/>
                  <a:gd name="T10" fmla="*/ 123 w 167"/>
                  <a:gd name="T11" fmla="*/ 334 h 391"/>
                  <a:gd name="T12" fmla="*/ 137 w 167"/>
                  <a:gd name="T13" fmla="*/ 321 h 391"/>
                  <a:gd name="T14" fmla="*/ 142 w 167"/>
                  <a:gd name="T15" fmla="*/ 315 h 391"/>
                  <a:gd name="T16" fmla="*/ 152 w 167"/>
                  <a:gd name="T17" fmla="*/ 298 h 391"/>
                  <a:gd name="T18" fmla="*/ 157 w 167"/>
                  <a:gd name="T19" fmla="*/ 280 h 391"/>
                  <a:gd name="T20" fmla="*/ 164 w 167"/>
                  <a:gd name="T21" fmla="*/ 243 h 391"/>
                  <a:gd name="T22" fmla="*/ 166 w 167"/>
                  <a:gd name="T23" fmla="*/ 217 h 391"/>
                  <a:gd name="T24" fmla="*/ 167 w 167"/>
                  <a:gd name="T25" fmla="*/ 135 h 391"/>
                  <a:gd name="T26" fmla="*/ 167 w 167"/>
                  <a:gd name="T27" fmla="*/ 71 h 391"/>
                  <a:gd name="T28" fmla="*/ 166 w 167"/>
                  <a:gd name="T29" fmla="*/ 8 h 391"/>
                  <a:gd name="T30" fmla="*/ 164 w 167"/>
                  <a:gd name="T31" fmla="*/ 1 h 391"/>
                  <a:gd name="T32" fmla="*/ 159 w 167"/>
                  <a:gd name="T33" fmla="*/ 0 h 391"/>
                  <a:gd name="T34" fmla="*/ 154 w 167"/>
                  <a:gd name="T35" fmla="*/ 1 h 391"/>
                  <a:gd name="T36" fmla="*/ 151 w 167"/>
                  <a:gd name="T37" fmla="*/ 8 h 391"/>
                  <a:gd name="T38" fmla="*/ 151 w 167"/>
                  <a:gd name="T39" fmla="*/ 63 h 391"/>
                  <a:gd name="T40" fmla="*/ 152 w 167"/>
                  <a:gd name="T41" fmla="*/ 117 h 391"/>
                  <a:gd name="T42" fmla="*/ 152 w 167"/>
                  <a:gd name="T43" fmla="*/ 200 h 391"/>
                  <a:gd name="T44" fmla="*/ 151 w 167"/>
                  <a:gd name="T45" fmla="*/ 228 h 391"/>
                  <a:gd name="T46" fmla="*/ 146 w 167"/>
                  <a:gd name="T47" fmla="*/ 265 h 391"/>
                  <a:gd name="T48" fmla="*/ 138 w 167"/>
                  <a:gd name="T49" fmla="*/ 292 h 391"/>
                  <a:gd name="T50" fmla="*/ 133 w 167"/>
                  <a:gd name="T51" fmla="*/ 301 h 391"/>
                  <a:gd name="T52" fmla="*/ 123 w 167"/>
                  <a:gd name="T53" fmla="*/ 313 h 391"/>
                  <a:gd name="T54" fmla="*/ 110 w 167"/>
                  <a:gd name="T55" fmla="*/ 325 h 391"/>
                  <a:gd name="T56" fmla="*/ 80 w 167"/>
                  <a:gd name="T57" fmla="*/ 337 h 391"/>
                  <a:gd name="T58" fmla="*/ 58 w 167"/>
                  <a:gd name="T59" fmla="*/ 345 h 391"/>
                  <a:gd name="T60" fmla="*/ 28 w 167"/>
                  <a:gd name="T61" fmla="*/ 358 h 391"/>
                  <a:gd name="T62" fmla="*/ 10 w 167"/>
                  <a:gd name="T63" fmla="*/ 371 h 391"/>
                  <a:gd name="T64" fmla="*/ 2 w 167"/>
                  <a:gd name="T65" fmla="*/ 378 h 391"/>
                  <a:gd name="T66" fmla="*/ 0 w 167"/>
                  <a:gd name="T67" fmla="*/ 383 h 391"/>
                  <a:gd name="T68" fmla="*/ 2 w 167"/>
                  <a:gd name="T69" fmla="*/ 388 h 391"/>
                  <a:gd name="T70" fmla="*/ 7 w 167"/>
                  <a:gd name="T71" fmla="*/ 391 h 391"/>
                  <a:gd name="T72" fmla="*/ 12 w 167"/>
                  <a:gd name="T73" fmla="*/ 388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7" h="391">
                    <a:moveTo>
                      <a:pt x="12" y="388"/>
                    </a:moveTo>
                    <a:lnTo>
                      <a:pt x="12" y="388"/>
                    </a:lnTo>
                    <a:lnTo>
                      <a:pt x="20" y="382"/>
                    </a:lnTo>
                    <a:lnTo>
                      <a:pt x="28" y="376"/>
                    </a:lnTo>
                    <a:lnTo>
                      <a:pt x="37" y="371"/>
                    </a:lnTo>
                    <a:lnTo>
                      <a:pt x="45" y="365"/>
                    </a:lnTo>
                    <a:lnTo>
                      <a:pt x="65" y="359"/>
                    </a:lnTo>
                    <a:lnTo>
                      <a:pt x="84" y="353"/>
                    </a:lnTo>
                    <a:lnTo>
                      <a:pt x="84" y="353"/>
                    </a:lnTo>
                    <a:lnTo>
                      <a:pt x="100" y="346"/>
                    </a:lnTo>
                    <a:lnTo>
                      <a:pt x="117" y="339"/>
                    </a:lnTo>
                    <a:lnTo>
                      <a:pt x="123" y="334"/>
                    </a:lnTo>
                    <a:lnTo>
                      <a:pt x="131" y="327"/>
                    </a:lnTo>
                    <a:lnTo>
                      <a:pt x="137" y="321"/>
                    </a:lnTo>
                    <a:lnTo>
                      <a:pt x="142" y="315"/>
                    </a:lnTo>
                    <a:lnTo>
                      <a:pt x="142" y="315"/>
                    </a:lnTo>
                    <a:lnTo>
                      <a:pt x="147" y="306"/>
                    </a:lnTo>
                    <a:lnTo>
                      <a:pt x="152" y="298"/>
                    </a:lnTo>
                    <a:lnTo>
                      <a:pt x="155" y="289"/>
                    </a:lnTo>
                    <a:lnTo>
                      <a:pt x="157" y="280"/>
                    </a:lnTo>
                    <a:lnTo>
                      <a:pt x="161" y="262"/>
                    </a:lnTo>
                    <a:lnTo>
                      <a:pt x="164" y="243"/>
                    </a:lnTo>
                    <a:lnTo>
                      <a:pt x="164" y="243"/>
                    </a:lnTo>
                    <a:lnTo>
                      <a:pt x="166" y="217"/>
                    </a:lnTo>
                    <a:lnTo>
                      <a:pt x="167" y="189"/>
                    </a:lnTo>
                    <a:lnTo>
                      <a:pt x="167" y="135"/>
                    </a:lnTo>
                    <a:lnTo>
                      <a:pt x="167" y="135"/>
                    </a:lnTo>
                    <a:lnTo>
                      <a:pt x="167" y="71"/>
                    </a:lnTo>
                    <a:lnTo>
                      <a:pt x="166" y="8"/>
                    </a:lnTo>
                    <a:lnTo>
                      <a:pt x="166" y="8"/>
                    </a:lnTo>
                    <a:lnTo>
                      <a:pt x="165" y="4"/>
                    </a:lnTo>
                    <a:lnTo>
                      <a:pt x="164" y="1"/>
                    </a:lnTo>
                    <a:lnTo>
                      <a:pt x="161" y="0"/>
                    </a:lnTo>
                    <a:lnTo>
                      <a:pt x="159" y="0"/>
                    </a:lnTo>
                    <a:lnTo>
                      <a:pt x="156" y="0"/>
                    </a:lnTo>
                    <a:lnTo>
                      <a:pt x="154" y="1"/>
                    </a:lnTo>
                    <a:lnTo>
                      <a:pt x="151" y="4"/>
                    </a:lnTo>
                    <a:lnTo>
                      <a:pt x="151" y="8"/>
                    </a:lnTo>
                    <a:lnTo>
                      <a:pt x="151" y="8"/>
                    </a:lnTo>
                    <a:lnTo>
                      <a:pt x="151" y="63"/>
                    </a:lnTo>
                    <a:lnTo>
                      <a:pt x="152" y="117"/>
                    </a:lnTo>
                    <a:lnTo>
                      <a:pt x="152" y="117"/>
                    </a:lnTo>
                    <a:lnTo>
                      <a:pt x="154" y="173"/>
                    </a:lnTo>
                    <a:lnTo>
                      <a:pt x="152" y="200"/>
                    </a:lnTo>
                    <a:lnTo>
                      <a:pt x="151" y="228"/>
                    </a:lnTo>
                    <a:lnTo>
                      <a:pt x="151" y="228"/>
                    </a:lnTo>
                    <a:lnTo>
                      <a:pt x="148" y="247"/>
                    </a:lnTo>
                    <a:lnTo>
                      <a:pt x="146" y="265"/>
                    </a:lnTo>
                    <a:lnTo>
                      <a:pt x="141" y="284"/>
                    </a:lnTo>
                    <a:lnTo>
                      <a:pt x="138" y="292"/>
                    </a:lnTo>
                    <a:lnTo>
                      <a:pt x="133" y="301"/>
                    </a:lnTo>
                    <a:lnTo>
                      <a:pt x="133" y="301"/>
                    </a:lnTo>
                    <a:lnTo>
                      <a:pt x="128" y="307"/>
                    </a:lnTo>
                    <a:lnTo>
                      <a:pt x="123" y="313"/>
                    </a:lnTo>
                    <a:lnTo>
                      <a:pt x="117" y="320"/>
                    </a:lnTo>
                    <a:lnTo>
                      <a:pt x="110" y="325"/>
                    </a:lnTo>
                    <a:lnTo>
                      <a:pt x="95" y="332"/>
                    </a:lnTo>
                    <a:lnTo>
                      <a:pt x="80" y="337"/>
                    </a:lnTo>
                    <a:lnTo>
                      <a:pt x="80" y="337"/>
                    </a:lnTo>
                    <a:lnTo>
                      <a:pt x="58" y="345"/>
                    </a:lnTo>
                    <a:lnTo>
                      <a:pt x="38" y="353"/>
                    </a:lnTo>
                    <a:lnTo>
                      <a:pt x="28" y="358"/>
                    </a:lnTo>
                    <a:lnTo>
                      <a:pt x="19" y="363"/>
                    </a:lnTo>
                    <a:lnTo>
                      <a:pt x="10" y="371"/>
                    </a:lnTo>
                    <a:lnTo>
                      <a:pt x="2" y="378"/>
                    </a:lnTo>
                    <a:lnTo>
                      <a:pt x="2" y="378"/>
                    </a:lnTo>
                    <a:lnTo>
                      <a:pt x="1" y="381"/>
                    </a:lnTo>
                    <a:lnTo>
                      <a:pt x="0" y="383"/>
                    </a:lnTo>
                    <a:lnTo>
                      <a:pt x="1" y="387"/>
                    </a:lnTo>
                    <a:lnTo>
                      <a:pt x="2" y="388"/>
                    </a:lnTo>
                    <a:lnTo>
                      <a:pt x="5" y="391"/>
                    </a:lnTo>
                    <a:lnTo>
                      <a:pt x="7" y="391"/>
                    </a:lnTo>
                    <a:lnTo>
                      <a:pt x="10" y="391"/>
                    </a:lnTo>
                    <a:lnTo>
                      <a:pt x="12" y="388"/>
                    </a:lnTo>
                    <a:lnTo>
                      <a:pt x="12" y="3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0" name="Freeform 187">
                <a:extLst>
                  <a:ext uri="{FF2B5EF4-FFF2-40B4-BE49-F238E27FC236}">
                    <a16:creationId xmlns:a16="http://schemas.microsoft.com/office/drawing/2014/main" id="{0912E483-B5D2-BD95-7961-47D535956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" y="4034"/>
                <a:ext cx="181" cy="186"/>
              </a:xfrm>
              <a:custGeom>
                <a:avLst/>
                <a:gdLst>
                  <a:gd name="T0" fmla="*/ 9 w 363"/>
                  <a:gd name="T1" fmla="*/ 372 h 373"/>
                  <a:gd name="T2" fmla="*/ 56 w 363"/>
                  <a:gd name="T3" fmla="*/ 352 h 373"/>
                  <a:gd name="T4" fmla="*/ 103 w 363"/>
                  <a:gd name="T5" fmla="*/ 329 h 373"/>
                  <a:gd name="T6" fmla="*/ 147 w 363"/>
                  <a:gd name="T7" fmla="*/ 302 h 373"/>
                  <a:gd name="T8" fmla="*/ 190 w 363"/>
                  <a:gd name="T9" fmla="*/ 273 h 373"/>
                  <a:gd name="T10" fmla="*/ 210 w 363"/>
                  <a:gd name="T11" fmla="*/ 256 h 373"/>
                  <a:gd name="T12" fmla="*/ 251 w 363"/>
                  <a:gd name="T13" fmla="*/ 220 h 373"/>
                  <a:gd name="T14" fmla="*/ 288 w 363"/>
                  <a:gd name="T15" fmla="*/ 182 h 373"/>
                  <a:gd name="T16" fmla="*/ 318 w 363"/>
                  <a:gd name="T17" fmla="*/ 139 h 373"/>
                  <a:gd name="T18" fmla="*/ 332 w 363"/>
                  <a:gd name="T19" fmla="*/ 116 h 373"/>
                  <a:gd name="T20" fmla="*/ 352 w 363"/>
                  <a:gd name="T21" fmla="*/ 63 h 373"/>
                  <a:gd name="T22" fmla="*/ 359 w 363"/>
                  <a:gd name="T23" fmla="*/ 36 h 373"/>
                  <a:gd name="T24" fmla="*/ 363 w 363"/>
                  <a:gd name="T25" fmla="*/ 7 h 373"/>
                  <a:gd name="T26" fmla="*/ 363 w 363"/>
                  <a:gd name="T27" fmla="*/ 4 h 373"/>
                  <a:gd name="T28" fmla="*/ 359 w 363"/>
                  <a:gd name="T29" fmla="*/ 0 h 373"/>
                  <a:gd name="T30" fmla="*/ 352 w 363"/>
                  <a:gd name="T31" fmla="*/ 0 h 373"/>
                  <a:gd name="T32" fmla="*/ 349 w 363"/>
                  <a:gd name="T33" fmla="*/ 4 h 373"/>
                  <a:gd name="T34" fmla="*/ 347 w 363"/>
                  <a:gd name="T35" fmla="*/ 7 h 373"/>
                  <a:gd name="T36" fmla="*/ 340 w 363"/>
                  <a:gd name="T37" fmla="*/ 56 h 373"/>
                  <a:gd name="T38" fmla="*/ 322 w 363"/>
                  <a:gd name="T39" fmla="*/ 102 h 373"/>
                  <a:gd name="T40" fmla="*/ 297 w 363"/>
                  <a:gd name="T41" fmla="*/ 144 h 373"/>
                  <a:gd name="T42" fmla="*/ 266 w 363"/>
                  <a:gd name="T43" fmla="*/ 182 h 373"/>
                  <a:gd name="T44" fmla="*/ 248 w 363"/>
                  <a:gd name="T45" fmla="*/ 201 h 373"/>
                  <a:gd name="T46" fmla="*/ 210 w 363"/>
                  <a:gd name="T47" fmla="*/ 237 h 373"/>
                  <a:gd name="T48" fmla="*/ 168 w 363"/>
                  <a:gd name="T49" fmla="*/ 269 h 373"/>
                  <a:gd name="T50" fmla="*/ 125 w 363"/>
                  <a:gd name="T51" fmla="*/ 298 h 373"/>
                  <a:gd name="T52" fmla="*/ 102 w 363"/>
                  <a:gd name="T53" fmla="*/ 311 h 373"/>
                  <a:gd name="T54" fmla="*/ 55 w 363"/>
                  <a:gd name="T55" fmla="*/ 336 h 373"/>
                  <a:gd name="T56" fmla="*/ 5 w 363"/>
                  <a:gd name="T57" fmla="*/ 358 h 373"/>
                  <a:gd name="T58" fmla="*/ 3 w 363"/>
                  <a:gd name="T59" fmla="*/ 359 h 373"/>
                  <a:gd name="T60" fmla="*/ 0 w 363"/>
                  <a:gd name="T61" fmla="*/ 364 h 373"/>
                  <a:gd name="T62" fmla="*/ 2 w 363"/>
                  <a:gd name="T63" fmla="*/ 369 h 373"/>
                  <a:gd name="T64" fmla="*/ 5 w 363"/>
                  <a:gd name="T65" fmla="*/ 373 h 373"/>
                  <a:gd name="T66" fmla="*/ 9 w 363"/>
                  <a:gd name="T67" fmla="*/ 372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63" h="373">
                    <a:moveTo>
                      <a:pt x="9" y="372"/>
                    </a:moveTo>
                    <a:lnTo>
                      <a:pt x="9" y="372"/>
                    </a:lnTo>
                    <a:lnTo>
                      <a:pt x="33" y="362"/>
                    </a:lnTo>
                    <a:lnTo>
                      <a:pt x="56" y="352"/>
                    </a:lnTo>
                    <a:lnTo>
                      <a:pt x="80" y="340"/>
                    </a:lnTo>
                    <a:lnTo>
                      <a:pt x="103" y="329"/>
                    </a:lnTo>
                    <a:lnTo>
                      <a:pt x="125" y="316"/>
                    </a:lnTo>
                    <a:lnTo>
                      <a:pt x="147" y="302"/>
                    </a:lnTo>
                    <a:lnTo>
                      <a:pt x="168" y="288"/>
                    </a:lnTo>
                    <a:lnTo>
                      <a:pt x="190" y="273"/>
                    </a:lnTo>
                    <a:lnTo>
                      <a:pt x="190" y="273"/>
                    </a:lnTo>
                    <a:lnTo>
                      <a:pt x="210" y="256"/>
                    </a:lnTo>
                    <a:lnTo>
                      <a:pt x="230" y="240"/>
                    </a:lnTo>
                    <a:lnTo>
                      <a:pt x="251" y="220"/>
                    </a:lnTo>
                    <a:lnTo>
                      <a:pt x="270" y="201"/>
                    </a:lnTo>
                    <a:lnTo>
                      <a:pt x="288" y="182"/>
                    </a:lnTo>
                    <a:lnTo>
                      <a:pt x="304" y="161"/>
                    </a:lnTo>
                    <a:lnTo>
                      <a:pt x="318" y="139"/>
                    </a:lnTo>
                    <a:lnTo>
                      <a:pt x="332" y="116"/>
                    </a:lnTo>
                    <a:lnTo>
                      <a:pt x="332" y="116"/>
                    </a:lnTo>
                    <a:lnTo>
                      <a:pt x="344" y="89"/>
                    </a:lnTo>
                    <a:lnTo>
                      <a:pt x="352" y="63"/>
                    </a:lnTo>
                    <a:lnTo>
                      <a:pt x="356" y="50"/>
                    </a:lnTo>
                    <a:lnTo>
                      <a:pt x="359" y="36"/>
                    </a:lnTo>
                    <a:lnTo>
                      <a:pt x="361" y="22"/>
                    </a:lnTo>
                    <a:lnTo>
                      <a:pt x="363" y="7"/>
                    </a:lnTo>
                    <a:lnTo>
                      <a:pt x="363" y="7"/>
                    </a:lnTo>
                    <a:lnTo>
                      <a:pt x="363" y="4"/>
                    </a:lnTo>
                    <a:lnTo>
                      <a:pt x="360" y="1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2" y="0"/>
                    </a:lnTo>
                    <a:lnTo>
                      <a:pt x="350" y="1"/>
                    </a:lnTo>
                    <a:lnTo>
                      <a:pt x="349" y="4"/>
                    </a:lnTo>
                    <a:lnTo>
                      <a:pt x="347" y="7"/>
                    </a:lnTo>
                    <a:lnTo>
                      <a:pt x="347" y="7"/>
                    </a:lnTo>
                    <a:lnTo>
                      <a:pt x="345" y="32"/>
                    </a:lnTo>
                    <a:lnTo>
                      <a:pt x="340" y="56"/>
                    </a:lnTo>
                    <a:lnTo>
                      <a:pt x="332" y="79"/>
                    </a:lnTo>
                    <a:lnTo>
                      <a:pt x="322" y="102"/>
                    </a:lnTo>
                    <a:lnTo>
                      <a:pt x="311" y="124"/>
                    </a:lnTo>
                    <a:lnTo>
                      <a:pt x="297" y="144"/>
                    </a:lnTo>
                    <a:lnTo>
                      <a:pt x="283" y="164"/>
                    </a:lnTo>
                    <a:lnTo>
                      <a:pt x="266" y="182"/>
                    </a:lnTo>
                    <a:lnTo>
                      <a:pt x="266" y="182"/>
                    </a:lnTo>
                    <a:lnTo>
                      <a:pt x="248" y="201"/>
                    </a:lnTo>
                    <a:lnTo>
                      <a:pt x="229" y="220"/>
                    </a:lnTo>
                    <a:lnTo>
                      <a:pt x="210" y="237"/>
                    </a:lnTo>
                    <a:lnTo>
                      <a:pt x="190" y="254"/>
                    </a:lnTo>
                    <a:lnTo>
                      <a:pt x="168" y="269"/>
                    </a:lnTo>
                    <a:lnTo>
                      <a:pt x="147" y="284"/>
                    </a:lnTo>
                    <a:lnTo>
                      <a:pt x="125" y="298"/>
                    </a:lnTo>
                    <a:lnTo>
                      <a:pt x="102" y="311"/>
                    </a:lnTo>
                    <a:lnTo>
                      <a:pt x="102" y="311"/>
                    </a:lnTo>
                    <a:lnTo>
                      <a:pt x="79" y="324"/>
                    </a:lnTo>
                    <a:lnTo>
                      <a:pt x="55" y="336"/>
                    </a:lnTo>
                    <a:lnTo>
                      <a:pt x="30" y="346"/>
                    </a:lnTo>
                    <a:lnTo>
                      <a:pt x="5" y="358"/>
                    </a:lnTo>
                    <a:lnTo>
                      <a:pt x="5" y="358"/>
                    </a:lnTo>
                    <a:lnTo>
                      <a:pt x="3" y="359"/>
                    </a:lnTo>
                    <a:lnTo>
                      <a:pt x="0" y="362"/>
                    </a:lnTo>
                    <a:lnTo>
                      <a:pt x="0" y="364"/>
                    </a:lnTo>
                    <a:lnTo>
                      <a:pt x="0" y="367"/>
                    </a:lnTo>
                    <a:lnTo>
                      <a:pt x="2" y="369"/>
                    </a:lnTo>
                    <a:lnTo>
                      <a:pt x="3" y="372"/>
                    </a:lnTo>
                    <a:lnTo>
                      <a:pt x="5" y="373"/>
                    </a:lnTo>
                    <a:lnTo>
                      <a:pt x="9" y="372"/>
                    </a:lnTo>
                    <a:lnTo>
                      <a:pt x="9" y="37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1" name="Freeform 188">
                <a:extLst>
                  <a:ext uri="{FF2B5EF4-FFF2-40B4-BE49-F238E27FC236}">
                    <a16:creationId xmlns:a16="http://schemas.microsoft.com/office/drawing/2014/main" id="{40692621-1B63-70B4-327E-D9E7CF800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6" y="4033"/>
                <a:ext cx="230" cy="198"/>
              </a:xfrm>
              <a:custGeom>
                <a:avLst/>
                <a:gdLst>
                  <a:gd name="T0" fmla="*/ 0 w 459"/>
                  <a:gd name="T1" fmla="*/ 11 h 396"/>
                  <a:gd name="T2" fmla="*/ 55 w 459"/>
                  <a:gd name="T3" fmla="*/ 117 h 396"/>
                  <a:gd name="T4" fmla="*/ 86 w 459"/>
                  <a:gd name="T5" fmla="*/ 168 h 396"/>
                  <a:gd name="T6" fmla="*/ 121 w 459"/>
                  <a:gd name="T7" fmla="*/ 216 h 396"/>
                  <a:gd name="T8" fmla="*/ 140 w 459"/>
                  <a:gd name="T9" fmla="*/ 238 h 396"/>
                  <a:gd name="T10" fmla="*/ 182 w 459"/>
                  <a:gd name="T11" fmla="*/ 279 h 396"/>
                  <a:gd name="T12" fmla="*/ 205 w 459"/>
                  <a:gd name="T13" fmla="*/ 297 h 396"/>
                  <a:gd name="T14" fmla="*/ 244 w 459"/>
                  <a:gd name="T15" fmla="*/ 321 h 396"/>
                  <a:gd name="T16" fmla="*/ 258 w 459"/>
                  <a:gd name="T17" fmla="*/ 328 h 396"/>
                  <a:gd name="T18" fmla="*/ 318 w 459"/>
                  <a:gd name="T19" fmla="*/ 349 h 396"/>
                  <a:gd name="T20" fmla="*/ 351 w 459"/>
                  <a:gd name="T21" fmla="*/ 358 h 396"/>
                  <a:gd name="T22" fmla="*/ 401 w 459"/>
                  <a:gd name="T23" fmla="*/ 373 h 396"/>
                  <a:gd name="T24" fmla="*/ 432 w 459"/>
                  <a:gd name="T25" fmla="*/ 387 h 396"/>
                  <a:gd name="T26" fmla="*/ 448 w 459"/>
                  <a:gd name="T27" fmla="*/ 396 h 396"/>
                  <a:gd name="T28" fmla="*/ 453 w 459"/>
                  <a:gd name="T29" fmla="*/ 396 h 396"/>
                  <a:gd name="T30" fmla="*/ 458 w 459"/>
                  <a:gd name="T31" fmla="*/ 393 h 396"/>
                  <a:gd name="T32" fmla="*/ 459 w 459"/>
                  <a:gd name="T33" fmla="*/ 387 h 396"/>
                  <a:gd name="T34" fmla="*/ 455 w 459"/>
                  <a:gd name="T35" fmla="*/ 382 h 396"/>
                  <a:gd name="T36" fmla="*/ 443 w 459"/>
                  <a:gd name="T37" fmla="*/ 374 h 396"/>
                  <a:gd name="T38" fmla="*/ 415 w 459"/>
                  <a:gd name="T39" fmla="*/ 361 h 396"/>
                  <a:gd name="T40" fmla="*/ 373 w 459"/>
                  <a:gd name="T41" fmla="*/ 347 h 396"/>
                  <a:gd name="T42" fmla="*/ 344 w 459"/>
                  <a:gd name="T43" fmla="*/ 340 h 396"/>
                  <a:gd name="T44" fmla="*/ 283 w 459"/>
                  <a:gd name="T45" fmla="*/ 321 h 396"/>
                  <a:gd name="T46" fmla="*/ 269 w 459"/>
                  <a:gd name="T47" fmla="*/ 316 h 396"/>
                  <a:gd name="T48" fmla="*/ 241 w 459"/>
                  <a:gd name="T49" fmla="*/ 302 h 396"/>
                  <a:gd name="T50" fmla="*/ 228 w 459"/>
                  <a:gd name="T51" fmla="*/ 293 h 396"/>
                  <a:gd name="T52" fmla="*/ 182 w 459"/>
                  <a:gd name="T53" fmla="*/ 258 h 396"/>
                  <a:gd name="T54" fmla="*/ 141 w 459"/>
                  <a:gd name="T55" fmla="*/ 216 h 396"/>
                  <a:gd name="T56" fmla="*/ 106 w 459"/>
                  <a:gd name="T57" fmla="*/ 172 h 396"/>
                  <a:gd name="T58" fmla="*/ 75 w 459"/>
                  <a:gd name="T59" fmla="*/ 123 h 396"/>
                  <a:gd name="T60" fmla="*/ 59 w 459"/>
                  <a:gd name="T61" fmla="*/ 94 h 396"/>
                  <a:gd name="T62" fmla="*/ 14 w 459"/>
                  <a:gd name="T63" fmla="*/ 4 h 396"/>
                  <a:gd name="T64" fmla="*/ 12 w 459"/>
                  <a:gd name="T65" fmla="*/ 1 h 396"/>
                  <a:gd name="T66" fmla="*/ 7 w 459"/>
                  <a:gd name="T67" fmla="*/ 0 h 396"/>
                  <a:gd name="T68" fmla="*/ 2 w 459"/>
                  <a:gd name="T69" fmla="*/ 4 h 396"/>
                  <a:gd name="T70" fmla="*/ 0 w 459"/>
                  <a:gd name="T71" fmla="*/ 9 h 396"/>
                  <a:gd name="T72" fmla="*/ 0 w 459"/>
                  <a:gd name="T73" fmla="*/ 11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59" h="396">
                    <a:moveTo>
                      <a:pt x="0" y="11"/>
                    </a:moveTo>
                    <a:lnTo>
                      <a:pt x="0" y="11"/>
                    </a:lnTo>
                    <a:lnTo>
                      <a:pt x="27" y="65"/>
                    </a:lnTo>
                    <a:lnTo>
                      <a:pt x="55" y="117"/>
                    </a:lnTo>
                    <a:lnTo>
                      <a:pt x="70" y="144"/>
                    </a:lnTo>
                    <a:lnTo>
                      <a:pt x="86" y="168"/>
                    </a:lnTo>
                    <a:lnTo>
                      <a:pt x="103" y="192"/>
                    </a:lnTo>
                    <a:lnTo>
                      <a:pt x="121" y="216"/>
                    </a:lnTo>
                    <a:lnTo>
                      <a:pt x="121" y="216"/>
                    </a:lnTo>
                    <a:lnTo>
                      <a:pt x="140" y="238"/>
                    </a:lnTo>
                    <a:lnTo>
                      <a:pt x="160" y="258"/>
                    </a:lnTo>
                    <a:lnTo>
                      <a:pt x="182" y="279"/>
                    </a:lnTo>
                    <a:lnTo>
                      <a:pt x="205" y="297"/>
                    </a:lnTo>
                    <a:lnTo>
                      <a:pt x="205" y="297"/>
                    </a:lnTo>
                    <a:lnTo>
                      <a:pt x="232" y="313"/>
                    </a:lnTo>
                    <a:lnTo>
                      <a:pt x="244" y="321"/>
                    </a:lnTo>
                    <a:lnTo>
                      <a:pt x="258" y="328"/>
                    </a:lnTo>
                    <a:lnTo>
                      <a:pt x="258" y="328"/>
                    </a:lnTo>
                    <a:lnTo>
                      <a:pt x="288" y="339"/>
                    </a:lnTo>
                    <a:lnTo>
                      <a:pt x="318" y="349"/>
                    </a:lnTo>
                    <a:lnTo>
                      <a:pt x="318" y="349"/>
                    </a:lnTo>
                    <a:lnTo>
                      <a:pt x="351" y="358"/>
                    </a:lnTo>
                    <a:lnTo>
                      <a:pt x="384" y="367"/>
                    </a:lnTo>
                    <a:lnTo>
                      <a:pt x="401" y="373"/>
                    </a:lnTo>
                    <a:lnTo>
                      <a:pt x="417" y="379"/>
                    </a:lnTo>
                    <a:lnTo>
                      <a:pt x="432" y="387"/>
                    </a:lnTo>
                    <a:lnTo>
                      <a:pt x="448" y="396"/>
                    </a:lnTo>
                    <a:lnTo>
                      <a:pt x="448" y="396"/>
                    </a:lnTo>
                    <a:lnTo>
                      <a:pt x="450" y="396"/>
                    </a:lnTo>
                    <a:lnTo>
                      <a:pt x="453" y="396"/>
                    </a:lnTo>
                    <a:lnTo>
                      <a:pt x="455" y="395"/>
                    </a:lnTo>
                    <a:lnTo>
                      <a:pt x="458" y="393"/>
                    </a:lnTo>
                    <a:lnTo>
                      <a:pt x="458" y="389"/>
                    </a:lnTo>
                    <a:lnTo>
                      <a:pt x="459" y="387"/>
                    </a:lnTo>
                    <a:lnTo>
                      <a:pt x="458" y="384"/>
                    </a:lnTo>
                    <a:lnTo>
                      <a:pt x="455" y="382"/>
                    </a:lnTo>
                    <a:lnTo>
                      <a:pt x="455" y="382"/>
                    </a:lnTo>
                    <a:lnTo>
                      <a:pt x="443" y="374"/>
                    </a:lnTo>
                    <a:lnTo>
                      <a:pt x="429" y="368"/>
                    </a:lnTo>
                    <a:lnTo>
                      <a:pt x="415" y="361"/>
                    </a:lnTo>
                    <a:lnTo>
                      <a:pt x="401" y="356"/>
                    </a:lnTo>
                    <a:lnTo>
                      <a:pt x="373" y="347"/>
                    </a:lnTo>
                    <a:lnTo>
                      <a:pt x="344" y="340"/>
                    </a:lnTo>
                    <a:lnTo>
                      <a:pt x="344" y="340"/>
                    </a:lnTo>
                    <a:lnTo>
                      <a:pt x="313" y="331"/>
                    </a:lnTo>
                    <a:lnTo>
                      <a:pt x="283" y="321"/>
                    </a:lnTo>
                    <a:lnTo>
                      <a:pt x="283" y="321"/>
                    </a:lnTo>
                    <a:lnTo>
                      <a:pt x="269" y="316"/>
                    </a:lnTo>
                    <a:lnTo>
                      <a:pt x="255" y="308"/>
                    </a:lnTo>
                    <a:lnTo>
                      <a:pt x="241" y="302"/>
                    </a:lnTo>
                    <a:lnTo>
                      <a:pt x="228" y="293"/>
                    </a:lnTo>
                    <a:lnTo>
                      <a:pt x="228" y="293"/>
                    </a:lnTo>
                    <a:lnTo>
                      <a:pt x="204" y="276"/>
                    </a:lnTo>
                    <a:lnTo>
                      <a:pt x="182" y="258"/>
                    </a:lnTo>
                    <a:lnTo>
                      <a:pt x="162" y="238"/>
                    </a:lnTo>
                    <a:lnTo>
                      <a:pt x="141" y="216"/>
                    </a:lnTo>
                    <a:lnTo>
                      <a:pt x="124" y="195"/>
                    </a:lnTo>
                    <a:lnTo>
                      <a:pt x="106" y="172"/>
                    </a:lnTo>
                    <a:lnTo>
                      <a:pt x="91" y="148"/>
                    </a:lnTo>
                    <a:lnTo>
                      <a:pt x="75" y="123"/>
                    </a:lnTo>
                    <a:lnTo>
                      <a:pt x="75" y="123"/>
                    </a:lnTo>
                    <a:lnTo>
                      <a:pt x="59" y="94"/>
                    </a:lnTo>
                    <a:lnTo>
                      <a:pt x="44" y="6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2" name="Freeform 189">
                <a:extLst>
                  <a:ext uri="{FF2B5EF4-FFF2-40B4-BE49-F238E27FC236}">
                    <a16:creationId xmlns:a16="http://schemas.microsoft.com/office/drawing/2014/main" id="{8FBCEBEF-00DC-9657-C378-DEB6BFD18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7" y="1793"/>
                <a:ext cx="547" cy="424"/>
              </a:xfrm>
              <a:custGeom>
                <a:avLst/>
                <a:gdLst>
                  <a:gd name="T0" fmla="*/ 5 w 1096"/>
                  <a:gd name="T1" fmla="*/ 119 h 849"/>
                  <a:gd name="T2" fmla="*/ 13 w 1096"/>
                  <a:gd name="T3" fmla="*/ 231 h 849"/>
                  <a:gd name="T4" fmla="*/ 29 w 1096"/>
                  <a:gd name="T5" fmla="*/ 343 h 849"/>
                  <a:gd name="T6" fmla="*/ 51 w 1096"/>
                  <a:gd name="T7" fmla="*/ 425 h 849"/>
                  <a:gd name="T8" fmla="*/ 70 w 1096"/>
                  <a:gd name="T9" fmla="*/ 477 h 849"/>
                  <a:gd name="T10" fmla="*/ 110 w 1096"/>
                  <a:gd name="T11" fmla="*/ 552 h 849"/>
                  <a:gd name="T12" fmla="*/ 144 w 1096"/>
                  <a:gd name="T13" fmla="*/ 599 h 849"/>
                  <a:gd name="T14" fmla="*/ 182 w 1096"/>
                  <a:gd name="T15" fmla="*/ 641 h 849"/>
                  <a:gd name="T16" fmla="*/ 265 w 1096"/>
                  <a:gd name="T17" fmla="*/ 721 h 849"/>
                  <a:gd name="T18" fmla="*/ 332 w 1096"/>
                  <a:gd name="T19" fmla="*/ 775 h 849"/>
                  <a:gd name="T20" fmla="*/ 382 w 1096"/>
                  <a:gd name="T21" fmla="*/ 804 h 849"/>
                  <a:gd name="T22" fmla="*/ 460 w 1096"/>
                  <a:gd name="T23" fmla="*/ 836 h 849"/>
                  <a:gd name="T24" fmla="*/ 519 w 1096"/>
                  <a:gd name="T25" fmla="*/ 847 h 849"/>
                  <a:gd name="T26" fmla="*/ 580 w 1096"/>
                  <a:gd name="T27" fmla="*/ 849 h 849"/>
                  <a:gd name="T28" fmla="*/ 673 w 1096"/>
                  <a:gd name="T29" fmla="*/ 833 h 849"/>
                  <a:gd name="T30" fmla="*/ 732 w 1096"/>
                  <a:gd name="T31" fmla="*/ 812 h 849"/>
                  <a:gd name="T32" fmla="*/ 815 w 1096"/>
                  <a:gd name="T33" fmla="*/ 766 h 849"/>
                  <a:gd name="T34" fmla="*/ 854 w 1096"/>
                  <a:gd name="T35" fmla="*/ 738 h 849"/>
                  <a:gd name="T36" fmla="*/ 905 w 1096"/>
                  <a:gd name="T37" fmla="*/ 689 h 849"/>
                  <a:gd name="T38" fmla="*/ 951 w 1096"/>
                  <a:gd name="T39" fmla="*/ 635 h 849"/>
                  <a:gd name="T40" fmla="*/ 976 w 1096"/>
                  <a:gd name="T41" fmla="*/ 593 h 849"/>
                  <a:gd name="T42" fmla="*/ 1009 w 1096"/>
                  <a:gd name="T43" fmla="*/ 527 h 849"/>
                  <a:gd name="T44" fmla="*/ 1036 w 1096"/>
                  <a:gd name="T45" fmla="*/ 459 h 849"/>
                  <a:gd name="T46" fmla="*/ 1072 w 1096"/>
                  <a:gd name="T47" fmla="*/ 313 h 849"/>
                  <a:gd name="T48" fmla="*/ 1087 w 1096"/>
                  <a:gd name="T49" fmla="*/ 216 h 849"/>
                  <a:gd name="T50" fmla="*/ 1096 w 1096"/>
                  <a:gd name="T51" fmla="*/ 72 h 849"/>
                  <a:gd name="T52" fmla="*/ 1096 w 1096"/>
                  <a:gd name="T53" fmla="*/ 28 h 849"/>
                  <a:gd name="T54" fmla="*/ 1092 w 1096"/>
                  <a:gd name="T55" fmla="*/ 21 h 849"/>
                  <a:gd name="T56" fmla="*/ 1083 w 1096"/>
                  <a:gd name="T57" fmla="*/ 22 h 849"/>
                  <a:gd name="T58" fmla="*/ 1081 w 1096"/>
                  <a:gd name="T59" fmla="*/ 28 h 849"/>
                  <a:gd name="T60" fmla="*/ 1075 w 1096"/>
                  <a:gd name="T61" fmla="*/ 166 h 849"/>
                  <a:gd name="T62" fmla="*/ 1065 w 1096"/>
                  <a:gd name="T63" fmla="*/ 261 h 849"/>
                  <a:gd name="T64" fmla="*/ 1036 w 1096"/>
                  <a:gd name="T65" fmla="*/ 404 h 849"/>
                  <a:gd name="T66" fmla="*/ 1006 w 1096"/>
                  <a:gd name="T67" fmla="*/ 495 h 849"/>
                  <a:gd name="T68" fmla="*/ 976 w 1096"/>
                  <a:gd name="T69" fmla="*/ 561 h 849"/>
                  <a:gd name="T70" fmla="*/ 953 w 1096"/>
                  <a:gd name="T71" fmla="*/ 602 h 849"/>
                  <a:gd name="T72" fmla="*/ 913 w 1096"/>
                  <a:gd name="T73" fmla="*/ 659 h 849"/>
                  <a:gd name="T74" fmla="*/ 864 w 1096"/>
                  <a:gd name="T75" fmla="*/ 710 h 849"/>
                  <a:gd name="T76" fmla="*/ 825 w 1096"/>
                  <a:gd name="T77" fmla="*/ 742 h 849"/>
                  <a:gd name="T78" fmla="*/ 756 w 1096"/>
                  <a:gd name="T79" fmla="*/ 784 h 849"/>
                  <a:gd name="T80" fmla="*/ 699 w 1096"/>
                  <a:gd name="T81" fmla="*/ 809 h 849"/>
                  <a:gd name="T82" fmla="*/ 640 w 1096"/>
                  <a:gd name="T83" fmla="*/ 826 h 849"/>
                  <a:gd name="T84" fmla="*/ 552 w 1096"/>
                  <a:gd name="T85" fmla="*/ 833 h 849"/>
                  <a:gd name="T86" fmla="*/ 464 w 1096"/>
                  <a:gd name="T87" fmla="*/ 821 h 849"/>
                  <a:gd name="T88" fmla="*/ 409 w 1096"/>
                  <a:gd name="T89" fmla="*/ 801 h 849"/>
                  <a:gd name="T90" fmla="*/ 337 w 1096"/>
                  <a:gd name="T91" fmla="*/ 759 h 849"/>
                  <a:gd name="T92" fmla="*/ 271 w 1096"/>
                  <a:gd name="T93" fmla="*/ 706 h 849"/>
                  <a:gd name="T94" fmla="*/ 229 w 1096"/>
                  <a:gd name="T95" fmla="*/ 668 h 849"/>
                  <a:gd name="T96" fmla="*/ 153 w 1096"/>
                  <a:gd name="T97" fmla="*/ 586 h 849"/>
                  <a:gd name="T98" fmla="*/ 121 w 1096"/>
                  <a:gd name="T99" fmla="*/ 541 h 849"/>
                  <a:gd name="T100" fmla="*/ 93 w 1096"/>
                  <a:gd name="T101" fmla="*/ 491 h 849"/>
                  <a:gd name="T102" fmla="*/ 64 w 1096"/>
                  <a:gd name="T103" fmla="*/ 415 h 849"/>
                  <a:gd name="T104" fmla="*/ 43 w 1096"/>
                  <a:gd name="T105" fmla="*/ 336 h 849"/>
                  <a:gd name="T106" fmla="*/ 35 w 1096"/>
                  <a:gd name="T107" fmla="*/ 282 h 849"/>
                  <a:gd name="T108" fmla="*/ 19 w 1096"/>
                  <a:gd name="T109" fmla="*/ 115 h 849"/>
                  <a:gd name="T110" fmla="*/ 15 w 1096"/>
                  <a:gd name="T111" fmla="*/ 7 h 849"/>
                  <a:gd name="T112" fmla="*/ 12 w 1096"/>
                  <a:gd name="T113" fmla="*/ 2 h 849"/>
                  <a:gd name="T114" fmla="*/ 4 w 1096"/>
                  <a:gd name="T115" fmla="*/ 1 h 849"/>
                  <a:gd name="T116" fmla="*/ 0 w 1096"/>
                  <a:gd name="T117" fmla="*/ 7 h 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96" h="849">
                    <a:moveTo>
                      <a:pt x="0" y="7"/>
                    </a:moveTo>
                    <a:lnTo>
                      <a:pt x="0" y="7"/>
                    </a:lnTo>
                    <a:lnTo>
                      <a:pt x="5" y="119"/>
                    </a:lnTo>
                    <a:lnTo>
                      <a:pt x="8" y="175"/>
                    </a:lnTo>
                    <a:lnTo>
                      <a:pt x="13" y="231"/>
                    </a:lnTo>
                    <a:lnTo>
                      <a:pt x="13" y="231"/>
                    </a:lnTo>
                    <a:lnTo>
                      <a:pt x="19" y="287"/>
                    </a:lnTo>
                    <a:lnTo>
                      <a:pt x="24" y="315"/>
                    </a:lnTo>
                    <a:lnTo>
                      <a:pt x="29" y="343"/>
                    </a:lnTo>
                    <a:lnTo>
                      <a:pt x="36" y="370"/>
                    </a:lnTo>
                    <a:lnTo>
                      <a:pt x="42" y="397"/>
                    </a:lnTo>
                    <a:lnTo>
                      <a:pt x="51" y="425"/>
                    </a:lnTo>
                    <a:lnTo>
                      <a:pt x="60" y="450"/>
                    </a:lnTo>
                    <a:lnTo>
                      <a:pt x="60" y="450"/>
                    </a:lnTo>
                    <a:lnTo>
                      <a:pt x="70" y="477"/>
                    </a:lnTo>
                    <a:lnTo>
                      <a:pt x="83" y="502"/>
                    </a:lnTo>
                    <a:lnTo>
                      <a:pt x="96" y="528"/>
                    </a:lnTo>
                    <a:lnTo>
                      <a:pt x="110" y="552"/>
                    </a:lnTo>
                    <a:lnTo>
                      <a:pt x="110" y="552"/>
                    </a:lnTo>
                    <a:lnTo>
                      <a:pt x="126" y="576"/>
                    </a:lnTo>
                    <a:lnTo>
                      <a:pt x="144" y="599"/>
                    </a:lnTo>
                    <a:lnTo>
                      <a:pt x="163" y="621"/>
                    </a:lnTo>
                    <a:lnTo>
                      <a:pt x="182" y="641"/>
                    </a:lnTo>
                    <a:lnTo>
                      <a:pt x="182" y="641"/>
                    </a:lnTo>
                    <a:lnTo>
                      <a:pt x="223" y="683"/>
                    </a:lnTo>
                    <a:lnTo>
                      <a:pt x="243" y="702"/>
                    </a:lnTo>
                    <a:lnTo>
                      <a:pt x="265" y="721"/>
                    </a:lnTo>
                    <a:lnTo>
                      <a:pt x="286" y="740"/>
                    </a:lnTo>
                    <a:lnTo>
                      <a:pt x="309" y="758"/>
                    </a:lnTo>
                    <a:lnTo>
                      <a:pt x="332" y="775"/>
                    </a:lnTo>
                    <a:lnTo>
                      <a:pt x="356" y="790"/>
                    </a:lnTo>
                    <a:lnTo>
                      <a:pt x="356" y="790"/>
                    </a:lnTo>
                    <a:lnTo>
                      <a:pt x="382" y="804"/>
                    </a:lnTo>
                    <a:lnTo>
                      <a:pt x="407" y="817"/>
                    </a:lnTo>
                    <a:lnTo>
                      <a:pt x="432" y="827"/>
                    </a:lnTo>
                    <a:lnTo>
                      <a:pt x="460" y="836"/>
                    </a:lnTo>
                    <a:lnTo>
                      <a:pt x="460" y="836"/>
                    </a:lnTo>
                    <a:lnTo>
                      <a:pt x="490" y="842"/>
                    </a:lnTo>
                    <a:lnTo>
                      <a:pt x="519" y="847"/>
                    </a:lnTo>
                    <a:lnTo>
                      <a:pt x="549" y="849"/>
                    </a:lnTo>
                    <a:lnTo>
                      <a:pt x="580" y="849"/>
                    </a:lnTo>
                    <a:lnTo>
                      <a:pt x="580" y="849"/>
                    </a:lnTo>
                    <a:lnTo>
                      <a:pt x="610" y="846"/>
                    </a:lnTo>
                    <a:lnTo>
                      <a:pt x="642" y="841"/>
                    </a:lnTo>
                    <a:lnTo>
                      <a:pt x="673" y="833"/>
                    </a:lnTo>
                    <a:lnTo>
                      <a:pt x="703" y="823"/>
                    </a:lnTo>
                    <a:lnTo>
                      <a:pt x="703" y="823"/>
                    </a:lnTo>
                    <a:lnTo>
                      <a:pt x="732" y="812"/>
                    </a:lnTo>
                    <a:lnTo>
                      <a:pt x="760" y="799"/>
                    </a:lnTo>
                    <a:lnTo>
                      <a:pt x="788" y="784"/>
                    </a:lnTo>
                    <a:lnTo>
                      <a:pt x="815" y="766"/>
                    </a:lnTo>
                    <a:lnTo>
                      <a:pt x="815" y="766"/>
                    </a:lnTo>
                    <a:lnTo>
                      <a:pt x="835" y="753"/>
                    </a:lnTo>
                    <a:lnTo>
                      <a:pt x="854" y="738"/>
                    </a:lnTo>
                    <a:lnTo>
                      <a:pt x="872" y="723"/>
                    </a:lnTo>
                    <a:lnTo>
                      <a:pt x="889" y="707"/>
                    </a:lnTo>
                    <a:lnTo>
                      <a:pt x="905" y="689"/>
                    </a:lnTo>
                    <a:lnTo>
                      <a:pt x="922" y="672"/>
                    </a:lnTo>
                    <a:lnTo>
                      <a:pt x="937" y="654"/>
                    </a:lnTo>
                    <a:lnTo>
                      <a:pt x="951" y="635"/>
                    </a:lnTo>
                    <a:lnTo>
                      <a:pt x="951" y="635"/>
                    </a:lnTo>
                    <a:lnTo>
                      <a:pt x="964" y="613"/>
                    </a:lnTo>
                    <a:lnTo>
                      <a:pt x="976" y="593"/>
                    </a:lnTo>
                    <a:lnTo>
                      <a:pt x="988" y="571"/>
                    </a:lnTo>
                    <a:lnTo>
                      <a:pt x="999" y="549"/>
                    </a:lnTo>
                    <a:lnTo>
                      <a:pt x="1009" y="527"/>
                    </a:lnTo>
                    <a:lnTo>
                      <a:pt x="1018" y="505"/>
                    </a:lnTo>
                    <a:lnTo>
                      <a:pt x="1036" y="459"/>
                    </a:lnTo>
                    <a:lnTo>
                      <a:pt x="1036" y="459"/>
                    </a:lnTo>
                    <a:lnTo>
                      <a:pt x="1050" y="411"/>
                    </a:lnTo>
                    <a:lnTo>
                      <a:pt x="1063" y="362"/>
                    </a:lnTo>
                    <a:lnTo>
                      <a:pt x="1072" y="313"/>
                    </a:lnTo>
                    <a:lnTo>
                      <a:pt x="1081" y="264"/>
                    </a:lnTo>
                    <a:lnTo>
                      <a:pt x="1081" y="264"/>
                    </a:lnTo>
                    <a:lnTo>
                      <a:pt x="1087" y="216"/>
                    </a:lnTo>
                    <a:lnTo>
                      <a:pt x="1091" y="168"/>
                    </a:lnTo>
                    <a:lnTo>
                      <a:pt x="1095" y="119"/>
                    </a:lnTo>
                    <a:lnTo>
                      <a:pt x="1096" y="72"/>
                    </a:lnTo>
                    <a:lnTo>
                      <a:pt x="1096" y="72"/>
                    </a:lnTo>
                    <a:lnTo>
                      <a:pt x="1096" y="28"/>
                    </a:lnTo>
                    <a:lnTo>
                      <a:pt x="1096" y="28"/>
                    </a:lnTo>
                    <a:lnTo>
                      <a:pt x="1096" y="25"/>
                    </a:lnTo>
                    <a:lnTo>
                      <a:pt x="1093" y="22"/>
                    </a:lnTo>
                    <a:lnTo>
                      <a:pt x="1092" y="21"/>
                    </a:lnTo>
                    <a:lnTo>
                      <a:pt x="1088" y="20"/>
                    </a:lnTo>
                    <a:lnTo>
                      <a:pt x="1086" y="21"/>
                    </a:lnTo>
                    <a:lnTo>
                      <a:pt x="1083" y="22"/>
                    </a:lnTo>
                    <a:lnTo>
                      <a:pt x="1082" y="25"/>
                    </a:lnTo>
                    <a:lnTo>
                      <a:pt x="1081" y="28"/>
                    </a:lnTo>
                    <a:lnTo>
                      <a:pt x="1081" y="28"/>
                    </a:lnTo>
                    <a:lnTo>
                      <a:pt x="1081" y="75"/>
                    </a:lnTo>
                    <a:lnTo>
                      <a:pt x="1079" y="120"/>
                    </a:lnTo>
                    <a:lnTo>
                      <a:pt x="1075" y="166"/>
                    </a:lnTo>
                    <a:lnTo>
                      <a:pt x="1072" y="212"/>
                    </a:lnTo>
                    <a:lnTo>
                      <a:pt x="1072" y="212"/>
                    </a:lnTo>
                    <a:lnTo>
                      <a:pt x="1065" y="261"/>
                    </a:lnTo>
                    <a:lnTo>
                      <a:pt x="1058" y="309"/>
                    </a:lnTo>
                    <a:lnTo>
                      <a:pt x="1048" y="357"/>
                    </a:lnTo>
                    <a:lnTo>
                      <a:pt x="1036" y="404"/>
                    </a:lnTo>
                    <a:lnTo>
                      <a:pt x="1036" y="404"/>
                    </a:lnTo>
                    <a:lnTo>
                      <a:pt x="1022" y="450"/>
                    </a:lnTo>
                    <a:lnTo>
                      <a:pt x="1006" y="495"/>
                    </a:lnTo>
                    <a:lnTo>
                      <a:pt x="997" y="518"/>
                    </a:lnTo>
                    <a:lnTo>
                      <a:pt x="987" y="539"/>
                    </a:lnTo>
                    <a:lnTo>
                      <a:pt x="976" y="561"/>
                    </a:lnTo>
                    <a:lnTo>
                      <a:pt x="965" y="583"/>
                    </a:lnTo>
                    <a:lnTo>
                      <a:pt x="965" y="583"/>
                    </a:lnTo>
                    <a:lnTo>
                      <a:pt x="953" y="602"/>
                    </a:lnTo>
                    <a:lnTo>
                      <a:pt x="941" y="622"/>
                    </a:lnTo>
                    <a:lnTo>
                      <a:pt x="927" y="641"/>
                    </a:lnTo>
                    <a:lnTo>
                      <a:pt x="913" y="659"/>
                    </a:lnTo>
                    <a:lnTo>
                      <a:pt x="898" y="677"/>
                    </a:lnTo>
                    <a:lnTo>
                      <a:pt x="881" y="693"/>
                    </a:lnTo>
                    <a:lnTo>
                      <a:pt x="864" y="710"/>
                    </a:lnTo>
                    <a:lnTo>
                      <a:pt x="847" y="725"/>
                    </a:lnTo>
                    <a:lnTo>
                      <a:pt x="847" y="725"/>
                    </a:lnTo>
                    <a:lnTo>
                      <a:pt x="825" y="742"/>
                    </a:lnTo>
                    <a:lnTo>
                      <a:pt x="803" y="757"/>
                    </a:lnTo>
                    <a:lnTo>
                      <a:pt x="779" y="771"/>
                    </a:lnTo>
                    <a:lnTo>
                      <a:pt x="756" y="784"/>
                    </a:lnTo>
                    <a:lnTo>
                      <a:pt x="756" y="784"/>
                    </a:lnTo>
                    <a:lnTo>
                      <a:pt x="728" y="798"/>
                    </a:lnTo>
                    <a:lnTo>
                      <a:pt x="699" y="809"/>
                    </a:lnTo>
                    <a:lnTo>
                      <a:pt x="670" y="818"/>
                    </a:lnTo>
                    <a:lnTo>
                      <a:pt x="640" y="826"/>
                    </a:lnTo>
                    <a:lnTo>
                      <a:pt x="640" y="826"/>
                    </a:lnTo>
                    <a:lnTo>
                      <a:pt x="610" y="831"/>
                    </a:lnTo>
                    <a:lnTo>
                      <a:pt x="581" y="833"/>
                    </a:lnTo>
                    <a:lnTo>
                      <a:pt x="552" y="833"/>
                    </a:lnTo>
                    <a:lnTo>
                      <a:pt x="523" y="832"/>
                    </a:lnTo>
                    <a:lnTo>
                      <a:pt x="493" y="828"/>
                    </a:lnTo>
                    <a:lnTo>
                      <a:pt x="464" y="821"/>
                    </a:lnTo>
                    <a:lnTo>
                      <a:pt x="436" y="813"/>
                    </a:lnTo>
                    <a:lnTo>
                      <a:pt x="409" y="801"/>
                    </a:lnTo>
                    <a:lnTo>
                      <a:pt x="409" y="801"/>
                    </a:lnTo>
                    <a:lnTo>
                      <a:pt x="384" y="789"/>
                    </a:lnTo>
                    <a:lnTo>
                      <a:pt x="360" y="775"/>
                    </a:lnTo>
                    <a:lnTo>
                      <a:pt x="337" y="759"/>
                    </a:lnTo>
                    <a:lnTo>
                      <a:pt x="314" y="743"/>
                    </a:lnTo>
                    <a:lnTo>
                      <a:pt x="291" y="725"/>
                    </a:lnTo>
                    <a:lnTo>
                      <a:pt x="271" y="706"/>
                    </a:lnTo>
                    <a:lnTo>
                      <a:pt x="249" y="687"/>
                    </a:lnTo>
                    <a:lnTo>
                      <a:pt x="229" y="668"/>
                    </a:lnTo>
                    <a:lnTo>
                      <a:pt x="229" y="668"/>
                    </a:lnTo>
                    <a:lnTo>
                      <a:pt x="190" y="628"/>
                    </a:lnTo>
                    <a:lnTo>
                      <a:pt x="172" y="608"/>
                    </a:lnTo>
                    <a:lnTo>
                      <a:pt x="153" y="586"/>
                    </a:lnTo>
                    <a:lnTo>
                      <a:pt x="153" y="586"/>
                    </a:lnTo>
                    <a:lnTo>
                      <a:pt x="136" y="563"/>
                    </a:lnTo>
                    <a:lnTo>
                      <a:pt x="121" y="541"/>
                    </a:lnTo>
                    <a:lnTo>
                      <a:pt x="107" y="516"/>
                    </a:lnTo>
                    <a:lnTo>
                      <a:pt x="93" y="491"/>
                    </a:lnTo>
                    <a:lnTo>
                      <a:pt x="93" y="491"/>
                    </a:lnTo>
                    <a:lnTo>
                      <a:pt x="83" y="467"/>
                    </a:lnTo>
                    <a:lnTo>
                      <a:pt x="73" y="441"/>
                    </a:lnTo>
                    <a:lnTo>
                      <a:pt x="64" y="415"/>
                    </a:lnTo>
                    <a:lnTo>
                      <a:pt x="56" y="389"/>
                    </a:lnTo>
                    <a:lnTo>
                      <a:pt x="48" y="362"/>
                    </a:lnTo>
                    <a:lnTo>
                      <a:pt x="43" y="336"/>
                    </a:lnTo>
                    <a:lnTo>
                      <a:pt x="38" y="309"/>
                    </a:lnTo>
                    <a:lnTo>
                      <a:pt x="35" y="282"/>
                    </a:lnTo>
                    <a:lnTo>
                      <a:pt x="35" y="282"/>
                    </a:lnTo>
                    <a:lnTo>
                      <a:pt x="27" y="226"/>
                    </a:lnTo>
                    <a:lnTo>
                      <a:pt x="23" y="171"/>
                    </a:lnTo>
                    <a:lnTo>
                      <a:pt x="19" y="115"/>
                    </a:lnTo>
                    <a:lnTo>
                      <a:pt x="17" y="61"/>
                    </a:lnTo>
                    <a:lnTo>
                      <a:pt x="17" y="61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3" name="Freeform 190">
                <a:extLst>
                  <a:ext uri="{FF2B5EF4-FFF2-40B4-BE49-F238E27FC236}">
                    <a16:creationId xmlns:a16="http://schemas.microsoft.com/office/drawing/2014/main" id="{94800B64-DD3C-C1ED-AF05-9F22623474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7" y="1793"/>
                <a:ext cx="547" cy="424"/>
              </a:xfrm>
              <a:custGeom>
                <a:avLst/>
                <a:gdLst>
                  <a:gd name="T0" fmla="*/ 5 w 1096"/>
                  <a:gd name="T1" fmla="*/ 119 h 849"/>
                  <a:gd name="T2" fmla="*/ 13 w 1096"/>
                  <a:gd name="T3" fmla="*/ 231 h 849"/>
                  <a:gd name="T4" fmla="*/ 29 w 1096"/>
                  <a:gd name="T5" fmla="*/ 343 h 849"/>
                  <a:gd name="T6" fmla="*/ 51 w 1096"/>
                  <a:gd name="T7" fmla="*/ 425 h 849"/>
                  <a:gd name="T8" fmla="*/ 70 w 1096"/>
                  <a:gd name="T9" fmla="*/ 477 h 849"/>
                  <a:gd name="T10" fmla="*/ 110 w 1096"/>
                  <a:gd name="T11" fmla="*/ 552 h 849"/>
                  <a:gd name="T12" fmla="*/ 144 w 1096"/>
                  <a:gd name="T13" fmla="*/ 599 h 849"/>
                  <a:gd name="T14" fmla="*/ 182 w 1096"/>
                  <a:gd name="T15" fmla="*/ 641 h 849"/>
                  <a:gd name="T16" fmla="*/ 265 w 1096"/>
                  <a:gd name="T17" fmla="*/ 721 h 849"/>
                  <a:gd name="T18" fmla="*/ 332 w 1096"/>
                  <a:gd name="T19" fmla="*/ 775 h 849"/>
                  <a:gd name="T20" fmla="*/ 382 w 1096"/>
                  <a:gd name="T21" fmla="*/ 804 h 849"/>
                  <a:gd name="T22" fmla="*/ 460 w 1096"/>
                  <a:gd name="T23" fmla="*/ 836 h 849"/>
                  <a:gd name="T24" fmla="*/ 519 w 1096"/>
                  <a:gd name="T25" fmla="*/ 847 h 849"/>
                  <a:gd name="T26" fmla="*/ 580 w 1096"/>
                  <a:gd name="T27" fmla="*/ 849 h 849"/>
                  <a:gd name="T28" fmla="*/ 673 w 1096"/>
                  <a:gd name="T29" fmla="*/ 833 h 849"/>
                  <a:gd name="T30" fmla="*/ 732 w 1096"/>
                  <a:gd name="T31" fmla="*/ 812 h 849"/>
                  <a:gd name="T32" fmla="*/ 815 w 1096"/>
                  <a:gd name="T33" fmla="*/ 766 h 849"/>
                  <a:gd name="T34" fmla="*/ 854 w 1096"/>
                  <a:gd name="T35" fmla="*/ 738 h 849"/>
                  <a:gd name="T36" fmla="*/ 905 w 1096"/>
                  <a:gd name="T37" fmla="*/ 689 h 849"/>
                  <a:gd name="T38" fmla="*/ 951 w 1096"/>
                  <a:gd name="T39" fmla="*/ 635 h 849"/>
                  <a:gd name="T40" fmla="*/ 976 w 1096"/>
                  <a:gd name="T41" fmla="*/ 593 h 849"/>
                  <a:gd name="T42" fmla="*/ 1009 w 1096"/>
                  <a:gd name="T43" fmla="*/ 527 h 849"/>
                  <a:gd name="T44" fmla="*/ 1036 w 1096"/>
                  <a:gd name="T45" fmla="*/ 459 h 849"/>
                  <a:gd name="T46" fmla="*/ 1072 w 1096"/>
                  <a:gd name="T47" fmla="*/ 313 h 849"/>
                  <a:gd name="T48" fmla="*/ 1087 w 1096"/>
                  <a:gd name="T49" fmla="*/ 216 h 849"/>
                  <a:gd name="T50" fmla="*/ 1096 w 1096"/>
                  <a:gd name="T51" fmla="*/ 72 h 849"/>
                  <a:gd name="T52" fmla="*/ 1096 w 1096"/>
                  <a:gd name="T53" fmla="*/ 28 h 849"/>
                  <a:gd name="T54" fmla="*/ 1092 w 1096"/>
                  <a:gd name="T55" fmla="*/ 21 h 849"/>
                  <a:gd name="T56" fmla="*/ 1083 w 1096"/>
                  <a:gd name="T57" fmla="*/ 22 h 849"/>
                  <a:gd name="T58" fmla="*/ 1081 w 1096"/>
                  <a:gd name="T59" fmla="*/ 28 h 849"/>
                  <a:gd name="T60" fmla="*/ 1075 w 1096"/>
                  <a:gd name="T61" fmla="*/ 166 h 849"/>
                  <a:gd name="T62" fmla="*/ 1065 w 1096"/>
                  <a:gd name="T63" fmla="*/ 261 h 849"/>
                  <a:gd name="T64" fmla="*/ 1036 w 1096"/>
                  <a:gd name="T65" fmla="*/ 404 h 849"/>
                  <a:gd name="T66" fmla="*/ 1006 w 1096"/>
                  <a:gd name="T67" fmla="*/ 495 h 849"/>
                  <a:gd name="T68" fmla="*/ 976 w 1096"/>
                  <a:gd name="T69" fmla="*/ 561 h 849"/>
                  <a:gd name="T70" fmla="*/ 953 w 1096"/>
                  <a:gd name="T71" fmla="*/ 602 h 849"/>
                  <a:gd name="T72" fmla="*/ 913 w 1096"/>
                  <a:gd name="T73" fmla="*/ 659 h 849"/>
                  <a:gd name="T74" fmla="*/ 864 w 1096"/>
                  <a:gd name="T75" fmla="*/ 710 h 849"/>
                  <a:gd name="T76" fmla="*/ 825 w 1096"/>
                  <a:gd name="T77" fmla="*/ 742 h 849"/>
                  <a:gd name="T78" fmla="*/ 756 w 1096"/>
                  <a:gd name="T79" fmla="*/ 784 h 849"/>
                  <a:gd name="T80" fmla="*/ 699 w 1096"/>
                  <a:gd name="T81" fmla="*/ 809 h 849"/>
                  <a:gd name="T82" fmla="*/ 640 w 1096"/>
                  <a:gd name="T83" fmla="*/ 826 h 849"/>
                  <a:gd name="T84" fmla="*/ 552 w 1096"/>
                  <a:gd name="T85" fmla="*/ 833 h 849"/>
                  <a:gd name="T86" fmla="*/ 464 w 1096"/>
                  <a:gd name="T87" fmla="*/ 821 h 849"/>
                  <a:gd name="T88" fmla="*/ 409 w 1096"/>
                  <a:gd name="T89" fmla="*/ 801 h 849"/>
                  <a:gd name="T90" fmla="*/ 337 w 1096"/>
                  <a:gd name="T91" fmla="*/ 759 h 849"/>
                  <a:gd name="T92" fmla="*/ 271 w 1096"/>
                  <a:gd name="T93" fmla="*/ 706 h 849"/>
                  <a:gd name="T94" fmla="*/ 229 w 1096"/>
                  <a:gd name="T95" fmla="*/ 668 h 849"/>
                  <a:gd name="T96" fmla="*/ 153 w 1096"/>
                  <a:gd name="T97" fmla="*/ 586 h 849"/>
                  <a:gd name="T98" fmla="*/ 121 w 1096"/>
                  <a:gd name="T99" fmla="*/ 541 h 849"/>
                  <a:gd name="T100" fmla="*/ 93 w 1096"/>
                  <a:gd name="T101" fmla="*/ 491 h 849"/>
                  <a:gd name="T102" fmla="*/ 64 w 1096"/>
                  <a:gd name="T103" fmla="*/ 415 h 849"/>
                  <a:gd name="T104" fmla="*/ 43 w 1096"/>
                  <a:gd name="T105" fmla="*/ 336 h 849"/>
                  <a:gd name="T106" fmla="*/ 35 w 1096"/>
                  <a:gd name="T107" fmla="*/ 282 h 849"/>
                  <a:gd name="T108" fmla="*/ 19 w 1096"/>
                  <a:gd name="T109" fmla="*/ 115 h 849"/>
                  <a:gd name="T110" fmla="*/ 15 w 1096"/>
                  <a:gd name="T111" fmla="*/ 7 h 849"/>
                  <a:gd name="T112" fmla="*/ 12 w 1096"/>
                  <a:gd name="T113" fmla="*/ 2 h 849"/>
                  <a:gd name="T114" fmla="*/ 4 w 1096"/>
                  <a:gd name="T115" fmla="*/ 1 h 849"/>
                  <a:gd name="T116" fmla="*/ 0 w 1096"/>
                  <a:gd name="T117" fmla="*/ 7 h 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96" h="849">
                    <a:moveTo>
                      <a:pt x="0" y="7"/>
                    </a:moveTo>
                    <a:lnTo>
                      <a:pt x="0" y="7"/>
                    </a:lnTo>
                    <a:lnTo>
                      <a:pt x="5" y="119"/>
                    </a:lnTo>
                    <a:lnTo>
                      <a:pt x="8" y="175"/>
                    </a:lnTo>
                    <a:lnTo>
                      <a:pt x="13" y="231"/>
                    </a:lnTo>
                    <a:lnTo>
                      <a:pt x="13" y="231"/>
                    </a:lnTo>
                    <a:lnTo>
                      <a:pt x="19" y="287"/>
                    </a:lnTo>
                    <a:lnTo>
                      <a:pt x="24" y="315"/>
                    </a:lnTo>
                    <a:lnTo>
                      <a:pt x="29" y="343"/>
                    </a:lnTo>
                    <a:lnTo>
                      <a:pt x="36" y="370"/>
                    </a:lnTo>
                    <a:lnTo>
                      <a:pt x="42" y="397"/>
                    </a:lnTo>
                    <a:lnTo>
                      <a:pt x="51" y="425"/>
                    </a:lnTo>
                    <a:lnTo>
                      <a:pt x="60" y="450"/>
                    </a:lnTo>
                    <a:lnTo>
                      <a:pt x="60" y="450"/>
                    </a:lnTo>
                    <a:lnTo>
                      <a:pt x="70" y="477"/>
                    </a:lnTo>
                    <a:lnTo>
                      <a:pt x="83" y="502"/>
                    </a:lnTo>
                    <a:lnTo>
                      <a:pt x="96" y="528"/>
                    </a:lnTo>
                    <a:lnTo>
                      <a:pt x="110" y="552"/>
                    </a:lnTo>
                    <a:lnTo>
                      <a:pt x="110" y="552"/>
                    </a:lnTo>
                    <a:lnTo>
                      <a:pt x="126" y="576"/>
                    </a:lnTo>
                    <a:lnTo>
                      <a:pt x="144" y="599"/>
                    </a:lnTo>
                    <a:lnTo>
                      <a:pt x="163" y="621"/>
                    </a:lnTo>
                    <a:lnTo>
                      <a:pt x="182" y="641"/>
                    </a:lnTo>
                    <a:lnTo>
                      <a:pt x="182" y="641"/>
                    </a:lnTo>
                    <a:lnTo>
                      <a:pt x="223" y="683"/>
                    </a:lnTo>
                    <a:lnTo>
                      <a:pt x="243" y="702"/>
                    </a:lnTo>
                    <a:lnTo>
                      <a:pt x="265" y="721"/>
                    </a:lnTo>
                    <a:lnTo>
                      <a:pt x="286" y="740"/>
                    </a:lnTo>
                    <a:lnTo>
                      <a:pt x="309" y="758"/>
                    </a:lnTo>
                    <a:lnTo>
                      <a:pt x="332" y="775"/>
                    </a:lnTo>
                    <a:lnTo>
                      <a:pt x="356" y="790"/>
                    </a:lnTo>
                    <a:lnTo>
                      <a:pt x="356" y="790"/>
                    </a:lnTo>
                    <a:lnTo>
                      <a:pt x="382" y="804"/>
                    </a:lnTo>
                    <a:lnTo>
                      <a:pt x="407" y="817"/>
                    </a:lnTo>
                    <a:lnTo>
                      <a:pt x="432" y="827"/>
                    </a:lnTo>
                    <a:lnTo>
                      <a:pt x="460" y="836"/>
                    </a:lnTo>
                    <a:lnTo>
                      <a:pt x="460" y="836"/>
                    </a:lnTo>
                    <a:lnTo>
                      <a:pt x="490" y="842"/>
                    </a:lnTo>
                    <a:lnTo>
                      <a:pt x="519" y="847"/>
                    </a:lnTo>
                    <a:lnTo>
                      <a:pt x="549" y="849"/>
                    </a:lnTo>
                    <a:lnTo>
                      <a:pt x="580" y="849"/>
                    </a:lnTo>
                    <a:lnTo>
                      <a:pt x="580" y="849"/>
                    </a:lnTo>
                    <a:lnTo>
                      <a:pt x="610" y="846"/>
                    </a:lnTo>
                    <a:lnTo>
                      <a:pt x="642" y="841"/>
                    </a:lnTo>
                    <a:lnTo>
                      <a:pt x="673" y="833"/>
                    </a:lnTo>
                    <a:lnTo>
                      <a:pt x="703" y="823"/>
                    </a:lnTo>
                    <a:lnTo>
                      <a:pt x="703" y="823"/>
                    </a:lnTo>
                    <a:lnTo>
                      <a:pt x="732" y="812"/>
                    </a:lnTo>
                    <a:lnTo>
                      <a:pt x="760" y="799"/>
                    </a:lnTo>
                    <a:lnTo>
                      <a:pt x="788" y="784"/>
                    </a:lnTo>
                    <a:lnTo>
                      <a:pt x="815" y="766"/>
                    </a:lnTo>
                    <a:lnTo>
                      <a:pt x="815" y="766"/>
                    </a:lnTo>
                    <a:lnTo>
                      <a:pt x="835" y="753"/>
                    </a:lnTo>
                    <a:lnTo>
                      <a:pt x="854" y="738"/>
                    </a:lnTo>
                    <a:lnTo>
                      <a:pt x="872" y="723"/>
                    </a:lnTo>
                    <a:lnTo>
                      <a:pt x="889" y="707"/>
                    </a:lnTo>
                    <a:lnTo>
                      <a:pt x="905" y="689"/>
                    </a:lnTo>
                    <a:lnTo>
                      <a:pt x="922" y="672"/>
                    </a:lnTo>
                    <a:lnTo>
                      <a:pt x="937" y="654"/>
                    </a:lnTo>
                    <a:lnTo>
                      <a:pt x="951" y="635"/>
                    </a:lnTo>
                    <a:lnTo>
                      <a:pt x="951" y="635"/>
                    </a:lnTo>
                    <a:lnTo>
                      <a:pt x="964" y="613"/>
                    </a:lnTo>
                    <a:lnTo>
                      <a:pt x="976" y="593"/>
                    </a:lnTo>
                    <a:lnTo>
                      <a:pt x="988" y="571"/>
                    </a:lnTo>
                    <a:lnTo>
                      <a:pt x="999" y="549"/>
                    </a:lnTo>
                    <a:lnTo>
                      <a:pt x="1009" y="527"/>
                    </a:lnTo>
                    <a:lnTo>
                      <a:pt x="1018" y="505"/>
                    </a:lnTo>
                    <a:lnTo>
                      <a:pt x="1036" y="459"/>
                    </a:lnTo>
                    <a:lnTo>
                      <a:pt x="1036" y="459"/>
                    </a:lnTo>
                    <a:lnTo>
                      <a:pt x="1050" y="411"/>
                    </a:lnTo>
                    <a:lnTo>
                      <a:pt x="1063" y="362"/>
                    </a:lnTo>
                    <a:lnTo>
                      <a:pt x="1072" y="313"/>
                    </a:lnTo>
                    <a:lnTo>
                      <a:pt x="1081" y="264"/>
                    </a:lnTo>
                    <a:lnTo>
                      <a:pt x="1081" y="264"/>
                    </a:lnTo>
                    <a:lnTo>
                      <a:pt x="1087" y="216"/>
                    </a:lnTo>
                    <a:lnTo>
                      <a:pt x="1091" y="168"/>
                    </a:lnTo>
                    <a:lnTo>
                      <a:pt x="1095" y="119"/>
                    </a:lnTo>
                    <a:lnTo>
                      <a:pt x="1096" y="72"/>
                    </a:lnTo>
                    <a:lnTo>
                      <a:pt x="1096" y="72"/>
                    </a:lnTo>
                    <a:lnTo>
                      <a:pt x="1096" y="28"/>
                    </a:lnTo>
                    <a:lnTo>
                      <a:pt x="1096" y="28"/>
                    </a:lnTo>
                    <a:lnTo>
                      <a:pt x="1096" y="25"/>
                    </a:lnTo>
                    <a:lnTo>
                      <a:pt x="1093" y="22"/>
                    </a:lnTo>
                    <a:lnTo>
                      <a:pt x="1092" y="21"/>
                    </a:lnTo>
                    <a:lnTo>
                      <a:pt x="1088" y="20"/>
                    </a:lnTo>
                    <a:lnTo>
                      <a:pt x="1086" y="21"/>
                    </a:lnTo>
                    <a:lnTo>
                      <a:pt x="1083" y="22"/>
                    </a:lnTo>
                    <a:lnTo>
                      <a:pt x="1082" y="25"/>
                    </a:lnTo>
                    <a:lnTo>
                      <a:pt x="1081" y="28"/>
                    </a:lnTo>
                    <a:lnTo>
                      <a:pt x="1081" y="28"/>
                    </a:lnTo>
                    <a:lnTo>
                      <a:pt x="1081" y="75"/>
                    </a:lnTo>
                    <a:lnTo>
                      <a:pt x="1079" y="120"/>
                    </a:lnTo>
                    <a:lnTo>
                      <a:pt x="1075" y="166"/>
                    </a:lnTo>
                    <a:lnTo>
                      <a:pt x="1072" y="212"/>
                    </a:lnTo>
                    <a:lnTo>
                      <a:pt x="1072" y="212"/>
                    </a:lnTo>
                    <a:lnTo>
                      <a:pt x="1065" y="261"/>
                    </a:lnTo>
                    <a:lnTo>
                      <a:pt x="1058" y="309"/>
                    </a:lnTo>
                    <a:lnTo>
                      <a:pt x="1048" y="357"/>
                    </a:lnTo>
                    <a:lnTo>
                      <a:pt x="1036" y="404"/>
                    </a:lnTo>
                    <a:lnTo>
                      <a:pt x="1036" y="404"/>
                    </a:lnTo>
                    <a:lnTo>
                      <a:pt x="1022" y="450"/>
                    </a:lnTo>
                    <a:lnTo>
                      <a:pt x="1006" y="495"/>
                    </a:lnTo>
                    <a:lnTo>
                      <a:pt x="997" y="518"/>
                    </a:lnTo>
                    <a:lnTo>
                      <a:pt x="987" y="539"/>
                    </a:lnTo>
                    <a:lnTo>
                      <a:pt x="976" y="561"/>
                    </a:lnTo>
                    <a:lnTo>
                      <a:pt x="965" y="583"/>
                    </a:lnTo>
                    <a:lnTo>
                      <a:pt x="965" y="583"/>
                    </a:lnTo>
                    <a:lnTo>
                      <a:pt x="953" y="602"/>
                    </a:lnTo>
                    <a:lnTo>
                      <a:pt x="941" y="622"/>
                    </a:lnTo>
                    <a:lnTo>
                      <a:pt x="927" y="641"/>
                    </a:lnTo>
                    <a:lnTo>
                      <a:pt x="913" y="659"/>
                    </a:lnTo>
                    <a:lnTo>
                      <a:pt x="898" y="677"/>
                    </a:lnTo>
                    <a:lnTo>
                      <a:pt x="881" y="693"/>
                    </a:lnTo>
                    <a:lnTo>
                      <a:pt x="864" y="710"/>
                    </a:lnTo>
                    <a:lnTo>
                      <a:pt x="847" y="725"/>
                    </a:lnTo>
                    <a:lnTo>
                      <a:pt x="847" y="725"/>
                    </a:lnTo>
                    <a:lnTo>
                      <a:pt x="825" y="742"/>
                    </a:lnTo>
                    <a:lnTo>
                      <a:pt x="803" y="757"/>
                    </a:lnTo>
                    <a:lnTo>
                      <a:pt x="779" y="771"/>
                    </a:lnTo>
                    <a:lnTo>
                      <a:pt x="756" y="784"/>
                    </a:lnTo>
                    <a:lnTo>
                      <a:pt x="756" y="784"/>
                    </a:lnTo>
                    <a:lnTo>
                      <a:pt x="728" y="798"/>
                    </a:lnTo>
                    <a:lnTo>
                      <a:pt x="699" y="809"/>
                    </a:lnTo>
                    <a:lnTo>
                      <a:pt x="670" y="818"/>
                    </a:lnTo>
                    <a:lnTo>
                      <a:pt x="640" y="826"/>
                    </a:lnTo>
                    <a:lnTo>
                      <a:pt x="640" y="826"/>
                    </a:lnTo>
                    <a:lnTo>
                      <a:pt x="610" y="831"/>
                    </a:lnTo>
                    <a:lnTo>
                      <a:pt x="581" y="833"/>
                    </a:lnTo>
                    <a:lnTo>
                      <a:pt x="552" y="833"/>
                    </a:lnTo>
                    <a:lnTo>
                      <a:pt x="523" y="832"/>
                    </a:lnTo>
                    <a:lnTo>
                      <a:pt x="493" y="828"/>
                    </a:lnTo>
                    <a:lnTo>
                      <a:pt x="464" y="821"/>
                    </a:lnTo>
                    <a:lnTo>
                      <a:pt x="436" y="813"/>
                    </a:lnTo>
                    <a:lnTo>
                      <a:pt x="409" y="801"/>
                    </a:lnTo>
                    <a:lnTo>
                      <a:pt x="409" y="801"/>
                    </a:lnTo>
                    <a:lnTo>
                      <a:pt x="384" y="789"/>
                    </a:lnTo>
                    <a:lnTo>
                      <a:pt x="360" y="775"/>
                    </a:lnTo>
                    <a:lnTo>
                      <a:pt x="337" y="759"/>
                    </a:lnTo>
                    <a:lnTo>
                      <a:pt x="314" y="743"/>
                    </a:lnTo>
                    <a:lnTo>
                      <a:pt x="291" y="725"/>
                    </a:lnTo>
                    <a:lnTo>
                      <a:pt x="271" y="706"/>
                    </a:lnTo>
                    <a:lnTo>
                      <a:pt x="249" y="687"/>
                    </a:lnTo>
                    <a:lnTo>
                      <a:pt x="229" y="668"/>
                    </a:lnTo>
                    <a:lnTo>
                      <a:pt x="229" y="668"/>
                    </a:lnTo>
                    <a:lnTo>
                      <a:pt x="190" y="628"/>
                    </a:lnTo>
                    <a:lnTo>
                      <a:pt x="172" y="608"/>
                    </a:lnTo>
                    <a:lnTo>
                      <a:pt x="153" y="586"/>
                    </a:lnTo>
                    <a:lnTo>
                      <a:pt x="153" y="586"/>
                    </a:lnTo>
                    <a:lnTo>
                      <a:pt x="136" y="563"/>
                    </a:lnTo>
                    <a:lnTo>
                      <a:pt x="121" y="541"/>
                    </a:lnTo>
                    <a:lnTo>
                      <a:pt x="107" y="516"/>
                    </a:lnTo>
                    <a:lnTo>
                      <a:pt x="93" y="491"/>
                    </a:lnTo>
                    <a:lnTo>
                      <a:pt x="93" y="491"/>
                    </a:lnTo>
                    <a:lnTo>
                      <a:pt x="83" y="467"/>
                    </a:lnTo>
                    <a:lnTo>
                      <a:pt x="73" y="441"/>
                    </a:lnTo>
                    <a:lnTo>
                      <a:pt x="64" y="415"/>
                    </a:lnTo>
                    <a:lnTo>
                      <a:pt x="56" y="389"/>
                    </a:lnTo>
                    <a:lnTo>
                      <a:pt x="48" y="362"/>
                    </a:lnTo>
                    <a:lnTo>
                      <a:pt x="43" y="336"/>
                    </a:lnTo>
                    <a:lnTo>
                      <a:pt x="38" y="309"/>
                    </a:lnTo>
                    <a:lnTo>
                      <a:pt x="35" y="282"/>
                    </a:lnTo>
                    <a:lnTo>
                      <a:pt x="35" y="282"/>
                    </a:lnTo>
                    <a:lnTo>
                      <a:pt x="27" y="226"/>
                    </a:lnTo>
                    <a:lnTo>
                      <a:pt x="23" y="171"/>
                    </a:lnTo>
                    <a:lnTo>
                      <a:pt x="19" y="115"/>
                    </a:lnTo>
                    <a:lnTo>
                      <a:pt x="17" y="61"/>
                    </a:lnTo>
                    <a:lnTo>
                      <a:pt x="17" y="61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4" name="Freeform 191">
                <a:extLst>
                  <a:ext uri="{FF2B5EF4-FFF2-40B4-BE49-F238E27FC236}">
                    <a16:creationId xmlns:a16="http://schemas.microsoft.com/office/drawing/2014/main" id="{C86F47AC-DC3F-8805-8F93-3744AC506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8" y="1479"/>
                <a:ext cx="774" cy="418"/>
              </a:xfrm>
              <a:custGeom>
                <a:avLst/>
                <a:gdLst>
                  <a:gd name="T0" fmla="*/ 1474 w 1546"/>
                  <a:gd name="T1" fmla="*/ 778 h 835"/>
                  <a:gd name="T2" fmla="*/ 1351 w 1546"/>
                  <a:gd name="T3" fmla="*/ 705 h 835"/>
                  <a:gd name="T4" fmla="*/ 1273 w 1546"/>
                  <a:gd name="T5" fmla="*/ 634 h 835"/>
                  <a:gd name="T6" fmla="*/ 1190 w 1546"/>
                  <a:gd name="T7" fmla="*/ 528 h 835"/>
                  <a:gd name="T8" fmla="*/ 1138 w 1546"/>
                  <a:gd name="T9" fmla="*/ 440 h 835"/>
                  <a:gd name="T10" fmla="*/ 1043 w 1546"/>
                  <a:gd name="T11" fmla="*/ 256 h 835"/>
                  <a:gd name="T12" fmla="*/ 997 w 1546"/>
                  <a:gd name="T13" fmla="*/ 180 h 835"/>
                  <a:gd name="T14" fmla="*/ 925 w 1546"/>
                  <a:gd name="T15" fmla="*/ 87 h 835"/>
                  <a:gd name="T16" fmla="*/ 861 w 1546"/>
                  <a:gd name="T17" fmla="*/ 31 h 835"/>
                  <a:gd name="T18" fmla="*/ 803 w 1546"/>
                  <a:gd name="T19" fmla="*/ 4 h 835"/>
                  <a:gd name="T20" fmla="*/ 766 w 1546"/>
                  <a:gd name="T21" fmla="*/ 0 h 835"/>
                  <a:gd name="T22" fmla="*/ 718 w 1546"/>
                  <a:gd name="T23" fmla="*/ 10 h 835"/>
                  <a:gd name="T24" fmla="*/ 683 w 1546"/>
                  <a:gd name="T25" fmla="*/ 32 h 835"/>
                  <a:gd name="T26" fmla="*/ 682 w 1546"/>
                  <a:gd name="T27" fmla="*/ 41 h 835"/>
                  <a:gd name="T28" fmla="*/ 658 w 1546"/>
                  <a:gd name="T29" fmla="*/ 24 h 835"/>
                  <a:gd name="T30" fmla="*/ 632 w 1546"/>
                  <a:gd name="T31" fmla="*/ 13 h 835"/>
                  <a:gd name="T32" fmla="*/ 599 w 1546"/>
                  <a:gd name="T33" fmla="*/ 9 h 835"/>
                  <a:gd name="T34" fmla="*/ 532 w 1546"/>
                  <a:gd name="T35" fmla="*/ 24 h 835"/>
                  <a:gd name="T36" fmla="*/ 469 w 1546"/>
                  <a:gd name="T37" fmla="*/ 57 h 835"/>
                  <a:gd name="T38" fmla="*/ 432 w 1546"/>
                  <a:gd name="T39" fmla="*/ 89 h 835"/>
                  <a:gd name="T40" fmla="*/ 396 w 1546"/>
                  <a:gd name="T41" fmla="*/ 155 h 835"/>
                  <a:gd name="T42" fmla="*/ 364 w 1546"/>
                  <a:gd name="T43" fmla="*/ 279 h 835"/>
                  <a:gd name="T44" fmla="*/ 347 w 1546"/>
                  <a:gd name="T45" fmla="*/ 337 h 835"/>
                  <a:gd name="T46" fmla="*/ 303 w 1546"/>
                  <a:gd name="T47" fmla="*/ 426 h 835"/>
                  <a:gd name="T48" fmla="*/ 233 w 1546"/>
                  <a:gd name="T49" fmla="*/ 532 h 835"/>
                  <a:gd name="T50" fmla="*/ 172 w 1546"/>
                  <a:gd name="T51" fmla="*/ 603 h 835"/>
                  <a:gd name="T52" fmla="*/ 114 w 1546"/>
                  <a:gd name="T53" fmla="*/ 677 h 835"/>
                  <a:gd name="T54" fmla="*/ 64 w 1546"/>
                  <a:gd name="T55" fmla="*/ 755 h 835"/>
                  <a:gd name="T56" fmla="*/ 25 w 1546"/>
                  <a:gd name="T57" fmla="*/ 802 h 835"/>
                  <a:gd name="T58" fmla="*/ 1 w 1546"/>
                  <a:gd name="T59" fmla="*/ 825 h 835"/>
                  <a:gd name="T60" fmla="*/ 5 w 1546"/>
                  <a:gd name="T61" fmla="*/ 834 h 835"/>
                  <a:gd name="T62" fmla="*/ 14 w 1546"/>
                  <a:gd name="T63" fmla="*/ 834 h 835"/>
                  <a:gd name="T64" fmla="*/ 75 w 1546"/>
                  <a:gd name="T65" fmla="*/ 766 h 835"/>
                  <a:gd name="T66" fmla="*/ 158 w 1546"/>
                  <a:gd name="T67" fmla="*/ 642 h 835"/>
                  <a:gd name="T68" fmla="*/ 200 w 1546"/>
                  <a:gd name="T69" fmla="*/ 594 h 835"/>
                  <a:gd name="T70" fmla="*/ 259 w 1546"/>
                  <a:gd name="T71" fmla="*/ 523 h 835"/>
                  <a:gd name="T72" fmla="*/ 310 w 1546"/>
                  <a:gd name="T73" fmla="*/ 448 h 835"/>
                  <a:gd name="T74" fmla="*/ 364 w 1546"/>
                  <a:gd name="T75" fmla="*/ 334 h 835"/>
                  <a:gd name="T76" fmla="*/ 395 w 1546"/>
                  <a:gd name="T77" fmla="*/ 211 h 835"/>
                  <a:gd name="T78" fmla="*/ 418 w 1546"/>
                  <a:gd name="T79" fmla="*/ 140 h 835"/>
                  <a:gd name="T80" fmla="*/ 439 w 1546"/>
                  <a:gd name="T81" fmla="*/ 102 h 835"/>
                  <a:gd name="T82" fmla="*/ 489 w 1546"/>
                  <a:gd name="T83" fmla="*/ 62 h 835"/>
                  <a:gd name="T84" fmla="*/ 550 w 1546"/>
                  <a:gd name="T85" fmla="*/ 33 h 835"/>
                  <a:gd name="T86" fmla="*/ 597 w 1546"/>
                  <a:gd name="T87" fmla="*/ 24 h 835"/>
                  <a:gd name="T88" fmla="*/ 635 w 1546"/>
                  <a:gd name="T89" fmla="*/ 29 h 835"/>
                  <a:gd name="T90" fmla="*/ 662 w 1546"/>
                  <a:gd name="T91" fmla="*/ 46 h 835"/>
                  <a:gd name="T92" fmla="*/ 676 w 1546"/>
                  <a:gd name="T93" fmla="*/ 55 h 835"/>
                  <a:gd name="T94" fmla="*/ 692 w 1546"/>
                  <a:gd name="T95" fmla="*/ 45 h 835"/>
                  <a:gd name="T96" fmla="*/ 737 w 1546"/>
                  <a:gd name="T97" fmla="*/ 20 h 835"/>
                  <a:gd name="T98" fmla="*/ 775 w 1546"/>
                  <a:gd name="T99" fmla="*/ 15 h 835"/>
                  <a:gd name="T100" fmla="*/ 822 w 1546"/>
                  <a:gd name="T101" fmla="*/ 27 h 835"/>
                  <a:gd name="T102" fmla="*/ 864 w 1546"/>
                  <a:gd name="T103" fmla="*/ 51 h 835"/>
                  <a:gd name="T104" fmla="*/ 944 w 1546"/>
                  <a:gd name="T105" fmla="*/ 132 h 835"/>
                  <a:gd name="T106" fmla="*/ 996 w 1546"/>
                  <a:gd name="T107" fmla="*/ 205 h 835"/>
                  <a:gd name="T108" fmla="*/ 1039 w 1546"/>
                  <a:gd name="T109" fmla="*/ 280 h 835"/>
                  <a:gd name="T110" fmla="*/ 1118 w 1546"/>
                  <a:gd name="T111" fmla="*/ 434 h 835"/>
                  <a:gd name="T112" fmla="*/ 1206 w 1546"/>
                  <a:gd name="T113" fmla="*/ 578 h 835"/>
                  <a:gd name="T114" fmla="*/ 1271 w 1546"/>
                  <a:gd name="T115" fmla="*/ 654 h 835"/>
                  <a:gd name="T116" fmla="*/ 1377 w 1546"/>
                  <a:gd name="T117" fmla="*/ 742 h 835"/>
                  <a:gd name="T118" fmla="*/ 1499 w 1546"/>
                  <a:gd name="T119" fmla="*/ 804 h 835"/>
                  <a:gd name="T120" fmla="*/ 1540 w 1546"/>
                  <a:gd name="T121" fmla="*/ 818 h 835"/>
                  <a:gd name="T122" fmla="*/ 1546 w 1546"/>
                  <a:gd name="T123" fmla="*/ 81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46" h="835">
                    <a:moveTo>
                      <a:pt x="1541" y="803"/>
                    </a:moveTo>
                    <a:lnTo>
                      <a:pt x="1541" y="803"/>
                    </a:lnTo>
                    <a:lnTo>
                      <a:pt x="1507" y="790"/>
                    </a:lnTo>
                    <a:lnTo>
                      <a:pt x="1474" y="778"/>
                    </a:lnTo>
                    <a:lnTo>
                      <a:pt x="1442" y="761"/>
                    </a:lnTo>
                    <a:lnTo>
                      <a:pt x="1410" y="745"/>
                    </a:lnTo>
                    <a:lnTo>
                      <a:pt x="1380" y="726"/>
                    </a:lnTo>
                    <a:lnTo>
                      <a:pt x="1351" y="705"/>
                    </a:lnTo>
                    <a:lnTo>
                      <a:pt x="1323" y="682"/>
                    </a:lnTo>
                    <a:lnTo>
                      <a:pt x="1296" y="658"/>
                    </a:lnTo>
                    <a:lnTo>
                      <a:pt x="1296" y="658"/>
                    </a:lnTo>
                    <a:lnTo>
                      <a:pt x="1273" y="634"/>
                    </a:lnTo>
                    <a:lnTo>
                      <a:pt x="1250" y="610"/>
                    </a:lnTo>
                    <a:lnTo>
                      <a:pt x="1230" y="583"/>
                    </a:lnTo>
                    <a:lnTo>
                      <a:pt x="1210" y="556"/>
                    </a:lnTo>
                    <a:lnTo>
                      <a:pt x="1190" y="528"/>
                    </a:lnTo>
                    <a:lnTo>
                      <a:pt x="1173" y="499"/>
                    </a:lnTo>
                    <a:lnTo>
                      <a:pt x="1155" y="470"/>
                    </a:lnTo>
                    <a:lnTo>
                      <a:pt x="1138" y="440"/>
                    </a:lnTo>
                    <a:lnTo>
                      <a:pt x="1138" y="440"/>
                    </a:lnTo>
                    <a:lnTo>
                      <a:pt x="1110" y="388"/>
                    </a:lnTo>
                    <a:lnTo>
                      <a:pt x="1084" y="335"/>
                    </a:lnTo>
                    <a:lnTo>
                      <a:pt x="1057" y="281"/>
                    </a:lnTo>
                    <a:lnTo>
                      <a:pt x="1043" y="256"/>
                    </a:lnTo>
                    <a:lnTo>
                      <a:pt x="1029" y="230"/>
                    </a:lnTo>
                    <a:lnTo>
                      <a:pt x="1029" y="230"/>
                    </a:lnTo>
                    <a:lnTo>
                      <a:pt x="1014" y="205"/>
                    </a:lnTo>
                    <a:lnTo>
                      <a:pt x="997" y="180"/>
                    </a:lnTo>
                    <a:lnTo>
                      <a:pt x="981" y="155"/>
                    </a:lnTo>
                    <a:lnTo>
                      <a:pt x="963" y="131"/>
                    </a:lnTo>
                    <a:lnTo>
                      <a:pt x="945" y="108"/>
                    </a:lnTo>
                    <a:lnTo>
                      <a:pt x="925" y="87"/>
                    </a:lnTo>
                    <a:lnTo>
                      <a:pt x="903" y="65"/>
                    </a:lnTo>
                    <a:lnTo>
                      <a:pt x="882" y="46"/>
                    </a:lnTo>
                    <a:lnTo>
                      <a:pt x="882" y="46"/>
                    </a:lnTo>
                    <a:lnTo>
                      <a:pt x="861" y="31"/>
                    </a:lnTo>
                    <a:lnTo>
                      <a:pt x="838" y="18"/>
                    </a:lnTo>
                    <a:lnTo>
                      <a:pt x="827" y="13"/>
                    </a:lnTo>
                    <a:lnTo>
                      <a:pt x="816" y="8"/>
                    </a:lnTo>
                    <a:lnTo>
                      <a:pt x="803" y="4"/>
                    </a:lnTo>
                    <a:lnTo>
                      <a:pt x="790" y="1"/>
                    </a:lnTo>
                    <a:lnTo>
                      <a:pt x="790" y="1"/>
                    </a:lnTo>
                    <a:lnTo>
                      <a:pt x="779" y="0"/>
                    </a:lnTo>
                    <a:lnTo>
                      <a:pt x="766" y="0"/>
                    </a:lnTo>
                    <a:lnTo>
                      <a:pt x="753" y="1"/>
                    </a:lnTo>
                    <a:lnTo>
                      <a:pt x="741" y="3"/>
                    </a:lnTo>
                    <a:lnTo>
                      <a:pt x="729" y="6"/>
                    </a:lnTo>
                    <a:lnTo>
                      <a:pt x="718" y="10"/>
                    </a:lnTo>
                    <a:lnTo>
                      <a:pt x="706" y="17"/>
                    </a:lnTo>
                    <a:lnTo>
                      <a:pt x="696" y="23"/>
                    </a:lnTo>
                    <a:lnTo>
                      <a:pt x="696" y="23"/>
                    </a:lnTo>
                    <a:lnTo>
                      <a:pt x="683" y="32"/>
                    </a:lnTo>
                    <a:lnTo>
                      <a:pt x="672" y="42"/>
                    </a:lnTo>
                    <a:lnTo>
                      <a:pt x="672" y="42"/>
                    </a:lnTo>
                    <a:lnTo>
                      <a:pt x="682" y="41"/>
                    </a:lnTo>
                    <a:lnTo>
                      <a:pt x="682" y="41"/>
                    </a:lnTo>
                    <a:lnTo>
                      <a:pt x="669" y="33"/>
                    </a:lnTo>
                    <a:lnTo>
                      <a:pt x="669" y="33"/>
                    </a:lnTo>
                    <a:lnTo>
                      <a:pt x="663" y="29"/>
                    </a:lnTo>
                    <a:lnTo>
                      <a:pt x="658" y="24"/>
                    </a:lnTo>
                    <a:lnTo>
                      <a:pt x="658" y="24"/>
                    </a:lnTo>
                    <a:lnTo>
                      <a:pt x="650" y="19"/>
                    </a:lnTo>
                    <a:lnTo>
                      <a:pt x="641" y="15"/>
                    </a:lnTo>
                    <a:lnTo>
                      <a:pt x="632" y="13"/>
                    </a:lnTo>
                    <a:lnTo>
                      <a:pt x="622" y="10"/>
                    </a:lnTo>
                    <a:lnTo>
                      <a:pt x="622" y="10"/>
                    </a:lnTo>
                    <a:lnTo>
                      <a:pt x="611" y="9"/>
                    </a:lnTo>
                    <a:lnTo>
                      <a:pt x="599" y="9"/>
                    </a:lnTo>
                    <a:lnTo>
                      <a:pt x="588" y="10"/>
                    </a:lnTo>
                    <a:lnTo>
                      <a:pt x="577" y="12"/>
                    </a:lnTo>
                    <a:lnTo>
                      <a:pt x="554" y="17"/>
                    </a:lnTo>
                    <a:lnTo>
                      <a:pt x="532" y="24"/>
                    </a:lnTo>
                    <a:lnTo>
                      <a:pt x="532" y="24"/>
                    </a:lnTo>
                    <a:lnTo>
                      <a:pt x="509" y="33"/>
                    </a:lnTo>
                    <a:lnTo>
                      <a:pt x="489" y="45"/>
                    </a:lnTo>
                    <a:lnTo>
                      <a:pt x="469" y="57"/>
                    </a:lnTo>
                    <a:lnTo>
                      <a:pt x="449" y="71"/>
                    </a:lnTo>
                    <a:lnTo>
                      <a:pt x="449" y="71"/>
                    </a:lnTo>
                    <a:lnTo>
                      <a:pt x="441" y="79"/>
                    </a:lnTo>
                    <a:lnTo>
                      <a:pt x="432" y="89"/>
                    </a:lnTo>
                    <a:lnTo>
                      <a:pt x="424" y="99"/>
                    </a:lnTo>
                    <a:lnTo>
                      <a:pt x="418" y="110"/>
                    </a:lnTo>
                    <a:lnTo>
                      <a:pt x="405" y="131"/>
                    </a:lnTo>
                    <a:lnTo>
                      <a:pt x="396" y="155"/>
                    </a:lnTo>
                    <a:lnTo>
                      <a:pt x="396" y="155"/>
                    </a:lnTo>
                    <a:lnTo>
                      <a:pt x="386" y="185"/>
                    </a:lnTo>
                    <a:lnTo>
                      <a:pt x="378" y="216"/>
                    </a:lnTo>
                    <a:lnTo>
                      <a:pt x="364" y="279"/>
                    </a:lnTo>
                    <a:lnTo>
                      <a:pt x="364" y="279"/>
                    </a:lnTo>
                    <a:lnTo>
                      <a:pt x="357" y="308"/>
                    </a:lnTo>
                    <a:lnTo>
                      <a:pt x="347" y="337"/>
                    </a:lnTo>
                    <a:lnTo>
                      <a:pt x="347" y="337"/>
                    </a:lnTo>
                    <a:lnTo>
                      <a:pt x="334" y="369"/>
                    </a:lnTo>
                    <a:lnTo>
                      <a:pt x="319" y="398"/>
                    </a:lnTo>
                    <a:lnTo>
                      <a:pt x="319" y="398"/>
                    </a:lnTo>
                    <a:lnTo>
                      <a:pt x="303" y="426"/>
                    </a:lnTo>
                    <a:lnTo>
                      <a:pt x="288" y="454"/>
                    </a:lnTo>
                    <a:lnTo>
                      <a:pt x="270" y="481"/>
                    </a:lnTo>
                    <a:lnTo>
                      <a:pt x="252" y="507"/>
                    </a:lnTo>
                    <a:lnTo>
                      <a:pt x="233" y="532"/>
                    </a:lnTo>
                    <a:lnTo>
                      <a:pt x="214" y="556"/>
                    </a:lnTo>
                    <a:lnTo>
                      <a:pt x="194" y="580"/>
                    </a:lnTo>
                    <a:lnTo>
                      <a:pt x="172" y="603"/>
                    </a:lnTo>
                    <a:lnTo>
                      <a:pt x="172" y="603"/>
                    </a:lnTo>
                    <a:lnTo>
                      <a:pt x="152" y="626"/>
                    </a:lnTo>
                    <a:lnTo>
                      <a:pt x="132" y="650"/>
                    </a:lnTo>
                    <a:lnTo>
                      <a:pt x="132" y="650"/>
                    </a:lnTo>
                    <a:lnTo>
                      <a:pt x="114" y="677"/>
                    </a:lnTo>
                    <a:lnTo>
                      <a:pt x="97" y="703"/>
                    </a:lnTo>
                    <a:lnTo>
                      <a:pt x="97" y="703"/>
                    </a:lnTo>
                    <a:lnTo>
                      <a:pt x="81" y="729"/>
                    </a:lnTo>
                    <a:lnTo>
                      <a:pt x="64" y="755"/>
                    </a:lnTo>
                    <a:lnTo>
                      <a:pt x="45" y="779"/>
                    </a:lnTo>
                    <a:lnTo>
                      <a:pt x="35" y="790"/>
                    </a:lnTo>
                    <a:lnTo>
                      <a:pt x="25" y="802"/>
                    </a:lnTo>
                    <a:lnTo>
                      <a:pt x="25" y="802"/>
                    </a:lnTo>
                    <a:lnTo>
                      <a:pt x="14" y="812"/>
                    </a:lnTo>
                    <a:lnTo>
                      <a:pt x="3" y="822"/>
                    </a:lnTo>
                    <a:lnTo>
                      <a:pt x="3" y="822"/>
                    </a:lnTo>
                    <a:lnTo>
                      <a:pt x="1" y="825"/>
                    </a:lnTo>
                    <a:lnTo>
                      <a:pt x="0" y="827"/>
                    </a:lnTo>
                    <a:lnTo>
                      <a:pt x="1" y="830"/>
                    </a:lnTo>
                    <a:lnTo>
                      <a:pt x="2" y="833"/>
                    </a:lnTo>
                    <a:lnTo>
                      <a:pt x="5" y="834"/>
                    </a:lnTo>
                    <a:lnTo>
                      <a:pt x="7" y="835"/>
                    </a:lnTo>
                    <a:lnTo>
                      <a:pt x="11" y="835"/>
                    </a:lnTo>
                    <a:lnTo>
                      <a:pt x="14" y="834"/>
                    </a:lnTo>
                    <a:lnTo>
                      <a:pt x="14" y="834"/>
                    </a:lnTo>
                    <a:lnTo>
                      <a:pt x="25" y="824"/>
                    </a:lnTo>
                    <a:lnTo>
                      <a:pt x="36" y="813"/>
                    </a:lnTo>
                    <a:lnTo>
                      <a:pt x="55" y="790"/>
                    </a:lnTo>
                    <a:lnTo>
                      <a:pt x="75" y="766"/>
                    </a:lnTo>
                    <a:lnTo>
                      <a:pt x="91" y="742"/>
                    </a:lnTo>
                    <a:lnTo>
                      <a:pt x="124" y="691"/>
                    </a:lnTo>
                    <a:lnTo>
                      <a:pt x="141" y="666"/>
                    </a:lnTo>
                    <a:lnTo>
                      <a:pt x="158" y="642"/>
                    </a:lnTo>
                    <a:lnTo>
                      <a:pt x="158" y="642"/>
                    </a:lnTo>
                    <a:lnTo>
                      <a:pt x="179" y="619"/>
                    </a:lnTo>
                    <a:lnTo>
                      <a:pt x="200" y="594"/>
                    </a:lnTo>
                    <a:lnTo>
                      <a:pt x="200" y="594"/>
                    </a:lnTo>
                    <a:lnTo>
                      <a:pt x="221" y="572"/>
                    </a:lnTo>
                    <a:lnTo>
                      <a:pt x="241" y="547"/>
                    </a:lnTo>
                    <a:lnTo>
                      <a:pt x="241" y="547"/>
                    </a:lnTo>
                    <a:lnTo>
                      <a:pt x="259" y="523"/>
                    </a:lnTo>
                    <a:lnTo>
                      <a:pt x="277" y="499"/>
                    </a:lnTo>
                    <a:lnTo>
                      <a:pt x="294" y="474"/>
                    </a:lnTo>
                    <a:lnTo>
                      <a:pt x="310" y="448"/>
                    </a:lnTo>
                    <a:lnTo>
                      <a:pt x="310" y="448"/>
                    </a:lnTo>
                    <a:lnTo>
                      <a:pt x="325" y="420"/>
                    </a:lnTo>
                    <a:lnTo>
                      <a:pt x="340" y="392"/>
                    </a:lnTo>
                    <a:lnTo>
                      <a:pt x="353" y="363"/>
                    </a:lnTo>
                    <a:lnTo>
                      <a:pt x="364" y="334"/>
                    </a:lnTo>
                    <a:lnTo>
                      <a:pt x="364" y="334"/>
                    </a:lnTo>
                    <a:lnTo>
                      <a:pt x="373" y="303"/>
                    </a:lnTo>
                    <a:lnTo>
                      <a:pt x="381" y="272"/>
                    </a:lnTo>
                    <a:lnTo>
                      <a:pt x="395" y="211"/>
                    </a:lnTo>
                    <a:lnTo>
                      <a:pt x="395" y="211"/>
                    </a:lnTo>
                    <a:lnTo>
                      <a:pt x="402" y="183"/>
                    </a:lnTo>
                    <a:lnTo>
                      <a:pt x="411" y="154"/>
                    </a:lnTo>
                    <a:lnTo>
                      <a:pt x="418" y="140"/>
                    </a:lnTo>
                    <a:lnTo>
                      <a:pt x="424" y="127"/>
                    </a:lnTo>
                    <a:lnTo>
                      <a:pt x="432" y="115"/>
                    </a:lnTo>
                    <a:lnTo>
                      <a:pt x="439" y="102"/>
                    </a:lnTo>
                    <a:lnTo>
                      <a:pt x="439" y="102"/>
                    </a:lnTo>
                    <a:lnTo>
                      <a:pt x="447" y="94"/>
                    </a:lnTo>
                    <a:lnTo>
                      <a:pt x="455" y="87"/>
                    </a:lnTo>
                    <a:lnTo>
                      <a:pt x="471" y="74"/>
                    </a:lnTo>
                    <a:lnTo>
                      <a:pt x="489" y="62"/>
                    </a:lnTo>
                    <a:lnTo>
                      <a:pt x="507" y="52"/>
                    </a:lnTo>
                    <a:lnTo>
                      <a:pt x="507" y="52"/>
                    </a:lnTo>
                    <a:lnTo>
                      <a:pt x="528" y="42"/>
                    </a:lnTo>
                    <a:lnTo>
                      <a:pt x="550" y="33"/>
                    </a:lnTo>
                    <a:lnTo>
                      <a:pt x="573" y="28"/>
                    </a:lnTo>
                    <a:lnTo>
                      <a:pt x="584" y="26"/>
                    </a:lnTo>
                    <a:lnTo>
                      <a:pt x="597" y="24"/>
                    </a:lnTo>
                    <a:lnTo>
                      <a:pt x="597" y="24"/>
                    </a:lnTo>
                    <a:lnTo>
                      <a:pt x="606" y="24"/>
                    </a:lnTo>
                    <a:lnTo>
                      <a:pt x="616" y="26"/>
                    </a:lnTo>
                    <a:lnTo>
                      <a:pt x="626" y="27"/>
                    </a:lnTo>
                    <a:lnTo>
                      <a:pt x="635" y="29"/>
                    </a:lnTo>
                    <a:lnTo>
                      <a:pt x="635" y="29"/>
                    </a:lnTo>
                    <a:lnTo>
                      <a:pt x="643" y="33"/>
                    </a:lnTo>
                    <a:lnTo>
                      <a:pt x="649" y="37"/>
                    </a:lnTo>
                    <a:lnTo>
                      <a:pt x="662" y="46"/>
                    </a:lnTo>
                    <a:lnTo>
                      <a:pt x="662" y="46"/>
                    </a:lnTo>
                    <a:lnTo>
                      <a:pt x="673" y="54"/>
                    </a:lnTo>
                    <a:lnTo>
                      <a:pt x="673" y="54"/>
                    </a:lnTo>
                    <a:lnTo>
                      <a:pt x="676" y="55"/>
                    </a:lnTo>
                    <a:lnTo>
                      <a:pt x="678" y="55"/>
                    </a:lnTo>
                    <a:lnTo>
                      <a:pt x="683" y="52"/>
                    </a:lnTo>
                    <a:lnTo>
                      <a:pt x="683" y="52"/>
                    </a:lnTo>
                    <a:lnTo>
                      <a:pt x="692" y="45"/>
                    </a:lnTo>
                    <a:lnTo>
                      <a:pt x="702" y="37"/>
                    </a:lnTo>
                    <a:lnTo>
                      <a:pt x="714" y="31"/>
                    </a:lnTo>
                    <a:lnTo>
                      <a:pt x="725" y="24"/>
                    </a:lnTo>
                    <a:lnTo>
                      <a:pt x="737" y="20"/>
                    </a:lnTo>
                    <a:lnTo>
                      <a:pt x="749" y="17"/>
                    </a:lnTo>
                    <a:lnTo>
                      <a:pt x="761" y="15"/>
                    </a:lnTo>
                    <a:lnTo>
                      <a:pt x="775" y="15"/>
                    </a:lnTo>
                    <a:lnTo>
                      <a:pt x="775" y="15"/>
                    </a:lnTo>
                    <a:lnTo>
                      <a:pt x="786" y="17"/>
                    </a:lnTo>
                    <a:lnTo>
                      <a:pt x="799" y="19"/>
                    </a:lnTo>
                    <a:lnTo>
                      <a:pt x="810" y="22"/>
                    </a:lnTo>
                    <a:lnTo>
                      <a:pt x="822" y="27"/>
                    </a:lnTo>
                    <a:lnTo>
                      <a:pt x="832" y="32"/>
                    </a:lnTo>
                    <a:lnTo>
                      <a:pt x="843" y="38"/>
                    </a:lnTo>
                    <a:lnTo>
                      <a:pt x="864" y="51"/>
                    </a:lnTo>
                    <a:lnTo>
                      <a:pt x="864" y="51"/>
                    </a:lnTo>
                    <a:lnTo>
                      <a:pt x="885" y="70"/>
                    </a:lnTo>
                    <a:lnTo>
                      <a:pt x="907" y="89"/>
                    </a:lnTo>
                    <a:lnTo>
                      <a:pt x="926" y="111"/>
                    </a:lnTo>
                    <a:lnTo>
                      <a:pt x="944" y="132"/>
                    </a:lnTo>
                    <a:lnTo>
                      <a:pt x="944" y="132"/>
                    </a:lnTo>
                    <a:lnTo>
                      <a:pt x="962" y="157"/>
                    </a:lnTo>
                    <a:lnTo>
                      <a:pt x="979" y="180"/>
                    </a:lnTo>
                    <a:lnTo>
                      <a:pt x="996" y="205"/>
                    </a:lnTo>
                    <a:lnTo>
                      <a:pt x="1011" y="230"/>
                    </a:lnTo>
                    <a:lnTo>
                      <a:pt x="1011" y="230"/>
                    </a:lnTo>
                    <a:lnTo>
                      <a:pt x="1025" y="255"/>
                    </a:lnTo>
                    <a:lnTo>
                      <a:pt x="1039" y="280"/>
                    </a:lnTo>
                    <a:lnTo>
                      <a:pt x="1066" y="331"/>
                    </a:lnTo>
                    <a:lnTo>
                      <a:pt x="1091" y="383"/>
                    </a:lnTo>
                    <a:lnTo>
                      <a:pt x="1118" y="434"/>
                    </a:lnTo>
                    <a:lnTo>
                      <a:pt x="1118" y="434"/>
                    </a:lnTo>
                    <a:lnTo>
                      <a:pt x="1151" y="493"/>
                    </a:lnTo>
                    <a:lnTo>
                      <a:pt x="1169" y="522"/>
                    </a:lnTo>
                    <a:lnTo>
                      <a:pt x="1187" y="550"/>
                    </a:lnTo>
                    <a:lnTo>
                      <a:pt x="1206" y="578"/>
                    </a:lnTo>
                    <a:lnTo>
                      <a:pt x="1226" y="603"/>
                    </a:lnTo>
                    <a:lnTo>
                      <a:pt x="1248" y="630"/>
                    </a:lnTo>
                    <a:lnTo>
                      <a:pt x="1271" y="654"/>
                    </a:lnTo>
                    <a:lnTo>
                      <a:pt x="1271" y="654"/>
                    </a:lnTo>
                    <a:lnTo>
                      <a:pt x="1296" y="678"/>
                    </a:lnTo>
                    <a:lnTo>
                      <a:pt x="1321" y="701"/>
                    </a:lnTo>
                    <a:lnTo>
                      <a:pt x="1349" y="722"/>
                    </a:lnTo>
                    <a:lnTo>
                      <a:pt x="1377" y="742"/>
                    </a:lnTo>
                    <a:lnTo>
                      <a:pt x="1407" y="760"/>
                    </a:lnTo>
                    <a:lnTo>
                      <a:pt x="1437" y="776"/>
                    </a:lnTo>
                    <a:lnTo>
                      <a:pt x="1468" y="790"/>
                    </a:lnTo>
                    <a:lnTo>
                      <a:pt x="1499" y="804"/>
                    </a:lnTo>
                    <a:lnTo>
                      <a:pt x="1499" y="804"/>
                    </a:lnTo>
                    <a:lnTo>
                      <a:pt x="1537" y="818"/>
                    </a:lnTo>
                    <a:lnTo>
                      <a:pt x="1537" y="818"/>
                    </a:lnTo>
                    <a:lnTo>
                      <a:pt x="1540" y="818"/>
                    </a:lnTo>
                    <a:lnTo>
                      <a:pt x="1543" y="817"/>
                    </a:lnTo>
                    <a:lnTo>
                      <a:pt x="1545" y="816"/>
                    </a:lnTo>
                    <a:lnTo>
                      <a:pt x="1546" y="813"/>
                    </a:lnTo>
                    <a:lnTo>
                      <a:pt x="1546" y="810"/>
                    </a:lnTo>
                    <a:lnTo>
                      <a:pt x="1546" y="807"/>
                    </a:lnTo>
                    <a:lnTo>
                      <a:pt x="1544" y="804"/>
                    </a:lnTo>
                    <a:lnTo>
                      <a:pt x="1541" y="8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5" name="Freeform 192">
                <a:extLst>
                  <a:ext uri="{FF2B5EF4-FFF2-40B4-BE49-F238E27FC236}">
                    <a16:creationId xmlns:a16="http://schemas.microsoft.com/office/drawing/2014/main" id="{5F2DC1FB-D304-BC27-8D50-7B799D818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8" y="1479"/>
                <a:ext cx="774" cy="418"/>
              </a:xfrm>
              <a:custGeom>
                <a:avLst/>
                <a:gdLst>
                  <a:gd name="T0" fmla="*/ 1474 w 1546"/>
                  <a:gd name="T1" fmla="*/ 778 h 835"/>
                  <a:gd name="T2" fmla="*/ 1351 w 1546"/>
                  <a:gd name="T3" fmla="*/ 705 h 835"/>
                  <a:gd name="T4" fmla="*/ 1273 w 1546"/>
                  <a:gd name="T5" fmla="*/ 634 h 835"/>
                  <a:gd name="T6" fmla="*/ 1190 w 1546"/>
                  <a:gd name="T7" fmla="*/ 528 h 835"/>
                  <a:gd name="T8" fmla="*/ 1138 w 1546"/>
                  <a:gd name="T9" fmla="*/ 440 h 835"/>
                  <a:gd name="T10" fmla="*/ 1043 w 1546"/>
                  <a:gd name="T11" fmla="*/ 256 h 835"/>
                  <a:gd name="T12" fmla="*/ 997 w 1546"/>
                  <a:gd name="T13" fmla="*/ 180 h 835"/>
                  <a:gd name="T14" fmla="*/ 925 w 1546"/>
                  <a:gd name="T15" fmla="*/ 87 h 835"/>
                  <a:gd name="T16" fmla="*/ 861 w 1546"/>
                  <a:gd name="T17" fmla="*/ 31 h 835"/>
                  <a:gd name="T18" fmla="*/ 803 w 1546"/>
                  <a:gd name="T19" fmla="*/ 4 h 835"/>
                  <a:gd name="T20" fmla="*/ 766 w 1546"/>
                  <a:gd name="T21" fmla="*/ 0 h 835"/>
                  <a:gd name="T22" fmla="*/ 718 w 1546"/>
                  <a:gd name="T23" fmla="*/ 10 h 835"/>
                  <a:gd name="T24" fmla="*/ 683 w 1546"/>
                  <a:gd name="T25" fmla="*/ 32 h 835"/>
                  <a:gd name="T26" fmla="*/ 682 w 1546"/>
                  <a:gd name="T27" fmla="*/ 41 h 835"/>
                  <a:gd name="T28" fmla="*/ 658 w 1546"/>
                  <a:gd name="T29" fmla="*/ 24 h 835"/>
                  <a:gd name="T30" fmla="*/ 632 w 1546"/>
                  <a:gd name="T31" fmla="*/ 13 h 835"/>
                  <a:gd name="T32" fmla="*/ 599 w 1546"/>
                  <a:gd name="T33" fmla="*/ 9 h 835"/>
                  <a:gd name="T34" fmla="*/ 532 w 1546"/>
                  <a:gd name="T35" fmla="*/ 24 h 835"/>
                  <a:gd name="T36" fmla="*/ 469 w 1546"/>
                  <a:gd name="T37" fmla="*/ 57 h 835"/>
                  <a:gd name="T38" fmla="*/ 432 w 1546"/>
                  <a:gd name="T39" fmla="*/ 89 h 835"/>
                  <a:gd name="T40" fmla="*/ 396 w 1546"/>
                  <a:gd name="T41" fmla="*/ 155 h 835"/>
                  <a:gd name="T42" fmla="*/ 364 w 1546"/>
                  <a:gd name="T43" fmla="*/ 279 h 835"/>
                  <a:gd name="T44" fmla="*/ 347 w 1546"/>
                  <a:gd name="T45" fmla="*/ 337 h 835"/>
                  <a:gd name="T46" fmla="*/ 303 w 1546"/>
                  <a:gd name="T47" fmla="*/ 426 h 835"/>
                  <a:gd name="T48" fmla="*/ 233 w 1546"/>
                  <a:gd name="T49" fmla="*/ 532 h 835"/>
                  <a:gd name="T50" fmla="*/ 172 w 1546"/>
                  <a:gd name="T51" fmla="*/ 603 h 835"/>
                  <a:gd name="T52" fmla="*/ 114 w 1546"/>
                  <a:gd name="T53" fmla="*/ 677 h 835"/>
                  <a:gd name="T54" fmla="*/ 64 w 1546"/>
                  <a:gd name="T55" fmla="*/ 755 h 835"/>
                  <a:gd name="T56" fmla="*/ 25 w 1546"/>
                  <a:gd name="T57" fmla="*/ 802 h 835"/>
                  <a:gd name="T58" fmla="*/ 1 w 1546"/>
                  <a:gd name="T59" fmla="*/ 825 h 835"/>
                  <a:gd name="T60" fmla="*/ 5 w 1546"/>
                  <a:gd name="T61" fmla="*/ 834 h 835"/>
                  <a:gd name="T62" fmla="*/ 14 w 1546"/>
                  <a:gd name="T63" fmla="*/ 834 h 835"/>
                  <a:gd name="T64" fmla="*/ 75 w 1546"/>
                  <a:gd name="T65" fmla="*/ 766 h 835"/>
                  <a:gd name="T66" fmla="*/ 158 w 1546"/>
                  <a:gd name="T67" fmla="*/ 642 h 835"/>
                  <a:gd name="T68" fmla="*/ 200 w 1546"/>
                  <a:gd name="T69" fmla="*/ 594 h 835"/>
                  <a:gd name="T70" fmla="*/ 259 w 1546"/>
                  <a:gd name="T71" fmla="*/ 523 h 835"/>
                  <a:gd name="T72" fmla="*/ 310 w 1546"/>
                  <a:gd name="T73" fmla="*/ 448 h 835"/>
                  <a:gd name="T74" fmla="*/ 364 w 1546"/>
                  <a:gd name="T75" fmla="*/ 334 h 835"/>
                  <a:gd name="T76" fmla="*/ 395 w 1546"/>
                  <a:gd name="T77" fmla="*/ 211 h 835"/>
                  <a:gd name="T78" fmla="*/ 418 w 1546"/>
                  <a:gd name="T79" fmla="*/ 140 h 835"/>
                  <a:gd name="T80" fmla="*/ 439 w 1546"/>
                  <a:gd name="T81" fmla="*/ 102 h 835"/>
                  <a:gd name="T82" fmla="*/ 489 w 1546"/>
                  <a:gd name="T83" fmla="*/ 62 h 835"/>
                  <a:gd name="T84" fmla="*/ 550 w 1546"/>
                  <a:gd name="T85" fmla="*/ 33 h 835"/>
                  <a:gd name="T86" fmla="*/ 597 w 1546"/>
                  <a:gd name="T87" fmla="*/ 24 h 835"/>
                  <a:gd name="T88" fmla="*/ 635 w 1546"/>
                  <a:gd name="T89" fmla="*/ 29 h 835"/>
                  <a:gd name="T90" fmla="*/ 662 w 1546"/>
                  <a:gd name="T91" fmla="*/ 46 h 835"/>
                  <a:gd name="T92" fmla="*/ 676 w 1546"/>
                  <a:gd name="T93" fmla="*/ 55 h 835"/>
                  <a:gd name="T94" fmla="*/ 692 w 1546"/>
                  <a:gd name="T95" fmla="*/ 45 h 835"/>
                  <a:gd name="T96" fmla="*/ 737 w 1546"/>
                  <a:gd name="T97" fmla="*/ 20 h 835"/>
                  <a:gd name="T98" fmla="*/ 775 w 1546"/>
                  <a:gd name="T99" fmla="*/ 15 h 835"/>
                  <a:gd name="T100" fmla="*/ 822 w 1546"/>
                  <a:gd name="T101" fmla="*/ 27 h 835"/>
                  <a:gd name="T102" fmla="*/ 864 w 1546"/>
                  <a:gd name="T103" fmla="*/ 51 h 835"/>
                  <a:gd name="T104" fmla="*/ 944 w 1546"/>
                  <a:gd name="T105" fmla="*/ 132 h 835"/>
                  <a:gd name="T106" fmla="*/ 996 w 1546"/>
                  <a:gd name="T107" fmla="*/ 205 h 835"/>
                  <a:gd name="T108" fmla="*/ 1039 w 1546"/>
                  <a:gd name="T109" fmla="*/ 280 h 835"/>
                  <a:gd name="T110" fmla="*/ 1118 w 1546"/>
                  <a:gd name="T111" fmla="*/ 434 h 835"/>
                  <a:gd name="T112" fmla="*/ 1206 w 1546"/>
                  <a:gd name="T113" fmla="*/ 578 h 835"/>
                  <a:gd name="T114" fmla="*/ 1271 w 1546"/>
                  <a:gd name="T115" fmla="*/ 654 h 835"/>
                  <a:gd name="T116" fmla="*/ 1377 w 1546"/>
                  <a:gd name="T117" fmla="*/ 742 h 835"/>
                  <a:gd name="T118" fmla="*/ 1499 w 1546"/>
                  <a:gd name="T119" fmla="*/ 804 h 835"/>
                  <a:gd name="T120" fmla="*/ 1540 w 1546"/>
                  <a:gd name="T121" fmla="*/ 818 h 835"/>
                  <a:gd name="T122" fmla="*/ 1546 w 1546"/>
                  <a:gd name="T123" fmla="*/ 81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46" h="835">
                    <a:moveTo>
                      <a:pt x="1541" y="803"/>
                    </a:moveTo>
                    <a:lnTo>
                      <a:pt x="1541" y="803"/>
                    </a:lnTo>
                    <a:lnTo>
                      <a:pt x="1507" y="790"/>
                    </a:lnTo>
                    <a:lnTo>
                      <a:pt x="1474" y="778"/>
                    </a:lnTo>
                    <a:lnTo>
                      <a:pt x="1442" y="761"/>
                    </a:lnTo>
                    <a:lnTo>
                      <a:pt x="1410" y="745"/>
                    </a:lnTo>
                    <a:lnTo>
                      <a:pt x="1380" y="726"/>
                    </a:lnTo>
                    <a:lnTo>
                      <a:pt x="1351" y="705"/>
                    </a:lnTo>
                    <a:lnTo>
                      <a:pt x="1323" y="682"/>
                    </a:lnTo>
                    <a:lnTo>
                      <a:pt x="1296" y="658"/>
                    </a:lnTo>
                    <a:lnTo>
                      <a:pt x="1296" y="658"/>
                    </a:lnTo>
                    <a:lnTo>
                      <a:pt x="1273" y="634"/>
                    </a:lnTo>
                    <a:lnTo>
                      <a:pt x="1250" y="610"/>
                    </a:lnTo>
                    <a:lnTo>
                      <a:pt x="1230" y="583"/>
                    </a:lnTo>
                    <a:lnTo>
                      <a:pt x="1210" y="556"/>
                    </a:lnTo>
                    <a:lnTo>
                      <a:pt x="1190" y="528"/>
                    </a:lnTo>
                    <a:lnTo>
                      <a:pt x="1173" y="499"/>
                    </a:lnTo>
                    <a:lnTo>
                      <a:pt x="1155" y="470"/>
                    </a:lnTo>
                    <a:lnTo>
                      <a:pt x="1138" y="440"/>
                    </a:lnTo>
                    <a:lnTo>
                      <a:pt x="1138" y="440"/>
                    </a:lnTo>
                    <a:lnTo>
                      <a:pt x="1110" y="388"/>
                    </a:lnTo>
                    <a:lnTo>
                      <a:pt x="1084" y="335"/>
                    </a:lnTo>
                    <a:lnTo>
                      <a:pt x="1057" y="281"/>
                    </a:lnTo>
                    <a:lnTo>
                      <a:pt x="1043" y="256"/>
                    </a:lnTo>
                    <a:lnTo>
                      <a:pt x="1029" y="230"/>
                    </a:lnTo>
                    <a:lnTo>
                      <a:pt x="1029" y="230"/>
                    </a:lnTo>
                    <a:lnTo>
                      <a:pt x="1014" y="205"/>
                    </a:lnTo>
                    <a:lnTo>
                      <a:pt x="997" y="180"/>
                    </a:lnTo>
                    <a:lnTo>
                      <a:pt x="981" y="155"/>
                    </a:lnTo>
                    <a:lnTo>
                      <a:pt x="963" y="131"/>
                    </a:lnTo>
                    <a:lnTo>
                      <a:pt x="945" y="108"/>
                    </a:lnTo>
                    <a:lnTo>
                      <a:pt x="925" y="87"/>
                    </a:lnTo>
                    <a:lnTo>
                      <a:pt x="903" y="65"/>
                    </a:lnTo>
                    <a:lnTo>
                      <a:pt x="882" y="46"/>
                    </a:lnTo>
                    <a:lnTo>
                      <a:pt x="882" y="46"/>
                    </a:lnTo>
                    <a:lnTo>
                      <a:pt x="861" y="31"/>
                    </a:lnTo>
                    <a:lnTo>
                      <a:pt x="838" y="18"/>
                    </a:lnTo>
                    <a:lnTo>
                      <a:pt x="827" y="13"/>
                    </a:lnTo>
                    <a:lnTo>
                      <a:pt x="816" y="8"/>
                    </a:lnTo>
                    <a:lnTo>
                      <a:pt x="803" y="4"/>
                    </a:lnTo>
                    <a:lnTo>
                      <a:pt x="790" y="1"/>
                    </a:lnTo>
                    <a:lnTo>
                      <a:pt x="790" y="1"/>
                    </a:lnTo>
                    <a:lnTo>
                      <a:pt x="779" y="0"/>
                    </a:lnTo>
                    <a:lnTo>
                      <a:pt x="766" y="0"/>
                    </a:lnTo>
                    <a:lnTo>
                      <a:pt x="753" y="1"/>
                    </a:lnTo>
                    <a:lnTo>
                      <a:pt x="741" y="3"/>
                    </a:lnTo>
                    <a:lnTo>
                      <a:pt x="729" y="6"/>
                    </a:lnTo>
                    <a:lnTo>
                      <a:pt x="718" y="10"/>
                    </a:lnTo>
                    <a:lnTo>
                      <a:pt x="706" y="17"/>
                    </a:lnTo>
                    <a:lnTo>
                      <a:pt x="696" y="23"/>
                    </a:lnTo>
                    <a:lnTo>
                      <a:pt x="696" y="23"/>
                    </a:lnTo>
                    <a:lnTo>
                      <a:pt x="683" y="32"/>
                    </a:lnTo>
                    <a:lnTo>
                      <a:pt x="672" y="42"/>
                    </a:lnTo>
                    <a:lnTo>
                      <a:pt x="672" y="42"/>
                    </a:lnTo>
                    <a:lnTo>
                      <a:pt x="682" y="41"/>
                    </a:lnTo>
                    <a:lnTo>
                      <a:pt x="682" y="41"/>
                    </a:lnTo>
                    <a:lnTo>
                      <a:pt x="669" y="33"/>
                    </a:lnTo>
                    <a:lnTo>
                      <a:pt x="669" y="33"/>
                    </a:lnTo>
                    <a:lnTo>
                      <a:pt x="663" y="29"/>
                    </a:lnTo>
                    <a:lnTo>
                      <a:pt x="658" y="24"/>
                    </a:lnTo>
                    <a:lnTo>
                      <a:pt x="658" y="24"/>
                    </a:lnTo>
                    <a:lnTo>
                      <a:pt x="650" y="19"/>
                    </a:lnTo>
                    <a:lnTo>
                      <a:pt x="641" y="15"/>
                    </a:lnTo>
                    <a:lnTo>
                      <a:pt x="632" y="13"/>
                    </a:lnTo>
                    <a:lnTo>
                      <a:pt x="622" y="10"/>
                    </a:lnTo>
                    <a:lnTo>
                      <a:pt x="622" y="10"/>
                    </a:lnTo>
                    <a:lnTo>
                      <a:pt x="611" y="9"/>
                    </a:lnTo>
                    <a:lnTo>
                      <a:pt x="599" y="9"/>
                    </a:lnTo>
                    <a:lnTo>
                      <a:pt x="588" y="10"/>
                    </a:lnTo>
                    <a:lnTo>
                      <a:pt x="577" y="12"/>
                    </a:lnTo>
                    <a:lnTo>
                      <a:pt x="554" y="17"/>
                    </a:lnTo>
                    <a:lnTo>
                      <a:pt x="532" y="24"/>
                    </a:lnTo>
                    <a:lnTo>
                      <a:pt x="532" y="24"/>
                    </a:lnTo>
                    <a:lnTo>
                      <a:pt x="509" y="33"/>
                    </a:lnTo>
                    <a:lnTo>
                      <a:pt x="489" y="45"/>
                    </a:lnTo>
                    <a:lnTo>
                      <a:pt x="469" y="57"/>
                    </a:lnTo>
                    <a:lnTo>
                      <a:pt x="449" y="71"/>
                    </a:lnTo>
                    <a:lnTo>
                      <a:pt x="449" y="71"/>
                    </a:lnTo>
                    <a:lnTo>
                      <a:pt x="441" y="79"/>
                    </a:lnTo>
                    <a:lnTo>
                      <a:pt x="432" y="89"/>
                    </a:lnTo>
                    <a:lnTo>
                      <a:pt x="424" y="99"/>
                    </a:lnTo>
                    <a:lnTo>
                      <a:pt x="418" y="110"/>
                    </a:lnTo>
                    <a:lnTo>
                      <a:pt x="405" y="131"/>
                    </a:lnTo>
                    <a:lnTo>
                      <a:pt x="396" y="155"/>
                    </a:lnTo>
                    <a:lnTo>
                      <a:pt x="396" y="155"/>
                    </a:lnTo>
                    <a:lnTo>
                      <a:pt x="386" y="185"/>
                    </a:lnTo>
                    <a:lnTo>
                      <a:pt x="378" y="216"/>
                    </a:lnTo>
                    <a:lnTo>
                      <a:pt x="364" y="279"/>
                    </a:lnTo>
                    <a:lnTo>
                      <a:pt x="364" y="279"/>
                    </a:lnTo>
                    <a:lnTo>
                      <a:pt x="357" y="308"/>
                    </a:lnTo>
                    <a:lnTo>
                      <a:pt x="347" y="337"/>
                    </a:lnTo>
                    <a:lnTo>
                      <a:pt x="347" y="337"/>
                    </a:lnTo>
                    <a:lnTo>
                      <a:pt x="334" y="369"/>
                    </a:lnTo>
                    <a:lnTo>
                      <a:pt x="319" y="398"/>
                    </a:lnTo>
                    <a:lnTo>
                      <a:pt x="319" y="398"/>
                    </a:lnTo>
                    <a:lnTo>
                      <a:pt x="303" y="426"/>
                    </a:lnTo>
                    <a:lnTo>
                      <a:pt x="288" y="454"/>
                    </a:lnTo>
                    <a:lnTo>
                      <a:pt x="270" y="481"/>
                    </a:lnTo>
                    <a:lnTo>
                      <a:pt x="252" y="507"/>
                    </a:lnTo>
                    <a:lnTo>
                      <a:pt x="233" y="532"/>
                    </a:lnTo>
                    <a:lnTo>
                      <a:pt x="214" y="556"/>
                    </a:lnTo>
                    <a:lnTo>
                      <a:pt x="194" y="580"/>
                    </a:lnTo>
                    <a:lnTo>
                      <a:pt x="172" y="603"/>
                    </a:lnTo>
                    <a:lnTo>
                      <a:pt x="172" y="603"/>
                    </a:lnTo>
                    <a:lnTo>
                      <a:pt x="152" y="626"/>
                    </a:lnTo>
                    <a:lnTo>
                      <a:pt x="132" y="650"/>
                    </a:lnTo>
                    <a:lnTo>
                      <a:pt x="132" y="650"/>
                    </a:lnTo>
                    <a:lnTo>
                      <a:pt x="114" y="677"/>
                    </a:lnTo>
                    <a:lnTo>
                      <a:pt x="97" y="703"/>
                    </a:lnTo>
                    <a:lnTo>
                      <a:pt x="97" y="703"/>
                    </a:lnTo>
                    <a:lnTo>
                      <a:pt x="81" y="729"/>
                    </a:lnTo>
                    <a:lnTo>
                      <a:pt x="64" y="755"/>
                    </a:lnTo>
                    <a:lnTo>
                      <a:pt x="45" y="779"/>
                    </a:lnTo>
                    <a:lnTo>
                      <a:pt x="35" y="790"/>
                    </a:lnTo>
                    <a:lnTo>
                      <a:pt x="25" y="802"/>
                    </a:lnTo>
                    <a:lnTo>
                      <a:pt x="25" y="802"/>
                    </a:lnTo>
                    <a:lnTo>
                      <a:pt x="14" y="812"/>
                    </a:lnTo>
                    <a:lnTo>
                      <a:pt x="3" y="822"/>
                    </a:lnTo>
                    <a:lnTo>
                      <a:pt x="3" y="822"/>
                    </a:lnTo>
                    <a:lnTo>
                      <a:pt x="1" y="825"/>
                    </a:lnTo>
                    <a:lnTo>
                      <a:pt x="0" y="827"/>
                    </a:lnTo>
                    <a:lnTo>
                      <a:pt x="1" y="830"/>
                    </a:lnTo>
                    <a:lnTo>
                      <a:pt x="2" y="833"/>
                    </a:lnTo>
                    <a:lnTo>
                      <a:pt x="5" y="834"/>
                    </a:lnTo>
                    <a:lnTo>
                      <a:pt x="7" y="835"/>
                    </a:lnTo>
                    <a:lnTo>
                      <a:pt x="11" y="835"/>
                    </a:lnTo>
                    <a:lnTo>
                      <a:pt x="14" y="834"/>
                    </a:lnTo>
                    <a:lnTo>
                      <a:pt x="14" y="834"/>
                    </a:lnTo>
                    <a:lnTo>
                      <a:pt x="25" y="824"/>
                    </a:lnTo>
                    <a:lnTo>
                      <a:pt x="36" y="813"/>
                    </a:lnTo>
                    <a:lnTo>
                      <a:pt x="55" y="790"/>
                    </a:lnTo>
                    <a:lnTo>
                      <a:pt x="75" y="766"/>
                    </a:lnTo>
                    <a:lnTo>
                      <a:pt x="91" y="742"/>
                    </a:lnTo>
                    <a:lnTo>
                      <a:pt x="124" y="691"/>
                    </a:lnTo>
                    <a:lnTo>
                      <a:pt x="141" y="666"/>
                    </a:lnTo>
                    <a:lnTo>
                      <a:pt x="158" y="642"/>
                    </a:lnTo>
                    <a:lnTo>
                      <a:pt x="158" y="642"/>
                    </a:lnTo>
                    <a:lnTo>
                      <a:pt x="179" y="619"/>
                    </a:lnTo>
                    <a:lnTo>
                      <a:pt x="200" y="594"/>
                    </a:lnTo>
                    <a:lnTo>
                      <a:pt x="200" y="594"/>
                    </a:lnTo>
                    <a:lnTo>
                      <a:pt x="221" y="572"/>
                    </a:lnTo>
                    <a:lnTo>
                      <a:pt x="241" y="547"/>
                    </a:lnTo>
                    <a:lnTo>
                      <a:pt x="241" y="547"/>
                    </a:lnTo>
                    <a:lnTo>
                      <a:pt x="259" y="523"/>
                    </a:lnTo>
                    <a:lnTo>
                      <a:pt x="277" y="499"/>
                    </a:lnTo>
                    <a:lnTo>
                      <a:pt x="294" y="474"/>
                    </a:lnTo>
                    <a:lnTo>
                      <a:pt x="310" y="448"/>
                    </a:lnTo>
                    <a:lnTo>
                      <a:pt x="310" y="448"/>
                    </a:lnTo>
                    <a:lnTo>
                      <a:pt x="325" y="420"/>
                    </a:lnTo>
                    <a:lnTo>
                      <a:pt x="340" y="392"/>
                    </a:lnTo>
                    <a:lnTo>
                      <a:pt x="353" y="363"/>
                    </a:lnTo>
                    <a:lnTo>
                      <a:pt x="364" y="334"/>
                    </a:lnTo>
                    <a:lnTo>
                      <a:pt x="364" y="334"/>
                    </a:lnTo>
                    <a:lnTo>
                      <a:pt x="373" y="303"/>
                    </a:lnTo>
                    <a:lnTo>
                      <a:pt x="381" y="272"/>
                    </a:lnTo>
                    <a:lnTo>
                      <a:pt x="395" y="211"/>
                    </a:lnTo>
                    <a:lnTo>
                      <a:pt x="395" y="211"/>
                    </a:lnTo>
                    <a:lnTo>
                      <a:pt x="402" y="183"/>
                    </a:lnTo>
                    <a:lnTo>
                      <a:pt x="411" y="154"/>
                    </a:lnTo>
                    <a:lnTo>
                      <a:pt x="418" y="140"/>
                    </a:lnTo>
                    <a:lnTo>
                      <a:pt x="424" y="127"/>
                    </a:lnTo>
                    <a:lnTo>
                      <a:pt x="432" y="115"/>
                    </a:lnTo>
                    <a:lnTo>
                      <a:pt x="439" y="102"/>
                    </a:lnTo>
                    <a:lnTo>
                      <a:pt x="439" y="102"/>
                    </a:lnTo>
                    <a:lnTo>
                      <a:pt x="447" y="94"/>
                    </a:lnTo>
                    <a:lnTo>
                      <a:pt x="455" y="87"/>
                    </a:lnTo>
                    <a:lnTo>
                      <a:pt x="471" y="74"/>
                    </a:lnTo>
                    <a:lnTo>
                      <a:pt x="489" y="62"/>
                    </a:lnTo>
                    <a:lnTo>
                      <a:pt x="507" y="52"/>
                    </a:lnTo>
                    <a:lnTo>
                      <a:pt x="507" y="52"/>
                    </a:lnTo>
                    <a:lnTo>
                      <a:pt x="528" y="42"/>
                    </a:lnTo>
                    <a:lnTo>
                      <a:pt x="550" y="33"/>
                    </a:lnTo>
                    <a:lnTo>
                      <a:pt x="573" y="28"/>
                    </a:lnTo>
                    <a:lnTo>
                      <a:pt x="584" y="26"/>
                    </a:lnTo>
                    <a:lnTo>
                      <a:pt x="597" y="24"/>
                    </a:lnTo>
                    <a:lnTo>
                      <a:pt x="597" y="24"/>
                    </a:lnTo>
                    <a:lnTo>
                      <a:pt x="606" y="24"/>
                    </a:lnTo>
                    <a:lnTo>
                      <a:pt x="616" y="26"/>
                    </a:lnTo>
                    <a:lnTo>
                      <a:pt x="626" y="27"/>
                    </a:lnTo>
                    <a:lnTo>
                      <a:pt x="635" y="29"/>
                    </a:lnTo>
                    <a:lnTo>
                      <a:pt x="635" y="29"/>
                    </a:lnTo>
                    <a:lnTo>
                      <a:pt x="643" y="33"/>
                    </a:lnTo>
                    <a:lnTo>
                      <a:pt x="649" y="37"/>
                    </a:lnTo>
                    <a:lnTo>
                      <a:pt x="662" y="46"/>
                    </a:lnTo>
                    <a:lnTo>
                      <a:pt x="662" y="46"/>
                    </a:lnTo>
                    <a:lnTo>
                      <a:pt x="673" y="54"/>
                    </a:lnTo>
                    <a:lnTo>
                      <a:pt x="673" y="54"/>
                    </a:lnTo>
                    <a:lnTo>
                      <a:pt x="676" y="55"/>
                    </a:lnTo>
                    <a:lnTo>
                      <a:pt x="678" y="55"/>
                    </a:lnTo>
                    <a:lnTo>
                      <a:pt x="683" y="52"/>
                    </a:lnTo>
                    <a:lnTo>
                      <a:pt x="683" y="52"/>
                    </a:lnTo>
                    <a:lnTo>
                      <a:pt x="692" y="45"/>
                    </a:lnTo>
                    <a:lnTo>
                      <a:pt x="702" y="37"/>
                    </a:lnTo>
                    <a:lnTo>
                      <a:pt x="714" y="31"/>
                    </a:lnTo>
                    <a:lnTo>
                      <a:pt x="725" y="24"/>
                    </a:lnTo>
                    <a:lnTo>
                      <a:pt x="737" y="20"/>
                    </a:lnTo>
                    <a:lnTo>
                      <a:pt x="749" y="17"/>
                    </a:lnTo>
                    <a:lnTo>
                      <a:pt x="761" y="15"/>
                    </a:lnTo>
                    <a:lnTo>
                      <a:pt x="775" y="15"/>
                    </a:lnTo>
                    <a:lnTo>
                      <a:pt x="775" y="15"/>
                    </a:lnTo>
                    <a:lnTo>
                      <a:pt x="786" y="17"/>
                    </a:lnTo>
                    <a:lnTo>
                      <a:pt x="799" y="19"/>
                    </a:lnTo>
                    <a:lnTo>
                      <a:pt x="810" y="22"/>
                    </a:lnTo>
                    <a:lnTo>
                      <a:pt x="822" y="27"/>
                    </a:lnTo>
                    <a:lnTo>
                      <a:pt x="832" y="32"/>
                    </a:lnTo>
                    <a:lnTo>
                      <a:pt x="843" y="38"/>
                    </a:lnTo>
                    <a:lnTo>
                      <a:pt x="864" y="51"/>
                    </a:lnTo>
                    <a:lnTo>
                      <a:pt x="864" y="51"/>
                    </a:lnTo>
                    <a:lnTo>
                      <a:pt x="885" y="70"/>
                    </a:lnTo>
                    <a:lnTo>
                      <a:pt x="907" y="89"/>
                    </a:lnTo>
                    <a:lnTo>
                      <a:pt x="926" y="111"/>
                    </a:lnTo>
                    <a:lnTo>
                      <a:pt x="944" y="132"/>
                    </a:lnTo>
                    <a:lnTo>
                      <a:pt x="944" y="132"/>
                    </a:lnTo>
                    <a:lnTo>
                      <a:pt x="962" y="157"/>
                    </a:lnTo>
                    <a:lnTo>
                      <a:pt x="979" y="180"/>
                    </a:lnTo>
                    <a:lnTo>
                      <a:pt x="996" y="205"/>
                    </a:lnTo>
                    <a:lnTo>
                      <a:pt x="1011" y="230"/>
                    </a:lnTo>
                    <a:lnTo>
                      <a:pt x="1011" y="230"/>
                    </a:lnTo>
                    <a:lnTo>
                      <a:pt x="1025" y="255"/>
                    </a:lnTo>
                    <a:lnTo>
                      <a:pt x="1039" y="280"/>
                    </a:lnTo>
                    <a:lnTo>
                      <a:pt x="1066" y="331"/>
                    </a:lnTo>
                    <a:lnTo>
                      <a:pt x="1091" y="383"/>
                    </a:lnTo>
                    <a:lnTo>
                      <a:pt x="1118" y="434"/>
                    </a:lnTo>
                    <a:lnTo>
                      <a:pt x="1118" y="434"/>
                    </a:lnTo>
                    <a:lnTo>
                      <a:pt x="1151" y="493"/>
                    </a:lnTo>
                    <a:lnTo>
                      <a:pt x="1169" y="522"/>
                    </a:lnTo>
                    <a:lnTo>
                      <a:pt x="1187" y="550"/>
                    </a:lnTo>
                    <a:lnTo>
                      <a:pt x="1206" y="578"/>
                    </a:lnTo>
                    <a:lnTo>
                      <a:pt x="1226" y="603"/>
                    </a:lnTo>
                    <a:lnTo>
                      <a:pt x="1248" y="630"/>
                    </a:lnTo>
                    <a:lnTo>
                      <a:pt x="1271" y="654"/>
                    </a:lnTo>
                    <a:lnTo>
                      <a:pt x="1271" y="654"/>
                    </a:lnTo>
                    <a:lnTo>
                      <a:pt x="1296" y="678"/>
                    </a:lnTo>
                    <a:lnTo>
                      <a:pt x="1321" y="701"/>
                    </a:lnTo>
                    <a:lnTo>
                      <a:pt x="1349" y="722"/>
                    </a:lnTo>
                    <a:lnTo>
                      <a:pt x="1377" y="742"/>
                    </a:lnTo>
                    <a:lnTo>
                      <a:pt x="1407" y="760"/>
                    </a:lnTo>
                    <a:lnTo>
                      <a:pt x="1437" y="776"/>
                    </a:lnTo>
                    <a:lnTo>
                      <a:pt x="1468" y="790"/>
                    </a:lnTo>
                    <a:lnTo>
                      <a:pt x="1499" y="804"/>
                    </a:lnTo>
                    <a:lnTo>
                      <a:pt x="1499" y="804"/>
                    </a:lnTo>
                    <a:lnTo>
                      <a:pt x="1537" y="818"/>
                    </a:lnTo>
                    <a:lnTo>
                      <a:pt x="1537" y="818"/>
                    </a:lnTo>
                    <a:lnTo>
                      <a:pt x="1540" y="818"/>
                    </a:lnTo>
                    <a:lnTo>
                      <a:pt x="1543" y="817"/>
                    </a:lnTo>
                    <a:lnTo>
                      <a:pt x="1545" y="816"/>
                    </a:lnTo>
                    <a:lnTo>
                      <a:pt x="1546" y="813"/>
                    </a:lnTo>
                    <a:lnTo>
                      <a:pt x="1546" y="810"/>
                    </a:lnTo>
                    <a:lnTo>
                      <a:pt x="1546" y="807"/>
                    </a:lnTo>
                    <a:lnTo>
                      <a:pt x="1544" y="804"/>
                    </a:lnTo>
                    <a:lnTo>
                      <a:pt x="1541" y="80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6" name="Freeform 193">
                <a:extLst>
                  <a:ext uri="{FF2B5EF4-FFF2-40B4-BE49-F238E27FC236}">
                    <a16:creationId xmlns:a16="http://schemas.microsoft.com/office/drawing/2014/main" id="{0F3E4852-D44A-54CB-AF99-1EF2BA2C8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1" y="1860"/>
                <a:ext cx="58" cy="112"/>
              </a:xfrm>
              <a:custGeom>
                <a:avLst/>
                <a:gdLst>
                  <a:gd name="T0" fmla="*/ 94 w 117"/>
                  <a:gd name="T1" fmla="*/ 12 h 226"/>
                  <a:gd name="T2" fmla="*/ 99 w 117"/>
                  <a:gd name="T3" fmla="*/ 31 h 226"/>
                  <a:gd name="T4" fmla="*/ 102 w 117"/>
                  <a:gd name="T5" fmla="*/ 51 h 226"/>
                  <a:gd name="T6" fmla="*/ 102 w 117"/>
                  <a:gd name="T7" fmla="*/ 65 h 226"/>
                  <a:gd name="T8" fmla="*/ 98 w 117"/>
                  <a:gd name="T9" fmla="*/ 107 h 226"/>
                  <a:gd name="T10" fmla="*/ 96 w 117"/>
                  <a:gd name="T11" fmla="*/ 121 h 226"/>
                  <a:gd name="T12" fmla="*/ 88 w 117"/>
                  <a:gd name="T13" fmla="*/ 149 h 226"/>
                  <a:gd name="T14" fmla="*/ 83 w 117"/>
                  <a:gd name="T15" fmla="*/ 162 h 226"/>
                  <a:gd name="T16" fmla="*/ 70 w 117"/>
                  <a:gd name="T17" fmla="*/ 184 h 226"/>
                  <a:gd name="T18" fmla="*/ 54 w 117"/>
                  <a:gd name="T19" fmla="*/ 201 h 226"/>
                  <a:gd name="T20" fmla="*/ 48 w 117"/>
                  <a:gd name="T21" fmla="*/ 205 h 226"/>
                  <a:gd name="T22" fmla="*/ 38 w 117"/>
                  <a:gd name="T23" fmla="*/ 209 h 226"/>
                  <a:gd name="T24" fmla="*/ 22 w 117"/>
                  <a:gd name="T25" fmla="*/ 210 h 226"/>
                  <a:gd name="T26" fmla="*/ 9 w 117"/>
                  <a:gd name="T27" fmla="*/ 208 h 226"/>
                  <a:gd name="T28" fmla="*/ 4 w 117"/>
                  <a:gd name="T29" fmla="*/ 208 h 226"/>
                  <a:gd name="T30" fmla="*/ 0 w 117"/>
                  <a:gd name="T31" fmla="*/ 212 h 226"/>
                  <a:gd name="T32" fmla="*/ 1 w 117"/>
                  <a:gd name="T33" fmla="*/ 218 h 226"/>
                  <a:gd name="T34" fmla="*/ 5 w 117"/>
                  <a:gd name="T35" fmla="*/ 222 h 226"/>
                  <a:gd name="T36" fmla="*/ 18 w 117"/>
                  <a:gd name="T37" fmla="*/ 226 h 226"/>
                  <a:gd name="T38" fmla="*/ 43 w 117"/>
                  <a:gd name="T39" fmla="*/ 224 h 226"/>
                  <a:gd name="T40" fmla="*/ 56 w 117"/>
                  <a:gd name="T41" fmla="*/ 219 h 226"/>
                  <a:gd name="T42" fmla="*/ 66 w 117"/>
                  <a:gd name="T43" fmla="*/ 212 h 226"/>
                  <a:gd name="T44" fmla="*/ 84 w 117"/>
                  <a:gd name="T45" fmla="*/ 190 h 226"/>
                  <a:gd name="T46" fmla="*/ 92 w 117"/>
                  <a:gd name="T47" fmla="*/ 178 h 226"/>
                  <a:gd name="T48" fmla="*/ 103 w 117"/>
                  <a:gd name="T49" fmla="*/ 150 h 226"/>
                  <a:gd name="T50" fmla="*/ 112 w 117"/>
                  <a:gd name="T51" fmla="*/ 120 h 226"/>
                  <a:gd name="T52" fmla="*/ 116 w 117"/>
                  <a:gd name="T53" fmla="*/ 88 h 226"/>
                  <a:gd name="T54" fmla="*/ 117 w 117"/>
                  <a:gd name="T55" fmla="*/ 57 h 226"/>
                  <a:gd name="T56" fmla="*/ 117 w 117"/>
                  <a:gd name="T57" fmla="*/ 43 h 226"/>
                  <a:gd name="T58" fmla="*/ 112 w 117"/>
                  <a:gd name="T59" fmla="*/ 17 h 226"/>
                  <a:gd name="T60" fmla="*/ 107 w 117"/>
                  <a:gd name="T61" fmla="*/ 4 h 226"/>
                  <a:gd name="T62" fmla="*/ 102 w 117"/>
                  <a:gd name="T63" fmla="*/ 0 h 226"/>
                  <a:gd name="T64" fmla="*/ 97 w 117"/>
                  <a:gd name="T65" fmla="*/ 1 h 226"/>
                  <a:gd name="T66" fmla="*/ 93 w 117"/>
                  <a:gd name="T67" fmla="*/ 7 h 226"/>
                  <a:gd name="T68" fmla="*/ 94 w 117"/>
                  <a:gd name="T69" fmla="*/ 12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7" h="226">
                    <a:moveTo>
                      <a:pt x="94" y="12"/>
                    </a:moveTo>
                    <a:lnTo>
                      <a:pt x="94" y="12"/>
                    </a:lnTo>
                    <a:lnTo>
                      <a:pt x="97" y="21"/>
                    </a:lnTo>
                    <a:lnTo>
                      <a:pt x="99" y="31"/>
                    </a:lnTo>
                    <a:lnTo>
                      <a:pt x="102" y="41"/>
                    </a:lnTo>
                    <a:lnTo>
                      <a:pt x="102" y="51"/>
                    </a:lnTo>
                    <a:lnTo>
                      <a:pt x="102" y="51"/>
                    </a:lnTo>
                    <a:lnTo>
                      <a:pt x="102" y="65"/>
                    </a:lnTo>
                    <a:lnTo>
                      <a:pt x="102" y="79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6" y="121"/>
                    </a:lnTo>
                    <a:lnTo>
                      <a:pt x="92" y="135"/>
                    </a:lnTo>
                    <a:lnTo>
                      <a:pt x="88" y="149"/>
                    </a:lnTo>
                    <a:lnTo>
                      <a:pt x="83" y="162"/>
                    </a:lnTo>
                    <a:lnTo>
                      <a:pt x="83" y="162"/>
                    </a:lnTo>
                    <a:lnTo>
                      <a:pt x="76" y="173"/>
                    </a:lnTo>
                    <a:lnTo>
                      <a:pt x="70" y="184"/>
                    </a:lnTo>
                    <a:lnTo>
                      <a:pt x="62" y="194"/>
                    </a:lnTo>
                    <a:lnTo>
                      <a:pt x="54" y="201"/>
                    </a:lnTo>
                    <a:lnTo>
                      <a:pt x="54" y="201"/>
                    </a:lnTo>
                    <a:lnTo>
                      <a:pt x="48" y="205"/>
                    </a:lnTo>
                    <a:lnTo>
                      <a:pt x="43" y="208"/>
                    </a:lnTo>
                    <a:lnTo>
                      <a:pt x="38" y="209"/>
                    </a:lnTo>
                    <a:lnTo>
                      <a:pt x="33" y="210"/>
                    </a:lnTo>
                    <a:lnTo>
                      <a:pt x="22" y="210"/>
                    </a:lnTo>
                    <a:lnTo>
                      <a:pt x="9" y="208"/>
                    </a:lnTo>
                    <a:lnTo>
                      <a:pt x="9" y="208"/>
                    </a:lnTo>
                    <a:lnTo>
                      <a:pt x="7" y="206"/>
                    </a:lnTo>
                    <a:lnTo>
                      <a:pt x="4" y="208"/>
                    </a:lnTo>
                    <a:lnTo>
                      <a:pt x="1" y="209"/>
                    </a:lnTo>
                    <a:lnTo>
                      <a:pt x="0" y="212"/>
                    </a:lnTo>
                    <a:lnTo>
                      <a:pt x="0" y="215"/>
                    </a:lnTo>
                    <a:lnTo>
                      <a:pt x="1" y="218"/>
                    </a:lnTo>
                    <a:lnTo>
                      <a:pt x="3" y="220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18" y="226"/>
                    </a:lnTo>
                    <a:lnTo>
                      <a:pt x="31" y="226"/>
                    </a:lnTo>
                    <a:lnTo>
                      <a:pt x="43" y="224"/>
                    </a:lnTo>
                    <a:lnTo>
                      <a:pt x="50" y="222"/>
                    </a:lnTo>
                    <a:lnTo>
                      <a:pt x="56" y="219"/>
                    </a:lnTo>
                    <a:lnTo>
                      <a:pt x="56" y="219"/>
                    </a:lnTo>
                    <a:lnTo>
                      <a:pt x="66" y="212"/>
                    </a:lnTo>
                    <a:lnTo>
                      <a:pt x="76" y="201"/>
                    </a:lnTo>
                    <a:lnTo>
                      <a:pt x="84" y="190"/>
                    </a:lnTo>
                    <a:lnTo>
                      <a:pt x="92" y="178"/>
                    </a:lnTo>
                    <a:lnTo>
                      <a:pt x="92" y="178"/>
                    </a:lnTo>
                    <a:lnTo>
                      <a:pt x="98" y="164"/>
                    </a:lnTo>
                    <a:lnTo>
                      <a:pt x="103" y="150"/>
                    </a:lnTo>
                    <a:lnTo>
                      <a:pt x="108" y="135"/>
                    </a:lnTo>
                    <a:lnTo>
                      <a:pt x="112" y="120"/>
                    </a:lnTo>
                    <a:lnTo>
                      <a:pt x="115" y="105"/>
                    </a:lnTo>
                    <a:lnTo>
                      <a:pt x="116" y="88"/>
                    </a:lnTo>
                    <a:lnTo>
                      <a:pt x="117" y="73"/>
                    </a:lnTo>
                    <a:lnTo>
                      <a:pt x="117" y="57"/>
                    </a:lnTo>
                    <a:lnTo>
                      <a:pt x="117" y="57"/>
                    </a:lnTo>
                    <a:lnTo>
                      <a:pt x="117" y="43"/>
                    </a:lnTo>
                    <a:lnTo>
                      <a:pt x="116" y="31"/>
                    </a:lnTo>
                    <a:lnTo>
                      <a:pt x="112" y="17"/>
                    </a:lnTo>
                    <a:lnTo>
                      <a:pt x="107" y="4"/>
                    </a:lnTo>
                    <a:lnTo>
                      <a:pt x="107" y="4"/>
                    </a:lnTo>
                    <a:lnTo>
                      <a:pt x="104" y="1"/>
                    </a:lnTo>
                    <a:lnTo>
                      <a:pt x="10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4" y="4"/>
                    </a:lnTo>
                    <a:lnTo>
                      <a:pt x="93" y="7"/>
                    </a:lnTo>
                    <a:lnTo>
                      <a:pt x="93" y="9"/>
                    </a:lnTo>
                    <a:lnTo>
                      <a:pt x="94" y="12"/>
                    </a:lnTo>
                    <a:lnTo>
                      <a:pt x="94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7" name="Freeform 194">
                <a:extLst>
                  <a:ext uri="{FF2B5EF4-FFF2-40B4-BE49-F238E27FC236}">
                    <a16:creationId xmlns:a16="http://schemas.microsoft.com/office/drawing/2014/main" id="{44BA0EAA-B932-427B-80B7-21E37665C1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4" y="1869"/>
                <a:ext cx="72" cy="133"/>
              </a:xfrm>
              <a:custGeom>
                <a:avLst/>
                <a:gdLst>
                  <a:gd name="T0" fmla="*/ 0 w 142"/>
                  <a:gd name="T1" fmla="*/ 8 h 266"/>
                  <a:gd name="T2" fmla="*/ 0 w 142"/>
                  <a:gd name="T3" fmla="*/ 8 h 266"/>
                  <a:gd name="T4" fmla="*/ 1 w 142"/>
                  <a:gd name="T5" fmla="*/ 38 h 266"/>
                  <a:gd name="T6" fmla="*/ 3 w 142"/>
                  <a:gd name="T7" fmla="*/ 69 h 266"/>
                  <a:gd name="T8" fmla="*/ 6 w 142"/>
                  <a:gd name="T9" fmla="*/ 101 h 266"/>
                  <a:gd name="T10" fmla="*/ 11 w 142"/>
                  <a:gd name="T11" fmla="*/ 130 h 266"/>
                  <a:gd name="T12" fmla="*/ 11 w 142"/>
                  <a:gd name="T13" fmla="*/ 130 h 266"/>
                  <a:gd name="T14" fmla="*/ 15 w 142"/>
                  <a:gd name="T15" fmla="*/ 145 h 266"/>
                  <a:gd name="T16" fmla="*/ 20 w 142"/>
                  <a:gd name="T17" fmla="*/ 160 h 266"/>
                  <a:gd name="T18" fmla="*/ 25 w 142"/>
                  <a:gd name="T19" fmla="*/ 176 h 266"/>
                  <a:gd name="T20" fmla="*/ 32 w 142"/>
                  <a:gd name="T21" fmla="*/ 190 h 266"/>
                  <a:gd name="T22" fmla="*/ 39 w 142"/>
                  <a:gd name="T23" fmla="*/ 202 h 266"/>
                  <a:gd name="T24" fmla="*/ 48 w 142"/>
                  <a:gd name="T25" fmla="*/ 216 h 266"/>
                  <a:gd name="T26" fmla="*/ 57 w 142"/>
                  <a:gd name="T27" fmla="*/ 228 h 266"/>
                  <a:gd name="T28" fmla="*/ 69 w 142"/>
                  <a:gd name="T29" fmla="*/ 238 h 266"/>
                  <a:gd name="T30" fmla="*/ 69 w 142"/>
                  <a:gd name="T31" fmla="*/ 238 h 266"/>
                  <a:gd name="T32" fmla="*/ 84 w 142"/>
                  <a:gd name="T33" fmla="*/ 250 h 266"/>
                  <a:gd name="T34" fmla="*/ 100 w 142"/>
                  <a:gd name="T35" fmla="*/ 257 h 266"/>
                  <a:gd name="T36" fmla="*/ 117 w 142"/>
                  <a:gd name="T37" fmla="*/ 262 h 266"/>
                  <a:gd name="T38" fmla="*/ 135 w 142"/>
                  <a:gd name="T39" fmla="*/ 266 h 266"/>
                  <a:gd name="T40" fmla="*/ 135 w 142"/>
                  <a:gd name="T41" fmla="*/ 266 h 266"/>
                  <a:gd name="T42" fmla="*/ 139 w 142"/>
                  <a:gd name="T43" fmla="*/ 266 h 266"/>
                  <a:gd name="T44" fmla="*/ 141 w 142"/>
                  <a:gd name="T45" fmla="*/ 265 h 266"/>
                  <a:gd name="T46" fmla="*/ 142 w 142"/>
                  <a:gd name="T47" fmla="*/ 262 h 266"/>
                  <a:gd name="T48" fmla="*/ 142 w 142"/>
                  <a:gd name="T49" fmla="*/ 260 h 266"/>
                  <a:gd name="T50" fmla="*/ 142 w 142"/>
                  <a:gd name="T51" fmla="*/ 256 h 266"/>
                  <a:gd name="T52" fmla="*/ 141 w 142"/>
                  <a:gd name="T53" fmla="*/ 253 h 266"/>
                  <a:gd name="T54" fmla="*/ 139 w 142"/>
                  <a:gd name="T55" fmla="*/ 252 h 266"/>
                  <a:gd name="T56" fmla="*/ 135 w 142"/>
                  <a:gd name="T57" fmla="*/ 251 h 266"/>
                  <a:gd name="T58" fmla="*/ 135 w 142"/>
                  <a:gd name="T59" fmla="*/ 251 h 266"/>
                  <a:gd name="T60" fmla="*/ 119 w 142"/>
                  <a:gd name="T61" fmla="*/ 248 h 266"/>
                  <a:gd name="T62" fmla="*/ 105 w 142"/>
                  <a:gd name="T63" fmla="*/ 243 h 266"/>
                  <a:gd name="T64" fmla="*/ 93 w 142"/>
                  <a:gd name="T65" fmla="*/ 237 h 266"/>
                  <a:gd name="T66" fmla="*/ 81 w 142"/>
                  <a:gd name="T67" fmla="*/ 228 h 266"/>
                  <a:gd name="T68" fmla="*/ 71 w 142"/>
                  <a:gd name="T69" fmla="*/ 219 h 266"/>
                  <a:gd name="T70" fmla="*/ 62 w 142"/>
                  <a:gd name="T71" fmla="*/ 209 h 266"/>
                  <a:gd name="T72" fmla="*/ 53 w 142"/>
                  <a:gd name="T73" fmla="*/ 196 h 266"/>
                  <a:gd name="T74" fmla="*/ 47 w 142"/>
                  <a:gd name="T75" fmla="*/ 183 h 266"/>
                  <a:gd name="T76" fmla="*/ 41 w 142"/>
                  <a:gd name="T77" fmla="*/ 171 h 266"/>
                  <a:gd name="T78" fmla="*/ 36 w 142"/>
                  <a:gd name="T79" fmla="*/ 157 h 266"/>
                  <a:gd name="T80" fmla="*/ 30 w 142"/>
                  <a:gd name="T81" fmla="*/ 143 h 266"/>
                  <a:gd name="T82" fmla="*/ 27 w 142"/>
                  <a:gd name="T83" fmla="*/ 127 h 266"/>
                  <a:gd name="T84" fmla="*/ 22 w 142"/>
                  <a:gd name="T85" fmla="*/ 98 h 266"/>
                  <a:gd name="T86" fmla="*/ 18 w 142"/>
                  <a:gd name="T87" fmla="*/ 70 h 266"/>
                  <a:gd name="T88" fmla="*/ 18 w 142"/>
                  <a:gd name="T89" fmla="*/ 70 h 266"/>
                  <a:gd name="T90" fmla="*/ 16 w 142"/>
                  <a:gd name="T91" fmla="*/ 38 h 266"/>
                  <a:gd name="T92" fmla="*/ 15 w 142"/>
                  <a:gd name="T93" fmla="*/ 8 h 266"/>
                  <a:gd name="T94" fmla="*/ 15 w 142"/>
                  <a:gd name="T95" fmla="*/ 8 h 266"/>
                  <a:gd name="T96" fmla="*/ 15 w 142"/>
                  <a:gd name="T97" fmla="*/ 4 h 266"/>
                  <a:gd name="T98" fmla="*/ 14 w 142"/>
                  <a:gd name="T99" fmla="*/ 3 h 266"/>
                  <a:gd name="T100" fmla="*/ 11 w 142"/>
                  <a:gd name="T101" fmla="*/ 0 h 266"/>
                  <a:gd name="T102" fmla="*/ 8 w 142"/>
                  <a:gd name="T103" fmla="*/ 0 h 266"/>
                  <a:gd name="T104" fmla="*/ 5 w 142"/>
                  <a:gd name="T105" fmla="*/ 0 h 266"/>
                  <a:gd name="T106" fmla="*/ 3 w 142"/>
                  <a:gd name="T107" fmla="*/ 3 h 266"/>
                  <a:gd name="T108" fmla="*/ 1 w 142"/>
                  <a:gd name="T109" fmla="*/ 4 h 266"/>
                  <a:gd name="T110" fmla="*/ 0 w 142"/>
                  <a:gd name="T111" fmla="*/ 8 h 266"/>
                  <a:gd name="T112" fmla="*/ 0 w 142"/>
                  <a:gd name="T113" fmla="*/ 8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42" h="266">
                    <a:moveTo>
                      <a:pt x="0" y="8"/>
                    </a:moveTo>
                    <a:lnTo>
                      <a:pt x="0" y="8"/>
                    </a:lnTo>
                    <a:lnTo>
                      <a:pt x="1" y="38"/>
                    </a:lnTo>
                    <a:lnTo>
                      <a:pt x="3" y="69"/>
                    </a:lnTo>
                    <a:lnTo>
                      <a:pt x="6" y="101"/>
                    </a:lnTo>
                    <a:lnTo>
                      <a:pt x="11" y="130"/>
                    </a:lnTo>
                    <a:lnTo>
                      <a:pt x="11" y="130"/>
                    </a:lnTo>
                    <a:lnTo>
                      <a:pt x="15" y="145"/>
                    </a:lnTo>
                    <a:lnTo>
                      <a:pt x="20" y="160"/>
                    </a:lnTo>
                    <a:lnTo>
                      <a:pt x="25" y="176"/>
                    </a:lnTo>
                    <a:lnTo>
                      <a:pt x="32" y="190"/>
                    </a:lnTo>
                    <a:lnTo>
                      <a:pt x="39" y="202"/>
                    </a:lnTo>
                    <a:lnTo>
                      <a:pt x="48" y="216"/>
                    </a:lnTo>
                    <a:lnTo>
                      <a:pt x="57" y="228"/>
                    </a:lnTo>
                    <a:lnTo>
                      <a:pt x="69" y="238"/>
                    </a:lnTo>
                    <a:lnTo>
                      <a:pt x="69" y="238"/>
                    </a:lnTo>
                    <a:lnTo>
                      <a:pt x="84" y="250"/>
                    </a:lnTo>
                    <a:lnTo>
                      <a:pt x="100" y="257"/>
                    </a:lnTo>
                    <a:lnTo>
                      <a:pt x="117" y="262"/>
                    </a:lnTo>
                    <a:lnTo>
                      <a:pt x="135" y="266"/>
                    </a:lnTo>
                    <a:lnTo>
                      <a:pt x="135" y="266"/>
                    </a:lnTo>
                    <a:lnTo>
                      <a:pt x="139" y="266"/>
                    </a:lnTo>
                    <a:lnTo>
                      <a:pt x="141" y="265"/>
                    </a:lnTo>
                    <a:lnTo>
                      <a:pt x="142" y="262"/>
                    </a:lnTo>
                    <a:lnTo>
                      <a:pt x="142" y="260"/>
                    </a:lnTo>
                    <a:lnTo>
                      <a:pt x="142" y="256"/>
                    </a:lnTo>
                    <a:lnTo>
                      <a:pt x="141" y="253"/>
                    </a:lnTo>
                    <a:lnTo>
                      <a:pt x="139" y="252"/>
                    </a:lnTo>
                    <a:lnTo>
                      <a:pt x="135" y="251"/>
                    </a:lnTo>
                    <a:lnTo>
                      <a:pt x="135" y="251"/>
                    </a:lnTo>
                    <a:lnTo>
                      <a:pt x="119" y="248"/>
                    </a:lnTo>
                    <a:lnTo>
                      <a:pt x="105" y="243"/>
                    </a:lnTo>
                    <a:lnTo>
                      <a:pt x="93" y="237"/>
                    </a:lnTo>
                    <a:lnTo>
                      <a:pt x="81" y="228"/>
                    </a:lnTo>
                    <a:lnTo>
                      <a:pt x="71" y="219"/>
                    </a:lnTo>
                    <a:lnTo>
                      <a:pt x="62" y="209"/>
                    </a:lnTo>
                    <a:lnTo>
                      <a:pt x="53" y="196"/>
                    </a:lnTo>
                    <a:lnTo>
                      <a:pt x="47" y="183"/>
                    </a:lnTo>
                    <a:lnTo>
                      <a:pt x="41" y="171"/>
                    </a:lnTo>
                    <a:lnTo>
                      <a:pt x="36" y="157"/>
                    </a:lnTo>
                    <a:lnTo>
                      <a:pt x="30" y="143"/>
                    </a:lnTo>
                    <a:lnTo>
                      <a:pt x="27" y="127"/>
                    </a:lnTo>
                    <a:lnTo>
                      <a:pt x="22" y="98"/>
                    </a:lnTo>
                    <a:lnTo>
                      <a:pt x="18" y="70"/>
                    </a:lnTo>
                    <a:lnTo>
                      <a:pt x="18" y="70"/>
                    </a:lnTo>
                    <a:lnTo>
                      <a:pt x="16" y="38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8" name="Freeform 195">
                <a:extLst>
                  <a:ext uri="{FF2B5EF4-FFF2-40B4-BE49-F238E27FC236}">
                    <a16:creationId xmlns:a16="http://schemas.microsoft.com/office/drawing/2014/main" id="{A9B12787-9F49-951C-14E4-4AA83388CD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6" y="2163"/>
                <a:ext cx="92" cy="231"/>
              </a:xfrm>
              <a:custGeom>
                <a:avLst/>
                <a:gdLst>
                  <a:gd name="T0" fmla="*/ 158 w 183"/>
                  <a:gd name="T1" fmla="*/ 8 h 462"/>
                  <a:gd name="T2" fmla="*/ 167 w 183"/>
                  <a:gd name="T3" fmla="*/ 110 h 462"/>
                  <a:gd name="T4" fmla="*/ 168 w 183"/>
                  <a:gd name="T5" fmla="*/ 186 h 462"/>
                  <a:gd name="T6" fmla="*/ 167 w 183"/>
                  <a:gd name="T7" fmla="*/ 211 h 462"/>
                  <a:gd name="T8" fmla="*/ 163 w 183"/>
                  <a:gd name="T9" fmla="*/ 261 h 462"/>
                  <a:gd name="T10" fmla="*/ 152 w 183"/>
                  <a:gd name="T11" fmla="*/ 309 h 462"/>
                  <a:gd name="T12" fmla="*/ 134 w 183"/>
                  <a:gd name="T13" fmla="*/ 356 h 462"/>
                  <a:gd name="T14" fmla="*/ 121 w 183"/>
                  <a:gd name="T15" fmla="*/ 377 h 462"/>
                  <a:gd name="T16" fmla="*/ 106 w 183"/>
                  <a:gd name="T17" fmla="*/ 396 h 462"/>
                  <a:gd name="T18" fmla="*/ 96 w 183"/>
                  <a:gd name="T19" fmla="*/ 406 h 462"/>
                  <a:gd name="T20" fmla="*/ 73 w 183"/>
                  <a:gd name="T21" fmla="*/ 423 h 462"/>
                  <a:gd name="T22" fmla="*/ 47 w 183"/>
                  <a:gd name="T23" fmla="*/ 435 h 462"/>
                  <a:gd name="T24" fmla="*/ 19 w 183"/>
                  <a:gd name="T25" fmla="*/ 444 h 462"/>
                  <a:gd name="T26" fmla="*/ 5 w 183"/>
                  <a:gd name="T27" fmla="*/ 447 h 462"/>
                  <a:gd name="T28" fmla="*/ 0 w 183"/>
                  <a:gd name="T29" fmla="*/ 451 h 462"/>
                  <a:gd name="T30" fmla="*/ 0 w 183"/>
                  <a:gd name="T31" fmla="*/ 456 h 462"/>
                  <a:gd name="T32" fmla="*/ 4 w 183"/>
                  <a:gd name="T33" fmla="*/ 461 h 462"/>
                  <a:gd name="T34" fmla="*/ 9 w 183"/>
                  <a:gd name="T35" fmla="*/ 462 h 462"/>
                  <a:gd name="T36" fmla="*/ 23 w 183"/>
                  <a:gd name="T37" fmla="*/ 460 h 462"/>
                  <a:gd name="T38" fmla="*/ 49 w 183"/>
                  <a:gd name="T39" fmla="*/ 451 h 462"/>
                  <a:gd name="T40" fmla="*/ 73 w 183"/>
                  <a:gd name="T41" fmla="*/ 440 h 462"/>
                  <a:gd name="T42" fmla="*/ 96 w 183"/>
                  <a:gd name="T43" fmla="*/ 425 h 462"/>
                  <a:gd name="T44" fmla="*/ 106 w 183"/>
                  <a:gd name="T45" fmla="*/ 418 h 462"/>
                  <a:gd name="T46" fmla="*/ 124 w 183"/>
                  <a:gd name="T47" fmla="*/ 400 h 462"/>
                  <a:gd name="T48" fmla="*/ 138 w 183"/>
                  <a:gd name="T49" fmla="*/ 379 h 462"/>
                  <a:gd name="T50" fmla="*/ 159 w 183"/>
                  <a:gd name="T51" fmla="*/ 335 h 462"/>
                  <a:gd name="T52" fmla="*/ 168 w 183"/>
                  <a:gd name="T53" fmla="*/ 309 h 462"/>
                  <a:gd name="T54" fmla="*/ 178 w 183"/>
                  <a:gd name="T55" fmla="*/ 257 h 462"/>
                  <a:gd name="T56" fmla="*/ 183 w 183"/>
                  <a:gd name="T57" fmla="*/ 202 h 462"/>
                  <a:gd name="T58" fmla="*/ 182 w 183"/>
                  <a:gd name="T59" fmla="*/ 121 h 462"/>
                  <a:gd name="T60" fmla="*/ 178 w 183"/>
                  <a:gd name="T61" fmla="*/ 64 h 462"/>
                  <a:gd name="T62" fmla="*/ 173 w 183"/>
                  <a:gd name="T63" fmla="*/ 8 h 462"/>
                  <a:gd name="T64" fmla="*/ 171 w 183"/>
                  <a:gd name="T65" fmla="*/ 1 h 462"/>
                  <a:gd name="T66" fmla="*/ 166 w 183"/>
                  <a:gd name="T67" fmla="*/ 0 h 462"/>
                  <a:gd name="T68" fmla="*/ 160 w 183"/>
                  <a:gd name="T69" fmla="*/ 1 h 462"/>
                  <a:gd name="T70" fmla="*/ 158 w 183"/>
                  <a:gd name="T71" fmla="*/ 8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3" h="462">
                    <a:moveTo>
                      <a:pt x="158" y="8"/>
                    </a:moveTo>
                    <a:lnTo>
                      <a:pt x="158" y="8"/>
                    </a:lnTo>
                    <a:lnTo>
                      <a:pt x="163" y="59"/>
                    </a:lnTo>
                    <a:lnTo>
                      <a:pt x="167" y="110"/>
                    </a:lnTo>
                    <a:lnTo>
                      <a:pt x="168" y="160"/>
                    </a:lnTo>
                    <a:lnTo>
                      <a:pt x="168" y="186"/>
                    </a:lnTo>
                    <a:lnTo>
                      <a:pt x="167" y="211"/>
                    </a:lnTo>
                    <a:lnTo>
                      <a:pt x="167" y="211"/>
                    </a:lnTo>
                    <a:lnTo>
                      <a:pt x="166" y="236"/>
                    </a:lnTo>
                    <a:lnTo>
                      <a:pt x="163" y="261"/>
                    </a:lnTo>
                    <a:lnTo>
                      <a:pt x="158" y="285"/>
                    </a:lnTo>
                    <a:lnTo>
                      <a:pt x="152" y="309"/>
                    </a:lnTo>
                    <a:lnTo>
                      <a:pt x="144" y="334"/>
                    </a:lnTo>
                    <a:lnTo>
                      <a:pt x="134" y="356"/>
                    </a:lnTo>
                    <a:lnTo>
                      <a:pt x="127" y="367"/>
                    </a:lnTo>
                    <a:lnTo>
                      <a:pt x="121" y="377"/>
                    </a:lnTo>
                    <a:lnTo>
                      <a:pt x="113" y="387"/>
                    </a:lnTo>
                    <a:lnTo>
                      <a:pt x="106" y="396"/>
                    </a:lnTo>
                    <a:lnTo>
                      <a:pt x="106" y="396"/>
                    </a:lnTo>
                    <a:lnTo>
                      <a:pt x="96" y="406"/>
                    </a:lnTo>
                    <a:lnTo>
                      <a:pt x="84" y="415"/>
                    </a:lnTo>
                    <a:lnTo>
                      <a:pt x="73" y="423"/>
                    </a:lnTo>
                    <a:lnTo>
                      <a:pt x="60" y="430"/>
                    </a:lnTo>
                    <a:lnTo>
                      <a:pt x="47" y="435"/>
                    </a:lnTo>
                    <a:lnTo>
                      <a:pt x="33" y="440"/>
                    </a:lnTo>
                    <a:lnTo>
                      <a:pt x="19" y="444"/>
                    </a:lnTo>
                    <a:lnTo>
                      <a:pt x="5" y="447"/>
                    </a:lnTo>
                    <a:lnTo>
                      <a:pt x="5" y="447"/>
                    </a:lnTo>
                    <a:lnTo>
                      <a:pt x="3" y="448"/>
                    </a:lnTo>
                    <a:lnTo>
                      <a:pt x="0" y="451"/>
                    </a:lnTo>
                    <a:lnTo>
                      <a:pt x="0" y="453"/>
                    </a:lnTo>
                    <a:lnTo>
                      <a:pt x="0" y="456"/>
                    </a:lnTo>
                    <a:lnTo>
                      <a:pt x="2" y="458"/>
                    </a:lnTo>
                    <a:lnTo>
                      <a:pt x="4" y="461"/>
                    </a:lnTo>
                    <a:lnTo>
                      <a:pt x="7" y="462"/>
                    </a:lnTo>
                    <a:lnTo>
                      <a:pt x="9" y="462"/>
                    </a:lnTo>
                    <a:lnTo>
                      <a:pt x="9" y="462"/>
                    </a:lnTo>
                    <a:lnTo>
                      <a:pt x="23" y="460"/>
                    </a:lnTo>
                    <a:lnTo>
                      <a:pt x="36" y="456"/>
                    </a:lnTo>
                    <a:lnTo>
                      <a:pt x="49" y="451"/>
                    </a:lnTo>
                    <a:lnTo>
                      <a:pt x="61" y="446"/>
                    </a:lnTo>
                    <a:lnTo>
                      <a:pt x="73" y="440"/>
                    </a:lnTo>
                    <a:lnTo>
                      <a:pt x="84" y="433"/>
                    </a:lnTo>
                    <a:lnTo>
                      <a:pt x="96" y="425"/>
                    </a:lnTo>
                    <a:lnTo>
                      <a:pt x="106" y="418"/>
                    </a:lnTo>
                    <a:lnTo>
                      <a:pt x="106" y="418"/>
                    </a:lnTo>
                    <a:lnTo>
                      <a:pt x="115" y="409"/>
                    </a:lnTo>
                    <a:lnTo>
                      <a:pt x="124" y="400"/>
                    </a:lnTo>
                    <a:lnTo>
                      <a:pt x="131" y="390"/>
                    </a:lnTo>
                    <a:lnTo>
                      <a:pt x="138" y="379"/>
                    </a:lnTo>
                    <a:lnTo>
                      <a:pt x="150" y="358"/>
                    </a:lnTo>
                    <a:lnTo>
                      <a:pt x="159" y="335"/>
                    </a:lnTo>
                    <a:lnTo>
                      <a:pt x="159" y="335"/>
                    </a:lnTo>
                    <a:lnTo>
                      <a:pt x="168" y="309"/>
                    </a:lnTo>
                    <a:lnTo>
                      <a:pt x="174" y="284"/>
                    </a:lnTo>
                    <a:lnTo>
                      <a:pt x="178" y="257"/>
                    </a:lnTo>
                    <a:lnTo>
                      <a:pt x="182" y="229"/>
                    </a:lnTo>
                    <a:lnTo>
                      <a:pt x="183" y="202"/>
                    </a:lnTo>
                    <a:lnTo>
                      <a:pt x="183" y="176"/>
                    </a:lnTo>
                    <a:lnTo>
                      <a:pt x="182" y="121"/>
                    </a:lnTo>
                    <a:lnTo>
                      <a:pt x="182" y="121"/>
                    </a:lnTo>
                    <a:lnTo>
                      <a:pt x="178" y="64"/>
                    </a:lnTo>
                    <a:lnTo>
                      <a:pt x="173" y="8"/>
                    </a:lnTo>
                    <a:lnTo>
                      <a:pt x="173" y="8"/>
                    </a:lnTo>
                    <a:lnTo>
                      <a:pt x="172" y="4"/>
                    </a:lnTo>
                    <a:lnTo>
                      <a:pt x="171" y="1"/>
                    </a:lnTo>
                    <a:lnTo>
                      <a:pt x="168" y="0"/>
                    </a:lnTo>
                    <a:lnTo>
                      <a:pt x="166" y="0"/>
                    </a:lnTo>
                    <a:lnTo>
                      <a:pt x="162" y="0"/>
                    </a:lnTo>
                    <a:lnTo>
                      <a:pt x="160" y="1"/>
                    </a:lnTo>
                    <a:lnTo>
                      <a:pt x="158" y="4"/>
                    </a:lnTo>
                    <a:lnTo>
                      <a:pt x="158" y="8"/>
                    </a:lnTo>
                    <a:lnTo>
                      <a:pt x="158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9" name="Freeform 196">
                <a:extLst>
                  <a:ext uri="{FF2B5EF4-FFF2-40B4-BE49-F238E27FC236}">
                    <a16:creationId xmlns:a16="http://schemas.microsoft.com/office/drawing/2014/main" id="{A088BEBC-36AE-40FC-A19C-ECC0D9E34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78" y="2147"/>
                <a:ext cx="98" cy="247"/>
              </a:xfrm>
              <a:custGeom>
                <a:avLst/>
                <a:gdLst>
                  <a:gd name="T0" fmla="*/ 0 w 197"/>
                  <a:gd name="T1" fmla="*/ 8 h 492"/>
                  <a:gd name="T2" fmla="*/ 8 w 197"/>
                  <a:gd name="T3" fmla="*/ 67 h 492"/>
                  <a:gd name="T4" fmla="*/ 8 w 197"/>
                  <a:gd name="T5" fmla="*/ 127 h 492"/>
                  <a:gd name="T6" fmla="*/ 8 w 197"/>
                  <a:gd name="T7" fmla="*/ 217 h 492"/>
                  <a:gd name="T8" fmla="*/ 9 w 197"/>
                  <a:gd name="T9" fmla="*/ 246 h 492"/>
                  <a:gd name="T10" fmla="*/ 16 w 197"/>
                  <a:gd name="T11" fmla="*/ 301 h 492"/>
                  <a:gd name="T12" fmla="*/ 22 w 197"/>
                  <a:gd name="T13" fmla="*/ 328 h 492"/>
                  <a:gd name="T14" fmla="*/ 32 w 197"/>
                  <a:gd name="T15" fmla="*/ 353 h 492"/>
                  <a:gd name="T16" fmla="*/ 38 w 197"/>
                  <a:gd name="T17" fmla="*/ 364 h 492"/>
                  <a:gd name="T18" fmla="*/ 60 w 197"/>
                  <a:gd name="T19" fmla="*/ 393 h 492"/>
                  <a:gd name="T20" fmla="*/ 94 w 197"/>
                  <a:gd name="T21" fmla="*/ 427 h 492"/>
                  <a:gd name="T22" fmla="*/ 116 w 197"/>
                  <a:gd name="T23" fmla="*/ 445 h 492"/>
                  <a:gd name="T24" fmla="*/ 162 w 197"/>
                  <a:gd name="T25" fmla="*/ 477 h 492"/>
                  <a:gd name="T26" fmla="*/ 186 w 197"/>
                  <a:gd name="T27" fmla="*/ 491 h 492"/>
                  <a:gd name="T28" fmla="*/ 191 w 197"/>
                  <a:gd name="T29" fmla="*/ 492 h 492"/>
                  <a:gd name="T30" fmla="*/ 196 w 197"/>
                  <a:gd name="T31" fmla="*/ 488 h 492"/>
                  <a:gd name="T32" fmla="*/ 197 w 197"/>
                  <a:gd name="T33" fmla="*/ 483 h 492"/>
                  <a:gd name="T34" fmla="*/ 193 w 197"/>
                  <a:gd name="T35" fmla="*/ 478 h 492"/>
                  <a:gd name="T36" fmla="*/ 153 w 197"/>
                  <a:gd name="T37" fmla="*/ 453 h 492"/>
                  <a:gd name="T38" fmla="*/ 113 w 197"/>
                  <a:gd name="T39" fmla="*/ 425 h 492"/>
                  <a:gd name="T40" fmla="*/ 78 w 197"/>
                  <a:gd name="T41" fmla="*/ 392 h 492"/>
                  <a:gd name="T42" fmla="*/ 50 w 197"/>
                  <a:gd name="T43" fmla="*/ 353 h 492"/>
                  <a:gd name="T44" fmla="*/ 43 w 197"/>
                  <a:gd name="T45" fmla="*/ 342 h 492"/>
                  <a:gd name="T46" fmla="*/ 35 w 197"/>
                  <a:gd name="T47" fmla="*/ 318 h 492"/>
                  <a:gd name="T48" fmla="*/ 27 w 197"/>
                  <a:gd name="T49" fmla="*/ 278 h 492"/>
                  <a:gd name="T50" fmla="*/ 24 w 197"/>
                  <a:gd name="T51" fmla="*/ 252 h 492"/>
                  <a:gd name="T52" fmla="*/ 23 w 197"/>
                  <a:gd name="T53" fmla="*/ 193 h 492"/>
                  <a:gd name="T54" fmla="*/ 23 w 197"/>
                  <a:gd name="T55" fmla="*/ 133 h 492"/>
                  <a:gd name="T56" fmla="*/ 23 w 197"/>
                  <a:gd name="T57" fmla="*/ 68 h 492"/>
                  <a:gd name="T58" fmla="*/ 14 w 197"/>
                  <a:gd name="T59" fmla="*/ 5 h 492"/>
                  <a:gd name="T60" fmla="*/ 13 w 197"/>
                  <a:gd name="T61" fmla="*/ 1 h 492"/>
                  <a:gd name="T62" fmla="*/ 9 w 197"/>
                  <a:gd name="T63" fmla="*/ 0 h 492"/>
                  <a:gd name="T64" fmla="*/ 3 w 197"/>
                  <a:gd name="T65" fmla="*/ 1 h 492"/>
                  <a:gd name="T66" fmla="*/ 0 w 197"/>
                  <a:gd name="T67" fmla="*/ 5 h 492"/>
                  <a:gd name="T68" fmla="*/ 0 w 197"/>
                  <a:gd name="T69" fmla="*/ 8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97" h="492">
                    <a:moveTo>
                      <a:pt x="0" y="8"/>
                    </a:moveTo>
                    <a:lnTo>
                      <a:pt x="0" y="8"/>
                    </a:lnTo>
                    <a:lnTo>
                      <a:pt x="5" y="38"/>
                    </a:lnTo>
                    <a:lnTo>
                      <a:pt x="8" y="67"/>
                    </a:lnTo>
                    <a:lnTo>
                      <a:pt x="8" y="98"/>
                    </a:lnTo>
                    <a:lnTo>
                      <a:pt x="8" y="127"/>
                    </a:lnTo>
                    <a:lnTo>
                      <a:pt x="8" y="187"/>
                    </a:lnTo>
                    <a:lnTo>
                      <a:pt x="8" y="217"/>
                    </a:lnTo>
                    <a:lnTo>
                      <a:pt x="9" y="246"/>
                    </a:lnTo>
                    <a:lnTo>
                      <a:pt x="9" y="246"/>
                    </a:lnTo>
                    <a:lnTo>
                      <a:pt x="10" y="273"/>
                    </a:lnTo>
                    <a:lnTo>
                      <a:pt x="16" y="301"/>
                    </a:lnTo>
                    <a:lnTo>
                      <a:pt x="18" y="314"/>
                    </a:lnTo>
                    <a:lnTo>
                      <a:pt x="22" y="328"/>
                    </a:lnTo>
                    <a:lnTo>
                      <a:pt x="26" y="341"/>
                    </a:lnTo>
                    <a:lnTo>
                      <a:pt x="32" y="353"/>
                    </a:lnTo>
                    <a:lnTo>
                      <a:pt x="32" y="353"/>
                    </a:lnTo>
                    <a:lnTo>
                      <a:pt x="38" y="364"/>
                    </a:lnTo>
                    <a:lnTo>
                      <a:pt x="45" y="374"/>
                    </a:lnTo>
                    <a:lnTo>
                      <a:pt x="60" y="393"/>
                    </a:lnTo>
                    <a:lnTo>
                      <a:pt x="77" y="411"/>
                    </a:lnTo>
                    <a:lnTo>
                      <a:pt x="94" y="427"/>
                    </a:lnTo>
                    <a:lnTo>
                      <a:pt x="94" y="427"/>
                    </a:lnTo>
                    <a:lnTo>
                      <a:pt x="116" y="445"/>
                    </a:lnTo>
                    <a:lnTo>
                      <a:pt x="139" y="460"/>
                    </a:lnTo>
                    <a:lnTo>
                      <a:pt x="162" y="477"/>
                    </a:lnTo>
                    <a:lnTo>
                      <a:pt x="186" y="491"/>
                    </a:lnTo>
                    <a:lnTo>
                      <a:pt x="186" y="491"/>
                    </a:lnTo>
                    <a:lnTo>
                      <a:pt x="188" y="492"/>
                    </a:lnTo>
                    <a:lnTo>
                      <a:pt x="191" y="492"/>
                    </a:lnTo>
                    <a:lnTo>
                      <a:pt x="193" y="491"/>
                    </a:lnTo>
                    <a:lnTo>
                      <a:pt x="196" y="488"/>
                    </a:lnTo>
                    <a:lnTo>
                      <a:pt x="197" y="486"/>
                    </a:lnTo>
                    <a:lnTo>
                      <a:pt x="197" y="483"/>
                    </a:lnTo>
                    <a:lnTo>
                      <a:pt x="196" y="479"/>
                    </a:lnTo>
                    <a:lnTo>
                      <a:pt x="193" y="478"/>
                    </a:lnTo>
                    <a:lnTo>
                      <a:pt x="193" y="478"/>
                    </a:lnTo>
                    <a:lnTo>
                      <a:pt x="153" y="453"/>
                    </a:lnTo>
                    <a:lnTo>
                      <a:pt x="132" y="439"/>
                    </a:lnTo>
                    <a:lnTo>
                      <a:pt x="113" y="425"/>
                    </a:lnTo>
                    <a:lnTo>
                      <a:pt x="96" y="408"/>
                    </a:lnTo>
                    <a:lnTo>
                      <a:pt x="78" y="392"/>
                    </a:lnTo>
                    <a:lnTo>
                      <a:pt x="63" y="374"/>
                    </a:lnTo>
                    <a:lnTo>
                      <a:pt x="50" y="353"/>
                    </a:lnTo>
                    <a:lnTo>
                      <a:pt x="50" y="353"/>
                    </a:lnTo>
                    <a:lnTo>
                      <a:pt x="43" y="342"/>
                    </a:lnTo>
                    <a:lnTo>
                      <a:pt x="38" y="330"/>
                    </a:lnTo>
                    <a:lnTo>
                      <a:pt x="35" y="318"/>
                    </a:lnTo>
                    <a:lnTo>
                      <a:pt x="31" y="305"/>
                    </a:lnTo>
                    <a:lnTo>
                      <a:pt x="27" y="278"/>
                    </a:lnTo>
                    <a:lnTo>
                      <a:pt x="24" y="252"/>
                    </a:lnTo>
                    <a:lnTo>
                      <a:pt x="24" y="252"/>
                    </a:lnTo>
                    <a:lnTo>
                      <a:pt x="23" y="222"/>
                    </a:lnTo>
                    <a:lnTo>
                      <a:pt x="23" y="193"/>
                    </a:lnTo>
                    <a:lnTo>
                      <a:pt x="23" y="133"/>
                    </a:lnTo>
                    <a:lnTo>
                      <a:pt x="23" y="133"/>
                    </a:lnTo>
                    <a:lnTo>
                      <a:pt x="23" y="101"/>
                    </a:lnTo>
                    <a:lnTo>
                      <a:pt x="23" y="68"/>
                    </a:lnTo>
                    <a:lnTo>
                      <a:pt x="19" y="36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0" name="Freeform 197">
                <a:extLst>
                  <a:ext uri="{FF2B5EF4-FFF2-40B4-BE49-F238E27FC236}">
                    <a16:creationId xmlns:a16="http://schemas.microsoft.com/office/drawing/2014/main" id="{9B316B51-18BA-BF5C-090D-BF77DF9FE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8" y="1310"/>
                <a:ext cx="1115" cy="1034"/>
              </a:xfrm>
              <a:custGeom>
                <a:avLst/>
                <a:gdLst>
                  <a:gd name="T0" fmla="*/ 1736 w 2229"/>
                  <a:gd name="T1" fmla="*/ 2049 h 2067"/>
                  <a:gd name="T2" fmla="*/ 1770 w 2229"/>
                  <a:gd name="T3" fmla="*/ 1998 h 2067"/>
                  <a:gd name="T4" fmla="*/ 1939 w 2229"/>
                  <a:gd name="T5" fmla="*/ 2003 h 2067"/>
                  <a:gd name="T6" fmla="*/ 1970 w 2229"/>
                  <a:gd name="T7" fmla="*/ 1950 h 2067"/>
                  <a:gd name="T8" fmla="*/ 2077 w 2229"/>
                  <a:gd name="T9" fmla="*/ 1945 h 2067"/>
                  <a:gd name="T10" fmla="*/ 2223 w 2229"/>
                  <a:gd name="T11" fmla="*/ 1926 h 2067"/>
                  <a:gd name="T12" fmla="*/ 2078 w 2229"/>
                  <a:gd name="T13" fmla="*/ 1761 h 2067"/>
                  <a:gd name="T14" fmla="*/ 2044 w 2229"/>
                  <a:gd name="T15" fmla="*/ 1509 h 2067"/>
                  <a:gd name="T16" fmla="*/ 2112 w 2229"/>
                  <a:gd name="T17" fmla="*/ 1139 h 2067"/>
                  <a:gd name="T18" fmla="*/ 1969 w 2229"/>
                  <a:gd name="T19" fmla="*/ 916 h 2067"/>
                  <a:gd name="T20" fmla="*/ 1897 w 2229"/>
                  <a:gd name="T21" fmla="*/ 606 h 2067"/>
                  <a:gd name="T22" fmla="*/ 1731 w 2229"/>
                  <a:gd name="T23" fmla="*/ 191 h 2067"/>
                  <a:gd name="T24" fmla="*/ 1453 w 2229"/>
                  <a:gd name="T25" fmla="*/ 16 h 2067"/>
                  <a:gd name="T26" fmla="*/ 1151 w 2229"/>
                  <a:gd name="T27" fmla="*/ 28 h 2067"/>
                  <a:gd name="T28" fmla="*/ 976 w 2229"/>
                  <a:gd name="T29" fmla="*/ 20 h 2067"/>
                  <a:gd name="T30" fmla="*/ 670 w 2229"/>
                  <a:gd name="T31" fmla="*/ 174 h 2067"/>
                  <a:gd name="T32" fmla="*/ 447 w 2229"/>
                  <a:gd name="T33" fmla="*/ 497 h 2067"/>
                  <a:gd name="T34" fmla="*/ 390 w 2229"/>
                  <a:gd name="T35" fmla="*/ 769 h 2067"/>
                  <a:gd name="T36" fmla="*/ 267 w 2229"/>
                  <a:gd name="T37" fmla="*/ 901 h 2067"/>
                  <a:gd name="T38" fmla="*/ 264 w 2229"/>
                  <a:gd name="T39" fmla="*/ 1215 h 2067"/>
                  <a:gd name="T40" fmla="*/ 185 w 2229"/>
                  <a:gd name="T41" fmla="*/ 1512 h 2067"/>
                  <a:gd name="T42" fmla="*/ 1 w 2229"/>
                  <a:gd name="T43" fmla="*/ 1644 h 2067"/>
                  <a:gd name="T44" fmla="*/ 170 w 2229"/>
                  <a:gd name="T45" fmla="*/ 1620 h 2067"/>
                  <a:gd name="T46" fmla="*/ 212 w 2229"/>
                  <a:gd name="T47" fmla="*/ 1651 h 2067"/>
                  <a:gd name="T48" fmla="*/ 70 w 2229"/>
                  <a:gd name="T49" fmla="*/ 1870 h 2067"/>
                  <a:gd name="T50" fmla="*/ 251 w 2229"/>
                  <a:gd name="T51" fmla="*/ 1849 h 2067"/>
                  <a:gd name="T52" fmla="*/ 204 w 2229"/>
                  <a:gd name="T53" fmla="*/ 1962 h 2067"/>
                  <a:gd name="T54" fmla="*/ 509 w 2229"/>
                  <a:gd name="T55" fmla="*/ 1891 h 2067"/>
                  <a:gd name="T56" fmla="*/ 446 w 2229"/>
                  <a:gd name="T57" fmla="*/ 2029 h 2067"/>
                  <a:gd name="T58" fmla="*/ 572 w 2229"/>
                  <a:gd name="T59" fmla="*/ 2024 h 2067"/>
                  <a:gd name="T60" fmla="*/ 645 w 2229"/>
                  <a:gd name="T61" fmla="*/ 2055 h 2067"/>
                  <a:gd name="T62" fmla="*/ 686 w 2229"/>
                  <a:gd name="T63" fmla="*/ 1979 h 2067"/>
                  <a:gd name="T64" fmla="*/ 513 w 2229"/>
                  <a:gd name="T65" fmla="*/ 2024 h 2067"/>
                  <a:gd name="T66" fmla="*/ 518 w 2229"/>
                  <a:gd name="T67" fmla="*/ 1922 h 2067"/>
                  <a:gd name="T68" fmla="*/ 380 w 2229"/>
                  <a:gd name="T69" fmla="*/ 1934 h 2067"/>
                  <a:gd name="T70" fmla="*/ 234 w 2229"/>
                  <a:gd name="T71" fmla="*/ 1931 h 2067"/>
                  <a:gd name="T72" fmla="*/ 254 w 2229"/>
                  <a:gd name="T73" fmla="*/ 1825 h 2067"/>
                  <a:gd name="T74" fmla="*/ 137 w 2229"/>
                  <a:gd name="T75" fmla="*/ 1801 h 2067"/>
                  <a:gd name="T76" fmla="*/ 234 w 2229"/>
                  <a:gd name="T77" fmla="*/ 1565 h 2067"/>
                  <a:gd name="T78" fmla="*/ 123 w 2229"/>
                  <a:gd name="T79" fmla="*/ 1623 h 2067"/>
                  <a:gd name="T80" fmla="*/ 81 w 2229"/>
                  <a:gd name="T81" fmla="*/ 1596 h 2067"/>
                  <a:gd name="T82" fmla="*/ 263 w 2229"/>
                  <a:gd name="T83" fmla="*/ 1391 h 2067"/>
                  <a:gd name="T84" fmla="*/ 269 w 2229"/>
                  <a:gd name="T85" fmla="*/ 965 h 2067"/>
                  <a:gd name="T86" fmla="*/ 393 w 2229"/>
                  <a:gd name="T87" fmla="*/ 791 h 2067"/>
                  <a:gd name="T88" fmla="*/ 445 w 2229"/>
                  <a:gd name="T89" fmla="*/ 561 h 2067"/>
                  <a:gd name="T90" fmla="*/ 604 w 2229"/>
                  <a:gd name="T91" fmla="*/ 256 h 2067"/>
                  <a:gd name="T92" fmla="*/ 937 w 2229"/>
                  <a:gd name="T93" fmla="*/ 42 h 2067"/>
                  <a:gd name="T94" fmla="*/ 1128 w 2229"/>
                  <a:gd name="T95" fmla="*/ 60 h 2067"/>
                  <a:gd name="T96" fmla="*/ 1389 w 2229"/>
                  <a:gd name="T97" fmla="*/ 21 h 2067"/>
                  <a:gd name="T98" fmla="*/ 1678 w 2229"/>
                  <a:gd name="T99" fmla="*/ 153 h 2067"/>
                  <a:gd name="T100" fmla="*/ 1863 w 2229"/>
                  <a:gd name="T101" fmla="*/ 511 h 2067"/>
                  <a:gd name="T102" fmla="*/ 1947 w 2229"/>
                  <a:gd name="T103" fmla="*/ 915 h 2067"/>
                  <a:gd name="T104" fmla="*/ 2097 w 2229"/>
                  <a:gd name="T105" fmla="*/ 1144 h 2067"/>
                  <a:gd name="T106" fmla="*/ 2033 w 2229"/>
                  <a:gd name="T107" fmla="*/ 1474 h 2067"/>
                  <a:gd name="T108" fmla="*/ 2055 w 2229"/>
                  <a:gd name="T109" fmla="*/ 1750 h 2067"/>
                  <a:gd name="T110" fmla="*/ 2162 w 2229"/>
                  <a:gd name="T111" fmla="*/ 1915 h 2067"/>
                  <a:gd name="T112" fmla="*/ 2061 w 2229"/>
                  <a:gd name="T113" fmla="*/ 1948 h 2067"/>
                  <a:gd name="T114" fmla="*/ 1943 w 2229"/>
                  <a:gd name="T115" fmla="*/ 1914 h 2067"/>
                  <a:gd name="T116" fmla="*/ 1927 w 2229"/>
                  <a:gd name="T117" fmla="*/ 1994 h 2067"/>
                  <a:gd name="T118" fmla="*/ 1758 w 2229"/>
                  <a:gd name="T119" fmla="*/ 1999 h 2067"/>
                  <a:gd name="T120" fmla="*/ 1731 w 2229"/>
                  <a:gd name="T121" fmla="*/ 2035 h 2067"/>
                  <a:gd name="T122" fmla="*/ 1536 w 2229"/>
                  <a:gd name="T123" fmla="*/ 1993 h 2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29" h="2067">
                    <a:moveTo>
                      <a:pt x="1534" y="2007"/>
                    </a:moveTo>
                    <a:lnTo>
                      <a:pt x="1534" y="2007"/>
                    </a:lnTo>
                    <a:lnTo>
                      <a:pt x="1548" y="2015"/>
                    </a:lnTo>
                    <a:lnTo>
                      <a:pt x="1563" y="2022"/>
                    </a:lnTo>
                    <a:lnTo>
                      <a:pt x="1578" y="2029"/>
                    </a:lnTo>
                    <a:lnTo>
                      <a:pt x="1594" y="2034"/>
                    </a:lnTo>
                    <a:lnTo>
                      <a:pt x="1609" y="2039"/>
                    </a:lnTo>
                    <a:lnTo>
                      <a:pt x="1625" y="2043"/>
                    </a:lnTo>
                    <a:lnTo>
                      <a:pt x="1657" y="2048"/>
                    </a:lnTo>
                    <a:lnTo>
                      <a:pt x="1657" y="2048"/>
                    </a:lnTo>
                    <a:lnTo>
                      <a:pt x="1688" y="2052"/>
                    </a:lnTo>
                    <a:lnTo>
                      <a:pt x="1704" y="2052"/>
                    </a:lnTo>
                    <a:lnTo>
                      <a:pt x="1721" y="2052"/>
                    </a:lnTo>
                    <a:lnTo>
                      <a:pt x="1736" y="2049"/>
                    </a:lnTo>
                    <a:lnTo>
                      <a:pt x="1751" y="2045"/>
                    </a:lnTo>
                    <a:lnTo>
                      <a:pt x="1765" y="2039"/>
                    </a:lnTo>
                    <a:lnTo>
                      <a:pt x="1779" y="2031"/>
                    </a:lnTo>
                    <a:lnTo>
                      <a:pt x="1779" y="2031"/>
                    </a:lnTo>
                    <a:lnTo>
                      <a:pt x="1782" y="2029"/>
                    </a:lnTo>
                    <a:lnTo>
                      <a:pt x="1782" y="2025"/>
                    </a:lnTo>
                    <a:lnTo>
                      <a:pt x="1782" y="2022"/>
                    </a:lnTo>
                    <a:lnTo>
                      <a:pt x="1781" y="2018"/>
                    </a:lnTo>
                    <a:lnTo>
                      <a:pt x="1781" y="2018"/>
                    </a:lnTo>
                    <a:lnTo>
                      <a:pt x="1778" y="2013"/>
                    </a:lnTo>
                    <a:lnTo>
                      <a:pt x="1775" y="2008"/>
                    </a:lnTo>
                    <a:lnTo>
                      <a:pt x="1773" y="2003"/>
                    </a:lnTo>
                    <a:lnTo>
                      <a:pt x="1770" y="1998"/>
                    </a:lnTo>
                    <a:lnTo>
                      <a:pt x="1770" y="1998"/>
                    </a:lnTo>
                    <a:lnTo>
                      <a:pt x="1763" y="2011"/>
                    </a:lnTo>
                    <a:lnTo>
                      <a:pt x="1763" y="2011"/>
                    </a:lnTo>
                    <a:lnTo>
                      <a:pt x="1797" y="2017"/>
                    </a:lnTo>
                    <a:lnTo>
                      <a:pt x="1831" y="2022"/>
                    </a:lnTo>
                    <a:lnTo>
                      <a:pt x="1849" y="2024"/>
                    </a:lnTo>
                    <a:lnTo>
                      <a:pt x="1867" y="2024"/>
                    </a:lnTo>
                    <a:lnTo>
                      <a:pt x="1883" y="2024"/>
                    </a:lnTo>
                    <a:lnTo>
                      <a:pt x="1901" y="2021"/>
                    </a:lnTo>
                    <a:lnTo>
                      <a:pt x="1901" y="2021"/>
                    </a:lnTo>
                    <a:lnTo>
                      <a:pt x="1915" y="2018"/>
                    </a:lnTo>
                    <a:lnTo>
                      <a:pt x="1922" y="2016"/>
                    </a:lnTo>
                    <a:lnTo>
                      <a:pt x="1928" y="2012"/>
                    </a:lnTo>
                    <a:lnTo>
                      <a:pt x="1934" y="2008"/>
                    </a:lnTo>
                    <a:lnTo>
                      <a:pt x="1939" y="2003"/>
                    </a:lnTo>
                    <a:lnTo>
                      <a:pt x="1944" y="1998"/>
                    </a:lnTo>
                    <a:lnTo>
                      <a:pt x="1948" y="1992"/>
                    </a:lnTo>
                    <a:lnTo>
                      <a:pt x="1948" y="1992"/>
                    </a:lnTo>
                    <a:lnTo>
                      <a:pt x="1951" y="1983"/>
                    </a:lnTo>
                    <a:lnTo>
                      <a:pt x="1952" y="1974"/>
                    </a:lnTo>
                    <a:lnTo>
                      <a:pt x="1952" y="1965"/>
                    </a:lnTo>
                    <a:lnTo>
                      <a:pt x="1951" y="1956"/>
                    </a:lnTo>
                    <a:lnTo>
                      <a:pt x="1948" y="1938"/>
                    </a:lnTo>
                    <a:lnTo>
                      <a:pt x="1947" y="1922"/>
                    </a:lnTo>
                    <a:lnTo>
                      <a:pt x="1947" y="1922"/>
                    </a:lnTo>
                    <a:lnTo>
                      <a:pt x="1936" y="1928"/>
                    </a:lnTo>
                    <a:lnTo>
                      <a:pt x="1936" y="1928"/>
                    </a:lnTo>
                    <a:lnTo>
                      <a:pt x="1952" y="1940"/>
                    </a:lnTo>
                    <a:lnTo>
                      <a:pt x="1970" y="1950"/>
                    </a:lnTo>
                    <a:lnTo>
                      <a:pt x="1989" y="1960"/>
                    </a:lnTo>
                    <a:lnTo>
                      <a:pt x="2008" y="1969"/>
                    </a:lnTo>
                    <a:lnTo>
                      <a:pt x="2027" y="1976"/>
                    </a:lnTo>
                    <a:lnTo>
                      <a:pt x="2047" y="1982"/>
                    </a:lnTo>
                    <a:lnTo>
                      <a:pt x="2066" y="1985"/>
                    </a:lnTo>
                    <a:lnTo>
                      <a:pt x="2087" y="1987"/>
                    </a:lnTo>
                    <a:lnTo>
                      <a:pt x="2087" y="1987"/>
                    </a:lnTo>
                    <a:lnTo>
                      <a:pt x="2091" y="1987"/>
                    </a:lnTo>
                    <a:lnTo>
                      <a:pt x="2094" y="1983"/>
                    </a:lnTo>
                    <a:lnTo>
                      <a:pt x="2094" y="1979"/>
                    </a:lnTo>
                    <a:lnTo>
                      <a:pt x="2094" y="1975"/>
                    </a:lnTo>
                    <a:lnTo>
                      <a:pt x="2094" y="1975"/>
                    </a:lnTo>
                    <a:lnTo>
                      <a:pt x="2084" y="1961"/>
                    </a:lnTo>
                    <a:lnTo>
                      <a:pt x="2077" y="1945"/>
                    </a:lnTo>
                    <a:lnTo>
                      <a:pt x="2074" y="1937"/>
                    </a:lnTo>
                    <a:lnTo>
                      <a:pt x="2072" y="1928"/>
                    </a:lnTo>
                    <a:lnTo>
                      <a:pt x="2070" y="1919"/>
                    </a:lnTo>
                    <a:lnTo>
                      <a:pt x="2070" y="1910"/>
                    </a:lnTo>
                    <a:lnTo>
                      <a:pt x="2070" y="1910"/>
                    </a:lnTo>
                    <a:lnTo>
                      <a:pt x="2061" y="1918"/>
                    </a:lnTo>
                    <a:lnTo>
                      <a:pt x="2061" y="1918"/>
                    </a:lnTo>
                    <a:lnTo>
                      <a:pt x="2101" y="1926"/>
                    </a:lnTo>
                    <a:lnTo>
                      <a:pt x="2121" y="1928"/>
                    </a:lnTo>
                    <a:lnTo>
                      <a:pt x="2141" y="1929"/>
                    </a:lnTo>
                    <a:lnTo>
                      <a:pt x="2162" y="1931"/>
                    </a:lnTo>
                    <a:lnTo>
                      <a:pt x="2183" y="1931"/>
                    </a:lnTo>
                    <a:lnTo>
                      <a:pt x="2202" y="1928"/>
                    </a:lnTo>
                    <a:lnTo>
                      <a:pt x="2223" y="1926"/>
                    </a:lnTo>
                    <a:lnTo>
                      <a:pt x="2223" y="1926"/>
                    </a:lnTo>
                    <a:lnTo>
                      <a:pt x="2227" y="1923"/>
                    </a:lnTo>
                    <a:lnTo>
                      <a:pt x="2229" y="1919"/>
                    </a:lnTo>
                    <a:lnTo>
                      <a:pt x="2229" y="1915"/>
                    </a:lnTo>
                    <a:lnTo>
                      <a:pt x="2227" y="1913"/>
                    </a:lnTo>
                    <a:lnTo>
                      <a:pt x="2227" y="1913"/>
                    </a:lnTo>
                    <a:lnTo>
                      <a:pt x="2201" y="1892"/>
                    </a:lnTo>
                    <a:lnTo>
                      <a:pt x="2176" y="1871"/>
                    </a:lnTo>
                    <a:lnTo>
                      <a:pt x="2152" y="1849"/>
                    </a:lnTo>
                    <a:lnTo>
                      <a:pt x="2129" y="1825"/>
                    </a:lnTo>
                    <a:lnTo>
                      <a:pt x="2106" y="1801"/>
                    </a:lnTo>
                    <a:lnTo>
                      <a:pt x="2096" y="1788"/>
                    </a:lnTo>
                    <a:lnTo>
                      <a:pt x="2087" y="1774"/>
                    </a:lnTo>
                    <a:lnTo>
                      <a:pt x="2078" y="1761"/>
                    </a:lnTo>
                    <a:lnTo>
                      <a:pt x="2070" y="1746"/>
                    </a:lnTo>
                    <a:lnTo>
                      <a:pt x="2063" y="1732"/>
                    </a:lnTo>
                    <a:lnTo>
                      <a:pt x="2056" y="1717"/>
                    </a:lnTo>
                    <a:lnTo>
                      <a:pt x="2056" y="1717"/>
                    </a:lnTo>
                    <a:lnTo>
                      <a:pt x="2051" y="1700"/>
                    </a:lnTo>
                    <a:lnTo>
                      <a:pt x="2046" y="1684"/>
                    </a:lnTo>
                    <a:lnTo>
                      <a:pt x="2042" y="1666"/>
                    </a:lnTo>
                    <a:lnTo>
                      <a:pt x="2040" y="1649"/>
                    </a:lnTo>
                    <a:lnTo>
                      <a:pt x="2039" y="1632"/>
                    </a:lnTo>
                    <a:lnTo>
                      <a:pt x="2037" y="1615"/>
                    </a:lnTo>
                    <a:lnTo>
                      <a:pt x="2037" y="1579"/>
                    </a:lnTo>
                    <a:lnTo>
                      <a:pt x="2037" y="1579"/>
                    </a:lnTo>
                    <a:lnTo>
                      <a:pt x="2040" y="1545"/>
                    </a:lnTo>
                    <a:lnTo>
                      <a:pt x="2044" y="1509"/>
                    </a:lnTo>
                    <a:lnTo>
                      <a:pt x="2049" y="1475"/>
                    </a:lnTo>
                    <a:lnTo>
                      <a:pt x="2054" y="1441"/>
                    </a:lnTo>
                    <a:lnTo>
                      <a:pt x="2054" y="1441"/>
                    </a:lnTo>
                    <a:lnTo>
                      <a:pt x="2061" y="1406"/>
                    </a:lnTo>
                    <a:lnTo>
                      <a:pt x="2070" y="1373"/>
                    </a:lnTo>
                    <a:lnTo>
                      <a:pt x="2089" y="1307"/>
                    </a:lnTo>
                    <a:lnTo>
                      <a:pt x="2100" y="1274"/>
                    </a:lnTo>
                    <a:lnTo>
                      <a:pt x="2106" y="1241"/>
                    </a:lnTo>
                    <a:lnTo>
                      <a:pt x="2112" y="1208"/>
                    </a:lnTo>
                    <a:lnTo>
                      <a:pt x="2114" y="1190"/>
                    </a:lnTo>
                    <a:lnTo>
                      <a:pt x="2114" y="1173"/>
                    </a:lnTo>
                    <a:lnTo>
                      <a:pt x="2114" y="1173"/>
                    </a:lnTo>
                    <a:lnTo>
                      <a:pt x="2114" y="1155"/>
                    </a:lnTo>
                    <a:lnTo>
                      <a:pt x="2112" y="1139"/>
                    </a:lnTo>
                    <a:lnTo>
                      <a:pt x="2108" y="1122"/>
                    </a:lnTo>
                    <a:lnTo>
                      <a:pt x="2105" y="1106"/>
                    </a:lnTo>
                    <a:lnTo>
                      <a:pt x="2100" y="1089"/>
                    </a:lnTo>
                    <a:lnTo>
                      <a:pt x="2094" y="1073"/>
                    </a:lnTo>
                    <a:lnTo>
                      <a:pt x="2087" y="1057"/>
                    </a:lnTo>
                    <a:lnTo>
                      <a:pt x="2078" y="1042"/>
                    </a:lnTo>
                    <a:lnTo>
                      <a:pt x="2078" y="1042"/>
                    </a:lnTo>
                    <a:lnTo>
                      <a:pt x="2069" y="1028"/>
                    </a:lnTo>
                    <a:lnTo>
                      <a:pt x="2059" y="1014"/>
                    </a:lnTo>
                    <a:lnTo>
                      <a:pt x="2036" y="987"/>
                    </a:lnTo>
                    <a:lnTo>
                      <a:pt x="2013" y="962"/>
                    </a:lnTo>
                    <a:lnTo>
                      <a:pt x="1989" y="938"/>
                    </a:lnTo>
                    <a:lnTo>
                      <a:pt x="1989" y="938"/>
                    </a:lnTo>
                    <a:lnTo>
                      <a:pt x="1969" y="916"/>
                    </a:lnTo>
                    <a:lnTo>
                      <a:pt x="1960" y="906"/>
                    </a:lnTo>
                    <a:lnTo>
                      <a:pt x="1952" y="893"/>
                    </a:lnTo>
                    <a:lnTo>
                      <a:pt x="1944" y="882"/>
                    </a:lnTo>
                    <a:lnTo>
                      <a:pt x="1938" y="869"/>
                    </a:lnTo>
                    <a:lnTo>
                      <a:pt x="1932" y="855"/>
                    </a:lnTo>
                    <a:lnTo>
                      <a:pt x="1928" y="842"/>
                    </a:lnTo>
                    <a:lnTo>
                      <a:pt x="1928" y="842"/>
                    </a:lnTo>
                    <a:lnTo>
                      <a:pt x="1924" y="826"/>
                    </a:lnTo>
                    <a:lnTo>
                      <a:pt x="1920" y="811"/>
                    </a:lnTo>
                    <a:lnTo>
                      <a:pt x="1917" y="779"/>
                    </a:lnTo>
                    <a:lnTo>
                      <a:pt x="1911" y="715"/>
                    </a:lnTo>
                    <a:lnTo>
                      <a:pt x="1911" y="715"/>
                    </a:lnTo>
                    <a:lnTo>
                      <a:pt x="1903" y="643"/>
                    </a:lnTo>
                    <a:lnTo>
                      <a:pt x="1897" y="606"/>
                    </a:lnTo>
                    <a:lnTo>
                      <a:pt x="1891" y="570"/>
                    </a:lnTo>
                    <a:lnTo>
                      <a:pt x="1885" y="533"/>
                    </a:lnTo>
                    <a:lnTo>
                      <a:pt x="1876" y="497"/>
                    </a:lnTo>
                    <a:lnTo>
                      <a:pt x="1867" y="462"/>
                    </a:lnTo>
                    <a:lnTo>
                      <a:pt x="1856" y="427"/>
                    </a:lnTo>
                    <a:lnTo>
                      <a:pt x="1856" y="427"/>
                    </a:lnTo>
                    <a:lnTo>
                      <a:pt x="1845" y="396"/>
                    </a:lnTo>
                    <a:lnTo>
                      <a:pt x="1833" y="364"/>
                    </a:lnTo>
                    <a:lnTo>
                      <a:pt x="1819" y="333"/>
                    </a:lnTo>
                    <a:lnTo>
                      <a:pt x="1803" y="304"/>
                    </a:lnTo>
                    <a:lnTo>
                      <a:pt x="1787" y="275"/>
                    </a:lnTo>
                    <a:lnTo>
                      <a:pt x="1770" y="245"/>
                    </a:lnTo>
                    <a:lnTo>
                      <a:pt x="1751" y="219"/>
                    </a:lnTo>
                    <a:lnTo>
                      <a:pt x="1731" y="191"/>
                    </a:lnTo>
                    <a:lnTo>
                      <a:pt x="1731" y="191"/>
                    </a:lnTo>
                    <a:lnTo>
                      <a:pt x="1712" y="169"/>
                    </a:lnTo>
                    <a:lnTo>
                      <a:pt x="1693" y="146"/>
                    </a:lnTo>
                    <a:lnTo>
                      <a:pt x="1672" y="126"/>
                    </a:lnTo>
                    <a:lnTo>
                      <a:pt x="1651" y="107"/>
                    </a:lnTo>
                    <a:lnTo>
                      <a:pt x="1628" y="89"/>
                    </a:lnTo>
                    <a:lnTo>
                      <a:pt x="1604" y="72"/>
                    </a:lnTo>
                    <a:lnTo>
                      <a:pt x="1578" y="58"/>
                    </a:lnTo>
                    <a:lnTo>
                      <a:pt x="1552" y="46"/>
                    </a:lnTo>
                    <a:lnTo>
                      <a:pt x="1552" y="46"/>
                    </a:lnTo>
                    <a:lnTo>
                      <a:pt x="1528" y="37"/>
                    </a:lnTo>
                    <a:lnTo>
                      <a:pt x="1502" y="29"/>
                    </a:lnTo>
                    <a:lnTo>
                      <a:pt x="1478" y="21"/>
                    </a:lnTo>
                    <a:lnTo>
                      <a:pt x="1453" y="16"/>
                    </a:lnTo>
                    <a:lnTo>
                      <a:pt x="1426" y="11"/>
                    </a:lnTo>
                    <a:lnTo>
                      <a:pt x="1400" y="7"/>
                    </a:lnTo>
                    <a:lnTo>
                      <a:pt x="1375" y="4"/>
                    </a:lnTo>
                    <a:lnTo>
                      <a:pt x="1348" y="2"/>
                    </a:lnTo>
                    <a:lnTo>
                      <a:pt x="1348" y="2"/>
                    </a:lnTo>
                    <a:lnTo>
                      <a:pt x="1324" y="1"/>
                    </a:lnTo>
                    <a:lnTo>
                      <a:pt x="1299" y="0"/>
                    </a:lnTo>
                    <a:lnTo>
                      <a:pt x="1273" y="1"/>
                    </a:lnTo>
                    <a:lnTo>
                      <a:pt x="1248" y="2"/>
                    </a:lnTo>
                    <a:lnTo>
                      <a:pt x="1223" y="6"/>
                    </a:lnTo>
                    <a:lnTo>
                      <a:pt x="1198" y="11"/>
                    </a:lnTo>
                    <a:lnTo>
                      <a:pt x="1174" y="19"/>
                    </a:lnTo>
                    <a:lnTo>
                      <a:pt x="1151" y="28"/>
                    </a:lnTo>
                    <a:lnTo>
                      <a:pt x="1151" y="28"/>
                    </a:lnTo>
                    <a:lnTo>
                      <a:pt x="1134" y="38"/>
                    </a:lnTo>
                    <a:lnTo>
                      <a:pt x="1117" y="49"/>
                    </a:lnTo>
                    <a:lnTo>
                      <a:pt x="1117" y="49"/>
                    </a:lnTo>
                    <a:lnTo>
                      <a:pt x="1126" y="48"/>
                    </a:lnTo>
                    <a:lnTo>
                      <a:pt x="1126" y="48"/>
                    </a:lnTo>
                    <a:lnTo>
                      <a:pt x="1115" y="40"/>
                    </a:lnTo>
                    <a:lnTo>
                      <a:pt x="1102" y="34"/>
                    </a:lnTo>
                    <a:lnTo>
                      <a:pt x="1102" y="34"/>
                    </a:lnTo>
                    <a:lnTo>
                      <a:pt x="1076" y="26"/>
                    </a:lnTo>
                    <a:lnTo>
                      <a:pt x="1051" y="21"/>
                    </a:lnTo>
                    <a:lnTo>
                      <a:pt x="1051" y="21"/>
                    </a:lnTo>
                    <a:lnTo>
                      <a:pt x="1027" y="19"/>
                    </a:lnTo>
                    <a:lnTo>
                      <a:pt x="1001" y="19"/>
                    </a:lnTo>
                    <a:lnTo>
                      <a:pt x="976" y="20"/>
                    </a:lnTo>
                    <a:lnTo>
                      <a:pt x="952" y="24"/>
                    </a:lnTo>
                    <a:lnTo>
                      <a:pt x="952" y="24"/>
                    </a:lnTo>
                    <a:lnTo>
                      <a:pt x="925" y="30"/>
                    </a:lnTo>
                    <a:lnTo>
                      <a:pt x="898" y="38"/>
                    </a:lnTo>
                    <a:lnTo>
                      <a:pt x="873" y="47"/>
                    </a:lnTo>
                    <a:lnTo>
                      <a:pt x="848" y="57"/>
                    </a:lnTo>
                    <a:lnTo>
                      <a:pt x="823" y="70"/>
                    </a:lnTo>
                    <a:lnTo>
                      <a:pt x="799" y="83"/>
                    </a:lnTo>
                    <a:lnTo>
                      <a:pt x="776" y="97"/>
                    </a:lnTo>
                    <a:lnTo>
                      <a:pt x="754" y="111"/>
                    </a:lnTo>
                    <a:lnTo>
                      <a:pt x="754" y="111"/>
                    </a:lnTo>
                    <a:lnTo>
                      <a:pt x="732" y="126"/>
                    </a:lnTo>
                    <a:lnTo>
                      <a:pt x="710" y="141"/>
                    </a:lnTo>
                    <a:lnTo>
                      <a:pt x="670" y="174"/>
                    </a:lnTo>
                    <a:lnTo>
                      <a:pt x="630" y="210"/>
                    </a:lnTo>
                    <a:lnTo>
                      <a:pt x="592" y="247"/>
                    </a:lnTo>
                    <a:lnTo>
                      <a:pt x="592" y="247"/>
                    </a:lnTo>
                    <a:lnTo>
                      <a:pt x="573" y="268"/>
                    </a:lnTo>
                    <a:lnTo>
                      <a:pt x="554" y="290"/>
                    </a:lnTo>
                    <a:lnTo>
                      <a:pt x="537" y="313"/>
                    </a:lnTo>
                    <a:lnTo>
                      <a:pt x="521" y="337"/>
                    </a:lnTo>
                    <a:lnTo>
                      <a:pt x="506" y="361"/>
                    </a:lnTo>
                    <a:lnTo>
                      <a:pt x="492" y="387"/>
                    </a:lnTo>
                    <a:lnTo>
                      <a:pt x="480" y="413"/>
                    </a:lnTo>
                    <a:lnTo>
                      <a:pt x="468" y="440"/>
                    </a:lnTo>
                    <a:lnTo>
                      <a:pt x="468" y="440"/>
                    </a:lnTo>
                    <a:lnTo>
                      <a:pt x="457" y="468"/>
                    </a:lnTo>
                    <a:lnTo>
                      <a:pt x="447" y="497"/>
                    </a:lnTo>
                    <a:lnTo>
                      <a:pt x="438" y="525"/>
                    </a:lnTo>
                    <a:lnTo>
                      <a:pt x="431" y="556"/>
                    </a:lnTo>
                    <a:lnTo>
                      <a:pt x="424" y="585"/>
                    </a:lnTo>
                    <a:lnTo>
                      <a:pt x="418" y="615"/>
                    </a:lnTo>
                    <a:lnTo>
                      <a:pt x="408" y="674"/>
                    </a:lnTo>
                    <a:lnTo>
                      <a:pt x="408" y="674"/>
                    </a:lnTo>
                    <a:lnTo>
                      <a:pt x="400" y="733"/>
                    </a:lnTo>
                    <a:lnTo>
                      <a:pt x="400" y="733"/>
                    </a:lnTo>
                    <a:lnTo>
                      <a:pt x="399" y="744"/>
                    </a:lnTo>
                    <a:lnTo>
                      <a:pt x="398" y="756"/>
                    </a:lnTo>
                    <a:lnTo>
                      <a:pt x="398" y="756"/>
                    </a:lnTo>
                    <a:lnTo>
                      <a:pt x="395" y="762"/>
                    </a:lnTo>
                    <a:lnTo>
                      <a:pt x="390" y="769"/>
                    </a:lnTo>
                    <a:lnTo>
                      <a:pt x="390" y="769"/>
                    </a:lnTo>
                    <a:lnTo>
                      <a:pt x="386" y="775"/>
                    </a:lnTo>
                    <a:lnTo>
                      <a:pt x="382" y="781"/>
                    </a:lnTo>
                    <a:lnTo>
                      <a:pt x="382" y="781"/>
                    </a:lnTo>
                    <a:lnTo>
                      <a:pt x="376" y="788"/>
                    </a:lnTo>
                    <a:lnTo>
                      <a:pt x="367" y="794"/>
                    </a:lnTo>
                    <a:lnTo>
                      <a:pt x="367" y="794"/>
                    </a:lnTo>
                    <a:lnTo>
                      <a:pt x="326" y="827"/>
                    </a:lnTo>
                    <a:lnTo>
                      <a:pt x="326" y="827"/>
                    </a:lnTo>
                    <a:lnTo>
                      <a:pt x="309" y="844"/>
                    </a:lnTo>
                    <a:lnTo>
                      <a:pt x="292" y="860"/>
                    </a:lnTo>
                    <a:lnTo>
                      <a:pt x="285" y="869"/>
                    </a:lnTo>
                    <a:lnTo>
                      <a:pt x="278" y="879"/>
                    </a:lnTo>
                    <a:lnTo>
                      <a:pt x="272" y="889"/>
                    </a:lnTo>
                    <a:lnTo>
                      <a:pt x="267" y="901"/>
                    </a:lnTo>
                    <a:lnTo>
                      <a:pt x="267" y="901"/>
                    </a:lnTo>
                    <a:lnTo>
                      <a:pt x="262" y="915"/>
                    </a:lnTo>
                    <a:lnTo>
                      <a:pt x="258" y="930"/>
                    </a:lnTo>
                    <a:lnTo>
                      <a:pt x="255" y="945"/>
                    </a:lnTo>
                    <a:lnTo>
                      <a:pt x="253" y="962"/>
                    </a:lnTo>
                    <a:lnTo>
                      <a:pt x="251" y="994"/>
                    </a:lnTo>
                    <a:lnTo>
                      <a:pt x="253" y="1024"/>
                    </a:lnTo>
                    <a:lnTo>
                      <a:pt x="253" y="1024"/>
                    </a:lnTo>
                    <a:lnTo>
                      <a:pt x="254" y="1059"/>
                    </a:lnTo>
                    <a:lnTo>
                      <a:pt x="257" y="1093"/>
                    </a:lnTo>
                    <a:lnTo>
                      <a:pt x="263" y="1162"/>
                    </a:lnTo>
                    <a:lnTo>
                      <a:pt x="263" y="1162"/>
                    </a:lnTo>
                    <a:lnTo>
                      <a:pt x="263" y="1189"/>
                    </a:lnTo>
                    <a:lnTo>
                      <a:pt x="264" y="1215"/>
                    </a:lnTo>
                    <a:lnTo>
                      <a:pt x="263" y="1269"/>
                    </a:lnTo>
                    <a:lnTo>
                      <a:pt x="263" y="1269"/>
                    </a:lnTo>
                    <a:lnTo>
                      <a:pt x="259" y="1320"/>
                    </a:lnTo>
                    <a:lnTo>
                      <a:pt x="257" y="1346"/>
                    </a:lnTo>
                    <a:lnTo>
                      <a:pt x="253" y="1372"/>
                    </a:lnTo>
                    <a:lnTo>
                      <a:pt x="248" y="1397"/>
                    </a:lnTo>
                    <a:lnTo>
                      <a:pt x="240" y="1422"/>
                    </a:lnTo>
                    <a:lnTo>
                      <a:pt x="231" y="1446"/>
                    </a:lnTo>
                    <a:lnTo>
                      <a:pt x="220" y="1469"/>
                    </a:lnTo>
                    <a:lnTo>
                      <a:pt x="220" y="1469"/>
                    </a:lnTo>
                    <a:lnTo>
                      <a:pt x="212" y="1480"/>
                    </a:lnTo>
                    <a:lnTo>
                      <a:pt x="204" y="1492"/>
                    </a:lnTo>
                    <a:lnTo>
                      <a:pt x="194" y="1502"/>
                    </a:lnTo>
                    <a:lnTo>
                      <a:pt x="185" y="1512"/>
                    </a:lnTo>
                    <a:lnTo>
                      <a:pt x="174" y="1521"/>
                    </a:lnTo>
                    <a:lnTo>
                      <a:pt x="164" y="1528"/>
                    </a:lnTo>
                    <a:lnTo>
                      <a:pt x="140" y="1545"/>
                    </a:lnTo>
                    <a:lnTo>
                      <a:pt x="115" y="1559"/>
                    </a:lnTo>
                    <a:lnTo>
                      <a:pt x="91" y="1573"/>
                    </a:lnTo>
                    <a:lnTo>
                      <a:pt x="67" y="1587"/>
                    </a:lnTo>
                    <a:lnTo>
                      <a:pt x="43" y="1601"/>
                    </a:lnTo>
                    <a:lnTo>
                      <a:pt x="43" y="1601"/>
                    </a:lnTo>
                    <a:lnTo>
                      <a:pt x="21" y="1616"/>
                    </a:lnTo>
                    <a:lnTo>
                      <a:pt x="1" y="1634"/>
                    </a:lnTo>
                    <a:lnTo>
                      <a:pt x="1" y="1634"/>
                    </a:lnTo>
                    <a:lnTo>
                      <a:pt x="0" y="1637"/>
                    </a:lnTo>
                    <a:lnTo>
                      <a:pt x="0" y="1642"/>
                    </a:lnTo>
                    <a:lnTo>
                      <a:pt x="1" y="1644"/>
                    </a:lnTo>
                    <a:lnTo>
                      <a:pt x="5" y="1647"/>
                    </a:lnTo>
                    <a:lnTo>
                      <a:pt x="5" y="1647"/>
                    </a:lnTo>
                    <a:lnTo>
                      <a:pt x="20" y="1648"/>
                    </a:lnTo>
                    <a:lnTo>
                      <a:pt x="35" y="1649"/>
                    </a:lnTo>
                    <a:lnTo>
                      <a:pt x="51" y="1651"/>
                    </a:lnTo>
                    <a:lnTo>
                      <a:pt x="66" y="1649"/>
                    </a:lnTo>
                    <a:lnTo>
                      <a:pt x="81" y="1648"/>
                    </a:lnTo>
                    <a:lnTo>
                      <a:pt x="96" y="1647"/>
                    </a:lnTo>
                    <a:lnTo>
                      <a:pt x="112" y="1643"/>
                    </a:lnTo>
                    <a:lnTo>
                      <a:pt x="127" y="1639"/>
                    </a:lnTo>
                    <a:lnTo>
                      <a:pt x="127" y="1639"/>
                    </a:lnTo>
                    <a:lnTo>
                      <a:pt x="141" y="1633"/>
                    </a:lnTo>
                    <a:lnTo>
                      <a:pt x="156" y="1628"/>
                    </a:lnTo>
                    <a:lnTo>
                      <a:pt x="170" y="1620"/>
                    </a:lnTo>
                    <a:lnTo>
                      <a:pt x="183" y="1611"/>
                    </a:lnTo>
                    <a:lnTo>
                      <a:pt x="196" y="1604"/>
                    </a:lnTo>
                    <a:lnTo>
                      <a:pt x="208" y="1593"/>
                    </a:lnTo>
                    <a:lnTo>
                      <a:pt x="221" y="1583"/>
                    </a:lnTo>
                    <a:lnTo>
                      <a:pt x="232" y="1573"/>
                    </a:lnTo>
                    <a:lnTo>
                      <a:pt x="232" y="1573"/>
                    </a:lnTo>
                    <a:lnTo>
                      <a:pt x="220" y="1569"/>
                    </a:lnTo>
                    <a:lnTo>
                      <a:pt x="220" y="1569"/>
                    </a:lnTo>
                    <a:lnTo>
                      <a:pt x="221" y="1579"/>
                    </a:lnTo>
                    <a:lnTo>
                      <a:pt x="222" y="1590"/>
                    </a:lnTo>
                    <a:lnTo>
                      <a:pt x="222" y="1600"/>
                    </a:lnTo>
                    <a:lnTo>
                      <a:pt x="221" y="1610"/>
                    </a:lnTo>
                    <a:lnTo>
                      <a:pt x="218" y="1630"/>
                    </a:lnTo>
                    <a:lnTo>
                      <a:pt x="212" y="1651"/>
                    </a:lnTo>
                    <a:lnTo>
                      <a:pt x="203" y="1671"/>
                    </a:lnTo>
                    <a:lnTo>
                      <a:pt x="194" y="1690"/>
                    </a:lnTo>
                    <a:lnTo>
                      <a:pt x="184" y="1708"/>
                    </a:lnTo>
                    <a:lnTo>
                      <a:pt x="173" y="1726"/>
                    </a:lnTo>
                    <a:lnTo>
                      <a:pt x="173" y="1726"/>
                    </a:lnTo>
                    <a:lnTo>
                      <a:pt x="150" y="1760"/>
                    </a:lnTo>
                    <a:lnTo>
                      <a:pt x="123" y="1794"/>
                    </a:lnTo>
                    <a:lnTo>
                      <a:pt x="96" y="1826"/>
                    </a:lnTo>
                    <a:lnTo>
                      <a:pt x="67" y="1857"/>
                    </a:lnTo>
                    <a:lnTo>
                      <a:pt x="67" y="1857"/>
                    </a:lnTo>
                    <a:lnTo>
                      <a:pt x="65" y="1861"/>
                    </a:lnTo>
                    <a:lnTo>
                      <a:pt x="65" y="1864"/>
                    </a:lnTo>
                    <a:lnTo>
                      <a:pt x="67" y="1868"/>
                    </a:lnTo>
                    <a:lnTo>
                      <a:pt x="70" y="1870"/>
                    </a:lnTo>
                    <a:lnTo>
                      <a:pt x="70" y="1870"/>
                    </a:lnTo>
                    <a:lnTo>
                      <a:pt x="94" y="1875"/>
                    </a:lnTo>
                    <a:lnTo>
                      <a:pt x="119" y="1876"/>
                    </a:lnTo>
                    <a:lnTo>
                      <a:pt x="143" y="1875"/>
                    </a:lnTo>
                    <a:lnTo>
                      <a:pt x="168" y="1871"/>
                    </a:lnTo>
                    <a:lnTo>
                      <a:pt x="193" y="1866"/>
                    </a:lnTo>
                    <a:lnTo>
                      <a:pt x="216" y="1858"/>
                    </a:lnTo>
                    <a:lnTo>
                      <a:pt x="239" y="1849"/>
                    </a:lnTo>
                    <a:lnTo>
                      <a:pt x="262" y="1838"/>
                    </a:lnTo>
                    <a:lnTo>
                      <a:pt x="262" y="1838"/>
                    </a:lnTo>
                    <a:lnTo>
                      <a:pt x="250" y="1834"/>
                    </a:lnTo>
                    <a:lnTo>
                      <a:pt x="250" y="1834"/>
                    </a:lnTo>
                    <a:lnTo>
                      <a:pt x="251" y="1842"/>
                    </a:lnTo>
                    <a:lnTo>
                      <a:pt x="251" y="1849"/>
                    </a:lnTo>
                    <a:lnTo>
                      <a:pt x="250" y="1858"/>
                    </a:lnTo>
                    <a:lnTo>
                      <a:pt x="249" y="1866"/>
                    </a:lnTo>
                    <a:lnTo>
                      <a:pt x="244" y="1881"/>
                    </a:lnTo>
                    <a:lnTo>
                      <a:pt x="236" y="1895"/>
                    </a:lnTo>
                    <a:lnTo>
                      <a:pt x="236" y="1895"/>
                    </a:lnTo>
                    <a:lnTo>
                      <a:pt x="229" y="1909"/>
                    </a:lnTo>
                    <a:lnTo>
                      <a:pt x="220" y="1923"/>
                    </a:lnTo>
                    <a:lnTo>
                      <a:pt x="201" y="1950"/>
                    </a:lnTo>
                    <a:lnTo>
                      <a:pt x="201" y="1950"/>
                    </a:lnTo>
                    <a:lnTo>
                      <a:pt x="198" y="1954"/>
                    </a:lnTo>
                    <a:lnTo>
                      <a:pt x="198" y="1957"/>
                    </a:lnTo>
                    <a:lnTo>
                      <a:pt x="201" y="1961"/>
                    </a:lnTo>
                    <a:lnTo>
                      <a:pt x="204" y="1962"/>
                    </a:lnTo>
                    <a:lnTo>
                      <a:pt x="204" y="1962"/>
                    </a:lnTo>
                    <a:lnTo>
                      <a:pt x="225" y="1970"/>
                    </a:lnTo>
                    <a:lnTo>
                      <a:pt x="244" y="1974"/>
                    </a:lnTo>
                    <a:lnTo>
                      <a:pt x="264" y="1976"/>
                    </a:lnTo>
                    <a:lnTo>
                      <a:pt x="285" y="1975"/>
                    </a:lnTo>
                    <a:lnTo>
                      <a:pt x="304" y="1974"/>
                    </a:lnTo>
                    <a:lnTo>
                      <a:pt x="323" y="1970"/>
                    </a:lnTo>
                    <a:lnTo>
                      <a:pt x="342" y="1964"/>
                    </a:lnTo>
                    <a:lnTo>
                      <a:pt x="362" y="1957"/>
                    </a:lnTo>
                    <a:lnTo>
                      <a:pt x="380" y="1950"/>
                    </a:lnTo>
                    <a:lnTo>
                      <a:pt x="399" y="1942"/>
                    </a:lnTo>
                    <a:lnTo>
                      <a:pt x="437" y="1924"/>
                    </a:lnTo>
                    <a:lnTo>
                      <a:pt x="474" y="1906"/>
                    </a:lnTo>
                    <a:lnTo>
                      <a:pt x="509" y="1891"/>
                    </a:lnTo>
                    <a:lnTo>
                      <a:pt x="509" y="1891"/>
                    </a:lnTo>
                    <a:lnTo>
                      <a:pt x="501" y="1885"/>
                    </a:lnTo>
                    <a:lnTo>
                      <a:pt x="501" y="1885"/>
                    </a:lnTo>
                    <a:lnTo>
                      <a:pt x="503" y="1895"/>
                    </a:lnTo>
                    <a:lnTo>
                      <a:pt x="504" y="1905"/>
                    </a:lnTo>
                    <a:lnTo>
                      <a:pt x="504" y="1914"/>
                    </a:lnTo>
                    <a:lnTo>
                      <a:pt x="502" y="1924"/>
                    </a:lnTo>
                    <a:lnTo>
                      <a:pt x="498" y="1933"/>
                    </a:lnTo>
                    <a:lnTo>
                      <a:pt x="494" y="1942"/>
                    </a:lnTo>
                    <a:lnTo>
                      <a:pt x="485" y="1960"/>
                    </a:lnTo>
                    <a:lnTo>
                      <a:pt x="485" y="1960"/>
                    </a:lnTo>
                    <a:lnTo>
                      <a:pt x="464" y="1994"/>
                    </a:lnTo>
                    <a:lnTo>
                      <a:pt x="455" y="2011"/>
                    </a:lnTo>
                    <a:lnTo>
                      <a:pt x="446" y="2029"/>
                    </a:lnTo>
                    <a:lnTo>
                      <a:pt x="446" y="2029"/>
                    </a:lnTo>
                    <a:lnTo>
                      <a:pt x="446" y="2032"/>
                    </a:lnTo>
                    <a:lnTo>
                      <a:pt x="446" y="2035"/>
                    </a:lnTo>
                    <a:lnTo>
                      <a:pt x="448" y="2038"/>
                    </a:lnTo>
                    <a:lnTo>
                      <a:pt x="451" y="2039"/>
                    </a:lnTo>
                    <a:lnTo>
                      <a:pt x="451" y="2039"/>
                    </a:lnTo>
                    <a:lnTo>
                      <a:pt x="466" y="2040"/>
                    </a:lnTo>
                    <a:lnTo>
                      <a:pt x="482" y="2041"/>
                    </a:lnTo>
                    <a:lnTo>
                      <a:pt x="497" y="2040"/>
                    </a:lnTo>
                    <a:lnTo>
                      <a:pt x="512" y="2039"/>
                    </a:lnTo>
                    <a:lnTo>
                      <a:pt x="527" y="2036"/>
                    </a:lnTo>
                    <a:lnTo>
                      <a:pt x="543" y="2032"/>
                    </a:lnTo>
                    <a:lnTo>
                      <a:pt x="558" y="2029"/>
                    </a:lnTo>
                    <a:lnTo>
                      <a:pt x="572" y="2024"/>
                    </a:lnTo>
                    <a:lnTo>
                      <a:pt x="572" y="2024"/>
                    </a:lnTo>
                    <a:lnTo>
                      <a:pt x="600" y="2011"/>
                    </a:lnTo>
                    <a:lnTo>
                      <a:pt x="628" y="1998"/>
                    </a:lnTo>
                    <a:lnTo>
                      <a:pt x="656" y="1985"/>
                    </a:lnTo>
                    <a:lnTo>
                      <a:pt x="684" y="1973"/>
                    </a:lnTo>
                    <a:lnTo>
                      <a:pt x="684" y="1973"/>
                    </a:lnTo>
                    <a:lnTo>
                      <a:pt x="672" y="1966"/>
                    </a:lnTo>
                    <a:lnTo>
                      <a:pt x="672" y="1966"/>
                    </a:lnTo>
                    <a:lnTo>
                      <a:pt x="671" y="1978"/>
                    </a:lnTo>
                    <a:lnTo>
                      <a:pt x="670" y="1989"/>
                    </a:lnTo>
                    <a:lnTo>
                      <a:pt x="667" y="2001"/>
                    </a:lnTo>
                    <a:lnTo>
                      <a:pt x="663" y="2012"/>
                    </a:lnTo>
                    <a:lnTo>
                      <a:pt x="656" y="2034"/>
                    </a:lnTo>
                    <a:lnTo>
                      <a:pt x="645" y="2055"/>
                    </a:lnTo>
                    <a:lnTo>
                      <a:pt x="645" y="2055"/>
                    </a:lnTo>
                    <a:lnTo>
                      <a:pt x="645" y="2058"/>
                    </a:lnTo>
                    <a:lnTo>
                      <a:pt x="645" y="2060"/>
                    </a:lnTo>
                    <a:lnTo>
                      <a:pt x="647" y="2063"/>
                    </a:lnTo>
                    <a:lnTo>
                      <a:pt x="649" y="2066"/>
                    </a:lnTo>
                    <a:lnTo>
                      <a:pt x="652" y="2067"/>
                    </a:lnTo>
                    <a:lnTo>
                      <a:pt x="654" y="2067"/>
                    </a:lnTo>
                    <a:lnTo>
                      <a:pt x="657" y="2066"/>
                    </a:lnTo>
                    <a:lnTo>
                      <a:pt x="659" y="2063"/>
                    </a:lnTo>
                    <a:lnTo>
                      <a:pt x="659" y="2063"/>
                    </a:lnTo>
                    <a:lnTo>
                      <a:pt x="668" y="2039"/>
                    </a:lnTo>
                    <a:lnTo>
                      <a:pt x="679" y="2016"/>
                    </a:lnTo>
                    <a:lnTo>
                      <a:pt x="681" y="2003"/>
                    </a:lnTo>
                    <a:lnTo>
                      <a:pt x="685" y="1990"/>
                    </a:lnTo>
                    <a:lnTo>
                      <a:pt x="686" y="1979"/>
                    </a:lnTo>
                    <a:lnTo>
                      <a:pt x="687" y="1966"/>
                    </a:lnTo>
                    <a:lnTo>
                      <a:pt x="687" y="1966"/>
                    </a:lnTo>
                    <a:lnTo>
                      <a:pt x="686" y="1961"/>
                    </a:lnTo>
                    <a:lnTo>
                      <a:pt x="684" y="1960"/>
                    </a:lnTo>
                    <a:lnTo>
                      <a:pt x="680" y="1959"/>
                    </a:lnTo>
                    <a:lnTo>
                      <a:pt x="676" y="1959"/>
                    </a:lnTo>
                    <a:lnTo>
                      <a:pt x="676" y="1959"/>
                    </a:lnTo>
                    <a:lnTo>
                      <a:pt x="649" y="1971"/>
                    </a:lnTo>
                    <a:lnTo>
                      <a:pt x="623" y="1984"/>
                    </a:lnTo>
                    <a:lnTo>
                      <a:pt x="596" y="1997"/>
                    </a:lnTo>
                    <a:lnTo>
                      <a:pt x="569" y="2007"/>
                    </a:lnTo>
                    <a:lnTo>
                      <a:pt x="541" y="2017"/>
                    </a:lnTo>
                    <a:lnTo>
                      <a:pt x="527" y="2020"/>
                    </a:lnTo>
                    <a:lnTo>
                      <a:pt x="513" y="2024"/>
                    </a:lnTo>
                    <a:lnTo>
                      <a:pt x="499" y="2025"/>
                    </a:lnTo>
                    <a:lnTo>
                      <a:pt x="485" y="2026"/>
                    </a:lnTo>
                    <a:lnTo>
                      <a:pt x="470" y="2025"/>
                    </a:lnTo>
                    <a:lnTo>
                      <a:pt x="455" y="2024"/>
                    </a:lnTo>
                    <a:lnTo>
                      <a:pt x="455" y="2024"/>
                    </a:lnTo>
                    <a:lnTo>
                      <a:pt x="460" y="2034"/>
                    </a:lnTo>
                    <a:lnTo>
                      <a:pt x="460" y="2034"/>
                    </a:lnTo>
                    <a:lnTo>
                      <a:pt x="469" y="2016"/>
                    </a:lnTo>
                    <a:lnTo>
                      <a:pt x="480" y="1997"/>
                    </a:lnTo>
                    <a:lnTo>
                      <a:pt x="492" y="1979"/>
                    </a:lnTo>
                    <a:lnTo>
                      <a:pt x="503" y="1960"/>
                    </a:lnTo>
                    <a:lnTo>
                      <a:pt x="512" y="1941"/>
                    </a:lnTo>
                    <a:lnTo>
                      <a:pt x="516" y="1932"/>
                    </a:lnTo>
                    <a:lnTo>
                      <a:pt x="518" y="1922"/>
                    </a:lnTo>
                    <a:lnTo>
                      <a:pt x="520" y="1912"/>
                    </a:lnTo>
                    <a:lnTo>
                      <a:pt x="520" y="1901"/>
                    </a:lnTo>
                    <a:lnTo>
                      <a:pt x="518" y="1891"/>
                    </a:lnTo>
                    <a:lnTo>
                      <a:pt x="516" y="1881"/>
                    </a:lnTo>
                    <a:lnTo>
                      <a:pt x="516" y="1881"/>
                    </a:lnTo>
                    <a:lnTo>
                      <a:pt x="515" y="1878"/>
                    </a:lnTo>
                    <a:lnTo>
                      <a:pt x="512" y="1877"/>
                    </a:lnTo>
                    <a:lnTo>
                      <a:pt x="509" y="1876"/>
                    </a:lnTo>
                    <a:lnTo>
                      <a:pt x="506" y="1876"/>
                    </a:lnTo>
                    <a:lnTo>
                      <a:pt x="506" y="1876"/>
                    </a:lnTo>
                    <a:lnTo>
                      <a:pt x="470" y="1891"/>
                    </a:lnTo>
                    <a:lnTo>
                      <a:pt x="435" y="1909"/>
                    </a:lnTo>
                    <a:lnTo>
                      <a:pt x="398" y="1927"/>
                    </a:lnTo>
                    <a:lnTo>
                      <a:pt x="380" y="1934"/>
                    </a:lnTo>
                    <a:lnTo>
                      <a:pt x="361" y="1942"/>
                    </a:lnTo>
                    <a:lnTo>
                      <a:pt x="343" y="1948"/>
                    </a:lnTo>
                    <a:lnTo>
                      <a:pt x="324" y="1954"/>
                    </a:lnTo>
                    <a:lnTo>
                      <a:pt x="305" y="1957"/>
                    </a:lnTo>
                    <a:lnTo>
                      <a:pt x="286" y="1960"/>
                    </a:lnTo>
                    <a:lnTo>
                      <a:pt x="267" y="1961"/>
                    </a:lnTo>
                    <a:lnTo>
                      <a:pt x="248" y="1959"/>
                    </a:lnTo>
                    <a:lnTo>
                      <a:pt x="227" y="1955"/>
                    </a:lnTo>
                    <a:lnTo>
                      <a:pt x="208" y="1948"/>
                    </a:lnTo>
                    <a:lnTo>
                      <a:pt x="208" y="1948"/>
                    </a:lnTo>
                    <a:lnTo>
                      <a:pt x="211" y="1961"/>
                    </a:lnTo>
                    <a:lnTo>
                      <a:pt x="211" y="1961"/>
                    </a:lnTo>
                    <a:lnTo>
                      <a:pt x="222" y="1946"/>
                    </a:lnTo>
                    <a:lnTo>
                      <a:pt x="234" y="1931"/>
                    </a:lnTo>
                    <a:lnTo>
                      <a:pt x="244" y="1914"/>
                    </a:lnTo>
                    <a:lnTo>
                      <a:pt x="253" y="1898"/>
                    </a:lnTo>
                    <a:lnTo>
                      <a:pt x="253" y="1898"/>
                    </a:lnTo>
                    <a:lnTo>
                      <a:pt x="259" y="1881"/>
                    </a:lnTo>
                    <a:lnTo>
                      <a:pt x="264" y="1864"/>
                    </a:lnTo>
                    <a:lnTo>
                      <a:pt x="265" y="1856"/>
                    </a:lnTo>
                    <a:lnTo>
                      <a:pt x="267" y="1847"/>
                    </a:lnTo>
                    <a:lnTo>
                      <a:pt x="267" y="1839"/>
                    </a:lnTo>
                    <a:lnTo>
                      <a:pt x="264" y="1830"/>
                    </a:lnTo>
                    <a:lnTo>
                      <a:pt x="264" y="1830"/>
                    </a:lnTo>
                    <a:lnTo>
                      <a:pt x="263" y="1826"/>
                    </a:lnTo>
                    <a:lnTo>
                      <a:pt x="260" y="1825"/>
                    </a:lnTo>
                    <a:lnTo>
                      <a:pt x="257" y="1824"/>
                    </a:lnTo>
                    <a:lnTo>
                      <a:pt x="254" y="1825"/>
                    </a:lnTo>
                    <a:lnTo>
                      <a:pt x="254" y="1825"/>
                    </a:lnTo>
                    <a:lnTo>
                      <a:pt x="234" y="1835"/>
                    </a:lnTo>
                    <a:lnTo>
                      <a:pt x="212" y="1844"/>
                    </a:lnTo>
                    <a:lnTo>
                      <a:pt x="189" y="1850"/>
                    </a:lnTo>
                    <a:lnTo>
                      <a:pt x="166" y="1856"/>
                    </a:lnTo>
                    <a:lnTo>
                      <a:pt x="143" y="1859"/>
                    </a:lnTo>
                    <a:lnTo>
                      <a:pt x="119" y="1861"/>
                    </a:lnTo>
                    <a:lnTo>
                      <a:pt x="96" y="1859"/>
                    </a:lnTo>
                    <a:lnTo>
                      <a:pt x="74" y="1856"/>
                    </a:lnTo>
                    <a:lnTo>
                      <a:pt x="74" y="1856"/>
                    </a:lnTo>
                    <a:lnTo>
                      <a:pt x="77" y="1868"/>
                    </a:lnTo>
                    <a:lnTo>
                      <a:pt x="77" y="1868"/>
                    </a:lnTo>
                    <a:lnTo>
                      <a:pt x="108" y="1835"/>
                    </a:lnTo>
                    <a:lnTo>
                      <a:pt x="137" y="1801"/>
                    </a:lnTo>
                    <a:lnTo>
                      <a:pt x="165" y="1765"/>
                    </a:lnTo>
                    <a:lnTo>
                      <a:pt x="178" y="1746"/>
                    </a:lnTo>
                    <a:lnTo>
                      <a:pt x="189" y="1728"/>
                    </a:lnTo>
                    <a:lnTo>
                      <a:pt x="189" y="1728"/>
                    </a:lnTo>
                    <a:lnTo>
                      <a:pt x="201" y="1709"/>
                    </a:lnTo>
                    <a:lnTo>
                      <a:pt x="211" y="1690"/>
                    </a:lnTo>
                    <a:lnTo>
                      <a:pt x="220" y="1671"/>
                    </a:lnTo>
                    <a:lnTo>
                      <a:pt x="227" y="1649"/>
                    </a:lnTo>
                    <a:lnTo>
                      <a:pt x="234" y="1629"/>
                    </a:lnTo>
                    <a:lnTo>
                      <a:pt x="237" y="1607"/>
                    </a:lnTo>
                    <a:lnTo>
                      <a:pt x="237" y="1597"/>
                    </a:lnTo>
                    <a:lnTo>
                      <a:pt x="237" y="1586"/>
                    </a:lnTo>
                    <a:lnTo>
                      <a:pt x="236" y="1576"/>
                    </a:lnTo>
                    <a:lnTo>
                      <a:pt x="234" y="1565"/>
                    </a:lnTo>
                    <a:lnTo>
                      <a:pt x="234" y="1565"/>
                    </a:lnTo>
                    <a:lnTo>
                      <a:pt x="232" y="1562"/>
                    </a:lnTo>
                    <a:lnTo>
                      <a:pt x="229" y="1560"/>
                    </a:lnTo>
                    <a:lnTo>
                      <a:pt x="225" y="1560"/>
                    </a:lnTo>
                    <a:lnTo>
                      <a:pt x="221" y="1562"/>
                    </a:lnTo>
                    <a:lnTo>
                      <a:pt x="221" y="1562"/>
                    </a:lnTo>
                    <a:lnTo>
                      <a:pt x="211" y="1572"/>
                    </a:lnTo>
                    <a:lnTo>
                      <a:pt x="199" y="1582"/>
                    </a:lnTo>
                    <a:lnTo>
                      <a:pt x="187" y="1591"/>
                    </a:lnTo>
                    <a:lnTo>
                      <a:pt x="175" y="1598"/>
                    </a:lnTo>
                    <a:lnTo>
                      <a:pt x="163" y="1606"/>
                    </a:lnTo>
                    <a:lnTo>
                      <a:pt x="150" y="1612"/>
                    </a:lnTo>
                    <a:lnTo>
                      <a:pt x="137" y="1618"/>
                    </a:lnTo>
                    <a:lnTo>
                      <a:pt x="123" y="1623"/>
                    </a:lnTo>
                    <a:lnTo>
                      <a:pt x="110" y="1626"/>
                    </a:lnTo>
                    <a:lnTo>
                      <a:pt x="96" y="1630"/>
                    </a:lnTo>
                    <a:lnTo>
                      <a:pt x="82" y="1633"/>
                    </a:lnTo>
                    <a:lnTo>
                      <a:pt x="67" y="1634"/>
                    </a:lnTo>
                    <a:lnTo>
                      <a:pt x="53" y="1635"/>
                    </a:lnTo>
                    <a:lnTo>
                      <a:pt x="38" y="1635"/>
                    </a:lnTo>
                    <a:lnTo>
                      <a:pt x="24" y="1634"/>
                    </a:lnTo>
                    <a:lnTo>
                      <a:pt x="9" y="1632"/>
                    </a:lnTo>
                    <a:lnTo>
                      <a:pt x="9" y="1632"/>
                    </a:lnTo>
                    <a:lnTo>
                      <a:pt x="13" y="1644"/>
                    </a:lnTo>
                    <a:lnTo>
                      <a:pt x="13" y="1644"/>
                    </a:lnTo>
                    <a:lnTo>
                      <a:pt x="34" y="1626"/>
                    </a:lnTo>
                    <a:lnTo>
                      <a:pt x="57" y="1610"/>
                    </a:lnTo>
                    <a:lnTo>
                      <a:pt x="81" y="1596"/>
                    </a:lnTo>
                    <a:lnTo>
                      <a:pt x="105" y="1582"/>
                    </a:lnTo>
                    <a:lnTo>
                      <a:pt x="131" y="1567"/>
                    </a:lnTo>
                    <a:lnTo>
                      <a:pt x="155" y="1553"/>
                    </a:lnTo>
                    <a:lnTo>
                      <a:pt x="178" y="1536"/>
                    </a:lnTo>
                    <a:lnTo>
                      <a:pt x="199" y="1518"/>
                    </a:lnTo>
                    <a:lnTo>
                      <a:pt x="199" y="1518"/>
                    </a:lnTo>
                    <a:lnTo>
                      <a:pt x="208" y="1511"/>
                    </a:lnTo>
                    <a:lnTo>
                      <a:pt x="216" y="1502"/>
                    </a:lnTo>
                    <a:lnTo>
                      <a:pt x="224" y="1492"/>
                    </a:lnTo>
                    <a:lnTo>
                      <a:pt x="230" y="1481"/>
                    </a:lnTo>
                    <a:lnTo>
                      <a:pt x="241" y="1461"/>
                    </a:lnTo>
                    <a:lnTo>
                      <a:pt x="250" y="1438"/>
                    </a:lnTo>
                    <a:lnTo>
                      <a:pt x="258" y="1415"/>
                    </a:lnTo>
                    <a:lnTo>
                      <a:pt x="263" y="1391"/>
                    </a:lnTo>
                    <a:lnTo>
                      <a:pt x="268" y="1368"/>
                    </a:lnTo>
                    <a:lnTo>
                      <a:pt x="272" y="1344"/>
                    </a:lnTo>
                    <a:lnTo>
                      <a:pt x="272" y="1344"/>
                    </a:lnTo>
                    <a:lnTo>
                      <a:pt x="274" y="1318"/>
                    </a:lnTo>
                    <a:lnTo>
                      <a:pt x="277" y="1290"/>
                    </a:lnTo>
                    <a:lnTo>
                      <a:pt x="279" y="1237"/>
                    </a:lnTo>
                    <a:lnTo>
                      <a:pt x="278" y="1184"/>
                    </a:lnTo>
                    <a:lnTo>
                      <a:pt x="276" y="1130"/>
                    </a:lnTo>
                    <a:lnTo>
                      <a:pt x="276" y="1130"/>
                    </a:lnTo>
                    <a:lnTo>
                      <a:pt x="269" y="1063"/>
                    </a:lnTo>
                    <a:lnTo>
                      <a:pt x="268" y="1028"/>
                    </a:lnTo>
                    <a:lnTo>
                      <a:pt x="267" y="994"/>
                    </a:lnTo>
                    <a:lnTo>
                      <a:pt x="267" y="994"/>
                    </a:lnTo>
                    <a:lnTo>
                      <a:pt x="269" y="965"/>
                    </a:lnTo>
                    <a:lnTo>
                      <a:pt x="271" y="949"/>
                    </a:lnTo>
                    <a:lnTo>
                      <a:pt x="273" y="935"/>
                    </a:lnTo>
                    <a:lnTo>
                      <a:pt x="277" y="921"/>
                    </a:lnTo>
                    <a:lnTo>
                      <a:pt x="281" y="907"/>
                    </a:lnTo>
                    <a:lnTo>
                      <a:pt x="287" y="893"/>
                    </a:lnTo>
                    <a:lnTo>
                      <a:pt x="295" y="881"/>
                    </a:lnTo>
                    <a:lnTo>
                      <a:pt x="295" y="881"/>
                    </a:lnTo>
                    <a:lnTo>
                      <a:pt x="302" y="872"/>
                    </a:lnTo>
                    <a:lnTo>
                      <a:pt x="311" y="863"/>
                    </a:lnTo>
                    <a:lnTo>
                      <a:pt x="328" y="846"/>
                    </a:lnTo>
                    <a:lnTo>
                      <a:pt x="366" y="816"/>
                    </a:lnTo>
                    <a:lnTo>
                      <a:pt x="366" y="816"/>
                    </a:lnTo>
                    <a:lnTo>
                      <a:pt x="380" y="804"/>
                    </a:lnTo>
                    <a:lnTo>
                      <a:pt x="393" y="791"/>
                    </a:lnTo>
                    <a:lnTo>
                      <a:pt x="403" y="779"/>
                    </a:lnTo>
                    <a:lnTo>
                      <a:pt x="408" y="771"/>
                    </a:lnTo>
                    <a:lnTo>
                      <a:pt x="412" y="763"/>
                    </a:lnTo>
                    <a:lnTo>
                      <a:pt x="412" y="763"/>
                    </a:lnTo>
                    <a:lnTo>
                      <a:pt x="413" y="757"/>
                    </a:lnTo>
                    <a:lnTo>
                      <a:pt x="414" y="752"/>
                    </a:lnTo>
                    <a:lnTo>
                      <a:pt x="414" y="739"/>
                    </a:lnTo>
                    <a:lnTo>
                      <a:pt x="414" y="739"/>
                    </a:lnTo>
                    <a:lnTo>
                      <a:pt x="418" y="709"/>
                    </a:lnTo>
                    <a:lnTo>
                      <a:pt x="418" y="709"/>
                    </a:lnTo>
                    <a:lnTo>
                      <a:pt x="427" y="649"/>
                    </a:lnTo>
                    <a:lnTo>
                      <a:pt x="427" y="649"/>
                    </a:lnTo>
                    <a:lnTo>
                      <a:pt x="438" y="590"/>
                    </a:lnTo>
                    <a:lnTo>
                      <a:pt x="445" y="561"/>
                    </a:lnTo>
                    <a:lnTo>
                      <a:pt x="452" y="532"/>
                    </a:lnTo>
                    <a:lnTo>
                      <a:pt x="452" y="532"/>
                    </a:lnTo>
                    <a:lnTo>
                      <a:pt x="461" y="504"/>
                    </a:lnTo>
                    <a:lnTo>
                      <a:pt x="471" y="475"/>
                    </a:lnTo>
                    <a:lnTo>
                      <a:pt x="482" y="447"/>
                    </a:lnTo>
                    <a:lnTo>
                      <a:pt x="494" y="419"/>
                    </a:lnTo>
                    <a:lnTo>
                      <a:pt x="507" y="392"/>
                    </a:lnTo>
                    <a:lnTo>
                      <a:pt x="521" y="366"/>
                    </a:lnTo>
                    <a:lnTo>
                      <a:pt x="536" y="340"/>
                    </a:lnTo>
                    <a:lnTo>
                      <a:pt x="554" y="315"/>
                    </a:lnTo>
                    <a:lnTo>
                      <a:pt x="554" y="315"/>
                    </a:lnTo>
                    <a:lnTo>
                      <a:pt x="569" y="295"/>
                    </a:lnTo>
                    <a:lnTo>
                      <a:pt x="587" y="275"/>
                    </a:lnTo>
                    <a:lnTo>
                      <a:pt x="604" y="256"/>
                    </a:lnTo>
                    <a:lnTo>
                      <a:pt x="623" y="237"/>
                    </a:lnTo>
                    <a:lnTo>
                      <a:pt x="642" y="219"/>
                    </a:lnTo>
                    <a:lnTo>
                      <a:pt x="661" y="201"/>
                    </a:lnTo>
                    <a:lnTo>
                      <a:pt x="701" y="168"/>
                    </a:lnTo>
                    <a:lnTo>
                      <a:pt x="701" y="168"/>
                    </a:lnTo>
                    <a:lnTo>
                      <a:pt x="743" y="137"/>
                    </a:lnTo>
                    <a:lnTo>
                      <a:pt x="765" y="122"/>
                    </a:lnTo>
                    <a:lnTo>
                      <a:pt x="788" y="107"/>
                    </a:lnTo>
                    <a:lnTo>
                      <a:pt x="811" y="93"/>
                    </a:lnTo>
                    <a:lnTo>
                      <a:pt x="835" y="80"/>
                    </a:lnTo>
                    <a:lnTo>
                      <a:pt x="860" y="68"/>
                    </a:lnTo>
                    <a:lnTo>
                      <a:pt x="884" y="58"/>
                    </a:lnTo>
                    <a:lnTo>
                      <a:pt x="910" y="49"/>
                    </a:lnTo>
                    <a:lnTo>
                      <a:pt x="937" y="42"/>
                    </a:lnTo>
                    <a:lnTo>
                      <a:pt x="962" y="37"/>
                    </a:lnTo>
                    <a:lnTo>
                      <a:pt x="989" y="34"/>
                    </a:lnTo>
                    <a:lnTo>
                      <a:pt x="1014" y="33"/>
                    </a:lnTo>
                    <a:lnTo>
                      <a:pt x="1041" y="35"/>
                    </a:lnTo>
                    <a:lnTo>
                      <a:pt x="1067" y="40"/>
                    </a:lnTo>
                    <a:lnTo>
                      <a:pt x="1093" y="47"/>
                    </a:lnTo>
                    <a:lnTo>
                      <a:pt x="1093" y="47"/>
                    </a:lnTo>
                    <a:lnTo>
                      <a:pt x="1107" y="53"/>
                    </a:lnTo>
                    <a:lnTo>
                      <a:pt x="1118" y="61"/>
                    </a:lnTo>
                    <a:lnTo>
                      <a:pt x="1118" y="61"/>
                    </a:lnTo>
                    <a:lnTo>
                      <a:pt x="1121" y="62"/>
                    </a:lnTo>
                    <a:lnTo>
                      <a:pt x="1123" y="62"/>
                    </a:lnTo>
                    <a:lnTo>
                      <a:pt x="1128" y="60"/>
                    </a:lnTo>
                    <a:lnTo>
                      <a:pt x="1128" y="60"/>
                    </a:lnTo>
                    <a:lnTo>
                      <a:pt x="1137" y="53"/>
                    </a:lnTo>
                    <a:lnTo>
                      <a:pt x="1148" y="47"/>
                    </a:lnTo>
                    <a:lnTo>
                      <a:pt x="1158" y="42"/>
                    </a:lnTo>
                    <a:lnTo>
                      <a:pt x="1169" y="37"/>
                    </a:lnTo>
                    <a:lnTo>
                      <a:pt x="1192" y="29"/>
                    </a:lnTo>
                    <a:lnTo>
                      <a:pt x="1215" y="23"/>
                    </a:lnTo>
                    <a:lnTo>
                      <a:pt x="1239" y="19"/>
                    </a:lnTo>
                    <a:lnTo>
                      <a:pt x="1263" y="16"/>
                    </a:lnTo>
                    <a:lnTo>
                      <a:pt x="1287" y="16"/>
                    </a:lnTo>
                    <a:lnTo>
                      <a:pt x="1310" y="16"/>
                    </a:lnTo>
                    <a:lnTo>
                      <a:pt x="1310" y="16"/>
                    </a:lnTo>
                    <a:lnTo>
                      <a:pt x="1337" y="16"/>
                    </a:lnTo>
                    <a:lnTo>
                      <a:pt x="1364" y="18"/>
                    </a:lnTo>
                    <a:lnTo>
                      <a:pt x="1389" y="21"/>
                    </a:lnTo>
                    <a:lnTo>
                      <a:pt x="1416" y="25"/>
                    </a:lnTo>
                    <a:lnTo>
                      <a:pt x="1442" y="29"/>
                    </a:lnTo>
                    <a:lnTo>
                      <a:pt x="1468" y="35"/>
                    </a:lnTo>
                    <a:lnTo>
                      <a:pt x="1495" y="42"/>
                    </a:lnTo>
                    <a:lnTo>
                      <a:pt x="1520" y="49"/>
                    </a:lnTo>
                    <a:lnTo>
                      <a:pt x="1520" y="49"/>
                    </a:lnTo>
                    <a:lnTo>
                      <a:pt x="1542" y="58"/>
                    </a:lnTo>
                    <a:lnTo>
                      <a:pt x="1563" y="67"/>
                    </a:lnTo>
                    <a:lnTo>
                      <a:pt x="1585" y="77"/>
                    </a:lnTo>
                    <a:lnTo>
                      <a:pt x="1605" y="90"/>
                    </a:lnTo>
                    <a:lnTo>
                      <a:pt x="1605" y="90"/>
                    </a:lnTo>
                    <a:lnTo>
                      <a:pt x="1631" y="109"/>
                    </a:lnTo>
                    <a:lnTo>
                      <a:pt x="1655" y="130"/>
                    </a:lnTo>
                    <a:lnTo>
                      <a:pt x="1678" y="153"/>
                    </a:lnTo>
                    <a:lnTo>
                      <a:pt x="1699" y="175"/>
                    </a:lnTo>
                    <a:lnTo>
                      <a:pt x="1699" y="175"/>
                    </a:lnTo>
                    <a:lnTo>
                      <a:pt x="1720" y="202"/>
                    </a:lnTo>
                    <a:lnTo>
                      <a:pt x="1740" y="229"/>
                    </a:lnTo>
                    <a:lnTo>
                      <a:pt x="1759" y="257"/>
                    </a:lnTo>
                    <a:lnTo>
                      <a:pt x="1777" y="285"/>
                    </a:lnTo>
                    <a:lnTo>
                      <a:pt x="1792" y="314"/>
                    </a:lnTo>
                    <a:lnTo>
                      <a:pt x="1807" y="345"/>
                    </a:lnTo>
                    <a:lnTo>
                      <a:pt x="1821" y="375"/>
                    </a:lnTo>
                    <a:lnTo>
                      <a:pt x="1833" y="407"/>
                    </a:lnTo>
                    <a:lnTo>
                      <a:pt x="1833" y="407"/>
                    </a:lnTo>
                    <a:lnTo>
                      <a:pt x="1844" y="441"/>
                    </a:lnTo>
                    <a:lnTo>
                      <a:pt x="1854" y="476"/>
                    </a:lnTo>
                    <a:lnTo>
                      <a:pt x="1863" y="511"/>
                    </a:lnTo>
                    <a:lnTo>
                      <a:pt x="1871" y="547"/>
                    </a:lnTo>
                    <a:lnTo>
                      <a:pt x="1878" y="583"/>
                    </a:lnTo>
                    <a:lnTo>
                      <a:pt x="1883" y="618"/>
                    </a:lnTo>
                    <a:lnTo>
                      <a:pt x="1894" y="691"/>
                    </a:lnTo>
                    <a:lnTo>
                      <a:pt x="1894" y="691"/>
                    </a:lnTo>
                    <a:lnTo>
                      <a:pt x="1900" y="757"/>
                    </a:lnTo>
                    <a:lnTo>
                      <a:pt x="1903" y="790"/>
                    </a:lnTo>
                    <a:lnTo>
                      <a:pt x="1908" y="823"/>
                    </a:lnTo>
                    <a:lnTo>
                      <a:pt x="1908" y="823"/>
                    </a:lnTo>
                    <a:lnTo>
                      <a:pt x="1914" y="847"/>
                    </a:lnTo>
                    <a:lnTo>
                      <a:pt x="1922" y="872"/>
                    </a:lnTo>
                    <a:lnTo>
                      <a:pt x="1933" y="893"/>
                    </a:lnTo>
                    <a:lnTo>
                      <a:pt x="1947" y="915"/>
                    </a:lnTo>
                    <a:lnTo>
                      <a:pt x="1947" y="915"/>
                    </a:lnTo>
                    <a:lnTo>
                      <a:pt x="1958" y="928"/>
                    </a:lnTo>
                    <a:lnTo>
                      <a:pt x="1969" y="940"/>
                    </a:lnTo>
                    <a:lnTo>
                      <a:pt x="1993" y="965"/>
                    </a:lnTo>
                    <a:lnTo>
                      <a:pt x="2017" y="989"/>
                    </a:lnTo>
                    <a:lnTo>
                      <a:pt x="2039" y="1013"/>
                    </a:lnTo>
                    <a:lnTo>
                      <a:pt x="2039" y="1013"/>
                    </a:lnTo>
                    <a:lnTo>
                      <a:pt x="2050" y="1028"/>
                    </a:lnTo>
                    <a:lnTo>
                      <a:pt x="2060" y="1043"/>
                    </a:lnTo>
                    <a:lnTo>
                      <a:pt x="2069" y="1059"/>
                    </a:lnTo>
                    <a:lnTo>
                      <a:pt x="2078" y="1074"/>
                    </a:lnTo>
                    <a:lnTo>
                      <a:pt x="2084" y="1091"/>
                    </a:lnTo>
                    <a:lnTo>
                      <a:pt x="2091" y="1108"/>
                    </a:lnTo>
                    <a:lnTo>
                      <a:pt x="2094" y="1126"/>
                    </a:lnTo>
                    <a:lnTo>
                      <a:pt x="2097" y="1144"/>
                    </a:lnTo>
                    <a:lnTo>
                      <a:pt x="2097" y="1144"/>
                    </a:lnTo>
                    <a:lnTo>
                      <a:pt x="2098" y="1161"/>
                    </a:lnTo>
                    <a:lnTo>
                      <a:pt x="2098" y="1178"/>
                    </a:lnTo>
                    <a:lnTo>
                      <a:pt x="2097" y="1195"/>
                    </a:lnTo>
                    <a:lnTo>
                      <a:pt x="2096" y="1212"/>
                    </a:lnTo>
                    <a:lnTo>
                      <a:pt x="2091" y="1245"/>
                    </a:lnTo>
                    <a:lnTo>
                      <a:pt x="2083" y="1276"/>
                    </a:lnTo>
                    <a:lnTo>
                      <a:pt x="2074" y="1310"/>
                    </a:lnTo>
                    <a:lnTo>
                      <a:pt x="2064" y="1343"/>
                    </a:lnTo>
                    <a:lnTo>
                      <a:pt x="2054" y="1374"/>
                    </a:lnTo>
                    <a:lnTo>
                      <a:pt x="2046" y="1406"/>
                    </a:lnTo>
                    <a:lnTo>
                      <a:pt x="2046" y="1406"/>
                    </a:lnTo>
                    <a:lnTo>
                      <a:pt x="2039" y="1439"/>
                    </a:lnTo>
                    <a:lnTo>
                      <a:pt x="2033" y="1474"/>
                    </a:lnTo>
                    <a:lnTo>
                      <a:pt x="2028" y="1508"/>
                    </a:lnTo>
                    <a:lnTo>
                      <a:pt x="2025" y="1541"/>
                    </a:lnTo>
                    <a:lnTo>
                      <a:pt x="2025" y="1541"/>
                    </a:lnTo>
                    <a:lnTo>
                      <a:pt x="2023" y="1576"/>
                    </a:lnTo>
                    <a:lnTo>
                      <a:pt x="2022" y="1609"/>
                    </a:lnTo>
                    <a:lnTo>
                      <a:pt x="2025" y="1642"/>
                    </a:lnTo>
                    <a:lnTo>
                      <a:pt x="2026" y="1658"/>
                    </a:lnTo>
                    <a:lnTo>
                      <a:pt x="2028" y="1675"/>
                    </a:lnTo>
                    <a:lnTo>
                      <a:pt x="2028" y="1675"/>
                    </a:lnTo>
                    <a:lnTo>
                      <a:pt x="2032" y="1691"/>
                    </a:lnTo>
                    <a:lnTo>
                      <a:pt x="2037" y="1707"/>
                    </a:lnTo>
                    <a:lnTo>
                      <a:pt x="2042" y="1721"/>
                    </a:lnTo>
                    <a:lnTo>
                      <a:pt x="2049" y="1736"/>
                    </a:lnTo>
                    <a:lnTo>
                      <a:pt x="2055" y="1750"/>
                    </a:lnTo>
                    <a:lnTo>
                      <a:pt x="2063" y="1764"/>
                    </a:lnTo>
                    <a:lnTo>
                      <a:pt x="2080" y="1791"/>
                    </a:lnTo>
                    <a:lnTo>
                      <a:pt x="2100" y="1815"/>
                    </a:lnTo>
                    <a:lnTo>
                      <a:pt x="2120" y="1839"/>
                    </a:lnTo>
                    <a:lnTo>
                      <a:pt x="2143" y="1862"/>
                    </a:lnTo>
                    <a:lnTo>
                      <a:pt x="2167" y="1882"/>
                    </a:lnTo>
                    <a:lnTo>
                      <a:pt x="2167" y="1882"/>
                    </a:lnTo>
                    <a:lnTo>
                      <a:pt x="2215" y="1923"/>
                    </a:lnTo>
                    <a:lnTo>
                      <a:pt x="2215" y="1923"/>
                    </a:lnTo>
                    <a:lnTo>
                      <a:pt x="2219" y="1910"/>
                    </a:lnTo>
                    <a:lnTo>
                      <a:pt x="2219" y="1910"/>
                    </a:lnTo>
                    <a:lnTo>
                      <a:pt x="2200" y="1913"/>
                    </a:lnTo>
                    <a:lnTo>
                      <a:pt x="2181" y="1915"/>
                    </a:lnTo>
                    <a:lnTo>
                      <a:pt x="2162" y="1915"/>
                    </a:lnTo>
                    <a:lnTo>
                      <a:pt x="2141" y="1914"/>
                    </a:lnTo>
                    <a:lnTo>
                      <a:pt x="2122" y="1913"/>
                    </a:lnTo>
                    <a:lnTo>
                      <a:pt x="2103" y="1910"/>
                    </a:lnTo>
                    <a:lnTo>
                      <a:pt x="2065" y="1904"/>
                    </a:lnTo>
                    <a:lnTo>
                      <a:pt x="2065" y="1904"/>
                    </a:lnTo>
                    <a:lnTo>
                      <a:pt x="2061" y="1904"/>
                    </a:lnTo>
                    <a:lnTo>
                      <a:pt x="2059" y="1905"/>
                    </a:lnTo>
                    <a:lnTo>
                      <a:pt x="2056" y="1908"/>
                    </a:lnTo>
                    <a:lnTo>
                      <a:pt x="2055" y="1910"/>
                    </a:lnTo>
                    <a:lnTo>
                      <a:pt x="2055" y="1910"/>
                    </a:lnTo>
                    <a:lnTo>
                      <a:pt x="2055" y="1920"/>
                    </a:lnTo>
                    <a:lnTo>
                      <a:pt x="2056" y="1931"/>
                    </a:lnTo>
                    <a:lnTo>
                      <a:pt x="2059" y="1940"/>
                    </a:lnTo>
                    <a:lnTo>
                      <a:pt x="2061" y="1948"/>
                    </a:lnTo>
                    <a:lnTo>
                      <a:pt x="2070" y="1966"/>
                    </a:lnTo>
                    <a:lnTo>
                      <a:pt x="2080" y="1983"/>
                    </a:lnTo>
                    <a:lnTo>
                      <a:pt x="2080" y="1983"/>
                    </a:lnTo>
                    <a:lnTo>
                      <a:pt x="2087" y="1971"/>
                    </a:lnTo>
                    <a:lnTo>
                      <a:pt x="2087" y="1971"/>
                    </a:lnTo>
                    <a:lnTo>
                      <a:pt x="2068" y="1970"/>
                    </a:lnTo>
                    <a:lnTo>
                      <a:pt x="2049" y="1966"/>
                    </a:lnTo>
                    <a:lnTo>
                      <a:pt x="2030" y="1961"/>
                    </a:lnTo>
                    <a:lnTo>
                      <a:pt x="2012" y="1954"/>
                    </a:lnTo>
                    <a:lnTo>
                      <a:pt x="1994" y="1946"/>
                    </a:lnTo>
                    <a:lnTo>
                      <a:pt x="1976" y="1936"/>
                    </a:lnTo>
                    <a:lnTo>
                      <a:pt x="1960" y="1926"/>
                    </a:lnTo>
                    <a:lnTo>
                      <a:pt x="1943" y="1914"/>
                    </a:lnTo>
                    <a:lnTo>
                      <a:pt x="1943" y="1914"/>
                    </a:lnTo>
                    <a:lnTo>
                      <a:pt x="1939" y="1913"/>
                    </a:lnTo>
                    <a:lnTo>
                      <a:pt x="1936" y="1914"/>
                    </a:lnTo>
                    <a:lnTo>
                      <a:pt x="1933" y="1918"/>
                    </a:lnTo>
                    <a:lnTo>
                      <a:pt x="1932" y="1922"/>
                    </a:lnTo>
                    <a:lnTo>
                      <a:pt x="1932" y="1922"/>
                    </a:lnTo>
                    <a:lnTo>
                      <a:pt x="1933" y="1938"/>
                    </a:lnTo>
                    <a:lnTo>
                      <a:pt x="1936" y="1956"/>
                    </a:lnTo>
                    <a:lnTo>
                      <a:pt x="1936" y="1956"/>
                    </a:lnTo>
                    <a:lnTo>
                      <a:pt x="1937" y="1970"/>
                    </a:lnTo>
                    <a:lnTo>
                      <a:pt x="1936" y="1976"/>
                    </a:lnTo>
                    <a:lnTo>
                      <a:pt x="1934" y="1983"/>
                    </a:lnTo>
                    <a:lnTo>
                      <a:pt x="1934" y="1983"/>
                    </a:lnTo>
                    <a:lnTo>
                      <a:pt x="1932" y="1989"/>
                    </a:lnTo>
                    <a:lnTo>
                      <a:pt x="1927" y="1994"/>
                    </a:lnTo>
                    <a:lnTo>
                      <a:pt x="1922" y="1999"/>
                    </a:lnTo>
                    <a:lnTo>
                      <a:pt x="1915" y="2002"/>
                    </a:lnTo>
                    <a:lnTo>
                      <a:pt x="1909" y="2004"/>
                    </a:lnTo>
                    <a:lnTo>
                      <a:pt x="1903" y="2006"/>
                    </a:lnTo>
                    <a:lnTo>
                      <a:pt x="1890" y="2007"/>
                    </a:lnTo>
                    <a:lnTo>
                      <a:pt x="1890" y="2007"/>
                    </a:lnTo>
                    <a:lnTo>
                      <a:pt x="1858" y="2008"/>
                    </a:lnTo>
                    <a:lnTo>
                      <a:pt x="1828" y="2006"/>
                    </a:lnTo>
                    <a:lnTo>
                      <a:pt x="1797" y="2002"/>
                    </a:lnTo>
                    <a:lnTo>
                      <a:pt x="1767" y="1997"/>
                    </a:lnTo>
                    <a:lnTo>
                      <a:pt x="1767" y="1997"/>
                    </a:lnTo>
                    <a:lnTo>
                      <a:pt x="1764" y="1996"/>
                    </a:lnTo>
                    <a:lnTo>
                      <a:pt x="1761" y="1997"/>
                    </a:lnTo>
                    <a:lnTo>
                      <a:pt x="1758" y="1999"/>
                    </a:lnTo>
                    <a:lnTo>
                      <a:pt x="1758" y="2004"/>
                    </a:lnTo>
                    <a:lnTo>
                      <a:pt x="1758" y="2007"/>
                    </a:lnTo>
                    <a:lnTo>
                      <a:pt x="1759" y="2010"/>
                    </a:lnTo>
                    <a:lnTo>
                      <a:pt x="1759" y="2010"/>
                    </a:lnTo>
                    <a:lnTo>
                      <a:pt x="1763" y="2013"/>
                    </a:lnTo>
                    <a:lnTo>
                      <a:pt x="1764" y="2020"/>
                    </a:lnTo>
                    <a:lnTo>
                      <a:pt x="1767" y="2025"/>
                    </a:lnTo>
                    <a:lnTo>
                      <a:pt x="1769" y="2030"/>
                    </a:lnTo>
                    <a:lnTo>
                      <a:pt x="1769" y="2030"/>
                    </a:lnTo>
                    <a:lnTo>
                      <a:pt x="1772" y="2017"/>
                    </a:lnTo>
                    <a:lnTo>
                      <a:pt x="1772" y="2017"/>
                    </a:lnTo>
                    <a:lnTo>
                      <a:pt x="1759" y="2026"/>
                    </a:lnTo>
                    <a:lnTo>
                      <a:pt x="1745" y="2031"/>
                    </a:lnTo>
                    <a:lnTo>
                      <a:pt x="1731" y="2035"/>
                    </a:lnTo>
                    <a:lnTo>
                      <a:pt x="1716" y="2036"/>
                    </a:lnTo>
                    <a:lnTo>
                      <a:pt x="1700" y="2036"/>
                    </a:lnTo>
                    <a:lnTo>
                      <a:pt x="1685" y="2036"/>
                    </a:lnTo>
                    <a:lnTo>
                      <a:pt x="1656" y="2032"/>
                    </a:lnTo>
                    <a:lnTo>
                      <a:pt x="1656" y="2032"/>
                    </a:lnTo>
                    <a:lnTo>
                      <a:pt x="1625" y="2027"/>
                    </a:lnTo>
                    <a:lnTo>
                      <a:pt x="1596" y="2018"/>
                    </a:lnTo>
                    <a:lnTo>
                      <a:pt x="1582" y="2013"/>
                    </a:lnTo>
                    <a:lnTo>
                      <a:pt x="1568" y="2008"/>
                    </a:lnTo>
                    <a:lnTo>
                      <a:pt x="1554" y="2002"/>
                    </a:lnTo>
                    <a:lnTo>
                      <a:pt x="1542" y="1993"/>
                    </a:lnTo>
                    <a:lnTo>
                      <a:pt x="1542" y="1993"/>
                    </a:lnTo>
                    <a:lnTo>
                      <a:pt x="1539" y="1993"/>
                    </a:lnTo>
                    <a:lnTo>
                      <a:pt x="1536" y="1993"/>
                    </a:lnTo>
                    <a:lnTo>
                      <a:pt x="1534" y="1994"/>
                    </a:lnTo>
                    <a:lnTo>
                      <a:pt x="1531" y="1996"/>
                    </a:lnTo>
                    <a:lnTo>
                      <a:pt x="1531" y="1999"/>
                    </a:lnTo>
                    <a:lnTo>
                      <a:pt x="1531" y="2002"/>
                    </a:lnTo>
                    <a:lnTo>
                      <a:pt x="1531" y="2004"/>
                    </a:lnTo>
                    <a:lnTo>
                      <a:pt x="1534" y="200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1" name="Freeform 198">
                <a:extLst>
                  <a:ext uri="{FF2B5EF4-FFF2-40B4-BE49-F238E27FC236}">
                    <a16:creationId xmlns:a16="http://schemas.microsoft.com/office/drawing/2014/main" id="{9F16E665-E75D-0791-93D2-A4C2EDF70F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8" y="1310"/>
                <a:ext cx="1115" cy="1034"/>
              </a:xfrm>
              <a:custGeom>
                <a:avLst/>
                <a:gdLst>
                  <a:gd name="T0" fmla="*/ 1736 w 2229"/>
                  <a:gd name="T1" fmla="*/ 2049 h 2067"/>
                  <a:gd name="T2" fmla="*/ 1770 w 2229"/>
                  <a:gd name="T3" fmla="*/ 1998 h 2067"/>
                  <a:gd name="T4" fmla="*/ 1939 w 2229"/>
                  <a:gd name="T5" fmla="*/ 2003 h 2067"/>
                  <a:gd name="T6" fmla="*/ 1970 w 2229"/>
                  <a:gd name="T7" fmla="*/ 1950 h 2067"/>
                  <a:gd name="T8" fmla="*/ 2077 w 2229"/>
                  <a:gd name="T9" fmla="*/ 1945 h 2067"/>
                  <a:gd name="T10" fmla="*/ 2223 w 2229"/>
                  <a:gd name="T11" fmla="*/ 1926 h 2067"/>
                  <a:gd name="T12" fmla="*/ 2078 w 2229"/>
                  <a:gd name="T13" fmla="*/ 1761 h 2067"/>
                  <a:gd name="T14" fmla="*/ 2044 w 2229"/>
                  <a:gd name="T15" fmla="*/ 1509 h 2067"/>
                  <a:gd name="T16" fmla="*/ 2112 w 2229"/>
                  <a:gd name="T17" fmla="*/ 1139 h 2067"/>
                  <a:gd name="T18" fmla="*/ 1969 w 2229"/>
                  <a:gd name="T19" fmla="*/ 916 h 2067"/>
                  <a:gd name="T20" fmla="*/ 1897 w 2229"/>
                  <a:gd name="T21" fmla="*/ 606 h 2067"/>
                  <a:gd name="T22" fmla="*/ 1731 w 2229"/>
                  <a:gd name="T23" fmla="*/ 191 h 2067"/>
                  <a:gd name="T24" fmla="*/ 1453 w 2229"/>
                  <a:gd name="T25" fmla="*/ 16 h 2067"/>
                  <a:gd name="T26" fmla="*/ 1151 w 2229"/>
                  <a:gd name="T27" fmla="*/ 28 h 2067"/>
                  <a:gd name="T28" fmla="*/ 976 w 2229"/>
                  <a:gd name="T29" fmla="*/ 20 h 2067"/>
                  <a:gd name="T30" fmla="*/ 670 w 2229"/>
                  <a:gd name="T31" fmla="*/ 174 h 2067"/>
                  <a:gd name="T32" fmla="*/ 447 w 2229"/>
                  <a:gd name="T33" fmla="*/ 497 h 2067"/>
                  <a:gd name="T34" fmla="*/ 390 w 2229"/>
                  <a:gd name="T35" fmla="*/ 769 h 2067"/>
                  <a:gd name="T36" fmla="*/ 267 w 2229"/>
                  <a:gd name="T37" fmla="*/ 901 h 2067"/>
                  <a:gd name="T38" fmla="*/ 264 w 2229"/>
                  <a:gd name="T39" fmla="*/ 1215 h 2067"/>
                  <a:gd name="T40" fmla="*/ 185 w 2229"/>
                  <a:gd name="T41" fmla="*/ 1512 h 2067"/>
                  <a:gd name="T42" fmla="*/ 1 w 2229"/>
                  <a:gd name="T43" fmla="*/ 1644 h 2067"/>
                  <a:gd name="T44" fmla="*/ 170 w 2229"/>
                  <a:gd name="T45" fmla="*/ 1620 h 2067"/>
                  <a:gd name="T46" fmla="*/ 212 w 2229"/>
                  <a:gd name="T47" fmla="*/ 1651 h 2067"/>
                  <a:gd name="T48" fmla="*/ 70 w 2229"/>
                  <a:gd name="T49" fmla="*/ 1870 h 2067"/>
                  <a:gd name="T50" fmla="*/ 251 w 2229"/>
                  <a:gd name="T51" fmla="*/ 1849 h 2067"/>
                  <a:gd name="T52" fmla="*/ 204 w 2229"/>
                  <a:gd name="T53" fmla="*/ 1962 h 2067"/>
                  <a:gd name="T54" fmla="*/ 509 w 2229"/>
                  <a:gd name="T55" fmla="*/ 1891 h 2067"/>
                  <a:gd name="T56" fmla="*/ 446 w 2229"/>
                  <a:gd name="T57" fmla="*/ 2029 h 2067"/>
                  <a:gd name="T58" fmla="*/ 572 w 2229"/>
                  <a:gd name="T59" fmla="*/ 2024 h 2067"/>
                  <a:gd name="T60" fmla="*/ 645 w 2229"/>
                  <a:gd name="T61" fmla="*/ 2055 h 2067"/>
                  <a:gd name="T62" fmla="*/ 686 w 2229"/>
                  <a:gd name="T63" fmla="*/ 1979 h 2067"/>
                  <a:gd name="T64" fmla="*/ 513 w 2229"/>
                  <a:gd name="T65" fmla="*/ 2024 h 2067"/>
                  <a:gd name="T66" fmla="*/ 518 w 2229"/>
                  <a:gd name="T67" fmla="*/ 1922 h 2067"/>
                  <a:gd name="T68" fmla="*/ 380 w 2229"/>
                  <a:gd name="T69" fmla="*/ 1934 h 2067"/>
                  <a:gd name="T70" fmla="*/ 234 w 2229"/>
                  <a:gd name="T71" fmla="*/ 1931 h 2067"/>
                  <a:gd name="T72" fmla="*/ 254 w 2229"/>
                  <a:gd name="T73" fmla="*/ 1825 h 2067"/>
                  <a:gd name="T74" fmla="*/ 137 w 2229"/>
                  <a:gd name="T75" fmla="*/ 1801 h 2067"/>
                  <a:gd name="T76" fmla="*/ 234 w 2229"/>
                  <a:gd name="T77" fmla="*/ 1565 h 2067"/>
                  <a:gd name="T78" fmla="*/ 123 w 2229"/>
                  <a:gd name="T79" fmla="*/ 1623 h 2067"/>
                  <a:gd name="T80" fmla="*/ 81 w 2229"/>
                  <a:gd name="T81" fmla="*/ 1596 h 2067"/>
                  <a:gd name="T82" fmla="*/ 263 w 2229"/>
                  <a:gd name="T83" fmla="*/ 1391 h 2067"/>
                  <a:gd name="T84" fmla="*/ 269 w 2229"/>
                  <a:gd name="T85" fmla="*/ 965 h 2067"/>
                  <a:gd name="T86" fmla="*/ 393 w 2229"/>
                  <a:gd name="T87" fmla="*/ 791 h 2067"/>
                  <a:gd name="T88" fmla="*/ 445 w 2229"/>
                  <a:gd name="T89" fmla="*/ 561 h 2067"/>
                  <a:gd name="T90" fmla="*/ 604 w 2229"/>
                  <a:gd name="T91" fmla="*/ 256 h 2067"/>
                  <a:gd name="T92" fmla="*/ 937 w 2229"/>
                  <a:gd name="T93" fmla="*/ 42 h 2067"/>
                  <a:gd name="T94" fmla="*/ 1128 w 2229"/>
                  <a:gd name="T95" fmla="*/ 60 h 2067"/>
                  <a:gd name="T96" fmla="*/ 1389 w 2229"/>
                  <a:gd name="T97" fmla="*/ 21 h 2067"/>
                  <a:gd name="T98" fmla="*/ 1678 w 2229"/>
                  <a:gd name="T99" fmla="*/ 153 h 2067"/>
                  <a:gd name="T100" fmla="*/ 1863 w 2229"/>
                  <a:gd name="T101" fmla="*/ 511 h 2067"/>
                  <a:gd name="T102" fmla="*/ 1947 w 2229"/>
                  <a:gd name="T103" fmla="*/ 915 h 2067"/>
                  <a:gd name="T104" fmla="*/ 2097 w 2229"/>
                  <a:gd name="T105" fmla="*/ 1144 h 2067"/>
                  <a:gd name="T106" fmla="*/ 2033 w 2229"/>
                  <a:gd name="T107" fmla="*/ 1474 h 2067"/>
                  <a:gd name="T108" fmla="*/ 2055 w 2229"/>
                  <a:gd name="T109" fmla="*/ 1750 h 2067"/>
                  <a:gd name="T110" fmla="*/ 2162 w 2229"/>
                  <a:gd name="T111" fmla="*/ 1915 h 2067"/>
                  <a:gd name="T112" fmla="*/ 2061 w 2229"/>
                  <a:gd name="T113" fmla="*/ 1948 h 2067"/>
                  <a:gd name="T114" fmla="*/ 1943 w 2229"/>
                  <a:gd name="T115" fmla="*/ 1914 h 2067"/>
                  <a:gd name="T116" fmla="*/ 1927 w 2229"/>
                  <a:gd name="T117" fmla="*/ 1994 h 2067"/>
                  <a:gd name="T118" fmla="*/ 1758 w 2229"/>
                  <a:gd name="T119" fmla="*/ 1999 h 2067"/>
                  <a:gd name="T120" fmla="*/ 1731 w 2229"/>
                  <a:gd name="T121" fmla="*/ 2035 h 2067"/>
                  <a:gd name="T122" fmla="*/ 1536 w 2229"/>
                  <a:gd name="T123" fmla="*/ 1993 h 2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29" h="2067">
                    <a:moveTo>
                      <a:pt x="1534" y="2007"/>
                    </a:moveTo>
                    <a:lnTo>
                      <a:pt x="1534" y="2007"/>
                    </a:lnTo>
                    <a:lnTo>
                      <a:pt x="1548" y="2015"/>
                    </a:lnTo>
                    <a:lnTo>
                      <a:pt x="1563" y="2022"/>
                    </a:lnTo>
                    <a:lnTo>
                      <a:pt x="1578" y="2029"/>
                    </a:lnTo>
                    <a:lnTo>
                      <a:pt x="1594" y="2034"/>
                    </a:lnTo>
                    <a:lnTo>
                      <a:pt x="1609" y="2039"/>
                    </a:lnTo>
                    <a:lnTo>
                      <a:pt x="1625" y="2043"/>
                    </a:lnTo>
                    <a:lnTo>
                      <a:pt x="1657" y="2048"/>
                    </a:lnTo>
                    <a:lnTo>
                      <a:pt x="1657" y="2048"/>
                    </a:lnTo>
                    <a:lnTo>
                      <a:pt x="1688" y="2052"/>
                    </a:lnTo>
                    <a:lnTo>
                      <a:pt x="1704" y="2052"/>
                    </a:lnTo>
                    <a:lnTo>
                      <a:pt x="1721" y="2052"/>
                    </a:lnTo>
                    <a:lnTo>
                      <a:pt x="1736" y="2049"/>
                    </a:lnTo>
                    <a:lnTo>
                      <a:pt x="1751" y="2045"/>
                    </a:lnTo>
                    <a:lnTo>
                      <a:pt x="1765" y="2039"/>
                    </a:lnTo>
                    <a:lnTo>
                      <a:pt x="1779" y="2031"/>
                    </a:lnTo>
                    <a:lnTo>
                      <a:pt x="1779" y="2031"/>
                    </a:lnTo>
                    <a:lnTo>
                      <a:pt x="1782" y="2029"/>
                    </a:lnTo>
                    <a:lnTo>
                      <a:pt x="1782" y="2025"/>
                    </a:lnTo>
                    <a:lnTo>
                      <a:pt x="1782" y="2022"/>
                    </a:lnTo>
                    <a:lnTo>
                      <a:pt x="1781" y="2018"/>
                    </a:lnTo>
                    <a:lnTo>
                      <a:pt x="1781" y="2018"/>
                    </a:lnTo>
                    <a:lnTo>
                      <a:pt x="1778" y="2013"/>
                    </a:lnTo>
                    <a:lnTo>
                      <a:pt x="1775" y="2008"/>
                    </a:lnTo>
                    <a:lnTo>
                      <a:pt x="1773" y="2003"/>
                    </a:lnTo>
                    <a:lnTo>
                      <a:pt x="1770" y="1998"/>
                    </a:lnTo>
                    <a:lnTo>
                      <a:pt x="1770" y="1998"/>
                    </a:lnTo>
                    <a:lnTo>
                      <a:pt x="1763" y="2011"/>
                    </a:lnTo>
                    <a:lnTo>
                      <a:pt x="1763" y="2011"/>
                    </a:lnTo>
                    <a:lnTo>
                      <a:pt x="1797" y="2017"/>
                    </a:lnTo>
                    <a:lnTo>
                      <a:pt x="1831" y="2022"/>
                    </a:lnTo>
                    <a:lnTo>
                      <a:pt x="1849" y="2024"/>
                    </a:lnTo>
                    <a:lnTo>
                      <a:pt x="1867" y="2024"/>
                    </a:lnTo>
                    <a:lnTo>
                      <a:pt x="1883" y="2024"/>
                    </a:lnTo>
                    <a:lnTo>
                      <a:pt x="1901" y="2021"/>
                    </a:lnTo>
                    <a:lnTo>
                      <a:pt x="1901" y="2021"/>
                    </a:lnTo>
                    <a:lnTo>
                      <a:pt x="1915" y="2018"/>
                    </a:lnTo>
                    <a:lnTo>
                      <a:pt x="1922" y="2016"/>
                    </a:lnTo>
                    <a:lnTo>
                      <a:pt x="1928" y="2012"/>
                    </a:lnTo>
                    <a:lnTo>
                      <a:pt x="1934" y="2008"/>
                    </a:lnTo>
                    <a:lnTo>
                      <a:pt x="1939" y="2003"/>
                    </a:lnTo>
                    <a:lnTo>
                      <a:pt x="1944" y="1998"/>
                    </a:lnTo>
                    <a:lnTo>
                      <a:pt x="1948" y="1992"/>
                    </a:lnTo>
                    <a:lnTo>
                      <a:pt x="1948" y="1992"/>
                    </a:lnTo>
                    <a:lnTo>
                      <a:pt x="1951" y="1983"/>
                    </a:lnTo>
                    <a:lnTo>
                      <a:pt x="1952" y="1974"/>
                    </a:lnTo>
                    <a:lnTo>
                      <a:pt x="1952" y="1965"/>
                    </a:lnTo>
                    <a:lnTo>
                      <a:pt x="1951" y="1956"/>
                    </a:lnTo>
                    <a:lnTo>
                      <a:pt x="1948" y="1938"/>
                    </a:lnTo>
                    <a:lnTo>
                      <a:pt x="1947" y="1922"/>
                    </a:lnTo>
                    <a:lnTo>
                      <a:pt x="1947" y="1922"/>
                    </a:lnTo>
                    <a:lnTo>
                      <a:pt x="1936" y="1928"/>
                    </a:lnTo>
                    <a:lnTo>
                      <a:pt x="1936" y="1928"/>
                    </a:lnTo>
                    <a:lnTo>
                      <a:pt x="1952" y="1940"/>
                    </a:lnTo>
                    <a:lnTo>
                      <a:pt x="1970" y="1950"/>
                    </a:lnTo>
                    <a:lnTo>
                      <a:pt x="1989" y="1960"/>
                    </a:lnTo>
                    <a:lnTo>
                      <a:pt x="2008" y="1969"/>
                    </a:lnTo>
                    <a:lnTo>
                      <a:pt x="2027" y="1976"/>
                    </a:lnTo>
                    <a:lnTo>
                      <a:pt x="2047" y="1982"/>
                    </a:lnTo>
                    <a:lnTo>
                      <a:pt x="2066" y="1985"/>
                    </a:lnTo>
                    <a:lnTo>
                      <a:pt x="2087" y="1987"/>
                    </a:lnTo>
                    <a:lnTo>
                      <a:pt x="2087" y="1987"/>
                    </a:lnTo>
                    <a:lnTo>
                      <a:pt x="2091" y="1987"/>
                    </a:lnTo>
                    <a:lnTo>
                      <a:pt x="2094" y="1983"/>
                    </a:lnTo>
                    <a:lnTo>
                      <a:pt x="2094" y="1979"/>
                    </a:lnTo>
                    <a:lnTo>
                      <a:pt x="2094" y="1975"/>
                    </a:lnTo>
                    <a:lnTo>
                      <a:pt x="2094" y="1975"/>
                    </a:lnTo>
                    <a:lnTo>
                      <a:pt x="2084" y="1961"/>
                    </a:lnTo>
                    <a:lnTo>
                      <a:pt x="2077" y="1945"/>
                    </a:lnTo>
                    <a:lnTo>
                      <a:pt x="2074" y="1937"/>
                    </a:lnTo>
                    <a:lnTo>
                      <a:pt x="2072" y="1928"/>
                    </a:lnTo>
                    <a:lnTo>
                      <a:pt x="2070" y="1919"/>
                    </a:lnTo>
                    <a:lnTo>
                      <a:pt x="2070" y="1910"/>
                    </a:lnTo>
                    <a:lnTo>
                      <a:pt x="2070" y="1910"/>
                    </a:lnTo>
                    <a:lnTo>
                      <a:pt x="2061" y="1918"/>
                    </a:lnTo>
                    <a:lnTo>
                      <a:pt x="2061" y="1918"/>
                    </a:lnTo>
                    <a:lnTo>
                      <a:pt x="2101" y="1926"/>
                    </a:lnTo>
                    <a:lnTo>
                      <a:pt x="2121" y="1928"/>
                    </a:lnTo>
                    <a:lnTo>
                      <a:pt x="2141" y="1929"/>
                    </a:lnTo>
                    <a:lnTo>
                      <a:pt x="2162" y="1931"/>
                    </a:lnTo>
                    <a:lnTo>
                      <a:pt x="2183" y="1931"/>
                    </a:lnTo>
                    <a:lnTo>
                      <a:pt x="2202" y="1928"/>
                    </a:lnTo>
                    <a:lnTo>
                      <a:pt x="2223" y="1926"/>
                    </a:lnTo>
                    <a:lnTo>
                      <a:pt x="2223" y="1926"/>
                    </a:lnTo>
                    <a:lnTo>
                      <a:pt x="2227" y="1923"/>
                    </a:lnTo>
                    <a:lnTo>
                      <a:pt x="2229" y="1919"/>
                    </a:lnTo>
                    <a:lnTo>
                      <a:pt x="2229" y="1915"/>
                    </a:lnTo>
                    <a:lnTo>
                      <a:pt x="2227" y="1913"/>
                    </a:lnTo>
                    <a:lnTo>
                      <a:pt x="2227" y="1913"/>
                    </a:lnTo>
                    <a:lnTo>
                      <a:pt x="2201" y="1892"/>
                    </a:lnTo>
                    <a:lnTo>
                      <a:pt x="2176" y="1871"/>
                    </a:lnTo>
                    <a:lnTo>
                      <a:pt x="2152" y="1849"/>
                    </a:lnTo>
                    <a:lnTo>
                      <a:pt x="2129" y="1825"/>
                    </a:lnTo>
                    <a:lnTo>
                      <a:pt x="2106" y="1801"/>
                    </a:lnTo>
                    <a:lnTo>
                      <a:pt x="2096" y="1788"/>
                    </a:lnTo>
                    <a:lnTo>
                      <a:pt x="2087" y="1774"/>
                    </a:lnTo>
                    <a:lnTo>
                      <a:pt x="2078" y="1761"/>
                    </a:lnTo>
                    <a:lnTo>
                      <a:pt x="2070" y="1746"/>
                    </a:lnTo>
                    <a:lnTo>
                      <a:pt x="2063" y="1732"/>
                    </a:lnTo>
                    <a:lnTo>
                      <a:pt x="2056" y="1717"/>
                    </a:lnTo>
                    <a:lnTo>
                      <a:pt x="2056" y="1717"/>
                    </a:lnTo>
                    <a:lnTo>
                      <a:pt x="2051" y="1700"/>
                    </a:lnTo>
                    <a:lnTo>
                      <a:pt x="2046" y="1684"/>
                    </a:lnTo>
                    <a:lnTo>
                      <a:pt x="2042" y="1666"/>
                    </a:lnTo>
                    <a:lnTo>
                      <a:pt x="2040" y="1649"/>
                    </a:lnTo>
                    <a:lnTo>
                      <a:pt x="2039" y="1632"/>
                    </a:lnTo>
                    <a:lnTo>
                      <a:pt x="2037" y="1615"/>
                    </a:lnTo>
                    <a:lnTo>
                      <a:pt x="2037" y="1579"/>
                    </a:lnTo>
                    <a:lnTo>
                      <a:pt x="2037" y="1579"/>
                    </a:lnTo>
                    <a:lnTo>
                      <a:pt x="2040" y="1545"/>
                    </a:lnTo>
                    <a:lnTo>
                      <a:pt x="2044" y="1509"/>
                    </a:lnTo>
                    <a:lnTo>
                      <a:pt x="2049" y="1475"/>
                    </a:lnTo>
                    <a:lnTo>
                      <a:pt x="2054" y="1441"/>
                    </a:lnTo>
                    <a:lnTo>
                      <a:pt x="2054" y="1441"/>
                    </a:lnTo>
                    <a:lnTo>
                      <a:pt x="2061" y="1406"/>
                    </a:lnTo>
                    <a:lnTo>
                      <a:pt x="2070" y="1373"/>
                    </a:lnTo>
                    <a:lnTo>
                      <a:pt x="2089" y="1307"/>
                    </a:lnTo>
                    <a:lnTo>
                      <a:pt x="2100" y="1274"/>
                    </a:lnTo>
                    <a:lnTo>
                      <a:pt x="2106" y="1241"/>
                    </a:lnTo>
                    <a:lnTo>
                      <a:pt x="2112" y="1208"/>
                    </a:lnTo>
                    <a:lnTo>
                      <a:pt x="2114" y="1190"/>
                    </a:lnTo>
                    <a:lnTo>
                      <a:pt x="2114" y="1173"/>
                    </a:lnTo>
                    <a:lnTo>
                      <a:pt x="2114" y="1173"/>
                    </a:lnTo>
                    <a:lnTo>
                      <a:pt x="2114" y="1155"/>
                    </a:lnTo>
                    <a:lnTo>
                      <a:pt x="2112" y="1139"/>
                    </a:lnTo>
                    <a:lnTo>
                      <a:pt x="2108" y="1122"/>
                    </a:lnTo>
                    <a:lnTo>
                      <a:pt x="2105" y="1106"/>
                    </a:lnTo>
                    <a:lnTo>
                      <a:pt x="2100" y="1089"/>
                    </a:lnTo>
                    <a:lnTo>
                      <a:pt x="2094" y="1073"/>
                    </a:lnTo>
                    <a:lnTo>
                      <a:pt x="2087" y="1057"/>
                    </a:lnTo>
                    <a:lnTo>
                      <a:pt x="2078" y="1042"/>
                    </a:lnTo>
                    <a:lnTo>
                      <a:pt x="2078" y="1042"/>
                    </a:lnTo>
                    <a:lnTo>
                      <a:pt x="2069" y="1028"/>
                    </a:lnTo>
                    <a:lnTo>
                      <a:pt x="2059" y="1014"/>
                    </a:lnTo>
                    <a:lnTo>
                      <a:pt x="2036" y="987"/>
                    </a:lnTo>
                    <a:lnTo>
                      <a:pt x="2013" y="962"/>
                    </a:lnTo>
                    <a:lnTo>
                      <a:pt x="1989" y="938"/>
                    </a:lnTo>
                    <a:lnTo>
                      <a:pt x="1989" y="938"/>
                    </a:lnTo>
                    <a:lnTo>
                      <a:pt x="1969" y="916"/>
                    </a:lnTo>
                    <a:lnTo>
                      <a:pt x="1960" y="906"/>
                    </a:lnTo>
                    <a:lnTo>
                      <a:pt x="1952" y="893"/>
                    </a:lnTo>
                    <a:lnTo>
                      <a:pt x="1944" y="882"/>
                    </a:lnTo>
                    <a:lnTo>
                      <a:pt x="1938" y="869"/>
                    </a:lnTo>
                    <a:lnTo>
                      <a:pt x="1932" y="855"/>
                    </a:lnTo>
                    <a:lnTo>
                      <a:pt x="1928" y="842"/>
                    </a:lnTo>
                    <a:lnTo>
                      <a:pt x="1928" y="842"/>
                    </a:lnTo>
                    <a:lnTo>
                      <a:pt x="1924" y="826"/>
                    </a:lnTo>
                    <a:lnTo>
                      <a:pt x="1920" y="811"/>
                    </a:lnTo>
                    <a:lnTo>
                      <a:pt x="1917" y="779"/>
                    </a:lnTo>
                    <a:lnTo>
                      <a:pt x="1911" y="715"/>
                    </a:lnTo>
                    <a:lnTo>
                      <a:pt x="1911" y="715"/>
                    </a:lnTo>
                    <a:lnTo>
                      <a:pt x="1903" y="643"/>
                    </a:lnTo>
                    <a:lnTo>
                      <a:pt x="1897" y="606"/>
                    </a:lnTo>
                    <a:lnTo>
                      <a:pt x="1891" y="570"/>
                    </a:lnTo>
                    <a:lnTo>
                      <a:pt x="1885" y="533"/>
                    </a:lnTo>
                    <a:lnTo>
                      <a:pt x="1876" y="497"/>
                    </a:lnTo>
                    <a:lnTo>
                      <a:pt x="1867" y="462"/>
                    </a:lnTo>
                    <a:lnTo>
                      <a:pt x="1856" y="427"/>
                    </a:lnTo>
                    <a:lnTo>
                      <a:pt x="1856" y="427"/>
                    </a:lnTo>
                    <a:lnTo>
                      <a:pt x="1845" y="396"/>
                    </a:lnTo>
                    <a:lnTo>
                      <a:pt x="1833" y="364"/>
                    </a:lnTo>
                    <a:lnTo>
                      <a:pt x="1819" y="333"/>
                    </a:lnTo>
                    <a:lnTo>
                      <a:pt x="1803" y="304"/>
                    </a:lnTo>
                    <a:lnTo>
                      <a:pt x="1787" y="275"/>
                    </a:lnTo>
                    <a:lnTo>
                      <a:pt x="1770" y="245"/>
                    </a:lnTo>
                    <a:lnTo>
                      <a:pt x="1751" y="219"/>
                    </a:lnTo>
                    <a:lnTo>
                      <a:pt x="1731" y="191"/>
                    </a:lnTo>
                    <a:lnTo>
                      <a:pt x="1731" y="191"/>
                    </a:lnTo>
                    <a:lnTo>
                      <a:pt x="1712" y="169"/>
                    </a:lnTo>
                    <a:lnTo>
                      <a:pt x="1693" y="146"/>
                    </a:lnTo>
                    <a:lnTo>
                      <a:pt x="1672" y="126"/>
                    </a:lnTo>
                    <a:lnTo>
                      <a:pt x="1651" y="107"/>
                    </a:lnTo>
                    <a:lnTo>
                      <a:pt x="1628" y="89"/>
                    </a:lnTo>
                    <a:lnTo>
                      <a:pt x="1604" y="72"/>
                    </a:lnTo>
                    <a:lnTo>
                      <a:pt x="1578" y="58"/>
                    </a:lnTo>
                    <a:lnTo>
                      <a:pt x="1552" y="46"/>
                    </a:lnTo>
                    <a:lnTo>
                      <a:pt x="1552" y="46"/>
                    </a:lnTo>
                    <a:lnTo>
                      <a:pt x="1528" y="37"/>
                    </a:lnTo>
                    <a:lnTo>
                      <a:pt x="1502" y="29"/>
                    </a:lnTo>
                    <a:lnTo>
                      <a:pt x="1478" y="21"/>
                    </a:lnTo>
                    <a:lnTo>
                      <a:pt x="1453" y="16"/>
                    </a:lnTo>
                    <a:lnTo>
                      <a:pt x="1426" y="11"/>
                    </a:lnTo>
                    <a:lnTo>
                      <a:pt x="1400" y="7"/>
                    </a:lnTo>
                    <a:lnTo>
                      <a:pt x="1375" y="4"/>
                    </a:lnTo>
                    <a:lnTo>
                      <a:pt x="1348" y="2"/>
                    </a:lnTo>
                    <a:lnTo>
                      <a:pt x="1348" y="2"/>
                    </a:lnTo>
                    <a:lnTo>
                      <a:pt x="1324" y="1"/>
                    </a:lnTo>
                    <a:lnTo>
                      <a:pt x="1299" y="0"/>
                    </a:lnTo>
                    <a:lnTo>
                      <a:pt x="1273" y="1"/>
                    </a:lnTo>
                    <a:lnTo>
                      <a:pt x="1248" y="2"/>
                    </a:lnTo>
                    <a:lnTo>
                      <a:pt x="1223" y="6"/>
                    </a:lnTo>
                    <a:lnTo>
                      <a:pt x="1198" y="11"/>
                    </a:lnTo>
                    <a:lnTo>
                      <a:pt x="1174" y="19"/>
                    </a:lnTo>
                    <a:lnTo>
                      <a:pt x="1151" y="28"/>
                    </a:lnTo>
                    <a:lnTo>
                      <a:pt x="1151" y="28"/>
                    </a:lnTo>
                    <a:lnTo>
                      <a:pt x="1134" y="38"/>
                    </a:lnTo>
                    <a:lnTo>
                      <a:pt x="1117" y="49"/>
                    </a:lnTo>
                    <a:lnTo>
                      <a:pt x="1117" y="49"/>
                    </a:lnTo>
                    <a:lnTo>
                      <a:pt x="1126" y="48"/>
                    </a:lnTo>
                    <a:lnTo>
                      <a:pt x="1126" y="48"/>
                    </a:lnTo>
                    <a:lnTo>
                      <a:pt x="1115" y="40"/>
                    </a:lnTo>
                    <a:lnTo>
                      <a:pt x="1102" y="34"/>
                    </a:lnTo>
                    <a:lnTo>
                      <a:pt x="1102" y="34"/>
                    </a:lnTo>
                    <a:lnTo>
                      <a:pt x="1076" y="26"/>
                    </a:lnTo>
                    <a:lnTo>
                      <a:pt x="1051" y="21"/>
                    </a:lnTo>
                    <a:lnTo>
                      <a:pt x="1051" y="21"/>
                    </a:lnTo>
                    <a:lnTo>
                      <a:pt x="1027" y="19"/>
                    </a:lnTo>
                    <a:lnTo>
                      <a:pt x="1001" y="19"/>
                    </a:lnTo>
                    <a:lnTo>
                      <a:pt x="976" y="20"/>
                    </a:lnTo>
                    <a:lnTo>
                      <a:pt x="952" y="24"/>
                    </a:lnTo>
                    <a:lnTo>
                      <a:pt x="952" y="24"/>
                    </a:lnTo>
                    <a:lnTo>
                      <a:pt x="925" y="30"/>
                    </a:lnTo>
                    <a:lnTo>
                      <a:pt x="898" y="38"/>
                    </a:lnTo>
                    <a:lnTo>
                      <a:pt x="873" y="47"/>
                    </a:lnTo>
                    <a:lnTo>
                      <a:pt x="848" y="57"/>
                    </a:lnTo>
                    <a:lnTo>
                      <a:pt x="823" y="70"/>
                    </a:lnTo>
                    <a:lnTo>
                      <a:pt x="799" y="83"/>
                    </a:lnTo>
                    <a:lnTo>
                      <a:pt x="776" y="97"/>
                    </a:lnTo>
                    <a:lnTo>
                      <a:pt x="754" y="111"/>
                    </a:lnTo>
                    <a:lnTo>
                      <a:pt x="754" y="111"/>
                    </a:lnTo>
                    <a:lnTo>
                      <a:pt x="732" y="126"/>
                    </a:lnTo>
                    <a:lnTo>
                      <a:pt x="710" y="141"/>
                    </a:lnTo>
                    <a:lnTo>
                      <a:pt x="670" y="174"/>
                    </a:lnTo>
                    <a:lnTo>
                      <a:pt x="630" y="210"/>
                    </a:lnTo>
                    <a:lnTo>
                      <a:pt x="592" y="247"/>
                    </a:lnTo>
                    <a:lnTo>
                      <a:pt x="592" y="247"/>
                    </a:lnTo>
                    <a:lnTo>
                      <a:pt x="573" y="268"/>
                    </a:lnTo>
                    <a:lnTo>
                      <a:pt x="554" y="290"/>
                    </a:lnTo>
                    <a:lnTo>
                      <a:pt x="537" y="313"/>
                    </a:lnTo>
                    <a:lnTo>
                      <a:pt x="521" y="337"/>
                    </a:lnTo>
                    <a:lnTo>
                      <a:pt x="506" y="361"/>
                    </a:lnTo>
                    <a:lnTo>
                      <a:pt x="492" y="387"/>
                    </a:lnTo>
                    <a:lnTo>
                      <a:pt x="480" y="413"/>
                    </a:lnTo>
                    <a:lnTo>
                      <a:pt x="468" y="440"/>
                    </a:lnTo>
                    <a:lnTo>
                      <a:pt x="468" y="440"/>
                    </a:lnTo>
                    <a:lnTo>
                      <a:pt x="457" y="468"/>
                    </a:lnTo>
                    <a:lnTo>
                      <a:pt x="447" y="497"/>
                    </a:lnTo>
                    <a:lnTo>
                      <a:pt x="438" y="525"/>
                    </a:lnTo>
                    <a:lnTo>
                      <a:pt x="431" y="556"/>
                    </a:lnTo>
                    <a:lnTo>
                      <a:pt x="424" y="585"/>
                    </a:lnTo>
                    <a:lnTo>
                      <a:pt x="418" y="615"/>
                    </a:lnTo>
                    <a:lnTo>
                      <a:pt x="408" y="674"/>
                    </a:lnTo>
                    <a:lnTo>
                      <a:pt x="408" y="674"/>
                    </a:lnTo>
                    <a:lnTo>
                      <a:pt x="400" y="733"/>
                    </a:lnTo>
                    <a:lnTo>
                      <a:pt x="400" y="733"/>
                    </a:lnTo>
                    <a:lnTo>
                      <a:pt x="399" y="744"/>
                    </a:lnTo>
                    <a:lnTo>
                      <a:pt x="398" y="756"/>
                    </a:lnTo>
                    <a:lnTo>
                      <a:pt x="398" y="756"/>
                    </a:lnTo>
                    <a:lnTo>
                      <a:pt x="395" y="762"/>
                    </a:lnTo>
                    <a:lnTo>
                      <a:pt x="390" y="769"/>
                    </a:lnTo>
                    <a:lnTo>
                      <a:pt x="390" y="769"/>
                    </a:lnTo>
                    <a:lnTo>
                      <a:pt x="386" y="775"/>
                    </a:lnTo>
                    <a:lnTo>
                      <a:pt x="382" y="781"/>
                    </a:lnTo>
                    <a:lnTo>
                      <a:pt x="382" y="781"/>
                    </a:lnTo>
                    <a:lnTo>
                      <a:pt x="376" y="788"/>
                    </a:lnTo>
                    <a:lnTo>
                      <a:pt x="367" y="794"/>
                    </a:lnTo>
                    <a:lnTo>
                      <a:pt x="367" y="794"/>
                    </a:lnTo>
                    <a:lnTo>
                      <a:pt x="326" y="827"/>
                    </a:lnTo>
                    <a:lnTo>
                      <a:pt x="326" y="827"/>
                    </a:lnTo>
                    <a:lnTo>
                      <a:pt x="309" y="844"/>
                    </a:lnTo>
                    <a:lnTo>
                      <a:pt x="292" y="860"/>
                    </a:lnTo>
                    <a:lnTo>
                      <a:pt x="285" y="869"/>
                    </a:lnTo>
                    <a:lnTo>
                      <a:pt x="278" y="879"/>
                    </a:lnTo>
                    <a:lnTo>
                      <a:pt x="272" y="889"/>
                    </a:lnTo>
                    <a:lnTo>
                      <a:pt x="267" y="901"/>
                    </a:lnTo>
                    <a:lnTo>
                      <a:pt x="267" y="901"/>
                    </a:lnTo>
                    <a:lnTo>
                      <a:pt x="262" y="915"/>
                    </a:lnTo>
                    <a:lnTo>
                      <a:pt x="258" y="930"/>
                    </a:lnTo>
                    <a:lnTo>
                      <a:pt x="255" y="945"/>
                    </a:lnTo>
                    <a:lnTo>
                      <a:pt x="253" y="962"/>
                    </a:lnTo>
                    <a:lnTo>
                      <a:pt x="251" y="994"/>
                    </a:lnTo>
                    <a:lnTo>
                      <a:pt x="253" y="1024"/>
                    </a:lnTo>
                    <a:lnTo>
                      <a:pt x="253" y="1024"/>
                    </a:lnTo>
                    <a:lnTo>
                      <a:pt x="254" y="1059"/>
                    </a:lnTo>
                    <a:lnTo>
                      <a:pt x="257" y="1093"/>
                    </a:lnTo>
                    <a:lnTo>
                      <a:pt x="263" y="1162"/>
                    </a:lnTo>
                    <a:lnTo>
                      <a:pt x="263" y="1162"/>
                    </a:lnTo>
                    <a:lnTo>
                      <a:pt x="263" y="1189"/>
                    </a:lnTo>
                    <a:lnTo>
                      <a:pt x="264" y="1215"/>
                    </a:lnTo>
                    <a:lnTo>
                      <a:pt x="263" y="1269"/>
                    </a:lnTo>
                    <a:lnTo>
                      <a:pt x="263" y="1269"/>
                    </a:lnTo>
                    <a:lnTo>
                      <a:pt x="259" y="1320"/>
                    </a:lnTo>
                    <a:lnTo>
                      <a:pt x="257" y="1346"/>
                    </a:lnTo>
                    <a:lnTo>
                      <a:pt x="253" y="1372"/>
                    </a:lnTo>
                    <a:lnTo>
                      <a:pt x="248" y="1397"/>
                    </a:lnTo>
                    <a:lnTo>
                      <a:pt x="240" y="1422"/>
                    </a:lnTo>
                    <a:lnTo>
                      <a:pt x="231" y="1446"/>
                    </a:lnTo>
                    <a:lnTo>
                      <a:pt x="220" y="1469"/>
                    </a:lnTo>
                    <a:lnTo>
                      <a:pt x="220" y="1469"/>
                    </a:lnTo>
                    <a:lnTo>
                      <a:pt x="212" y="1480"/>
                    </a:lnTo>
                    <a:lnTo>
                      <a:pt x="204" y="1492"/>
                    </a:lnTo>
                    <a:lnTo>
                      <a:pt x="194" y="1502"/>
                    </a:lnTo>
                    <a:lnTo>
                      <a:pt x="185" y="1512"/>
                    </a:lnTo>
                    <a:lnTo>
                      <a:pt x="174" y="1521"/>
                    </a:lnTo>
                    <a:lnTo>
                      <a:pt x="164" y="1528"/>
                    </a:lnTo>
                    <a:lnTo>
                      <a:pt x="140" y="1545"/>
                    </a:lnTo>
                    <a:lnTo>
                      <a:pt x="115" y="1559"/>
                    </a:lnTo>
                    <a:lnTo>
                      <a:pt x="91" y="1573"/>
                    </a:lnTo>
                    <a:lnTo>
                      <a:pt x="67" y="1587"/>
                    </a:lnTo>
                    <a:lnTo>
                      <a:pt x="43" y="1601"/>
                    </a:lnTo>
                    <a:lnTo>
                      <a:pt x="43" y="1601"/>
                    </a:lnTo>
                    <a:lnTo>
                      <a:pt x="21" y="1616"/>
                    </a:lnTo>
                    <a:lnTo>
                      <a:pt x="1" y="1634"/>
                    </a:lnTo>
                    <a:lnTo>
                      <a:pt x="1" y="1634"/>
                    </a:lnTo>
                    <a:lnTo>
                      <a:pt x="0" y="1637"/>
                    </a:lnTo>
                    <a:lnTo>
                      <a:pt x="0" y="1642"/>
                    </a:lnTo>
                    <a:lnTo>
                      <a:pt x="1" y="1644"/>
                    </a:lnTo>
                    <a:lnTo>
                      <a:pt x="5" y="1647"/>
                    </a:lnTo>
                    <a:lnTo>
                      <a:pt x="5" y="1647"/>
                    </a:lnTo>
                    <a:lnTo>
                      <a:pt x="20" y="1648"/>
                    </a:lnTo>
                    <a:lnTo>
                      <a:pt x="35" y="1649"/>
                    </a:lnTo>
                    <a:lnTo>
                      <a:pt x="51" y="1651"/>
                    </a:lnTo>
                    <a:lnTo>
                      <a:pt x="66" y="1649"/>
                    </a:lnTo>
                    <a:lnTo>
                      <a:pt x="81" y="1648"/>
                    </a:lnTo>
                    <a:lnTo>
                      <a:pt x="96" y="1647"/>
                    </a:lnTo>
                    <a:lnTo>
                      <a:pt x="112" y="1643"/>
                    </a:lnTo>
                    <a:lnTo>
                      <a:pt x="127" y="1639"/>
                    </a:lnTo>
                    <a:lnTo>
                      <a:pt x="127" y="1639"/>
                    </a:lnTo>
                    <a:lnTo>
                      <a:pt x="141" y="1633"/>
                    </a:lnTo>
                    <a:lnTo>
                      <a:pt x="156" y="1628"/>
                    </a:lnTo>
                    <a:lnTo>
                      <a:pt x="170" y="1620"/>
                    </a:lnTo>
                    <a:lnTo>
                      <a:pt x="183" y="1611"/>
                    </a:lnTo>
                    <a:lnTo>
                      <a:pt x="196" y="1604"/>
                    </a:lnTo>
                    <a:lnTo>
                      <a:pt x="208" y="1593"/>
                    </a:lnTo>
                    <a:lnTo>
                      <a:pt x="221" y="1583"/>
                    </a:lnTo>
                    <a:lnTo>
                      <a:pt x="232" y="1573"/>
                    </a:lnTo>
                    <a:lnTo>
                      <a:pt x="232" y="1573"/>
                    </a:lnTo>
                    <a:lnTo>
                      <a:pt x="220" y="1569"/>
                    </a:lnTo>
                    <a:lnTo>
                      <a:pt x="220" y="1569"/>
                    </a:lnTo>
                    <a:lnTo>
                      <a:pt x="221" y="1579"/>
                    </a:lnTo>
                    <a:lnTo>
                      <a:pt x="222" y="1590"/>
                    </a:lnTo>
                    <a:lnTo>
                      <a:pt x="222" y="1600"/>
                    </a:lnTo>
                    <a:lnTo>
                      <a:pt x="221" y="1610"/>
                    </a:lnTo>
                    <a:lnTo>
                      <a:pt x="218" y="1630"/>
                    </a:lnTo>
                    <a:lnTo>
                      <a:pt x="212" y="1651"/>
                    </a:lnTo>
                    <a:lnTo>
                      <a:pt x="203" y="1671"/>
                    </a:lnTo>
                    <a:lnTo>
                      <a:pt x="194" y="1690"/>
                    </a:lnTo>
                    <a:lnTo>
                      <a:pt x="184" y="1708"/>
                    </a:lnTo>
                    <a:lnTo>
                      <a:pt x="173" y="1726"/>
                    </a:lnTo>
                    <a:lnTo>
                      <a:pt x="173" y="1726"/>
                    </a:lnTo>
                    <a:lnTo>
                      <a:pt x="150" y="1760"/>
                    </a:lnTo>
                    <a:lnTo>
                      <a:pt x="123" y="1794"/>
                    </a:lnTo>
                    <a:lnTo>
                      <a:pt x="96" y="1826"/>
                    </a:lnTo>
                    <a:lnTo>
                      <a:pt x="67" y="1857"/>
                    </a:lnTo>
                    <a:lnTo>
                      <a:pt x="67" y="1857"/>
                    </a:lnTo>
                    <a:lnTo>
                      <a:pt x="65" y="1861"/>
                    </a:lnTo>
                    <a:lnTo>
                      <a:pt x="65" y="1864"/>
                    </a:lnTo>
                    <a:lnTo>
                      <a:pt x="67" y="1868"/>
                    </a:lnTo>
                    <a:lnTo>
                      <a:pt x="70" y="1870"/>
                    </a:lnTo>
                    <a:lnTo>
                      <a:pt x="70" y="1870"/>
                    </a:lnTo>
                    <a:lnTo>
                      <a:pt x="94" y="1875"/>
                    </a:lnTo>
                    <a:lnTo>
                      <a:pt x="119" y="1876"/>
                    </a:lnTo>
                    <a:lnTo>
                      <a:pt x="143" y="1875"/>
                    </a:lnTo>
                    <a:lnTo>
                      <a:pt x="168" y="1871"/>
                    </a:lnTo>
                    <a:lnTo>
                      <a:pt x="193" y="1866"/>
                    </a:lnTo>
                    <a:lnTo>
                      <a:pt x="216" y="1858"/>
                    </a:lnTo>
                    <a:lnTo>
                      <a:pt x="239" y="1849"/>
                    </a:lnTo>
                    <a:lnTo>
                      <a:pt x="262" y="1838"/>
                    </a:lnTo>
                    <a:lnTo>
                      <a:pt x="262" y="1838"/>
                    </a:lnTo>
                    <a:lnTo>
                      <a:pt x="250" y="1834"/>
                    </a:lnTo>
                    <a:lnTo>
                      <a:pt x="250" y="1834"/>
                    </a:lnTo>
                    <a:lnTo>
                      <a:pt x="251" y="1842"/>
                    </a:lnTo>
                    <a:lnTo>
                      <a:pt x="251" y="1849"/>
                    </a:lnTo>
                    <a:lnTo>
                      <a:pt x="250" y="1858"/>
                    </a:lnTo>
                    <a:lnTo>
                      <a:pt x="249" y="1866"/>
                    </a:lnTo>
                    <a:lnTo>
                      <a:pt x="244" y="1881"/>
                    </a:lnTo>
                    <a:lnTo>
                      <a:pt x="236" y="1895"/>
                    </a:lnTo>
                    <a:lnTo>
                      <a:pt x="236" y="1895"/>
                    </a:lnTo>
                    <a:lnTo>
                      <a:pt x="229" y="1909"/>
                    </a:lnTo>
                    <a:lnTo>
                      <a:pt x="220" y="1923"/>
                    </a:lnTo>
                    <a:lnTo>
                      <a:pt x="201" y="1950"/>
                    </a:lnTo>
                    <a:lnTo>
                      <a:pt x="201" y="1950"/>
                    </a:lnTo>
                    <a:lnTo>
                      <a:pt x="198" y="1954"/>
                    </a:lnTo>
                    <a:lnTo>
                      <a:pt x="198" y="1957"/>
                    </a:lnTo>
                    <a:lnTo>
                      <a:pt x="201" y="1961"/>
                    </a:lnTo>
                    <a:lnTo>
                      <a:pt x="204" y="1962"/>
                    </a:lnTo>
                    <a:lnTo>
                      <a:pt x="204" y="1962"/>
                    </a:lnTo>
                    <a:lnTo>
                      <a:pt x="225" y="1970"/>
                    </a:lnTo>
                    <a:lnTo>
                      <a:pt x="244" y="1974"/>
                    </a:lnTo>
                    <a:lnTo>
                      <a:pt x="264" y="1976"/>
                    </a:lnTo>
                    <a:lnTo>
                      <a:pt x="285" y="1975"/>
                    </a:lnTo>
                    <a:lnTo>
                      <a:pt x="304" y="1974"/>
                    </a:lnTo>
                    <a:lnTo>
                      <a:pt x="323" y="1970"/>
                    </a:lnTo>
                    <a:lnTo>
                      <a:pt x="342" y="1964"/>
                    </a:lnTo>
                    <a:lnTo>
                      <a:pt x="362" y="1957"/>
                    </a:lnTo>
                    <a:lnTo>
                      <a:pt x="380" y="1950"/>
                    </a:lnTo>
                    <a:lnTo>
                      <a:pt x="399" y="1942"/>
                    </a:lnTo>
                    <a:lnTo>
                      <a:pt x="437" y="1924"/>
                    </a:lnTo>
                    <a:lnTo>
                      <a:pt x="474" y="1906"/>
                    </a:lnTo>
                    <a:lnTo>
                      <a:pt x="509" y="1891"/>
                    </a:lnTo>
                    <a:lnTo>
                      <a:pt x="509" y="1891"/>
                    </a:lnTo>
                    <a:lnTo>
                      <a:pt x="501" y="1885"/>
                    </a:lnTo>
                    <a:lnTo>
                      <a:pt x="501" y="1885"/>
                    </a:lnTo>
                    <a:lnTo>
                      <a:pt x="503" y="1895"/>
                    </a:lnTo>
                    <a:lnTo>
                      <a:pt x="504" y="1905"/>
                    </a:lnTo>
                    <a:lnTo>
                      <a:pt x="504" y="1914"/>
                    </a:lnTo>
                    <a:lnTo>
                      <a:pt x="502" y="1924"/>
                    </a:lnTo>
                    <a:lnTo>
                      <a:pt x="498" y="1933"/>
                    </a:lnTo>
                    <a:lnTo>
                      <a:pt x="494" y="1942"/>
                    </a:lnTo>
                    <a:lnTo>
                      <a:pt x="485" y="1960"/>
                    </a:lnTo>
                    <a:lnTo>
                      <a:pt x="485" y="1960"/>
                    </a:lnTo>
                    <a:lnTo>
                      <a:pt x="464" y="1994"/>
                    </a:lnTo>
                    <a:lnTo>
                      <a:pt x="455" y="2011"/>
                    </a:lnTo>
                    <a:lnTo>
                      <a:pt x="446" y="2029"/>
                    </a:lnTo>
                    <a:lnTo>
                      <a:pt x="446" y="2029"/>
                    </a:lnTo>
                    <a:lnTo>
                      <a:pt x="446" y="2032"/>
                    </a:lnTo>
                    <a:lnTo>
                      <a:pt x="446" y="2035"/>
                    </a:lnTo>
                    <a:lnTo>
                      <a:pt x="448" y="2038"/>
                    </a:lnTo>
                    <a:lnTo>
                      <a:pt x="451" y="2039"/>
                    </a:lnTo>
                    <a:lnTo>
                      <a:pt x="451" y="2039"/>
                    </a:lnTo>
                    <a:lnTo>
                      <a:pt x="466" y="2040"/>
                    </a:lnTo>
                    <a:lnTo>
                      <a:pt x="482" y="2041"/>
                    </a:lnTo>
                    <a:lnTo>
                      <a:pt x="497" y="2040"/>
                    </a:lnTo>
                    <a:lnTo>
                      <a:pt x="512" y="2039"/>
                    </a:lnTo>
                    <a:lnTo>
                      <a:pt x="527" y="2036"/>
                    </a:lnTo>
                    <a:lnTo>
                      <a:pt x="543" y="2032"/>
                    </a:lnTo>
                    <a:lnTo>
                      <a:pt x="558" y="2029"/>
                    </a:lnTo>
                    <a:lnTo>
                      <a:pt x="572" y="2024"/>
                    </a:lnTo>
                    <a:lnTo>
                      <a:pt x="572" y="2024"/>
                    </a:lnTo>
                    <a:lnTo>
                      <a:pt x="600" y="2011"/>
                    </a:lnTo>
                    <a:lnTo>
                      <a:pt x="628" y="1998"/>
                    </a:lnTo>
                    <a:lnTo>
                      <a:pt x="656" y="1985"/>
                    </a:lnTo>
                    <a:lnTo>
                      <a:pt x="684" y="1973"/>
                    </a:lnTo>
                    <a:lnTo>
                      <a:pt x="684" y="1973"/>
                    </a:lnTo>
                    <a:lnTo>
                      <a:pt x="672" y="1966"/>
                    </a:lnTo>
                    <a:lnTo>
                      <a:pt x="672" y="1966"/>
                    </a:lnTo>
                    <a:lnTo>
                      <a:pt x="671" y="1978"/>
                    </a:lnTo>
                    <a:lnTo>
                      <a:pt x="670" y="1989"/>
                    </a:lnTo>
                    <a:lnTo>
                      <a:pt x="667" y="2001"/>
                    </a:lnTo>
                    <a:lnTo>
                      <a:pt x="663" y="2012"/>
                    </a:lnTo>
                    <a:lnTo>
                      <a:pt x="656" y="2034"/>
                    </a:lnTo>
                    <a:lnTo>
                      <a:pt x="645" y="2055"/>
                    </a:lnTo>
                    <a:lnTo>
                      <a:pt x="645" y="2055"/>
                    </a:lnTo>
                    <a:lnTo>
                      <a:pt x="645" y="2058"/>
                    </a:lnTo>
                    <a:lnTo>
                      <a:pt x="645" y="2060"/>
                    </a:lnTo>
                    <a:lnTo>
                      <a:pt x="647" y="2063"/>
                    </a:lnTo>
                    <a:lnTo>
                      <a:pt x="649" y="2066"/>
                    </a:lnTo>
                    <a:lnTo>
                      <a:pt x="652" y="2067"/>
                    </a:lnTo>
                    <a:lnTo>
                      <a:pt x="654" y="2067"/>
                    </a:lnTo>
                    <a:lnTo>
                      <a:pt x="657" y="2066"/>
                    </a:lnTo>
                    <a:lnTo>
                      <a:pt x="659" y="2063"/>
                    </a:lnTo>
                    <a:lnTo>
                      <a:pt x="659" y="2063"/>
                    </a:lnTo>
                    <a:lnTo>
                      <a:pt x="668" y="2039"/>
                    </a:lnTo>
                    <a:lnTo>
                      <a:pt x="679" y="2016"/>
                    </a:lnTo>
                    <a:lnTo>
                      <a:pt x="681" y="2003"/>
                    </a:lnTo>
                    <a:lnTo>
                      <a:pt x="685" y="1990"/>
                    </a:lnTo>
                    <a:lnTo>
                      <a:pt x="686" y="1979"/>
                    </a:lnTo>
                    <a:lnTo>
                      <a:pt x="687" y="1966"/>
                    </a:lnTo>
                    <a:lnTo>
                      <a:pt x="687" y="1966"/>
                    </a:lnTo>
                    <a:lnTo>
                      <a:pt x="686" y="1961"/>
                    </a:lnTo>
                    <a:lnTo>
                      <a:pt x="684" y="1960"/>
                    </a:lnTo>
                    <a:lnTo>
                      <a:pt x="680" y="1959"/>
                    </a:lnTo>
                    <a:lnTo>
                      <a:pt x="676" y="1959"/>
                    </a:lnTo>
                    <a:lnTo>
                      <a:pt x="676" y="1959"/>
                    </a:lnTo>
                    <a:lnTo>
                      <a:pt x="649" y="1971"/>
                    </a:lnTo>
                    <a:lnTo>
                      <a:pt x="623" y="1984"/>
                    </a:lnTo>
                    <a:lnTo>
                      <a:pt x="596" y="1997"/>
                    </a:lnTo>
                    <a:lnTo>
                      <a:pt x="569" y="2007"/>
                    </a:lnTo>
                    <a:lnTo>
                      <a:pt x="541" y="2017"/>
                    </a:lnTo>
                    <a:lnTo>
                      <a:pt x="527" y="2020"/>
                    </a:lnTo>
                    <a:lnTo>
                      <a:pt x="513" y="2024"/>
                    </a:lnTo>
                    <a:lnTo>
                      <a:pt x="499" y="2025"/>
                    </a:lnTo>
                    <a:lnTo>
                      <a:pt x="485" y="2026"/>
                    </a:lnTo>
                    <a:lnTo>
                      <a:pt x="470" y="2025"/>
                    </a:lnTo>
                    <a:lnTo>
                      <a:pt x="455" y="2024"/>
                    </a:lnTo>
                    <a:lnTo>
                      <a:pt x="455" y="2024"/>
                    </a:lnTo>
                    <a:lnTo>
                      <a:pt x="460" y="2034"/>
                    </a:lnTo>
                    <a:lnTo>
                      <a:pt x="460" y="2034"/>
                    </a:lnTo>
                    <a:lnTo>
                      <a:pt x="469" y="2016"/>
                    </a:lnTo>
                    <a:lnTo>
                      <a:pt x="480" y="1997"/>
                    </a:lnTo>
                    <a:lnTo>
                      <a:pt x="492" y="1979"/>
                    </a:lnTo>
                    <a:lnTo>
                      <a:pt x="503" y="1960"/>
                    </a:lnTo>
                    <a:lnTo>
                      <a:pt x="512" y="1941"/>
                    </a:lnTo>
                    <a:lnTo>
                      <a:pt x="516" y="1932"/>
                    </a:lnTo>
                    <a:lnTo>
                      <a:pt x="518" y="1922"/>
                    </a:lnTo>
                    <a:lnTo>
                      <a:pt x="520" y="1912"/>
                    </a:lnTo>
                    <a:lnTo>
                      <a:pt x="520" y="1901"/>
                    </a:lnTo>
                    <a:lnTo>
                      <a:pt x="518" y="1891"/>
                    </a:lnTo>
                    <a:lnTo>
                      <a:pt x="516" y="1881"/>
                    </a:lnTo>
                    <a:lnTo>
                      <a:pt x="516" y="1881"/>
                    </a:lnTo>
                    <a:lnTo>
                      <a:pt x="515" y="1878"/>
                    </a:lnTo>
                    <a:lnTo>
                      <a:pt x="512" y="1877"/>
                    </a:lnTo>
                    <a:lnTo>
                      <a:pt x="509" y="1876"/>
                    </a:lnTo>
                    <a:lnTo>
                      <a:pt x="506" y="1876"/>
                    </a:lnTo>
                    <a:lnTo>
                      <a:pt x="506" y="1876"/>
                    </a:lnTo>
                    <a:lnTo>
                      <a:pt x="470" y="1891"/>
                    </a:lnTo>
                    <a:lnTo>
                      <a:pt x="435" y="1909"/>
                    </a:lnTo>
                    <a:lnTo>
                      <a:pt x="398" y="1927"/>
                    </a:lnTo>
                    <a:lnTo>
                      <a:pt x="380" y="1934"/>
                    </a:lnTo>
                    <a:lnTo>
                      <a:pt x="361" y="1942"/>
                    </a:lnTo>
                    <a:lnTo>
                      <a:pt x="343" y="1948"/>
                    </a:lnTo>
                    <a:lnTo>
                      <a:pt x="324" y="1954"/>
                    </a:lnTo>
                    <a:lnTo>
                      <a:pt x="305" y="1957"/>
                    </a:lnTo>
                    <a:lnTo>
                      <a:pt x="286" y="1960"/>
                    </a:lnTo>
                    <a:lnTo>
                      <a:pt x="267" y="1961"/>
                    </a:lnTo>
                    <a:lnTo>
                      <a:pt x="248" y="1959"/>
                    </a:lnTo>
                    <a:lnTo>
                      <a:pt x="227" y="1955"/>
                    </a:lnTo>
                    <a:lnTo>
                      <a:pt x="208" y="1948"/>
                    </a:lnTo>
                    <a:lnTo>
                      <a:pt x="208" y="1948"/>
                    </a:lnTo>
                    <a:lnTo>
                      <a:pt x="211" y="1961"/>
                    </a:lnTo>
                    <a:lnTo>
                      <a:pt x="211" y="1961"/>
                    </a:lnTo>
                    <a:lnTo>
                      <a:pt x="222" y="1946"/>
                    </a:lnTo>
                    <a:lnTo>
                      <a:pt x="234" y="1931"/>
                    </a:lnTo>
                    <a:lnTo>
                      <a:pt x="244" y="1914"/>
                    </a:lnTo>
                    <a:lnTo>
                      <a:pt x="253" y="1898"/>
                    </a:lnTo>
                    <a:lnTo>
                      <a:pt x="253" y="1898"/>
                    </a:lnTo>
                    <a:lnTo>
                      <a:pt x="259" y="1881"/>
                    </a:lnTo>
                    <a:lnTo>
                      <a:pt x="264" y="1864"/>
                    </a:lnTo>
                    <a:lnTo>
                      <a:pt x="265" y="1856"/>
                    </a:lnTo>
                    <a:lnTo>
                      <a:pt x="267" y="1847"/>
                    </a:lnTo>
                    <a:lnTo>
                      <a:pt x="267" y="1839"/>
                    </a:lnTo>
                    <a:lnTo>
                      <a:pt x="264" y="1830"/>
                    </a:lnTo>
                    <a:lnTo>
                      <a:pt x="264" y="1830"/>
                    </a:lnTo>
                    <a:lnTo>
                      <a:pt x="263" y="1826"/>
                    </a:lnTo>
                    <a:lnTo>
                      <a:pt x="260" y="1825"/>
                    </a:lnTo>
                    <a:lnTo>
                      <a:pt x="257" y="1824"/>
                    </a:lnTo>
                    <a:lnTo>
                      <a:pt x="254" y="1825"/>
                    </a:lnTo>
                    <a:lnTo>
                      <a:pt x="254" y="1825"/>
                    </a:lnTo>
                    <a:lnTo>
                      <a:pt x="234" y="1835"/>
                    </a:lnTo>
                    <a:lnTo>
                      <a:pt x="212" y="1844"/>
                    </a:lnTo>
                    <a:lnTo>
                      <a:pt x="189" y="1850"/>
                    </a:lnTo>
                    <a:lnTo>
                      <a:pt x="166" y="1856"/>
                    </a:lnTo>
                    <a:lnTo>
                      <a:pt x="143" y="1859"/>
                    </a:lnTo>
                    <a:lnTo>
                      <a:pt x="119" y="1861"/>
                    </a:lnTo>
                    <a:lnTo>
                      <a:pt x="96" y="1859"/>
                    </a:lnTo>
                    <a:lnTo>
                      <a:pt x="74" y="1856"/>
                    </a:lnTo>
                    <a:lnTo>
                      <a:pt x="74" y="1856"/>
                    </a:lnTo>
                    <a:lnTo>
                      <a:pt x="77" y="1868"/>
                    </a:lnTo>
                    <a:lnTo>
                      <a:pt x="77" y="1868"/>
                    </a:lnTo>
                    <a:lnTo>
                      <a:pt x="108" y="1835"/>
                    </a:lnTo>
                    <a:lnTo>
                      <a:pt x="137" y="1801"/>
                    </a:lnTo>
                    <a:lnTo>
                      <a:pt x="165" y="1765"/>
                    </a:lnTo>
                    <a:lnTo>
                      <a:pt x="178" y="1746"/>
                    </a:lnTo>
                    <a:lnTo>
                      <a:pt x="189" y="1728"/>
                    </a:lnTo>
                    <a:lnTo>
                      <a:pt x="189" y="1728"/>
                    </a:lnTo>
                    <a:lnTo>
                      <a:pt x="201" y="1709"/>
                    </a:lnTo>
                    <a:lnTo>
                      <a:pt x="211" y="1690"/>
                    </a:lnTo>
                    <a:lnTo>
                      <a:pt x="220" y="1671"/>
                    </a:lnTo>
                    <a:lnTo>
                      <a:pt x="227" y="1649"/>
                    </a:lnTo>
                    <a:lnTo>
                      <a:pt x="234" y="1629"/>
                    </a:lnTo>
                    <a:lnTo>
                      <a:pt x="237" y="1607"/>
                    </a:lnTo>
                    <a:lnTo>
                      <a:pt x="237" y="1597"/>
                    </a:lnTo>
                    <a:lnTo>
                      <a:pt x="237" y="1586"/>
                    </a:lnTo>
                    <a:lnTo>
                      <a:pt x="236" y="1576"/>
                    </a:lnTo>
                    <a:lnTo>
                      <a:pt x="234" y="1565"/>
                    </a:lnTo>
                    <a:lnTo>
                      <a:pt x="234" y="1565"/>
                    </a:lnTo>
                    <a:lnTo>
                      <a:pt x="232" y="1562"/>
                    </a:lnTo>
                    <a:lnTo>
                      <a:pt x="229" y="1560"/>
                    </a:lnTo>
                    <a:lnTo>
                      <a:pt x="225" y="1560"/>
                    </a:lnTo>
                    <a:lnTo>
                      <a:pt x="221" y="1562"/>
                    </a:lnTo>
                    <a:lnTo>
                      <a:pt x="221" y="1562"/>
                    </a:lnTo>
                    <a:lnTo>
                      <a:pt x="211" y="1572"/>
                    </a:lnTo>
                    <a:lnTo>
                      <a:pt x="199" y="1582"/>
                    </a:lnTo>
                    <a:lnTo>
                      <a:pt x="187" y="1591"/>
                    </a:lnTo>
                    <a:lnTo>
                      <a:pt x="175" y="1598"/>
                    </a:lnTo>
                    <a:lnTo>
                      <a:pt x="163" y="1606"/>
                    </a:lnTo>
                    <a:lnTo>
                      <a:pt x="150" y="1612"/>
                    </a:lnTo>
                    <a:lnTo>
                      <a:pt x="137" y="1618"/>
                    </a:lnTo>
                    <a:lnTo>
                      <a:pt x="123" y="1623"/>
                    </a:lnTo>
                    <a:lnTo>
                      <a:pt x="110" y="1626"/>
                    </a:lnTo>
                    <a:lnTo>
                      <a:pt x="96" y="1630"/>
                    </a:lnTo>
                    <a:lnTo>
                      <a:pt x="82" y="1633"/>
                    </a:lnTo>
                    <a:lnTo>
                      <a:pt x="67" y="1634"/>
                    </a:lnTo>
                    <a:lnTo>
                      <a:pt x="53" y="1635"/>
                    </a:lnTo>
                    <a:lnTo>
                      <a:pt x="38" y="1635"/>
                    </a:lnTo>
                    <a:lnTo>
                      <a:pt x="24" y="1634"/>
                    </a:lnTo>
                    <a:lnTo>
                      <a:pt x="9" y="1632"/>
                    </a:lnTo>
                    <a:lnTo>
                      <a:pt x="9" y="1632"/>
                    </a:lnTo>
                    <a:lnTo>
                      <a:pt x="13" y="1644"/>
                    </a:lnTo>
                    <a:lnTo>
                      <a:pt x="13" y="1644"/>
                    </a:lnTo>
                    <a:lnTo>
                      <a:pt x="34" y="1626"/>
                    </a:lnTo>
                    <a:lnTo>
                      <a:pt x="57" y="1610"/>
                    </a:lnTo>
                    <a:lnTo>
                      <a:pt x="81" y="1596"/>
                    </a:lnTo>
                    <a:lnTo>
                      <a:pt x="105" y="1582"/>
                    </a:lnTo>
                    <a:lnTo>
                      <a:pt x="131" y="1567"/>
                    </a:lnTo>
                    <a:lnTo>
                      <a:pt x="155" y="1553"/>
                    </a:lnTo>
                    <a:lnTo>
                      <a:pt x="178" y="1536"/>
                    </a:lnTo>
                    <a:lnTo>
                      <a:pt x="199" y="1518"/>
                    </a:lnTo>
                    <a:lnTo>
                      <a:pt x="199" y="1518"/>
                    </a:lnTo>
                    <a:lnTo>
                      <a:pt x="208" y="1511"/>
                    </a:lnTo>
                    <a:lnTo>
                      <a:pt x="216" y="1502"/>
                    </a:lnTo>
                    <a:lnTo>
                      <a:pt x="224" y="1492"/>
                    </a:lnTo>
                    <a:lnTo>
                      <a:pt x="230" y="1481"/>
                    </a:lnTo>
                    <a:lnTo>
                      <a:pt x="241" y="1461"/>
                    </a:lnTo>
                    <a:lnTo>
                      <a:pt x="250" y="1438"/>
                    </a:lnTo>
                    <a:lnTo>
                      <a:pt x="258" y="1415"/>
                    </a:lnTo>
                    <a:lnTo>
                      <a:pt x="263" y="1391"/>
                    </a:lnTo>
                    <a:lnTo>
                      <a:pt x="268" y="1368"/>
                    </a:lnTo>
                    <a:lnTo>
                      <a:pt x="272" y="1344"/>
                    </a:lnTo>
                    <a:lnTo>
                      <a:pt x="272" y="1344"/>
                    </a:lnTo>
                    <a:lnTo>
                      <a:pt x="274" y="1318"/>
                    </a:lnTo>
                    <a:lnTo>
                      <a:pt x="277" y="1290"/>
                    </a:lnTo>
                    <a:lnTo>
                      <a:pt x="279" y="1237"/>
                    </a:lnTo>
                    <a:lnTo>
                      <a:pt x="278" y="1184"/>
                    </a:lnTo>
                    <a:lnTo>
                      <a:pt x="276" y="1130"/>
                    </a:lnTo>
                    <a:lnTo>
                      <a:pt x="276" y="1130"/>
                    </a:lnTo>
                    <a:lnTo>
                      <a:pt x="269" y="1063"/>
                    </a:lnTo>
                    <a:lnTo>
                      <a:pt x="268" y="1028"/>
                    </a:lnTo>
                    <a:lnTo>
                      <a:pt x="267" y="994"/>
                    </a:lnTo>
                    <a:lnTo>
                      <a:pt x="267" y="994"/>
                    </a:lnTo>
                    <a:lnTo>
                      <a:pt x="269" y="965"/>
                    </a:lnTo>
                    <a:lnTo>
                      <a:pt x="271" y="949"/>
                    </a:lnTo>
                    <a:lnTo>
                      <a:pt x="273" y="935"/>
                    </a:lnTo>
                    <a:lnTo>
                      <a:pt x="277" y="921"/>
                    </a:lnTo>
                    <a:lnTo>
                      <a:pt x="281" y="907"/>
                    </a:lnTo>
                    <a:lnTo>
                      <a:pt x="287" y="893"/>
                    </a:lnTo>
                    <a:lnTo>
                      <a:pt x="295" y="881"/>
                    </a:lnTo>
                    <a:lnTo>
                      <a:pt x="295" y="881"/>
                    </a:lnTo>
                    <a:lnTo>
                      <a:pt x="302" y="872"/>
                    </a:lnTo>
                    <a:lnTo>
                      <a:pt x="311" y="863"/>
                    </a:lnTo>
                    <a:lnTo>
                      <a:pt x="328" y="846"/>
                    </a:lnTo>
                    <a:lnTo>
                      <a:pt x="366" y="816"/>
                    </a:lnTo>
                    <a:lnTo>
                      <a:pt x="366" y="816"/>
                    </a:lnTo>
                    <a:lnTo>
                      <a:pt x="380" y="804"/>
                    </a:lnTo>
                    <a:lnTo>
                      <a:pt x="393" y="791"/>
                    </a:lnTo>
                    <a:lnTo>
                      <a:pt x="403" y="779"/>
                    </a:lnTo>
                    <a:lnTo>
                      <a:pt x="408" y="771"/>
                    </a:lnTo>
                    <a:lnTo>
                      <a:pt x="412" y="763"/>
                    </a:lnTo>
                    <a:lnTo>
                      <a:pt x="412" y="763"/>
                    </a:lnTo>
                    <a:lnTo>
                      <a:pt x="413" y="757"/>
                    </a:lnTo>
                    <a:lnTo>
                      <a:pt x="414" y="752"/>
                    </a:lnTo>
                    <a:lnTo>
                      <a:pt x="414" y="739"/>
                    </a:lnTo>
                    <a:lnTo>
                      <a:pt x="414" y="739"/>
                    </a:lnTo>
                    <a:lnTo>
                      <a:pt x="418" y="709"/>
                    </a:lnTo>
                    <a:lnTo>
                      <a:pt x="418" y="709"/>
                    </a:lnTo>
                    <a:lnTo>
                      <a:pt x="427" y="649"/>
                    </a:lnTo>
                    <a:lnTo>
                      <a:pt x="427" y="649"/>
                    </a:lnTo>
                    <a:lnTo>
                      <a:pt x="438" y="590"/>
                    </a:lnTo>
                    <a:lnTo>
                      <a:pt x="445" y="561"/>
                    </a:lnTo>
                    <a:lnTo>
                      <a:pt x="452" y="532"/>
                    </a:lnTo>
                    <a:lnTo>
                      <a:pt x="452" y="532"/>
                    </a:lnTo>
                    <a:lnTo>
                      <a:pt x="461" y="504"/>
                    </a:lnTo>
                    <a:lnTo>
                      <a:pt x="471" y="475"/>
                    </a:lnTo>
                    <a:lnTo>
                      <a:pt x="482" y="447"/>
                    </a:lnTo>
                    <a:lnTo>
                      <a:pt x="494" y="419"/>
                    </a:lnTo>
                    <a:lnTo>
                      <a:pt x="507" y="392"/>
                    </a:lnTo>
                    <a:lnTo>
                      <a:pt x="521" y="366"/>
                    </a:lnTo>
                    <a:lnTo>
                      <a:pt x="536" y="340"/>
                    </a:lnTo>
                    <a:lnTo>
                      <a:pt x="554" y="315"/>
                    </a:lnTo>
                    <a:lnTo>
                      <a:pt x="554" y="315"/>
                    </a:lnTo>
                    <a:lnTo>
                      <a:pt x="569" y="295"/>
                    </a:lnTo>
                    <a:lnTo>
                      <a:pt x="587" y="275"/>
                    </a:lnTo>
                    <a:lnTo>
                      <a:pt x="604" y="256"/>
                    </a:lnTo>
                    <a:lnTo>
                      <a:pt x="623" y="237"/>
                    </a:lnTo>
                    <a:lnTo>
                      <a:pt x="642" y="219"/>
                    </a:lnTo>
                    <a:lnTo>
                      <a:pt x="661" y="201"/>
                    </a:lnTo>
                    <a:lnTo>
                      <a:pt x="701" y="168"/>
                    </a:lnTo>
                    <a:lnTo>
                      <a:pt x="701" y="168"/>
                    </a:lnTo>
                    <a:lnTo>
                      <a:pt x="743" y="137"/>
                    </a:lnTo>
                    <a:lnTo>
                      <a:pt x="765" y="122"/>
                    </a:lnTo>
                    <a:lnTo>
                      <a:pt x="788" y="107"/>
                    </a:lnTo>
                    <a:lnTo>
                      <a:pt x="811" y="93"/>
                    </a:lnTo>
                    <a:lnTo>
                      <a:pt x="835" y="80"/>
                    </a:lnTo>
                    <a:lnTo>
                      <a:pt x="860" y="68"/>
                    </a:lnTo>
                    <a:lnTo>
                      <a:pt x="884" y="58"/>
                    </a:lnTo>
                    <a:lnTo>
                      <a:pt x="910" y="49"/>
                    </a:lnTo>
                    <a:lnTo>
                      <a:pt x="937" y="42"/>
                    </a:lnTo>
                    <a:lnTo>
                      <a:pt x="962" y="37"/>
                    </a:lnTo>
                    <a:lnTo>
                      <a:pt x="989" y="34"/>
                    </a:lnTo>
                    <a:lnTo>
                      <a:pt x="1014" y="33"/>
                    </a:lnTo>
                    <a:lnTo>
                      <a:pt x="1041" y="35"/>
                    </a:lnTo>
                    <a:lnTo>
                      <a:pt x="1067" y="40"/>
                    </a:lnTo>
                    <a:lnTo>
                      <a:pt x="1093" y="47"/>
                    </a:lnTo>
                    <a:lnTo>
                      <a:pt x="1093" y="47"/>
                    </a:lnTo>
                    <a:lnTo>
                      <a:pt x="1107" y="53"/>
                    </a:lnTo>
                    <a:lnTo>
                      <a:pt x="1118" y="61"/>
                    </a:lnTo>
                    <a:lnTo>
                      <a:pt x="1118" y="61"/>
                    </a:lnTo>
                    <a:lnTo>
                      <a:pt x="1121" y="62"/>
                    </a:lnTo>
                    <a:lnTo>
                      <a:pt x="1123" y="62"/>
                    </a:lnTo>
                    <a:lnTo>
                      <a:pt x="1128" y="60"/>
                    </a:lnTo>
                    <a:lnTo>
                      <a:pt x="1128" y="60"/>
                    </a:lnTo>
                    <a:lnTo>
                      <a:pt x="1137" y="53"/>
                    </a:lnTo>
                    <a:lnTo>
                      <a:pt x="1148" y="47"/>
                    </a:lnTo>
                    <a:lnTo>
                      <a:pt x="1158" y="42"/>
                    </a:lnTo>
                    <a:lnTo>
                      <a:pt x="1169" y="37"/>
                    </a:lnTo>
                    <a:lnTo>
                      <a:pt x="1192" y="29"/>
                    </a:lnTo>
                    <a:lnTo>
                      <a:pt x="1215" y="23"/>
                    </a:lnTo>
                    <a:lnTo>
                      <a:pt x="1239" y="19"/>
                    </a:lnTo>
                    <a:lnTo>
                      <a:pt x="1263" y="16"/>
                    </a:lnTo>
                    <a:lnTo>
                      <a:pt x="1287" y="16"/>
                    </a:lnTo>
                    <a:lnTo>
                      <a:pt x="1310" y="16"/>
                    </a:lnTo>
                    <a:lnTo>
                      <a:pt x="1310" y="16"/>
                    </a:lnTo>
                    <a:lnTo>
                      <a:pt x="1337" y="16"/>
                    </a:lnTo>
                    <a:lnTo>
                      <a:pt x="1364" y="18"/>
                    </a:lnTo>
                    <a:lnTo>
                      <a:pt x="1389" y="21"/>
                    </a:lnTo>
                    <a:lnTo>
                      <a:pt x="1416" y="25"/>
                    </a:lnTo>
                    <a:lnTo>
                      <a:pt x="1442" y="29"/>
                    </a:lnTo>
                    <a:lnTo>
                      <a:pt x="1468" y="35"/>
                    </a:lnTo>
                    <a:lnTo>
                      <a:pt x="1495" y="42"/>
                    </a:lnTo>
                    <a:lnTo>
                      <a:pt x="1520" y="49"/>
                    </a:lnTo>
                    <a:lnTo>
                      <a:pt x="1520" y="49"/>
                    </a:lnTo>
                    <a:lnTo>
                      <a:pt x="1542" y="58"/>
                    </a:lnTo>
                    <a:lnTo>
                      <a:pt x="1563" y="67"/>
                    </a:lnTo>
                    <a:lnTo>
                      <a:pt x="1585" y="77"/>
                    </a:lnTo>
                    <a:lnTo>
                      <a:pt x="1605" y="90"/>
                    </a:lnTo>
                    <a:lnTo>
                      <a:pt x="1605" y="90"/>
                    </a:lnTo>
                    <a:lnTo>
                      <a:pt x="1631" y="109"/>
                    </a:lnTo>
                    <a:lnTo>
                      <a:pt x="1655" y="130"/>
                    </a:lnTo>
                    <a:lnTo>
                      <a:pt x="1678" y="153"/>
                    </a:lnTo>
                    <a:lnTo>
                      <a:pt x="1699" y="175"/>
                    </a:lnTo>
                    <a:lnTo>
                      <a:pt x="1699" y="175"/>
                    </a:lnTo>
                    <a:lnTo>
                      <a:pt x="1720" y="202"/>
                    </a:lnTo>
                    <a:lnTo>
                      <a:pt x="1740" y="229"/>
                    </a:lnTo>
                    <a:lnTo>
                      <a:pt x="1759" y="257"/>
                    </a:lnTo>
                    <a:lnTo>
                      <a:pt x="1777" y="285"/>
                    </a:lnTo>
                    <a:lnTo>
                      <a:pt x="1792" y="314"/>
                    </a:lnTo>
                    <a:lnTo>
                      <a:pt x="1807" y="345"/>
                    </a:lnTo>
                    <a:lnTo>
                      <a:pt x="1821" y="375"/>
                    </a:lnTo>
                    <a:lnTo>
                      <a:pt x="1833" y="407"/>
                    </a:lnTo>
                    <a:lnTo>
                      <a:pt x="1833" y="407"/>
                    </a:lnTo>
                    <a:lnTo>
                      <a:pt x="1844" y="441"/>
                    </a:lnTo>
                    <a:lnTo>
                      <a:pt x="1854" y="476"/>
                    </a:lnTo>
                    <a:lnTo>
                      <a:pt x="1863" y="511"/>
                    </a:lnTo>
                    <a:lnTo>
                      <a:pt x="1871" y="547"/>
                    </a:lnTo>
                    <a:lnTo>
                      <a:pt x="1878" y="583"/>
                    </a:lnTo>
                    <a:lnTo>
                      <a:pt x="1883" y="618"/>
                    </a:lnTo>
                    <a:lnTo>
                      <a:pt x="1894" y="691"/>
                    </a:lnTo>
                    <a:lnTo>
                      <a:pt x="1894" y="691"/>
                    </a:lnTo>
                    <a:lnTo>
                      <a:pt x="1900" y="757"/>
                    </a:lnTo>
                    <a:lnTo>
                      <a:pt x="1903" y="790"/>
                    </a:lnTo>
                    <a:lnTo>
                      <a:pt x="1908" y="823"/>
                    </a:lnTo>
                    <a:lnTo>
                      <a:pt x="1908" y="823"/>
                    </a:lnTo>
                    <a:lnTo>
                      <a:pt x="1914" y="847"/>
                    </a:lnTo>
                    <a:lnTo>
                      <a:pt x="1922" y="872"/>
                    </a:lnTo>
                    <a:lnTo>
                      <a:pt x="1933" y="893"/>
                    </a:lnTo>
                    <a:lnTo>
                      <a:pt x="1947" y="915"/>
                    </a:lnTo>
                    <a:lnTo>
                      <a:pt x="1947" y="915"/>
                    </a:lnTo>
                    <a:lnTo>
                      <a:pt x="1958" y="928"/>
                    </a:lnTo>
                    <a:lnTo>
                      <a:pt x="1969" y="940"/>
                    </a:lnTo>
                    <a:lnTo>
                      <a:pt x="1993" y="965"/>
                    </a:lnTo>
                    <a:lnTo>
                      <a:pt x="2017" y="989"/>
                    </a:lnTo>
                    <a:lnTo>
                      <a:pt x="2039" y="1013"/>
                    </a:lnTo>
                    <a:lnTo>
                      <a:pt x="2039" y="1013"/>
                    </a:lnTo>
                    <a:lnTo>
                      <a:pt x="2050" y="1028"/>
                    </a:lnTo>
                    <a:lnTo>
                      <a:pt x="2060" y="1043"/>
                    </a:lnTo>
                    <a:lnTo>
                      <a:pt x="2069" y="1059"/>
                    </a:lnTo>
                    <a:lnTo>
                      <a:pt x="2078" y="1074"/>
                    </a:lnTo>
                    <a:lnTo>
                      <a:pt x="2084" y="1091"/>
                    </a:lnTo>
                    <a:lnTo>
                      <a:pt x="2091" y="1108"/>
                    </a:lnTo>
                    <a:lnTo>
                      <a:pt x="2094" y="1126"/>
                    </a:lnTo>
                    <a:lnTo>
                      <a:pt x="2097" y="1144"/>
                    </a:lnTo>
                    <a:lnTo>
                      <a:pt x="2097" y="1144"/>
                    </a:lnTo>
                    <a:lnTo>
                      <a:pt x="2098" y="1161"/>
                    </a:lnTo>
                    <a:lnTo>
                      <a:pt x="2098" y="1178"/>
                    </a:lnTo>
                    <a:lnTo>
                      <a:pt x="2097" y="1195"/>
                    </a:lnTo>
                    <a:lnTo>
                      <a:pt x="2096" y="1212"/>
                    </a:lnTo>
                    <a:lnTo>
                      <a:pt x="2091" y="1245"/>
                    </a:lnTo>
                    <a:lnTo>
                      <a:pt x="2083" y="1276"/>
                    </a:lnTo>
                    <a:lnTo>
                      <a:pt x="2074" y="1310"/>
                    </a:lnTo>
                    <a:lnTo>
                      <a:pt x="2064" y="1343"/>
                    </a:lnTo>
                    <a:lnTo>
                      <a:pt x="2054" y="1374"/>
                    </a:lnTo>
                    <a:lnTo>
                      <a:pt x="2046" y="1406"/>
                    </a:lnTo>
                    <a:lnTo>
                      <a:pt x="2046" y="1406"/>
                    </a:lnTo>
                    <a:lnTo>
                      <a:pt x="2039" y="1439"/>
                    </a:lnTo>
                    <a:lnTo>
                      <a:pt x="2033" y="1474"/>
                    </a:lnTo>
                    <a:lnTo>
                      <a:pt x="2028" y="1508"/>
                    </a:lnTo>
                    <a:lnTo>
                      <a:pt x="2025" y="1541"/>
                    </a:lnTo>
                    <a:lnTo>
                      <a:pt x="2025" y="1541"/>
                    </a:lnTo>
                    <a:lnTo>
                      <a:pt x="2023" y="1576"/>
                    </a:lnTo>
                    <a:lnTo>
                      <a:pt x="2022" y="1609"/>
                    </a:lnTo>
                    <a:lnTo>
                      <a:pt x="2025" y="1642"/>
                    </a:lnTo>
                    <a:lnTo>
                      <a:pt x="2026" y="1658"/>
                    </a:lnTo>
                    <a:lnTo>
                      <a:pt x="2028" y="1675"/>
                    </a:lnTo>
                    <a:lnTo>
                      <a:pt x="2028" y="1675"/>
                    </a:lnTo>
                    <a:lnTo>
                      <a:pt x="2032" y="1691"/>
                    </a:lnTo>
                    <a:lnTo>
                      <a:pt x="2037" y="1707"/>
                    </a:lnTo>
                    <a:lnTo>
                      <a:pt x="2042" y="1721"/>
                    </a:lnTo>
                    <a:lnTo>
                      <a:pt x="2049" y="1736"/>
                    </a:lnTo>
                    <a:lnTo>
                      <a:pt x="2055" y="1750"/>
                    </a:lnTo>
                    <a:lnTo>
                      <a:pt x="2063" y="1764"/>
                    </a:lnTo>
                    <a:lnTo>
                      <a:pt x="2080" y="1791"/>
                    </a:lnTo>
                    <a:lnTo>
                      <a:pt x="2100" y="1815"/>
                    </a:lnTo>
                    <a:lnTo>
                      <a:pt x="2120" y="1839"/>
                    </a:lnTo>
                    <a:lnTo>
                      <a:pt x="2143" y="1862"/>
                    </a:lnTo>
                    <a:lnTo>
                      <a:pt x="2167" y="1882"/>
                    </a:lnTo>
                    <a:lnTo>
                      <a:pt x="2167" y="1882"/>
                    </a:lnTo>
                    <a:lnTo>
                      <a:pt x="2215" y="1923"/>
                    </a:lnTo>
                    <a:lnTo>
                      <a:pt x="2215" y="1923"/>
                    </a:lnTo>
                    <a:lnTo>
                      <a:pt x="2219" y="1910"/>
                    </a:lnTo>
                    <a:lnTo>
                      <a:pt x="2219" y="1910"/>
                    </a:lnTo>
                    <a:lnTo>
                      <a:pt x="2200" y="1913"/>
                    </a:lnTo>
                    <a:lnTo>
                      <a:pt x="2181" y="1915"/>
                    </a:lnTo>
                    <a:lnTo>
                      <a:pt x="2162" y="1915"/>
                    </a:lnTo>
                    <a:lnTo>
                      <a:pt x="2141" y="1914"/>
                    </a:lnTo>
                    <a:lnTo>
                      <a:pt x="2122" y="1913"/>
                    </a:lnTo>
                    <a:lnTo>
                      <a:pt x="2103" y="1910"/>
                    </a:lnTo>
                    <a:lnTo>
                      <a:pt x="2065" y="1904"/>
                    </a:lnTo>
                    <a:lnTo>
                      <a:pt x="2065" y="1904"/>
                    </a:lnTo>
                    <a:lnTo>
                      <a:pt x="2061" y="1904"/>
                    </a:lnTo>
                    <a:lnTo>
                      <a:pt x="2059" y="1905"/>
                    </a:lnTo>
                    <a:lnTo>
                      <a:pt x="2056" y="1908"/>
                    </a:lnTo>
                    <a:lnTo>
                      <a:pt x="2055" y="1910"/>
                    </a:lnTo>
                    <a:lnTo>
                      <a:pt x="2055" y="1910"/>
                    </a:lnTo>
                    <a:lnTo>
                      <a:pt x="2055" y="1920"/>
                    </a:lnTo>
                    <a:lnTo>
                      <a:pt x="2056" y="1931"/>
                    </a:lnTo>
                    <a:lnTo>
                      <a:pt x="2059" y="1940"/>
                    </a:lnTo>
                    <a:lnTo>
                      <a:pt x="2061" y="1948"/>
                    </a:lnTo>
                    <a:lnTo>
                      <a:pt x="2070" y="1966"/>
                    </a:lnTo>
                    <a:lnTo>
                      <a:pt x="2080" y="1983"/>
                    </a:lnTo>
                    <a:lnTo>
                      <a:pt x="2080" y="1983"/>
                    </a:lnTo>
                    <a:lnTo>
                      <a:pt x="2087" y="1971"/>
                    </a:lnTo>
                    <a:lnTo>
                      <a:pt x="2087" y="1971"/>
                    </a:lnTo>
                    <a:lnTo>
                      <a:pt x="2068" y="1970"/>
                    </a:lnTo>
                    <a:lnTo>
                      <a:pt x="2049" y="1966"/>
                    </a:lnTo>
                    <a:lnTo>
                      <a:pt x="2030" y="1961"/>
                    </a:lnTo>
                    <a:lnTo>
                      <a:pt x="2012" y="1954"/>
                    </a:lnTo>
                    <a:lnTo>
                      <a:pt x="1994" y="1946"/>
                    </a:lnTo>
                    <a:lnTo>
                      <a:pt x="1976" y="1936"/>
                    </a:lnTo>
                    <a:lnTo>
                      <a:pt x="1960" y="1926"/>
                    </a:lnTo>
                    <a:lnTo>
                      <a:pt x="1943" y="1914"/>
                    </a:lnTo>
                    <a:lnTo>
                      <a:pt x="1943" y="1914"/>
                    </a:lnTo>
                    <a:lnTo>
                      <a:pt x="1939" y="1913"/>
                    </a:lnTo>
                    <a:lnTo>
                      <a:pt x="1936" y="1914"/>
                    </a:lnTo>
                    <a:lnTo>
                      <a:pt x="1933" y="1918"/>
                    </a:lnTo>
                    <a:lnTo>
                      <a:pt x="1932" y="1922"/>
                    </a:lnTo>
                    <a:lnTo>
                      <a:pt x="1932" y="1922"/>
                    </a:lnTo>
                    <a:lnTo>
                      <a:pt x="1933" y="1938"/>
                    </a:lnTo>
                    <a:lnTo>
                      <a:pt x="1936" y="1956"/>
                    </a:lnTo>
                    <a:lnTo>
                      <a:pt x="1936" y="1956"/>
                    </a:lnTo>
                    <a:lnTo>
                      <a:pt x="1937" y="1970"/>
                    </a:lnTo>
                    <a:lnTo>
                      <a:pt x="1936" y="1976"/>
                    </a:lnTo>
                    <a:lnTo>
                      <a:pt x="1934" y="1983"/>
                    </a:lnTo>
                    <a:lnTo>
                      <a:pt x="1934" y="1983"/>
                    </a:lnTo>
                    <a:lnTo>
                      <a:pt x="1932" y="1989"/>
                    </a:lnTo>
                    <a:lnTo>
                      <a:pt x="1927" y="1994"/>
                    </a:lnTo>
                    <a:lnTo>
                      <a:pt x="1922" y="1999"/>
                    </a:lnTo>
                    <a:lnTo>
                      <a:pt x="1915" y="2002"/>
                    </a:lnTo>
                    <a:lnTo>
                      <a:pt x="1909" y="2004"/>
                    </a:lnTo>
                    <a:lnTo>
                      <a:pt x="1903" y="2006"/>
                    </a:lnTo>
                    <a:lnTo>
                      <a:pt x="1890" y="2007"/>
                    </a:lnTo>
                    <a:lnTo>
                      <a:pt x="1890" y="2007"/>
                    </a:lnTo>
                    <a:lnTo>
                      <a:pt x="1858" y="2008"/>
                    </a:lnTo>
                    <a:lnTo>
                      <a:pt x="1828" y="2006"/>
                    </a:lnTo>
                    <a:lnTo>
                      <a:pt x="1797" y="2002"/>
                    </a:lnTo>
                    <a:lnTo>
                      <a:pt x="1767" y="1997"/>
                    </a:lnTo>
                    <a:lnTo>
                      <a:pt x="1767" y="1997"/>
                    </a:lnTo>
                    <a:lnTo>
                      <a:pt x="1764" y="1996"/>
                    </a:lnTo>
                    <a:lnTo>
                      <a:pt x="1761" y="1997"/>
                    </a:lnTo>
                    <a:lnTo>
                      <a:pt x="1758" y="1999"/>
                    </a:lnTo>
                    <a:lnTo>
                      <a:pt x="1758" y="2004"/>
                    </a:lnTo>
                    <a:lnTo>
                      <a:pt x="1758" y="2007"/>
                    </a:lnTo>
                    <a:lnTo>
                      <a:pt x="1759" y="2010"/>
                    </a:lnTo>
                    <a:lnTo>
                      <a:pt x="1759" y="2010"/>
                    </a:lnTo>
                    <a:lnTo>
                      <a:pt x="1763" y="2013"/>
                    </a:lnTo>
                    <a:lnTo>
                      <a:pt x="1764" y="2020"/>
                    </a:lnTo>
                    <a:lnTo>
                      <a:pt x="1767" y="2025"/>
                    </a:lnTo>
                    <a:lnTo>
                      <a:pt x="1769" y="2030"/>
                    </a:lnTo>
                    <a:lnTo>
                      <a:pt x="1769" y="2030"/>
                    </a:lnTo>
                    <a:lnTo>
                      <a:pt x="1772" y="2017"/>
                    </a:lnTo>
                    <a:lnTo>
                      <a:pt x="1772" y="2017"/>
                    </a:lnTo>
                    <a:lnTo>
                      <a:pt x="1759" y="2026"/>
                    </a:lnTo>
                    <a:lnTo>
                      <a:pt x="1745" y="2031"/>
                    </a:lnTo>
                    <a:lnTo>
                      <a:pt x="1731" y="2035"/>
                    </a:lnTo>
                    <a:lnTo>
                      <a:pt x="1716" y="2036"/>
                    </a:lnTo>
                    <a:lnTo>
                      <a:pt x="1700" y="2036"/>
                    </a:lnTo>
                    <a:lnTo>
                      <a:pt x="1685" y="2036"/>
                    </a:lnTo>
                    <a:lnTo>
                      <a:pt x="1656" y="2032"/>
                    </a:lnTo>
                    <a:lnTo>
                      <a:pt x="1656" y="2032"/>
                    </a:lnTo>
                    <a:lnTo>
                      <a:pt x="1625" y="2027"/>
                    </a:lnTo>
                    <a:lnTo>
                      <a:pt x="1596" y="2018"/>
                    </a:lnTo>
                    <a:lnTo>
                      <a:pt x="1582" y="2013"/>
                    </a:lnTo>
                    <a:lnTo>
                      <a:pt x="1568" y="2008"/>
                    </a:lnTo>
                    <a:lnTo>
                      <a:pt x="1554" y="2002"/>
                    </a:lnTo>
                    <a:lnTo>
                      <a:pt x="1542" y="1993"/>
                    </a:lnTo>
                    <a:lnTo>
                      <a:pt x="1542" y="1993"/>
                    </a:lnTo>
                    <a:lnTo>
                      <a:pt x="1539" y="1993"/>
                    </a:lnTo>
                    <a:lnTo>
                      <a:pt x="1536" y="1993"/>
                    </a:lnTo>
                    <a:lnTo>
                      <a:pt x="1534" y="1994"/>
                    </a:lnTo>
                    <a:lnTo>
                      <a:pt x="1531" y="1996"/>
                    </a:lnTo>
                    <a:lnTo>
                      <a:pt x="1531" y="1999"/>
                    </a:lnTo>
                    <a:lnTo>
                      <a:pt x="1531" y="2002"/>
                    </a:lnTo>
                    <a:lnTo>
                      <a:pt x="1531" y="2004"/>
                    </a:lnTo>
                    <a:lnTo>
                      <a:pt x="1534" y="200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2" name="Freeform 199">
                <a:extLst>
                  <a:ext uri="{FF2B5EF4-FFF2-40B4-BE49-F238E27FC236}">
                    <a16:creationId xmlns:a16="http://schemas.microsoft.com/office/drawing/2014/main" id="{176E0BE5-DE9D-0CAA-F78F-68EC018F5F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6" y="1946"/>
                <a:ext cx="30" cy="206"/>
              </a:xfrm>
              <a:custGeom>
                <a:avLst/>
                <a:gdLst>
                  <a:gd name="T0" fmla="*/ 17 w 60"/>
                  <a:gd name="T1" fmla="*/ 5 h 413"/>
                  <a:gd name="T2" fmla="*/ 17 w 60"/>
                  <a:gd name="T3" fmla="*/ 5 h 413"/>
                  <a:gd name="T4" fmla="*/ 9 w 60"/>
                  <a:gd name="T5" fmla="*/ 45 h 413"/>
                  <a:gd name="T6" fmla="*/ 4 w 60"/>
                  <a:gd name="T7" fmla="*/ 86 h 413"/>
                  <a:gd name="T8" fmla="*/ 2 w 60"/>
                  <a:gd name="T9" fmla="*/ 125 h 413"/>
                  <a:gd name="T10" fmla="*/ 0 w 60"/>
                  <a:gd name="T11" fmla="*/ 166 h 413"/>
                  <a:gd name="T12" fmla="*/ 0 w 60"/>
                  <a:gd name="T13" fmla="*/ 166 h 413"/>
                  <a:gd name="T14" fmla="*/ 2 w 60"/>
                  <a:gd name="T15" fmla="*/ 204 h 413"/>
                  <a:gd name="T16" fmla="*/ 6 w 60"/>
                  <a:gd name="T17" fmla="*/ 242 h 413"/>
                  <a:gd name="T18" fmla="*/ 12 w 60"/>
                  <a:gd name="T19" fmla="*/ 280 h 413"/>
                  <a:gd name="T20" fmla="*/ 20 w 60"/>
                  <a:gd name="T21" fmla="*/ 319 h 413"/>
                  <a:gd name="T22" fmla="*/ 20 w 60"/>
                  <a:gd name="T23" fmla="*/ 319 h 413"/>
                  <a:gd name="T24" fmla="*/ 31 w 60"/>
                  <a:gd name="T25" fmla="*/ 363 h 413"/>
                  <a:gd name="T26" fmla="*/ 45 w 60"/>
                  <a:gd name="T27" fmla="*/ 408 h 413"/>
                  <a:gd name="T28" fmla="*/ 45 w 60"/>
                  <a:gd name="T29" fmla="*/ 408 h 413"/>
                  <a:gd name="T30" fmla="*/ 46 w 60"/>
                  <a:gd name="T31" fmla="*/ 411 h 413"/>
                  <a:gd name="T32" fmla="*/ 49 w 60"/>
                  <a:gd name="T33" fmla="*/ 413 h 413"/>
                  <a:gd name="T34" fmla="*/ 51 w 60"/>
                  <a:gd name="T35" fmla="*/ 413 h 413"/>
                  <a:gd name="T36" fmla="*/ 55 w 60"/>
                  <a:gd name="T37" fmla="*/ 413 h 413"/>
                  <a:gd name="T38" fmla="*/ 58 w 60"/>
                  <a:gd name="T39" fmla="*/ 411 h 413"/>
                  <a:gd name="T40" fmla="*/ 59 w 60"/>
                  <a:gd name="T41" fmla="*/ 410 h 413"/>
                  <a:gd name="T42" fmla="*/ 60 w 60"/>
                  <a:gd name="T43" fmla="*/ 408 h 413"/>
                  <a:gd name="T44" fmla="*/ 60 w 60"/>
                  <a:gd name="T45" fmla="*/ 404 h 413"/>
                  <a:gd name="T46" fmla="*/ 60 w 60"/>
                  <a:gd name="T47" fmla="*/ 404 h 413"/>
                  <a:gd name="T48" fmla="*/ 47 w 60"/>
                  <a:gd name="T49" fmla="*/ 367 h 413"/>
                  <a:gd name="T50" fmla="*/ 37 w 60"/>
                  <a:gd name="T51" fmla="*/ 329 h 413"/>
                  <a:gd name="T52" fmla="*/ 30 w 60"/>
                  <a:gd name="T53" fmla="*/ 291 h 413"/>
                  <a:gd name="T54" fmla="*/ 22 w 60"/>
                  <a:gd name="T55" fmla="*/ 251 h 413"/>
                  <a:gd name="T56" fmla="*/ 22 w 60"/>
                  <a:gd name="T57" fmla="*/ 251 h 413"/>
                  <a:gd name="T58" fmla="*/ 18 w 60"/>
                  <a:gd name="T59" fmla="*/ 214 h 413"/>
                  <a:gd name="T60" fmla="*/ 16 w 60"/>
                  <a:gd name="T61" fmla="*/ 176 h 413"/>
                  <a:gd name="T62" fmla="*/ 16 w 60"/>
                  <a:gd name="T63" fmla="*/ 138 h 413"/>
                  <a:gd name="T64" fmla="*/ 18 w 60"/>
                  <a:gd name="T65" fmla="*/ 101 h 413"/>
                  <a:gd name="T66" fmla="*/ 18 w 60"/>
                  <a:gd name="T67" fmla="*/ 101 h 413"/>
                  <a:gd name="T68" fmla="*/ 21 w 60"/>
                  <a:gd name="T69" fmla="*/ 78 h 413"/>
                  <a:gd name="T70" fmla="*/ 23 w 60"/>
                  <a:gd name="T71" fmla="*/ 55 h 413"/>
                  <a:gd name="T72" fmla="*/ 32 w 60"/>
                  <a:gd name="T73" fmla="*/ 9 h 413"/>
                  <a:gd name="T74" fmla="*/ 32 w 60"/>
                  <a:gd name="T75" fmla="*/ 9 h 413"/>
                  <a:gd name="T76" fmla="*/ 32 w 60"/>
                  <a:gd name="T77" fmla="*/ 5 h 413"/>
                  <a:gd name="T78" fmla="*/ 31 w 60"/>
                  <a:gd name="T79" fmla="*/ 3 h 413"/>
                  <a:gd name="T80" fmla="*/ 28 w 60"/>
                  <a:gd name="T81" fmla="*/ 2 h 413"/>
                  <a:gd name="T82" fmla="*/ 26 w 60"/>
                  <a:gd name="T83" fmla="*/ 0 h 413"/>
                  <a:gd name="T84" fmla="*/ 23 w 60"/>
                  <a:gd name="T85" fmla="*/ 0 h 413"/>
                  <a:gd name="T86" fmla="*/ 21 w 60"/>
                  <a:gd name="T87" fmla="*/ 0 h 413"/>
                  <a:gd name="T88" fmla="*/ 18 w 60"/>
                  <a:gd name="T89" fmla="*/ 2 h 413"/>
                  <a:gd name="T90" fmla="*/ 17 w 60"/>
                  <a:gd name="T91" fmla="*/ 5 h 413"/>
                  <a:gd name="T92" fmla="*/ 17 w 60"/>
                  <a:gd name="T93" fmla="*/ 5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0" h="413">
                    <a:moveTo>
                      <a:pt x="17" y="5"/>
                    </a:moveTo>
                    <a:lnTo>
                      <a:pt x="17" y="5"/>
                    </a:lnTo>
                    <a:lnTo>
                      <a:pt x="9" y="45"/>
                    </a:lnTo>
                    <a:lnTo>
                      <a:pt x="4" y="86"/>
                    </a:lnTo>
                    <a:lnTo>
                      <a:pt x="2" y="125"/>
                    </a:lnTo>
                    <a:lnTo>
                      <a:pt x="0" y="166"/>
                    </a:lnTo>
                    <a:lnTo>
                      <a:pt x="0" y="166"/>
                    </a:lnTo>
                    <a:lnTo>
                      <a:pt x="2" y="204"/>
                    </a:lnTo>
                    <a:lnTo>
                      <a:pt x="6" y="242"/>
                    </a:lnTo>
                    <a:lnTo>
                      <a:pt x="12" y="280"/>
                    </a:lnTo>
                    <a:lnTo>
                      <a:pt x="20" y="319"/>
                    </a:lnTo>
                    <a:lnTo>
                      <a:pt x="20" y="319"/>
                    </a:lnTo>
                    <a:lnTo>
                      <a:pt x="31" y="363"/>
                    </a:lnTo>
                    <a:lnTo>
                      <a:pt x="45" y="408"/>
                    </a:lnTo>
                    <a:lnTo>
                      <a:pt x="45" y="408"/>
                    </a:lnTo>
                    <a:lnTo>
                      <a:pt x="46" y="411"/>
                    </a:lnTo>
                    <a:lnTo>
                      <a:pt x="49" y="413"/>
                    </a:lnTo>
                    <a:lnTo>
                      <a:pt x="51" y="413"/>
                    </a:lnTo>
                    <a:lnTo>
                      <a:pt x="55" y="413"/>
                    </a:lnTo>
                    <a:lnTo>
                      <a:pt x="58" y="411"/>
                    </a:lnTo>
                    <a:lnTo>
                      <a:pt x="59" y="410"/>
                    </a:lnTo>
                    <a:lnTo>
                      <a:pt x="60" y="408"/>
                    </a:lnTo>
                    <a:lnTo>
                      <a:pt x="60" y="404"/>
                    </a:lnTo>
                    <a:lnTo>
                      <a:pt x="60" y="404"/>
                    </a:lnTo>
                    <a:lnTo>
                      <a:pt x="47" y="367"/>
                    </a:lnTo>
                    <a:lnTo>
                      <a:pt x="37" y="329"/>
                    </a:lnTo>
                    <a:lnTo>
                      <a:pt x="30" y="291"/>
                    </a:lnTo>
                    <a:lnTo>
                      <a:pt x="22" y="251"/>
                    </a:lnTo>
                    <a:lnTo>
                      <a:pt x="22" y="251"/>
                    </a:lnTo>
                    <a:lnTo>
                      <a:pt x="18" y="214"/>
                    </a:lnTo>
                    <a:lnTo>
                      <a:pt x="16" y="176"/>
                    </a:lnTo>
                    <a:lnTo>
                      <a:pt x="16" y="138"/>
                    </a:lnTo>
                    <a:lnTo>
                      <a:pt x="18" y="101"/>
                    </a:lnTo>
                    <a:lnTo>
                      <a:pt x="18" y="101"/>
                    </a:lnTo>
                    <a:lnTo>
                      <a:pt x="21" y="78"/>
                    </a:lnTo>
                    <a:lnTo>
                      <a:pt x="23" y="55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32" y="5"/>
                    </a:lnTo>
                    <a:lnTo>
                      <a:pt x="31" y="3"/>
                    </a:lnTo>
                    <a:lnTo>
                      <a:pt x="28" y="2"/>
                    </a:lnTo>
                    <a:lnTo>
                      <a:pt x="26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7" y="5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3" name="Freeform 200">
                <a:extLst>
                  <a:ext uri="{FF2B5EF4-FFF2-40B4-BE49-F238E27FC236}">
                    <a16:creationId xmlns:a16="http://schemas.microsoft.com/office/drawing/2014/main" id="{FFF608C1-EFB5-B569-1621-39CA34BC3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3" y="2126"/>
                <a:ext cx="55" cy="185"/>
              </a:xfrm>
              <a:custGeom>
                <a:avLst/>
                <a:gdLst>
                  <a:gd name="T0" fmla="*/ 0 w 110"/>
                  <a:gd name="T1" fmla="*/ 10 h 369"/>
                  <a:gd name="T2" fmla="*/ 0 w 110"/>
                  <a:gd name="T3" fmla="*/ 10 h 369"/>
                  <a:gd name="T4" fmla="*/ 5 w 110"/>
                  <a:gd name="T5" fmla="*/ 28 h 369"/>
                  <a:gd name="T6" fmla="*/ 9 w 110"/>
                  <a:gd name="T7" fmla="*/ 45 h 369"/>
                  <a:gd name="T8" fmla="*/ 14 w 110"/>
                  <a:gd name="T9" fmla="*/ 81 h 369"/>
                  <a:gd name="T10" fmla="*/ 17 w 110"/>
                  <a:gd name="T11" fmla="*/ 118 h 369"/>
                  <a:gd name="T12" fmla="*/ 21 w 110"/>
                  <a:gd name="T13" fmla="*/ 155 h 369"/>
                  <a:gd name="T14" fmla="*/ 25 w 110"/>
                  <a:gd name="T15" fmla="*/ 190 h 369"/>
                  <a:gd name="T16" fmla="*/ 31 w 110"/>
                  <a:gd name="T17" fmla="*/ 227 h 369"/>
                  <a:gd name="T18" fmla="*/ 35 w 110"/>
                  <a:gd name="T19" fmla="*/ 245 h 369"/>
                  <a:gd name="T20" fmla="*/ 39 w 110"/>
                  <a:gd name="T21" fmla="*/ 263 h 369"/>
                  <a:gd name="T22" fmla="*/ 45 w 110"/>
                  <a:gd name="T23" fmla="*/ 280 h 369"/>
                  <a:gd name="T24" fmla="*/ 52 w 110"/>
                  <a:gd name="T25" fmla="*/ 297 h 369"/>
                  <a:gd name="T26" fmla="*/ 52 w 110"/>
                  <a:gd name="T27" fmla="*/ 297 h 369"/>
                  <a:gd name="T28" fmla="*/ 61 w 110"/>
                  <a:gd name="T29" fmla="*/ 316 h 369"/>
                  <a:gd name="T30" fmla="*/ 72 w 110"/>
                  <a:gd name="T31" fmla="*/ 334 h 369"/>
                  <a:gd name="T32" fmla="*/ 84 w 110"/>
                  <a:gd name="T33" fmla="*/ 351 h 369"/>
                  <a:gd name="T34" fmla="*/ 98 w 110"/>
                  <a:gd name="T35" fmla="*/ 366 h 369"/>
                  <a:gd name="T36" fmla="*/ 98 w 110"/>
                  <a:gd name="T37" fmla="*/ 366 h 369"/>
                  <a:gd name="T38" fmla="*/ 100 w 110"/>
                  <a:gd name="T39" fmla="*/ 369 h 369"/>
                  <a:gd name="T40" fmla="*/ 104 w 110"/>
                  <a:gd name="T41" fmla="*/ 369 h 369"/>
                  <a:gd name="T42" fmla="*/ 106 w 110"/>
                  <a:gd name="T43" fmla="*/ 369 h 369"/>
                  <a:gd name="T44" fmla="*/ 109 w 110"/>
                  <a:gd name="T45" fmla="*/ 366 h 369"/>
                  <a:gd name="T46" fmla="*/ 110 w 110"/>
                  <a:gd name="T47" fmla="*/ 365 h 369"/>
                  <a:gd name="T48" fmla="*/ 110 w 110"/>
                  <a:gd name="T49" fmla="*/ 361 h 369"/>
                  <a:gd name="T50" fmla="*/ 110 w 110"/>
                  <a:gd name="T51" fmla="*/ 358 h 369"/>
                  <a:gd name="T52" fmla="*/ 109 w 110"/>
                  <a:gd name="T53" fmla="*/ 356 h 369"/>
                  <a:gd name="T54" fmla="*/ 109 w 110"/>
                  <a:gd name="T55" fmla="*/ 356 h 369"/>
                  <a:gd name="T56" fmla="*/ 96 w 110"/>
                  <a:gd name="T57" fmla="*/ 342 h 369"/>
                  <a:gd name="T58" fmla="*/ 86 w 110"/>
                  <a:gd name="T59" fmla="*/ 327 h 369"/>
                  <a:gd name="T60" fmla="*/ 76 w 110"/>
                  <a:gd name="T61" fmla="*/ 311 h 369"/>
                  <a:gd name="T62" fmla="*/ 68 w 110"/>
                  <a:gd name="T63" fmla="*/ 296 h 369"/>
                  <a:gd name="T64" fmla="*/ 62 w 110"/>
                  <a:gd name="T65" fmla="*/ 280 h 369"/>
                  <a:gd name="T66" fmla="*/ 56 w 110"/>
                  <a:gd name="T67" fmla="*/ 263 h 369"/>
                  <a:gd name="T68" fmla="*/ 52 w 110"/>
                  <a:gd name="T69" fmla="*/ 245 h 369"/>
                  <a:gd name="T70" fmla="*/ 47 w 110"/>
                  <a:gd name="T71" fmla="*/ 229 h 369"/>
                  <a:gd name="T72" fmla="*/ 42 w 110"/>
                  <a:gd name="T73" fmla="*/ 193 h 369"/>
                  <a:gd name="T74" fmla="*/ 37 w 110"/>
                  <a:gd name="T75" fmla="*/ 156 h 369"/>
                  <a:gd name="T76" fmla="*/ 30 w 110"/>
                  <a:gd name="T77" fmla="*/ 85 h 369"/>
                  <a:gd name="T78" fmla="*/ 30 w 110"/>
                  <a:gd name="T79" fmla="*/ 85 h 369"/>
                  <a:gd name="T80" fmla="*/ 24 w 110"/>
                  <a:gd name="T81" fmla="*/ 44 h 369"/>
                  <a:gd name="T82" fmla="*/ 20 w 110"/>
                  <a:gd name="T83" fmla="*/ 25 h 369"/>
                  <a:gd name="T84" fmla="*/ 15 w 110"/>
                  <a:gd name="T85" fmla="*/ 5 h 369"/>
                  <a:gd name="T86" fmla="*/ 15 w 110"/>
                  <a:gd name="T87" fmla="*/ 5 h 369"/>
                  <a:gd name="T88" fmla="*/ 12 w 110"/>
                  <a:gd name="T89" fmla="*/ 2 h 369"/>
                  <a:gd name="T90" fmla="*/ 11 w 110"/>
                  <a:gd name="T91" fmla="*/ 1 h 369"/>
                  <a:gd name="T92" fmla="*/ 7 w 110"/>
                  <a:gd name="T93" fmla="*/ 0 h 369"/>
                  <a:gd name="T94" fmla="*/ 5 w 110"/>
                  <a:gd name="T95" fmla="*/ 0 h 369"/>
                  <a:gd name="T96" fmla="*/ 2 w 110"/>
                  <a:gd name="T97" fmla="*/ 1 h 369"/>
                  <a:gd name="T98" fmla="*/ 1 w 110"/>
                  <a:gd name="T99" fmla="*/ 3 h 369"/>
                  <a:gd name="T100" fmla="*/ 0 w 110"/>
                  <a:gd name="T101" fmla="*/ 6 h 369"/>
                  <a:gd name="T102" fmla="*/ 0 w 110"/>
                  <a:gd name="T103" fmla="*/ 10 h 369"/>
                  <a:gd name="T104" fmla="*/ 0 w 110"/>
                  <a:gd name="T105" fmla="*/ 1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0" h="369">
                    <a:moveTo>
                      <a:pt x="0" y="10"/>
                    </a:moveTo>
                    <a:lnTo>
                      <a:pt x="0" y="10"/>
                    </a:lnTo>
                    <a:lnTo>
                      <a:pt x="5" y="28"/>
                    </a:lnTo>
                    <a:lnTo>
                      <a:pt x="9" y="45"/>
                    </a:lnTo>
                    <a:lnTo>
                      <a:pt x="14" y="81"/>
                    </a:lnTo>
                    <a:lnTo>
                      <a:pt x="17" y="118"/>
                    </a:lnTo>
                    <a:lnTo>
                      <a:pt x="21" y="155"/>
                    </a:lnTo>
                    <a:lnTo>
                      <a:pt x="25" y="190"/>
                    </a:lnTo>
                    <a:lnTo>
                      <a:pt x="31" y="227"/>
                    </a:lnTo>
                    <a:lnTo>
                      <a:pt x="35" y="245"/>
                    </a:lnTo>
                    <a:lnTo>
                      <a:pt x="39" y="263"/>
                    </a:lnTo>
                    <a:lnTo>
                      <a:pt x="45" y="280"/>
                    </a:lnTo>
                    <a:lnTo>
                      <a:pt x="52" y="297"/>
                    </a:lnTo>
                    <a:lnTo>
                      <a:pt x="52" y="297"/>
                    </a:lnTo>
                    <a:lnTo>
                      <a:pt x="61" y="316"/>
                    </a:lnTo>
                    <a:lnTo>
                      <a:pt x="72" y="334"/>
                    </a:lnTo>
                    <a:lnTo>
                      <a:pt x="84" y="351"/>
                    </a:lnTo>
                    <a:lnTo>
                      <a:pt x="98" y="366"/>
                    </a:lnTo>
                    <a:lnTo>
                      <a:pt x="98" y="366"/>
                    </a:lnTo>
                    <a:lnTo>
                      <a:pt x="100" y="369"/>
                    </a:lnTo>
                    <a:lnTo>
                      <a:pt x="104" y="369"/>
                    </a:lnTo>
                    <a:lnTo>
                      <a:pt x="106" y="369"/>
                    </a:lnTo>
                    <a:lnTo>
                      <a:pt x="109" y="366"/>
                    </a:lnTo>
                    <a:lnTo>
                      <a:pt x="110" y="365"/>
                    </a:lnTo>
                    <a:lnTo>
                      <a:pt x="110" y="361"/>
                    </a:lnTo>
                    <a:lnTo>
                      <a:pt x="110" y="358"/>
                    </a:lnTo>
                    <a:lnTo>
                      <a:pt x="109" y="356"/>
                    </a:lnTo>
                    <a:lnTo>
                      <a:pt x="109" y="356"/>
                    </a:lnTo>
                    <a:lnTo>
                      <a:pt x="96" y="342"/>
                    </a:lnTo>
                    <a:lnTo>
                      <a:pt x="86" y="327"/>
                    </a:lnTo>
                    <a:lnTo>
                      <a:pt x="76" y="311"/>
                    </a:lnTo>
                    <a:lnTo>
                      <a:pt x="68" y="296"/>
                    </a:lnTo>
                    <a:lnTo>
                      <a:pt x="62" y="280"/>
                    </a:lnTo>
                    <a:lnTo>
                      <a:pt x="56" y="263"/>
                    </a:lnTo>
                    <a:lnTo>
                      <a:pt x="52" y="245"/>
                    </a:lnTo>
                    <a:lnTo>
                      <a:pt x="47" y="229"/>
                    </a:lnTo>
                    <a:lnTo>
                      <a:pt x="42" y="193"/>
                    </a:lnTo>
                    <a:lnTo>
                      <a:pt x="37" y="156"/>
                    </a:lnTo>
                    <a:lnTo>
                      <a:pt x="30" y="85"/>
                    </a:lnTo>
                    <a:lnTo>
                      <a:pt x="30" y="85"/>
                    </a:lnTo>
                    <a:lnTo>
                      <a:pt x="24" y="44"/>
                    </a:lnTo>
                    <a:lnTo>
                      <a:pt x="20" y="25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2" y="2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4" name="Freeform 201">
                <a:extLst>
                  <a:ext uri="{FF2B5EF4-FFF2-40B4-BE49-F238E27FC236}">
                    <a16:creationId xmlns:a16="http://schemas.microsoft.com/office/drawing/2014/main" id="{E27839EE-5D4A-6CBC-D791-A51DC711CF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9" y="2107"/>
                <a:ext cx="57" cy="106"/>
              </a:xfrm>
              <a:custGeom>
                <a:avLst/>
                <a:gdLst>
                  <a:gd name="T0" fmla="*/ 101 w 115"/>
                  <a:gd name="T1" fmla="*/ 7 h 212"/>
                  <a:gd name="T2" fmla="*/ 101 w 115"/>
                  <a:gd name="T3" fmla="*/ 7 h 212"/>
                  <a:gd name="T4" fmla="*/ 94 w 115"/>
                  <a:gd name="T5" fmla="*/ 33 h 212"/>
                  <a:gd name="T6" fmla="*/ 85 w 115"/>
                  <a:gd name="T7" fmla="*/ 60 h 212"/>
                  <a:gd name="T8" fmla="*/ 74 w 115"/>
                  <a:gd name="T9" fmla="*/ 86 h 212"/>
                  <a:gd name="T10" fmla="*/ 61 w 115"/>
                  <a:gd name="T11" fmla="*/ 110 h 212"/>
                  <a:gd name="T12" fmla="*/ 61 w 115"/>
                  <a:gd name="T13" fmla="*/ 110 h 212"/>
                  <a:gd name="T14" fmla="*/ 47 w 115"/>
                  <a:gd name="T15" fmla="*/ 133 h 212"/>
                  <a:gd name="T16" fmla="*/ 32 w 115"/>
                  <a:gd name="T17" fmla="*/ 156 h 212"/>
                  <a:gd name="T18" fmla="*/ 2 w 115"/>
                  <a:gd name="T19" fmla="*/ 200 h 212"/>
                  <a:gd name="T20" fmla="*/ 2 w 115"/>
                  <a:gd name="T21" fmla="*/ 200 h 212"/>
                  <a:gd name="T22" fmla="*/ 0 w 115"/>
                  <a:gd name="T23" fmla="*/ 204 h 212"/>
                  <a:gd name="T24" fmla="*/ 0 w 115"/>
                  <a:gd name="T25" fmla="*/ 207 h 212"/>
                  <a:gd name="T26" fmla="*/ 2 w 115"/>
                  <a:gd name="T27" fmla="*/ 209 h 212"/>
                  <a:gd name="T28" fmla="*/ 4 w 115"/>
                  <a:gd name="T29" fmla="*/ 210 h 212"/>
                  <a:gd name="T30" fmla="*/ 7 w 115"/>
                  <a:gd name="T31" fmla="*/ 212 h 212"/>
                  <a:gd name="T32" fmla="*/ 9 w 115"/>
                  <a:gd name="T33" fmla="*/ 212 h 212"/>
                  <a:gd name="T34" fmla="*/ 13 w 115"/>
                  <a:gd name="T35" fmla="*/ 210 h 212"/>
                  <a:gd name="T36" fmla="*/ 14 w 115"/>
                  <a:gd name="T37" fmla="*/ 208 h 212"/>
                  <a:gd name="T38" fmla="*/ 14 w 115"/>
                  <a:gd name="T39" fmla="*/ 208 h 212"/>
                  <a:gd name="T40" fmla="*/ 46 w 115"/>
                  <a:gd name="T41" fmla="*/ 162 h 212"/>
                  <a:gd name="T42" fmla="*/ 61 w 115"/>
                  <a:gd name="T43" fmla="*/ 139 h 212"/>
                  <a:gd name="T44" fmla="*/ 75 w 115"/>
                  <a:gd name="T45" fmla="*/ 116 h 212"/>
                  <a:gd name="T46" fmla="*/ 75 w 115"/>
                  <a:gd name="T47" fmla="*/ 116 h 212"/>
                  <a:gd name="T48" fmla="*/ 88 w 115"/>
                  <a:gd name="T49" fmla="*/ 91 h 212"/>
                  <a:gd name="T50" fmla="*/ 99 w 115"/>
                  <a:gd name="T51" fmla="*/ 65 h 212"/>
                  <a:gd name="T52" fmla="*/ 108 w 115"/>
                  <a:gd name="T53" fmla="*/ 39 h 212"/>
                  <a:gd name="T54" fmla="*/ 115 w 115"/>
                  <a:gd name="T55" fmla="*/ 11 h 212"/>
                  <a:gd name="T56" fmla="*/ 115 w 115"/>
                  <a:gd name="T57" fmla="*/ 11 h 212"/>
                  <a:gd name="T58" fmla="*/ 115 w 115"/>
                  <a:gd name="T59" fmla="*/ 7 h 212"/>
                  <a:gd name="T60" fmla="*/ 113 w 115"/>
                  <a:gd name="T61" fmla="*/ 4 h 212"/>
                  <a:gd name="T62" fmla="*/ 112 w 115"/>
                  <a:gd name="T63" fmla="*/ 3 h 212"/>
                  <a:gd name="T64" fmla="*/ 110 w 115"/>
                  <a:gd name="T65" fmla="*/ 2 h 212"/>
                  <a:gd name="T66" fmla="*/ 107 w 115"/>
                  <a:gd name="T67" fmla="*/ 0 h 212"/>
                  <a:gd name="T68" fmla="*/ 104 w 115"/>
                  <a:gd name="T69" fmla="*/ 2 h 212"/>
                  <a:gd name="T70" fmla="*/ 102 w 115"/>
                  <a:gd name="T71" fmla="*/ 3 h 212"/>
                  <a:gd name="T72" fmla="*/ 101 w 115"/>
                  <a:gd name="T73" fmla="*/ 7 h 212"/>
                  <a:gd name="T74" fmla="*/ 101 w 115"/>
                  <a:gd name="T75" fmla="*/ 7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5" h="212">
                    <a:moveTo>
                      <a:pt x="101" y="7"/>
                    </a:moveTo>
                    <a:lnTo>
                      <a:pt x="101" y="7"/>
                    </a:lnTo>
                    <a:lnTo>
                      <a:pt x="94" y="33"/>
                    </a:lnTo>
                    <a:lnTo>
                      <a:pt x="85" y="60"/>
                    </a:lnTo>
                    <a:lnTo>
                      <a:pt x="74" y="86"/>
                    </a:lnTo>
                    <a:lnTo>
                      <a:pt x="61" y="110"/>
                    </a:lnTo>
                    <a:lnTo>
                      <a:pt x="61" y="110"/>
                    </a:lnTo>
                    <a:lnTo>
                      <a:pt x="47" y="133"/>
                    </a:lnTo>
                    <a:lnTo>
                      <a:pt x="32" y="156"/>
                    </a:lnTo>
                    <a:lnTo>
                      <a:pt x="2" y="200"/>
                    </a:lnTo>
                    <a:lnTo>
                      <a:pt x="2" y="200"/>
                    </a:lnTo>
                    <a:lnTo>
                      <a:pt x="0" y="204"/>
                    </a:lnTo>
                    <a:lnTo>
                      <a:pt x="0" y="207"/>
                    </a:lnTo>
                    <a:lnTo>
                      <a:pt x="2" y="209"/>
                    </a:lnTo>
                    <a:lnTo>
                      <a:pt x="4" y="210"/>
                    </a:lnTo>
                    <a:lnTo>
                      <a:pt x="7" y="212"/>
                    </a:lnTo>
                    <a:lnTo>
                      <a:pt x="9" y="212"/>
                    </a:lnTo>
                    <a:lnTo>
                      <a:pt x="13" y="210"/>
                    </a:lnTo>
                    <a:lnTo>
                      <a:pt x="14" y="208"/>
                    </a:lnTo>
                    <a:lnTo>
                      <a:pt x="14" y="208"/>
                    </a:lnTo>
                    <a:lnTo>
                      <a:pt x="46" y="162"/>
                    </a:lnTo>
                    <a:lnTo>
                      <a:pt x="61" y="139"/>
                    </a:lnTo>
                    <a:lnTo>
                      <a:pt x="75" y="116"/>
                    </a:lnTo>
                    <a:lnTo>
                      <a:pt x="75" y="116"/>
                    </a:lnTo>
                    <a:lnTo>
                      <a:pt x="88" y="91"/>
                    </a:lnTo>
                    <a:lnTo>
                      <a:pt x="99" y="65"/>
                    </a:lnTo>
                    <a:lnTo>
                      <a:pt x="108" y="39"/>
                    </a:lnTo>
                    <a:lnTo>
                      <a:pt x="115" y="11"/>
                    </a:lnTo>
                    <a:lnTo>
                      <a:pt x="115" y="11"/>
                    </a:lnTo>
                    <a:lnTo>
                      <a:pt x="115" y="7"/>
                    </a:lnTo>
                    <a:lnTo>
                      <a:pt x="113" y="4"/>
                    </a:lnTo>
                    <a:lnTo>
                      <a:pt x="112" y="3"/>
                    </a:lnTo>
                    <a:lnTo>
                      <a:pt x="110" y="2"/>
                    </a:lnTo>
                    <a:lnTo>
                      <a:pt x="107" y="0"/>
                    </a:lnTo>
                    <a:lnTo>
                      <a:pt x="104" y="2"/>
                    </a:lnTo>
                    <a:lnTo>
                      <a:pt x="102" y="3"/>
                    </a:lnTo>
                    <a:lnTo>
                      <a:pt x="101" y="7"/>
                    </a:lnTo>
                    <a:lnTo>
                      <a:pt x="101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5" name="Freeform 202">
                <a:extLst>
                  <a:ext uri="{FF2B5EF4-FFF2-40B4-BE49-F238E27FC236}">
                    <a16:creationId xmlns:a16="http://schemas.microsoft.com/office/drawing/2014/main" id="{F5DD0A33-0CBB-1EA6-6CD7-AC6F57B525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8" y="2065"/>
                <a:ext cx="40" cy="99"/>
              </a:xfrm>
              <a:custGeom>
                <a:avLst/>
                <a:gdLst>
                  <a:gd name="T0" fmla="*/ 66 w 80"/>
                  <a:gd name="T1" fmla="*/ 5 h 200"/>
                  <a:gd name="T2" fmla="*/ 66 w 80"/>
                  <a:gd name="T3" fmla="*/ 5 h 200"/>
                  <a:gd name="T4" fmla="*/ 59 w 80"/>
                  <a:gd name="T5" fmla="*/ 29 h 200"/>
                  <a:gd name="T6" fmla="*/ 53 w 80"/>
                  <a:gd name="T7" fmla="*/ 54 h 200"/>
                  <a:gd name="T8" fmla="*/ 45 w 80"/>
                  <a:gd name="T9" fmla="*/ 76 h 200"/>
                  <a:gd name="T10" fmla="*/ 36 w 80"/>
                  <a:gd name="T11" fmla="*/ 99 h 200"/>
                  <a:gd name="T12" fmla="*/ 19 w 80"/>
                  <a:gd name="T13" fmla="*/ 145 h 200"/>
                  <a:gd name="T14" fmla="*/ 0 w 80"/>
                  <a:gd name="T15" fmla="*/ 191 h 200"/>
                  <a:gd name="T16" fmla="*/ 0 w 80"/>
                  <a:gd name="T17" fmla="*/ 191 h 200"/>
                  <a:gd name="T18" fmla="*/ 0 w 80"/>
                  <a:gd name="T19" fmla="*/ 195 h 200"/>
                  <a:gd name="T20" fmla="*/ 1 w 80"/>
                  <a:gd name="T21" fmla="*/ 197 h 200"/>
                  <a:gd name="T22" fmla="*/ 2 w 80"/>
                  <a:gd name="T23" fmla="*/ 199 h 200"/>
                  <a:gd name="T24" fmla="*/ 5 w 80"/>
                  <a:gd name="T25" fmla="*/ 200 h 200"/>
                  <a:gd name="T26" fmla="*/ 7 w 80"/>
                  <a:gd name="T27" fmla="*/ 200 h 200"/>
                  <a:gd name="T28" fmla="*/ 11 w 80"/>
                  <a:gd name="T29" fmla="*/ 200 h 200"/>
                  <a:gd name="T30" fmla="*/ 13 w 80"/>
                  <a:gd name="T31" fmla="*/ 197 h 200"/>
                  <a:gd name="T32" fmla="*/ 15 w 80"/>
                  <a:gd name="T33" fmla="*/ 195 h 200"/>
                  <a:gd name="T34" fmla="*/ 15 w 80"/>
                  <a:gd name="T35" fmla="*/ 195 h 200"/>
                  <a:gd name="T36" fmla="*/ 33 w 80"/>
                  <a:gd name="T37" fmla="*/ 149 h 200"/>
                  <a:gd name="T38" fmla="*/ 52 w 80"/>
                  <a:gd name="T39" fmla="*/ 103 h 200"/>
                  <a:gd name="T40" fmla="*/ 59 w 80"/>
                  <a:gd name="T41" fmla="*/ 80 h 200"/>
                  <a:gd name="T42" fmla="*/ 67 w 80"/>
                  <a:gd name="T43" fmla="*/ 57 h 200"/>
                  <a:gd name="T44" fmla="*/ 75 w 80"/>
                  <a:gd name="T45" fmla="*/ 33 h 200"/>
                  <a:gd name="T46" fmla="*/ 80 w 80"/>
                  <a:gd name="T47" fmla="*/ 9 h 200"/>
                  <a:gd name="T48" fmla="*/ 80 w 80"/>
                  <a:gd name="T49" fmla="*/ 9 h 200"/>
                  <a:gd name="T50" fmla="*/ 80 w 80"/>
                  <a:gd name="T51" fmla="*/ 6 h 200"/>
                  <a:gd name="T52" fmla="*/ 78 w 80"/>
                  <a:gd name="T53" fmla="*/ 4 h 200"/>
                  <a:gd name="T54" fmla="*/ 77 w 80"/>
                  <a:gd name="T55" fmla="*/ 1 h 200"/>
                  <a:gd name="T56" fmla="*/ 75 w 80"/>
                  <a:gd name="T57" fmla="*/ 0 h 200"/>
                  <a:gd name="T58" fmla="*/ 71 w 80"/>
                  <a:gd name="T59" fmla="*/ 0 h 200"/>
                  <a:gd name="T60" fmla="*/ 68 w 80"/>
                  <a:gd name="T61" fmla="*/ 0 h 200"/>
                  <a:gd name="T62" fmla="*/ 67 w 80"/>
                  <a:gd name="T63" fmla="*/ 3 h 200"/>
                  <a:gd name="T64" fmla="*/ 66 w 80"/>
                  <a:gd name="T65" fmla="*/ 5 h 200"/>
                  <a:gd name="T66" fmla="*/ 66 w 80"/>
                  <a:gd name="T67" fmla="*/ 5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0" h="200">
                    <a:moveTo>
                      <a:pt x="66" y="5"/>
                    </a:moveTo>
                    <a:lnTo>
                      <a:pt x="66" y="5"/>
                    </a:lnTo>
                    <a:lnTo>
                      <a:pt x="59" y="29"/>
                    </a:lnTo>
                    <a:lnTo>
                      <a:pt x="53" y="54"/>
                    </a:lnTo>
                    <a:lnTo>
                      <a:pt x="45" y="76"/>
                    </a:lnTo>
                    <a:lnTo>
                      <a:pt x="36" y="99"/>
                    </a:lnTo>
                    <a:lnTo>
                      <a:pt x="19" y="145"/>
                    </a:lnTo>
                    <a:lnTo>
                      <a:pt x="0" y="191"/>
                    </a:lnTo>
                    <a:lnTo>
                      <a:pt x="0" y="191"/>
                    </a:lnTo>
                    <a:lnTo>
                      <a:pt x="0" y="195"/>
                    </a:lnTo>
                    <a:lnTo>
                      <a:pt x="1" y="197"/>
                    </a:lnTo>
                    <a:lnTo>
                      <a:pt x="2" y="199"/>
                    </a:lnTo>
                    <a:lnTo>
                      <a:pt x="5" y="200"/>
                    </a:lnTo>
                    <a:lnTo>
                      <a:pt x="7" y="200"/>
                    </a:lnTo>
                    <a:lnTo>
                      <a:pt x="11" y="200"/>
                    </a:lnTo>
                    <a:lnTo>
                      <a:pt x="13" y="197"/>
                    </a:lnTo>
                    <a:lnTo>
                      <a:pt x="15" y="195"/>
                    </a:lnTo>
                    <a:lnTo>
                      <a:pt x="15" y="195"/>
                    </a:lnTo>
                    <a:lnTo>
                      <a:pt x="33" y="149"/>
                    </a:lnTo>
                    <a:lnTo>
                      <a:pt x="52" y="103"/>
                    </a:lnTo>
                    <a:lnTo>
                      <a:pt x="59" y="80"/>
                    </a:lnTo>
                    <a:lnTo>
                      <a:pt x="67" y="57"/>
                    </a:lnTo>
                    <a:lnTo>
                      <a:pt x="75" y="33"/>
                    </a:lnTo>
                    <a:lnTo>
                      <a:pt x="80" y="9"/>
                    </a:lnTo>
                    <a:lnTo>
                      <a:pt x="80" y="9"/>
                    </a:lnTo>
                    <a:lnTo>
                      <a:pt x="80" y="6"/>
                    </a:lnTo>
                    <a:lnTo>
                      <a:pt x="78" y="4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1" y="0"/>
                    </a:lnTo>
                    <a:lnTo>
                      <a:pt x="68" y="0"/>
                    </a:lnTo>
                    <a:lnTo>
                      <a:pt x="67" y="3"/>
                    </a:lnTo>
                    <a:lnTo>
                      <a:pt x="66" y="5"/>
                    </a:lnTo>
                    <a:lnTo>
                      <a:pt x="66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6" name="Freeform 203">
                <a:extLst>
                  <a:ext uri="{FF2B5EF4-FFF2-40B4-BE49-F238E27FC236}">
                    <a16:creationId xmlns:a16="http://schemas.microsoft.com/office/drawing/2014/main" id="{8BB92B7E-ECFB-6E7C-2577-B7CCAB2A62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3" y="1360"/>
                <a:ext cx="13" cy="122"/>
              </a:xfrm>
              <a:custGeom>
                <a:avLst/>
                <a:gdLst>
                  <a:gd name="T0" fmla="*/ 5 w 27"/>
                  <a:gd name="T1" fmla="*/ 9 h 244"/>
                  <a:gd name="T2" fmla="*/ 5 w 27"/>
                  <a:gd name="T3" fmla="*/ 9 h 244"/>
                  <a:gd name="T4" fmla="*/ 9 w 27"/>
                  <a:gd name="T5" fmla="*/ 23 h 244"/>
                  <a:gd name="T6" fmla="*/ 10 w 27"/>
                  <a:gd name="T7" fmla="*/ 37 h 244"/>
                  <a:gd name="T8" fmla="*/ 12 w 27"/>
                  <a:gd name="T9" fmla="*/ 51 h 244"/>
                  <a:gd name="T10" fmla="*/ 12 w 27"/>
                  <a:gd name="T11" fmla="*/ 66 h 244"/>
                  <a:gd name="T12" fmla="*/ 9 w 27"/>
                  <a:gd name="T13" fmla="*/ 94 h 244"/>
                  <a:gd name="T14" fmla="*/ 5 w 27"/>
                  <a:gd name="T15" fmla="*/ 124 h 244"/>
                  <a:gd name="T16" fmla="*/ 5 w 27"/>
                  <a:gd name="T17" fmla="*/ 124 h 244"/>
                  <a:gd name="T18" fmla="*/ 1 w 27"/>
                  <a:gd name="T19" fmla="*/ 152 h 244"/>
                  <a:gd name="T20" fmla="*/ 0 w 27"/>
                  <a:gd name="T21" fmla="*/ 181 h 244"/>
                  <a:gd name="T22" fmla="*/ 0 w 27"/>
                  <a:gd name="T23" fmla="*/ 196 h 244"/>
                  <a:gd name="T24" fmla="*/ 0 w 27"/>
                  <a:gd name="T25" fmla="*/ 210 h 244"/>
                  <a:gd name="T26" fmla="*/ 3 w 27"/>
                  <a:gd name="T27" fmla="*/ 225 h 244"/>
                  <a:gd name="T28" fmla="*/ 5 w 27"/>
                  <a:gd name="T29" fmla="*/ 239 h 244"/>
                  <a:gd name="T30" fmla="*/ 5 w 27"/>
                  <a:gd name="T31" fmla="*/ 239 h 244"/>
                  <a:gd name="T32" fmla="*/ 8 w 27"/>
                  <a:gd name="T33" fmla="*/ 242 h 244"/>
                  <a:gd name="T34" fmla="*/ 9 w 27"/>
                  <a:gd name="T35" fmla="*/ 244 h 244"/>
                  <a:gd name="T36" fmla="*/ 12 w 27"/>
                  <a:gd name="T37" fmla="*/ 244 h 244"/>
                  <a:gd name="T38" fmla="*/ 15 w 27"/>
                  <a:gd name="T39" fmla="*/ 244 h 244"/>
                  <a:gd name="T40" fmla="*/ 18 w 27"/>
                  <a:gd name="T41" fmla="*/ 243 h 244"/>
                  <a:gd name="T42" fmla="*/ 19 w 27"/>
                  <a:gd name="T43" fmla="*/ 241 h 244"/>
                  <a:gd name="T44" fmla="*/ 20 w 27"/>
                  <a:gd name="T45" fmla="*/ 238 h 244"/>
                  <a:gd name="T46" fmla="*/ 20 w 27"/>
                  <a:gd name="T47" fmla="*/ 236 h 244"/>
                  <a:gd name="T48" fmla="*/ 20 w 27"/>
                  <a:gd name="T49" fmla="*/ 236 h 244"/>
                  <a:gd name="T50" fmla="*/ 18 w 27"/>
                  <a:gd name="T51" fmla="*/ 220 h 244"/>
                  <a:gd name="T52" fmla="*/ 15 w 27"/>
                  <a:gd name="T53" fmla="*/ 206 h 244"/>
                  <a:gd name="T54" fmla="*/ 14 w 27"/>
                  <a:gd name="T55" fmla="*/ 192 h 244"/>
                  <a:gd name="T56" fmla="*/ 15 w 27"/>
                  <a:gd name="T57" fmla="*/ 178 h 244"/>
                  <a:gd name="T58" fmla="*/ 17 w 27"/>
                  <a:gd name="T59" fmla="*/ 149 h 244"/>
                  <a:gd name="T60" fmla="*/ 20 w 27"/>
                  <a:gd name="T61" fmla="*/ 120 h 244"/>
                  <a:gd name="T62" fmla="*/ 24 w 27"/>
                  <a:gd name="T63" fmla="*/ 92 h 244"/>
                  <a:gd name="T64" fmla="*/ 27 w 27"/>
                  <a:gd name="T65" fmla="*/ 62 h 244"/>
                  <a:gd name="T66" fmla="*/ 27 w 27"/>
                  <a:gd name="T67" fmla="*/ 48 h 244"/>
                  <a:gd name="T68" fmla="*/ 26 w 27"/>
                  <a:gd name="T69" fmla="*/ 33 h 244"/>
                  <a:gd name="T70" fmla="*/ 24 w 27"/>
                  <a:gd name="T71" fmla="*/ 19 h 244"/>
                  <a:gd name="T72" fmla="*/ 20 w 27"/>
                  <a:gd name="T73" fmla="*/ 5 h 244"/>
                  <a:gd name="T74" fmla="*/ 20 w 27"/>
                  <a:gd name="T75" fmla="*/ 5 h 244"/>
                  <a:gd name="T76" fmla="*/ 19 w 27"/>
                  <a:gd name="T77" fmla="*/ 1 h 244"/>
                  <a:gd name="T78" fmla="*/ 17 w 27"/>
                  <a:gd name="T79" fmla="*/ 0 h 244"/>
                  <a:gd name="T80" fmla="*/ 14 w 27"/>
                  <a:gd name="T81" fmla="*/ 0 h 244"/>
                  <a:gd name="T82" fmla="*/ 12 w 27"/>
                  <a:gd name="T83" fmla="*/ 0 h 244"/>
                  <a:gd name="T84" fmla="*/ 9 w 27"/>
                  <a:gd name="T85" fmla="*/ 1 h 244"/>
                  <a:gd name="T86" fmla="*/ 6 w 27"/>
                  <a:gd name="T87" fmla="*/ 3 h 244"/>
                  <a:gd name="T88" fmla="*/ 5 w 27"/>
                  <a:gd name="T89" fmla="*/ 5 h 244"/>
                  <a:gd name="T90" fmla="*/ 5 w 27"/>
                  <a:gd name="T91" fmla="*/ 9 h 244"/>
                  <a:gd name="T92" fmla="*/ 5 w 27"/>
                  <a:gd name="T93" fmla="*/ 9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7" h="244">
                    <a:moveTo>
                      <a:pt x="5" y="9"/>
                    </a:moveTo>
                    <a:lnTo>
                      <a:pt x="5" y="9"/>
                    </a:lnTo>
                    <a:lnTo>
                      <a:pt x="9" y="23"/>
                    </a:lnTo>
                    <a:lnTo>
                      <a:pt x="10" y="37"/>
                    </a:lnTo>
                    <a:lnTo>
                      <a:pt x="12" y="51"/>
                    </a:lnTo>
                    <a:lnTo>
                      <a:pt x="12" y="66"/>
                    </a:lnTo>
                    <a:lnTo>
                      <a:pt x="9" y="94"/>
                    </a:lnTo>
                    <a:lnTo>
                      <a:pt x="5" y="124"/>
                    </a:lnTo>
                    <a:lnTo>
                      <a:pt x="5" y="124"/>
                    </a:lnTo>
                    <a:lnTo>
                      <a:pt x="1" y="152"/>
                    </a:lnTo>
                    <a:lnTo>
                      <a:pt x="0" y="181"/>
                    </a:lnTo>
                    <a:lnTo>
                      <a:pt x="0" y="196"/>
                    </a:lnTo>
                    <a:lnTo>
                      <a:pt x="0" y="210"/>
                    </a:lnTo>
                    <a:lnTo>
                      <a:pt x="3" y="225"/>
                    </a:lnTo>
                    <a:lnTo>
                      <a:pt x="5" y="239"/>
                    </a:lnTo>
                    <a:lnTo>
                      <a:pt x="5" y="239"/>
                    </a:lnTo>
                    <a:lnTo>
                      <a:pt x="8" y="242"/>
                    </a:lnTo>
                    <a:lnTo>
                      <a:pt x="9" y="244"/>
                    </a:lnTo>
                    <a:lnTo>
                      <a:pt x="12" y="244"/>
                    </a:lnTo>
                    <a:lnTo>
                      <a:pt x="15" y="244"/>
                    </a:lnTo>
                    <a:lnTo>
                      <a:pt x="18" y="243"/>
                    </a:lnTo>
                    <a:lnTo>
                      <a:pt x="19" y="241"/>
                    </a:lnTo>
                    <a:lnTo>
                      <a:pt x="20" y="238"/>
                    </a:lnTo>
                    <a:lnTo>
                      <a:pt x="20" y="236"/>
                    </a:lnTo>
                    <a:lnTo>
                      <a:pt x="20" y="236"/>
                    </a:lnTo>
                    <a:lnTo>
                      <a:pt x="18" y="220"/>
                    </a:lnTo>
                    <a:lnTo>
                      <a:pt x="15" y="206"/>
                    </a:lnTo>
                    <a:lnTo>
                      <a:pt x="14" y="192"/>
                    </a:lnTo>
                    <a:lnTo>
                      <a:pt x="15" y="178"/>
                    </a:lnTo>
                    <a:lnTo>
                      <a:pt x="17" y="149"/>
                    </a:lnTo>
                    <a:lnTo>
                      <a:pt x="20" y="120"/>
                    </a:lnTo>
                    <a:lnTo>
                      <a:pt x="24" y="92"/>
                    </a:lnTo>
                    <a:lnTo>
                      <a:pt x="27" y="62"/>
                    </a:lnTo>
                    <a:lnTo>
                      <a:pt x="27" y="48"/>
                    </a:lnTo>
                    <a:lnTo>
                      <a:pt x="26" y="33"/>
                    </a:lnTo>
                    <a:lnTo>
                      <a:pt x="24" y="19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9" y="1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6" y="3"/>
                    </a:lnTo>
                    <a:lnTo>
                      <a:pt x="5" y="5"/>
                    </a:lnTo>
                    <a:lnTo>
                      <a:pt x="5" y="9"/>
                    </a:lnTo>
                    <a:lnTo>
                      <a:pt x="5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7" name="Freeform 204">
                <a:extLst>
                  <a:ext uri="{FF2B5EF4-FFF2-40B4-BE49-F238E27FC236}">
                    <a16:creationId xmlns:a16="http://schemas.microsoft.com/office/drawing/2014/main" id="{2BAEB12A-3739-E688-7F7F-521707685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8" y="1437"/>
                <a:ext cx="224" cy="319"/>
              </a:xfrm>
              <a:custGeom>
                <a:avLst/>
                <a:gdLst>
                  <a:gd name="T0" fmla="*/ 442 w 447"/>
                  <a:gd name="T1" fmla="*/ 10 h 638"/>
                  <a:gd name="T2" fmla="*/ 408 w 447"/>
                  <a:gd name="T3" fmla="*/ 1 h 638"/>
                  <a:gd name="T4" fmla="*/ 372 w 447"/>
                  <a:gd name="T5" fmla="*/ 3 h 638"/>
                  <a:gd name="T6" fmla="*/ 356 w 447"/>
                  <a:gd name="T7" fmla="*/ 6 h 638"/>
                  <a:gd name="T8" fmla="*/ 327 w 447"/>
                  <a:gd name="T9" fmla="*/ 19 h 638"/>
                  <a:gd name="T10" fmla="*/ 313 w 447"/>
                  <a:gd name="T11" fmla="*/ 28 h 638"/>
                  <a:gd name="T12" fmla="*/ 286 w 447"/>
                  <a:gd name="T13" fmla="*/ 52 h 638"/>
                  <a:gd name="T14" fmla="*/ 264 w 447"/>
                  <a:gd name="T15" fmla="*/ 79 h 638"/>
                  <a:gd name="T16" fmla="*/ 245 w 447"/>
                  <a:gd name="T17" fmla="*/ 110 h 638"/>
                  <a:gd name="T18" fmla="*/ 230 w 447"/>
                  <a:gd name="T19" fmla="*/ 141 h 638"/>
                  <a:gd name="T20" fmla="*/ 219 w 447"/>
                  <a:gd name="T21" fmla="*/ 173 h 638"/>
                  <a:gd name="T22" fmla="*/ 210 w 447"/>
                  <a:gd name="T23" fmla="*/ 205 h 638"/>
                  <a:gd name="T24" fmla="*/ 206 w 447"/>
                  <a:gd name="T25" fmla="*/ 225 h 638"/>
                  <a:gd name="T26" fmla="*/ 199 w 447"/>
                  <a:gd name="T27" fmla="*/ 267 h 638"/>
                  <a:gd name="T28" fmla="*/ 196 w 447"/>
                  <a:gd name="T29" fmla="*/ 289 h 638"/>
                  <a:gd name="T30" fmla="*/ 183 w 447"/>
                  <a:gd name="T31" fmla="*/ 332 h 638"/>
                  <a:gd name="T32" fmla="*/ 168 w 447"/>
                  <a:gd name="T33" fmla="*/ 374 h 638"/>
                  <a:gd name="T34" fmla="*/ 150 w 447"/>
                  <a:gd name="T35" fmla="*/ 416 h 638"/>
                  <a:gd name="T36" fmla="*/ 128 w 447"/>
                  <a:gd name="T37" fmla="*/ 456 h 638"/>
                  <a:gd name="T38" fmla="*/ 116 w 447"/>
                  <a:gd name="T39" fmla="*/ 479 h 638"/>
                  <a:gd name="T40" fmla="*/ 86 w 447"/>
                  <a:gd name="T41" fmla="*/ 523 h 638"/>
                  <a:gd name="T42" fmla="*/ 37 w 447"/>
                  <a:gd name="T43" fmla="*/ 584 h 638"/>
                  <a:gd name="T44" fmla="*/ 2 w 447"/>
                  <a:gd name="T45" fmla="*/ 625 h 638"/>
                  <a:gd name="T46" fmla="*/ 0 w 447"/>
                  <a:gd name="T47" fmla="*/ 630 h 638"/>
                  <a:gd name="T48" fmla="*/ 2 w 447"/>
                  <a:gd name="T49" fmla="*/ 635 h 638"/>
                  <a:gd name="T50" fmla="*/ 8 w 447"/>
                  <a:gd name="T51" fmla="*/ 638 h 638"/>
                  <a:gd name="T52" fmla="*/ 13 w 447"/>
                  <a:gd name="T53" fmla="*/ 635 h 638"/>
                  <a:gd name="T54" fmla="*/ 43 w 447"/>
                  <a:gd name="T55" fmla="*/ 601 h 638"/>
                  <a:gd name="T56" fmla="*/ 99 w 447"/>
                  <a:gd name="T57" fmla="*/ 530 h 638"/>
                  <a:gd name="T58" fmla="*/ 147 w 447"/>
                  <a:gd name="T59" fmla="*/ 453 h 638"/>
                  <a:gd name="T60" fmla="*/ 168 w 447"/>
                  <a:gd name="T61" fmla="*/ 412 h 638"/>
                  <a:gd name="T62" fmla="*/ 186 w 447"/>
                  <a:gd name="T63" fmla="*/ 370 h 638"/>
                  <a:gd name="T64" fmla="*/ 201 w 447"/>
                  <a:gd name="T65" fmla="*/ 327 h 638"/>
                  <a:gd name="T66" fmla="*/ 207 w 447"/>
                  <a:gd name="T67" fmla="*/ 306 h 638"/>
                  <a:gd name="T68" fmla="*/ 216 w 447"/>
                  <a:gd name="T69" fmla="*/ 260 h 638"/>
                  <a:gd name="T70" fmla="*/ 220 w 447"/>
                  <a:gd name="T71" fmla="*/ 237 h 638"/>
                  <a:gd name="T72" fmla="*/ 230 w 447"/>
                  <a:gd name="T73" fmla="*/ 190 h 638"/>
                  <a:gd name="T74" fmla="*/ 235 w 447"/>
                  <a:gd name="T75" fmla="*/ 173 h 638"/>
                  <a:gd name="T76" fmla="*/ 247 w 447"/>
                  <a:gd name="T77" fmla="*/ 141 h 638"/>
                  <a:gd name="T78" fmla="*/ 263 w 447"/>
                  <a:gd name="T79" fmla="*/ 111 h 638"/>
                  <a:gd name="T80" fmla="*/ 282 w 447"/>
                  <a:gd name="T81" fmla="*/ 82 h 638"/>
                  <a:gd name="T82" fmla="*/ 305 w 447"/>
                  <a:gd name="T83" fmla="*/ 56 h 638"/>
                  <a:gd name="T84" fmla="*/ 318 w 447"/>
                  <a:gd name="T85" fmla="*/ 43 h 638"/>
                  <a:gd name="T86" fmla="*/ 347 w 447"/>
                  <a:gd name="T87" fmla="*/ 26 h 638"/>
                  <a:gd name="T88" fmla="*/ 363 w 447"/>
                  <a:gd name="T89" fmla="*/ 19 h 638"/>
                  <a:gd name="T90" fmla="*/ 383 w 447"/>
                  <a:gd name="T91" fmla="*/ 17 h 638"/>
                  <a:gd name="T92" fmla="*/ 402 w 447"/>
                  <a:gd name="T93" fmla="*/ 17 h 638"/>
                  <a:gd name="T94" fmla="*/ 438 w 447"/>
                  <a:gd name="T95" fmla="*/ 26 h 638"/>
                  <a:gd name="T96" fmla="*/ 441 w 447"/>
                  <a:gd name="T97" fmla="*/ 26 h 638"/>
                  <a:gd name="T98" fmla="*/ 446 w 447"/>
                  <a:gd name="T99" fmla="*/ 23 h 638"/>
                  <a:gd name="T100" fmla="*/ 447 w 447"/>
                  <a:gd name="T101" fmla="*/ 18 h 638"/>
                  <a:gd name="T102" fmla="*/ 445 w 447"/>
                  <a:gd name="T103" fmla="*/ 13 h 638"/>
                  <a:gd name="T104" fmla="*/ 442 w 447"/>
                  <a:gd name="T105" fmla="*/ 10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47" h="638">
                    <a:moveTo>
                      <a:pt x="442" y="10"/>
                    </a:moveTo>
                    <a:lnTo>
                      <a:pt x="442" y="10"/>
                    </a:lnTo>
                    <a:lnTo>
                      <a:pt x="426" y="5"/>
                    </a:lnTo>
                    <a:lnTo>
                      <a:pt x="408" y="1"/>
                    </a:lnTo>
                    <a:lnTo>
                      <a:pt x="390" y="0"/>
                    </a:lnTo>
                    <a:lnTo>
                      <a:pt x="372" y="3"/>
                    </a:lnTo>
                    <a:lnTo>
                      <a:pt x="372" y="3"/>
                    </a:lnTo>
                    <a:lnTo>
                      <a:pt x="356" y="6"/>
                    </a:lnTo>
                    <a:lnTo>
                      <a:pt x="341" y="12"/>
                    </a:lnTo>
                    <a:lnTo>
                      <a:pt x="327" y="19"/>
                    </a:lnTo>
                    <a:lnTo>
                      <a:pt x="313" y="28"/>
                    </a:lnTo>
                    <a:lnTo>
                      <a:pt x="313" y="28"/>
                    </a:lnTo>
                    <a:lnTo>
                      <a:pt x="299" y="40"/>
                    </a:lnTo>
                    <a:lnTo>
                      <a:pt x="286" y="52"/>
                    </a:lnTo>
                    <a:lnTo>
                      <a:pt x="274" y="65"/>
                    </a:lnTo>
                    <a:lnTo>
                      <a:pt x="264" y="79"/>
                    </a:lnTo>
                    <a:lnTo>
                      <a:pt x="254" y="94"/>
                    </a:lnTo>
                    <a:lnTo>
                      <a:pt x="245" y="110"/>
                    </a:lnTo>
                    <a:lnTo>
                      <a:pt x="238" y="125"/>
                    </a:lnTo>
                    <a:lnTo>
                      <a:pt x="230" y="141"/>
                    </a:lnTo>
                    <a:lnTo>
                      <a:pt x="230" y="141"/>
                    </a:lnTo>
                    <a:lnTo>
                      <a:pt x="219" y="173"/>
                    </a:lnTo>
                    <a:lnTo>
                      <a:pt x="213" y="188"/>
                    </a:lnTo>
                    <a:lnTo>
                      <a:pt x="210" y="205"/>
                    </a:lnTo>
                    <a:lnTo>
                      <a:pt x="210" y="205"/>
                    </a:lnTo>
                    <a:lnTo>
                      <a:pt x="206" y="225"/>
                    </a:lnTo>
                    <a:lnTo>
                      <a:pt x="203" y="247"/>
                    </a:lnTo>
                    <a:lnTo>
                      <a:pt x="199" y="267"/>
                    </a:lnTo>
                    <a:lnTo>
                      <a:pt x="196" y="289"/>
                    </a:lnTo>
                    <a:lnTo>
                      <a:pt x="196" y="289"/>
                    </a:lnTo>
                    <a:lnTo>
                      <a:pt x="189" y="311"/>
                    </a:lnTo>
                    <a:lnTo>
                      <a:pt x="183" y="332"/>
                    </a:lnTo>
                    <a:lnTo>
                      <a:pt x="177" y="354"/>
                    </a:lnTo>
                    <a:lnTo>
                      <a:pt x="168" y="374"/>
                    </a:lnTo>
                    <a:lnTo>
                      <a:pt x="159" y="396"/>
                    </a:lnTo>
                    <a:lnTo>
                      <a:pt x="150" y="416"/>
                    </a:lnTo>
                    <a:lnTo>
                      <a:pt x="140" y="437"/>
                    </a:lnTo>
                    <a:lnTo>
                      <a:pt x="128" y="456"/>
                    </a:lnTo>
                    <a:lnTo>
                      <a:pt x="128" y="456"/>
                    </a:lnTo>
                    <a:lnTo>
                      <a:pt x="116" y="479"/>
                    </a:lnTo>
                    <a:lnTo>
                      <a:pt x="100" y="502"/>
                    </a:lnTo>
                    <a:lnTo>
                      <a:pt x="86" y="523"/>
                    </a:lnTo>
                    <a:lnTo>
                      <a:pt x="70" y="544"/>
                    </a:lnTo>
                    <a:lnTo>
                      <a:pt x="37" y="584"/>
                    </a:lnTo>
                    <a:lnTo>
                      <a:pt x="2" y="625"/>
                    </a:lnTo>
                    <a:lnTo>
                      <a:pt x="2" y="625"/>
                    </a:lnTo>
                    <a:lnTo>
                      <a:pt x="1" y="628"/>
                    </a:lnTo>
                    <a:lnTo>
                      <a:pt x="0" y="630"/>
                    </a:lnTo>
                    <a:lnTo>
                      <a:pt x="1" y="633"/>
                    </a:lnTo>
                    <a:lnTo>
                      <a:pt x="2" y="635"/>
                    </a:lnTo>
                    <a:lnTo>
                      <a:pt x="5" y="636"/>
                    </a:lnTo>
                    <a:lnTo>
                      <a:pt x="8" y="638"/>
                    </a:lnTo>
                    <a:lnTo>
                      <a:pt x="10" y="638"/>
                    </a:lnTo>
                    <a:lnTo>
                      <a:pt x="13" y="635"/>
                    </a:lnTo>
                    <a:lnTo>
                      <a:pt x="13" y="635"/>
                    </a:lnTo>
                    <a:lnTo>
                      <a:pt x="43" y="601"/>
                    </a:lnTo>
                    <a:lnTo>
                      <a:pt x="72" y="565"/>
                    </a:lnTo>
                    <a:lnTo>
                      <a:pt x="99" y="530"/>
                    </a:lnTo>
                    <a:lnTo>
                      <a:pt x="124" y="491"/>
                    </a:lnTo>
                    <a:lnTo>
                      <a:pt x="147" y="453"/>
                    </a:lnTo>
                    <a:lnTo>
                      <a:pt x="159" y="433"/>
                    </a:lnTo>
                    <a:lnTo>
                      <a:pt x="168" y="412"/>
                    </a:lnTo>
                    <a:lnTo>
                      <a:pt x="178" y="392"/>
                    </a:lnTo>
                    <a:lnTo>
                      <a:pt x="186" y="370"/>
                    </a:lnTo>
                    <a:lnTo>
                      <a:pt x="194" y="349"/>
                    </a:lnTo>
                    <a:lnTo>
                      <a:pt x="201" y="327"/>
                    </a:lnTo>
                    <a:lnTo>
                      <a:pt x="201" y="327"/>
                    </a:lnTo>
                    <a:lnTo>
                      <a:pt x="207" y="306"/>
                    </a:lnTo>
                    <a:lnTo>
                      <a:pt x="212" y="283"/>
                    </a:lnTo>
                    <a:lnTo>
                      <a:pt x="216" y="260"/>
                    </a:lnTo>
                    <a:lnTo>
                      <a:pt x="220" y="237"/>
                    </a:lnTo>
                    <a:lnTo>
                      <a:pt x="220" y="237"/>
                    </a:lnTo>
                    <a:lnTo>
                      <a:pt x="226" y="205"/>
                    </a:lnTo>
                    <a:lnTo>
                      <a:pt x="230" y="190"/>
                    </a:lnTo>
                    <a:lnTo>
                      <a:pt x="235" y="173"/>
                    </a:lnTo>
                    <a:lnTo>
                      <a:pt x="235" y="173"/>
                    </a:lnTo>
                    <a:lnTo>
                      <a:pt x="240" y="158"/>
                    </a:lnTo>
                    <a:lnTo>
                      <a:pt x="247" y="141"/>
                    </a:lnTo>
                    <a:lnTo>
                      <a:pt x="254" y="126"/>
                    </a:lnTo>
                    <a:lnTo>
                      <a:pt x="263" y="111"/>
                    </a:lnTo>
                    <a:lnTo>
                      <a:pt x="272" y="96"/>
                    </a:lnTo>
                    <a:lnTo>
                      <a:pt x="282" y="82"/>
                    </a:lnTo>
                    <a:lnTo>
                      <a:pt x="292" y="69"/>
                    </a:lnTo>
                    <a:lnTo>
                      <a:pt x="305" y="56"/>
                    </a:lnTo>
                    <a:lnTo>
                      <a:pt x="305" y="56"/>
                    </a:lnTo>
                    <a:lnTo>
                      <a:pt x="318" y="43"/>
                    </a:lnTo>
                    <a:lnTo>
                      <a:pt x="332" y="33"/>
                    </a:lnTo>
                    <a:lnTo>
                      <a:pt x="347" y="26"/>
                    </a:lnTo>
                    <a:lnTo>
                      <a:pt x="363" y="19"/>
                    </a:lnTo>
                    <a:lnTo>
                      <a:pt x="363" y="19"/>
                    </a:lnTo>
                    <a:lnTo>
                      <a:pt x="374" y="18"/>
                    </a:lnTo>
                    <a:lnTo>
                      <a:pt x="383" y="17"/>
                    </a:lnTo>
                    <a:lnTo>
                      <a:pt x="393" y="15"/>
                    </a:lnTo>
                    <a:lnTo>
                      <a:pt x="402" y="17"/>
                    </a:lnTo>
                    <a:lnTo>
                      <a:pt x="421" y="19"/>
                    </a:lnTo>
                    <a:lnTo>
                      <a:pt x="438" y="26"/>
                    </a:lnTo>
                    <a:lnTo>
                      <a:pt x="438" y="26"/>
                    </a:lnTo>
                    <a:lnTo>
                      <a:pt x="441" y="26"/>
                    </a:lnTo>
                    <a:lnTo>
                      <a:pt x="444" y="26"/>
                    </a:lnTo>
                    <a:lnTo>
                      <a:pt x="446" y="23"/>
                    </a:lnTo>
                    <a:lnTo>
                      <a:pt x="447" y="20"/>
                    </a:lnTo>
                    <a:lnTo>
                      <a:pt x="447" y="18"/>
                    </a:lnTo>
                    <a:lnTo>
                      <a:pt x="447" y="15"/>
                    </a:lnTo>
                    <a:lnTo>
                      <a:pt x="445" y="13"/>
                    </a:lnTo>
                    <a:lnTo>
                      <a:pt x="442" y="10"/>
                    </a:lnTo>
                    <a:lnTo>
                      <a:pt x="442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7" name="Freeform 206">
              <a:extLst>
                <a:ext uri="{FF2B5EF4-FFF2-40B4-BE49-F238E27FC236}">
                  <a16:creationId xmlns:a16="http://schemas.microsoft.com/office/drawing/2014/main" id="{435112B8-2AD5-1A38-764F-6854D7A75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" y="1440"/>
              <a:ext cx="209" cy="259"/>
            </a:xfrm>
            <a:custGeom>
              <a:avLst/>
              <a:gdLst>
                <a:gd name="T0" fmla="*/ 11 w 419"/>
                <a:gd name="T1" fmla="*/ 20 h 517"/>
                <a:gd name="T2" fmla="*/ 51 w 419"/>
                <a:gd name="T3" fmla="*/ 14 h 517"/>
                <a:gd name="T4" fmla="*/ 78 w 419"/>
                <a:gd name="T5" fmla="*/ 17 h 517"/>
                <a:gd name="T6" fmla="*/ 105 w 419"/>
                <a:gd name="T7" fmla="*/ 23 h 517"/>
                <a:gd name="T8" fmla="*/ 117 w 419"/>
                <a:gd name="T9" fmla="*/ 28 h 517"/>
                <a:gd name="T10" fmla="*/ 138 w 419"/>
                <a:gd name="T11" fmla="*/ 41 h 517"/>
                <a:gd name="T12" fmla="*/ 154 w 419"/>
                <a:gd name="T13" fmla="*/ 56 h 517"/>
                <a:gd name="T14" fmla="*/ 181 w 419"/>
                <a:gd name="T15" fmla="*/ 95 h 517"/>
                <a:gd name="T16" fmla="*/ 196 w 419"/>
                <a:gd name="T17" fmla="*/ 121 h 517"/>
                <a:gd name="T18" fmla="*/ 234 w 419"/>
                <a:gd name="T19" fmla="*/ 205 h 517"/>
                <a:gd name="T20" fmla="*/ 269 w 419"/>
                <a:gd name="T21" fmla="*/ 280 h 517"/>
                <a:gd name="T22" fmla="*/ 305 w 419"/>
                <a:gd name="T23" fmla="*/ 356 h 517"/>
                <a:gd name="T24" fmla="*/ 328 w 419"/>
                <a:gd name="T25" fmla="*/ 396 h 517"/>
                <a:gd name="T26" fmla="*/ 377 w 419"/>
                <a:gd name="T27" fmla="*/ 476 h 517"/>
                <a:gd name="T28" fmla="*/ 403 w 419"/>
                <a:gd name="T29" fmla="*/ 515 h 517"/>
                <a:gd name="T30" fmla="*/ 408 w 419"/>
                <a:gd name="T31" fmla="*/ 517 h 517"/>
                <a:gd name="T32" fmla="*/ 415 w 419"/>
                <a:gd name="T33" fmla="*/ 516 h 517"/>
                <a:gd name="T34" fmla="*/ 417 w 419"/>
                <a:gd name="T35" fmla="*/ 512 h 517"/>
                <a:gd name="T36" fmla="*/ 416 w 419"/>
                <a:gd name="T37" fmla="*/ 507 h 517"/>
                <a:gd name="T38" fmla="*/ 392 w 419"/>
                <a:gd name="T39" fmla="*/ 471 h 517"/>
                <a:gd name="T40" fmla="*/ 347 w 419"/>
                <a:gd name="T41" fmla="*/ 399 h 517"/>
                <a:gd name="T42" fmla="*/ 307 w 419"/>
                <a:gd name="T43" fmla="*/ 325 h 517"/>
                <a:gd name="T44" fmla="*/ 252 w 419"/>
                <a:gd name="T45" fmla="*/ 209 h 517"/>
                <a:gd name="T46" fmla="*/ 227 w 419"/>
                <a:gd name="T47" fmla="*/ 149 h 517"/>
                <a:gd name="T48" fmla="*/ 196 w 419"/>
                <a:gd name="T49" fmla="*/ 90 h 517"/>
                <a:gd name="T50" fmla="*/ 183 w 419"/>
                <a:gd name="T51" fmla="*/ 69 h 517"/>
                <a:gd name="T52" fmla="*/ 161 w 419"/>
                <a:gd name="T53" fmla="*/ 40 h 517"/>
                <a:gd name="T54" fmla="*/ 141 w 419"/>
                <a:gd name="T55" fmla="*/ 25 h 517"/>
                <a:gd name="T56" fmla="*/ 131 w 419"/>
                <a:gd name="T57" fmla="*/ 18 h 517"/>
                <a:gd name="T58" fmla="*/ 101 w 419"/>
                <a:gd name="T59" fmla="*/ 6 h 517"/>
                <a:gd name="T60" fmla="*/ 70 w 419"/>
                <a:gd name="T61" fmla="*/ 0 h 517"/>
                <a:gd name="T62" fmla="*/ 39 w 419"/>
                <a:gd name="T63" fmla="*/ 0 h 517"/>
                <a:gd name="T64" fmla="*/ 7 w 419"/>
                <a:gd name="T65" fmla="*/ 4 h 517"/>
                <a:gd name="T66" fmla="*/ 3 w 419"/>
                <a:gd name="T67" fmla="*/ 6 h 517"/>
                <a:gd name="T68" fmla="*/ 0 w 419"/>
                <a:gd name="T69" fmla="*/ 11 h 517"/>
                <a:gd name="T70" fmla="*/ 3 w 419"/>
                <a:gd name="T71" fmla="*/ 16 h 517"/>
                <a:gd name="T72" fmla="*/ 7 w 419"/>
                <a:gd name="T73" fmla="*/ 20 h 517"/>
                <a:gd name="T74" fmla="*/ 11 w 419"/>
                <a:gd name="T75" fmla="*/ 20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19" h="517">
                  <a:moveTo>
                    <a:pt x="11" y="20"/>
                  </a:moveTo>
                  <a:lnTo>
                    <a:pt x="11" y="20"/>
                  </a:lnTo>
                  <a:lnTo>
                    <a:pt x="37" y="16"/>
                  </a:lnTo>
                  <a:lnTo>
                    <a:pt x="51" y="14"/>
                  </a:lnTo>
                  <a:lnTo>
                    <a:pt x="65" y="16"/>
                  </a:lnTo>
                  <a:lnTo>
                    <a:pt x="78" y="17"/>
                  </a:lnTo>
                  <a:lnTo>
                    <a:pt x="92" y="20"/>
                  </a:lnTo>
                  <a:lnTo>
                    <a:pt x="105" y="23"/>
                  </a:lnTo>
                  <a:lnTo>
                    <a:pt x="117" y="28"/>
                  </a:lnTo>
                  <a:lnTo>
                    <a:pt x="117" y="28"/>
                  </a:lnTo>
                  <a:lnTo>
                    <a:pt x="127" y="34"/>
                  </a:lnTo>
                  <a:lnTo>
                    <a:pt x="138" y="41"/>
                  </a:lnTo>
                  <a:lnTo>
                    <a:pt x="147" y="48"/>
                  </a:lnTo>
                  <a:lnTo>
                    <a:pt x="154" y="56"/>
                  </a:lnTo>
                  <a:lnTo>
                    <a:pt x="168" y="74"/>
                  </a:lnTo>
                  <a:lnTo>
                    <a:pt x="181" y="95"/>
                  </a:lnTo>
                  <a:lnTo>
                    <a:pt x="181" y="95"/>
                  </a:lnTo>
                  <a:lnTo>
                    <a:pt x="196" y="121"/>
                  </a:lnTo>
                  <a:lnTo>
                    <a:pt x="209" y="149"/>
                  </a:lnTo>
                  <a:lnTo>
                    <a:pt x="234" y="205"/>
                  </a:lnTo>
                  <a:lnTo>
                    <a:pt x="234" y="205"/>
                  </a:lnTo>
                  <a:lnTo>
                    <a:pt x="269" y="280"/>
                  </a:lnTo>
                  <a:lnTo>
                    <a:pt x="286" y="319"/>
                  </a:lnTo>
                  <a:lnTo>
                    <a:pt x="305" y="356"/>
                  </a:lnTo>
                  <a:lnTo>
                    <a:pt x="305" y="356"/>
                  </a:lnTo>
                  <a:lnTo>
                    <a:pt x="328" y="396"/>
                  </a:lnTo>
                  <a:lnTo>
                    <a:pt x="351" y="437"/>
                  </a:lnTo>
                  <a:lnTo>
                    <a:pt x="377" y="476"/>
                  </a:lnTo>
                  <a:lnTo>
                    <a:pt x="403" y="515"/>
                  </a:lnTo>
                  <a:lnTo>
                    <a:pt x="403" y="515"/>
                  </a:lnTo>
                  <a:lnTo>
                    <a:pt x="406" y="516"/>
                  </a:lnTo>
                  <a:lnTo>
                    <a:pt x="408" y="517"/>
                  </a:lnTo>
                  <a:lnTo>
                    <a:pt x="412" y="517"/>
                  </a:lnTo>
                  <a:lnTo>
                    <a:pt x="415" y="516"/>
                  </a:lnTo>
                  <a:lnTo>
                    <a:pt x="416" y="515"/>
                  </a:lnTo>
                  <a:lnTo>
                    <a:pt x="417" y="512"/>
                  </a:lnTo>
                  <a:lnTo>
                    <a:pt x="419" y="510"/>
                  </a:lnTo>
                  <a:lnTo>
                    <a:pt x="416" y="507"/>
                  </a:lnTo>
                  <a:lnTo>
                    <a:pt x="416" y="507"/>
                  </a:lnTo>
                  <a:lnTo>
                    <a:pt x="392" y="471"/>
                  </a:lnTo>
                  <a:lnTo>
                    <a:pt x="369" y="436"/>
                  </a:lnTo>
                  <a:lnTo>
                    <a:pt x="347" y="399"/>
                  </a:lnTo>
                  <a:lnTo>
                    <a:pt x="327" y="362"/>
                  </a:lnTo>
                  <a:lnTo>
                    <a:pt x="307" y="325"/>
                  </a:lnTo>
                  <a:lnTo>
                    <a:pt x="289" y="287"/>
                  </a:lnTo>
                  <a:lnTo>
                    <a:pt x="252" y="209"/>
                  </a:lnTo>
                  <a:lnTo>
                    <a:pt x="252" y="209"/>
                  </a:lnTo>
                  <a:lnTo>
                    <a:pt x="227" y="149"/>
                  </a:lnTo>
                  <a:lnTo>
                    <a:pt x="213" y="119"/>
                  </a:lnTo>
                  <a:lnTo>
                    <a:pt x="196" y="90"/>
                  </a:lnTo>
                  <a:lnTo>
                    <a:pt x="196" y="90"/>
                  </a:lnTo>
                  <a:lnTo>
                    <a:pt x="183" y="69"/>
                  </a:lnTo>
                  <a:lnTo>
                    <a:pt x="168" y="50"/>
                  </a:lnTo>
                  <a:lnTo>
                    <a:pt x="161" y="40"/>
                  </a:lnTo>
                  <a:lnTo>
                    <a:pt x="152" y="32"/>
                  </a:lnTo>
                  <a:lnTo>
                    <a:pt x="141" y="25"/>
                  </a:lnTo>
                  <a:lnTo>
                    <a:pt x="131" y="18"/>
                  </a:lnTo>
                  <a:lnTo>
                    <a:pt x="131" y="18"/>
                  </a:lnTo>
                  <a:lnTo>
                    <a:pt x="116" y="11"/>
                  </a:lnTo>
                  <a:lnTo>
                    <a:pt x="101" y="6"/>
                  </a:lnTo>
                  <a:lnTo>
                    <a:pt x="86" y="2"/>
                  </a:lnTo>
                  <a:lnTo>
                    <a:pt x="70" y="0"/>
                  </a:lnTo>
                  <a:lnTo>
                    <a:pt x="54" y="0"/>
                  </a:lnTo>
                  <a:lnTo>
                    <a:pt x="39" y="0"/>
                  </a:lnTo>
                  <a:lnTo>
                    <a:pt x="22" y="2"/>
                  </a:lnTo>
                  <a:lnTo>
                    <a:pt x="7" y="4"/>
                  </a:lnTo>
                  <a:lnTo>
                    <a:pt x="7" y="4"/>
                  </a:lnTo>
                  <a:lnTo>
                    <a:pt x="3" y="6"/>
                  </a:lnTo>
                  <a:lnTo>
                    <a:pt x="2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3" y="16"/>
                  </a:lnTo>
                  <a:lnTo>
                    <a:pt x="4" y="18"/>
                  </a:lnTo>
                  <a:lnTo>
                    <a:pt x="7" y="20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207">
              <a:extLst>
                <a:ext uri="{FF2B5EF4-FFF2-40B4-BE49-F238E27FC236}">
                  <a16:creationId xmlns:a16="http://schemas.microsoft.com/office/drawing/2014/main" id="{AEAFA422-FDCB-C1BD-FA6A-3F2E56161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1" y="2348"/>
              <a:ext cx="1701" cy="1085"/>
            </a:xfrm>
            <a:custGeom>
              <a:avLst/>
              <a:gdLst>
                <a:gd name="T0" fmla="*/ 2990 w 3402"/>
                <a:gd name="T1" fmla="*/ 2157 h 2172"/>
                <a:gd name="T2" fmla="*/ 3228 w 3402"/>
                <a:gd name="T3" fmla="*/ 2093 h 2172"/>
                <a:gd name="T4" fmla="*/ 3339 w 3402"/>
                <a:gd name="T5" fmla="*/ 2026 h 2172"/>
                <a:gd name="T6" fmla="*/ 3391 w 3402"/>
                <a:gd name="T7" fmla="*/ 1935 h 2172"/>
                <a:gd name="T8" fmla="*/ 3397 w 3402"/>
                <a:gd name="T9" fmla="*/ 1760 h 2172"/>
                <a:gd name="T10" fmla="*/ 3357 w 3402"/>
                <a:gd name="T11" fmla="*/ 1495 h 2172"/>
                <a:gd name="T12" fmla="*/ 3261 w 3402"/>
                <a:gd name="T13" fmla="*/ 996 h 2172"/>
                <a:gd name="T14" fmla="*/ 3160 w 3402"/>
                <a:gd name="T15" fmla="*/ 681 h 2172"/>
                <a:gd name="T16" fmla="*/ 3037 w 3402"/>
                <a:gd name="T17" fmla="*/ 512 h 2172"/>
                <a:gd name="T18" fmla="*/ 2845 w 3402"/>
                <a:gd name="T19" fmla="*/ 367 h 2172"/>
                <a:gd name="T20" fmla="*/ 2530 w 3402"/>
                <a:gd name="T21" fmla="*/ 213 h 2172"/>
                <a:gd name="T22" fmla="*/ 2217 w 3402"/>
                <a:gd name="T23" fmla="*/ 45 h 2172"/>
                <a:gd name="T24" fmla="*/ 2151 w 3402"/>
                <a:gd name="T25" fmla="*/ 2 h 2172"/>
                <a:gd name="T26" fmla="*/ 2115 w 3402"/>
                <a:gd name="T27" fmla="*/ 95 h 2172"/>
                <a:gd name="T28" fmla="*/ 2058 w 3402"/>
                <a:gd name="T29" fmla="*/ 161 h 2172"/>
                <a:gd name="T30" fmla="*/ 1889 w 3402"/>
                <a:gd name="T31" fmla="*/ 245 h 2172"/>
                <a:gd name="T32" fmla="*/ 1706 w 3402"/>
                <a:gd name="T33" fmla="*/ 277 h 2172"/>
                <a:gd name="T34" fmla="*/ 1482 w 3402"/>
                <a:gd name="T35" fmla="*/ 269 h 2172"/>
                <a:gd name="T36" fmla="*/ 1273 w 3402"/>
                <a:gd name="T37" fmla="*/ 214 h 2172"/>
                <a:gd name="T38" fmla="*/ 1162 w 3402"/>
                <a:gd name="T39" fmla="*/ 134 h 2172"/>
                <a:gd name="T40" fmla="*/ 1107 w 3402"/>
                <a:gd name="T41" fmla="*/ 48 h 2172"/>
                <a:gd name="T42" fmla="*/ 1074 w 3402"/>
                <a:gd name="T43" fmla="*/ 7 h 2172"/>
                <a:gd name="T44" fmla="*/ 912 w 3402"/>
                <a:gd name="T45" fmla="*/ 88 h 2172"/>
                <a:gd name="T46" fmla="*/ 542 w 3402"/>
                <a:gd name="T47" fmla="*/ 222 h 2172"/>
                <a:gd name="T48" fmla="*/ 331 w 3402"/>
                <a:gd name="T49" fmla="*/ 358 h 2172"/>
                <a:gd name="T50" fmla="*/ 192 w 3402"/>
                <a:gd name="T51" fmla="*/ 534 h 2172"/>
                <a:gd name="T52" fmla="*/ 77 w 3402"/>
                <a:gd name="T53" fmla="*/ 782 h 2172"/>
                <a:gd name="T54" fmla="*/ 2 w 3402"/>
                <a:gd name="T55" fmla="*/ 946 h 2172"/>
                <a:gd name="T56" fmla="*/ 9 w 3402"/>
                <a:gd name="T57" fmla="*/ 956 h 2172"/>
                <a:gd name="T58" fmla="*/ 49 w 3402"/>
                <a:gd name="T59" fmla="*/ 885 h 2172"/>
                <a:gd name="T60" fmla="*/ 168 w 3402"/>
                <a:gd name="T61" fmla="*/ 610 h 2172"/>
                <a:gd name="T62" fmla="*/ 290 w 3402"/>
                <a:gd name="T63" fmla="*/ 422 h 2172"/>
                <a:gd name="T64" fmla="*/ 491 w 3402"/>
                <a:gd name="T65" fmla="*/ 264 h 2172"/>
                <a:gd name="T66" fmla="*/ 725 w 3402"/>
                <a:gd name="T67" fmla="*/ 170 h 2172"/>
                <a:gd name="T68" fmla="*/ 1011 w 3402"/>
                <a:gd name="T69" fmla="*/ 60 h 2172"/>
                <a:gd name="T70" fmla="*/ 1086 w 3402"/>
                <a:gd name="T71" fmla="*/ 42 h 2172"/>
                <a:gd name="T72" fmla="*/ 1141 w 3402"/>
                <a:gd name="T73" fmla="*/ 133 h 2172"/>
                <a:gd name="T74" fmla="*/ 1232 w 3402"/>
                <a:gd name="T75" fmla="*/ 211 h 2172"/>
                <a:gd name="T76" fmla="*/ 1404 w 3402"/>
                <a:gd name="T77" fmla="*/ 273 h 2172"/>
                <a:gd name="T78" fmla="*/ 1644 w 3402"/>
                <a:gd name="T79" fmla="*/ 295 h 2172"/>
                <a:gd name="T80" fmla="*/ 1871 w 3402"/>
                <a:gd name="T81" fmla="*/ 268 h 2172"/>
                <a:gd name="T82" fmla="*/ 2037 w 3402"/>
                <a:gd name="T83" fmla="*/ 195 h 2172"/>
                <a:gd name="T84" fmla="*/ 2122 w 3402"/>
                <a:gd name="T85" fmla="*/ 114 h 2172"/>
                <a:gd name="T86" fmla="*/ 2164 w 3402"/>
                <a:gd name="T87" fmla="*/ 9 h 2172"/>
                <a:gd name="T88" fmla="*/ 2292 w 3402"/>
                <a:gd name="T89" fmla="*/ 111 h 2172"/>
                <a:gd name="T90" fmla="*/ 2694 w 3402"/>
                <a:gd name="T91" fmla="*/ 305 h 2172"/>
                <a:gd name="T92" fmla="*/ 2957 w 3402"/>
                <a:gd name="T93" fmla="*/ 460 h 2172"/>
                <a:gd name="T94" fmla="*/ 3098 w 3402"/>
                <a:gd name="T95" fmla="*/ 608 h 2172"/>
                <a:gd name="T96" fmla="*/ 3184 w 3402"/>
                <a:gd name="T97" fmla="*/ 785 h 2172"/>
                <a:gd name="T98" fmla="*/ 3308 w 3402"/>
                <a:gd name="T99" fmla="*/ 1273 h 2172"/>
                <a:gd name="T100" fmla="*/ 3374 w 3402"/>
                <a:gd name="T101" fmla="*/ 1696 h 2172"/>
                <a:gd name="T102" fmla="*/ 3381 w 3402"/>
                <a:gd name="T103" fmla="*/ 1900 h 2172"/>
                <a:gd name="T104" fmla="*/ 3350 w 3402"/>
                <a:gd name="T105" fmla="*/ 1991 h 2172"/>
                <a:gd name="T106" fmla="*/ 3262 w 3402"/>
                <a:gd name="T107" fmla="*/ 2060 h 2172"/>
                <a:gd name="T108" fmla="*/ 3074 w 3402"/>
                <a:gd name="T109" fmla="*/ 2126 h 2172"/>
                <a:gd name="T110" fmla="*/ 2804 w 3402"/>
                <a:gd name="T111" fmla="*/ 2155 h 2172"/>
                <a:gd name="T112" fmla="*/ 2714 w 3402"/>
                <a:gd name="T113" fmla="*/ 2167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402" h="2172">
                  <a:moveTo>
                    <a:pt x="2720" y="2172"/>
                  </a:moveTo>
                  <a:lnTo>
                    <a:pt x="2720" y="2172"/>
                  </a:lnTo>
                  <a:lnTo>
                    <a:pt x="2811" y="2171"/>
                  </a:lnTo>
                  <a:lnTo>
                    <a:pt x="2855" y="2169"/>
                  </a:lnTo>
                  <a:lnTo>
                    <a:pt x="2901" y="2166"/>
                  </a:lnTo>
                  <a:lnTo>
                    <a:pt x="2945" y="2162"/>
                  </a:lnTo>
                  <a:lnTo>
                    <a:pt x="2990" y="2157"/>
                  </a:lnTo>
                  <a:lnTo>
                    <a:pt x="3034" y="2150"/>
                  </a:lnTo>
                  <a:lnTo>
                    <a:pt x="3079" y="2141"/>
                  </a:lnTo>
                  <a:lnTo>
                    <a:pt x="3079" y="2141"/>
                  </a:lnTo>
                  <a:lnTo>
                    <a:pt x="3122" y="2130"/>
                  </a:lnTo>
                  <a:lnTo>
                    <a:pt x="3164" y="2117"/>
                  </a:lnTo>
                  <a:lnTo>
                    <a:pt x="3206" y="2102"/>
                  </a:lnTo>
                  <a:lnTo>
                    <a:pt x="3228" y="2093"/>
                  </a:lnTo>
                  <a:lnTo>
                    <a:pt x="3248" y="2084"/>
                  </a:lnTo>
                  <a:lnTo>
                    <a:pt x="3248" y="2084"/>
                  </a:lnTo>
                  <a:lnTo>
                    <a:pt x="3280" y="2068"/>
                  </a:lnTo>
                  <a:lnTo>
                    <a:pt x="3296" y="2059"/>
                  </a:lnTo>
                  <a:lnTo>
                    <a:pt x="3311" y="2048"/>
                  </a:lnTo>
                  <a:lnTo>
                    <a:pt x="3327" y="2037"/>
                  </a:lnTo>
                  <a:lnTo>
                    <a:pt x="3339" y="2026"/>
                  </a:lnTo>
                  <a:lnTo>
                    <a:pt x="3352" y="2012"/>
                  </a:lnTo>
                  <a:lnTo>
                    <a:pt x="3364" y="1998"/>
                  </a:lnTo>
                  <a:lnTo>
                    <a:pt x="3364" y="1998"/>
                  </a:lnTo>
                  <a:lnTo>
                    <a:pt x="3372" y="1982"/>
                  </a:lnTo>
                  <a:lnTo>
                    <a:pt x="3380" y="1967"/>
                  </a:lnTo>
                  <a:lnTo>
                    <a:pt x="3386" y="1950"/>
                  </a:lnTo>
                  <a:lnTo>
                    <a:pt x="3391" y="1935"/>
                  </a:lnTo>
                  <a:lnTo>
                    <a:pt x="3395" y="1917"/>
                  </a:lnTo>
                  <a:lnTo>
                    <a:pt x="3398" y="1901"/>
                  </a:lnTo>
                  <a:lnTo>
                    <a:pt x="3400" y="1883"/>
                  </a:lnTo>
                  <a:lnTo>
                    <a:pt x="3402" y="1865"/>
                  </a:lnTo>
                  <a:lnTo>
                    <a:pt x="3402" y="1830"/>
                  </a:lnTo>
                  <a:lnTo>
                    <a:pt x="3400" y="1794"/>
                  </a:lnTo>
                  <a:lnTo>
                    <a:pt x="3397" y="1760"/>
                  </a:lnTo>
                  <a:lnTo>
                    <a:pt x="3393" y="1726"/>
                  </a:lnTo>
                  <a:lnTo>
                    <a:pt x="3393" y="1726"/>
                  </a:lnTo>
                  <a:lnTo>
                    <a:pt x="3381" y="1651"/>
                  </a:lnTo>
                  <a:lnTo>
                    <a:pt x="3370" y="1578"/>
                  </a:lnTo>
                  <a:lnTo>
                    <a:pt x="3370" y="1578"/>
                  </a:lnTo>
                  <a:lnTo>
                    <a:pt x="3364" y="1536"/>
                  </a:lnTo>
                  <a:lnTo>
                    <a:pt x="3357" y="1495"/>
                  </a:lnTo>
                  <a:lnTo>
                    <a:pt x="3346" y="1411"/>
                  </a:lnTo>
                  <a:lnTo>
                    <a:pt x="3346" y="1411"/>
                  </a:lnTo>
                  <a:lnTo>
                    <a:pt x="3329" y="1306"/>
                  </a:lnTo>
                  <a:lnTo>
                    <a:pt x="3309" y="1202"/>
                  </a:lnTo>
                  <a:lnTo>
                    <a:pt x="3286" y="1099"/>
                  </a:lnTo>
                  <a:lnTo>
                    <a:pt x="3261" y="996"/>
                  </a:lnTo>
                  <a:lnTo>
                    <a:pt x="3261" y="996"/>
                  </a:lnTo>
                  <a:lnTo>
                    <a:pt x="3233" y="890"/>
                  </a:lnTo>
                  <a:lnTo>
                    <a:pt x="3217" y="837"/>
                  </a:lnTo>
                  <a:lnTo>
                    <a:pt x="3201" y="785"/>
                  </a:lnTo>
                  <a:lnTo>
                    <a:pt x="3201" y="785"/>
                  </a:lnTo>
                  <a:lnTo>
                    <a:pt x="3189" y="750"/>
                  </a:lnTo>
                  <a:lnTo>
                    <a:pt x="3175" y="716"/>
                  </a:lnTo>
                  <a:lnTo>
                    <a:pt x="3160" y="681"/>
                  </a:lnTo>
                  <a:lnTo>
                    <a:pt x="3142" y="648"/>
                  </a:lnTo>
                  <a:lnTo>
                    <a:pt x="3142" y="648"/>
                  </a:lnTo>
                  <a:lnTo>
                    <a:pt x="3123" y="619"/>
                  </a:lnTo>
                  <a:lnTo>
                    <a:pt x="3104" y="590"/>
                  </a:lnTo>
                  <a:lnTo>
                    <a:pt x="3083" y="563"/>
                  </a:lnTo>
                  <a:lnTo>
                    <a:pt x="3061" y="536"/>
                  </a:lnTo>
                  <a:lnTo>
                    <a:pt x="3037" y="512"/>
                  </a:lnTo>
                  <a:lnTo>
                    <a:pt x="3013" y="488"/>
                  </a:lnTo>
                  <a:lnTo>
                    <a:pt x="2986" y="465"/>
                  </a:lnTo>
                  <a:lnTo>
                    <a:pt x="2959" y="443"/>
                  </a:lnTo>
                  <a:lnTo>
                    <a:pt x="2933" y="423"/>
                  </a:lnTo>
                  <a:lnTo>
                    <a:pt x="2903" y="404"/>
                  </a:lnTo>
                  <a:lnTo>
                    <a:pt x="2875" y="385"/>
                  </a:lnTo>
                  <a:lnTo>
                    <a:pt x="2845" y="367"/>
                  </a:lnTo>
                  <a:lnTo>
                    <a:pt x="2816" y="349"/>
                  </a:lnTo>
                  <a:lnTo>
                    <a:pt x="2785" y="333"/>
                  </a:lnTo>
                  <a:lnTo>
                    <a:pt x="2723" y="302"/>
                  </a:lnTo>
                  <a:lnTo>
                    <a:pt x="2723" y="302"/>
                  </a:lnTo>
                  <a:lnTo>
                    <a:pt x="2659" y="272"/>
                  </a:lnTo>
                  <a:lnTo>
                    <a:pt x="2595" y="242"/>
                  </a:lnTo>
                  <a:lnTo>
                    <a:pt x="2530" y="213"/>
                  </a:lnTo>
                  <a:lnTo>
                    <a:pt x="2465" y="184"/>
                  </a:lnTo>
                  <a:lnTo>
                    <a:pt x="2400" y="153"/>
                  </a:lnTo>
                  <a:lnTo>
                    <a:pt x="2338" y="120"/>
                  </a:lnTo>
                  <a:lnTo>
                    <a:pt x="2307" y="102"/>
                  </a:lnTo>
                  <a:lnTo>
                    <a:pt x="2277" y="84"/>
                  </a:lnTo>
                  <a:lnTo>
                    <a:pt x="2246" y="65"/>
                  </a:lnTo>
                  <a:lnTo>
                    <a:pt x="2217" y="45"/>
                  </a:lnTo>
                  <a:lnTo>
                    <a:pt x="2217" y="45"/>
                  </a:lnTo>
                  <a:lnTo>
                    <a:pt x="2189" y="23"/>
                  </a:lnTo>
                  <a:lnTo>
                    <a:pt x="2161" y="2"/>
                  </a:lnTo>
                  <a:lnTo>
                    <a:pt x="2161" y="2"/>
                  </a:lnTo>
                  <a:lnTo>
                    <a:pt x="2159" y="0"/>
                  </a:lnTo>
                  <a:lnTo>
                    <a:pt x="2155" y="0"/>
                  </a:lnTo>
                  <a:lnTo>
                    <a:pt x="2151" y="2"/>
                  </a:lnTo>
                  <a:lnTo>
                    <a:pt x="2148" y="6"/>
                  </a:lnTo>
                  <a:lnTo>
                    <a:pt x="2148" y="6"/>
                  </a:lnTo>
                  <a:lnTo>
                    <a:pt x="2141" y="28"/>
                  </a:lnTo>
                  <a:lnTo>
                    <a:pt x="2133" y="50"/>
                  </a:lnTo>
                  <a:lnTo>
                    <a:pt x="2126" y="73"/>
                  </a:lnTo>
                  <a:lnTo>
                    <a:pt x="2120" y="83"/>
                  </a:lnTo>
                  <a:lnTo>
                    <a:pt x="2115" y="95"/>
                  </a:lnTo>
                  <a:lnTo>
                    <a:pt x="2115" y="95"/>
                  </a:lnTo>
                  <a:lnTo>
                    <a:pt x="2108" y="106"/>
                  </a:lnTo>
                  <a:lnTo>
                    <a:pt x="2099" y="119"/>
                  </a:lnTo>
                  <a:lnTo>
                    <a:pt x="2090" y="130"/>
                  </a:lnTo>
                  <a:lnTo>
                    <a:pt x="2080" y="140"/>
                  </a:lnTo>
                  <a:lnTo>
                    <a:pt x="2070" y="151"/>
                  </a:lnTo>
                  <a:lnTo>
                    <a:pt x="2058" y="161"/>
                  </a:lnTo>
                  <a:lnTo>
                    <a:pt x="2035" y="179"/>
                  </a:lnTo>
                  <a:lnTo>
                    <a:pt x="2035" y="179"/>
                  </a:lnTo>
                  <a:lnTo>
                    <a:pt x="2009" y="195"/>
                  </a:lnTo>
                  <a:lnTo>
                    <a:pt x="1979" y="211"/>
                  </a:lnTo>
                  <a:lnTo>
                    <a:pt x="1950" y="223"/>
                  </a:lnTo>
                  <a:lnTo>
                    <a:pt x="1921" y="235"/>
                  </a:lnTo>
                  <a:lnTo>
                    <a:pt x="1889" y="245"/>
                  </a:lnTo>
                  <a:lnTo>
                    <a:pt x="1859" y="254"/>
                  </a:lnTo>
                  <a:lnTo>
                    <a:pt x="1827" y="260"/>
                  </a:lnTo>
                  <a:lnTo>
                    <a:pt x="1796" y="267"/>
                  </a:lnTo>
                  <a:lnTo>
                    <a:pt x="1796" y="267"/>
                  </a:lnTo>
                  <a:lnTo>
                    <a:pt x="1766" y="272"/>
                  </a:lnTo>
                  <a:lnTo>
                    <a:pt x="1735" y="275"/>
                  </a:lnTo>
                  <a:lnTo>
                    <a:pt x="1706" y="277"/>
                  </a:lnTo>
                  <a:lnTo>
                    <a:pt x="1676" y="279"/>
                  </a:lnTo>
                  <a:lnTo>
                    <a:pt x="1646" y="279"/>
                  </a:lnTo>
                  <a:lnTo>
                    <a:pt x="1616" y="279"/>
                  </a:lnTo>
                  <a:lnTo>
                    <a:pt x="1555" y="275"/>
                  </a:lnTo>
                  <a:lnTo>
                    <a:pt x="1555" y="275"/>
                  </a:lnTo>
                  <a:lnTo>
                    <a:pt x="1519" y="273"/>
                  </a:lnTo>
                  <a:lnTo>
                    <a:pt x="1482" y="269"/>
                  </a:lnTo>
                  <a:lnTo>
                    <a:pt x="1447" y="264"/>
                  </a:lnTo>
                  <a:lnTo>
                    <a:pt x="1411" y="259"/>
                  </a:lnTo>
                  <a:lnTo>
                    <a:pt x="1376" y="250"/>
                  </a:lnTo>
                  <a:lnTo>
                    <a:pt x="1340" y="241"/>
                  </a:lnTo>
                  <a:lnTo>
                    <a:pt x="1306" y="230"/>
                  </a:lnTo>
                  <a:lnTo>
                    <a:pt x="1273" y="214"/>
                  </a:lnTo>
                  <a:lnTo>
                    <a:pt x="1273" y="214"/>
                  </a:lnTo>
                  <a:lnTo>
                    <a:pt x="1255" y="205"/>
                  </a:lnTo>
                  <a:lnTo>
                    <a:pt x="1238" y="197"/>
                  </a:lnTo>
                  <a:lnTo>
                    <a:pt x="1222" y="186"/>
                  </a:lnTo>
                  <a:lnTo>
                    <a:pt x="1205" y="175"/>
                  </a:lnTo>
                  <a:lnTo>
                    <a:pt x="1190" y="162"/>
                  </a:lnTo>
                  <a:lnTo>
                    <a:pt x="1176" y="148"/>
                  </a:lnTo>
                  <a:lnTo>
                    <a:pt x="1162" y="134"/>
                  </a:lnTo>
                  <a:lnTo>
                    <a:pt x="1149" y="120"/>
                  </a:lnTo>
                  <a:lnTo>
                    <a:pt x="1149" y="120"/>
                  </a:lnTo>
                  <a:lnTo>
                    <a:pt x="1137" y="102"/>
                  </a:lnTo>
                  <a:lnTo>
                    <a:pt x="1127" y="86"/>
                  </a:lnTo>
                  <a:lnTo>
                    <a:pt x="1116" y="67"/>
                  </a:lnTo>
                  <a:lnTo>
                    <a:pt x="1107" y="48"/>
                  </a:lnTo>
                  <a:lnTo>
                    <a:pt x="1107" y="48"/>
                  </a:lnTo>
                  <a:lnTo>
                    <a:pt x="1101" y="37"/>
                  </a:lnTo>
                  <a:lnTo>
                    <a:pt x="1095" y="28"/>
                  </a:lnTo>
                  <a:lnTo>
                    <a:pt x="1082" y="11"/>
                  </a:lnTo>
                  <a:lnTo>
                    <a:pt x="1082" y="11"/>
                  </a:lnTo>
                  <a:lnTo>
                    <a:pt x="1079" y="8"/>
                  </a:lnTo>
                  <a:lnTo>
                    <a:pt x="1077" y="7"/>
                  </a:lnTo>
                  <a:lnTo>
                    <a:pt x="1074" y="7"/>
                  </a:lnTo>
                  <a:lnTo>
                    <a:pt x="1071" y="8"/>
                  </a:lnTo>
                  <a:lnTo>
                    <a:pt x="1071" y="8"/>
                  </a:lnTo>
                  <a:lnTo>
                    <a:pt x="1040" y="26"/>
                  </a:lnTo>
                  <a:lnTo>
                    <a:pt x="1008" y="44"/>
                  </a:lnTo>
                  <a:lnTo>
                    <a:pt x="977" y="59"/>
                  </a:lnTo>
                  <a:lnTo>
                    <a:pt x="945" y="74"/>
                  </a:lnTo>
                  <a:lnTo>
                    <a:pt x="912" y="88"/>
                  </a:lnTo>
                  <a:lnTo>
                    <a:pt x="879" y="101"/>
                  </a:lnTo>
                  <a:lnTo>
                    <a:pt x="811" y="125"/>
                  </a:lnTo>
                  <a:lnTo>
                    <a:pt x="675" y="171"/>
                  </a:lnTo>
                  <a:lnTo>
                    <a:pt x="608" y="195"/>
                  </a:lnTo>
                  <a:lnTo>
                    <a:pt x="575" y="208"/>
                  </a:lnTo>
                  <a:lnTo>
                    <a:pt x="542" y="222"/>
                  </a:lnTo>
                  <a:lnTo>
                    <a:pt x="542" y="222"/>
                  </a:lnTo>
                  <a:lnTo>
                    <a:pt x="509" y="237"/>
                  </a:lnTo>
                  <a:lnTo>
                    <a:pt x="477" y="255"/>
                  </a:lnTo>
                  <a:lnTo>
                    <a:pt x="445" y="273"/>
                  </a:lnTo>
                  <a:lnTo>
                    <a:pt x="415" y="292"/>
                  </a:lnTo>
                  <a:lnTo>
                    <a:pt x="386" y="312"/>
                  </a:lnTo>
                  <a:lnTo>
                    <a:pt x="358" y="335"/>
                  </a:lnTo>
                  <a:lnTo>
                    <a:pt x="331" y="358"/>
                  </a:lnTo>
                  <a:lnTo>
                    <a:pt x="304" y="384"/>
                  </a:lnTo>
                  <a:lnTo>
                    <a:pt x="304" y="384"/>
                  </a:lnTo>
                  <a:lnTo>
                    <a:pt x="279" y="412"/>
                  </a:lnTo>
                  <a:lnTo>
                    <a:pt x="256" y="441"/>
                  </a:lnTo>
                  <a:lnTo>
                    <a:pt x="233" y="471"/>
                  </a:lnTo>
                  <a:lnTo>
                    <a:pt x="213" y="502"/>
                  </a:lnTo>
                  <a:lnTo>
                    <a:pt x="192" y="534"/>
                  </a:lnTo>
                  <a:lnTo>
                    <a:pt x="175" y="566"/>
                  </a:lnTo>
                  <a:lnTo>
                    <a:pt x="157" y="600"/>
                  </a:lnTo>
                  <a:lnTo>
                    <a:pt x="140" y="633"/>
                  </a:lnTo>
                  <a:lnTo>
                    <a:pt x="140" y="633"/>
                  </a:lnTo>
                  <a:lnTo>
                    <a:pt x="124" y="670"/>
                  </a:lnTo>
                  <a:lnTo>
                    <a:pt x="107" y="707"/>
                  </a:lnTo>
                  <a:lnTo>
                    <a:pt x="77" y="782"/>
                  </a:lnTo>
                  <a:lnTo>
                    <a:pt x="77" y="782"/>
                  </a:lnTo>
                  <a:lnTo>
                    <a:pt x="41" y="865"/>
                  </a:lnTo>
                  <a:lnTo>
                    <a:pt x="41" y="865"/>
                  </a:lnTo>
                  <a:lnTo>
                    <a:pt x="23" y="907"/>
                  </a:lnTo>
                  <a:lnTo>
                    <a:pt x="13" y="927"/>
                  </a:lnTo>
                  <a:lnTo>
                    <a:pt x="8" y="936"/>
                  </a:lnTo>
                  <a:lnTo>
                    <a:pt x="2" y="946"/>
                  </a:lnTo>
                  <a:lnTo>
                    <a:pt x="2" y="946"/>
                  </a:lnTo>
                  <a:lnTo>
                    <a:pt x="0" y="949"/>
                  </a:lnTo>
                  <a:lnTo>
                    <a:pt x="0" y="951"/>
                  </a:lnTo>
                  <a:lnTo>
                    <a:pt x="2" y="954"/>
                  </a:lnTo>
                  <a:lnTo>
                    <a:pt x="4" y="955"/>
                  </a:lnTo>
                  <a:lnTo>
                    <a:pt x="7" y="956"/>
                  </a:lnTo>
                  <a:lnTo>
                    <a:pt x="9" y="956"/>
                  </a:lnTo>
                  <a:lnTo>
                    <a:pt x="12" y="955"/>
                  </a:lnTo>
                  <a:lnTo>
                    <a:pt x="14" y="954"/>
                  </a:lnTo>
                  <a:lnTo>
                    <a:pt x="14" y="954"/>
                  </a:lnTo>
                  <a:lnTo>
                    <a:pt x="25" y="937"/>
                  </a:lnTo>
                  <a:lnTo>
                    <a:pt x="33" y="919"/>
                  </a:lnTo>
                  <a:lnTo>
                    <a:pt x="49" y="885"/>
                  </a:lnTo>
                  <a:lnTo>
                    <a:pt x="49" y="885"/>
                  </a:lnTo>
                  <a:lnTo>
                    <a:pt x="78" y="818"/>
                  </a:lnTo>
                  <a:lnTo>
                    <a:pt x="78" y="818"/>
                  </a:lnTo>
                  <a:lnTo>
                    <a:pt x="107" y="749"/>
                  </a:lnTo>
                  <a:lnTo>
                    <a:pt x="136" y="679"/>
                  </a:lnTo>
                  <a:lnTo>
                    <a:pt x="136" y="679"/>
                  </a:lnTo>
                  <a:lnTo>
                    <a:pt x="152" y="645"/>
                  </a:lnTo>
                  <a:lnTo>
                    <a:pt x="168" y="610"/>
                  </a:lnTo>
                  <a:lnTo>
                    <a:pt x="186" y="577"/>
                  </a:lnTo>
                  <a:lnTo>
                    <a:pt x="204" y="544"/>
                  </a:lnTo>
                  <a:lnTo>
                    <a:pt x="223" y="512"/>
                  </a:lnTo>
                  <a:lnTo>
                    <a:pt x="244" y="482"/>
                  </a:lnTo>
                  <a:lnTo>
                    <a:pt x="267" y="451"/>
                  </a:lnTo>
                  <a:lnTo>
                    <a:pt x="290" y="422"/>
                  </a:lnTo>
                  <a:lnTo>
                    <a:pt x="290" y="422"/>
                  </a:lnTo>
                  <a:lnTo>
                    <a:pt x="316" y="395"/>
                  </a:lnTo>
                  <a:lnTo>
                    <a:pt x="342" y="368"/>
                  </a:lnTo>
                  <a:lnTo>
                    <a:pt x="370" y="345"/>
                  </a:lnTo>
                  <a:lnTo>
                    <a:pt x="398" y="323"/>
                  </a:lnTo>
                  <a:lnTo>
                    <a:pt x="429" y="301"/>
                  </a:lnTo>
                  <a:lnTo>
                    <a:pt x="459" y="282"/>
                  </a:lnTo>
                  <a:lnTo>
                    <a:pt x="491" y="264"/>
                  </a:lnTo>
                  <a:lnTo>
                    <a:pt x="524" y="247"/>
                  </a:lnTo>
                  <a:lnTo>
                    <a:pt x="524" y="247"/>
                  </a:lnTo>
                  <a:lnTo>
                    <a:pt x="557" y="232"/>
                  </a:lnTo>
                  <a:lnTo>
                    <a:pt x="590" y="218"/>
                  </a:lnTo>
                  <a:lnTo>
                    <a:pt x="623" y="205"/>
                  </a:lnTo>
                  <a:lnTo>
                    <a:pt x="658" y="193"/>
                  </a:lnTo>
                  <a:lnTo>
                    <a:pt x="725" y="170"/>
                  </a:lnTo>
                  <a:lnTo>
                    <a:pt x="794" y="147"/>
                  </a:lnTo>
                  <a:lnTo>
                    <a:pt x="794" y="147"/>
                  </a:lnTo>
                  <a:lnTo>
                    <a:pt x="867" y="121"/>
                  </a:lnTo>
                  <a:lnTo>
                    <a:pt x="903" y="107"/>
                  </a:lnTo>
                  <a:lnTo>
                    <a:pt x="940" y="92"/>
                  </a:lnTo>
                  <a:lnTo>
                    <a:pt x="975" y="77"/>
                  </a:lnTo>
                  <a:lnTo>
                    <a:pt x="1011" y="60"/>
                  </a:lnTo>
                  <a:lnTo>
                    <a:pt x="1045" y="41"/>
                  </a:lnTo>
                  <a:lnTo>
                    <a:pt x="1078" y="21"/>
                  </a:lnTo>
                  <a:lnTo>
                    <a:pt x="1078" y="21"/>
                  </a:lnTo>
                  <a:lnTo>
                    <a:pt x="1068" y="18"/>
                  </a:lnTo>
                  <a:lnTo>
                    <a:pt x="1068" y="18"/>
                  </a:lnTo>
                  <a:lnTo>
                    <a:pt x="1081" y="34"/>
                  </a:lnTo>
                  <a:lnTo>
                    <a:pt x="1086" y="42"/>
                  </a:lnTo>
                  <a:lnTo>
                    <a:pt x="1091" y="50"/>
                  </a:lnTo>
                  <a:lnTo>
                    <a:pt x="1091" y="50"/>
                  </a:lnTo>
                  <a:lnTo>
                    <a:pt x="1109" y="86"/>
                  </a:lnTo>
                  <a:lnTo>
                    <a:pt x="1119" y="102"/>
                  </a:lnTo>
                  <a:lnTo>
                    <a:pt x="1130" y="119"/>
                  </a:lnTo>
                  <a:lnTo>
                    <a:pt x="1130" y="119"/>
                  </a:lnTo>
                  <a:lnTo>
                    <a:pt x="1141" y="133"/>
                  </a:lnTo>
                  <a:lnTo>
                    <a:pt x="1152" y="146"/>
                  </a:lnTo>
                  <a:lnTo>
                    <a:pt x="1163" y="158"/>
                  </a:lnTo>
                  <a:lnTo>
                    <a:pt x="1176" y="170"/>
                  </a:lnTo>
                  <a:lnTo>
                    <a:pt x="1189" y="181"/>
                  </a:lnTo>
                  <a:lnTo>
                    <a:pt x="1203" y="191"/>
                  </a:lnTo>
                  <a:lnTo>
                    <a:pt x="1217" y="202"/>
                  </a:lnTo>
                  <a:lnTo>
                    <a:pt x="1232" y="211"/>
                  </a:lnTo>
                  <a:lnTo>
                    <a:pt x="1232" y="211"/>
                  </a:lnTo>
                  <a:lnTo>
                    <a:pt x="1247" y="219"/>
                  </a:lnTo>
                  <a:lnTo>
                    <a:pt x="1264" y="228"/>
                  </a:lnTo>
                  <a:lnTo>
                    <a:pt x="1298" y="242"/>
                  </a:lnTo>
                  <a:lnTo>
                    <a:pt x="1332" y="255"/>
                  </a:lnTo>
                  <a:lnTo>
                    <a:pt x="1368" y="264"/>
                  </a:lnTo>
                  <a:lnTo>
                    <a:pt x="1404" y="273"/>
                  </a:lnTo>
                  <a:lnTo>
                    <a:pt x="1440" y="279"/>
                  </a:lnTo>
                  <a:lnTo>
                    <a:pt x="1477" y="283"/>
                  </a:lnTo>
                  <a:lnTo>
                    <a:pt x="1513" y="288"/>
                  </a:lnTo>
                  <a:lnTo>
                    <a:pt x="1513" y="288"/>
                  </a:lnTo>
                  <a:lnTo>
                    <a:pt x="1578" y="292"/>
                  </a:lnTo>
                  <a:lnTo>
                    <a:pt x="1611" y="293"/>
                  </a:lnTo>
                  <a:lnTo>
                    <a:pt x="1644" y="295"/>
                  </a:lnTo>
                  <a:lnTo>
                    <a:pt x="1677" y="293"/>
                  </a:lnTo>
                  <a:lnTo>
                    <a:pt x="1710" y="292"/>
                  </a:lnTo>
                  <a:lnTo>
                    <a:pt x="1743" y="289"/>
                  </a:lnTo>
                  <a:lnTo>
                    <a:pt x="1775" y="286"/>
                  </a:lnTo>
                  <a:lnTo>
                    <a:pt x="1808" y="282"/>
                  </a:lnTo>
                  <a:lnTo>
                    <a:pt x="1840" y="275"/>
                  </a:lnTo>
                  <a:lnTo>
                    <a:pt x="1871" y="268"/>
                  </a:lnTo>
                  <a:lnTo>
                    <a:pt x="1903" y="258"/>
                  </a:lnTo>
                  <a:lnTo>
                    <a:pt x="1934" y="247"/>
                  </a:lnTo>
                  <a:lnTo>
                    <a:pt x="1964" y="235"/>
                  </a:lnTo>
                  <a:lnTo>
                    <a:pt x="1993" y="221"/>
                  </a:lnTo>
                  <a:lnTo>
                    <a:pt x="2023" y="204"/>
                  </a:lnTo>
                  <a:lnTo>
                    <a:pt x="2023" y="204"/>
                  </a:lnTo>
                  <a:lnTo>
                    <a:pt x="2037" y="195"/>
                  </a:lnTo>
                  <a:lnTo>
                    <a:pt x="2051" y="186"/>
                  </a:lnTo>
                  <a:lnTo>
                    <a:pt x="2065" y="176"/>
                  </a:lnTo>
                  <a:lnTo>
                    <a:pt x="2077" y="165"/>
                  </a:lnTo>
                  <a:lnTo>
                    <a:pt x="2090" y="153"/>
                  </a:lnTo>
                  <a:lnTo>
                    <a:pt x="2101" y="140"/>
                  </a:lnTo>
                  <a:lnTo>
                    <a:pt x="2112" y="128"/>
                  </a:lnTo>
                  <a:lnTo>
                    <a:pt x="2122" y="114"/>
                  </a:lnTo>
                  <a:lnTo>
                    <a:pt x="2122" y="114"/>
                  </a:lnTo>
                  <a:lnTo>
                    <a:pt x="2128" y="101"/>
                  </a:lnTo>
                  <a:lnTo>
                    <a:pt x="2134" y="88"/>
                  </a:lnTo>
                  <a:lnTo>
                    <a:pt x="2145" y="63"/>
                  </a:lnTo>
                  <a:lnTo>
                    <a:pt x="2154" y="36"/>
                  </a:lnTo>
                  <a:lnTo>
                    <a:pt x="2164" y="9"/>
                  </a:lnTo>
                  <a:lnTo>
                    <a:pt x="2164" y="9"/>
                  </a:lnTo>
                  <a:lnTo>
                    <a:pt x="2151" y="13"/>
                  </a:lnTo>
                  <a:lnTo>
                    <a:pt x="2151" y="13"/>
                  </a:lnTo>
                  <a:lnTo>
                    <a:pt x="2178" y="35"/>
                  </a:lnTo>
                  <a:lnTo>
                    <a:pt x="2206" y="55"/>
                  </a:lnTo>
                  <a:lnTo>
                    <a:pt x="2234" y="74"/>
                  </a:lnTo>
                  <a:lnTo>
                    <a:pt x="2263" y="93"/>
                  </a:lnTo>
                  <a:lnTo>
                    <a:pt x="2292" y="111"/>
                  </a:lnTo>
                  <a:lnTo>
                    <a:pt x="2321" y="128"/>
                  </a:lnTo>
                  <a:lnTo>
                    <a:pt x="2382" y="161"/>
                  </a:lnTo>
                  <a:lnTo>
                    <a:pt x="2445" y="191"/>
                  </a:lnTo>
                  <a:lnTo>
                    <a:pt x="2507" y="219"/>
                  </a:lnTo>
                  <a:lnTo>
                    <a:pt x="2633" y="277"/>
                  </a:lnTo>
                  <a:lnTo>
                    <a:pt x="2633" y="277"/>
                  </a:lnTo>
                  <a:lnTo>
                    <a:pt x="2694" y="305"/>
                  </a:lnTo>
                  <a:lnTo>
                    <a:pt x="2755" y="335"/>
                  </a:lnTo>
                  <a:lnTo>
                    <a:pt x="2814" y="367"/>
                  </a:lnTo>
                  <a:lnTo>
                    <a:pt x="2845" y="384"/>
                  </a:lnTo>
                  <a:lnTo>
                    <a:pt x="2873" y="401"/>
                  </a:lnTo>
                  <a:lnTo>
                    <a:pt x="2902" y="421"/>
                  </a:lnTo>
                  <a:lnTo>
                    <a:pt x="2929" y="440"/>
                  </a:lnTo>
                  <a:lnTo>
                    <a:pt x="2957" y="460"/>
                  </a:lnTo>
                  <a:lnTo>
                    <a:pt x="2982" y="482"/>
                  </a:lnTo>
                  <a:lnTo>
                    <a:pt x="3008" y="503"/>
                  </a:lnTo>
                  <a:lnTo>
                    <a:pt x="3032" y="527"/>
                  </a:lnTo>
                  <a:lnTo>
                    <a:pt x="3055" y="553"/>
                  </a:lnTo>
                  <a:lnTo>
                    <a:pt x="3076" y="578"/>
                  </a:lnTo>
                  <a:lnTo>
                    <a:pt x="3076" y="578"/>
                  </a:lnTo>
                  <a:lnTo>
                    <a:pt x="3098" y="608"/>
                  </a:lnTo>
                  <a:lnTo>
                    <a:pt x="3117" y="637"/>
                  </a:lnTo>
                  <a:lnTo>
                    <a:pt x="3135" y="667"/>
                  </a:lnTo>
                  <a:lnTo>
                    <a:pt x="3151" y="699"/>
                  </a:lnTo>
                  <a:lnTo>
                    <a:pt x="3151" y="699"/>
                  </a:lnTo>
                  <a:lnTo>
                    <a:pt x="3160" y="721"/>
                  </a:lnTo>
                  <a:lnTo>
                    <a:pt x="3169" y="741"/>
                  </a:lnTo>
                  <a:lnTo>
                    <a:pt x="3184" y="785"/>
                  </a:lnTo>
                  <a:lnTo>
                    <a:pt x="3198" y="828"/>
                  </a:lnTo>
                  <a:lnTo>
                    <a:pt x="3211" y="871"/>
                  </a:lnTo>
                  <a:lnTo>
                    <a:pt x="3211" y="871"/>
                  </a:lnTo>
                  <a:lnTo>
                    <a:pt x="3238" y="970"/>
                  </a:lnTo>
                  <a:lnTo>
                    <a:pt x="3263" y="1071"/>
                  </a:lnTo>
                  <a:lnTo>
                    <a:pt x="3287" y="1171"/>
                  </a:lnTo>
                  <a:lnTo>
                    <a:pt x="3308" y="1273"/>
                  </a:lnTo>
                  <a:lnTo>
                    <a:pt x="3308" y="1273"/>
                  </a:lnTo>
                  <a:lnTo>
                    <a:pt x="3323" y="1360"/>
                  </a:lnTo>
                  <a:lnTo>
                    <a:pt x="3336" y="1448"/>
                  </a:lnTo>
                  <a:lnTo>
                    <a:pt x="3348" y="1536"/>
                  </a:lnTo>
                  <a:lnTo>
                    <a:pt x="3361" y="1623"/>
                  </a:lnTo>
                  <a:lnTo>
                    <a:pt x="3361" y="1623"/>
                  </a:lnTo>
                  <a:lnTo>
                    <a:pt x="3374" y="1696"/>
                  </a:lnTo>
                  <a:lnTo>
                    <a:pt x="3379" y="1733"/>
                  </a:lnTo>
                  <a:lnTo>
                    <a:pt x="3384" y="1770"/>
                  </a:lnTo>
                  <a:lnTo>
                    <a:pt x="3386" y="1807"/>
                  </a:lnTo>
                  <a:lnTo>
                    <a:pt x="3386" y="1845"/>
                  </a:lnTo>
                  <a:lnTo>
                    <a:pt x="3386" y="1863"/>
                  </a:lnTo>
                  <a:lnTo>
                    <a:pt x="3384" y="1882"/>
                  </a:lnTo>
                  <a:lnTo>
                    <a:pt x="3381" y="1900"/>
                  </a:lnTo>
                  <a:lnTo>
                    <a:pt x="3379" y="1917"/>
                  </a:lnTo>
                  <a:lnTo>
                    <a:pt x="3379" y="1917"/>
                  </a:lnTo>
                  <a:lnTo>
                    <a:pt x="3375" y="1933"/>
                  </a:lnTo>
                  <a:lnTo>
                    <a:pt x="3370" y="1948"/>
                  </a:lnTo>
                  <a:lnTo>
                    <a:pt x="3365" y="1963"/>
                  </a:lnTo>
                  <a:lnTo>
                    <a:pt x="3357" y="1977"/>
                  </a:lnTo>
                  <a:lnTo>
                    <a:pt x="3350" y="1991"/>
                  </a:lnTo>
                  <a:lnTo>
                    <a:pt x="3339" y="2003"/>
                  </a:lnTo>
                  <a:lnTo>
                    <a:pt x="3329" y="2014"/>
                  </a:lnTo>
                  <a:lnTo>
                    <a:pt x="3316" y="2026"/>
                  </a:lnTo>
                  <a:lnTo>
                    <a:pt x="3316" y="2026"/>
                  </a:lnTo>
                  <a:lnTo>
                    <a:pt x="3299" y="2037"/>
                  </a:lnTo>
                  <a:lnTo>
                    <a:pt x="3281" y="2050"/>
                  </a:lnTo>
                  <a:lnTo>
                    <a:pt x="3262" y="2060"/>
                  </a:lnTo>
                  <a:lnTo>
                    <a:pt x="3241" y="2070"/>
                  </a:lnTo>
                  <a:lnTo>
                    <a:pt x="3221" y="2079"/>
                  </a:lnTo>
                  <a:lnTo>
                    <a:pt x="3201" y="2088"/>
                  </a:lnTo>
                  <a:lnTo>
                    <a:pt x="3160" y="2103"/>
                  </a:lnTo>
                  <a:lnTo>
                    <a:pt x="3160" y="2103"/>
                  </a:lnTo>
                  <a:lnTo>
                    <a:pt x="3117" y="2116"/>
                  </a:lnTo>
                  <a:lnTo>
                    <a:pt x="3074" y="2126"/>
                  </a:lnTo>
                  <a:lnTo>
                    <a:pt x="3029" y="2135"/>
                  </a:lnTo>
                  <a:lnTo>
                    <a:pt x="2985" y="2143"/>
                  </a:lnTo>
                  <a:lnTo>
                    <a:pt x="2940" y="2148"/>
                  </a:lnTo>
                  <a:lnTo>
                    <a:pt x="2895" y="2152"/>
                  </a:lnTo>
                  <a:lnTo>
                    <a:pt x="2850" y="2154"/>
                  </a:lnTo>
                  <a:lnTo>
                    <a:pt x="2804" y="2155"/>
                  </a:lnTo>
                  <a:lnTo>
                    <a:pt x="2804" y="2155"/>
                  </a:lnTo>
                  <a:lnTo>
                    <a:pt x="2720" y="2157"/>
                  </a:lnTo>
                  <a:lnTo>
                    <a:pt x="2720" y="2157"/>
                  </a:lnTo>
                  <a:lnTo>
                    <a:pt x="2718" y="2158"/>
                  </a:lnTo>
                  <a:lnTo>
                    <a:pt x="2715" y="2159"/>
                  </a:lnTo>
                  <a:lnTo>
                    <a:pt x="2714" y="2162"/>
                  </a:lnTo>
                  <a:lnTo>
                    <a:pt x="2713" y="2164"/>
                  </a:lnTo>
                  <a:lnTo>
                    <a:pt x="2714" y="2167"/>
                  </a:lnTo>
                  <a:lnTo>
                    <a:pt x="2715" y="2169"/>
                  </a:lnTo>
                  <a:lnTo>
                    <a:pt x="2718" y="2172"/>
                  </a:lnTo>
                  <a:lnTo>
                    <a:pt x="2720" y="2172"/>
                  </a:lnTo>
                  <a:lnTo>
                    <a:pt x="2720" y="21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208">
              <a:extLst>
                <a:ext uri="{FF2B5EF4-FFF2-40B4-BE49-F238E27FC236}">
                  <a16:creationId xmlns:a16="http://schemas.microsoft.com/office/drawing/2014/main" id="{25060E2B-ECC8-BF06-B4DE-7C6134C60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8" y="3409"/>
              <a:ext cx="87" cy="900"/>
            </a:xfrm>
            <a:custGeom>
              <a:avLst/>
              <a:gdLst>
                <a:gd name="T0" fmla="*/ 1 w 174"/>
                <a:gd name="T1" fmla="*/ 8 h 1801"/>
                <a:gd name="T2" fmla="*/ 1 w 174"/>
                <a:gd name="T3" fmla="*/ 52 h 1801"/>
                <a:gd name="T4" fmla="*/ 1 w 174"/>
                <a:gd name="T5" fmla="*/ 72 h 1801"/>
                <a:gd name="T6" fmla="*/ 4 w 174"/>
                <a:gd name="T7" fmla="*/ 83 h 1801"/>
                <a:gd name="T8" fmla="*/ 6 w 174"/>
                <a:gd name="T9" fmla="*/ 96 h 1801"/>
                <a:gd name="T10" fmla="*/ 14 w 174"/>
                <a:gd name="T11" fmla="*/ 138 h 1801"/>
                <a:gd name="T12" fmla="*/ 20 w 174"/>
                <a:gd name="T13" fmla="*/ 181 h 1801"/>
                <a:gd name="T14" fmla="*/ 28 w 174"/>
                <a:gd name="T15" fmla="*/ 213 h 1801"/>
                <a:gd name="T16" fmla="*/ 32 w 174"/>
                <a:gd name="T17" fmla="*/ 223 h 1801"/>
                <a:gd name="T18" fmla="*/ 46 w 174"/>
                <a:gd name="T19" fmla="*/ 264 h 1801"/>
                <a:gd name="T20" fmla="*/ 52 w 174"/>
                <a:gd name="T21" fmla="*/ 283 h 1801"/>
                <a:gd name="T22" fmla="*/ 65 w 174"/>
                <a:gd name="T23" fmla="*/ 343 h 1801"/>
                <a:gd name="T24" fmla="*/ 70 w 174"/>
                <a:gd name="T25" fmla="*/ 385 h 1801"/>
                <a:gd name="T26" fmla="*/ 81 w 174"/>
                <a:gd name="T27" fmla="*/ 512 h 1801"/>
                <a:gd name="T28" fmla="*/ 86 w 174"/>
                <a:gd name="T29" fmla="*/ 604 h 1801"/>
                <a:gd name="T30" fmla="*/ 89 w 174"/>
                <a:gd name="T31" fmla="*/ 694 h 1801"/>
                <a:gd name="T32" fmla="*/ 91 w 174"/>
                <a:gd name="T33" fmla="*/ 876 h 1801"/>
                <a:gd name="T34" fmla="*/ 90 w 174"/>
                <a:gd name="T35" fmla="*/ 1057 h 1801"/>
                <a:gd name="T36" fmla="*/ 90 w 174"/>
                <a:gd name="T37" fmla="*/ 1330 h 1801"/>
                <a:gd name="T38" fmla="*/ 93 w 174"/>
                <a:gd name="T39" fmla="*/ 1422 h 1801"/>
                <a:gd name="T40" fmla="*/ 103 w 174"/>
                <a:gd name="T41" fmla="*/ 1604 h 1801"/>
                <a:gd name="T42" fmla="*/ 107 w 174"/>
                <a:gd name="T43" fmla="*/ 1645 h 1801"/>
                <a:gd name="T44" fmla="*/ 116 w 174"/>
                <a:gd name="T45" fmla="*/ 1683 h 1801"/>
                <a:gd name="T46" fmla="*/ 122 w 174"/>
                <a:gd name="T47" fmla="*/ 1702 h 1801"/>
                <a:gd name="T48" fmla="*/ 143 w 174"/>
                <a:gd name="T49" fmla="*/ 1758 h 1801"/>
                <a:gd name="T50" fmla="*/ 159 w 174"/>
                <a:gd name="T51" fmla="*/ 1796 h 1801"/>
                <a:gd name="T52" fmla="*/ 160 w 174"/>
                <a:gd name="T53" fmla="*/ 1799 h 1801"/>
                <a:gd name="T54" fmla="*/ 165 w 174"/>
                <a:gd name="T55" fmla="*/ 1801 h 1801"/>
                <a:gd name="T56" fmla="*/ 170 w 174"/>
                <a:gd name="T57" fmla="*/ 1800 h 1801"/>
                <a:gd name="T58" fmla="*/ 174 w 174"/>
                <a:gd name="T59" fmla="*/ 1795 h 1801"/>
                <a:gd name="T60" fmla="*/ 173 w 174"/>
                <a:gd name="T61" fmla="*/ 1792 h 1801"/>
                <a:gd name="T62" fmla="*/ 159 w 174"/>
                <a:gd name="T63" fmla="*/ 1754 h 1801"/>
                <a:gd name="T64" fmla="*/ 136 w 174"/>
                <a:gd name="T65" fmla="*/ 1698 h 1801"/>
                <a:gd name="T66" fmla="*/ 124 w 174"/>
                <a:gd name="T67" fmla="*/ 1660 h 1801"/>
                <a:gd name="T68" fmla="*/ 121 w 174"/>
                <a:gd name="T69" fmla="*/ 1641 h 1801"/>
                <a:gd name="T70" fmla="*/ 117 w 174"/>
                <a:gd name="T71" fmla="*/ 1598 h 1801"/>
                <a:gd name="T72" fmla="*/ 114 w 174"/>
                <a:gd name="T73" fmla="*/ 1553 h 1801"/>
                <a:gd name="T74" fmla="*/ 109 w 174"/>
                <a:gd name="T75" fmla="*/ 1462 h 1801"/>
                <a:gd name="T76" fmla="*/ 105 w 174"/>
                <a:gd name="T77" fmla="*/ 1371 h 1801"/>
                <a:gd name="T78" fmla="*/ 104 w 174"/>
                <a:gd name="T79" fmla="*/ 1190 h 1801"/>
                <a:gd name="T80" fmla="*/ 104 w 174"/>
                <a:gd name="T81" fmla="*/ 1100 h 1801"/>
                <a:gd name="T82" fmla="*/ 107 w 174"/>
                <a:gd name="T83" fmla="*/ 828 h 1801"/>
                <a:gd name="T84" fmla="*/ 105 w 174"/>
                <a:gd name="T85" fmla="*/ 736 h 1801"/>
                <a:gd name="T86" fmla="*/ 99 w 174"/>
                <a:gd name="T87" fmla="*/ 559 h 1801"/>
                <a:gd name="T88" fmla="*/ 90 w 174"/>
                <a:gd name="T89" fmla="*/ 427 h 1801"/>
                <a:gd name="T90" fmla="*/ 85 w 174"/>
                <a:gd name="T91" fmla="*/ 382 h 1801"/>
                <a:gd name="T92" fmla="*/ 72 w 174"/>
                <a:gd name="T93" fmla="*/ 302 h 1801"/>
                <a:gd name="T94" fmla="*/ 62 w 174"/>
                <a:gd name="T95" fmla="*/ 263 h 1801"/>
                <a:gd name="T96" fmla="*/ 48 w 174"/>
                <a:gd name="T97" fmla="*/ 224 h 1801"/>
                <a:gd name="T98" fmla="*/ 42 w 174"/>
                <a:gd name="T99" fmla="*/ 204 h 1801"/>
                <a:gd name="T100" fmla="*/ 33 w 174"/>
                <a:gd name="T101" fmla="*/ 162 h 1801"/>
                <a:gd name="T102" fmla="*/ 29 w 174"/>
                <a:gd name="T103" fmla="*/ 140 h 1801"/>
                <a:gd name="T104" fmla="*/ 23 w 174"/>
                <a:gd name="T105" fmla="*/ 96 h 1801"/>
                <a:gd name="T106" fmla="*/ 18 w 174"/>
                <a:gd name="T107" fmla="*/ 77 h 1801"/>
                <a:gd name="T108" fmla="*/ 16 w 174"/>
                <a:gd name="T109" fmla="*/ 52 h 1801"/>
                <a:gd name="T110" fmla="*/ 16 w 174"/>
                <a:gd name="T111" fmla="*/ 8 h 1801"/>
                <a:gd name="T112" fmla="*/ 15 w 174"/>
                <a:gd name="T113" fmla="*/ 4 h 1801"/>
                <a:gd name="T114" fmla="*/ 11 w 174"/>
                <a:gd name="T115" fmla="*/ 2 h 1801"/>
                <a:gd name="T116" fmla="*/ 5 w 174"/>
                <a:gd name="T117" fmla="*/ 2 h 1801"/>
                <a:gd name="T118" fmla="*/ 1 w 174"/>
                <a:gd name="T119" fmla="*/ 4 h 1801"/>
                <a:gd name="T120" fmla="*/ 1 w 174"/>
                <a:gd name="T121" fmla="*/ 8 h 1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1801">
                  <a:moveTo>
                    <a:pt x="1" y="8"/>
                  </a:moveTo>
                  <a:lnTo>
                    <a:pt x="1" y="8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0" y="63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4" y="83"/>
                  </a:lnTo>
                  <a:lnTo>
                    <a:pt x="6" y="96"/>
                  </a:lnTo>
                  <a:lnTo>
                    <a:pt x="6" y="96"/>
                  </a:lnTo>
                  <a:lnTo>
                    <a:pt x="10" y="116"/>
                  </a:lnTo>
                  <a:lnTo>
                    <a:pt x="14" y="138"/>
                  </a:lnTo>
                  <a:lnTo>
                    <a:pt x="20" y="181"/>
                  </a:lnTo>
                  <a:lnTo>
                    <a:pt x="20" y="181"/>
                  </a:lnTo>
                  <a:lnTo>
                    <a:pt x="24" y="203"/>
                  </a:lnTo>
                  <a:lnTo>
                    <a:pt x="28" y="213"/>
                  </a:lnTo>
                  <a:lnTo>
                    <a:pt x="32" y="223"/>
                  </a:lnTo>
                  <a:lnTo>
                    <a:pt x="32" y="223"/>
                  </a:lnTo>
                  <a:lnTo>
                    <a:pt x="39" y="242"/>
                  </a:lnTo>
                  <a:lnTo>
                    <a:pt x="46" y="264"/>
                  </a:lnTo>
                  <a:lnTo>
                    <a:pt x="46" y="264"/>
                  </a:lnTo>
                  <a:lnTo>
                    <a:pt x="52" y="283"/>
                  </a:lnTo>
                  <a:lnTo>
                    <a:pt x="57" y="302"/>
                  </a:lnTo>
                  <a:lnTo>
                    <a:pt x="65" y="343"/>
                  </a:lnTo>
                  <a:lnTo>
                    <a:pt x="65" y="343"/>
                  </a:lnTo>
                  <a:lnTo>
                    <a:pt x="70" y="385"/>
                  </a:lnTo>
                  <a:lnTo>
                    <a:pt x="75" y="427"/>
                  </a:lnTo>
                  <a:lnTo>
                    <a:pt x="81" y="512"/>
                  </a:lnTo>
                  <a:lnTo>
                    <a:pt x="81" y="512"/>
                  </a:lnTo>
                  <a:lnTo>
                    <a:pt x="86" y="604"/>
                  </a:lnTo>
                  <a:lnTo>
                    <a:pt x="89" y="694"/>
                  </a:lnTo>
                  <a:lnTo>
                    <a:pt x="89" y="694"/>
                  </a:lnTo>
                  <a:lnTo>
                    <a:pt x="90" y="784"/>
                  </a:lnTo>
                  <a:lnTo>
                    <a:pt x="91" y="876"/>
                  </a:lnTo>
                  <a:lnTo>
                    <a:pt x="90" y="1057"/>
                  </a:lnTo>
                  <a:lnTo>
                    <a:pt x="90" y="1057"/>
                  </a:lnTo>
                  <a:lnTo>
                    <a:pt x="89" y="1240"/>
                  </a:lnTo>
                  <a:lnTo>
                    <a:pt x="90" y="1330"/>
                  </a:lnTo>
                  <a:lnTo>
                    <a:pt x="93" y="1422"/>
                  </a:lnTo>
                  <a:lnTo>
                    <a:pt x="93" y="1422"/>
                  </a:lnTo>
                  <a:lnTo>
                    <a:pt x="96" y="1514"/>
                  </a:lnTo>
                  <a:lnTo>
                    <a:pt x="103" y="1604"/>
                  </a:lnTo>
                  <a:lnTo>
                    <a:pt x="103" y="1604"/>
                  </a:lnTo>
                  <a:lnTo>
                    <a:pt x="107" y="1645"/>
                  </a:lnTo>
                  <a:lnTo>
                    <a:pt x="110" y="1664"/>
                  </a:lnTo>
                  <a:lnTo>
                    <a:pt x="116" y="1683"/>
                  </a:lnTo>
                  <a:lnTo>
                    <a:pt x="116" y="1683"/>
                  </a:lnTo>
                  <a:lnTo>
                    <a:pt x="122" y="1702"/>
                  </a:lnTo>
                  <a:lnTo>
                    <a:pt x="128" y="1721"/>
                  </a:lnTo>
                  <a:lnTo>
                    <a:pt x="143" y="1758"/>
                  </a:lnTo>
                  <a:lnTo>
                    <a:pt x="143" y="1758"/>
                  </a:lnTo>
                  <a:lnTo>
                    <a:pt x="159" y="1796"/>
                  </a:lnTo>
                  <a:lnTo>
                    <a:pt x="159" y="1796"/>
                  </a:lnTo>
                  <a:lnTo>
                    <a:pt x="160" y="1799"/>
                  </a:lnTo>
                  <a:lnTo>
                    <a:pt x="163" y="1801"/>
                  </a:lnTo>
                  <a:lnTo>
                    <a:pt x="165" y="1801"/>
                  </a:lnTo>
                  <a:lnTo>
                    <a:pt x="168" y="1801"/>
                  </a:lnTo>
                  <a:lnTo>
                    <a:pt x="170" y="1800"/>
                  </a:lnTo>
                  <a:lnTo>
                    <a:pt x="173" y="1799"/>
                  </a:lnTo>
                  <a:lnTo>
                    <a:pt x="174" y="1795"/>
                  </a:lnTo>
                  <a:lnTo>
                    <a:pt x="173" y="1792"/>
                  </a:lnTo>
                  <a:lnTo>
                    <a:pt x="173" y="1792"/>
                  </a:lnTo>
                  <a:lnTo>
                    <a:pt x="166" y="1773"/>
                  </a:lnTo>
                  <a:lnTo>
                    <a:pt x="159" y="1754"/>
                  </a:lnTo>
                  <a:lnTo>
                    <a:pt x="143" y="1717"/>
                  </a:lnTo>
                  <a:lnTo>
                    <a:pt x="136" y="1698"/>
                  </a:lnTo>
                  <a:lnTo>
                    <a:pt x="130" y="1679"/>
                  </a:lnTo>
                  <a:lnTo>
                    <a:pt x="124" y="1660"/>
                  </a:lnTo>
                  <a:lnTo>
                    <a:pt x="121" y="1641"/>
                  </a:lnTo>
                  <a:lnTo>
                    <a:pt x="121" y="1641"/>
                  </a:lnTo>
                  <a:lnTo>
                    <a:pt x="118" y="1619"/>
                  </a:lnTo>
                  <a:lnTo>
                    <a:pt x="117" y="1598"/>
                  </a:lnTo>
                  <a:lnTo>
                    <a:pt x="117" y="1598"/>
                  </a:lnTo>
                  <a:lnTo>
                    <a:pt x="114" y="1553"/>
                  </a:lnTo>
                  <a:lnTo>
                    <a:pt x="114" y="1553"/>
                  </a:lnTo>
                  <a:lnTo>
                    <a:pt x="109" y="1462"/>
                  </a:lnTo>
                  <a:lnTo>
                    <a:pt x="109" y="1462"/>
                  </a:lnTo>
                  <a:lnTo>
                    <a:pt x="105" y="1371"/>
                  </a:lnTo>
                  <a:lnTo>
                    <a:pt x="104" y="1281"/>
                  </a:lnTo>
                  <a:lnTo>
                    <a:pt x="104" y="1190"/>
                  </a:lnTo>
                  <a:lnTo>
                    <a:pt x="104" y="1100"/>
                  </a:lnTo>
                  <a:lnTo>
                    <a:pt x="104" y="1100"/>
                  </a:lnTo>
                  <a:lnTo>
                    <a:pt x="107" y="918"/>
                  </a:lnTo>
                  <a:lnTo>
                    <a:pt x="107" y="828"/>
                  </a:lnTo>
                  <a:lnTo>
                    <a:pt x="105" y="736"/>
                  </a:lnTo>
                  <a:lnTo>
                    <a:pt x="105" y="736"/>
                  </a:lnTo>
                  <a:lnTo>
                    <a:pt x="103" y="648"/>
                  </a:lnTo>
                  <a:lnTo>
                    <a:pt x="99" y="559"/>
                  </a:lnTo>
                  <a:lnTo>
                    <a:pt x="94" y="471"/>
                  </a:lnTo>
                  <a:lnTo>
                    <a:pt x="90" y="427"/>
                  </a:lnTo>
                  <a:lnTo>
                    <a:pt x="85" y="382"/>
                  </a:lnTo>
                  <a:lnTo>
                    <a:pt x="85" y="382"/>
                  </a:lnTo>
                  <a:lnTo>
                    <a:pt x="80" y="343"/>
                  </a:lnTo>
                  <a:lnTo>
                    <a:pt x="72" y="302"/>
                  </a:lnTo>
                  <a:lnTo>
                    <a:pt x="67" y="283"/>
                  </a:lnTo>
                  <a:lnTo>
                    <a:pt x="62" y="263"/>
                  </a:lnTo>
                  <a:lnTo>
                    <a:pt x="56" y="243"/>
                  </a:lnTo>
                  <a:lnTo>
                    <a:pt x="48" y="224"/>
                  </a:lnTo>
                  <a:lnTo>
                    <a:pt x="48" y="224"/>
                  </a:lnTo>
                  <a:lnTo>
                    <a:pt x="42" y="204"/>
                  </a:lnTo>
                  <a:lnTo>
                    <a:pt x="37" y="182"/>
                  </a:lnTo>
                  <a:lnTo>
                    <a:pt x="33" y="162"/>
                  </a:lnTo>
                  <a:lnTo>
                    <a:pt x="29" y="140"/>
                  </a:lnTo>
                  <a:lnTo>
                    <a:pt x="29" y="140"/>
                  </a:lnTo>
                  <a:lnTo>
                    <a:pt x="23" y="96"/>
                  </a:lnTo>
                  <a:lnTo>
                    <a:pt x="23" y="96"/>
                  </a:lnTo>
                  <a:lnTo>
                    <a:pt x="18" y="77"/>
                  </a:lnTo>
                  <a:lnTo>
                    <a:pt x="18" y="77"/>
                  </a:lnTo>
                  <a:lnTo>
                    <a:pt x="16" y="64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209">
              <a:extLst>
                <a:ext uri="{FF2B5EF4-FFF2-40B4-BE49-F238E27FC236}">
                  <a16:creationId xmlns:a16="http://schemas.microsoft.com/office/drawing/2014/main" id="{DEC2F23E-C2F9-7E02-2435-6784D01F1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6" y="3955"/>
              <a:ext cx="105" cy="353"/>
            </a:xfrm>
            <a:custGeom>
              <a:avLst/>
              <a:gdLst>
                <a:gd name="T0" fmla="*/ 0 w 211"/>
                <a:gd name="T1" fmla="*/ 11 h 705"/>
                <a:gd name="T2" fmla="*/ 0 w 211"/>
                <a:gd name="T3" fmla="*/ 11 h 705"/>
                <a:gd name="T4" fmla="*/ 14 w 211"/>
                <a:gd name="T5" fmla="*/ 43 h 705"/>
                <a:gd name="T6" fmla="*/ 27 w 211"/>
                <a:gd name="T7" fmla="*/ 76 h 705"/>
                <a:gd name="T8" fmla="*/ 38 w 211"/>
                <a:gd name="T9" fmla="*/ 109 h 705"/>
                <a:gd name="T10" fmla="*/ 48 w 211"/>
                <a:gd name="T11" fmla="*/ 142 h 705"/>
                <a:gd name="T12" fmla="*/ 69 w 211"/>
                <a:gd name="T13" fmla="*/ 210 h 705"/>
                <a:gd name="T14" fmla="*/ 86 w 211"/>
                <a:gd name="T15" fmla="*/ 277 h 705"/>
                <a:gd name="T16" fmla="*/ 86 w 211"/>
                <a:gd name="T17" fmla="*/ 277 h 705"/>
                <a:gd name="T18" fmla="*/ 103 w 211"/>
                <a:gd name="T19" fmla="*/ 345 h 705"/>
                <a:gd name="T20" fmla="*/ 119 w 211"/>
                <a:gd name="T21" fmla="*/ 413 h 705"/>
                <a:gd name="T22" fmla="*/ 136 w 211"/>
                <a:gd name="T23" fmla="*/ 481 h 705"/>
                <a:gd name="T24" fmla="*/ 153 w 211"/>
                <a:gd name="T25" fmla="*/ 550 h 705"/>
                <a:gd name="T26" fmla="*/ 153 w 211"/>
                <a:gd name="T27" fmla="*/ 550 h 705"/>
                <a:gd name="T28" fmla="*/ 173 w 211"/>
                <a:gd name="T29" fmla="*/ 625 h 705"/>
                <a:gd name="T30" fmla="*/ 184 w 211"/>
                <a:gd name="T31" fmla="*/ 663 h 705"/>
                <a:gd name="T32" fmla="*/ 197 w 211"/>
                <a:gd name="T33" fmla="*/ 700 h 705"/>
                <a:gd name="T34" fmla="*/ 197 w 211"/>
                <a:gd name="T35" fmla="*/ 700 h 705"/>
                <a:gd name="T36" fmla="*/ 198 w 211"/>
                <a:gd name="T37" fmla="*/ 704 h 705"/>
                <a:gd name="T38" fmla="*/ 201 w 211"/>
                <a:gd name="T39" fmla="*/ 705 h 705"/>
                <a:gd name="T40" fmla="*/ 203 w 211"/>
                <a:gd name="T41" fmla="*/ 705 h 705"/>
                <a:gd name="T42" fmla="*/ 206 w 211"/>
                <a:gd name="T43" fmla="*/ 705 h 705"/>
                <a:gd name="T44" fmla="*/ 208 w 211"/>
                <a:gd name="T45" fmla="*/ 704 h 705"/>
                <a:gd name="T46" fmla="*/ 211 w 211"/>
                <a:gd name="T47" fmla="*/ 702 h 705"/>
                <a:gd name="T48" fmla="*/ 211 w 211"/>
                <a:gd name="T49" fmla="*/ 700 h 705"/>
                <a:gd name="T50" fmla="*/ 211 w 211"/>
                <a:gd name="T51" fmla="*/ 696 h 705"/>
                <a:gd name="T52" fmla="*/ 211 w 211"/>
                <a:gd name="T53" fmla="*/ 696 h 705"/>
                <a:gd name="T54" fmla="*/ 191 w 211"/>
                <a:gd name="T55" fmla="*/ 628 h 705"/>
                <a:gd name="T56" fmla="*/ 172 w 211"/>
                <a:gd name="T57" fmla="*/ 561 h 705"/>
                <a:gd name="T58" fmla="*/ 154 w 211"/>
                <a:gd name="T59" fmla="*/ 492 h 705"/>
                <a:gd name="T60" fmla="*/ 137 w 211"/>
                <a:gd name="T61" fmla="*/ 425 h 705"/>
                <a:gd name="T62" fmla="*/ 137 w 211"/>
                <a:gd name="T63" fmla="*/ 425 h 705"/>
                <a:gd name="T64" fmla="*/ 106 w 211"/>
                <a:gd name="T65" fmla="*/ 287 h 705"/>
                <a:gd name="T66" fmla="*/ 88 w 211"/>
                <a:gd name="T67" fmla="*/ 220 h 705"/>
                <a:gd name="T68" fmla="*/ 67 w 211"/>
                <a:gd name="T69" fmla="*/ 152 h 705"/>
                <a:gd name="T70" fmla="*/ 67 w 211"/>
                <a:gd name="T71" fmla="*/ 152 h 705"/>
                <a:gd name="T72" fmla="*/ 56 w 211"/>
                <a:gd name="T73" fmla="*/ 114 h 705"/>
                <a:gd name="T74" fmla="*/ 42 w 211"/>
                <a:gd name="T75" fmla="*/ 77 h 705"/>
                <a:gd name="T76" fmla="*/ 28 w 211"/>
                <a:gd name="T77" fmla="*/ 40 h 705"/>
                <a:gd name="T78" fmla="*/ 14 w 211"/>
                <a:gd name="T79" fmla="*/ 3 h 705"/>
                <a:gd name="T80" fmla="*/ 14 w 211"/>
                <a:gd name="T81" fmla="*/ 3 h 705"/>
                <a:gd name="T82" fmla="*/ 11 w 211"/>
                <a:gd name="T83" fmla="*/ 1 h 705"/>
                <a:gd name="T84" fmla="*/ 9 w 211"/>
                <a:gd name="T85" fmla="*/ 0 h 705"/>
                <a:gd name="T86" fmla="*/ 6 w 211"/>
                <a:gd name="T87" fmla="*/ 0 h 705"/>
                <a:gd name="T88" fmla="*/ 4 w 211"/>
                <a:gd name="T89" fmla="*/ 1 h 705"/>
                <a:gd name="T90" fmla="*/ 1 w 211"/>
                <a:gd name="T91" fmla="*/ 2 h 705"/>
                <a:gd name="T92" fmla="*/ 0 w 211"/>
                <a:gd name="T93" fmla="*/ 5 h 705"/>
                <a:gd name="T94" fmla="*/ 0 w 211"/>
                <a:gd name="T95" fmla="*/ 7 h 705"/>
                <a:gd name="T96" fmla="*/ 0 w 211"/>
                <a:gd name="T97" fmla="*/ 11 h 705"/>
                <a:gd name="T98" fmla="*/ 0 w 211"/>
                <a:gd name="T99" fmla="*/ 11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1" h="705">
                  <a:moveTo>
                    <a:pt x="0" y="11"/>
                  </a:moveTo>
                  <a:lnTo>
                    <a:pt x="0" y="11"/>
                  </a:lnTo>
                  <a:lnTo>
                    <a:pt x="14" y="43"/>
                  </a:lnTo>
                  <a:lnTo>
                    <a:pt x="27" y="76"/>
                  </a:lnTo>
                  <a:lnTo>
                    <a:pt x="38" y="109"/>
                  </a:lnTo>
                  <a:lnTo>
                    <a:pt x="48" y="142"/>
                  </a:lnTo>
                  <a:lnTo>
                    <a:pt x="69" y="210"/>
                  </a:lnTo>
                  <a:lnTo>
                    <a:pt x="86" y="277"/>
                  </a:lnTo>
                  <a:lnTo>
                    <a:pt x="86" y="277"/>
                  </a:lnTo>
                  <a:lnTo>
                    <a:pt x="103" y="345"/>
                  </a:lnTo>
                  <a:lnTo>
                    <a:pt x="119" y="413"/>
                  </a:lnTo>
                  <a:lnTo>
                    <a:pt x="136" y="481"/>
                  </a:lnTo>
                  <a:lnTo>
                    <a:pt x="153" y="550"/>
                  </a:lnTo>
                  <a:lnTo>
                    <a:pt x="153" y="550"/>
                  </a:lnTo>
                  <a:lnTo>
                    <a:pt x="173" y="625"/>
                  </a:lnTo>
                  <a:lnTo>
                    <a:pt x="184" y="663"/>
                  </a:lnTo>
                  <a:lnTo>
                    <a:pt x="197" y="700"/>
                  </a:lnTo>
                  <a:lnTo>
                    <a:pt x="197" y="700"/>
                  </a:lnTo>
                  <a:lnTo>
                    <a:pt x="198" y="704"/>
                  </a:lnTo>
                  <a:lnTo>
                    <a:pt x="201" y="705"/>
                  </a:lnTo>
                  <a:lnTo>
                    <a:pt x="203" y="705"/>
                  </a:lnTo>
                  <a:lnTo>
                    <a:pt x="206" y="705"/>
                  </a:lnTo>
                  <a:lnTo>
                    <a:pt x="208" y="704"/>
                  </a:lnTo>
                  <a:lnTo>
                    <a:pt x="211" y="702"/>
                  </a:lnTo>
                  <a:lnTo>
                    <a:pt x="211" y="700"/>
                  </a:lnTo>
                  <a:lnTo>
                    <a:pt x="211" y="696"/>
                  </a:lnTo>
                  <a:lnTo>
                    <a:pt x="211" y="696"/>
                  </a:lnTo>
                  <a:lnTo>
                    <a:pt x="191" y="628"/>
                  </a:lnTo>
                  <a:lnTo>
                    <a:pt x="172" y="561"/>
                  </a:lnTo>
                  <a:lnTo>
                    <a:pt x="154" y="492"/>
                  </a:lnTo>
                  <a:lnTo>
                    <a:pt x="137" y="425"/>
                  </a:lnTo>
                  <a:lnTo>
                    <a:pt x="137" y="425"/>
                  </a:lnTo>
                  <a:lnTo>
                    <a:pt x="106" y="287"/>
                  </a:lnTo>
                  <a:lnTo>
                    <a:pt x="88" y="220"/>
                  </a:lnTo>
                  <a:lnTo>
                    <a:pt x="67" y="152"/>
                  </a:lnTo>
                  <a:lnTo>
                    <a:pt x="67" y="152"/>
                  </a:lnTo>
                  <a:lnTo>
                    <a:pt x="56" y="114"/>
                  </a:lnTo>
                  <a:lnTo>
                    <a:pt x="42" y="77"/>
                  </a:lnTo>
                  <a:lnTo>
                    <a:pt x="28" y="40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210">
              <a:extLst>
                <a:ext uri="{FF2B5EF4-FFF2-40B4-BE49-F238E27FC236}">
                  <a16:creationId xmlns:a16="http://schemas.microsoft.com/office/drawing/2014/main" id="{E30C1F97-5BDC-9FFC-AF8D-644663A9F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5" y="4000"/>
              <a:ext cx="47" cy="310"/>
            </a:xfrm>
            <a:custGeom>
              <a:avLst/>
              <a:gdLst>
                <a:gd name="T0" fmla="*/ 77 w 92"/>
                <a:gd name="T1" fmla="*/ 7 h 620"/>
                <a:gd name="T2" fmla="*/ 77 w 92"/>
                <a:gd name="T3" fmla="*/ 7 h 620"/>
                <a:gd name="T4" fmla="*/ 75 w 92"/>
                <a:gd name="T5" fmla="*/ 67 h 620"/>
                <a:gd name="T6" fmla="*/ 71 w 92"/>
                <a:gd name="T7" fmla="*/ 126 h 620"/>
                <a:gd name="T8" fmla="*/ 66 w 92"/>
                <a:gd name="T9" fmla="*/ 186 h 620"/>
                <a:gd name="T10" fmla="*/ 58 w 92"/>
                <a:gd name="T11" fmla="*/ 244 h 620"/>
                <a:gd name="T12" fmla="*/ 50 w 92"/>
                <a:gd name="T13" fmla="*/ 303 h 620"/>
                <a:gd name="T14" fmla="*/ 41 w 92"/>
                <a:gd name="T15" fmla="*/ 361 h 620"/>
                <a:gd name="T16" fmla="*/ 22 w 92"/>
                <a:gd name="T17" fmla="*/ 478 h 620"/>
                <a:gd name="T18" fmla="*/ 22 w 92"/>
                <a:gd name="T19" fmla="*/ 478 h 620"/>
                <a:gd name="T20" fmla="*/ 0 w 92"/>
                <a:gd name="T21" fmla="*/ 611 h 620"/>
                <a:gd name="T22" fmla="*/ 0 w 92"/>
                <a:gd name="T23" fmla="*/ 611 h 620"/>
                <a:gd name="T24" fmla="*/ 0 w 92"/>
                <a:gd name="T25" fmla="*/ 615 h 620"/>
                <a:gd name="T26" fmla="*/ 1 w 92"/>
                <a:gd name="T27" fmla="*/ 617 h 620"/>
                <a:gd name="T28" fmla="*/ 2 w 92"/>
                <a:gd name="T29" fmla="*/ 618 h 620"/>
                <a:gd name="T30" fmla="*/ 5 w 92"/>
                <a:gd name="T31" fmla="*/ 620 h 620"/>
                <a:gd name="T32" fmla="*/ 8 w 92"/>
                <a:gd name="T33" fmla="*/ 620 h 620"/>
                <a:gd name="T34" fmla="*/ 11 w 92"/>
                <a:gd name="T35" fmla="*/ 620 h 620"/>
                <a:gd name="T36" fmla="*/ 12 w 92"/>
                <a:gd name="T37" fmla="*/ 618 h 620"/>
                <a:gd name="T38" fmla="*/ 14 w 92"/>
                <a:gd name="T39" fmla="*/ 615 h 620"/>
                <a:gd name="T40" fmla="*/ 14 w 92"/>
                <a:gd name="T41" fmla="*/ 615 h 620"/>
                <a:gd name="T42" fmla="*/ 34 w 92"/>
                <a:gd name="T43" fmla="*/ 497 h 620"/>
                <a:gd name="T44" fmla="*/ 54 w 92"/>
                <a:gd name="T45" fmla="*/ 379 h 620"/>
                <a:gd name="T46" fmla="*/ 63 w 92"/>
                <a:gd name="T47" fmla="*/ 321 h 620"/>
                <a:gd name="T48" fmla="*/ 72 w 92"/>
                <a:gd name="T49" fmla="*/ 261 h 620"/>
                <a:gd name="T50" fmla="*/ 78 w 92"/>
                <a:gd name="T51" fmla="*/ 202 h 620"/>
                <a:gd name="T52" fmla="*/ 85 w 92"/>
                <a:gd name="T53" fmla="*/ 142 h 620"/>
                <a:gd name="T54" fmla="*/ 85 w 92"/>
                <a:gd name="T55" fmla="*/ 142 h 620"/>
                <a:gd name="T56" fmla="*/ 90 w 92"/>
                <a:gd name="T57" fmla="*/ 75 h 620"/>
                <a:gd name="T58" fmla="*/ 92 w 92"/>
                <a:gd name="T59" fmla="*/ 7 h 620"/>
                <a:gd name="T60" fmla="*/ 92 w 92"/>
                <a:gd name="T61" fmla="*/ 7 h 620"/>
                <a:gd name="T62" fmla="*/ 92 w 92"/>
                <a:gd name="T63" fmla="*/ 5 h 620"/>
                <a:gd name="T64" fmla="*/ 90 w 92"/>
                <a:gd name="T65" fmla="*/ 2 h 620"/>
                <a:gd name="T66" fmla="*/ 87 w 92"/>
                <a:gd name="T67" fmla="*/ 1 h 620"/>
                <a:gd name="T68" fmla="*/ 85 w 92"/>
                <a:gd name="T69" fmla="*/ 0 h 620"/>
                <a:gd name="T70" fmla="*/ 82 w 92"/>
                <a:gd name="T71" fmla="*/ 1 h 620"/>
                <a:gd name="T72" fmla="*/ 80 w 92"/>
                <a:gd name="T73" fmla="*/ 2 h 620"/>
                <a:gd name="T74" fmla="*/ 78 w 92"/>
                <a:gd name="T75" fmla="*/ 5 h 620"/>
                <a:gd name="T76" fmla="*/ 77 w 92"/>
                <a:gd name="T77" fmla="*/ 7 h 620"/>
                <a:gd name="T78" fmla="*/ 77 w 92"/>
                <a:gd name="T79" fmla="*/ 7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2" h="620">
                  <a:moveTo>
                    <a:pt x="77" y="7"/>
                  </a:moveTo>
                  <a:lnTo>
                    <a:pt x="77" y="7"/>
                  </a:lnTo>
                  <a:lnTo>
                    <a:pt x="75" y="67"/>
                  </a:lnTo>
                  <a:lnTo>
                    <a:pt x="71" y="126"/>
                  </a:lnTo>
                  <a:lnTo>
                    <a:pt x="66" y="186"/>
                  </a:lnTo>
                  <a:lnTo>
                    <a:pt x="58" y="244"/>
                  </a:lnTo>
                  <a:lnTo>
                    <a:pt x="50" y="303"/>
                  </a:lnTo>
                  <a:lnTo>
                    <a:pt x="41" y="361"/>
                  </a:lnTo>
                  <a:lnTo>
                    <a:pt x="22" y="478"/>
                  </a:lnTo>
                  <a:lnTo>
                    <a:pt x="22" y="478"/>
                  </a:lnTo>
                  <a:lnTo>
                    <a:pt x="0" y="611"/>
                  </a:lnTo>
                  <a:lnTo>
                    <a:pt x="0" y="611"/>
                  </a:lnTo>
                  <a:lnTo>
                    <a:pt x="0" y="615"/>
                  </a:lnTo>
                  <a:lnTo>
                    <a:pt x="1" y="617"/>
                  </a:lnTo>
                  <a:lnTo>
                    <a:pt x="2" y="618"/>
                  </a:lnTo>
                  <a:lnTo>
                    <a:pt x="5" y="620"/>
                  </a:lnTo>
                  <a:lnTo>
                    <a:pt x="8" y="620"/>
                  </a:lnTo>
                  <a:lnTo>
                    <a:pt x="11" y="620"/>
                  </a:lnTo>
                  <a:lnTo>
                    <a:pt x="12" y="618"/>
                  </a:lnTo>
                  <a:lnTo>
                    <a:pt x="14" y="615"/>
                  </a:lnTo>
                  <a:lnTo>
                    <a:pt x="14" y="615"/>
                  </a:lnTo>
                  <a:lnTo>
                    <a:pt x="34" y="497"/>
                  </a:lnTo>
                  <a:lnTo>
                    <a:pt x="54" y="379"/>
                  </a:lnTo>
                  <a:lnTo>
                    <a:pt x="63" y="321"/>
                  </a:lnTo>
                  <a:lnTo>
                    <a:pt x="72" y="261"/>
                  </a:lnTo>
                  <a:lnTo>
                    <a:pt x="78" y="202"/>
                  </a:lnTo>
                  <a:lnTo>
                    <a:pt x="85" y="142"/>
                  </a:lnTo>
                  <a:lnTo>
                    <a:pt x="85" y="142"/>
                  </a:lnTo>
                  <a:lnTo>
                    <a:pt x="90" y="75"/>
                  </a:lnTo>
                  <a:lnTo>
                    <a:pt x="92" y="7"/>
                  </a:lnTo>
                  <a:lnTo>
                    <a:pt x="92" y="7"/>
                  </a:lnTo>
                  <a:lnTo>
                    <a:pt x="92" y="5"/>
                  </a:lnTo>
                  <a:lnTo>
                    <a:pt x="90" y="2"/>
                  </a:lnTo>
                  <a:lnTo>
                    <a:pt x="87" y="1"/>
                  </a:lnTo>
                  <a:lnTo>
                    <a:pt x="85" y="0"/>
                  </a:lnTo>
                  <a:lnTo>
                    <a:pt x="82" y="1"/>
                  </a:lnTo>
                  <a:lnTo>
                    <a:pt x="80" y="2"/>
                  </a:lnTo>
                  <a:lnTo>
                    <a:pt x="78" y="5"/>
                  </a:lnTo>
                  <a:lnTo>
                    <a:pt x="77" y="7"/>
                  </a:lnTo>
                  <a:lnTo>
                    <a:pt x="7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211">
              <a:extLst>
                <a:ext uri="{FF2B5EF4-FFF2-40B4-BE49-F238E27FC236}">
                  <a16:creationId xmlns:a16="http://schemas.microsoft.com/office/drawing/2014/main" id="{559E5484-B9A1-4741-AFAC-456C19294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" y="2886"/>
              <a:ext cx="1239" cy="1143"/>
            </a:xfrm>
            <a:custGeom>
              <a:avLst/>
              <a:gdLst>
                <a:gd name="T0" fmla="*/ 2375 w 2477"/>
                <a:gd name="T1" fmla="*/ 129 h 2286"/>
                <a:gd name="T2" fmla="*/ 2330 w 2477"/>
                <a:gd name="T3" fmla="*/ 329 h 2286"/>
                <a:gd name="T4" fmla="*/ 2284 w 2477"/>
                <a:gd name="T5" fmla="*/ 686 h 2286"/>
                <a:gd name="T6" fmla="*/ 2249 w 2477"/>
                <a:gd name="T7" fmla="*/ 961 h 2286"/>
                <a:gd name="T8" fmla="*/ 2249 w 2477"/>
                <a:gd name="T9" fmla="*/ 1058 h 2286"/>
                <a:gd name="T10" fmla="*/ 2277 w 2477"/>
                <a:gd name="T11" fmla="*/ 1117 h 2286"/>
                <a:gd name="T12" fmla="*/ 2342 w 2477"/>
                <a:gd name="T13" fmla="*/ 1281 h 2286"/>
                <a:gd name="T14" fmla="*/ 2445 w 2477"/>
                <a:gd name="T15" fmla="*/ 1647 h 2286"/>
                <a:gd name="T16" fmla="*/ 2462 w 2477"/>
                <a:gd name="T17" fmla="*/ 1808 h 2286"/>
                <a:gd name="T18" fmla="*/ 2427 w 2477"/>
                <a:gd name="T19" fmla="*/ 1966 h 2286"/>
                <a:gd name="T20" fmla="*/ 2356 w 2477"/>
                <a:gd name="T21" fmla="*/ 2072 h 2286"/>
                <a:gd name="T22" fmla="*/ 2258 w 2477"/>
                <a:gd name="T23" fmla="*/ 2140 h 2286"/>
                <a:gd name="T24" fmla="*/ 2112 w 2477"/>
                <a:gd name="T25" fmla="*/ 2177 h 2286"/>
                <a:gd name="T26" fmla="*/ 1890 w 2477"/>
                <a:gd name="T27" fmla="*/ 2181 h 2286"/>
                <a:gd name="T28" fmla="*/ 1616 w 2477"/>
                <a:gd name="T29" fmla="*/ 2190 h 2286"/>
                <a:gd name="T30" fmla="*/ 1212 w 2477"/>
                <a:gd name="T31" fmla="*/ 2248 h 2286"/>
                <a:gd name="T32" fmla="*/ 962 w 2477"/>
                <a:gd name="T33" fmla="*/ 2270 h 2286"/>
                <a:gd name="T34" fmla="*/ 712 w 2477"/>
                <a:gd name="T35" fmla="*/ 2257 h 2286"/>
                <a:gd name="T36" fmla="*/ 297 w 2477"/>
                <a:gd name="T37" fmla="*/ 2198 h 2286"/>
                <a:gd name="T38" fmla="*/ 173 w 2477"/>
                <a:gd name="T39" fmla="*/ 2193 h 2286"/>
                <a:gd name="T40" fmla="*/ 150 w 2477"/>
                <a:gd name="T41" fmla="*/ 2190 h 2286"/>
                <a:gd name="T42" fmla="*/ 79 w 2477"/>
                <a:gd name="T43" fmla="*/ 2148 h 2286"/>
                <a:gd name="T44" fmla="*/ 33 w 2477"/>
                <a:gd name="T45" fmla="*/ 2075 h 2286"/>
                <a:gd name="T46" fmla="*/ 15 w 2477"/>
                <a:gd name="T47" fmla="*/ 1988 h 2286"/>
                <a:gd name="T48" fmla="*/ 28 w 2477"/>
                <a:gd name="T49" fmla="*/ 1845 h 2286"/>
                <a:gd name="T50" fmla="*/ 51 w 2477"/>
                <a:gd name="T51" fmla="*/ 1521 h 2286"/>
                <a:gd name="T52" fmla="*/ 76 w 2477"/>
                <a:gd name="T53" fmla="*/ 1092 h 2286"/>
                <a:gd name="T54" fmla="*/ 84 w 2477"/>
                <a:gd name="T55" fmla="*/ 831 h 2286"/>
                <a:gd name="T56" fmla="*/ 105 w 2477"/>
                <a:gd name="T57" fmla="*/ 670 h 2286"/>
                <a:gd name="T58" fmla="*/ 91 w 2477"/>
                <a:gd name="T59" fmla="*/ 671 h 2286"/>
                <a:gd name="T60" fmla="*/ 67 w 2477"/>
                <a:gd name="T61" fmla="*/ 840 h 2286"/>
                <a:gd name="T62" fmla="*/ 59 w 2477"/>
                <a:gd name="T63" fmla="*/ 1104 h 2286"/>
                <a:gd name="T64" fmla="*/ 28 w 2477"/>
                <a:gd name="T65" fmla="*/ 1626 h 2286"/>
                <a:gd name="T66" fmla="*/ 10 w 2477"/>
                <a:gd name="T67" fmla="*/ 1865 h 2286"/>
                <a:gd name="T68" fmla="*/ 1 w 2477"/>
                <a:gd name="T69" fmla="*/ 2008 h 2286"/>
                <a:gd name="T70" fmla="*/ 30 w 2477"/>
                <a:gd name="T71" fmla="*/ 2104 h 2286"/>
                <a:gd name="T72" fmla="*/ 79 w 2477"/>
                <a:gd name="T73" fmla="*/ 2168 h 2286"/>
                <a:gd name="T74" fmla="*/ 138 w 2477"/>
                <a:gd name="T75" fmla="*/ 2201 h 2286"/>
                <a:gd name="T76" fmla="*/ 190 w 2477"/>
                <a:gd name="T77" fmla="*/ 2209 h 2286"/>
                <a:gd name="T78" fmla="*/ 362 w 2477"/>
                <a:gd name="T79" fmla="*/ 2220 h 2286"/>
                <a:gd name="T80" fmla="*/ 783 w 2477"/>
                <a:gd name="T81" fmla="*/ 2280 h 2286"/>
                <a:gd name="T82" fmla="*/ 994 w 2477"/>
                <a:gd name="T83" fmla="*/ 2284 h 2286"/>
                <a:gd name="T84" fmla="*/ 1283 w 2477"/>
                <a:gd name="T85" fmla="*/ 2253 h 2286"/>
                <a:gd name="T86" fmla="*/ 1686 w 2477"/>
                <a:gd name="T87" fmla="*/ 2198 h 2286"/>
                <a:gd name="T88" fmla="*/ 1958 w 2477"/>
                <a:gd name="T89" fmla="*/ 2197 h 2286"/>
                <a:gd name="T90" fmla="*/ 2144 w 2477"/>
                <a:gd name="T91" fmla="*/ 2188 h 2286"/>
                <a:gd name="T92" fmla="*/ 2288 w 2477"/>
                <a:gd name="T93" fmla="*/ 2142 h 2286"/>
                <a:gd name="T94" fmla="*/ 2418 w 2477"/>
                <a:gd name="T95" fmla="*/ 2016 h 2286"/>
                <a:gd name="T96" fmla="*/ 2472 w 2477"/>
                <a:gd name="T97" fmla="*/ 1869 h 2286"/>
                <a:gd name="T98" fmla="*/ 2472 w 2477"/>
                <a:gd name="T99" fmla="*/ 1710 h 2286"/>
                <a:gd name="T100" fmla="*/ 2413 w 2477"/>
                <a:gd name="T101" fmla="*/ 1467 h 2286"/>
                <a:gd name="T102" fmla="*/ 2318 w 2477"/>
                <a:gd name="T103" fmla="*/ 1169 h 2286"/>
                <a:gd name="T104" fmla="*/ 2266 w 2477"/>
                <a:gd name="T105" fmla="*/ 1061 h 2286"/>
                <a:gd name="T106" fmla="*/ 2263 w 2477"/>
                <a:gd name="T107" fmla="*/ 1030 h 2286"/>
                <a:gd name="T108" fmla="*/ 2299 w 2477"/>
                <a:gd name="T109" fmla="*/ 693 h 2286"/>
                <a:gd name="T110" fmla="*/ 2349 w 2477"/>
                <a:gd name="T111" fmla="*/ 306 h 2286"/>
                <a:gd name="T112" fmla="*/ 2389 w 2477"/>
                <a:gd name="T113" fmla="*/ 134 h 2286"/>
                <a:gd name="T114" fmla="*/ 2443 w 2477"/>
                <a:gd name="T115" fmla="*/ 8 h 2286"/>
                <a:gd name="T116" fmla="*/ 2431 w 2477"/>
                <a:gd name="T117" fmla="*/ 2 h 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477" h="2286">
                  <a:moveTo>
                    <a:pt x="2429" y="4"/>
                  </a:moveTo>
                  <a:lnTo>
                    <a:pt x="2429" y="4"/>
                  </a:lnTo>
                  <a:lnTo>
                    <a:pt x="2413" y="33"/>
                  </a:lnTo>
                  <a:lnTo>
                    <a:pt x="2399" y="65"/>
                  </a:lnTo>
                  <a:lnTo>
                    <a:pt x="2387" y="96"/>
                  </a:lnTo>
                  <a:lnTo>
                    <a:pt x="2375" y="129"/>
                  </a:lnTo>
                  <a:lnTo>
                    <a:pt x="2365" y="161"/>
                  </a:lnTo>
                  <a:lnTo>
                    <a:pt x="2356" y="194"/>
                  </a:lnTo>
                  <a:lnTo>
                    <a:pt x="2349" y="227"/>
                  </a:lnTo>
                  <a:lnTo>
                    <a:pt x="2341" y="260"/>
                  </a:lnTo>
                  <a:lnTo>
                    <a:pt x="2341" y="260"/>
                  </a:lnTo>
                  <a:lnTo>
                    <a:pt x="2330" y="329"/>
                  </a:lnTo>
                  <a:lnTo>
                    <a:pt x="2319" y="397"/>
                  </a:lnTo>
                  <a:lnTo>
                    <a:pt x="2312" y="466"/>
                  </a:lnTo>
                  <a:lnTo>
                    <a:pt x="2304" y="536"/>
                  </a:lnTo>
                  <a:lnTo>
                    <a:pt x="2304" y="536"/>
                  </a:lnTo>
                  <a:lnTo>
                    <a:pt x="2295" y="611"/>
                  </a:lnTo>
                  <a:lnTo>
                    <a:pt x="2284" y="686"/>
                  </a:lnTo>
                  <a:lnTo>
                    <a:pt x="2272" y="763"/>
                  </a:lnTo>
                  <a:lnTo>
                    <a:pt x="2262" y="838"/>
                  </a:lnTo>
                  <a:lnTo>
                    <a:pt x="2262" y="838"/>
                  </a:lnTo>
                  <a:lnTo>
                    <a:pt x="2257" y="879"/>
                  </a:lnTo>
                  <a:lnTo>
                    <a:pt x="2253" y="921"/>
                  </a:lnTo>
                  <a:lnTo>
                    <a:pt x="2249" y="961"/>
                  </a:lnTo>
                  <a:lnTo>
                    <a:pt x="2248" y="1003"/>
                  </a:lnTo>
                  <a:lnTo>
                    <a:pt x="2248" y="1003"/>
                  </a:lnTo>
                  <a:lnTo>
                    <a:pt x="2248" y="1040"/>
                  </a:lnTo>
                  <a:lnTo>
                    <a:pt x="2248" y="1040"/>
                  </a:lnTo>
                  <a:lnTo>
                    <a:pt x="2249" y="1053"/>
                  </a:lnTo>
                  <a:lnTo>
                    <a:pt x="2249" y="1058"/>
                  </a:lnTo>
                  <a:lnTo>
                    <a:pt x="2251" y="1064"/>
                  </a:lnTo>
                  <a:lnTo>
                    <a:pt x="2251" y="1064"/>
                  </a:lnTo>
                  <a:lnTo>
                    <a:pt x="2257" y="1076"/>
                  </a:lnTo>
                  <a:lnTo>
                    <a:pt x="2263" y="1089"/>
                  </a:lnTo>
                  <a:lnTo>
                    <a:pt x="2263" y="1089"/>
                  </a:lnTo>
                  <a:lnTo>
                    <a:pt x="2277" y="1117"/>
                  </a:lnTo>
                  <a:lnTo>
                    <a:pt x="2291" y="1146"/>
                  </a:lnTo>
                  <a:lnTo>
                    <a:pt x="2291" y="1146"/>
                  </a:lnTo>
                  <a:lnTo>
                    <a:pt x="2307" y="1179"/>
                  </a:lnTo>
                  <a:lnTo>
                    <a:pt x="2319" y="1213"/>
                  </a:lnTo>
                  <a:lnTo>
                    <a:pt x="2342" y="1281"/>
                  </a:lnTo>
                  <a:lnTo>
                    <a:pt x="2342" y="1281"/>
                  </a:lnTo>
                  <a:lnTo>
                    <a:pt x="2366" y="1356"/>
                  </a:lnTo>
                  <a:lnTo>
                    <a:pt x="2388" y="1431"/>
                  </a:lnTo>
                  <a:lnTo>
                    <a:pt x="2408" y="1506"/>
                  </a:lnTo>
                  <a:lnTo>
                    <a:pt x="2429" y="1581"/>
                  </a:lnTo>
                  <a:lnTo>
                    <a:pt x="2429" y="1581"/>
                  </a:lnTo>
                  <a:lnTo>
                    <a:pt x="2445" y="1647"/>
                  </a:lnTo>
                  <a:lnTo>
                    <a:pt x="2453" y="1679"/>
                  </a:lnTo>
                  <a:lnTo>
                    <a:pt x="2458" y="1714"/>
                  </a:lnTo>
                  <a:lnTo>
                    <a:pt x="2458" y="1714"/>
                  </a:lnTo>
                  <a:lnTo>
                    <a:pt x="2460" y="1745"/>
                  </a:lnTo>
                  <a:lnTo>
                    <a:pt x="2462" y="1777"/>
                  </a:lnTo>
                  <a:lnTo>
                    <a:pt x="2462" y="1808"/>
                  </a:lnTo>
                  <a:lnTo>
                    <a:pt x="2459" y="1840"/>
                  </a:lnTo>
                  <a:lnTo>
                    <a:pt x="2459" y="1840"/>
                  </a:lnTo>
                  <a:lnTo>
                    <a:pt x="2455" y="1873"/>
                  </a:lnTo>
                  <a:lnTo>
                    <a:pt x="2449" y="1904"/>
                  </a:lnTo>
                  <a:lnTo>
                    <a:pt x="2439" y="1935"/>
                  </a:lnTo>
                  <a:lnTo>
                    <a:pt x="2427" y="1966"/>
                  </a:lnTo>
                  <a:lnTo>
                    <a:pt x="2413" y="1994"/>
                  </a:lnTo>
                  <a:lnTo>
                    <a:pt x="2397" y="2022"/>
                  </a:lnTo>
                  <a:lnTo>
                    <a:pt x="2388" y="2034"/>
                  </a:lnTo>
                  <a:lnTo>
                    <a:pt x="2378" y="2047"/>
                  </a:lnTo>
                  <a:lnTo>
                    <a:pt x="2366" y="2060"/>
                  </a:lnTo>
                  <a:lnTo>
                    <a:pt x="2356" y="2072"/>
                  </a:lnTo>
                  <a:lnTo>
                    <a:pt x="2356" y="2072"/>
                  </a:lnTo>
                  <a:lnTo>
                    <a:pt x="2333" y="2093"/>
                  </a:lnTo>
                  <a:lnTo>
                    <a:pt x="2310" y="2111"/>
                  </a:lnTo>
                  <a:lnTo>
                    <a:pt x="2285" y="2126"/>
                  </a:lnTo>
                  <a:lnTo>
                    <a:pt x="2258" y="2140"/>
                  </a:lnTo>
                  <a:lnTo>
                    <a:pt x="2258" y="2140"/>
                  </a:lnTo>
                  <a:lnTo>
                    <a:pt x="2230" y="2151"/>
                  </a:lnTo>
                  <a:lnTo>
                    <a:pt x="2202" y="2160"/>
                  </a:lnTo>
                  <a:lnTo>
                    <a:pt x="2173" y="2167"/>
                  </a:lnTo>
                  <a:lnTo>
                    <a:pt x="2144" y="2172"/>
                  </a:lnTo>
                  <a:lnTo>
                    <a:pt x="2144" y="2172"/>
                  </a:lnTo>
                  <a:lnTo>
                    <a:pt x="2112" y="2177"/>
                  </a:lnTo>
                  <a:lnTo>
                    <a:pt x="2080" y="2179"/>
                  </a:lnTo>
                  <a:lnTo>
                    <a:pt x="2049" y="2182"/>
                  </a:lnTo>
                  <a:lnTo>
                    <a:pt x="2017" y="2183"/>
                  </a:lnTo>
                  <a:lnTo>
                    <a:pt x="1953" y="2182"/>
                  </a:lnTo>
                  <a:lnTo>
                    <a:pt x="1890" y="2181"/>
                  </a:lnTo>
                  <a:lnTo>
                    <a:pt x="1890" y="2181"/>
                  </a:lnTo>
                  <a:lnTo>
                    <a:pt x="1829" y="2179"/>
                  </a:lnTo>
                  <a:lnTo>
                    <a:pt x="1768" y="2179"/>
                  </a:lnTo>
                  <a:lnTo>
                    <a:pt x="1768" y="2179"/>
                  </a:lnTo>
                  <a:lnTo>
                    <a:pt x="1730" y="2181"/>
                  </a:lnTo>
                  <a:lnTo>
                    <a:pt x="1691" y="2183"/>
                  </a:lnTo>
                  <a:lnTo>
                    <a:pt x="1616" y="2190"/>
                  </a:lnTo>
                  <a:lnTo>
                    <a:pt x="1616" y="2190"/>
                  </a:lnTo>
                  <a:lnTo>
                    <a:pt x="1535" y="2200"/>
                  </a:lnTo>
                  <a:lnTo>
                    <a:pt x="1455" y="2211"/>
                  </a:lnTo>
                  <a:lnTo>
                    <a:pt x="1295" y="2235"/>
                  </a:lnTo>
                  <a:lnTo>
                    <a:pt x="1295" y="2235"/>
                  </a:lnTo>
                  <a:lnTo>
                    <a:pt x="1212" y="2248"/>
                  </a:lnTo>
                  <a:lnTo>
                    <a:pt x="1130" y="2258"/>
                  </a:lnTo>
                  <a:lnTo>
                    <a:pt x="1088" y="2262"/>
                  </a:lnTo>
                  <a:lnTo>
                    <a:pt x="1046" y="2266"/>
                  </a:lnTo>
                  <a:lnTo>
                    <a:pt x="1004" y="2268"/>
                  </a:lnTo>
                  <a:lnTo>
                    <a:pt x="962" y="2270"/>
                  </a:lnTo>
                  <a:lnTo>
                    <a:pt x="962" y="2270"/>
                  </a:lnTo>
                  <a:lnTo>
                    <a:pt x="920" y="2271"/>
                  </a:lnTo>
                  <a:lnTo>
                    <a:pt x="878" y="2270"/>
                  </a:lnTo>
                  <a:lnTo>
                    <a:pt x="836" y="2268"/>
                  </a:lnTo>
                  <a:lnTo>
                    <a:pt x="794" y="2266"/>
                  </a:lnTo>
                  <a:lnTo>
                    <a:pt x="753" y="2262"/>
                  </a:lnTo>
                  <a:lnTo>
                    <a:pt x="712" y="2257"/>
                  </a:lnTo>
                  <a:lnTo>
                    <a:pt x="628" y="2246"/>
                  </a:lnTo>
                  <a:lnTo>
                    <a:pt x="628" y="2246"/>
                  </a:lnTo>
                  <a:lnTo>
                    <a:pt x="462" y="2219"/>
                  </a:lnTo>
                  <a:lnTo>
                    <a:pt x="380" y="2207"/>
                  </a:lnTo>
                  <a:lnTo>
                    <a:pt x="338" y="2202"/>
                  </a:lnTo>
                  <a:lnTo>
                    <a:pt x="297" y="2198"/>
                  </a:lnTo>
                  <a:lnTo>
                    <a:pt x="297" y="2198"/>
                  </a:lnTo>
                  <a:lnTo>
                    <a:pt x="254" y="2195"/>
                  </a:lnTo>
                  <a:lnTo>
                    <a:pt x="211" y="2193"/>
                  </a:lnTo>
                  <a:lnTo>
                    <a:pt x="211" y="2193"/>
                  </a:lnTo>
                  <a:lnTo>
                    <a:pt x="173" y="2193"/>
                  </a:lnTo>
                  <a:lnTo>
                    <a:pt x="173" y="2193"/>
                  </a:lnTo>
                  <a:lnTo>
                    <a:pt x="165" y="2193"/>
                  </a:lnTo>
                  <a:lnTo>
                    <a:pt x="159" y="2195"/>
                  </a:lnTo>
                  <a:lnTo>
                    <a:pt x="159" y="2195"/>
                  </a:lnTo>
                  <a:lnTo>
                    <a:pt x="154" y="2192"/>
                  </a:lnTo>
                  <a:lnTo>
                    <a:pt x="150" y="2190"/>
                  </a:lnTo>
                  <a:lnTo>
                    <a:pt x="150" y="2190"/>
                  </a:lnTo>
                  <a:lnTo>
                    <a:pt x="127" y="2179"/>
                  </a:lnTo>
                  <a:lnTo>
                    <a:pt x="115" y="2174"/>
                  </a:lnTo>
                  <a:lnTo>
                    <a:pt x="104" y="2168"/>
                  </a:lnTo>
                  <a:lnTo>
                    <a:pt x="104" y="2168"/>
                  </a:lnTo>
                  <a:lnTo>
                    <a:pt x="91" y="2158"/>
                  </a:lnTo>
                  <a:lnTo>
                    <a:pt x="79" y="2148"/>
                  </a:lnTo>
                  <a:lnTo>
                    <a:pt x="68" y="2135"/>
                  </a:lnTo>
                  <a:lnTo>
                    <a:pt x="58" y="2122"/>
                  </a:lnTo>
                  <a:lnTo>
                    <a:pt x="58" y="2122"/>
                  </a:lnTo>
                  <a:lnTo>
                    <a:pt x="48" y="2107"/>
                  </a:lnTo>
                  <a:lnTo>
                    <a:pt x="40" y="2090"/>
                  </a:lnTo>
                  <a:lnTo>
                    <a:pt x="33" y="2075"/>
                  </a:lnTo>
                  <a:lnTo>
                    <a:pt x="26" y="2058"/>
                  </a:lnTo>
                  <a:lnTo>
                    <a:pt x="23" y="2042"/>
                  </a:lnTo>
                  <a:lnTo>
                    <a:pt x="19" y="2024"/>
                  </a:lnTo>
                  <a:lnTo>
                    <a:pt x="16" y="2006"/>
                  </a:lnTo>
                  <a:lnTo>
                    <a:pt x="15" y="1988"/>
                  </a:lnTo>
                  <a:lnTo>
                    <a:pt x="15" y="1988"/>
                  </a:lnTo>
                  <a:lnTo>
                    <a:pt x="15" y="1971"/>
                  </a:lnTo>
                  <a:lnTo>
                    <a:pt x="16" y="1953"/>
                  </a:lnTo>
                  <a:lnTo>
                    <a:pt x="19" y="1916"/>
                  </a:lnTo>
                  <a:lnTo>
                    <a:pt x="24" y="1880"/>
                  </a:lnTo>
                  <a:lnTo>
                    <a:pt x="28" y="1845"/>
                  </a:lnTo>
                  <a:lnTo>
                    <a:pt x="28" y="1845"/>
                  </a:lnTo>
                  <a:lnTo>
                    <a:pt x="33" y="1806"/>
                  </a:lnTo>
                  <a:lnTo>
                    <a:pt x="35" y="1768"/>
                  </a:lnTo>
                  <a:lnTo>
                    <a:pt x="39" y="1691"/>
                  </a:lnTo>
                  <a:lnTo>
                    <a:pt x="39" y="1691"/>
                  </a:lnTo>
                  <a:lnTo>
                    <a:pt x="44" y="1607"/>
                  </a:lnTo>
                  <a:lnTo>
                    <a:pt x="51" y="1521"/>
                  </a:lnTo>
                  <a:lnTo>
                    <a:pt x="51" y="1521"/>
                  </a:lnTo>
                  <a:lnTo>
                    <a:pt x="63" y="1351"/>
                  </a:lnTo>
                  <a:lnTo>
                    <a:pt x="68" y="1266"/>
                  </a:lnTo>
                  <a:lnTo>
                    <a:pt x="73" y="1180"/>
                  </a:lnTo>
                  <a:lnTo>
                    <a:pt x="73" y="1180"/>
                  </a:lnTo>
                  <a:lnTo>
                    <a:pt x="76" y="1092"/>
                  </a:lnTo>
                  <a:lnTo>
                    <a:pt x="79" y="1005"/>
                  </a:lnTo>
                  <a:lnTo>
                    <a:pt x="79" y="1005"/>
                  </a:lnTo>
                  <a:lnTo>
                    <a:pt x="79" y="918"/>
                  </a:lnTo>
                  <a:lnTo>
                    <a:pt x="80" y="875"/>
                  </a:lnTo>
                  <a:lnTo>
                    <a:pt x="84" y="831"/>
                  </a:lnTo>
                  <a:lnTo>
                    <a:pt x="84" y="831"/>
                  </a:lnTo>
                  <a:lnTo>
                    <a:pt x="89" y="792"/>
                  </a:lnTo>
                  <a:lnTo>
                    <a:pt x="94" y="753"/>
                  </a:lnTo>
                  <a:lnTo>
                    <a:pt x="100" y="713"/>
                  </a:lnTo>
                  <a:lnTo>
                    <a:pt x="106" y="674"/>
                  </a:lnTo>
                  <a:lnTo>
                    <a:pt x="106" y="674"/>
                  </a:lnTo>
                  <a:lnTo>
                    <a:pt x="105" y="670"/>
                  </a:lnTo>
                  <a:lnTo>
                    <a:pt x="104" y="669"/>
                  </a:lnTo>
                  <a:lnTo>
                    <a:pt x="101" y="667"/>
                  </a:lnTo>
                  <a:lnTo>
                    <a:pt x="99" y="666"/>
                  </a:lnTo>
                  <a:lnTo>
                    <a:pt x="96" y="667"/>
                  </a:lnTo>
                  <a:lnTo>
                    <a:pt x="94" y="669"/>
                  </a:lnTo>
                  <a:lnTo>
                    <a:pt x="91" y="671"/>
                  </a:lnTo>
                  <a:lnTo>
                    <a:pt x="91" y="674"/>
                  </a:lnTo>
                  <a:lnTo>
                    <a:pt x="91" y="674"/>
                  </a:lnTo>
                  <a:lnTo>
                    <a:pt x="85" y="716"/>
                  </a:lnTo>
                  <a:lnTo>
                    <a:pt x="79" y="758"/>
                  </a:lnTo>
                  <a:lnTo>
                    <a:pt x="72" y="798"/>
                  </a:lnTo>
                  <a:lnTo>
                    <a:pt x="67" y="840"/>
                  </a:lnTo>
                  <a:lnTo>
                    <a:pt x="67" y="840"/>
                  </a:lnTo>
                  <a:lnTo>
                    <a:pt x="65" y="885"/>
                  </a:lnTo>
                  <a:lnTo>
                    <a:pt x="63" y="928"/>
                  </a:lnTo>
                  <a:lnTo>
                    <a:pt x="62" y="1017"/>
                  </a:lnTo>
                  <a:lnTo>
                    <a:pt x="62" y="1017"/>
                  </a:lnTo>
                  <a:lnTo>
                    <a:pt x="59" y="1104"/>
                  </a:lnTo>
                  <a:lnTo>
                    <a:pt x="57" y="1192"/>
                  </a:lnTo>
                  <a:lnTo>
                    <a:pt x="52" y="1280"/>
                  </a:lnTo>
                  <a:lnTo>
                    <a:pt x="47" y="1367"/>
                  </a:lnTo>
                  <a:lnTo>
                    <a:pt x="47" y="1367"/>
                  </a:lnTo>
                  <a:lnTo>
                    <a:pt x="34" y="1539"/>
                  </a:lnTo>
                  <a:lnTo>
                    <a:pt x="28" y="1626"/>
                  </a:lnTo>
                  <a:lnTo>
                    <a:pt x="23" y="1712"/>
                  </a:lnTo>
                  <a:lnTo>
                    <a:pt x="23" y="1712"/>
                  </a:lnTo>
                  <a:lnTo>
                    <a:pt x="18" y="1789"/>
                  </a:lnTo>
                  <a:lnTo>
                    <a:pt x="15" y="1827"/>
                  </a:lnTo>
                  <a:lnTo>
                    <a:pt x="10" y="1865"/>
                  </a:lnTo>
                  <a:lnTo>
                    <a:pt x="10" y="1865"/>
                  </a:lnTo>
                  <a:lnTo>
                    <a:pt x="6" y="1901"/>
                  </a:lnTo>
                  <a:lnTo>
                    <a:pt x="2" y="1936"/>
                  </a:lnTo>
                  <a:lnTo>
                    <a:pt x="0" y="1972"/>
                  </a:lnTo>
                  <a:lnTo>
                    <a:pt x="0" y="1990"/>
                  </a:lnTo>
                  <a:lnTo>
                    <a:pt x="1" y="2008"/>
                  </a:lnTo>
                  <a:lnTo>
                    <a:pt x="1" y="2008"/>
                  </a:lnTo>
                  <a:lnTo>
                    <a:pt x="4" y="2025"/>
                  </a:lnTo>
                  <a:lnTo>
                    <a:pt x="6" y="2042"/>
                  </a:lnTo>
                  <a:lnTo>
                    <a:pt x="11" y="2058"/>
                  </a:lnTo>
                  <a:lnTo>
                    <a:pt x="16" y="2074"/>
                  </a:lnTo>
                  <a:lnTo>
                    <a:pt x="23" y="2089"/>
                  </a:lnTo>
                  <a:lnTo>
                    <a:pt x="30" y="2104"/>
                  </a:lnTo>
                  <a:lnTo>
                    <a:pt x="38" y="2120"/>
                  </a:lnTo>
                  <a:lnTo>
                    <a:pt x="48" y="2134"/>
                  </a:lnTo>
                  <a:lnTo>
                    <a:pt x="48" y="2134"/>
                  </a:lnTo>
                  <a:lnTo>
                    <a:pt x="57" y="2146"/>
                  </a:lnTo>
                  <a:lnTo>
                    <a:pt x="67" y="2158"/>
                  </a:lnTo>
                  <a:lnTo>
                    <a:pt x="79" y="2168"/>
                  </a:lnTo>
                  <a:lnTo>
                    <a:pt x="91" y="2177"/>
                  </a:lnTo>
                  <a:lnTo>
                    <a:pt x="91" y="2177"/>
                  </a:lnTo>
                  <a:lnTo>
                    <a:pt x="103" y="2184"/>
                  </a:lnTo>
                  <a:lnTo>
                    <a:pt x="114" y="2190"/>
                  </a:lnTo>
                  <a:lnTo>
                    <a:pt x="138" y="2201"/>
                  </a:lnTo>
                  <a:lnTo>
                    <a:pt x="138" y="2201"/>
                  </a:lnTo>
                  <a:lnTo>
                    <a:pt x="145" y="2205"/>
                  </a:lnTo>
                  <a:lnTo>
                    <a:pt x="152" y="2207"/>
                  </a:lnTo>
                  <a:lnTo>
                    <a:pt x="152" y="2207"/>
                  </a:lnTo>
                  <a:lnTo>
                    <a:pt x="161" y="2210"/>
                  </a:lnTo>
                  <a:lnTo>
                    <a:pt x="171" y="2210"/>
                  </a:lnTo>
                  <a:lnTo>
                    <a:pt x="190" y="2209"/>
                  </a:lnTo>
                  <a:lnTo>
                    <a:pt x="190" y="2209"/>
                  </a:lnTo>
                  <a:lnTo>
                    <a:pt x="234" y="2210"/>
                  </a:lnTo>
                  <a:lnTo>
                    <a:pt x="276" y="2212"/>
                  </a:lnTo>
                  <a:lnTo>
                    <a:pt x="276" y="2212"/>
                  </a:lnTo>
                  <a:lnTo>
                    <a:pt x="319" y="2215"/>
                  </a:lnTo>
                  <a:lnTo>
                    <a:pt x="362" y="2220"/>
                  </a:lnTo>
                  <a:lnTo>
                    <a:pt x="448" y="2233"/>
                  </a:lnTo>
                  <a:lnTo>
                    <a:pt x="448" y="2233"/>
                  </a:lnTo>
                  <a:lnTo>
                    <a:pt x="615" y="2260"/>
                  </a:lnTo>
                  <a:lnTo>
                    <a:pt x="699" y="2271"/>
                  </a:lnTo>
                  <a:lnTo>
                    <a:pt x="741" y="2276"/>
                  </a:lnTo>
                  <a:lnTo>
                    <a:pt x="783" y="2280"/>
                  </a:lnTo>
                  <a:lnTo>
                    <a:pt x="783" y="2280"/>
                  </a:lnTo>
                  <a:lnTo>
                    <a:pt x="825" y="2284"/>
                  </a:lnTo>
                  <a:lnTo>
                    <a:pt x="867" y="2285"/>
                  </a:lnTo>
                  <a:lnTo>
                    <a:pt x="909" y="2286"/>
                  </a:lnTo>
                  <a:lnTo>
                    <a:pt x="950" y="2285"/>
                  </a:lnTo>
                  <a:lnTo>
                    <a:pt x="994" y="2284"/>
                  </a:lnTo>
                  <a:lnTo>
                    <a:pt x="1036" y="2281"/>
                  </a:lnTo>
                  <a:lnTo>
                    <a:pt x="1078" y="2279"/>
                  </a:lnTo>
                  <a:lnTo>
                    <a:pt x="1120" y="2275"/>
                  </a:lnTo>
                  <a:lnTo>
                    <a:pt x="1120" y="2275"/>
                  </a:lnTo>
                  <a:lnTo>
                    <a:pt x="1202" y="2265"/>
                  </a:lnTo>
                  <a:lnTo>
                    <a:pt x="1283" y="2253"/>
                  </a:lnTo>
                  <a:lnTo>
                    <a:pt x="1447" y="2228"/>
                  </a:lnTo>
                  <a:lnTo>
                    <a:pt x="1447" y="2228"/>
                  </a:lnTo>
                  <a:lnTo>
                    <a:pt x="1527" y="2216"/>
                  </a:lnTo>
                  <a:lnTo>
                    <a:pt x="1606" y="2206"/>
                  </a:lnTo>
                  <a:lnTo>
                    <a:pt x="1647" y="2201"/>
                  </a:lnTo>
                  <a:lnTo>
                    <a:pt x="1686" y="2198"/>
                  </a:lnTo>
                  <a:lnTo>
                    <a:pt x="1727" y="2196"/>
                  </a:lnTo>
                  <a:lnTo>
                    <a:pt x="1768" y="2195"/>
                  </a:lnTo>
                  <a:lnTo>
                    <a:pt x="1768" y="2195"/>
                  </a:lnTo>
                  <a:lnTo>
                    <a:pt x="1831" y="2195"/>
                  </a:lnTo>
                  <a:lnTo>
                    <a:pt x="1895" y="2196"/>
                  </a:lnTo>
                  <a:lnTo>
                    <a:pt x="1958" y="2197"/>
                  </a:lnTo>
                  <a:lnTo>
                    <a:pt x="2022" y="2197"/>
                  </a:lnTo>
                  <a:lnTo>
                    <a:pt x="2022" y="2197"/>
                  </a:lnTo>
                  <a:lnTo>
                    <a:pt x="2052" y="2196"/>
                  </a:lnTo>
                  <a:lnTo>
                    <a:pt x="2083" y="2195"/>
                  </a:lnTo>
                  <a:lnTo>
                    <a:pt x="2113" y="2192"/>
                  </a:lnTo>
                  <a:lnTo>
                    <a:pt x="2144" y="2188"/>
                  </a:lnTo>
                  <a:lnTo>
                    <a:pt x="2173" y="2183"/>
                  </a:lnTo>
                  <a:lnTo>
                    <a:pt x="2202" y="2176"/>
                  </a:lnTo>
                  <a:lnTo>
                    <a:pt x="2232" y="2167"/>
                  </a:lnTo>
                  <a:lnTo>
                    <a:pt x="2261" y="2156"/>
                  </a:lnTo>
                  <a:lnTo>
                    <a:pt x="2261" y="2156"/>
                  </a:lnTo>
                  <a:lnTo>
                    <a:pt x="2288" y="2142"/>
                  </a:lnTo>
                  <a:lnTo>
                    <a:pt x="2314" y="2126"/>
                  </a:lnTo>
                  <a:lnTo>
                    <a:pt x="2338" y="2108"/>
                  </a:lnTo>
                  <a:lnTo>
                    <a:pt x="2361" y="2088"/>
                  </a:lnTo>
                  <a:lnTo>
                    <a:pt x="2383" y="2066"/>
                  </a:lnTo>
                  <a:lnTo>
                    <a:pt x="2402" y="2042"/>
                  </a:lnTo>
                  <a:lnTo>
                    <a:pt x="2418" y="2016"/>
                  </a:lnTo>
                  <a:lnTo>
                    <a:pt x="2434" y="1988"/>
                  </a:lnTo>
                  <a:lnTo>
                    <a:pt x="2434" y="1988"/>
                  </a:lnTo>
                  <a:lnTo>
                    <a:pt x="2446" y="1960"/>
                  </a:lnTo>
                  <a:lnTo>
                    <a:pt x="2457" y="1930"/>
                  </a:lnTo>
                  <a:lnTo>
                    <a:pt x="2466" y="1899"/>
                  </a:lnTo>
                  <a:lnTo>
                    <a:pt x="2472" y="1869"/>
                  </a:lnTo>
                  <a:lnTo>
                    <a:pt x="2476" y="1837"/>
                  </a:lnTo>
                  <a:lnTo>
                    <a:pt x="2477" y="1805"/>
                  </a:lnTo>
                  <a:lnTo>
                    <a:pt x="2477" y="1773"/>
                  </a:lnTo>
                  <a:lnTo>
                    <a:pt x="2476" y="1742"/>
                  </a:lnTo>
                  <a:lnTo>
                    <a:pt x="2476" y="1742"/>
                  </a:lnTo>
                  <a:lnTo>
                    <a:pt x="2472" y="1710"/>
                  </a:lnTo>
                  <a:lnTo>
                    <a:pt x="2467" y="1678"/>
                  </a:lnTo>
                  <a:lnTo>
                    <a:pt x="2460" y="1646"/>
                  </a:lnTo>
                  <a:lnTo>
                    <a:pt x="2453" y="1614"/>
                  </a:lnTo>
                  <a:lnTo>
                    <a:pt x="2453" y="1614"/>
                  </a:lnTo>
                  <a:lnTo>
                    <a:pt x="2413" y="1467"/>
                  </a:lnTo>
                  <a:lnTo>
                    <a:pt x="2413" y="1467"/>
                  </a:lnTo>
                  <a:lnTo>
                    <a:pt x="2393" y="1392"/>
                  </a:lnTo>
                  <a:lnTo>
                    <a:pt x="2370" y="1316"/>
                  </a:lnTo>
                  <a:lnTo>
                    <a:pt x="2345" y="1243"/>
                  </a:lnTo>
                  <a:lnTo>
                    <a:pt x="2332" y="1206"/>
                  </a:lnTo>
                  <a:lnTo>
                    <a:pt x="2318" y="1169"/>
                  </a:lnTo>
                  <a:lnTo>
                    <a:pt x="2318" y="1169"/>
                  </a:lnTo>
                  <a:lnTo>
                    <a:pt x="2303" y="1136"/>
                  </a:lnTo>
                  <a:lnTo>
                    <a:pt x="2286" y="1101"/>
                  </a:lnTo>
                  <a:lnTo>
                    <a:pt x="2286" y="1101"/>
                  </a:lnTo>
                  <a:lnTo>
                    <a:pt x="2269" y="1066"/>
                  </a:lnTo>
                  <a:lnTo>
                    <a:pt x="2269" y="1066"/>
                  </a:lnTo>
                  <a:lnTo>
                    <a:pt x="2266" y="1061"/>
                  </a:lnTo>
                  <a:lnTo>
                    <a:pt x="2265" y="1057"/>
                  </a:lnTo>
                  <a:lnTo>
                    <a:pt x="2265" y="1057"/>
                  </a:lnTo>
                  <a:lnTo>
                    <a:pt x="2263" y="1050"/>
                  </a:lnTo>
                  <a:lnTo>
                    <a:pt x="2263" y="1044"/>
                  </a:lnTo>
                  <a:lnTo>
                    <a:pt x="2263" y="1030"/>
                  </a:lnTo>
                  <a:lnTo>
                    <a:pt x="2263" y="1030"/>
                  </a:lnTo>
                  <a:lnTo>
                    <a:pt x="2265" y="987"/>
                  </a:lnTo>
                  <a:lnTo>
                    <a:pt x="2266" y="945"/>
                  </a:lnTo>
                  <a:lnTo>
                    <a:pt x="2270" y="903"/>
                  </a:lnTo>
                  <a:lnTo>
                    <a:pt x="2275" y="861"/>
                  </a:lnTo>
                  <a:lnTo>
                    <a:pt x="2286" y="777"/>
                  </a:lnTo>
                  <a:lnTo>
                    <a:pt x="2299" y="693"/>
                  </a:lnTo>
                  <a:lnTo>
                    <a:pt x="2299" y="693"/>
                  </a:lnTo>
                  <a:lnTo>
                    <a:pt x="2309" y="623"/>
                  </a:lnTo>
                  <a:lnTo>
                    <a:pt x="2317" y="553"/>
                  </a:lnTo>
                  <a:lnTo>
                    <a:pt x="2333" y="411"/>
                  </a:lnTo>
                  <a:lnTo>
                    <a:pt x="2342" y="340"/>
                  </a:lnTo>
                  <a:lnTo>
                    <a:pt x="2349" y="306"/>
                  </a:lnTo>
                  <a:lnTo>
                    <a:pt x="2355" y="271"/>
                  </a:lnTo>
                  <a:lnTo>
                    <a:pt x="2361" y="236"/>
                  </a:lnTo>
                  <a:lnTo>
                    <a:pt x="2370" y="201"/>
                  </a:lnTo>
                  <a:lnTo>
                    <a:pt x="2379" y="167"/>
                  </a:lnTo>
                  <a:lnTo>
                    <a:pt x="2389" y="134"/>
                  </a:lnTo>
                  <a:lnTo>
                    <a:pt x="2389" y="134"/>
                  </a:lnTo>
                  <a:lnTo>
                    <a:pt x="2401" y="102"/>
                  </a:lnTo>
                  <a:lnTo>
                    <a:pt x="2412" y="72"/>
                  </a:lnTo>
                  <a:lnTo>
                    <a:pt x="2426" y="41"/>
                  </a:lnTo>
                  <a:lnTo>
                    <a:pt x="2443" y="12"/>
                  </a:lnTo>
                  <a:lnTo>
                    <a:pt x="2443" y="12"/>
                  </a:lnTo>
                  <a:lnTo>
                    <a:pt x="2443" y="8"/>
                  </a:lnTo>
                  <a:lnTo>
                    <a:pt x="2443" y="5"/>
                  </a:lnTo>
                  <a:lnTo>
                    <a:pt x="2441" y="3"/>
                  </a:lnTo>
                  <a:lnTo>
                    <a:pt x="2439" y="2"/>
                  </a:lnTo>
                  <a:lnTo>
                    <a:pt x="2436" y="0"/>
                  </a:lnTo>
                  <a:lnTo>
                    <a:pt x="2434" y="0"/>
                  </a:lnTo>
                  <a:lnTo>
                    <a:pt x="2431" y="2"/>
                  </a:lnTo>
                  <a:lnTo>
                    <a:pt x="2429" y="4"/>
                  </a:lnTo>
                  <a:lnTo>
                    <a:pt x="242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212">
              <a:extLst>
                <a:ext uri="{FF2B5EF4-FFF2-40B4-BE49-F238E27FC236}">
                  <a16:creationId xmlns:a16="http://schemas.microsoft.com/office/drawing/2014/main" id="{9D172849-287D-39F8-54CC-22A78CC9E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4" y="2942"/>
              <a:ext cx="42" cy="196"/>
            </a:xfrm>
            <a:custGeom>
              <a:avLst/>
              <a:gdLst>
                <a:gd name="T0" fmla="*/ 0 w 84"/>
                <a:gd name="T1" fmla="*/ 6 h 392"/>
                <a:gd name="T2" fmla="*/ 0 w 84"/>
                <a:gd name="T3" fmla="*/ 6 h 392"/>
                <a:gd name="T4" fmla="*/ 1 w 84"/>
                <a:gd name="T5" fmla="*/ 45 h 392"/>
                <a:gd name="T6" fmla="*/ 5 w 84"/>
                <a:gd name="T7" fmla="*/ 83 h 392"/>
                <a:gd name="T8" fmla="*/ 10 w 84"/>
                <a:gd name="T9" fmla="*/ 120 h 392"/>
                <a:gd name="T10" fmla="*/ 18 w 84"/>
                <a:gd name="T11" fmla="*/ 157 h 392"/>
                <a:gd name="T12" fmla="*/ 26 w 84"/>
                <a:gd name="T13" fmla="*/ 194 h 392"/>
                <a:gd name="T14" fmla="*/ 35 w 84"/>
                <a:gd name="T15" fmla="*/ 230 h 392"/>
                <a:gd name="T16" fmla="*/ 52 w 84"/>
                <a:gd name="T17" fmla="*/ 304 h 392"/>
                <a:gd name="T18" fmla="*/ 52 w 84"/>
                <a:gd name="T19" fmla="*/ 304 h 392"/>
                <a:gd name="T20" fmla="*/ 61 w 84"/>
                <a:gd name="T21" fmla="*/ 345 h 392"/>
                <a:gd name="T22" fmla="*/ 69 w 84"/>
                <a:gd name="T23" fmla="*/ 387 h 392"/>
                <a:gd name="T24" fmla="*/ 69 w 84"/>
                <a:gd name="T25" fmla="*/ 387 h 392"/>
                <a:gd name="T26" fmla="*/ 70 w 84"/>
                <a:gd name="T27" fmla="*/ 390 h 392"/>
                <a:gd name="T28" fmla="*/ 73 w 84"/>
                <a:gd name="T29" fmla="*/ 392 h 392"/>
                <a:gd name="T30" fmla="*/ 75 w 84"/>
                <a:gd name="T31" fmla="*/ 392 h 392"/>
                <a:gd name="T32" fmla="*/ 78 w 84"/>
                <a:gd name="T33" fmla="*/ 392 h 392"/>
                <a:gd name="T34" fmla="*/ 80 w 84"/>
                <a:gd name="T35" fmla="*/ 391 h 392"/>
                <a:gd name="T36" fmla="*/ 83 w 84"/>
                <a:gd name="T37" fmla="*/ 390 h 392"/>
                <a:gd name="T38" fmla="*/ 84 w 84"/>
                <a:gd name="T39" fmla="*/ 386 h 392"/>
                <a:gd name="T40" fmla="*/ 84 w 84"/>
                <a:gd name="T41" fmla="*/ 383 h 392"/>
                <a:gd name="T42" fmla="*/ 84 w 84"/>
                <a:gd name="T43" fmla="*/ 383 h 392"/>
                <a:gd name="T44" fmla="*/ 78 w 84"/>
                <a:gd name="T45" fmla="*/ 346 h 392"/>
                <a:gd name="T46" fmla="*/ 69 w 84"/>
                <a:gd name="T47" fmla="*/ 309 h 392"/>
                <a:gd name="T48" fmla="*/ 52 w 84"/>
                <a:gd name="T49" fmla="*/ 237 h 392"/>
                <a:gd name="T50" fmla="*/ 35 w 84"/>
                <a:gd name="T51" fmla="*/ 163 h 392"/>
                <a:gd name="T52" fmla="*/ 28 w 84"/>
                <a:gd name="T53" fmla="*/ 126 h 392"/>
                <a:gd name="T54" fmla="*/ 22 w 84"/>
                <a:gd name="T55" fmla="*/ 89 h 392"/>
                <a:gd name="T56" fmla="*/ 22 w 84"/>
                <a:gd name="T57" fmla="*/ 89 h 392"/>
                <a:gd name="T58" fmla="*/ 17 w 84"/>
                <a:gd name="T59" fmla="*/ 48 h 392"/>
                <a:gd name="T60" fmla="*/ 15 w 84"/>
                <a:gd name="T61" fmla="*/ 28 h 392"/>
                <a:gd name="T62" fmla="*/ 15 w 84"/>
                <a:gd name="T63" fmla="*/ 6 h 392"/>
                <a:gd name="T64" fmla="*/ 15 w 84"/>
                <a:gd name="T65" fmla="*/ 6 h 392"/>
                <a:gd name="T66" fmla="*/ 15 w 84"/>
                <a:gd name="T67" fmla="*/ 4 h 392"/>
                <a:gd name="T68" fmla="*/ 13 w 84"/>
                <a:gd name="T69" fmla="*/ 1 h 392"/>
                <a:gd name="T70" fmla="*/ 10 w 84"/>
                <a:gd name="T71" fmla="*/ 0 h 392"/>
                <a:gd name="T72" fmla="*/ 8 w 84"/>
                <a:gd name="T73" fmla="*/ 0 h 392"/>
                <a:gd name="T74" fmla="*/ 5 w 84"/>
                <a:gd name="T75" fmla="*/ 0 h 392"/>
                <a:gd name="T76" fmla="*/ 3 w 84"/>
                <a:gd name="T77" fmla="*/ 1 h 392"/>
                <a:gd name="T78" fmla="*/ 1 w 84"/>
                <a:gd name="T79" fmla="*/ 4 h 392"/>
                <a:gd name="T80" fmla="*/ 0 w 84"/>
                <a:gd name="T81" fmla="*/ 6 h 392"/>
                <a:gd name="T82" fmla="*/ 0 w 84"/>
                <a:gd name="T83" fmla="*/ 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4" h="392">
                  <a:moveTo>
                    <a:pt x="0" y="6"/>
                  </a:moveTo>
                  <a:lnTo>
                    <a:pt x="0" y="6"/>
                  </a:lnTo>
                  <a:lnTo>
                    <a:pt x="1" y="45"/>
                  </a:lnTo>
                  <a:lnTo>
                    <a:pt x="5" y="83"/>
                  </a:lnTo>
                  <a:lnTo>
                    <a:pt x="10" y="120"/>
                  </a:lnTo>
                  <a:lnTo>
                    <a:pt x="18" y="157"/>
                  </a:lnTo>
                  <a:lnTo>
                    <a:pt x="26" y="194"/>
                  </a:lnTo>
                  <a:lnTo>
                    <a:pt x="35" y="230"/>
                  </a:lnTo>
                  <a:lnTo>
                    <a:pt x="52" y="304"/>
                  </a:lnTo>
                  <a:lnTo>
                    <a:pt x="52" y="304"/>
                  </a:lnTo>
                  <a:lnTo>
                    <a:pt x="61" y="345"/>
                  </a:lnTo>
                  <a:lnTo>
                    <a:pt x="69" y="387"/>
                  </a:lnTo>
                  <a:lnTo>
                    <a:pt x="69" y="387"/>
                  </a:lnTo>
                  <a:lnTo>
                    <a:pt x="70" y="390"/>
                  </a:lnTo>
                  <a:lnTo>
                    <a:pt x="73" y="392"/>
                  </a:lnTo>
                  <a:lnTo>
                    <a:pt x="75" y="392"/>
                  </a:lnTo>
                  <a:lnTo>
                    <a:pt x="78" y="392"/>
                  </a:lnTo>
                  <a:lnTo>
                    <a:pt x="80" y="391"/>
                  </a:lnTo>
                  <a:lnTo>
                    <a:pt x="83" y="390"/>
                  </a:lnTo>
                  <a:lnTo>
                    <a:pt x="84" y="386"/>
                  </a:lnTo>
                  <a:lnTo>
                    <a:pt x="84" y="383"/>
                  </a:lnTo>
                  <a:lnTo>
                    <a:pt x="84" y="383"/>
                  </a:lnTo>
                  <a:lnTo>
                    <a:pt x="78" y="346"/>
                  </a:lnTo>
                  <a:lnTo>
                    <a:pt x="69" y="309"/>
                  </a:lnTo>
                  <a:lnTo>
                    <a:pt x="52" y="237"/>
                  </a:lnTo>
                  <a:lnTo>
                    <a:pt x="35" y="163"/>
                  </a:lnTo>
                  <a:lnTo>
                    <a:pt x="28" y="126"/>
                  </a:lnTo>
                  <a:lnTo>
                    <a:pt x="22" y="89"/>
                  </a:lnTo>
                  <a:lnTo>
                    <a:pt x="22" y="89"/>
                  </a:lnTo>
                  <a:lnTo>
                    <a:pt x="17" y="48"/>
                  </a:lnTo>
                  <a:lnTo>
                    <a:pt x="15" y="28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213">
              <a:extLst>
                <a:ext uri="{FF2B5EF4-FFF2-40B4-BE49-F238E27FC236}">
                  <a16:creationId xmlns:a16="http://schemas.microsoft.com/office/drawing/2014/main" id="{8A3AD00C-8FFB-E721-B9EE-B8E5F5D92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" y="4045"/>
              <a:ext cx="20" cy="265"/>
            </a:xfrm>
            <a:custGeom>
              <a:avLst/>
              <a:gdLst>
                <a:gd name="T0" fmla="*/ 1 w 41"/>
                <a:gd name="T1" fmla="*/ 6 h 530"/>
                <a:gd name="T2" fmla="*/ 1 w 41"/>
                <a:gd name="T3" fmla="*/ 6 h 530"/>
                <a:gd name="T4" fmla="*/ 0 w 41"/>
                <a:gd name="T5" fmla="*/ 57 h 530"/>
                <a:gd name="T6" fmla="*/ 1 w 41"/>
                <a:gd name="T7" fmla="*/ 108 h 530"/>
                <a:gd name="T8" fmla="*/ 3 w 41"/>
                <a:gd name="T9" fmla="*/ 158 h 530"/>
                <a:gd name="T10" fmla="*/ 5 w 41"/>
                <a:gd name="T11" fmla="*/ 209 h 530"/>
                <a:gd name="T12" fmla="*/ 11 w 41"/>
                <a:gd name="T13" fmla="*/ 309 h 530"/>
                <a:gd name="T14" fmla="*/ 19 w 41"/>
                <a:gd name="T15" fmla="*/ 410 h 530"/>
                <a:gd name="T16" fmla="*/ 19 w 41"/>
                <a:gd name="T17" fmla="*/ 410 h 530"/>
                <a:gd name="T18" fmla="*/ 25 w 41"/>
                <a:gd name="T19" fmla="*/ 523 h 530"/>
                <a:gd name="T20" fmla="*/ 25 w 41"/>
                <a:gd name="T21" fmla="*/ 523 h 530"/>
                <a:gd name="T22" fmla="*/ 27 w 41"/>
                <a:gd name="T23" fmla="*/ 526 h 530"/>
                <a:gd name="T24" fmla="*/ 29 w 41"/>
                <a:gd name="T25" fmla="*/ 528 h 530"/>
                <a:gd name="T26" fmla="*/ 32 w 41"/>
                <a:gd name="T27" fmla="*/ 530 h 530"/>
                <a:gd name="T28" fmla="*/ 34 w 41"/>
                <a:gd name="T29" fmla="*/ 530 h 530"/>
                <a:gd name="T30" fmla="*/ 37 w 41"/>
                <a:gd name="T31" fmla="*/ 530 h 530"/>
                <a:gd name="T32" fmla="*/ 39 w 41"/>
                <a:gd name="T33" fmla="*/ 528 h 530"/>
                <a:gd name="T34" fmla="*/ 41 w 41"/>
                <a:gd name="T35" fmla="*/ 526 h 530"/>
                <a:gd name="T36" fmla="*/ 41 w 41"/>
                <a:gd name="T37" fmla="*/ 523 h 530"/>
                <a:gd name="T38" fmla="*/ 41 w 41"/>
                <a:gd name="T39" fmla="*/ 523 h 530"/>
                <a:gd name="T40" fmla="*/ 36 w 41"/>
                <a:gd name="T41" fmla="*/ 423 h 530"/>
                <a:gd name="T42" fmla="*/ 28 w 41"/>
                <a:gd name="T43" fmla="*/ 322 h 530"/>
                <a:gd name="T44" fmla="*/ 22 w 41"/>
                <a:gd name="T45" fmla="*/ 222 h 530"/>
                <a:gd name="T46" fmla="*/ 18 w 41"/>
                <a:gd name="T47" fmla="*/ 171 h 530"/>
                <a:gd name="T48" fmla="*/ 17 w 41"/>
                <a:gd name="T49" fmla="*/ 121 h 530"/>
                <a:gd name="T50" fmla="*/ 17 w 41"/>
                <a:gd name="T51" fmla="*/ 121 h 530"/>
                <a:gd name="T52" fmla="*/ 15 w 41"/>
                <a:gd name="T53" fmla="*/ 64 h 530"/>
                <a:gd name="T54" fmla="*/ 17 w 41"/>
                <a:gd name="T55" fmla="*/ 6 h 530"/>
                <a:gd name="T56" fmla="*/ 17 w 41"/>
                <a:gd name="T57" fmla="*/ 6 h 530"/>
                <a:gd name="T58" fmla="*/ 17 w 41"/>
                <a:gd name="T59" fmla="*/ 4 h 530"/>
                <a:gd name="T60" fmla="*/ 14 w 41"/>
                <a:gd name="T61" fmla="*/ 1 h 530"/>
                <a:gd name="T62" fmla="*/ 11 w 41"/>
                <a:gd name="T63" fmla="*/ 0 h 530"/>
                <a:gd name="T64" fmla="*/ 9 w 41"/>
                <a:gd name="T65" fmla="*/ 0 h 530"/>
                <a:gd name="T66" fmla="*/ 6 w 41"/>
                <a:gd name="T67" fmla="*/ 0 h 530"/>
                <a:gd name="T68" fmla="*/ 4 w 41"/>
                <a:gd name="T69" fmla="*/ 1 h 530"/>
                <a:gd name="T70" fmla="*/ 3 w 41"/>
                <a:gd name="T71" fmla="*/ 4 h 530"/>
                <a:gd name="T72" fmla="*/ 1 w 41"/>
                <a:gd name="T73" fmla="*/ 6 h 530"/>
                <a:gd name="T74" fmla="*/ 1 w 41"/>
                <a:gd name="T75" fmla="*/ 6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1" h="530">
                  <a:moveTo>
                    <a:pt x="1" y="6"/>
                  </a:moveTo>
                  <a:lnTo>
                    <a:pt x="1" y="6"/>
                  </a:lnTo>
                  <a:lnTo>
                    <a:pt x="0" y="57"/>
                  </a:lnTo>
                  <a:lnTo>
                    <a:pt x="1" y="108"/>
                  </a:lnTo>
                  <a:lnTo>
                    <a:pt x="3" y="158"/>
                  </a:lnTo>
                  <a:lnTo>
                    <a:pt x="5" y="209"/>
                  </a:lnTo>
                  <a:lnTo>
                    <a:pt x="11" y="309"/>
                  </a:lnTo>
                  <a:lnTo>
                    <a:pt x="19" y="410"/>
                  </a:lnTo>
                  <a:lnTo>
                    <a:pt x="19" y="410"/>
                  </a:lnTo>
                  <a:lnTo>
                    <a:pt x="25" y="523"/>
                  </a:lnTo>
                  <a:lnTo>
                    <a:pt x="25" y="523"/>
                  </a:lnTo>
                  <a:lnTo>
                    <a:pt x="27" y="526"/>
                  </a:lnTo>
                  <a:lnTo>
                    <a:pt x="29" y="528"/>
                  </a:lnTo>
                  <a:lnTo>
                    <a:pt x="32" y="530"/>
                  </a:lnTo>
                  <a:lnTo>
                    <a:pt x="34" y="530"/>
                  </a:lnTo>
                  <a:lnTo>
                    <a:pt x="37" y="530"/>
                  </a:lnTo>
                  <a:lnTo>
                    <a:pt x="39" y="528"/>
                  </a:lnTo>
                  <a:lnTo>
                    <a:pt x="41" y="526"/>
                  </a:lnTo>
                  <a:lnTo>
                    <a:pt x="41" y="523"/>
                  </a:lnTo>
                  <a:lnTo>
                    <a:pt x="41" y="523"/>
                  </a:lnTo>
                  <a:lnTo>
                    <a:pt x="36" y="423"/>
                  </a:lnTo>
                  <a:lnTo>
                    <a:pt x="28" y="322"/>
                  </a:lnTo>
                  <a:lnTo>
                    <a:pt x="22" y="222"/>
                  </a:lnTo>
                  <a:lnTo>
                    <a:pt x="18" y="171"/>
                  </a:lnTo>
                  <a:lnTo>
                    <a:pt x="17" y="121"/>
                  </a:lnTo>
                  <a:lnTo>
                    <a:pt x="17" y="121"/>
                  </a:lnTo>
                  <a:lnTo>
                    <a:pt x="15" y="6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214">
              <a:extLst>
                <a:ext uri="{FF2B5EF4-FFF2-40B4-BE49-F238E27FC236}">
                  <a16:creationId xmlns:a16="http://schemas.microsoft.com/office/drawing/2014/main" id="{0A15C8DD-2354-FD35-BA84-8F2D24F57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7" y="4017"/>
              <a:ext cx="91" cy="238"/>
            </a:xfrm>
            <a:custGeom>
              <a:avLst/>
              <a:gdLst>
                <a:gd name="T0" fmla="*/ 8 w 183"/>
                <a:gd name="T1" fmla="*/ 476 h 476"/>
                <a:gd name="T2" fmla="*/ 73 w 183"/>
                <a:gd name="T3" fmla="*/ 451 h 476"/>
                <a:gd name="T4" fmla="*/ 95 w 183"/>
                <a:gd name="T5" fmla="*/ 441 h 476"/>
                <a:gd name="T6" fmla="*/ 124 w 183"/>
                <a:gd name="T7" fmla="*/ 423 h 476"/>
                <a:gd name="T8" fmla="*/ 150 w 183"/>
                <a:gd name="T9" fmla="*/ 397 h 476"/>
                <a:gd name="T10" fmla="*/ 155 w 183"/>
                <a:gd name="T11" fmla="*/ 388 h 476"/>
                <a:gd name="T12" fmla="*/ 169 w 183"/>
                <a:gd name="T13" fmla="*/ 359 h 476"/>
                <a:gd name="T14" fmla="*/ 177 w 183"/>
                <a:gd name="T15" fmla="*/ 317 h 476"/>
                <a:gd name="T16" fmla="*/ 179 w 183"/>
                <a:gd name="T17" fmla="*/ 299 h 476"/>
                <a:gd name="T18" fmla="*/ 181 w 183"/>
                <a:gd name="T19" fmla="*/ 248 h 476"/>
                <a:gd name="T20" fmla="*/ 183 w 183"/>
                <a:gd name="T21" fmla="*/ 211 h 476"/>
                <a:gd name="T22" fmla="*/ 181 w 183"/>
                <a:gd name="T23" fmla="*/ 175 h 476"/>
                <a:gd name="T24" fmla="*/ 179 w 183"/>
                <a:gd name="T25" fmla="*/ 8 h 476"/>
                <a:gd name="T26" fmla="*/ 179 w 183"/>
                <a:gd name="T27" fmla="*/ 5 h 476"/>
                <a:gd name="T28" fmla="*/ 174 w 183"/>
                <a:gd name="T29" fmla="*/ 1 h 476"/>
                <a:gd name="T30" fmla="*/ 169 w 183"/>
                <a:gd name="T31" fmla="*/ 1 h 476"/>
                <a:gd name="T32" fmla="*/ 165 w 183"/>
                <a:gd name="T33" fmla="*/ 5 h 476"/>
                <a:gd name="T34" fmla="*/ 163 w 183"/>
                <a:gd name="T35" fmla="*/ 8 h 476"/>
                <a:gd name="T36" fmla="*/ 166 w 183"/>
                <a:gd name="T37" fmla="*/ 150 h 476"/>
                <a:gd name="T38" fmla="*/ 166 w 183"/>
                <a:gd name="T39" fmla="*/ 257 h 476"/>
                <a:gd name="T40" fmla="*/ 165 w 183"/>
                <a:gd name="T41" fmla="*/ 293 h 476"/>
                <a:gd name="T42" fmla="*/ 158 w 183"/>
                <a:gd name="T43" fmla="*/ 337 h 476"/>
                <a:gd name="T44" fmla="*/ 147 w 183"/>
                <a:gd name="T45" fmla="*/ 371 h 476"/>
                <a:gd name="T46" fmla="*/ 142 w 183"/>
                <a:gd name="T47" fmla="*/ 381 h 476"/>
                <a:gd name="T48" fmla="*/ 122 w 183"/>
                <a:gd name="T49" fmla="*/ 405 h 476"/>
                <a:gd name="T50" fmla="*/ 95 w 183"/>
                <a:gd name="T51" fmla="*/ 424 h 476"/>
                <a:gd name="T52" fmla="*/ 72 w 183"/>
                <a:gd name="T53" fmla="*/ 434 h 476"/>
                <a:gd name="T54" fmla="*/ 5 w 183"/>
                <a:gd name="T55" fmla="*/ 461 h 476"/>
                <a:gd name="T56" fmla="*/ 2 w 183"/>
                <a:gd name="T57" fmla="*/ 463 h 476"/>
                <a:gd name="T58" fmla="*/ 0 w 183"/>
                <a:gd name="T59" fmla="*/ 469 h 476"/>
                <a:gd name="T60" fmla="*/ 1 w 183"/>
                <a:gd name="T61" fmla="*/ 474 h 476"/>
                <a:gd name="T62" fmla="*/ 6 w 183"/>
                <a:gd name="T63" fmla="*/ 476 h 476"/>
                <a:gd name="T64" fmla="*/ 8 w 183"/>
                <a:gd name="T65" fmla="*/ 476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3" h="476">
                  <a:moveTo>
                    <a:pt x="8" y="476"/>
                  </a:moveTo>
                  <a:lnTo>
                    <a:pt x="8" y="476"/>
                  </a:lnTo>
                  <a:lnTo>
                    <a:pt x="52" y="460"/>
                  </a:lnTo>
                  <a:lnTo>
                    <a:pt x="73" y="451"/>
                  </a:lnTo>
                  <a:lnTo>
                    <a:pt x="95" y="441"/>
                  </a:lnTo>
                  <a:lnTo>
                    <a:pt x="95" y="441"/>
                  </a:lnTo>
                  <a:lnTo>
                    <a:pt x="110" y="433"/>
                  </a:lnTo>
                  <a:lnTo>
                    <a:pt x="124" y="423"/>
                  </a:lnTo>
                  <a:lnTo>
                    <a:pt x="138" y="411"/>
                  </a:lnTo>
                  <a:lnTo>
                    <a:pt x="150" y="397"/>
                  </a:lnTo>
                  <a:lnTo>
                    <a:pt x="150" y="397"/>
                  </a:lnTo>
                  <a:lnTo>
                    <a:pt x="155" y="388"/>
                  </a:lnTo>
                  <a:lnTo>
                    <a:pt x="160" y="378"/>
                  </a:lnTo>
                  <a:lnTo>
                    <a:pt x="169" y="359"/>
                  </a:lnTo>
                  <a:lnTo>
                    <a:pt x="174" y="337"/>
                  </a:lnTo>
                  <a:lnTo>
                    <a:pt x="177" y="317"/>
                  </a:lnTo>
                  <a:lnTo>
                    <a:pt x="177" y="317"/>
                  </a:lnTo>
                  <a:lnTo>
                    <a:pt x="179" y="299"/>
                  </a:lnTo>
                  <a:lnTo>
                    <a:pt x="180" y="283"/>
                  </a:lnTo>
                  <a:lnTo>
                    <a:pt x="181" y="248"/>
                  </a:lnTo>
                  <a:lnTo>
                    <a:pt x="181" y="248"/>
                  </a:lnTo>
                  <a:lnTo>
                    <a:pt x="183" y="211"/>
                  </a:lnTo>
                  <a:lnTo>
                    <a:pt x="181" y="175"/>
                  </a:lnTo>
                  <a:lnTo>
                    <a:pt x="181" y="175"/>
                  </a:lnTo>
                  <a:lnTo>
                    <a:pt x="180" y="92"/>
                  </a:lnTo>
                  <a:lnTo>
                    <a:pt x="179" y="8"/>
                  </a:lnTo>
                  <a:lnTo>
                    <a:pt x="179" y="8"/>
                  </a:lnTo>
                  <a:lnTo>
                    <a:pt x="179" y="5"/>
                  </a:lnTo>
                  <a:lnTo>
                    <a:pt x="176" y="3"/>
                  </a:lnTo>
                  <a:lnTo>
                    <a:pt x="174" y="1"/>
                  </a:lnTo>
                  <a:lnTo>
                    <a:pt x="171" y="0"/>
                  </a:lnTo>
                  <a:lnTo>
                    <a:pt x="169" y="1"/>
                  </a:lnTo>
                  <a:lnTo>
                    <a:pt x="166" y="3"/>
                  </a:lnTo>
                  <a:lnTo>
                    <a:pt x="165" y="5"/>
                  </a:lnTo>
                  <a:lnTo>
                    <a:pt x="163" y="8"/>
                  </a:lnTo>
                  <a:lnTo>
                    <a:pt x="163" y="8"/>
                  </a:lnTo>
                  <a:lnTo>
                    <a:pt x="165" y="79"/>
                  </a:lnTo>
                  <a:lnTo>
                    <a:pt x="166" y="150"/>
                  </a:lnTo>
                  <a:lnTo>
                    <a:pt x="167" y="222"/>
                  </a:lnTo>
                  <a:lnTo>
                    <a:pt x="166" y="257"/>
                  </a:lnTo>
                  <a:lnTo>
                    <a:pt x="165" y="293"/>
                  </a:lnTo>
                  <a:lnTo>
                    <a:pt x="165" y="293"/>
                  </a:lnTo>
                  <a:lnTo>
                    <a:pt x="162" y="316"/>
                  </a:lnTo>
                  <a:lnTo>
                    <a:pt x="158" y="337"/>
                  </a:lnTo>
                  <a:lnTo>
                    <a:pt x="152" y="360"/>
                  </a:lnTo>
                  <a:lnTo>
                    <a:pt x="147" y="371"/>
                  </a:lnTo>
                  <a:lnTo>
                    <a:pt x="142" y="381"/>
                  </a:lnTo>
                  <a:lnTo>
                    <a:pt x="142" y="381"/>
                  </a:lnTo>
                  <a:lnTo>
                    <a:pt x="133" y="393"/>
                  </a:lnTo>
                  <a:lnTo>
                    <a:pt x="122" y="405"/>
                  </a:lnTo>
                  <a:lnTo>
                    <a:pt x="109" y="415"/>
                  </a:lnTo>
                  <a:lnTo>
                    <a:pt x="95" y="424"/>
                  </a:lnTo>
                  <a:lnTo>
                    <a:pt x="95" y="424"/>
                  </a:lnTo>
                  <a:lnTo>
                    <a:pt x="72" y="434"/>
                  </a:lnTo>
                  <a:lnTo>
                    <a:pt x="50" y="444"/>
                  </a:lnTo>
                  <a:lnTo>
                    <a:pt x="5" y="461"/>
                  </a:lnTo>
                  <a:lnTo>
                    <a:pt x="5" y="461"/>
                  </a:lnTo>
                  <a:lnTo>
                    <a:pt x="2" y="463"/>
                  </a:lnTo>
                  <a:lnTo>
                    <a:pt x="0" y="466"/>
                  </a:lnTo>
                  <a:lnTo>
                    <a:pt x="0" y="469"/>
                  </a:lnTo>
                  <a:lnTo>
                    <a:pt x="0" y="471"/>
                  </a:lnTo>
                  <a:lnTo>
                    <a:pt x="1" y="474"/>
                  </a:lnTo>
                  <a:lnTo>
                    <a:pt x="3" y="476"/>
                  </a:lnTo>
                  <a:lnTo>
                    <a:pt x="6" y="476"/>
                  </a:lnTo>
                  <a:lnTo>
                    <a:pt x="8" y="476"/>
                  </a:lnTo>
                  <a:lnTo>
                    <a:pt x="8" y="4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215">
              <a:extLst>
                <a:ext uri="{FF2B5EF4-FFF2-40B4-BE49-F238E27FC236}">
                  <a16:creationId xmlns:a16="http://schemas.microsoft.com/office/drawing/2014/main" id="{22B3C575-2E51-76F4-4E08-E23F4C634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3" y="1864"/>
              <a:ext cx="17" cy="64"/>
            </a:xfrm>
            <a:custGeom>
              <a:avLst/>
              <a:gdLst>
                <a:gd name="T0" fmla="*/ 4 w 35"/>
                <a:gd name="T1" fmla="*/ 14 h 127"/>
                <a:gd name="T2" fmla="*/ 4 w 35"/>
                <a:gd name="T3" fmla="*/ 14 h 127"/>
                <a:gd name="T4" fmla="*/ 9 w 35"/>
                <a:gd name="T5" fmla="*/ 18 h 127"/>
                <a:gd name="T6" fmla="*/ 14 w 35"/>
                <a:gd name="T7" fmla="*/ 23 h 127"/>
                <a:gd name="T8" fmla="*/ 18 w 35"/>
                <a:gd name="T9" fmla="*/ 28 h 127"/>
                <a:gd name="T10" fmla="*/ 19 w 35"/>
                <a:gd name="T11" fmla="*/ 36 h 127"/>
                <a:gd name="T12" fmla="*/ 19 w 35"/>
                <a:gd name="T13" fmla="*/ 36 h 127"/>
                <a:gd name="T14" fmla="*/ 19 w 35"/>
                <a:gd name="T15" fmla="*/ 43 h 127"/>
                <a:gd name="T16" fmla="*/ 18 w 35"/>
                <a:gd name="T17" fmla="*/ 50 h 127"/>
                <a:gd name="T18" fmla="*/ 13 w 35"/>
                <a:gd name="T19" fmla="*/ 64 h 127"/>
                <a:gd name="T20" fmla="*/ 13 w 35"/>
                <a:gd name="T21" fmla="*/ 64 h 127"/>
                <a:gd name="T22" fmla="*/ 9 w 35"/>
                <a:gd name="T23" fmla="*/ 79 h 127"/>
                <a:gd name="T24" fmla="*/ 5 w 35"/>
                <a:gd name="T25" fmla="*/ 94 h 127"/>
                <a:gd name="T26" fmla="*/ 4 w 35"/>
                <a:gd name="T27" fmla="*/ 102 h 127"/>
                <a:gd name="T28" fmla="*/ 5 w 35"/>
                <a:gd name="T29" fmla="*/ 110 h 127"/>
                <a:gd name="T30" fmla="*/ 7 w 35"/>
                <a:gd name="T31" fmla="*/ 116 h 127"/>
                <a:gd name="T32" fmla="*/ 11 w 35"/>
                <a:gd name="T33" fmla="*/ 124 h 127"/>
                <a:gd name="T34" fmla="*/ 11 w 35"/>
                <a:gd name="T35" fmla="*/ 124 h 127"/>
                <a:gd name="T36" fmla="*/ 12 w 35"/>
                <a:gd name="T37" fmla="*/ 126 h 127"/>
                <a:gd name="T38" fmla="*/ 16 w 35"/>
                <a:gd name="T39" fmla="*/ 127 h 127"/>
                <a:gd name="T40" fmla="*/ 18 w 35"/>
                <a:gd name="T41" fmla="*/ 127 h 127"/>
                <a:gd name="T42" fmla="*/ 21 w 35"/>
                <a:gd name="T43" fmla="*/ 126 h 127"/>
                <a:gd name="T44" fmla="*/ 23 w 35"/>
                <a:gd name="T45" fmla="*/ 124 h 127"/>
                <a:gd name="T46" fmla="*/ 24 w 35"/>
                <a:gd name="T47" fmla="*/ 122 h 127"/>
                <a:gd name="T48" fmla="*/ 24 w 35"/>
                <a:gd name="T49" fmla="*/ 119 h 127"/>
                <a:gd name="T50" fmla="*/ 23 w 35"/>
                <a:gd name="T51" fmla="*/ 116 h 127"/>
                <a:gd name="T52" fmla="*/ 23 w 35"/>
                <a:gd name="T53" fmla="*/ 116 h 127"/>
                <a:gd name="T54" fmla="*/ 21 w 35"/>
                <a:gd name="T55" fmla="*/ 110 h 127"/>
                <a:gd name="T56" fmla="*/ 19 w 35"/>
                <a:gd name="T57" fmla="*/ 103 h 127"/>
                <a:gd name="T58" fmla="*/ 21 w 35"/>
                <a:gd name="T59" fmla="*/ 97 h 127"/>
                <a:gd name="T60" fmla="*/ 22 w 35"/>
                <a:gd name="T61" fmla="*/ 91 h 127"/>
                <a:gd name="T62" fmla="*/ 22 w 35"/>
                <a:gd name="T63" fmla="*/ 91 h 127"/>
                <a:gd name="T64" fmla="*/ 26 w 35"/>
                <a:gd name="T65" fmla="*/ 75 h 127"/>
                <a:gd name="T66" fmla="*/ 31 w 35"/>
                <a:gd name="T67" fmla="*/ 59 h 127"/>
                <a:gd name="T68" fmla="*/ 31 w 35"/>
                <a:gd name="T69" fmla="*/ 59 h 127"/>
                <a:gd name="T70" fmla="*/ 33 w 35"/>
                <a:gd name="T71" fmla="*/ 51 h 127"/>
                <a:gd name="T72" fmla="*/ 35 w 35"/>
                <a:gd name="T73" fmla="*/ 43 h 127"/>
                <a:gd name="T74" fmla="*/ 35 w 35"/>
                <a:gd name="T75" fmla="*/ 36 h 127"/>
                <a:gd name="T76" fmla="*/ 33 w 35"/>
                <a:gd name="T77" fmla="*/ 28 h 127"/>
                <a:gd name="T78" fmla="*/ 33 w 35"/>
                <a:gd name="T79" fmla="*/ 28 h 127"/>
                <a:gd name="T80" fmla="*/ 30 w 35"/>
                <a:gd name="T81" fmla="*/ 19 h 127"/>
                <a:gd name="T82" fmla="*/ 24 w 35"/>
                <a:gd name="T83" fmla="*/ 12 h 127"/>
                <a:gd name="T84" fmla="*/ 18 w 35"/>
                <a:gd name="T85" fmla="*/ 5 h 127"/>
                <a:gd name="T86" fmla="*/ 12 w 35"/>
                <a:gd name="T87" fmla="*/ 0 h 127"/>
                <a:gd name="T88" fmla="*/ 12 w 35"/>
                <a:gd name="T89" fmla="*/ 0 h 127"/>
                <a:gd name="T90" fmla="*/ 8 w 35"/>
                <a:gd name="T91" fmla="*/ 0 h 127"/>
                <a:gd name="T92" fmla="*/ 5 w 35"/>
                <a:gd name="T93" fmla="*/ 0 h 127"/>
                <a:gd name="T94" fmla="*/ 3 w 35"/>
                <a:gd name="T95" fmla="*/ 1 h 127"/>
                <a:gd name="T96" fmla="*/ 2 w 35"/>
                <a:gd name="T97" fmla="*/ 4 h 127"/>
                <a:gd name="T98" fmla="*/ 0 w 35"/>
                <a:gd name="T99" fmla="*/ 6 h 127"/>
                <a:gd name="T100" fmla="*/ 0 w 35"/>
                <a:gd name="T101" fmla="*/ 9 h 127"/>
                <a:gd name="T102" fmla="*/ 2 w 35"/>
                <a:gd name="T103" fmla="*/ 12 h 127"/>
                <a:gd name="T104" fmla="*/ 4 w 35"/>
                <a:gd name="T105" fmla="*/ 14 h 127"/>
                <a:gd name="T106" fmla="*/ 4 w 35"/>
                <a:gd name="T107" fmla="*/ 1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" h="127">
                  <a:moveTo>
                    <a:pt x="4" y="14"/>
                  </a:moveTo>
                  <a:lnTo>
                    <a:pt x="4" y="14"/>
                  </a:lnTo>
                  <a:lnTo>
                    <a:pt x="9" y="18"/>
                  </a:lnTo>
                  <a:lnTo>
                    <a:pt x="14" y="23"/>
                  </a:lnTo>
                  <a:lnTo>
                    <a:pt x="18" y="28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19" y="43"/>
                  </a:lnTo>
                  <a:lnTo>
                    <a:pt x="18" y="50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9" y="79"/>
                  </a:lnTo>
                  <a:lnTo>
                    <a:pt x="5" y="94"/>
                  </a:lnTo>
                  <a:lnTo>
                    <a:pt x="4" y="102"/>
                  </a:lnTo>
                  <a:lnTo>
                    <a:pt x="5" y="110"/>
                  </a:lnTo>
                  <a:lnTo>
                    <a:pt x="7" y="116"/>
                  </a:lnTo>
                  <a:lnTo>
                    <a:pt x="11" y="124"/>
                  </a:lnTo>
                  <a:lnTo>
                    <a:pt x="11" y="124"/>
                  </a:lnTo>
                  <a:lnTo>
                    <a:pt x="12" y="126"/>
                  </a:lnTo>
                  <a:lnTo>
                    <a:pt x="16" y="127"/>
                  </a:lnTo>
                  <a:lnTo>
                    <a:pt x="18" y="127"/>
                  </a:lnTo>
                  <a:lnTo>
                    <a:pt x="21" y="126"/>
                  </a:lnTo>
                  <a:lnTo>
                    <a:pt x="23" y="124"/>
                  </a:lnTo>
                  <a:lnTo>
                    <a:pt x="24" y="122"/>
                  </a:lnTo>
                  <a:lnTo>
                    <a:pt x="24" y="119"/>
                  </a:lnTo>
                  <a:lnTo>
                    <a:pt x="23" y="116"/>
                  </a:lnTo>
                  <a:lnTo>
                    <a:pt x="23" y="116"/>
                  </a:lnTo>
                  <a:lnTo>
                    <a:pt x="21" y="110"/>
                  </a:lnTo>
                  <a:lnTo>
                    <a:pt x="19" y="103"/>
                  </a:lnTo>
                  <a:lnTo>
                    <a:pt x="21" y="97"/>
                  </a:lnTo>
                  <a:lnTo>
                    <a:pt x="22" y="91"/>
                  </a:lnTo>
                  <a:lnTo>
                    <a:pt x="22" y="91"/>
                  </a:lnTo>
                  <a:lnTo>
                    <a:pt x="26" y="75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3" y="51"/>
                  </a:lnTo>
                  <a:lnTo>
                    <a:pt x="35" y="43"/>
                  </a:lnTo>
                  <a:lnTo>
                    <a:pt x="35" y="36"/>
                  </a:lnTo>
                  <a:lnTo>
                    <a:pt x="33" y="28"/>
                  </a:lnTo>
                  <a:lnTo>
                    <a:pt x="33" y="28"/>
                  </a:lnTo>
                  <a:lnTo>
                    <a:pt x="30" y="19"/>
                  </a:lnTo>
                  <a:lnTo>
                    <a:pt x="24" y="12"/>
                  </a:lnTo>
                  <a:lnTo>
                    <a:pt x="18" y="5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216">
              <a:extLst>
                <a:ext uri="{FF2B5EF4-FFF2-40B4-BE49-F238E27FC236}">
                  <a16:creationId xmlns:a16="http://schemas.microsoft.com/office/drawing/2014/main" id="{23B6A11F-E380-E39C-94E0-4FDEC14B9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2" y="1867"/>
              <a:ext cx="21" cy="79"/>
            </a:xfrm>
            <a:custGeom>
              <a:avLst/>
              <a:gdLst>
                <a:gd name="T0" fmla="*/ 22 w 42"/>
                <a:gd name="T1" fmla="*/ 2 h 158"/>
                <a:gd name="T2" fmla="*/ 22 w 42"/>
                <a:gd name="T3" fmla="*/ 2 h 158"/>
                <a:gd name="T4" fmla="*/ 14 w 42"/>
                <a:gd name="T5" fmla="*/ 7 h 158"/>
                <a:gd name="T6" fmla="*/ 8 w 42"/>
                <a:gd name="T7" fmla="*/ 12 h 158"/>
                <a:gd name="T8" fmla="*/ 4 w 42"/>
                <a:gd name="T9" fmla="*/ 18 h 158"/>
                <a:gd name="T10" fmla="*/ 1 w 42"/>
                <a:gd name="T11" fmla="*/ 25 h 158"/>
                <a:gd name="T12" fmla="*/ 0 w 42"/>
                <a:gd name="T13" fmla="*/ 32 h 158"/>
                <a:gd name="T14" fmla="*/ 0 w 42"/>
                <a:gd name="T15" fmla="*/ 40 h 158"/>
                <a:gd name="T16" fmla="*/ 0 w 42"/>
                <a:gd name="T17" fmla="*/ 48 h 158"/>
                <a:gd name="T18" fmla="*/ 2 w 42"/>
                <a:gd name="T19" fmla="*/ 55 h 158"/>
                <a:gd name="T20" fmla="*/ 8 w 42"/>
                <a:gd name="T21" fmla="*/ 72 h 158"/>
                <a:gd name="T22" fmla="*/ 14 w 42"/>
                <a:gd name="T23" fmla="*/ 87 h 158"/>
                <a:gd name="T24" fmla="*/ 20 w 42"/>
                <a:gd name="T25" fmla="*/ 104 h 158"/>
                <a:gd name="T26" fmla="*/ 25 w 42"/>
                <a:gd name="T27" fmla="*/ 116 h 158"/>
                <a:gd name="T28" fmla="*/ 25 w 42"/>
                <a:gd name="T29" fmla="*/ 116 h 158"/>
                <a:gd name="T30" fmla="*/ 27 w 42"/>
                <a:gd name="T31" fmla="*/ 124 h 158"/>
                <a:gd name="T32" fmla="*/ 27 w 42"/>
                <a:gd name="T33" fmla="*/ 132 h 158"/>
                <a:gd name="T34" fmla="*/ 27 w 42"/>
                <a:gd name="T35" fmla="*/ 139 h 158"/>
                <a:gd name="T36" fmla="*/ 24 w 42"/>
                <a:gd name="T37" fmla="*/ 147 h 158"/>
                <a:gd name="T38" fmla="*/ 24 w 42"/>
                <a:gd name="T39" fmla="*/ 147 h 158"/>
                <a:gd name="T40" fmla="*/ 23 w 42"/>
                <a:gd name="T41" fmla="*/ 149 h 158"/>
                <a:gd name="T42" fmla="*/ 23 w 42"/>
                <a:gd name="T43" fmla="*/ 152 h 158"/>
                <a:gd name="T44" fmla="*/ 24 w 42"/>
                <a:gd name="T45" fmla="*/ 155 h 158"/>
                <a:gd name="T46" fmla="*/ 27 w 42"/>
                <a:gd name="T47" fmla="*/ 157 h 158"/>
                <a:gd name="T48" fmla="*/ 29 w 42"/>
                <a:gd name="T49" fmla="*/ 157 h 158"/>
                <a:gd name="T50" fmla="*/ 32 w 42"/>
                <a:gd name="T51" fmla="*/ 158 h 158"/>
                <a:gd name="T52" fmla="*/ 34 w 42"/>
                <a:gd name="T53" fmla="*/ 157 h 158"/>
                <a:gd name="T54" fmla="*/ 37 w 42"/>
                <a:gd name="T55" fmla="*/ 155 h 158"/>
                <a:gd name="T56" fmla="*/ 37 w 42"/>
                <a:gd name="T57" fmla="*/ 155 h 158"/>
                <a:gd name="T58" fmla="*/ 39 w 42"/>
                <a:gd name="T59" fmla="*/ 147 h 158"/>
                <a:gd name="T60" fmla="*/ 42 w 42"/>
                <a:gd name="T61" fmla="*/ 139 h 158"/>
                <a:gd name="T62" fmla="*/ 42 w 42"/>
                <a:gd name="T63" fmla="*/ 132 h 158"/>
                <a:gd name="T64" fmla="*/ 42 w 42"/>
                <a:gd name="T65" fmla="*/ 124 h 158"/>
                <a:gd name="T66" fmla="*/ 38 w 42"/>
                <a:gd name="T67" fmla="*/ 109 h 158"/>
                <a:gd name="T68" fmla="*/ 33 w 42"/>
                <a:gd name="T69" fmla="*/ 95 h 158"/>
                <a:gd name="T70" fmla="*/ 33 w 42"/>
                <a:gd name="T71" fmla="*/ 95 h 158"/>
                <a:gd name="T72" fmla="*/ 22 w 42"/>
                <a:gd name="T73" fmla="*/ 67 h 158"/>
                <a:gd name="T74" fmla="*/ 16 w 42"/>
                <a:gd name="T75" fmla="*/ 51 h 158"/>
                <a:gd name="T76" fmla="*/ 15 w 42"/>
                <a:gd name="T77" fmla="*/ 44 h 158"/>
                <a:gd name="T78" fmla="*/ 14 w 42"/>
                <a:gd name="T79" fmla="*/ 36 h 158"/>
                <a:gd name="T80" fmla="*/ 14 w 42"/>
                <a:gd name="T81" fmla="*/ 36 h 158"/>
                <a:gd name="T82" fmla="*/ 15 w 42"/>
                <a:gd name="T83" fmla="*/ 28 h 158"/>
                <a:gd name="T84" fmla="*/ 19 w 42"/>
                <a:gd name="T85" fmla="*/ 23 h 158"/>
                <a:gd name="T86" fmla="*/ 23 w 42"/>
                <a:gd name="T87" fmla="*/ 18 h 158"/>
                <a:gd name="T88" fmla="*/ 29 w 42"/>
                <a:gd name="T89" fmla="*/ 14 h 158"/>
                <a:gd name="T90" fmla="*/ 29 w 42"/>
                <a:gd name="T91" fmla="*/ 14 h 158"/>
                <a:gd name="T92" fmla="*/ 32 w 42"/>
                <a:gd name="T93" fmla="*/ 13 h 158"/>
                <a:gd name="T94" fmla="*/ 33 w 42"/>
                <a:gd name="T95" fmla="*/ 11 h 158"/>
                <a:gd name="T96" fmla="*/ 33 w 42"/>
                <a:gd name="T97" fmla="*/ 7 h 158"/>
                <a:gd name="T98" fmla="*/ 32 w 42"/>
                <a:gd name="T99" fmla="*/ 4 h 158"/>
                <a:gd name="T100" fmla="*/ 30 w 42"/>
                <a:gd name="T101" fmla="*/ 3 h 158"/>
                <a:gd name="T102" fmla="*/ 28 w 42"/>
                <a:gd name="T103" fmla="*/ 2 h 158"/>
                <a:gd name="T104" fmla="*/ 25 w 42"/>
                <a:gd name="T105" fmla="*/ 0 h 158"/>
                <a:gd name="T106" fmla="*/ 22 w 42"/>
                <a:gd name="T107" fmla="*/ 2 h 158"/>
                <a:gd name="T108" fmla="*/ 22 w 42"/>
                <a:gd name="T109" fmla="*/ 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" h="158">
                  <a:moveTo>
                    <a:pt x="22" y="2"/>
                  </a:moveTo>
                  <a:lnTo>
                    <a:pt x="22" y="2"/>
                  </a:lnTo>
                  <a:lnTo>
                    <a:pt x="14" y="7"/>
                  </a:lnTo>
                  <a:lnTo>
                    <a:pt x="8" y="12"/>
                  </a:lnTo>
                  <a:lnTo>
                    <a:pt x="4" y="18"/>
                  </a:lnTo>
                  <a:lnTo>
                    <a:pt x="1" y="25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2" y="55"/>
                  </a:lnTo>
                  <a:lnTo>
                    <a:pt x="8" y="72"/>
                  </a:lnTo>
                  <a:lnTo>
                    <a:pt x="14" y="87"/>
                  </a:lnTo>
                  <a:lnTo>
                    <a:pt x="20" y="104"/>
                  </a:lnTo>
                  <a:lnTo>
                    <a:pt x="25" y="116"/>
                  </a:lnTo>
                  <a:lnTo>
                    <a:pt x="25" y="116"/>
                  </a:lnTo>
                  <a:lnTo>
                    <a:pt x="27" y="124"/>
                  </a:lnTo>
                  <a:lnTo>
                    <a:pt x="27" y="132"/>
                  </a:lnTo>
                  <a:lnTo>
                    <a:pt x="27" y="139"/>
                  </a:lnTo>
                  <a:lnTo>
                    <a:pt x="24" y="147"/>
                  </a:lnTo>
                  <a:lnTo>
                    <a:pt x="24" y="147"/>
                  </a:lnTo>
                  <a:lnTo>
                    <a:pt x="23" y="149"/>
                  </a:lnTo>
                  <a:lnTo>
                    <a:pt x="23" y="152"/>
                  </a:lnTo>
                  <a:lnTo>
                    <a:pt x="24" y="155"/>
                  </a:lnTo>
                  <a:lnTo>
                    <a:pt x="27" y="157"/>
                  </a:lnTo>
                  <a:lnTo>
                    <a:pt x="29" y="157"/>
                  </a:lnTo>
                  <a:lnTo>
                    <a:pt x="32" y="158"/>
                  </a:lnTo>
                  <a:lnTo>
                    <a:pt x="34" y="157"/>
                  </a:lnTo>
                  <a:lnTo>
                    <a:pt x="37" y="155"/>
                  </a:lnTo>
                  <a:lnTo>
                    <a:pt x="37" y="155"/>
                  </a:lnTo>
                  <a:lnTo>
                    <a:pt x="39" y="147"/>
                  </a:lnTo>
                  <a:lnTo>
                    <a:pt x="42" y="139"/>
                  </a:lnTo>
                  <a:lnTo>
                    <a:pt x="42" y="132"/>
                  </a:lnTo>
                  <a:lnTo>
                    <a:pt x="42" y="124"/>
                  </a:lnTo>
                  <a:lnTo>
                    <a:pt x="38" y="109"/>
                  </a:lnTo>
                  <a:lnTo>
                    <a:pt x="33" y="95"/>
                  </a:lnTo>
                  <a:lnTo>
                    <a:pt x="33" y="95"/>
                  </a:lnTo>
                  <a:lnTo>
                    <a:pt x="22" y="67"/>
                  </a:lnTo>
                  <a:lnTo>
                    <a:pt x="16" y="51"/>
                  </a:lnTo>
                  <a:lnTo>
                    <a:pt x="15" y="4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5" y="28"/>
                  </a:lnTo>
                  <a:lnTo>
                    <a:pt x="19" y="23"/>
                  </a:lnTo>
                  <a:lnTo>
                    <a:pt x="23" y="18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32" y="13"/>
                  </a:lnTo>
                  <a:lnTo>
                    <a:pt x="33" y="11"/>
                  </a:lnTo>
                  <a:lnTo>
                    <a:pt x="33" y="7"/>
                  </a:lnTo>
                  <a:lnTo>
                    <a:pt x="32" y="4"/>
                  </a:lnTo>
                  <a:lnTo>
                    <a:pt x="30" y="3"/>
                  </a:lnTo>
                  <a:lnTo>
                    <a:pt x="28" y="2"/>
                  </a:lnTo>
                  <a:lnTo>
                    <a:pt x="25" y="0"/>
                  </a:lnTo>
                  <a:lnTo>
                    <a:pt x="22" y="2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217">
              <a:extLst>
                <a:ext uri="{FF2B5EF4-FFF2-40B4-BE49-F238E27FC236}">
                  <a16:creationId xmlns:a16="http://schemas.microsoft.com/office/drawing/2014/main" id="{D6D76877-9438-40A3-1420-69320FC35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5" y="1730"/>
              <a:ext cx="134" cy="26"/>
            </a:xfrm>
            <a:custGeom>
              <a:avLst/>
              <a:gdLst>
                <a:gd name="T0" fmla="*/ 12 w 269"/>
                <a:gd name="T1" fmla="*/ 43 h 51"/>
                <a:gd name="T2" fmla="*/ 12 w 269"/>
                <a:gd name="T3" fmla="*/ 43 h 51"/>
                <a:gd name="T4" fmla="*/ 22 w 269"/>
                <a:gd name="T5" fmla="*/ 37 h 51"/>
                <a:gd name="T6" fmla="*/ 34 w 269"/>
                <a:gd name="T7" fmla="*/ 32 h 51"/>
                <a:gd name="T8" fmla="*/ 58 w 269"/>
                <a:gd name="T9" fmla="*/ 25 h 51"/>
                <a:gd name="T10" fmla="*/ 82 w 269"/>
                <a:gd name="T11" fmla="*/ 19 h 51"/>
                <a:gd name="T12" fmla="*/ 106 w 269"/>
                <a:gd name="T13" fmla="*/ 16 h 51"/>
                <a:gd name="T14" fmla="*/ 106 w 269"/>
                <a:gd name="T15" fmla="*/ 16 h 51"/>
                <a:gd name="T16" fmla="*/ 133 w 269"/>
                <a:gd name="T17" fmla="*/ 15 h 51"/>
                <a:gd name="T18" fmla="*/ 158 w 269"/>
                <a:gd name="T19" fmla="*/ 16 h 51"/>
                <a:gd name="T20" fmla="*/ 185 w 269"/>
                <a:gd name="T21" fmla="*/ 19 h 51"/>
                <a:gd name="T22" fmla="*/ 197 w 269"/>
                <a:gd name="T23" fmla="*/ 23 h 51"/>
                <a:gd name="T24" fmla="*/ 210 w 269"/>
                <a:gd name="T25" fmla="*/ 25 h 51"/>
                <a:gd name="T26" fmla="*/ 210 w 269"/>
                <a:gd name="T27" fmla="*/ 25 h 51"/>
                <a:gd name="T28" fmla="*/ 223 w 269"/>
                <a:gd name="T29" fmla="*/ 30 h 51"/>
                <a:gd name="T30" fmla="*/ 236 w 269"/>
                <a:gd name="T31" fmla="*/ 35 h 51"/>
                <a:gd name="T32" fmla="*/ 247 w 269"/>
                <a:gd name="T33" fmla="*/ 42 h 51"/>
                <a:gd name="T34" fmla="*/ 257 w 269"/>
                <a:gd name="T35" fmla="*/ 49 h 51"/>
                <a:gd name="T36" fmla="*/ 257 w 269"/>
                <a:gd name="T37" fmla="*/ 49 h 51"/>
                <a:gd name="T38" fmla="*/ 261 w 269"/>
                <a:gd name="T39" fmla="*/ 51 h 51"/>
                <a:gd name="T40" fmla="*/ 264 w 269"/>
                <a:gd name="T41" fmla="*/ 51 h 51"/>
                <a:gd name="T42" fmla="*/ 266 w 269"/>
                <a:gd name="T43" fmla="*/ 49 h 51"/>
                <a:gd name="T44" fmla="*/ 267 w 269"/>
                <a:gd name="T45" fmla="*/ 47 h 51"/>
                <a:gd name="T46" fmla="*/ 269 w 269"/>
                <a:gd name="T47" fmla="*/ 44 h 51"/>
                <a:gd name="T48" fmla="*/ 269 w 269"/>
                <a:gd name="T49" fmla="*/ 42 h 51"/>
                <a:gd name="T50" fmla="*/ 267 w 269"/>
                <a:gd name="T51" fmla="*/ 39 h 51"/>
                <a:gd name="T52" fmla="*/ 265 w 269"/>
                <a:gd name="T53" fmla="*/ 37 h 51"/>
                <a:gd name="T54" fmla="*/ 265 w 269"/>
                <a:gd name="T55" fmla="*/ 37 h 51"/>
                <a:gd name="T56" fmla="*/ 255 w 269"/>
                <a:gd name="T57" fmla="*/ 29 h 51"/>
                <a:gd name="T58" fmla="*/ 243 w 269"/>
                <a:gd name="T59" fmla="*/ 23 h 51"/>
                <a:gd name="T60" fmla="*/ 232 w 269"/>
                <a:gd name="T61" fmla="*/ 16 h 51"/>
                <a:gd name="T62" fmla="*/ 219 w 269"/>
                <a:gd name="T63" fmla="*/ 13 h 51"/>
                <a:gd name="T64" fmla="*/ 206 w 269"/>
                <a:gd name="T65" fmla="*/ 9 h 51"/>
                <a:gd name="T66" fmla="*/ 194 w 269"/>
                <a:gd name="T67" fmla="*/ 6 h 51"/>
                <a:gd name="T68" fmla="*/ 168 w 269"/>
                <a:gd name="T69" fmla="*/ 2 h 51"/>
                <a:gd name="T70" fmla="*/ 168 w 269"/>
                <a:gd name="T71" fmla="*/ 2 h 51"/>
                <a:gd name="T72" fmla="*/ 140 w 269"/>
                <a:gd name="T73" fmla="*/ 0 h 51"/>
                <a:gd name="T74" fmla="*/ 112 w 269"/>
                <a:gd name="T75" fmla="*/ 1 h 51"/>
                <a:gd name="T76" fmla="*/ 84 w 269"/>
                <a:gd name="T77" fmla="*/ 4 h 51"/>
                <a:gd name="T78" fmla="*/ 56 w 269"/>
                <a:gd name="T79" fmla="*/ 9 h 51"/>
                <a:gd name="T80" fmla="*/ 56 w 269"/>
                <a:gd name="T81" fmla="*/ 9 h 51"/>
                <a:gd name="T82" fmla="*/ 42 w 269"/>
                <a:gd name="T83" fmla="*/ 13 h 51"/>
                <a:gd name="T84" fmla="*/ 30 w 269"/>
                <a:gd name="T85" fmla="*/ 18 h 51"/>
                <a:gd name="T86" fmla="*/ 16 w 269"/>
                <a:gd name="T87" fmla="*/ 23 h 51"/>
                <a:gd name="T88" fmla="*/ 4 w 269"/>
                <a:gd name="T89" fmla="*/ 29 h 51"/>
                <a:gd name="T90" fmla="*/ 4 w 269"/>
                <a:gd name="T91" fmla="*/ 29 h 51"/>
                <a:gd name="T92" fmla="*/ 2 w 269"/>
                <a:gd name="T93" fmla="*/ 32 h 51"/>
                <a:gd name="T94" fmla="*/ 0 w 269"/>
                <a:gd name="T95" fmla="*/ 34 h 51"/>
                <a:gd name="T96" fmla="*/ 0 w 269"/>
                <a:gd name="T97" fmla="*/ 37 h 51"/>
                <a:gd name="T98" fmla="*/ 0 w 269"/>
                <a:gd name="T99" fmla="*/ 39 h 51"/>
                <a:gd name="T100" fmla="*/ 3 w 269"/>
                <a:gd name="T101" fmla="*/ 42 h 51"/>
                <a:gd name="T102" fmla="*/ 6 w 269"/>
                <a:gd name="T103" fmla="*/ 43 h 51"/>
                <a:gd name="T104" fmla="*/ 8 w 269"/>
                <a:gd name="T105" fmla="*/ 43 h 51"/>
                <a:gd name="T106" fmla="*/ 12 w 269"/>
                <a:gd name="T107" fmla="*/ 43 h 51"/>
                <a:gd name="T108" fmla="*/ 12 w 269"/>
                <a:gd name="T109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9" h="51">
                  <a:moveTo>
                    <a:pt x="12" y="43"/>
                  </a:moveTo>
                  <a:lnTo>
                    <a:pt x="12" y="43"/>
                  </a:lnTo>
                  <a:lnTo>
                    <a:pt x="22" y="37"/>
                  </a:lnTo>
                  <a:lnTo>
                    <a:pt x="34" y="32"/>
                  </a:lnTo>
                  <a:lnTo>
                    <a:pt x="58" y="25"/>
                  </a:lnTo>
                  <a:lnTo>
                    <a:pt x="82" y="19"/>
                  </a:lnTo>
                  <a:lnTo>
                    <a:pt x="106" y="16"/>
                  </a:lnTo>
                  <a:lnTo>
                    <a:pt x="106" y="16"/>
                  </a:lnTo>
                  <a:lnTo>
                    <a:pt x="133" y="15"/>
                  </a:lnTo>
                  <a:lnTo>
                    <a:pt x="158" y="16"/>
                  </a:lnTo>
                  <a:lnTo>
                    <a:pt x="185" y="19"/>
                  </a:lnTo>
                  <a:lnTo>
                    <a:pt x="197" y="23"/>
                  </a:lnTo>
                  <a:lnTo>
                    <a:pt x="210" y="25"/>
                  </a:lnTo>
                  <a:lnTo>
                    <a:pt x="210" y="25"/>
                  </a:lnTo>
                  <a:lnTo>
                    <a:pt x="223" y="30"/>
                  </a:lnTo>
                  <a:lnTo>
                    <a:pt x="236" y="35"/>
                  </a:lnTo>
                  <a:lnTo>
                    <a:pt x="247" y="42"/>
                  </a:lnTo>
                  <a:lnTo>
                    <a:pt x="257" y="49"/>
                  </a:lnTo>
                  <a:lnTo>
                    <a:pt x="257" y="49"/>
                  </a:lnTo>
                  <a:lnTo>
                    <a:pt x="261" y="51"/>
                  </a:lnTo>
                  <a:lnTo>
                    <a:pt x="264" y="51"/>
                  </a:lnTo>
                  <a:lnTo>
                    <a:pt x="266" y="49"/>
                  </a:lnTo>
                  <a:lnTo>
                    <a:pt x="267" y="47"/>
                  </a:lnTo>
                  <a:lnTo>
                    <a:pt x="269" y="44"/>
                  </a:lnTo>
                  <a:lnTo>
                    <a:pt x="269" y="42"/>
                  </a:lnTo>
                  <a:lnTo>
                    <a:pt x="267" y="39"/>
                  </a:lnTo>
                  <a:lnTo>
                    <a:pt x="265" y="37"/>
                  </a:lnTo>
                  <a:lnTo>
                    <a:pt x="265" y="37"/>
                  </a:lnTo>
                  <a:lnTo>
                    <a:pt x="255" y="29"/>
                  </a:lnTo>
                  <a:lnTo>
                    <a:pt x="243" y="23"/>
                  </a:lnTo>
                  <a:lnTo>
                    <a:pt x="232" y="16"/>
                  </a:lnTo>
                  <a:lnTo>
                    <a:pt x="219" y="13"/>
                  </a:lnTo>
                  <a:lnTo>
                    <a:pt x="206" y="9"/>
                  </a:lnTo>
                  <a:lnTo>
                    <a:pt x="194" y="6"/>
                  </a:lnTo>
                  <a:lnTo>
                    <a:pt x="168" y="2"/>
                  </a:lnTo>
                  <a:lnTo>
                    <a:pt x="168" y="2"/>
                  </a:lnTo>
                  <a:lnTo>
                    <a:pt x="140" y="0"/>
                  </a:lnTo>
                  <a:lnTo>
                    <a:pt x="112" y="1"/>
                  </a:lnTo>
                  <a:lnTo>
                    <a:pt x="84" y="4"/>
                  </a:lnTo>
                  <a:lnTo>
                    <a:pt x="56" y="9"/>
                  </a:lnTo>
                  <a:lnTo>
                    <a:pt x="56" y="9"/>
                  </a:lnTo>
                  <a:lnTo>
                    <a:pt x="42" y="13"/>
                  </a:lnTo>
                  <a:lnTo>
                    <a:pt x="30" y="18"/>
                  </a:lnTo>
                  <a:lnTo>
                    <a:pt x="16" y="23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7"/>
                  </a:lnTo>
                  <a:lnTo>
                    <a:pt x="0" y="39"/>
                  </a:lnTo>
                  <a:lnTo>
                    <a:pt x="3" y="42"/>
                  </a:lnTo>
                  <a:lnTo>
                    <a:pt x="6" y="43"/>
                  </a:lnTo>
                  <a:lnTo>
                    <a:pt x="8" y="43"/>
                  </a:lnTo>
                  <a:lnTo>
                    <a:pt x="12" y="43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218">
              <a:extLst>
                <a:ext uri="{FF2B5EF4-FFF2-40B4-BE49-F238E27FC236}">
                  <a16:creationId xmlns:a16="http://schemas.microsoft.com/office/drawing/2014/main" id="{8A444BDF-E7C6-6050-4808-B963C7B25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2" y="1720"/>
              <a:ext cx="135" cy="26"/>
            </a:xfrm>
            <a:custGeom>
              <a:avLst/>
              <a:gdLst>
                <a:gd name="T0" fmla="*/ 264 w 268"/>
                <a:gd name="T1" fmla="*/ 30 h 51"/>
                <a:gd name="T2" fmla="*/ 264 w 268"/>
                <a:gd name="T3" fmla="*/ 30 h 51"/>
                <a:gd name="T4" fmla="*/ 253 w 268"/>
                <a:gd name="T5" fmla="*/ 23 h 51"/>
                <a:gd name="T6" fmla="*/ 241 w 268"/>
                <a:gd name="T7" fmla="*/ 18 h 51"/>
                <a:gd name="T8" fmla="*/ 216 w 268"/>
                <a:gd name="T9" fmla="*/ 11 h 51"/>
                <a:gd name="T10" fmla="*/ 191 w 268"/>
                <a:gd name="T11" fmla="*/ 6 h 51"/>
                <a:gd name="T12" fmla="*/ 164 w 268"/>
                <a:gd name="T13" fmla="*/ 2 h 51"/>
                <a:gd name="T14" fmla="*/ 164 w 268"/>
                <a:gd name="T15" fmla="*/ 2 h 51"/>
                <a:gd name="T16" fmla="*/ 136 w 268"/>
                <a:gd name="T17" fmla="*/ 0 h 51"/>
                <a:gd name="T18" fmla="*/ 108 w 268"/>
                <a:gd name="T19" fmla="*/ 2 h 51"/>
                <a:gd name="T20" fmla="*/ 80 w 268"/>
                <a:gd name="T21" fmla="*/ 6 h 51"/>
                <a:gd name="T22" fmla="*/ 67 w 268"/>
                <a:gd name="T23" fmla="*/ 8 h 51"/>
                <a:gd name="T24" fmla="*/ 53 w 268"/>
                <a:gd name="T25" fmla="*/ 12 h 51"/>
                <a:gd name="T26" fmla="*/ 53 w 268"/>
                <a:gd name="T27" fmla="*/ 12 h 51"/>
                <a:gd name="T28" fmla="*/ 41 w 268"/>
                <a:gd name="T29" fmla="*/ 16 h 51"/>
                <a:gd name="T30" fmla="*/ 27 w 268"/>
                <a:gd name="T31" fmla="*/ 22 h 51"/>
                <a:gd name="T32" fmla="*/ 15 w 268"/>
                <a:gd name="T33" fmla="*/ 28 h 51"/>
                <a:gd name="T34" fmla="*/ 2 w 268"/>
                <a:gd name="T35" fmla="*/ 36 h 51"/>
                <a:gd name="T36" fmla="*/ 2 w 268"/>
                <a:gd name="T37" fmla="*/ 36 h 51"/>
                <a:gd name="T38" fmla="*/ 1 w 268"/>
                <a:gd name="T39" fmla="*/ 39 h 51"/>
                <a:gd name="T40" fmla="*/ 0 w 268"/>
                <a:gd name="T41" fmla="*/ 41 h 51"/>
                <a:gd name="T42" fmla="*/ 0 w 268"/>
                <a:gd name="T43" fmla="*/ 44 h 51"/>
                <a:gd name="T44" fmla="*/ 0 w 268"/>
                <a:gd name="T45" fmla="*/ 48 h 51"/>
                <a:gd name="T46" fmla="*/ 0 w 268"/>
                <a:gd name="T47" fmla="*/ 48 h 51"/>
                <a:gd name="T48" fmla="*/ 2 w 268"/>
                <a:gd name="T49" fmla="*/ 49 h 51"/>
                <a:gd name="T50" fmla="*/ 5 w 268"/>
                <a:gd name="T51" fmla="*/ 50 h 51"/>
                <a:gd name="T52" fmla="*/ 8 w 268"/>
                <a:gd name="T53" fmla="*/ 51 h 51"/>
                <a:gd name="T54" fmla="*/ 11 w 268"/>
                <a:gd name="T55" fmla="*/ 50 h 51"/>
                <a:gd name="T56" fmla="*/ 11 w 268"/>
                <a:gd name="T57" fmla="*/ 50 h 51"/>
                <a:gd name="T58" fmla="*/ 20 w 268"/>
                <a:gd name="T59" fmla="*/ 42 h 51"/>
                <a:gd name="T60" fmla="*/ 32 w 268"/>
                <a:gd name="T61" fmla="*/ 36 h 51"/>
                <a:gd name="T62" fmla="*/ 43 w 268"/>
                <a:gd name="T63" fmla="*/ 31 h 51"/>
                <a:gd name="T64" fmla="*/ 55 w 268"/>
                <a:gd name="T65" fmla="*/ 27 h 51"/>
                <a:gd name="T66" fmla="*/ 66 w 268"/>
                <a:gd name="T67" fmla="*/ 23 h 51"/>
                <a:gd name="T68" fmla="*/ 77 w 268"/>
                <a:gd name="T69" fmla="*/ 21 h 51"/>
                <a:gd name="T70" fmla="*/ 102 w 268"/>
                <a:gd name="T71" fmla="*/ 17 h 51"/>
                <a:gd name="T72" fmla="*/ 102 w 268"/>
                <a:gd name="T73" fmla="*/ 17 h 51"/>
                <a:gd name="T74" fmla="*/ 128 w 268"/>
                <a:gd name="T75" fmla="*/ 16 h 51"/>
                <a:gd name="T76" fmla="*/ 155 w 268"/>
                <a:gd name="T77" fmla="*/ 16 h 51"/>
                <a:gd name="T78" fmla="*/ 182 w 268"/>
                <a:gd name="T79" fmla="*/ 20 h 51"/>
                <a:gd name="T80" fmla="*/ 207 w 268"/>
                <a:gd name="T81" fmla="*/ 25 h 51"/>
                <a:gd name="T82" fmla="*/ 207 w 268"/>
                <a:gd name="T83" fmla="*/ 25 h 51"/>
                <a:gd name="T84" fmla="*/ 220 w 268"/>
                <a:gd name="T85" fmla="*/ 27 h 51"/>
                <a:gd name="T86" fmla="*/ 232 w 268"/>
                <a:gd name="T87" fmla="*/ 32 h 51"/>
                <a:gd name="T88" fmla="*/ 245 w 268"/>
                <a:gd name="T89" fmla="*/ 37 h 51"/>
                <a:gd name="T90" fmla="*/ 257 w 268"/>
                <a:gd name="T91" fmla="*/ 42 h 51"/>
                <a:gd name="T92" fmla="*/ 257 w 268"/>
                <a:gd name="T93" fmla="*/ 42 h 51"/>
                <a:gd name="T94" fmla="*/ 260 w 268"/>
                <a:gd name="T95" fmla="*/ 44 h 51"/>
                <a:gd name="T96" fmla="*/ 263 w 268"/>
                <a:gd name="T97" fmla="*/ 44 h 51"/>
                <a:gd name="T98" fmla="*/ 266 w 268"/>
                <a:gd name="T99" fmla="*/ 42 h 51"/>
                <a:gd name="T100" fmla="*/ 267 w 268"/>
                <a:gd name="T101" fmla="*/ 40 h 51"/>
                <a:gd name="T102" fmla="*/ 268 w 268"/>
                <a:gd name="T103" fmla="*/ 37 h 51"/>
                <a:gd name="T104" fmla="*/ 268 w 268"/>
                <a:gd name="T105" fmla="*/ 35 h 51"/>
                <a:gd name="T106" fmla="*/ 267 w 268"/>
                <a:gd name="T107" fmla="*/ 32 h 51"/>
                <a:gd name="T108" fmla="*/ 264 w 268"/>
                <a:gd name="T109" fmla="*/ 30 h 51"/>
                <a:gd name="T110" fmla="*/ 264 w 268"/>
                <a:gd name="T111" fmla="*/ 3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8" h="51">
                  <a:moveTo>
                    <a:pt x="264" y="30"/>
                  </a:moveTo>
                  <a:lnTo>
                    <a:pt x="264" y="30"/>
                  </a:lnTo>
                  <a:lnTo>
                    <a:pt x="253" y="23"/>
                  </a:lnTo>
                  <a:lnTo>
                    <a:pt x="241" y="18"/>
                  </a:lnTo>
                  <a:lnTo>
                    <a:pt x="216" y="11"/>
                  </a:lnTo>
                  <a:lnTo>
                    <a:pt x="191" y="6"/>
                  </a:lnTo>
                  <a:lnTo>
                    <a:pt x="164" y="2"/>
                  </a:lnTo>
                  <a:lnTo>
                    <a:pt x="164" y="2"/>
                  </a:lnTo>
                  <a:lnTo>
                    <a:pt x="136" y="0"/>
                  </a:lnTo>
                  <a:lnTo>
                    <a:pt x="108" y="2"/>
                  </a:lnTo>
                  <a:lnTo>
                    <a:pt x="80" y="6"/>
                  </a:lnTo>
                  <a:lnTo>
                    <a:pt x="67" y="8"/>
                  </a:lnTo>
                  <a:lnTo>
                    <a:pt x="53" y="12"/>
                  </a:lnTo>
                  <a:lnTo>
                    <a:pt x="53" y="12"/>
                  </a:lnTo>
                  <a:lnTo>
                    <a:pt x="41" y="16"/>
                  </a:lnTo>
                  <a:lnTo>
                    <a:pt x="27" y="22"/>
                  </a:lnTo>
                  <a:lnTo>
                    <a:pt x="15" y="28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49"/>
                  </a:lnTo>
                  <a:lnTo>
                    <a:pt x="5" y="50"/>
                  </a:lnTo>
                  <a:lnTo>
                    <a:pt x="8" y="51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20" y="42"/>
                  </a:lnTo>
                  <a:lnTo>
                    <a:pt x="32" y="36"/>
                  </a:lnTo>
                  <a:lnTo>
                    <a:pt x="43" y="31"/>
                  </a:lnTo>
                  <a:lnTo>
                    <a:pt x="55" y="27"/>
                  </a:lnTo>
                  <a:lnTo>
                    <a:pt x="66" y="23"/>
                  </a:lnTo>
                  <a:lnTo>
                    <a:pt x="77" y="21"/>
                  </a:lnTo>
                  <a:lnTo>
                    <a:pt x="102" y="17"/>
                  </a:lnTo>
                  <a:lnTo>
                    <a:pt x="102" y="17"/>
                  </a:lnTo>
                  <a:lnTo>
                    <a:pt x="128" y="16"/>
                  </a:lnTo>
                  <a:lnTo>
                    <a:pt x="155" y="16"/>
                  </a:lnTo>
                  <a:lnTo>
                    <a:pt x="182" y="20"/>
                  </a:lnTo>
                  <a:lnTo>
                    <a:pt x="207" y="25"/>
                  </a:lnTo>
                  <a:lnTo>
                    <a:pt x="207" y="25"/>
                  </a:lnTo>
                  <a:lnTo>
                    <a:pt x="220" y="27"/>
                  </a:lnTo>
                  <a:lnTo>
                    <a:pt x="232" y="32"/>
                  </a:lnTo>
                  <a:lnTo>
                    <a:pt x="245" y="37"/>
                  </a:lnTo>
                  <a:lnTo>
                    <a:pt x="257" y="42"/>
                  </a:lnTo>
                  <a:lnTo>
                    <a:pt x="257" y="42"/>
                  </a:lnTo>
                  <a:lnTo>
                    <a:pt x="260" y="44"/>
                  </a:lnTo>
                  <a:lnTo>
                    <a:pt x="263" y="44"/>
                  </a:lnTo>
                  <a:lnTo>
                    <a:pt x="266" y="42"/>
                  </a:lnTo>
                  <a:lnTo>
                    <a:pt x="267" y="40"/>
                  </a:lnTo>
                  <a:lnTo>
                    <a:pt x="268" y="37"/>
                  </a:lnTo>
                  <a:lnTo>
                    <a:pt x="268" y="35"/>
                  </a:lnTo>
                  <a:lnTo>
                    <a:pt x="267" y="32"/>
                  </a:lnTo>
                  <a:lnTo>
                    <a:pt x="264" y="30"/>
                  </a:lnTo>
                  <a:lnTo>
                    <a:pt x="26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219">
              <a:extLst>
                <a:ext uri="{FF2B5EF4-FFF2-40B4-BE49-F238E27FC236}">
                  <a16:creationId xmlns:a16="http://schemas.microsoft.com/office/drawing/2014/main" id="{3DC2BD8B-65F4-7B22-735F-6B67E50E5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2" y="1794"/>
              <a:ext cx="48" cy="187"/>
            </a:xfrm>
            <a:custGeom>
              <a:avLst/>
              <a:gdLst>
                <a:gd name="T0" fmla="*/ 56 w 96"/>
                <a:gd name="T1" fmla="*/ 8 h 373"/>
                <a:gd name="T2" fmla="*/ 56 w 96"/>
                <a:gd name="T3" fmla="*/ 101 h 373"/>
                <a:gd name="T4" fmla="*/ 52 w 96"/>
                <a:gd name="T5" fmla="*/ 146 h 373"/>
                <a:gd name="T6" fmla="*/ 43 w 96"/>
                <a:gd name="T7" fmla="*/ 192 h 373"/>
                <a:gd name="T8" fmla="*/ 35 w 96"/>
                <a:gd name="T9" fmla="*/ 214 h 373"/>
                <a:gd name="T10" fmla="*/ 27 w 96"/>
                <a:gd name="T11" fmla="*/ 234 h 373"/>
                <a:gd name="T12" fmla="*/ 16 w 96"/>
                <a:gd name="T13" fmla="*/ 252 h 373"/>
                <a:gd name="T14" fmla="*/ 6 w 96"/>
                <a:gd name="T15" fmla="*/ 270 h 373"/>
                <a:gd name="T16" fmla="*/ 1 w 96"/>
                <a:gd name="T17" fmla="*/ 290 h 373"/>
                <a:gd name="T18" fmla="*/ 0 w 96"/>
                <a:gd name="T19" fmla="*/ 311 h 373"/>
                <a:gd name="T20" fmla="*/ 5 w 96"/>
                <a:gd name="T21" fmla="*/ 330 h 373"/>
                <a:gd name="T22" fmla="*/ 15 w 96"/>
                <a:gd name="T23" fmla="*/ 348 h 373"/>
                <a:gd name="T24" fmla="*/ 23 w 96"/>
                <a:gd name="T25" fmla="*/ 355 h 373"/>
                <a:gd name="T26" fmla="*/ 40 w 96"/>
                <a:gd name="T27" fmla="*/ 367 h 373"/>
                <a:gd name="T28" fmla="*/ 60 w 96"/>
                <a:gd name="T29" fmla="*/ 372 h 373"/>
                <a:gd name="T30" fmla="*/ 80 w 96"/>
                <a:gd name="T31" fmla="*/ 372 h 373"/>
                <a:gd name="T32" fmla="*/ 90 w 96"/>
                <a:gd name="T33" fmla="*/ 371 h 373"/>
                <a:gd name="T34" fmla="*/ 95 w 96"/>
                <a:gd name="T35" fmla="*/ 367 h 373"/>
                <a:gd name="T36" fmla="*/ 95 w 96"/>
                <a:gd name="T37" fmla="*/ 362 h 373"/>
                <a:gd name="T38" fmla="*/ 93 w 96"/>
                <a:gd name="T39" fmla="*/ 357 h 373"/>
                <a:gd name="T40" fmla="*/ 86 w 96"/>
                <a:gd name="T41" fmla="*/ 355 h 373"/>
                <a:gd name="T42" fmla="*/ 79 w 96"/>
                <a:gd name="T43" fmla="*/ 357 h 373"/>
                <a:gd name="T44" fmla="*/ 62 w 96"/>
                <a:gd name="T45" fmla="*/ 357 h 373"/>
                <a:gd name="T46" fmla="*/ 47 w 96"/>
                <a:gd name="T47" fmla="*/ 353 h 373"/>
                <a:gd name="T48" fmla="*/ 33 w 96"/>
                <a:gd name="T49" fmla="*/ 344 h 373"/>
                <a:gd name="T50" fmla="*/ 27 w 96"/>
                <a:gd name="T51" fmla="*/ 337 h 373"/>
                <a:gd name="T52" fmla="*/ 18 w 96"/>
                <a:gd name="T53" fmla="*/ 321 h 373"/>
                <a:gd name="T54" fmla="*/ 15 w 96"/>
                <a:gd name="T55" fmla="*/ 302 h 373"/>
                <a:gd name="T56" fmla="*/ 15 w 96"/>
                <a:gd name="T57" fmla="*/ 293 h 373"/>
                <a:gd name="T58" fmla="*/ 20 w 96"/>
                <a:gd name="T59" fmla="*/ 275 h 373"/>
                <a:gd name="T60" fmla="*/ 25 w 96"/>
                <a:gd name="T61" fmla="*/ 266 h 373"/>
                <a:gd name="T62" fmla="*/ 44 w 96"/>
                <a:gd name="T63" fmla="*/ 232 h 373"/>
                <a:gd name="T64" fmla="*/ 52 w 96"/>
                <a:gd name="T65" fmla="*/ 213 h 373"/>
                <a:gd name="T66" fmla="*/ 58 w 96"/>
                <a:gd name="T67" fmla="*/ 192 h 373"/>
                <a:gd name="T68" fmla="*/ 67 w 96"/>
                <a:gd name="T69" fmla="*/ 149 h 373"/>
                <a:gd name="T70" fmla="*/ 70 w 96"/>
                <a:gd name="T71" fmla="*/ 106 h 373"/>
                <a:gd name="T72" fmla="*/ 71 w 96"/>
                <a:gd name="T73" fmla="*/ 56 h 373"/>
                <a:gd name="T74" fmla="*/ 71 w 96"/>
                <a:gd name="T75" fmla="*/ 8 h 373"/>
                <a:gd name="T76" fmla="*/ 68 w 96"/>
                <a:gd name="T77" fmla="*/ 1 h 373"/>
                <a:gd name="T78" fmla="*/ 63 w 96"/>
                <a:gd name="T79" fmla="*/ 0 h 373"/>
                <a:gd name="T80" fmla="*/ 58 w 96"/>
                <a:gd name="T81" fmla="*/ 1 h 373"/>
                <a:gd name="T82" fmla="*/ 56 w 96"/>
                <a:gd name="T83" fmla="*/ 8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6" h="373">
                  <a:moveTo>
                    <a:pt x="56" y="8"/>
                  </a:moveTo>
                  <a:lnTo>
                    <a:pt x="56" y="8"/>
                  </a:lnTo>
                  <a:lnTo>
                    <a:pt x="56" y="54"/>
                  </a:lnTo>
                  <a:lnTo>
                    <a:pt x="56" y="101"/>
                  </a:lnTo>
                  <a:lnTo>
                    <a:pt x="54" y="124"/>
                  </a:lnTo>
                  <a:lnTo>
                    <a:pt x="52" y="146"/>
                  </a:lnTo>
                  <a:lnTo>
                    <a:pt x="48" y="169"/>
                  </a:lnTo>
                  <a:lnTo>
                    <a:pt x="43" y="192"/>
                  </a:lnTo>
                  <a:lnTo>
                    <a:pt x="43" y="192"/>
                  </a:lnTo>
                  <a:lnTo>
                    <a:pt x="35" y="214"/>
                  </a:lnTo>
                  <a:lnTo>
                    <a:pt x="32" y="224"/>
                  </a:lnTo>
                  <a:lnTo>
                    <a:pt x="27" y="234"/>
                  </a:lnTo>
                  <a:lnTo>
                    <a:pt x="27" y="234"/>
                  </a:lnTo>
                  <a:lnTo>
                    <a:pt x="16" y="252"/>
                  </a:lnTo>
                  <a:lnTo>
                    <a:pt x="6" y="270"/>
                  </a:lnTo>
                  <a:lnTo>
                    <a:pt x="6" y="270"/>
                  </a:lnTo>
                  <a:lnTo>
                    <a:pt x="2" y="280"/>
                  </a:lnTo>
                  <a:lnTo>
                    <a:pt x="1" y="290"/>
                  </a:lnTo>
                  <a:lnTo>
                    <a:pt x="0" y="301"/>
                  </a:lnTo>
                  <a:lnTo>
                    <a:pt x="0" y="311"/>
                  </a:lnTo>
                  <a:lnTo>
                    <a:pt x="2" y="320"/>
                  </a:lnTo>
                  <a:lnTo>
                    <a:pt x="5" y="330"/>
                  </a:lnTo>
                  <a:lnTo>
                    <a:pt x="10" y="339"/>
                  </a:lnTo>
                  <a:lnTo>
                    <a:pt x="15" y="348"/>
                  </a:lnTo>
                  <a:lnTo>
                    <a:pt x="15" y="348"/>
                  </a:lnTo>
                  <a:lnTo>
                    <a:pt x="23" y="355"/>
                  </a:lnTo>
                  <a:lnTo>
                    <a:pt x="32" y="362"/>
                  </a:lnTo>
                  <a:lnTo>
                    <a:pt x="40" y="367"/>
                  </a:lnTo>
                  <a:lnTo>
                    <a:pt x="49" y="369"/>
                  </a:lnTo>
                  <a:lnTo>
                    <a:pt x="60" y="372"/>
                  </a:lnTo>
                  <a:lnTo>
                    <a:pt x="70" y="373"/>
                  </a:lnTo>
                  <a:lnTo>
                    <a:pt x="80" y="372"/>
                  </a:lnTo>
                  <a:lnTo>
                    <a:pt x="90" y="371"/>
                  </a:lnTo>
                  <a:lnTo>
                    <a:pt x="90" y="371"/>
                  </a:lnTo>
                  <a:lnTo>
                    <a:pt x="94" y="369"/>
                  </a:lnTo>
                  <a:lnTo>
                    <a:pt x="95" y="367"/>
                  </a:lnTo>
                  <a:lnTo>
                    <a:pt x="96" y="364"/>
                  </a:lnTo>
                  <a:lnTo>
                    <a:pt x="95" y="362"/>
                  </a:lnTo>
                  <a:lnTo>
                    <a:pt x="94" y="359"/>
                  </a:lnTo>
                  <a:lnTo>
                    <a:pt x="93" y="357"/>
                  </a:lnTo>
                  <a:lnTo>
                    <a:pt x="90" y="355"/>
                  </a:lnTo>
                  <a:lnTo>
                    <a:pt x="86" y="355"/>
                  </a:lnTo>
                  <a:lnTo>
                    <a:pt x="86" y="355"/>
                  </a:lnTo>
                  <a:lnTo>
                    <a:pt x="79" y="357"/>
                  </a:lnTo>
                  <a:lnTo>
                    <a:pt x="70" y="358"/>
                  </a:lnTo>
                  <a:lnTo>
                    <a:pt x="62" y="357"/>
                  </a:lnTo>
                  <a:lnTo>
                    <a:pt x="54" y="355"/>
                  </a:lnTo>
                  <a:lnTo>
                    <a:pt x="47" y="353"/>
                  </a:lnTo>
                  <a:lnTo>
                    <a:pt x="39" y="349"/>
                  </a:lnTo>
                  <a:lnTo>
                    <a:pt x="33" y="344"/>
                  </a:lnTo>
                  <a:lnTo>
                    <a:pt x="27" y="337"/>
                  </a:lnTo>
                  <a:lnTo>
                    <a:pt x="27" y="337"/>
                  </a:lnTo>
                  <a:lnTo>
                    <a:pt x="21" y="330"/>
                  </a:lnTo>
                  <a:lnTo>
                    <a:pt x="18" y="321"/>
                  </a:lnTo>
                  <a:lnTo>
                    <a:pt x="16" y="312"/>
                  </a:lnTo>
                  <a:lnTo>
                    <a:pt x="15" y="302"/>
                  </a:lnTo>
                  <a:lnTo>
                    <a:pt x="15" y="302"/>
                  </a:lnTo>
                  <a:lnTo>
                    <a:pt x="15" y="293"/>
                  </a:lnTo>
                  <a:lnTo>
                    <a:pt x="18" y="284"/>
                  </a:lnTo>
                  <a:lnTo>
                    <a:pt x="20" y="275"/>
                  </a:lnTo>
                  <a:lnTo>
                    <a:pt x="25" y="266"/>
                  </a:lnTo>
                  <a:lnTo>
                    <a:pt x="25" y="266"/>
                  </a:lnTo>
                  <a:lnTo>
                    <a:pt x="35" y="250"/>
                  </a:lnTo>
                  <a:lnTo>
                    <a:pt x="44" y="232"/>
                  </a:lnTo>
                  <a:lnTo>
                    <a:pt x="44" y="232"/>
                  </a:lnTo>
                  <a:lnTo>
                    <a:pt x="52" y="213"/>
                  </a:lnTo>
                  <a:lnTo>
                    <a:pt x="58" y="192"/>
                  </a:lnTo>
                  <a:lnTo>
                    <a:pt x="58" y="192"/>
                  </a:lnTo>
                  <a:lnTo>
                    <a:pt x="63" y="171"/>
                  </a:lnTo>
                  <a:lnTo>
                    <a:pt x="67" y="149"/>
                  </a:lnTo>
                  <a:lnTo>
                    <a:pt x="68" y="127"/>
                  </a:lnTo>
                  <a:lnTo>
                    <a:pt x="70" y="106"/>
                  </a:lnTo>
                  <a:lnTo>
                    <a:pt x="70" y="106"/>
                  </a:lnTo>
                  <a:lnTo>
                    <a:pt x="71" y="56"/>
                  </a:lnTo>
                  <a:lnTo>
                    <a:pt x="71" y="8"/>
                  </a:lnTo>
                  <a:lnTo>
                    <a:pt x="71" y="8"/>
                  </a:lnTo>
                  <a:lnTo>
                    <a:pt x="70" y="4"/>
                  </a:lnTo>
                  <a:lnTo>
                    <a:pt x="68" y="1"/>
                  </a:lnTo>
                  <a:lnTo>
                    <a:pt x="66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58" y="1"/>
                  </a:lnTo>
                  <a:lnTo>
                    <a:pt x="56" y="4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20">
              <a:extLst>
                <a:ext uri="{FF2B5EF4-FFF2-40B4-BE49-F238E27FC236}">
                  <a16:creationId xmlns:a16="http://schemas.microsoft.com/office/drawing/2014/main" id="{7E759D4E-4FCB-6B7E-0F52-899C4D533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2413"/>
              <a:ext cx="150" cy="175"/>
            </a:xfrm>
            <a:custGeom>
              <a:avLst/>
              <a:gdLst>
                <a:gd name="T0" fmla="*/ 11 w 298"/>
                <a:gd name="T1" fmla="*/ 349 h 350"/>
                <a:gd name="T2" fmla="*/ 11 w 298"/>
                <a:gd name="T3" fmla="*/ 349 h 350"/>
                <a:gd name="T4" fmla="*/ 47 w 298"/>
                <a:gd name="T5" fmla="*/ 324 h 350"/>
                <a:gd name="T6" fmla="*/ 82 w 298"/>
                <a:gd name="T7" fmla="*/ 296 h 350"/>
                <a:gd name="T8" fmla="*/ 115 w 298"/>
                <a:gd name="T9" fmla="*/ 268 h 350"/>
                <a:gd name="T10" fmla="*/ 147 w 298"/>
                <a:gd name="T11" fmla="*/ 237 h 350"/>
                <a:gd name="T12" fmla="*/ 147 w 298"/>
                <a:gd name="T13" fmla="*/ 237 h 350"/>
                <a:gd name="T14" fmla="*/ 176 w 298"/>
                <a:gd name="T15" fmla="*/ 205 h 350"/>
                <a:gd name="T16" fmla="*/ 203 w 298"/>
                <a:gd name="T17" fmla="*/ 173 h 350"/>
                <a:gd name="T18" fmla="*/ 228 w 298"/>
                <a:gd name="T19" fmla="*/ 139 h 350"/>
                <a:gd name="T20" fmla="*/ 251 w 298"/>
                <a:gd name="T21" fmla="*/ 103 h 350"/>
                <a:gd name="T22" fmla="*/ 251 w 298"/>
                <a:gd name="T23" fmla="*/ 103 h 350"/>
                <a:gd name="T24" fmla="*/ 264 w 298"/>
                <a:gd name="T25" fmla="*/ 81 h 350"/>
                <a:gd name="T26" fmla="*/ 275 w 298"/>
                <a:gd name="T27" fmla="*/ 58 h 350"/>
                <a:gd name="T28" fmla="*/ 297 w 298"/>
                <a:gd name="T29" fmla="*/ 12 h 350"/>
                <a:gd name="T30" fmla="*/ 297 w 298"/>
                <a:gd name="T31" fmla="*/ 12 h 350"/>
                <a:gd name="T32" fmla="*/ 298 w 298"/>
                <a:gd name="T33" fmla="*/ 9 h 350"/>
                <a:gd name="T34" fmla="*/ 297 w 298"/>
                <a:gd name="T35" fmla="*/ 5 h 350"/>
                <a:gd name="T36" fmla="*/ 296 w 298"/>
                <a:gd name="T37" fmla="*/ 3 h 350"/>
                <a:gd name="T38" fmla="*/ 293 w 298"/>
                <a:gd name="T39" fmla="*/ 2 h 350"/>
                <a:gd name="T40" fmla="*/ 291 w 298"/>
                <a:gd name="T41" fmla="*/ 0 h 350"/>
                <a:gd name="T42" fmla="*/ 288 w 298"/>
                <a:gd name="T43" fmla="*/ 0 h 350"/>
                <a:gd name="T44" fmla="*/ 286 w 298"/>
                <a:gd name="T45" fmla="*/ 2 h 350"/>
                <a:gd name="T46" fmla="*/ 284 w 298"/>
                <a:gd name="T47" fmla="*/ 4 h 350"/>
                <a:gd name="T48" fmla="*/ 284 w 298"/>
                <a:gd name="T49" fmla="*/ 4 h 350"/>
                <a:gd name="T50" fmla="*/ 265 w 298"/>
                <a:gd name="T51" fmla="*/ 44 h 350"/>
                <a:gd name="T52" fmla="*/ 245 w 298"/>
                <a:gd name="T53" fmla="*/ 82 h 350"/>
                <a:gd name="T54" fmla="*/ 222 w 298"/>
                <a:gd name="T55" fmla="*/ 120 h 350"/>
                <a:gd name="T56" fmla="*/ 198 w 298"/>
                <a:gd name="T57" fmla="*/ 156 h 350"/>
                <a:gd name="T58" fmla="*/ 198 w 298"/>
                <a:gd name="T59" fmla="*/ 156 h 350"/>
                <a:gd name="T60" fmla="*/ 171 w 298"/>
                <a:gd name="T61" fmla="*/ 187 h 350"/>
                <a:gd name="T62" fmla="*/ 143 w 298"/>
                <a:gd name="T63" fmla="*/ 218 h 350"/>
                <a:gd name="T64" fmla="*/ 114 w 298"/>
                <a:gd name="T65" fmla="*/ 247 h 350"/>
                <a:gd name="T66" fmla="*/ 84 w 298"/>
                <a:gd name="T67" fmla="*/ 275 h 350"/>
                <a:gd name="T68" fmla="*/ 84 w 298"/>
                <a:gd name="T69" fmla="*/ 275 h 350"/>
                <a:gd name="T70" fmla="*/ 44 w 298"/>
                <a:gd name="T71" fmla="*/ 307 h 350"/>
                <a:gd name="T72" fmla="*/ 3 w 298"/>
                <a:gd name="T73" fmla="*/ 336 h 350"/>
                <a:gd name="T74" fmla="*/ 3 w 298"/>
                <a:gd name="T75" fmla="*/ 336 h 350"/>
                <a:gd name="T76" fmla="*/ 1 w 298"/>
                <a:gd name="T77" fmla="*/ 339 h 350"/>
                <a:gd name="T78" fmla="*/ 0 w 298"/>
                <a:gd name="T79" fmla="*/ 341 h 350"/>
                <a:gd name="T80" fmla="*/ 0 w 298"/>
                <a:gd name="T81" fmla="*/ 344 h 350"/>
                <a:gd name="T82" fmla="*/ 1 w 298"/>
                <a:gd name="T83" fmla="*/ 347 h 350"/>
                <a:gd name="T84" fmla="*/ 2 w 298"/>
                <a:gd name="T85" fmla="*/ 349 h 350"/>
                <a:gd name="T86" fmla="*/ 5 w 298"/>
                <a:gd name="T87" fmla="*/ 350 h 350"/>
                <a:gd name="T88" fmla="*/ 7 w 298"/>
                <a:gd name="T89" fmla="*/ 350 h 350"/>
                <a:gd name="T90" fmla="*/ 11 w 298"/>
                <a:gd name="T91" fmla="*/ 349 h 350"/>
                <a:gd name="T92" fmla="*/ 11 w 298"/>
                <a:gd name="T93" fmla="*/ 349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8" h="350">
                  <a:moveTo>
                    <a:pt x="11" y="349"/>
                  </a:moveTo>
                  <a:lnTo>
                    <a:pt x="11" y="349"/>
                  </a:lnTo>
                  <a:lnTo>
                    <a:pt x="47" y="324"/>
                  </a:lnTo>
                  <a:lnTo>
                    <a:pt x="82" y="296"/>
                  </a:lnTo>
                  <a:lnTo>
                    <a:pt x="115" y="268"/>
                  </a:lnTo>
                  <a:lnTo>
                    <a:pt x="147" y="237"/>
                  </a:lnTo>
                  <a:lnTo>
                    <a:pt x="147" y="237"/>
                  </a:lnTo>
                  <a:lnTo>
                    <a:pt x="176" y="205"/>
                  </a:lnTo>
                  <a:lnTo>
                    <a:pt x="203" y="173"/>
                  </a:lnTo>
                  <a:lnTo>
                    <a:pt x="228" y="139"/>
                  </a:lnTo>
                  <a:lnTo>
                    <a:pt x="251" y="103"/>
                  </a:lnTo>
                  <a:lnTo>
                    <a:pt x="251" y="103"/>
                  </a:lnTo>
                  <a:lnTo>
                    <a:pt x="264" y="81"/>
                  </a:lnTo>
                  <a:lnTo>
                    <a:pt x="275" y="58"/>
                  </a:lnTo>
                  <a:lnTo>
                    <a:pt x="297" y="12"/>
                  </a:lnTo>
                  <a:lnTo>
                    <a:pt x="297" y="12"/>
                  </a:lnTo>
                  <a:lnTo>
                    <a:pt x="298" y="9"/>
                  </a:lnTo>
                  <a:lnTo>
                    <a:pt x="297" y="5"/>
                  </a:lnTo>
                  <a:lnTo>
                    <a:pt x="296" y="3"/>
                  </a:lnTo>
                  <a:lnTo>
                    <a:pt x="293" y="2"/>
                  </a:lnTo>
                  <a:lnTo>
                    <a:pt x="291" y="0"/>
                  </a:lnTo>
                  <a:lnTo>
                    <a:pt x="288" y="0"/>
                  </a:lnTo>
                  <a:lnTo>
                    <a:pt x="286" y="2"/>
                  </a:lnTo>
                  <a:lnTo>
                    <a:pt x="284" y="4"/>
                  </a:lnTo>
                  <a:lnTo>
                    <a:pt x="284" y="4"/>
                  </a:lnTo>
                  <a:lnTo>
                    <a:pt x="265" y="44"/>
                  </a:lnTo>
                  <a:lnTo>
                    <a:pt x="245" y="82"/>
                  </a:lnTo>
                  <a:lnTo>
                    <a:pt x="222" y="120"/>
                  </a:lnTo>
                  <a:lnTo>
                    <a:pt x="198" y="156"/>
                  </a:lnTo>
                  <a:lnTo>
                    <a:pt x="198" y="156"/>
                  </a:lnTo>
                  <a:lnTo>
                    <a:pt x="171" y="187"/>
                  </a:lnTo>
                  <a:lnTo>
                    <a:pt x="143" y="218"/>
                  </a:lnTo>
                  <a:lnTo>
                    <a:pt x="114" y="247"/>
                  </a:lnTo>
                  <a:lnTo>
                    <a:pt x="84" y="275"/>
                  </a:lnTo>
                  <a:lnTo>
                    <a:pt x="84" y="275"/>
                  </a:lnTo>
                  <a:lnTo>
                    <a:pt x="44" y="307"/>
                  </a:lnTo>
                  <a:lnTo>
                    <a:pt x="3" y="336"/>
                  </a:lnTo>
                  <a:lnTo>
                    <a:pt x="3" y="336"/>
                  </a:lnTo>
                  <a:lnTo>
                    <a:pt x="1" y="339"/>
                  </a:lnTo>
                  <a:lnTo>
                    <a:pt x="0" y="341"/>
                  </a:lnTo>
                  <a:lnTo>
                    <a:pt x="0" y="344"/>
                  </a:lnTo>
                  <a:lnTo>
                    <a:pt x="1" y="347"/>
                  </a:lnTo>
                  <a:lnTo>
                    <a:pt x="2" y="349"/>
                  </a:lnTo>
                  <a:lnTo>
                    <a:pt x="5" y="350"/>
                  </a:lnTo>
                  <a:lnTo>
                    <a:pt x="7" y="350"/>
                  </a:lnTo>
                  <a:lnTo>
                    <a:pt x="11" y="349"/>
                  </a:lnTo>
                  <a:lnTo>
                    <a:pt x="11" y="3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21">
              <a:extLst>
                <a:ext uri="{FF2B5EF4-FFF2-40B4-BE49-F238E27FC236}">
                  <a16:creationId xmlns:a16="http://schemas.microsoft.com/office/drawing/2014/main" id="{611D1755-28A5-44CB-BC60-D1CDE1B91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6" y="2243"/>
              <a:ext cx="24" cy="242"/>
            </a:xfrm>
            <a:custGeom>
              <a:avLst/>
              <a:gdLst>
                <a:gd name="T0" fmla="*/ 33 w 49"/>
                <a:gd name="T1" fmla="*/ 7 h 482"/>
                <a:gd name="T2" fmla="*/ 33 w 49"/>
                <a:gd name="T3" fmla="*/ 7 h 482"/>
                <a:gd name="T4" fmla="*/ 33 w 49"/>
                <a:gd name="T5" fmla="*/ 30 h 482"/>
                <a:gd name="T6" fmla="*/ 32 w 49"/>
                <a:gd name="T7" fmla="*/ 53 h 482"/>
                <a:gd name="T8" fmla="*/ 28 w 49"/>
                <a:gd name="T9" fmla="*/ 100 h 482"/>
                <a:gd name="T10" fmla="*/ 22 w 49"/>
                <a:gd name="T11" fmla="*/ 146 h 482"/>
                <a:gd name="T12" fmla="*/ 16 w 49"/>
                <a:gd name="T13" fmla="*/ 192 h 482"/>
                <a:gd name="T14" fmla="*/ 16 w 49"/>
                <a:gd name="T15" fmla="*/ 192 h 482"/>
                <a:gd name="T16" fmla="*/ 9 w 49"/>
                <a:gd name="T17" fmla="*/ 240 h 482"/>
                <a:gd name="T18" fmla="*/ 4 w 49"/>
                <a:gd name="T19" fmla="*/ 289 h 482"/>
                <a:gd name="T20" fmla="*/ 2 w 49"/>
                <a:gd name="T21" fmla="*/ 313 h 482"/>
                <a:gd name="T22" fmla="*/ 0 w 49"/>
                <a:gd name="T23" fmla="*/ 337 h 482"/>
                <a:gd name="T24" fmla="*/ 2 w 49"/>
                <a:gd name="T25" fmla="*/ 361 h 482"/>
                <a:gd name="T26" fmla="*/ 3 w 49"/>
                <a:gd name="T27" fmla="*/ 385 h 482"/>
                <a:gd name="T28" fmla="*/ 3 w 49"/>
                <a:gd name="T29" fmla="*/ 385 h 482"/>
                <a:gd name="T30" fmla="*/ 5 w 49"/>
                <a:gd name="T31" fmla="*/ 410 h 482"/>
                <a:gd name="T32" fmla="*/ 9 w 49"/>
                <a:gd name="T33" fmla="*/ 433 h 482"/>
                <a:gd name="T34" fmla="*/ 17 w 49"/>
                <a:gd name="T35" fmla="*/ 455 h 482"/>
                <a:gd name="T36" fmla="*/ 26 w 49"/>
                <a:gd name="T37" fmla="*/ 478 h 482"/>
                <a:gd name="T38" fmla="*/ 26 w 49"/>
                <a:gd name="T39" fmla="*/ 478 h 482"/>
                <a:gd name="T40" fmla="*/ 27 w 49"/>
                <a:gd name="T41" fmla="*/ 481 h 482"/>
                <a:gd name="T42" fmla="*/ 30 w 49"/>
                <a:gd name="T43" fmla="*/ 482 h 482"/>
                <a:gd name="T44" fmla="*/ 32 w 49"/>
                <a:gd name="T45" fmla="*/ 482 h 482"/>
                <a:gd name="T46" fmla="*/ 35 w 49"/>
                <a:gd name="T47" fmla="*/ 481 h 482"/>
                <a:gd name="T48" fmla="*/ 37 w 49"/>
                <a:gd name="T49" fmla="*/ 480 h 482"/>
                <a:gd name="T50" fmla="*/ 38 w 49"/>
                <a:gd name="T51" fmla="*/ 477 h 482"/>
                <a:gd name="T52" fmla="*/ 40 w 49"/>
                <a:gd name="T53" fmla="*/ 475 h 482"/>
                <a:gd name="T54" fmla="*/ 38 w 49"/>
                <a:gd name="T55" fmla="*/ 471 h 482"/>
                <a:gd name="T56" fmla="*/ 38 w 49"/>
                <a:gd name="T57" fmla="*/ 471 h 482"/>
                <a:gd name="T58" fmla="*/ 31 w 49"/>
                <a:gd name="T59" fmla="*/ 450 h 482"/>
                <a:gd name="T60" fmla="*/ 24 w 49"/>
                <a:gd name="T61" fmla="*/ 430 h 482"/>
                <a:gd name="T62" fmla="*/ 19 w 49"/>
                <a:gd name="T63" fmla="*/ 408 h 482"/>
                <a:gd name="T64" fmla="*/ 17 w 49"/>
                <a:gd name="T65" fmla="*/ 387 h 482"/>
                <a:gd name="T66" fmla="*/ 16 w 49"/>
                <a:gd name="T67" fmla="*/ 365 h 482"/>
                <a:gd name="T68" fmla="*/ 16 w 49"/>
                <a:gd name="T69" fmla="*/ 342 h 482"/>
                <a:gd name="T70" fmla="*/ 18 w 49"/>
                <a:gd name="T71" fmla="*/ 299 h 482"/>
                <a:gd name="T72" fmla="*/ 18 w 49"/>
                <a:gd name="T73" fmla="*/ 299 h 482"/>
                <a:gd name="T74" fmla="*/ 23 w 49"/>
                <a:gd name="T75" fmla="*/ 250 h 482"/>
                <a:gd name="T76" fmla="*/ 30 w 49"/>
                <a:gd name="T77" fmla="*/ 202 h 482"/>
                <a:gd name="T78" fmla="*/ 36 w 49"/>
                <a:gd name="T79" fmla="*/ 154 h 482"/>
                <a:gd name="T80" fmla="*/ 42 w 49"/>
                <a:gd name="T81" fmla="*/ 105 h 482"/>
                <a:gd name="T82" fmla="*/ 42 w 49"/>
                <a:gd name="T83" fmla="*/ 105 h 482"/>
                <a:gd name="T84" fmla="*/ 47 w 49"/>
                <a:gd name="T85" fmla="*/ 56 h 482"/>
                <a:gd name="T86" fmla="*/ 49 w 49"/>
                <a:gd name="T87" fmla="*/ 32 h 482"/>
                <a:gd name="T88" fmla="*/ 49 w 49"/>
                <a:gd name="T89" fmla="*/ 7 h 482"/>
                <a:gd name="T90" fmla="*/ 49 w 49"/>
                <a:gd name="T91" fmla="*/ 7 h 482"/>
                <a:gd name="T92" fmla="*/ 47 w 49"/>
                <a:gd name="T93" fmla="*/ 4 h 482"/>
                <a:gd name="T94" fmla="*/ 46 w 49"/>
                <a:gd name="T95" fmla="*/ 1 h 482"/>
                <a:gd name="T96" fmla="*/ 43 w 49"/>
                <a:gd name="T97" fmla="*/ 0 h 482"/>
                <a:gd name="T98" fmla="*/ 41 w 49"/>
                <a:gd name="T99" fmla="*/ 0 h 482"/>
                <a:gd name="T100" fmla="*/ 38 w 49"/>
                <a:gd name="T101" fmla="*/ 0 h 482"/>
                <a:gd name="T102" fmla="*/ 36 w 49"/>
                <a:gd name="T103" fmla="*/ 1 h 482"/>
                <a:gd name="T104" fmla="*/ 35 w 49"/>
                <a:gd name="T105" fmla="*/ 4 h 482"/>
                <a:gd name="T106" fmla="*/ 33 w 49"/>
                <a:gd name="T107" fmla="*/ 7 h 482"/>
                <a:gd name="T108" fmla="*/ 33 w 49"/>
                <a:gd name="T109" fmla="*/ 7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9" h="482">
                  <a:moveTo>
                    <a:pt x="33" y="7"/>
                  </a:moveTo>
                  <a:lnTo>
                    <a:pt x="33" y="7"/>
                  </a:lnTo>
                  <a:lnTo>
                    <a:pt x="33" y="30"/>
                  </a:lnTo>
                  <a:lnTo>
                    <a:pt x="32" y="53"/>
                  </a:lnTo>
                  <a:lnTo>
                    <a:pt x="28" y="100"/>
                  </a:lnTo>
                  <a:lnTo>
                    <a:pt x="22" y="146"/>
                  </a:lnTo>
                  <a:lnTo>
                    <a:pt x="16" y="192"/>
                  </a:lnTo>
                  <a:lnTo>
                    <a:pt x="16" y="192"/>
                  </a:lnTo>
                  <a:lnTo>
                    <a:pt x="9" y="240"/>
                  </a:lnTo>
                  <a:lnTo>
                    <a:pt x="4" y="289"/>
                  </a:lnTo>
                  <a:lnTo>
                    <a:pt x="2" y="313"/>
                  </a:lnTo>
                  <a:lnTo>
                    <a:pt x="0" y="337"/>
                  </a:lnTo>
                  <a:lnTo>
                    <a:pt x="2" y="361"/>
                  </a:lnTo>
                  <a:lnTo>
                    <a:pt x="3" y="385"/>
                  </a:lnTo>
                  <a:lnTo>
                    <a:pt x="3" y="385"/>
                  </a:lnTo>
                  <a:lnTo>
                    <a:pt x="5" y="410"/>
                  </a:lnTo>
                  <a:lnTo>
                    <a:pt x="9" y="433"/>
                  </a:lnTo>
                  <a:lnTo>
                    <a:pt x="17" y="455"/>
                  </a:lnTo>
                  <a:lnTo>
                    <a:pt x="26" y="478"/>
                  </a:lnTo>
                  <a:lnTo>
                    <a:pt x="26" y="478"/>
                  </a:lnTo>
                  <a:lnTo>
                    <a:pt x="27" y="481"/>
                  </a:lnTo>
                  <a:lnTo>
                    <a:pt x="30" y="482"/>
                  </a:lnTo>
                  <a:lnTo>
                    <a:pt x="32" y="482"/>
                  </a:lnTo>
                  <a:lnTo>
                    <a:pt x="35" y="481"/>
                  </a:lnTo>
                  <a:lnTo>
                    <a:pt x="37" y="480"/>
                  </a:lnTo>
                  <a:lnTo>
                    <a:pt x="38" y="477"/>
                  </a:lnTo>
                  <a:lnTo>
                    <a:pt x="40" y="475"/>
                  </a:lnTo>
                  <a:lnTo>
                    <a:pt x="38" y="471"/>
                  </a:lnTo>
                  <a:lnTo>
                    <a:pt x="38" y="471"/>
                  </a:lnTo>
                  <a:lnTo>
                    <a:pt x="31" y="450"/>
                  </a:lnTo>
                  <a:lnTo>
                    <a:pt x="24" y="430"/>
                  </a:lnTo>
                  <a:lnTo>
                    <a:pt x="19" y="408"/>
                  </a:lnTo>
                  <a:lnTo>
                    <a:pt x="17" y="387"/>
                  </a:lnTo>
                  <a:lnTo>
                    <a:pt x="16" y="365"/>
                  </a:lnTo>
                  <a:lnTo>
                    <a:pt x="16" y="342"/>
                  </a:lnTo>
                  <a:lnTo>
                    <a:pt x="18" y="299"/>
                  </a:lnTo>
                  <a:lnTo>
                    <a:pt x="18" y="299"/>
                  </a:lnTo>
                  <a:lnTo>
                    <a:pt x="23" y="250"/>
                  </a:lnTo>
                  <a:lnTo>
                    <a:pt x="30" y="202"/>
                  </a:lnTo>
                  <a:lnTo>
                    <a:pt x="36" y="154"/>
                  </a:lnTo>
                  <a:lnTo>
                    <a:pt x="42" y="105"/>
                  </a:lnTo>
                  <a:lnTo>
                    <a:pt x="42" y="105"/>
                  </a:lnTo>
                  <a:lnTo>
                    <a:pt x="47" y="56"/>
                  </a:lnTo>
                  <a:lnTo>
                    <a:pt x="49" y="32"/>
                  </a:lnTo>
                  <a:lnTo>
                    <a:pt x="49" y="7"/>
                  </a:lnTo>
                  <a:lnTo>
                    <a:pt x="49" y="7"/>
                  </a:lnTo>
                  <a:lnTo>
                    <a:pt x="47" y="4"/>
                  </a:lnTo>
                  <a:lnTo>
                    <a:pt x="46" y="1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6" y="1"/>
                  </a:lnTo>
                  <a:lnTo>
                    <a:pt x="35" y="4"/>
                  </a:lnTo>
                  <a:lnTo>
                    <a:pt x="33" y="7"/>
                  </a:lnTo>
                  <a:lnTo>
                    <a:pt x="3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2">
              <a:extLst>
                <a:ext uri="{FF2B5EF4-FFF2-40B4-BE49-F238E27FC236}">
                  <a16:creationId xmlns:a16="http://schemas.microsoft.com/office/drawing/2014/main" id="{2FBC3DE5-0266-2553-8D04-F72AEACD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2188"/>
              <a:ext cx="60" cy="216"/>
            </a:xfrm>
            <a:custGeom>
              <a:avLst/>
              <a:gdLst>
                <a:gd name="T0" fmla="*/ 104 w 121"/>
                <a:gd name="T1" fmla="*/ 8 h 433"/>
                <a:gd name="T2" fmla="*/ 104 w 121"/>
                <a:gd name="T3" fmla="*/ 8 h 433"/>
                <a:gd name="T4" fmla="*/ 106 w 121"/>
                <a:gd name="T5" fmla="*/ 28 h 433"/>
                <a:gd name="T6" fmla="*/ 104 w 121"/>
                <a:gd name="T7" fmla="*/ 48 h 433"/>
                <a:gd name="T8" fmla="*/ 102 w 121"/>
                <a:gd name="T9" fmla="*/ 69 h 433"/>
                <a:gd name="T10" fmla="*/ 99 w 121"/>
                <a:gd name="T11" fmla="*/ 89 h 433"/>
                <a:gd name="T12" fmla="*/ 95 w 121"/>
                <a:gd name="T13" fmla="*/ 109 h 433"/>
                <a:gd name="T14" fmla="*/ 90 w 121"/>
                <a:gd name="T15" fmla="*/ 130 h 433"/>
                <a:gd name="T16" fmla="*/ 79 w 121"/>
                <a:gd name="T17" fmla="*/ 169 h 433"/>
                <a:gd name="T18" fmla="*/ 79 w 121"/>
                <a:gd name="T19" fmla="*/ 169 h 433"/>
                <a:gd name="T20" fmla="*/ 66 w 121"/>
                <a:gd name="T21" fmla="*/ 210 h 433"/>
                <a:gd name="T22" fmla="*/ 51 w 121"/>
                <a:gd name="T23" fmla="*/ 251 h 433"/>
                <a:gd name="T24" fmla="*/ 37 w 121"/>
                <a:gd name="T25" fmla="*/ 291 h 433"/>
                <a:gd name="T26" fmla="*/ 23 w 121"/>
                <a:gd name="T27" fmla="*/ 333 h 433"/>
                <a:gd name="T28" fmla="*/ 23 w 121"/>
                <a:gd name="T29" fmla="*/ 333 h 433"/>
                <a:gd name="T30" fmla="*/ 9 w 121"/>
                <a:gd name="T31" fmla="*/ 378 h 433"/>
                <a:gd name="T32" fmla="*/ 4 w 121"/>
                <a:gd name="T33" fmla="*/ 400 h 433"/>
                <a:gd name="T34" fmla="*/ 0 w 121"/>
                <a:gd name="T35" fmla="*/ 423 h 433"/>
                <a:gd name="T36" fmla="*/ 0 w 121"/>
                <a:gd name="T37" fmla="*/ 423 h 433"/>
                <a:gd name="T38" fmla="*/ 0 w 121"/>
                <a:gd name="T39" fmla="*/ 426 h 433"/>
                <a:gd name="T40" fmla="*/ 1 w 121"/>
                <a:gd name="T41" fmla="*/ 429 h 433"/>
                <a:gd name="T42" fmla="*/ 3 w 121"/>
                <a:gd name="T43" fmla="*/ 431 h 433"/>
                <a:gd name="T44" fmla="*/ 5 w 121"/>
                <a:gd name="T45" fmla="*/ 433 h 433"/>
                <a:gd name="T46" fmla="*/ 8 w 121"/>
                <a:gd name="T47" fmla="*/ 433 h 433"/>
                <a:gd name="T48" fmla="*/ 11 w 121"/>
                <a:gd name="T49" fmla="*/ 431 h 433"/>
                <a:gd name="T50" fmla="*/ 13 w 121"/>
                <a:gd name="T51" fmla="*/ 430 h 433"/>
                <a:gd name="T52" fmla="*/ 14 w 121"/>
                <a:gd name="T53" fmla="*/ 428 h 433"/>
                <a:gd name="T54" fmla="*/ 14 w 121"/>
                <a:gd name="T55" fmla="*/ 428 h 433"/>
                <a:gd name="T56" fmla="*/ 18 w 121"/>
                <a:gd name="T57" fmla="*/ 406 h 433"/>
                <a:gd name="T58" fmla="*/ 23 w 121"/>
                <a:gd name="T59" fmla="*/ 386 h 433"/>
                <a:gd name="T60" fmla="*/ 34 w 121"/>
                <a:gd name="T61" fmla="*/ 344 h 433"/>
                <a:gd name="T62" fmla="*/ 48 w 121"/>
                <a:gd name="T63" fmla="*/ 303 h 433"/>
                <a:gd name="T64" fmla="*/ 64 w 121"/>
                <a:gd name="T65" fmla="*/ 262 h 433"/>
                <a:gd name="T66" fmla="*/ 78 w 121"/>
                <a:gd name="T67" fmla="*/ 221 h 433"/>
                <a:gd name="T68" fmla="*/ 92 w 121"/>
                <a:gd name="T69" fmla="*/ 181 h 433"/>
                <a:gd name="T70" fmla="*/ 103 w 121"/>
                <a:gd name="T71" fmla="*/ 140 h 433"/>
                <a:gd name="T72" fmla="*/ 108 w 121"/>
                <a:gd name="T73" fmla="*/ 120 h 433"/>
                <a:gd name="T74" fmla="*/ 113 w 121"/>
                <a:gd name="T75" fmla="*/ 98 h 433"/>
                <a:gd name="T76" fmla="*/ 113 w 121"/>
                <a:gd name="T77" fmla="*/ 98 h 433"/>
                <a:gd name="T78" fmla="*/ 117 w 121"/>
                <a:gd name="T79" fmla="*/ 75 h 433"/>
                <a:gd name="T80" fmla="*/ 119 w 121"/>
                <a:gd name="T81" fmla="*/ 53 h 433"/>
                <a:gd name="T82" fmla="*/ 121 w 121"/>
                <a:gd name="T83" fmla="*/ 31 h 433"/>
                <a:gd name="T84" fmla="*/ 119 w 121"/>
                <a:gd name="T85" fmla="*/ 8 h 433"/>
                <a:gd name="T86" fmla="*/ 119 w 121"/>
                <a:gd name="T87" fmla="*/ 8 h 433"/>
                <a:gd name="T88" fmla="*/ 118 w 121"/>
                <a:gd name="T89" fmla="*/ 5 h 433"/>
                <a:gd name="T90" fmla="*/ 117 w 121"/>
                <a:gd name="T91" fmla="*/ 3 h 433"/>
                <a:gd name="T92" fmla="*/ 114 w 121"/>
                <a:gd name="T93" fmla="*/ 1 h 433"/>
                <a:gd name="T94" fmla="*/ 112 w 121"/>
                <a:gd name="T95" fmla="*/ 0 h 433"/>
                <a:gd name="T96" fmla="*/ 109 w 121"/>
                <a:gd name="T97" fmla="*/ 1 h 433"/>
                <a:gd name="T98" fmla="*/ 107 w 121"/>
                <a:gd name="T99" fmla="*/ 3 h 433"/>
                <a:gd name="T100" fmla="*/ 104 w 121"/>
                <a:gd name="T101" fmla="*/ 5 h 433"/>
                <a:gd name="T102" fmla="*/ 104 w 121"/>
                <a:gd name="T103" fmla="*/ 8 h 433"/>
                <a:gd name="T104" fmla="*/ 104 w 121"/>
                <a:gd name="T105" fmla="*/ 8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1" h="433">
                  <a:moveTo>
                    <a:pt x="104" y="8"/>
                  </a:moveTo>
                  <a:lnTo>
                    <a:pt x="104" y="8"/>
                  </a:lnTo>
                  <a:lnTo>
                    <a:pt x="106" y="28"/>
                  </a:lnTo>
                  <a:lnTo>
                    <a:pt x="104" y="48"/>
                  </a:lnTo>
                  <a:lnTo>
                    <a:pt x="102" y="69"/>
                  </a:lnTo>
                  <a:lnTo>
                    <a:pt x="99" y="89"/>
                  </a:lnTo>
                  <a:lnTo>
                    <a:pt x="95" y="109"/>
                  </a:lnTo>
                  <a:lnTo>
                    <a:pt x="90" y="130"/>
                  </a:lnTo>
                  <a:lnTo>
                    <a:pt x="79" y="169"/>
                  </a:lnTo>
                  <a:lnTo>
                    <a:pt x="79" y="169"/>
                  </a:lnTo>
                  <a:lnTo>
                    <a:pt x="66" y="210"/>
                  </a:lnTo>
                  <a:lnTo>
                    <a:pt x="51" y="251"/>
                  </a:lnTo>
                  <a:lnTo>
                    <a:pt x="37" y="291"/>
                  </a:lnTo>
                  <a:lnTo>
                    <a:pt x="23" y="333"/>
                  </a:lnTo>
                  <a:lnTo>
                    <a:pt x="23" y="333"/>
                  </a:lnTo>
                  <a:lnTo>
                    <a:pt x="9" y="378"/>
                  </a:lnTo>
                  <a:lnTo>
                    <a:pt x="4" y="400"/>
                  </a:lnTo>
                  <a:lnTo>
                    <a:pt x="0" y="423"/>
                  </a:lnTo>
                  <a:lnTo>
                    <a:pt x="0" y="423"/>
                  </a:lnTo>
                  <a:lnTo>
                    <a:pt x="0" y="426"/>
                  </a:lnTo>
                  <a:lnTo>
                    <a:pt x="1" y="429"/>
                  </a:lnTo>
                  <a:lnTo>
                    <a:pt x="3" y="431"/>
                  </a:lnTo>
                  <a:lnTo>
                    <a:pt x="5" y="433"/>
                  </a:lnTo>
                  <a:lnTo>
                    <a:pt x="8" y="433"/>
                  </a:lnTo>
                  <a:lnTo>
                    <a:pt x="11" y="431"/>
                  </a:lnTo>
                  <a:lnTo>
                    <a:pt x="13" y="430"/>
                  </a:lnTo>
                  <a:lnTo>
                    <a:pt x="14" y="428"/>
                  </a:lnTo>
                  <a:lnTo>
                    <a:pt x="14" y="428"/>
                  </a:lnTo>
                  <a:lnTo>
                    <a:pt x="18" y="406"/>
                  </a:lnTo>
                  <a:lnTo>
                    <a:pt x="23" y="386"/>
                  </a:lnTo>
                  <a:lnTo>
                    <a:pt x="34" y="344"/>
                  </a:lnTo>
                  <a:lnTo>
                    <a:pt x="48" y="303"/>
                  </a:lnTo>
                  <a:lnTo>
                    <a:pt x="64" y="262"/>
                  </a:lnTo>
                  <a:lnTo>
                    <a:pt x="78" y="221"/>
                  </a:lnTo>
                  <a:lnTo>
                    <a:pt x="92" y="181"/>
                  </a:lnTo>
                  <a:lnTo>
                    <a:pt x="103" y="140"/>
                  </a:lnTo>
                  <a:lnTo>
                    <a:pt x="108" y="120"/>
                  </a:lnTo>
                  <a:lnTo>
                    <a:pt x="113" y="98"/>
                  </a:lnTo>
                  <a:lnTo>
                    <a:pt x="113" y="98"/>
                  </a:lnTo>
                  <a:lnTo>
                    <a:pt x="117" y="75"/>
                  </a:lnTo>
                  <a:lnTo>
                    <a:pt x="119" y="53"/>
                  </a:lnTo>
                  <a:lnTo>
                    <a:pt x="121" y="31"/>
                  </a:lnTo>
                  <a:lnTo>
                    <a:pt x="119" y="8"/>
                  </a:lnTo>
                  <a:lnTo>
                    <a:pt x="119" y="8"/>
                  </a:lnTo>
                  <a:lnTo>
                    <a:pt x="118" y="5"/>
                  </a:lnTo>
                  <a:lnTo>
                    <a:pt x="117" y="3"/>
                  </a:lnTo>
                  <a:lnTo>
                    <a:pt x="114" y="1"/>
                  </a:lnTo>
                  <a:lnTo>
                    <a:pt x="112" y="0"/>
                  </a:lnTo>
                  <a:lnTo>
                    <a:pt x="109" y="1"/>
                  </a:lnTo>
                  <a:lnTo>
                    <a:pt x="107" y="3"/>
                  </a:lnTo>
                  <a:lnTo>
                    <a:pt x="104" y="5"/>
                  </a:lnTo>
                  <a:lnTo>
                    <a:pt x="104" y="8"/>
                  </a:lnTo>
                  <a:lnTo>
                    <a:pt x="10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23">
              <a:extLst>
                <a:ext uri="{FF2B5EF4-FFF2-40B4-BE49-F238E27FC236}">
                  <a16:creationId xmlns:a16="http://schemas.microsoft.com/office/drawing/2014/main" id="{9AB807D2-6E4A-0536-C492-FE98E7540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9" y="2152"/>
              <a:ext cx="314" cy="468"/>
            </a:xfrm>
            <a:custGeom>
              <a:avLst/>
              <a:gdLst>
                <a:gd name="T0" fmla="*/ 0 w 628"/>
                <a:gd name="T1" fmla="*/ 8 h 937"/>
                <a:gd name="T2" fmla="*/ 5 w 628"/>
                <a:gd name="T3" fmla="*/ 58 h 937"/>
                <a:gd name="T4" fmla="*/ 17 w 628"/>
                <a:gd name="T5" fmla="*/ 107 h 937"/>
                <a:gd name="T6" fmla="*/ 31 w 628"/>
                <a:gd name="T7" fmla="*/ 157 h 937"/>
                <a:gd name="T8" fmla="*/ 47 w 628"/>
                <a:gd name="T9" fmla="*/ 204 h 937"/>
                <a:gd name="T10" fmla="*/ 93 w 628"/>
                <a:gd name="T11" fmla="*/ 306 h 937"/>
                <a:gd name="T12" fmla="*/ 145 w 628"/>
                <a:gd name="T13" fmla="*/ 404 h 937"/>
                <a:gd name="T14" fmla="*/ 172 w 628"/>
                <a:gd name="T15" fmla="*/ 447 h 937"/>
                <a:gd name="T16" fmla="*/ 228 w 628"/>
                <a:gd name="T17" fmla="*/ 531 h 937"/>
                <a:gd name="T18" fmla="*/ 257 w 628"/>
                <a:gd name="T19" fmla="*/ 573 h 937"/>
                <a:gd name="T20" fmla="*/ 331 w 628"/>
                <a:gd name="T21" fmla="*/ 670 h 937"/>
                <a:gd name="T22" fmla="*/ 412 w 628"/>
                <a:gd name="T23" fmla="*/ 760 h 937"/>
                <a:gd name="T24" fmla="*/ 455 w 628"/>
                <a:gd name="T25" fmla="*/ 802 h 937"/>
                <a:gd name="T26" fmla="*/ 545 w 628"/>
                <a:gd name="T27" fmla="*/ 883 h 937"/>
                <a:gd name="T28" fmla="*/ 594 w 628"/>
                <a:gd name="T29" fmla="*/ 919 h 937"/>
                <a:gd name="T30" fmla="*/ 618 w 628"/>
                <a:gd name="T31" fmla="*/ 936 h 937"/>
                <a:gd name="T32" fmla="*/ 620 w 628"/>
                <a:gd name="T33" fmla="*/ 937 h 937"/>
                <a:gd name="T34" fmla="*/ 626 w 628"/>
                <a:gd name="T35" fmla="*/ 935 h 937"/>
                <a:gd name="T36" fmla="*/ 628 w 628"/>
                <a:gd name="T37" fmla="*/ 931 h 937"/>
                <a:gd name="T38" fmla="*/ 628 w 628"/>
                <a:gd name="T39" fmla="*/ 925 h 937"/>
                <a:gd name="T40" fmla="*/ 626 w 628"/>
                <a:gd name="T41" fmla="*/ 922 h 937"/>
                <a:gd name="T42" fmla="*/ 577 w 628"/>
                <a:gd name="T43" fmla="*/ 888 h 937"/>
                <a:gd name="T44" fmla="*/ 486 w 628"/>
                <a:gd name="T45" fmla="*/ 811 h 937"/>
                <a:gd name="T46" fmla="*/ 442 w 628"/>
                <a:gd name="T47" fmla="*/ 771 h 937"/>
                <a:gd name="T48" fmla="*/ 361 w 628"/>
                <a:gd name="T49" fmla="*/ 681 h 937"/>
                <a:gd name="T50" fmla="*/ 286 w 628"/>
                <a:gd name="T51" fmla="*/ 587 h 937"/>
                <a:gd name="T52" fmla="*/ 257 w 628"/>
                <a:gd name="T53" fmla="*/ 546 h 937"/>
                <a:gd name="T54" fmla="*/ 200 w 628"/>
                <a:gd name="T55" fmla="*/ 462 h 937"/>
                <a:gd name="T56" fmla="*/ 173 w 628"/>
                <a:gd name="T57" fmla="*/ 420 h 937"/>
                <a:gd name="T58" fmla="*/ 120 w 628"/>
                <a:gd name="T59" fmla="*/ 325 h 937"/>
                <a:gd name="T60" fmla="*/ 73 w 628"/>
                <a:gd name="T61" fmla="*/ 227 h 937"/>
                <a:gd name="T62" fmla="*/ 55 w 628"/>
                <a:gd name="T63" fmla="*/ 179 h 937"/>
                <a:gd name="T64" fmla="*/ 38 w 628"/>
                <a:gd name="T65" fmla="*/ 130 h 937"/>
                <a:gd name="T66" fmla="*/ 26 w 628"/>
                <a:gd name="T67" fmla="*/ 81 h 937"/>
                <a:gd name="T68" fmla="*/ 18 w 628"/>
                <a:gd name="T69" fmla="*/ 31 h 937"/>
                <a:gd name="T70" fmla="*/ 15 w 628"/>
                <a:gd name="T71" fmla="*/ 8 h 937"/>
                <a:gd name="T72" fmla="*/ 14 w 628"/>
                <a:gd name="T73" fmla="*/ 4 h 937"/>
                <a:gd name="T74" fmla="*/ 10 w 628"/>
                <a:gd name="T75" fmla="*/ 0 h 937"/>
                <a:gd name="T76" fmla="*/ 5 w 628"/>
                <a:gd name="T77" fmla="*/ 0 h 937"/>
                <a:gd name="T78" fmla="*/ 0 w 628"/>
                <a:gd name="T79" fmla="*/ 4 h 937"/>
                <a:gd name="T80" fmla="*/ 0 w 628"/>
                <a:gd name="T81" fmla="*/ 8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28" h="937">
                  <a:moveTo>
                    <a:pt x="0" y="8"/>
                  </a:moveTo>
                  <a:lnTo>
                    <a:pt x="0" y="8"/>
                  </a:lnTo>
                  <a:lnTo>
                    <a:pt x="3" y="34"/>
                  </a:lnTo>
                  <a:lnTo>
                    <a:pt x="5" y="58"/>
                  </a:lnTo>
                  <a:lnTo>
                    <a:pt x="10" y="83"/>
                  </a:lnTo>
                  <a:lnTo>
                    <a:pt x="17" y="107"/>
                  </a:lnTo>
                  <a:lnTo>
                    <a:pt x="23" y="133"/>
                  </a:lnTo>
                  <a:lnTo>
                    <a:pt x="31" y="157"/>
                  </a:lnTo>
                  <a:lnTo>
                    <a:pt x="47" y="204"/>
                  </a:lnTo>
                  <a:lnTo>
                    <a:pt x="47" y="204"/>
                  </a:lnTo>
                  <a:lnTo>
                    <a:pt x="69" y="256"/>
                  </a:lnTo>
                  <a:lnTo>
                    <a:pt x="93" y="306"/>
                  </a:lnTo>
                  <a:lnTo>
                    <a:pt x="118" y="356"/>
                  </a:lnTo>
                  <a:lnTo>
                    <a:pt x="145" y="404"/>
                  </a:lnTo>
                  <a:lnTo>
                    <a:pt x="145" y="404"/>
                  </a:lnTo>
                  <a:lnTo>
                    <a:pt x="172" y="447"/>
                  </a:lnTo>
                  <a:lnTo>
                    <a:pt x="200" y="490"/>
                  </a:lnTo>
                  <a:lnTo>
                    <a:pt x="228" y="531"/>
                  </a:lnTo>
                  <a:lnTo>
                    <a:pt x="257" y="573"/>
                  </a:lnTo>
                  <a:lnTo>
                    <a:pt x="257" y="573"/>
                  </a:lnTo>
                  <a:lnTo>
                    <a:pt x="294" y="622"/>
                  </a:lnTo>
                  <a:lnTo>
                    <a:pt x="331" y="670"/>
                  </a:lnTo>
                  <a:lnTo>
                    <a:pt x="371" y="716"/>
                  </a:lnTo>
                  <a:lnTo>
                    <a:pt x="412" y="760"/>
                  </a:lnTo>
                  <a:lnTo>
                    <a:pt x="412" y="760"/>
                  </a:lnTo>
                  <a:lnTo>
                    <a:pt x="455" y="802"/>
                  </a:lnTo>
                  <a:lnTo>
                    <a:pt x="500" y="844"/>
                  </a:lnTo>
                  <a:lnTo>
                    <a:pt x="545" y="883"/>
                  </a:lnTo>
                  <a:lnTo>
                    <a:pt x="570" y="900"/>
                  </a:lnTo>
                  <a:lnTo>
                    <a:pt x="594" y="919"/>
                  </a:lnTo>
                  <a:lnTo>
                    <a:pt x="594" y="919"/>
                  </a:lnTo>
                  <a:lnTo>
                    <a:pt x="618" y="936"/>
                  </a:lnTo>
                  <a:lnTo>
                    <a:pt x="618" y="936"/>
                  </a:lnTo>
                  <a:lnTo>
                    <a:pt x="620" y="937"/>
                  </a:lnTo>
                  <a:lnTo>
                    <a:pt x="623" y="937"/>
                  </a:lnTo>
                  <a:lnTo>
                    <a:pt x="626" y="935"/>
                  </a:lnTo>
                  <a:lnTo>
                    <a:pt x="627" y="933"/>
                  </a:lnTo>
                  <a:lnTo>
                    <a:pt x="628" y="931"/>
                  </a:lnTo>
                  <a:lnTo>
                    <a:pt x="628" y="927"/>
                  </a:lnTo>
                  <a:lnTo>
                    <a:pt x="628" y="925"/>
                  </a:lnTo>
                  <a:lnTo>
                    <a:pt x="626" y="922"/>
                  </a:lnTo>
                  <a:lnTo>
                    <a:pt x="626" y="922"/>
                  </a:lnTo>
                  <a:lnTo>
                    <a:pt x="601" y="905"/>
                  </a:lnTo>
                  <a:lnTo>
                    <a:pt x="577" y="888"/>
                  </a:lnTo>
                  <a:lnTo>
                    <a:pt x="530" y="851"/>
                  </a:lnTo>
                  <a:lnTo>
                    <a:pt x="486" y="811"/>
                  </a:lnTo>
                  <a:lnTo>
                    <a:pt x="442" y="771"/>
                  </a:lnTo>
                  <a:lnTo>
                    <a:pt x="442" y="771"/>
                  </a:lnTo>
                  <a:lnTo>
                    <a:pt x="402" y="727"/>
                  </a:lnTo>
                  <a:lnTo>
                    <a:pt x="361" y="681"/>
                  </a:lnTo>
                  <a:lnTo>
                    <a:pt x="323" y="636"/>
                  </a:lnTo>
                  <a:lnTo>
                    <a:pt x="286" y="587"/>
                  </a:lnTo>
                  <a:lnTo>
                    <a:pt x="286" y="587"/>
                  </a:lnTo>
                  <a:lnTo>
                    <a:pt x="257" y="546"/>
                  </a:lnTo>
                  <a:lnTo>
                    <a:pt x="228" y="506"/>
                  </a:lnTo>
                  <a:lnTo>
                    <a:pt x="200" y="462"/>
                  </a:lnTo>
                  <a:lnTo>
                    <a:pt x="173" y="420"/>
                  </a:lnTo>
                  <a:lnTo>
                    <a:pt x="173" y="420"/>
                  </a:lnTo>
                  <a:lnTo>
                    <a:pt x="145" y="373"/>
                  </a:lnTo>
                  <a:lnTo>
                    <a:pt x="120" y="325"/>
                  </a:lnTo>
                  <a:lnTo>
                    <a:pt x="95" y="277"/>
                  </a:lnTo>
                  <a:lnTo>
                    <a:pt x="73" y="227"/>
                  </a:lnTo>
                  <a:lnTo>
                    <a:pt x="73" y="227"/>
                  </a:lnTo>
                  <a:lnTo>
                    <a:pt x="55" y="179"/>
                  </a:lnTo>
                  <a:lnTo>
                    <a:pt x="46" y="154"/>
                  </a:lnTo>
                  <a:lnTo>
                    <a:pt x="38" y="130"/>
                  </a:lnTo>
                  <a:lnTo>
                    <a:pt x="31" y="106"/>
                  </a:lnTo>
                  <a:lnTo>
                    <a:pt x="26" y="81"/>
                  </a:lnTo>
                  <a:lnTo>
                    <a:pt x="21" y="56"/>
                  </a:lnTo>
                  <a:lnTo>
                    <a:pt x="18" y="31"/>
                  </a:lnTo>
                  <a:lnTo>
                    <a:pt x="18" y="31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4">
              <a:extLst>
                <a:ext uri="{FF2B5EF4-FFF2-40B4-BE49-F238E27FC236}">
                  <a16:creationId xmlns:a16="http://schemas.microsoft.com/office/drawing/2014/main" id="{F36ECBC6-0033-DE47-8402-8FCB6351F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3" y="2732"/>
              <a:ext cx="422" cy="640"/>
            </a:xfrm>
            <a:custGeom>
              <a:avLst/>
              <a:gdLst>
                <a:gd name="T0" fmla="*/ 1 w 844"/>
                <a:gd name="T1" fmla="*/ 11 h 1280"/>
                <a:gd name="T2" fmla="*/ 36 w 844"/>
                <a:gd name="T3" fmla="*/ 80 h 1280"/>
                <a:gd name="T4" fmla="*/ 99 w 844"/>
                <a:gd name="T5" fmla="*/ 221 h 1280"/>
                <a:gd name="T6" fmla="*/ 130 w 844"/>
                <a:gd name="T7" fmla="*/ 293 h 1280"/>
                <a:gd name="T8" fmla="*/ 163 w 844"/>
                <a:gd name="T9" fmla="*/ 359 h 1280"/>
                <a:gd name="T10" fmla="*/ 235 w 844"/>
                <a:gd name="T11" fmla="*/ 488 h 1280"/>
                <a:gd name="T12" fmla="*/ 275 w 844"/>
                <a:gd name="T13" fmla="*/ 551 h 1280"/>
                <a:gd name="T14" fmla="*/ 356 w 844"/>
                <a:gd name="T15" fmla="*/ 675 h 1280"/>
                <a:gd name="T16" fmla="*/ 441 w 844"/>
                <a:gd name="T17" fmla="*/ 797 h 1280"/>
                <a:gd name="T18" fmla="*/ 526 w 844"/>
                <a:gd name="T19" fmla="*/ 916 h 1280"/>
                <a:gd name="T20" fmla="*/ 614 w 844"/>
                <a:gd name="T21" fmla="*/ 1035 h 1280"/>
                <a:gd name="T22" fmla="*/ 660 w 844"/>
                <a:gd name="T23" fmla="*/ 1091 h 1280"/>
                <a:gd name="T24" fmla="*/ 755 w 844"/>
                <a:gd name="T25" fmla="*/ 1200 h 1280"/>
                <a:gd name="T26" fmla="*/ 806 w 844"/>
                <a:gd name="T27" fmla="*/ 1252 h 1280"/>
                <a:gd name="T28" fmla="*/ 831 w 844"/>
                <a:gd name="T29" fmla="*/ 1278 h 1280"/>
                <a:gd name="T30" fmla="*/ 836 w 844"/>
                <a:gd name="T31" fmla="*/ 1280 h 1280"/>
                <a:gd name="T32" fmla="*/ 841 w 844"/>
                <a:gd name="T33" fmla="*/ 1278 h 1280"/>
                <a:gd name="T34" fmla="*/ 844 w 844"/>
                <a:gd name="T35" fmla="*/ 1273 h 1280"/>
                <a:gd name="T36" fmla="*/ 843 w 844"/>
                <a:gd name="T37" fmla="*/ 1268 h 1280"/>
                <a:gd name="T38" fmla="*/ 791 w 844"/>
                <a:gd name="T39" fmla="*/ 1216 h 1280"/>
                <a:gd name="T40" fmla="*/ 694 w 844"/>
                <a:gd name="T41" fmla="*/ 1107 h 1280"/>
                <a:gd name="T42" fmla="*/ 647 w 844"/>
                <a:gd name="T43" fmla="*/ 1053 h 1280"/>
                <a:gd name="T44" fmla="*/ 559 w 844"/>
                <a:gd name="T45" fmla="*/ 937 h 1280"/>
                <a:gd name="T46" fmla="*/ 474 w 844"/>
                <a:gd name="T47" fmla="*/ 817 h 1280"/>
                <a:gd name="T48" fmla="*/ 389 w 844"/>
                <a:gd name="T49" fmla="*/ 695 h 1280"/>
                <a:gd name="T50" fmla="*/ 306 w 844"/>
                <a:gd name="T51" fmla="*/ 572 h 1280"/>
                <a:gd name="T52" fmla="*/ 267 w 844"/>
                <a:gd name="T53" fmla="*/ 510 h 1280"/>
                <a:gd name="T54" fmla="*/ 192 w 844"/>
                <a:gd name="T55" fmla="*/ 383 h 1280"/>
                <a:gd name="T56" fmla="*/ 159 w 844"/>
                <a:gd name="T57" fmla="*/ 317 h 1280"/>
                <a:gd name="T58" fmla="*/ 142 w 844"/>
                <a:gd name="T59" fmla="*/ 284 h 1280"/>
                <a:gd name="T60" fmla="*/ 128 w 844"/>
                <a:gd name="T61" fmla="*/ 249 h 1280"/>
                <a:gd name="T62" fmla="*/ 97 w 844"/>
                <a:gd name="T63" fmla="*/ 179 h 1280"/>
                <a:gd name="T64" fmla="*/ 65 w 844"/>
                <a:gd name="T65" fmla="*/ 108 h 1280"/>
                <a:gd name="T66" fmla="*/ 32 w 844"/>
                <a:gd name="T67" fmla="*/ 38 h 1280"/>
                <a:gd name="T68" fmla="*/ 15 w 844"/>
                <a:gd name="T69" fmla="*/ 4 h 1280"/>
                <a:gd name="T70" fmla="*/ 13 w 844"/>
                <a:gd name="T71" fmla="*/ 1 h 1280"/>
                <a:gd name="T72" fmla="*/ 8 w 844"/>
                <a:gd name="T73" fmla="*/ 0 h 1280"/>
                <a:gd name="T74" fmla="*/ 3 w 844"/>
                <a:gd name="T75" fmla="*/ 3 h 1280"/>
                <a:gd name="T76" fmla="*/ 0 w 844"/>
                <a:gd name="T77" fmla="*/ 8 h 1280"/>
                <a:gd name="T78" fmla="*/ 1 w 844"/>
                <a:gd name="T79" fmla="*/ 11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4" h="1280">
                  <a:moveTo>
                    <a:pt x="1" y="11"/>
                  </a:moveTo>
                  <a:lnTo>
                    <a:pt x="1" y="11"/>
                  </a:lnTo>
                  <a:lnTo>
                    <a:pt x="19" y="46"/>
                  </a:lnTo>
                  <a:lnTo>
                    <a:pt x="36" y="80"/>
                  </a:lnTo>
                  <a:lnTo>
                    <a:pt x="67" y="150"/>
                  </a:lnTo>
                  <a:lnTo>
                    <a:pt x="99" y="221"/>
                  </a:lnTo>
                  <a:lnTo>
                    <a:pt x="130" y="293"/>
                  </a:lnTo>
                  <a:lnTo>
                    <a:pt x="130" y="293"/>
                  </a:lnTo>
                  <a:lnTo>
                    <a:pt x="146" y="326"/>
                  </a:lnTo>
                  <a:lnTo>
                    <a:pt x="163" y="359"/>
                  </a:lnTo>
                  <a:lnTo>
                    <a:pt x="197" y="424"/>
                  </a:lnTo>
                  <a:lnTo>
                    <a:pt x="235" y="488"/>
                  </a:lnTo>
                  <a:lnTo>
                    <a:pt x="275" y="551"/>
                  </a:lnTo>
                  <a:lnTo>
                    <a:pt x="275" y="551"/>
                  </a:lnTo>
                  <a:lnTo>
                    <a:pt x="315" y="614"/>
                  </a:lnTo>
                  <a:lnTo>
                    <a:pt x="356" y="675"/>
                  </a:lnTo>
                  <a:lnTo>
                    <a:pt x="441" y="797"/>
                  </a:lnTo>
                  <a:lnTo>
                    <a:pt x="441" y="797"/>
                  </a:lnTo>
                  <a:lnTo>
                    <a:pt x="483" y="857"/>
                  </a:lnTo>
                  <a:lnTo>
                    <a:pt x="526" y="916"/>
                  </a:lnTo>
                  <a:lnTo>
                    <a:pt x="569" y="976"/>
                  </a:lnTo>
                  <a:lnTo>
                    <a:pt x="614" y="1035"/>
                  </a:lnTo>
                  <a:lnTo>
                    <a:pt x="614" y="1035"/>
                  </a:lnTo>
                  <a:lnTo>
                    <a:pt x="660" y="1091"/>
                  </a:lnTo>
                  <a:lnTo>
                    <a:pt x="707" y="1147"/>
                  </a:lnTo>
                  <a:lnTo>
                    <a:pt x="755" y="1200"/>
                  </a:lnTo>
                  <a:lnTo>
                    <a:pt x="806" y="1252"/>
                  </a:lnTo>
                  <a:lnTo>
                    <a:pt x="806" y="1252"/>
                  </a:lnTo>
                  <a:lnTo>
                    <a:pt x="831" y="1278"/>
                  </a:lnTo>
                  <a:lnTo>
                    <a:pt x="831" y="1278"/>
                  </a:lnTo>
                  <a:lnTo>
                    <a:pt x="834" y="1279"/>
                  </a:lnTo>
                  <a:lnTo>
                    <a:pt x="836" y="1280"/>
                  </a:lnTo>
                  <a:lnTo>
                    <a:pt x="840" y="1279"/>
                  </a:lnTo>
                  <a:lnTo>
                    <a:pt x="841" y="1278"/>
                  </a:lnTo>
                  <a:lnTo>
                    <a:pt x="844" y="1275"/>
                  </a:lnTo>
                  <a:lnTo>
                    <a:pt x="844" y="1273"/>
                  </a:lnTo>
                  <a:lnTo>
                    <a:pt x="844" y="1270"/>
                  </a:lnTo>
                  <a:lnTo>
                    <a:pt x="843" y="1268"/>
                  </a:lnTo>
                  <a:lnTo>
                    <a:pt x="843" y="1268"/>
                  </a:lnTo>
                  <a:lnTo>
                    <a:pt x="791" y="1216"/>
                  </a:lnTo>
                  <a:lnTo>
                    <a:pt x="741" y="1162"/>
                  </a:lnTo>
                  <a:lnTo>
                    <a:pt x="694" y="1107"/>
                  </a:lnTo>
                  <a:lnTo>
                    <a:pt x="647" y="1053"/>
                  </a:lnTo>
                  <a:lnTo>
                    <a:pt x="647" y="1053"/>
                  </a:lnTo>
                  <a:lnTo>
                    <a:pt x="602" y="994"/>
                  </a:lnTo>
                  <a:lnTo>
                    <a:pt x="559" y="937"/>
                  </a:lnTo>
                  <a:lnTo>
                    <a:pt x="516" y="877"/>
                  </a:lnTo>
                  <a:lnTo>
                    <a:pt x="474" y="817"/>
                  </a:lnTo>
                  <a:lnTo>
                    <a:pt x="474" y="817"/>
                  </a:lnTo>
                  <a:lnTo>
                    <a:pt x="389" y="695"/>
                  </a:lnTo>
                  <a:lnTo>
                    <a:pt x="347" y="634"/>
                  </a:lnTo>
                  <a:lnTo>
                    <a:pt x="306" y="572"/>
                  </a:lnTo>
                  <a:lnTo>
                    <a:pt x="306" y="572"/>
                  </a:lnTo>
                  <a:lnTo>
                    <a:pt x="267" y="510"/>
                  </a:lnTo>
                  <a:lnTo>
                    <a:pt x="229" y="447"/>
                  </a:lnTo>
                  <a:lnTo>
                    <a:pt x="192" y="383"/>
                  </a:lnTo>
                  <a:lnTo>
                    <a:pt x="175" y="350"/>
                  </a:lnTo>
                  <a:lnTo>
                    <a:pt x="159" y="317"/>
                  </a:lnTo>
                  <a:lnTo>
                    <a:pt x="159" y="317"/>
                  </a:lnTo>
                  <a:lnTo>
                    <a:pt x="142" y="284"/>
                  </a:lnTo>
                  <a:lnTo>
                    <a:pt x="128" y="249"/>
                  </a:lnTo>
                  <a:lnTo>
                    <a:pt x="128" y="249"/>
                  </a:lnTo>
                  <a:lnTo>
                    <a:pt x="112" y="214"/>
                  </a:lnTo>
                  <a:lnTo>
                    <a:pt x="97" y="179"/>
                  </a:lnTo>
                  <a:lnTo>
                    <a:pt x="97" y="179"/>
                  </a:lnTo>
                  <a:lnTo>
                    <a:pt x="65" y="108"/>
                  </a:lnTo>
                  <a:lnTo>
                    <a:pt x="48" y="73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25">
              <a:extLst>
                <a:ext uri="{FF2B5EF4-FFF2-40B4-BE49-F238E27FC236}">
                  <a16:creationId xmlns:a16="http://schemas.microsoft.com/office/drawing/2014/main" id="{21639329-B823-2247-D3A9-EE0C5A24C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1" y="2688"/>
              <a:ext cx="45" cy="212"/>
            </a:xfrm>
            <a:custGeom>
              <a:avLst/>
              <a:gdLst>
                <a:gd name="T0" fmla="*/ 22 w 90"/>
                <a:gd name="T1" fmla="*/ 413 h 423"/>
                <a:gd name="T2" fmla="*/ 22 w 90"/>
                <a:gd name="T3" fmla="*/ 413 h 423"/>
                <a:gd name="T4" fmla="*/ 18 w 90"/>
                <a:gd name="T5" fmla="*/ 394 h 423"/>
                <a:gd name="T6" fmla="*/ 15 w 90"/>
                <a:gd name="T7" fmla="*/ 375 h 423"/>
                <a:gd name="T8" fmla="*/ 14 w 90"/>
                <a:gd name="T9" fmla="*/ 354 h 423"/>
                <a:gd name="T10" fmla="*/ 15 w 90"/>
                <a:gd name="T11" fmla="*/ 335 h 423"/>
                <a:gd name="T12" fmla="*/ 15 w 90"/>
                <a:gd name="T13" fmla="*/ 315 h 423"/>
                <a:gd name="T14" fmla="*/ 18 w 90"/>
                <a:gd name="T15" fmla="*/ 296 h 423"/>
                <a:gd name="T16" fmla="*/ 23 w 90"/>
                <a:gd name="T17" fmla="*/ 256 h 423"/>
                <a:gd name="T18" fmla="*/ 23 w 90"/>
                <a:gd name="T19" fmla="*/ 256 h 423"/>
                <a:gd name="T20" fmla="*/ 31 w 90"/>
                <a:gd name="T21" fmla="*/ 214 h 423"/>
                <a:gd name="T22" fmla="*/ 41 w 90"/>
                <a:gd name="T23" fmla="*/ 174 h 423"/>
                <a:gd name="T24" fmla="*/ 52 w 90"/>
                <a:gd name="T25" fmla="*/ 132 h 423"/>
                <a:gd name="T26" fmla="*/ 65 w 90"/>
                <a:gd name="T27" fmla="*/ 91 h 423"/>
                <a:gd name="T28" fmla="*/ 65 w 90"/>
                <a:gd name="T29" fmla="*/ 91 h 423"/>
                <a:gd name="T30" fmla="*/ 90 w 90"/>
                <a:gd name="T31" fmla="*/ 9 h 423"/>
                <a:gd name="T32" fmla="*/ 90 w 90"/>
                <a:gd name="T33" fmla="*/ 9 h 423"/>
                <a:gd name="T34" fmla="*/ 90 w 90"/>
                <a:gd name="T35" fmla="*/ 6 h 423"/>
                <a:gd name="T36" fmla="*/ 89 w 90"/>
                <a:gd name="T37" fmla="*/ 3 h 423"/>
                <a:gd name="T38" fmla="*/ 88 w 90"/>
                <a:gd name="T39" fmla="*/ 2 h 423"/>
                <a:gd name="T40" fmla="*/ 85 w 90"/>
                <a:gd name="T41" fmla="*/ 0 h 423"/>
                <a:gd name="T42" fmla="*/ 83 w 90"/>
                <a:gd name="T43" fmla="*/ 0 h 423"/>
                <a:gd name="T44" fmla="*/ 79 w 90"/>
                <a:gd name="T45" fmla="*/ 0 h 423"/>
                <a:gd name="T46" fmla="*/ 78 w 90"/>
                <a:gd name="T47" fmla="*/ 3 h 423"/>
                <a:gd name="T48" fmla="*/ 75 w 90"/>
                <a:gd name="T49" fmla="*/ 6 h 423"/>
                <a:gd name="T50" fmla="*/ 75 w 90"/>
                <a:gd name="T51" fmla="*/ 6 h 423"/>
                <a:gd name="T52" fmla="*/ 51 w 90"/>
                <a:gd name="T53" fmla="*/ 83 h 423"/>
                <a:gd name="T54" fmla="*/ 40 w 90"/>
                <a:gd name="T55" fmla="*/ 123 h 423"/>
                <a:gd name="T56" fmla="*/ 28 w 90"/>
                <a:gd name="T57" fmla="*/ 162 h 423"/>
                <a:gd name="T58" fmla="*/ 28 w 90"/>
                <a:gd name="T59" fmla="*/ 162 h 423"/>
                <a:gd name="T60" fmla="*/ 18 w 90"/>
                <a:gd name="T61" fmla="*/ 203 h 423"/>
                <a:gd name="T62" fmla="*/ 9 w 90"/>
                <a:gd name="T63" fmla="*/ 246 h 423"/>
                <a:gd name="T64" fmla="*/ 3 w 90"/>
                <a:gd name="T65" fmla="*/ 288 h 423"/>
                <a:gd name="T66" fmla="*/ 1 w 90"/>
                <a:gd name="T67" fmla="*/ 310 h 423"/>
                <a:gd name="T68" fmla="*/ 0 w 90"/>
                <a:gd name="T69" fmla="*/ 331 h 423"/>
                <a:gd name="T70" fmla="*/ 0 w 90"/>
                <a:gd name="T71" fmla="*/ 331 h 423"/>
                <a:gd name="T72" fmla="*/ 0 w 90"/>
                <a:gd name="T73" fmla="*/ 353 h 423"/>
                <a:gd name="T74" fmla="*/ 0 w 90"/>
                <a:gd name="T75" fmla="*/ 375 h 423"/>
                <a:gd name="T76" fmla="*/ 3 w 90"/>
                <a:gd name="T77" fmla="*/ 396 h 423"/>
                <a:gd name="T78" fmla="*/ 7 w 90"/>
                <a:gd name="T79" fmla="*/ 418 h 423"/>
                <a:gd name="T80" fmla="*/ 7 w 90"/>
                <a:gd name="T81" fmla="*/ 418 h 423"/>
                <a:gd name="T82" fmla="*/ 8 w 90"/>
                <a:gd name="T83" fmla="*/ 420 h 423"/>
                <a:gd name="T84" fmla="*/ 10 w 90"/>
                <a:gd name="T85" fmla="*/ 422 h 423"/>
                <a:gd name="T86" fmla="*/ 13 w 90"/>
                <a:gd name="T87" fmla="*/ 423 h 423"/>
                <a:gd name="T88" fmla="*/ 15 w 90"/>
                <a:gd name="T89" fmla="*/ 423 h 423"/>
                <a:gd name="T90" fmla="*/ 18 w 90"/>
                <a:gd name="T91" fmla="*/ 422 h 423"/>
                <a:gd name="T92" fmla="*/ 20 w 90"/>
                <a:gd name="T93" fmla="*/ 419 h 423"/>
                <a:gd name="T94" fmla="*/ 22 w 90"/>
                <a:gd name="T95" fmla="*/ 417 h 423"/>
                <a:gd name="T96" fmla="*/ 22 w 90"/>
                <a:gd name="T97" fmla="*/ 413 h 423"/>
                <a:gd name="T98" fmla="*/ 22 w 90"/>
                <a:gd name="T99" fmla="*/ 413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" h="423">
                  <a:moveTo>
                    <a:pt x="22" y="413"/>
                  </a:moveTo>
                  <a:lnTo>
                    <a:pt x="22" y="413"/>
                  </a:lnTo>
                  <a:lnTo>
                    <a:pt x="18" y="394"/>
                  </a:lnTo>
                  <a:lnTo>
                    <a:pt x="15" y="375"/>
                  </a:lnTo>
                  <a:lnTo>
                    <a:pt x="14" y="354"/>
                  </a:lnTo>
                  <a:lnTo>
                    <a:pt x="15" y="335"/>
                  </a:lnTo>
                  <a:lnTo>
                    <a:pt x="15" y="315"/>
                  </a:lnTo>
                  <a:lnTo>
                    <a:pt x="18" y="296"/>
                  </a:lnTo>
                  <a:lnTo>
                    <a:pt x="23" y="256"/>
                  </a:lnTo>
                  <a:lnTo>
                    <a:pt x="23" y="256"/>
                  </a:lnTo>
                  <a:lnTo>
                    <a:pt x="31" y="214"/>
                  </a:lnTo>
                  <a:lnTo>
                    <a:pt x="41" y="174"/>
                  </a:lnTo>
                  <a:lnTo>
                    <a:pt x="52" y="132"/>
                  </a:lnTo>
                  <a:lnTo>
                    <a:pt x="65" y="91"/>
                  </a:lnTo>
                  <a:lnTo>
                    <a:pt x="65" y="91"/>
                  </a:lnTo>
                  <a:lnTo>
                    <a:pt x="90" y="9"/>
                  </a:lnTo>
                  <a:lnTo>
                    <a:pt x="90" y="9"/>
                  </a:lnTo>
                  <a:lnTo>
                    <a:pt x="90" y="6"/>
                  </a:lnTo>
                  <a:lnTo>
                    <a:pt x="89" y="3"/>
                  </a:lnTo>
                  <a:lnTo>
                    <a:pt x="88" y="2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8" y="3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51" y="83"/>
                  </a:lnTo>
                  <a:lnTo>
                    <a:pt x="40" y="123"/>
                  </a:lnTo>
                  <a:lnTo>
                    <a:pt x="28" y="162"/>
                  </a:lnTo>
                  <a:lnTo>
                    <a:pt x="28" y="162"/>
                  </a:lnTo>
                  <a:lnTo>
                    <a:pt x="18" y="203"/>
                  </a:lnTo>
                  <a:lnTo>
                    <a:pt x="9" y="246"/>
                  </a:lnTo>
                  <a:lnTo>
                    <a:pt x="3" y="288"/>
                  </a:lnTo>
                  <a:lnTo>
                    <a:pt x="1" y="310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53"/>
                  </a:lnTo>
                  <a:lnTo>
                    <a:pt x="0" y="375"/>
                  </a:lnTo>
                  <a:lnTo>
                    <a:pt x="3" y="396"/>
                  </a:lnTo>
                  <a:lnTo>
                    <a:pt x="7" y="418"/>
                  </a:lnTo>
                  <a:lnTo>
                    <a:pt x="7" y="418"/>
                  </a:lnTo>
                  <a:lnTo>
                    <a:pt x="8" y="420"/>
                  </a:lnTo>
                  <a:lnTo>
                    <a:pt x="10" y="422"/>
                  </a:lnTo>
                  <a:lnTo>
                    <a:pt x="13" y="423"/>
                  </a:lnTo>
                  <a:lnTo>
                    <a:pt x="15" y="423"/>
                  </a:lnTo>
                  <a:lnTo>
                    <a:pt x="18" y="422"/>
                  </a:lnTo>
                  <a:lnTo>
                    <a:pt x="20" y="419"/>
                  </a:lnTo>
                  <a:lnTo>
                    <a:pt x="22" y="417"/>
                  </a:lnTo>
                  <a:lnTo>
                    <a:pt x="22" y="413"/>
                  </a:lnTo>
                  <a:lnTo>
                    <a:pt x="22" y="4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26">
              <a:extLst>
                <a:ext uri="{FF2B5EF4-FFF2-40B4-BE49-F238E27FC236}">
                  <a16:creationId xmlns:a16="http://schemas.microsoft.com/office/drawing/2014/main" id="{3BAA26B2-A274-371B-5CF3-3C509D2FC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3" y="1427"/>
              <a:ext cx="47" cy="53"/>
            </a:xfrm>
            <a:custGeom>
              <a:avLst/>
              <a:gdLst>
                <a:gd name="T0" fmla="*/ 94 w 94"/>
                <a:gd name="T1" fmla="*/ 53 h 106"/>
                <a:gd name="T2" fmla="*/ 94 w 94"/>
                <a:gd name="T3" fmla="*/ 53 h 106"/>
                <a:gd name="T4" fmla="*/ 93 w 94"/>
                <a:gd name="T5" fmla="*/ 64 h 106"/>
                <a:gd name="T6" fmla="*/ 91 w 94"/>
                <a:gd name="T7" fmla="*/ 74 h 106"/>
                <a:gd name="T8" fmla="*/ 86 w 94"/>
                <a:gd name="T9" fmla="*/ 83 h 106"/>
                <a:gd name="T10" fmla="*/ 80 w 94"/>
                <a:gd name="T11" fmla="*/ 90 h 106"/>
                <a:gd name="T12" fmla="*/ 73 w 94"/>
                <a:gd name="T13" fmla="*/ 97 h 106"/>
                <a:gd name="T14" fmla="*/ 65 w 94"/>
                <a:gd name="T15" fmla="*/ 102 h 106"/>
                <a:gd name="T16" fmla="*/ 56 w 94"/>
                <a:gd name="T17" fmla="*/ 104 h 106"/>
                <a:gd name="T18" fmla="*/ 47 w 94"/>
                <a:gd name="T19" fmla="*/ 106 h 106"/>
                <a:gd name="T20" fmla="*/ 47 w 94"/>
                <a:gd name="T21" fmla="*/ 106 h 106"/>
                <a:gd name="T22" fmla="*/ 37 w 94"/>
                <a:gd name="T23" fmla="*/ 104 h 106"/>
                <a:gd name="T24" fmla="*/ 28 w 94"/>
                <a:gd name="T25" fmla="*/ 102 h 106"/>
                <a:gd name="T26" fmla="*/ 21 w 94"/>
                <a:gd name="T27" fmla="*/ 97 h 106"/>
                <a:gd name="T28" fmla="*/ 14 w 94"/>
                <a:gd name="T29" fmla="*/ 90 h 106"/>
                <a:gd name="T30" fmla="*/ 8 w 94"/>
                <a:gd name="T31" fmla="*/ 83 h 106"/>
                <a:gd name="T32" fmla="*/ 4 w 94"/>
                <a:gd name="T33" fmla="*/ 74 h 106"/>
                <a:gd name="T34" fmla="*/ 2 w 94"/>
                <a:gd name="T35" fmla="*/ 64 h 106"/>
                <a:gd name="T36" fmla="*/ 0 w 94"/>
                <a:gd name="T37" fmla="*/ 53 h 106"/>
                <a:gd name="T38" fmla="*/ 0 w 94"/>
                <a:gd name="T39" fmla="*/ 53 h 106"/>
                <a:gd name="T40" fmla="*/ 2 w 94"/>
                <a:gd name="T41" fmla="*/ 42 h 106"/>
                <a:gd name="T42" fmla="*/ 4 w 94"/>
                <a:gd name="T43" fmla="*/ 32 h 106"/>
                <a:gd name="T44" fmla="*/ 8 w 94"/>
                <a:gd name="T45" fmla="*/ 23 h 106"/>
                <a:gd name="T46" fmla="*/ 14 w 94"/>
                <a:gd name="T47" fmla="*/ 15 h 106"/>
                <a:gd name="T48" fmla="*/ 21 w 94"/>
                <a:gd name="T49" fmla="*/ 9 h 106"/>
                <a:gd name="T50" fmla="*/ 28 w 94"/>
                <a:gd name="T51" fmla="*/ 4 h 106"/>
                <a:gd name="T52" fmla="*/ 37 w 94"/>
                <a:gd name="T53" fmla="*/ 1 h 106"/>
                <a:gd name="T54" fmla="*/ 47 w 94"/>
                <a:gd name="T55" fmla="*/ 0 h 106"/>
                <a:gd name="T56" fmla="*/ 47 w 94"/>
                <a:gd name="T57" fmla="*/ 0 h 106"/>
                <a:gd name="T58" fmla="*/ 56 w 94"/>
                <a:gd name="T59" fmla="*/ 1 h 106"/>
                <a:gd name="T60" fmla="*/ 65 w 94"/>
                <a:gd name="T61" fmla="*/ 4 h 106"/>
                <a:gd name="T62" fmla="*/ 73 w 94"/>
                <a:gd name="T63" fmla="*/ 9 h 106"/>
                <a:gd name="T64" fmla="*/ 80 w 94"/>
                <a:gd name="T65" fmla="*/ 15 h 106"/>
                <a:gd name="T66" fmla="*/ 86 w 94"/>
                <a:gd name="T67" fmla="*/ 23 h 106"/>
                <a:gd name="T68" fmla="*/ 91 w 94"/>
                <a:gd name="T69" fmla="*/ 32 h 106"/>
                <a:gd name="T70" fmla="*/ 93 w 94"/>
                <a:gd name="T71" fmla="*/ 42 h 106"/>
                <a:gd name="T72" fmla="*/ 94 w 94"/>
                <a:gd name="T73" fmla="*/ 53 h 106"/>
                <a:gd name="T74" fmla="*/ 94 w 94"/>
                <a:gd name="T75" fmla="*/ 5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106">
                  <a:moveTo>
                    <a:pt x="94" y="53"/>
                  </a:moveTo>
                  <a:lnTo>
                    <a:pt x="94" y="53"/>
                  </a:lnTo>
                  <a:lnTo>
                    <a:pt x="93" y="64"/>
                  </a:lnTo>
                  <a:lnTo>
                    <a:pt x="91" y="74"/>
                  </a:lnTo>
                  <a:lnTo>
                    <a:pt x="86" y="83"/>
                  </a:lnTo>
                  <a:lnTo>
                    <a:pt x="80" y="90"/>
                  </a:lnTo>
                  <a:lnTo>
                    <a:pt x="73" y="97"/>
                  </a:lnTo>
                  <a:lnTo>
                    <a:pt x="65" y="102"/>
                  </a:lnTo>
                  <a:lnTo>
                    <a:pt x="56" y="104"/>
                  </a:lnTo>
                  <a:lnTo>
                    <a:pt x="47" y="106"/>
                  </a:lnTo>
                  <a:lnTo>
                    <a:pt x="47" y="106"/>
                  </a:lnTo>
                  <a:lnTo>
                    <a:pt x="37" y="104"/>
                  </a:lnTo>
                  <a:lnTo>
                    <a:pt x="28" y="102"/>
                  </a:lnTo>
                  <a:lnTo>
                    <a:pt x="21" y="97"/>
                  </a:lnTo>
                  <a:lnTo>
                    <a:pt x="14" y="90"/>
                  </a:lnTo>
                  <a:lnTo>
                    <a:pt x="8" y="83"/>
                  </a:lnTo>
                  <a:lnTo>
                    <a:pt x="4" y="74"/>
                  </a:lnTo>
                  <a:lnTo>
                    <a:pt x="2" y="6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2" y="42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1" y="9"/>
                  </a:lnTo>
                  <a:lnTo>
                    <a:pt x="28" y="4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6" y="1"/>
                  </a:lnTo>
                  <a:lnTo>
                    <a:pt x="65" y="4"/>
                  </a:lnTo>
                  <a:lnTo>
                    <a:pt x="73" y="9"/>
                  </a:lnTo>
                  <a:lnTo>
                    <a:pt x="80" y="15"/>
                  </a:lnTo>
                  <a:lnTo>
                    <a:pt x="86" y="23"/>
                  </a:lnTo>
                  <a:lnTo>
                    <a:pt x="91" y="32"/>
                  </a:lnTo>
                  <a:lnTo>
                    <a:pt x="93" y="42"/>
                  </a:lnTo>
                  <a:lnTo>
                    <a:pt x="94" y="53"/>
                  </a:lnTo>
                  <a:lnTo>
                    <a:pt x="94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27">
              <a:extLst>
                <a:ext uri="{FF2B5EF4-FFF2-40B4-BE49-F238E27FC236}">
                  <a16:creationId xmlns:a16="http://schemas.microsoft.com/office/drawing/2014/main" id="{4AA84138-05E1-58E5-AC46-5A624F87F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" y="1420"/>
              <a:ext cx="47" cy="53"/>
            </a:xfrm>
            <a:custGeom>
              <a:avLst/>
              <a:gdLst>
                <a:gd name="T0" fmla="*/ 94 w 94"/>
                <a:gd name="T1" fmla="*/ 53 h 106"/>
                <a:gd name="T2" fmla="*/ 94 w 94"/>
                <a:gd name="T3" fmla="*/ 53 h 106"/>
                <a:gd name="T4" fmla="*/ 93 w 94"/>
                <a:gd name="T5" fmla="*/ 64 h 106"/>
                <a:gd name="T6" fmla="*/ 90 w 94"/>
                <a:gd name="T7" fmla="*/ 74 h 106"/>
                <a:gd name="T8" fmla="*/ 85 w 94"/>
                <a:gd name="T9" fmla="*/ 83 h 106"/>
                <a:gd name="T10" fmla="*/ 80 w 94"/>
                <a:gd name="T11" fmla="*/ 90 h 106"/>
                <a:gd name="T12" fmla="*/ 73 w 94"/>
                <a:gd name="T13" fmla="*/ 97 h 106"/>
                <a:gd name="T14" fmla="*/ 65 w 94"/>
                <a:gd name="T15" fmla="*/ 102 h 106"/>
                <a:gd name="T16" fmla="*/ 56 w 94"/>
                <a:gd name="T17" fmla="*/ 104 h 106"/>
                <a:gd name="T18" fmla="*/ 47 w 94"/>
                <a:gd name="T19" fmla="*/ 106 h 106"/>
                <a:gd name="T20" fmla="*/ 47 w 94"/>
                <a:gd name="T21" fmla="*/ 106 h 106"/>
                <a:gd name="T22" fmla="*/ 37 w 94"/>
                <a:gd name="T23" fmla="*/ 104 h 106"/>
                <a:gd name="T24" fmla="*/ 28 w 94"/>
                <a:gd name="T25" fmla="*/ 102 h 106"/>
                <a:gd name="T26" fmla="*/ 20 w 94"/>
                <a:gd name="T27" fmla="*/ 97 h 106"/>
                <a:gd name="T28" fmla="*/ 14 w 94"/>
                <a:gd name="T29" fmla="*/ 90 h 106"/>
                <a:gd name="T30" fmla="*/ 8 w 94"/>
                <a:gd name="T31" fmla="*/ 83 h 106"/>
                <a:gd name="T32" fmla="*/ 4 w 94"/>
                <a:gd name="T33" fmla="*/ 74 h 106"/>
                <a:gd name="T34" fmla="*/ 1 w 94"/>
                <a:gd name="T35" fmla="*/ 64 h 106"/>
                <a:gd name="T36" fmla="*/ 0 w 94"/>
                <a:gd name="T37" fmla="*/ 53 h 106"/>
                <a:gd name="T38" fmla="*/ 0 w 94"/>
                <a:gd name="T39" fmla="*/ 53 h 106"/>
                <a:gd name="T40" fmla="*/ 1 w 94"/>
                <a:gd name="T41" fmla="*/ 42 h 106"/>
                <a:gd name="T42" fmla="*/ 4 w 94"/>
                <a:gd name="T43" fmla="*/ 33 h 106"/>
                <a:gd name="T44" fmla="*/ 8 w 94"/>
                <a:gd name="T45" fmla="*/ 24 h 106"/>
                <a:gd name="T46" fmla="*/ 14 w 94"/>
                <a:gd name="T47" fmla="*/ 17 h 106"/>
                <a:gd name="T48" fmla="*/ 20 w 94"/>
                <a:gd name="T49" fmla="*/ 9 h 106"/>
                <a:gd name="T50" fmla="*/ 28 w 94"/>
                <a:gd name="T51" fmla="*/ 5 h 106"/>
                <a:gd name="T52" fmla="*/ 37 w 94"/>
                <a:gd name="T53" fmla="*/ 1 h 106"/>
                <a:gd name="T54" fmla="*/ 47 w 94"/>
                <a:gd name="T55" fmla="*/ 0 h 106"/>
                <a:gd name="T56" fmla="*/ 47 w 94"/>
                <a:gd name="T57" fmla="*/ 0 h 106"/>
                <a:gd name="T58" fmla="*/ 56 w 94"/>
                <a:gd name="T59" fmla="*/ 1 h 106"/>
                <a:gd name="T60" fmla="*/ 65 w 94"/>
                <a:gd name="T61" fmla="*/ 5 h 106"/>
                <a:gd name="T62" fmla="*/ 73 w 94"/>
                <a:gd name="T63" fmla="*/ 9 h 106"/>
                <a:gd name="T64" fmla="*/ 80 w 94"/>
                <a:gd name="T65" fmla="*/ 17 h 106"/>
                <a:gd name="T66" fmla="*/ 85 w 94"/>
                <a:gd name="T67" fmla="*/ 24 h 106"/>
                <a:gd name="T68" fmla="*/ 90 w 94"/>
                <a:gd name="T69" fmla="*/ 33 h 106"/>
                <a:gd name="T70" fmla="*/ 93 w 94"/>
                <a:gd name="T71" fmla="*/ 42 h 106"/>
                <a:gd name="T72" fmla="*/ 94 w 94"/>
                <a:gd name="T73" fmla="*/ 53 h 106"/>
                <a:gd name="T74" fmla="*/ 94 w 94"/>
                <a:gd name="T75" fmla="*/ 5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106">
                  <a:moveTo>
                    <a:pt x="94" y="53"/>
                  </a:moveTo>
                  <a:lnTo>
                    <a:pt x="94" y="53"/>
                  </a:lnTo>
                  <a:lnTo>
                    <a:pt x="93" y="64"/>
                  </a:lnTo>
                  <a:lnTo>
                    <a:pt x="90" y="74"/>
                  </a:lnTo>
                  <a:lnTo>
                    <a:pt x="85" y="83"/>
                  </a:lnTo>
                  <a:lnTo>
                    <a:pt x="80" y="90"/>
                  </a:lnTo>
                  <a:lnTo>
                    <a:pt x="73" y="97"/>
                  </a:lnTo>
                  <a:lnTo>
                    <a:pt x="65" y="102"/>
                  </a:lnTo>
                  <a:lnTo>
                    <a:pt x="56" y="104"/>
                  </a:lnTo>
                  <a:lnTo>
                    <a:pt x="47" y="106"/>
                  </a:lnTo>
                  <a:lnTo>
                    <a:pt x="47" y="106"/>
                  </a:lnTo>
                  <a:lnTo>
                    <a:pt x="37" y="104"/>
                  </a:lnTo>
                  <a:lnTo>
                    <a:pt x="28" y="102"/>
                  </a:lnTo>
                  <a:lnTo>
                    <a:pt x="20" y="97"/>
                  </a:lnTo>
                  <a:lnTo>
                    <a:pt x="14" y="90"/>
                  </a:lnTo>
                  <a:lnTo>
                    <a:pt x="8" y="83"/>
                  </a:lnTo>
                  <a:lnTo>
                    <a:pt x="4" y="74"/>
                  </a:lnTo>
                  <a:lnTo>
                    <a:pt x="1" y="6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42"/>
                  </a:lnTo>
                  <a:lnTo>
                    <a:pt x="4" y="33"/>
                  </a:lnTo>
                  <a:lnTo>
                    <a:pt x="8" y="24"/>
                  </a:lnTo>
                  <a:lnTo>
                    <a:pt x="14" y="17"/>
                  </a:lnTo>
                  <a:lnTo>
                    <a:pt x="20" y="9"/>
                  </a:lnTo>
                  <a:lnTo>
                    <a:pt x="28" y="5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6" y="1"/>
                  </a:lnTo>
                  <a:lnTo>
                    <a:pt x="65" y="5"/>
                  </a:lnTo>
                  <a:lnTo>
                    <a:pt x="73" y="9"/>
                  </a:lnTo>
                  <a:lnTo>
                    <a:pt x="80" y="17"/>
                  </a:lnTo>
                  <a:lnTo>
                    <a:pt x="85" y="24"/>
                  </a:lnTo>
                  <a:lnTo>
                    <a:pt x="90" y="33"/>
                  </a:lnTo>
                  <a:lnTo>
                    <a:pt x="93" y="42"/>
                  </a:lnTo>
                  <a:lnTo>
                    <a:pt x="94" y="53"/>
                  </a:lnTo>
                  <a:lnTo>
                    <a:pt x="94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28">
              <a:extLst>
                <a:ext uri="{FF2B5EF4-FFF2-40B4-BE49-F238E27FC236}">
                  <a16:creationId xmlns:a16="http://schemas.microsoft.com/office/drawing/2014/main" id="{B2769988-C554-0CD8-FB6B-C476B6016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620"/>
              <a:ext cx="47" cy="53"/>
            </a:xfrm>
            <a:custGeom>
              <a:avLst/>
              <a:gdLst>
                <a:gd name="T0" fmla="*/ 93 w 93"/>
                <a:gd name="T1" fmla="*/ 52 h 105"/>
                <a:gd name="T2" fmla="*/ 93 w 93"/>
                <a:gd name="T3" fmla="*/ 52 h 105"/>
                <a:gd name="T4" fmla="*/ 93 w 93"/>
                <a:gd name="T5" fmla="*/ 62 h 105"/>
                <a:gd name="T6" fmla="*/ 90 w 93"/>
                <a:gd name="T7" fmla="*/ 72 h 105"/>
                <a:gd name="T8" fmla="*/ 85 w 93"/>
                <a:gd name="T9" fmla="*/ 81 h 105"/>
                <a:gd name="T10" fmla="*/ 80 w 93"/>
                <a:gd name="T11" fmla="*/ 89 h 105"/>
                <a:gd name="T12" fmla="*/ 72 w 93"/>
                <a:gd name="T13" fmla="*/ 95 h 105"/>
                <a:gd name="T14" fmla="*/ 65 w 93"/>
                <a:gd name="T15" fmla="*/ 100 h 105"/>
                <a:gd name="T16" fmla="*/ 56 w 93"/>
                <a:gd name="T17" fmla="*/ 104 h 105"/>
                <a:gd name="T18" fmla="*/ 46 w 93"/>
                <a:gd name="T19" fmla="*/ 105 h 105"/>
                <a:gd name="T20" fmla="*/ 46 w 93"/>
                <a:gd name="T21" fmla="*/ 105 h 105"/>
                <a:gd name="T22" fmla="*/ 37 w 93"/>
                <a:gd name="T23" fmla="*/ 104 h 105"/>
                <a:gd name="T24" fmla="*/ 28 w 93"/>
                <a:gd name="T25" fmla="*/ 100 h 105"/>
                <a:gd name="T26" fmla="*/ 20 w 93"/>
                <a:gd name="T27" fmla="*/ 95 h 105"/>
                <a:gd name="T28" fmla="*/ 13 w 93"/>
                <a:gd name="T29" fmla="*/ 89 h 105"/>
                <a:gd name="T30" fmla="*/ 8 w 93"/>
                <a:gd name="T31" fmla="*/ 81 h 105"/>
                <a:gd name="T32" fmla="*/ 2 w 93"/>
                <a:gd name="T33" fmla="*/ 72 h 105"/>
                <a:gd name="T34" fmla="*/ 0 w 93"/>
                <a:gd name="T35" fmla="*/ 62 h 105"/>
                <a:gd name="T36" fmla="*/ 0 w 93"/>
                <a:gd name="T37" fmla="*/ 52 h 105"/>
                <a:gd name="T38" fmla="*/ 0 w 93"/>
                <a:gd name="T39" fmla="*/ 52 h 105"/>
                <a:gd name="T40" fmla="*/ 0 w 93"/>
                <a:gd name="T41" fmla="*/ 42 h 105"/>
                <a:gd name="T42" fmla="*/ 2 w 93"/>
                <a:gd name="T43" fmla="*/ 31 h 105"/>
                <a:gd name="T44" fmla="*/ 8 w 93"/>
                <a:gd name="T45" fmla="*/ 23 h 105"/>
                <a:gd name="T46" fmla="*/ 13 w 93"/>
                <a:gd name="T47" fmla="*/ 15 h 105"/>
                <a:gd name="T48" fmla="*/ 20 w 93"/>
                <a:gd name="T49" fmla="*/ 9 h 105"/>
                <a:gd name="T50" fmla="*/ 28 w 93"/>
                <a:gd name="T51" fmla="*/ 3 h 105"/>
                <a:gd name="T52" fmla="*/ 37 w 93"/>
                <a:gd name="T53" fmla="*/ 1 h 105"/>
                <a:gd name="T54" fmla="*/ 46 w 93"/>
                <a:gd name="T55" fmla="*/ 0 h 105"/>
                <a:gd name="T56" fmla="*/ 46 w 93"/>
                <a:gd name="T57" fmla="*/ 0 h 105"/>
                <a:gd name="T58" fmla="*/ 56 w 93"/>
                <a:gd name="T59" fmla="*/ 1 h 105"/>
                <a:gd name="T60" fmla="*/ 65 w 93"/>
                <a:gd name="T61" fmla="*/ 3 h 105"/>
                <a:gd name="T62" fmla="*/ 72 w 93"/>
                <a:gd name="T63" fmla="*/ 9 h 105"/>
                <a:gd name="T64" fmla="*/ 80 w 93"/>
                <a:gd name="T65" fmla="*/ 15 h 105"/>
                <a:gd name="T66" fmla="*/ 85 w 93"/>
                <a:gd name="T67" fmla="*/ 23 h 105"/>
                <a:gd name="T68" fmla="*/ 90 w 93"/>
                <a:gd name="T69" fmla="*/ 31 h 105"/>
                <a:gd name="T70" fmla="*/ 93 w 93"/>
                <a:gd name="T71" fmla="*/ 42 h 105"/>
                <a:gd name="T72" fmla="*/ 93 w 93"/>
                <a:gd name="T73" fmla="*/ 52 h 105"/>
                <a:gd name="T74" fmla="*/ 93 w 93"/>
                <a:gd name="T75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3" h="105">
                  <a:moveTo>
                    <a:pt x="93" y="52"/>
                  </a:moveTo>
                  <a:lnTo>
                    <a:pt x="93" y="52"/>
                  </a:lnTo>
                  <a:lnTo>
                    <a:pt x="93" y="62"/>
                  </a:lnTo>
                  <a:lnTo>
                    <a:pt x="90" y="72"/>
                  </a:lnTo>
                  <a:lnTo>
                    <a:pt x="85" y="81"/>
                  </a:lnTo>
                  <a:lnTo>
                    <a:pt x="80" y="89"/>
                  </a:lnTo>
                  <a:lnTo>
                    <a:pt x="72" y="95"/>
                  </a:lnTo>
                  <a:lnTo>
                    <a:pt x="65" y="100"/>
                  </a:lnTo>
                  <a:lnTo>
                    <a:pt x="56" y="104"/>
                  </a:lnTo>
                  <a:lnTo>
                    <a:pt x="46" y="105"/>
                  </a:lnTo>
                  <a:lnTo>
                    <a:pt x="46" y="105"/>
                  </a:lnTo>
                  <a:lnTo>
                    <a:pt x="37" y="104"/>
                  </a:lnTo>
                  <a:lnTo>
                    <a:pt x="28" y="100"/>
                  </a:lnTo>
                  <a:lnTo>
                    <a:pt x="20" y="95"/>
                  </a:lnTo>
                  <a:lnTo>
                    <a:pt x="13" y="89"/>
                  </a:lnTo>
                  <a:lnTo>
                    <a:pt x="8" y="81"/>
                  </a:lnTo>
                  <a:lnTo>
                    <a:pt x="2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2" y="31"/>
                  </a:lnTo>
                  <a:lnTo>
                    <a:pt x="8" y="23"/>
                  </a:lnTo>
                  <a:lnTo>
                    <a:pt x="13" y="15"/>
                  </a:lnTo>
                  <a:lnTo>
                    <a:pt x="20" y="9"/>
                  </a:lnTo>
                  <a:lnTo>
                    <a:pt x="28" y="3"/>
                  </a:lnTo>
                  <a:lnTo>
                    <a:pt x="37" y="1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6" y="1"/>
                  </a:lnTo>
                  <a:lnTo>
                    <a:pt x="65" y="3"/>
                  </a:lnTo>
                  <a:lnTo>
                    <a:pt x="72" y="9"/>
                  </a:lnTo>
                  <a:lnTo>
                    <a:pt x="80" y="15"/>
                  </a:lnTo>
                  <a:lnTo>
                    <a:pt x="85" y="23"/>
                  </a:lnTo>
                  <a:lnTo>
                    <a:pt x="90" y="31"/>
                  </a:lnTo>
                  <a:lnTo>
                    <a:pt x="93" y="42"/>
                  </a:lnTo>
                  <a:lnTo>
                    <a:pt x="93" y="52"/>
                  </a:lnTo>
                  <a:lnTo>
                    <a:pt x="93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29">
              <a:extLst>
                <a:ext uri="{FF2B5EF4-FFF2-40B4-BE49-F238E27FC236}">
                  <a16:creationId xmlns:a16="http://schemas.microsoft.com/office/drawing/2014/main" id="{B6ED2253-7D78-0184-F00E-7A8F4C7B0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" y="1620"/>
              <a:ext cx="46" cy="53"/>
            </a:xfrm>
            <a:custGeom>
              <a:avLst/>
              <a:gdLst>
                <a:gd name="T0" fmla="*/ 92 w 92"/>
                <a:gd name="T1" fmla="*/ 52 h 105"/>
                <a:gd name="T2" fmla="*/ 92 w 92"/>
                <a:gd name="T3" fmla="*/ 52 h 105"/>
                <a:gd name="T4" fmla="*/ 92 w 92"/>
                <a:gd name="T5" fmla="*/ 62 h 105"/>
                <a:gd name="T6" fmla="*/ 89 w 92"/>
                <a:gd name="T7" fmla="*/ 72 h 105"/>
                <a:gd name="T8" fmla="*/ 85 w 92"/>
                <a:gd name="T9" fmla="*/ 81 h 105"/>
                <a:gd name="T10" fmla="*/ 80 w 92"/>
                <a:gd name="T11" fmla="*/ 89 h 105"/>
                <a:gd name="T12" fmla="*/ 72 w 92"/>
                <a:gd name="T13" fmla="*/ 95 h 105"/>
                <a:gd name="T14" fmla="*/ 64 w 92"/>
                <a:gd name="T15" fmla="*/ 100 h 105"/>
                <a:gd name="T16" fmla="*/ 56 w 92"/>
                <a:gd name="T17" fmla="*/ 104 h 105"/>
                <a:gd name="T18" fmla="*/ 45 w 92"/>
                <a:gd name="T19" fmla="*/ 105 h 105"/>
                <a:gd name="T20" fmla="*/ 45 w 92"/>
                <a:gd name="T21" fmla="*/ 105 h 105"/>
                <a:gd name="T22" fmla="*/ 36 w 92"/>
                <a:gd name="T23" fmla="*/ 104 h 105"/>
                <a:gd name="T24" fmla="*/ 28 w 92"/>
                <a:gd name="T25" fmla="*/ 100 h 105"/>
                <a:gd name="T26" fmla="*/ 20 w 92"/>
                <a:gd name="T27" fmla="*/ 95 h 105"/>
                <a:gd name="T28" fmla="*/ 12 w 92"/>
                <a:gd name="T29" fmla="*/ 89 h 105"/>
                <a:gd name="T30" fmla="*/ 7 w 92"/>
                <a:gd name="T31" fmla="*/ 81 h 105"/>
                <a:gd name="T32" fmla="*/ 2 w 92"/>
                <a:gd name="T33" fmla="*/ 72 h 105"/>
                <a:gd name="T34" fmla="*/ 0 w 92"/>
                <a:gd name="T35" fmla="*/ 62 h 105"/>
                <a:gd name="T36" fmla="*/ 0 w 92"/>
                <a:gd name="T37" fmla="*/ 52 h 105"/>
                <a:gd name="T38" fmla="*/ 0 w 92"/>
                <a:gd name="T39" fmla="*/ 52 h 105"/>
                <a:gd name="T40" fmla="*/ 0 w 92"/>
                <a:gd name="T41" fmla="*/ 42 h 105"/>
                <a:gd name="T42" fmla="*/ 2 w 92"/>
                <a:gd name="T43" fmla="*/ 31 h 105"/>
                <a:gd name="T44" fmla="*/ 7 w 92"/>
                <a:gd name="T45" fmla="*/ 23 h 105"/>
                <a:gd name="T46" fmla="*/ 12 w 92"/>
                <a:gd name="T47" fmla="*/ 15 h 105"/>
                <a:gd name="T48" fmla="*/ 20 w 92"/>
                <a:gd name="T49" fmla="*/ 9 h 105"/>
                <a:gd name="T50" fmla="*/ 28 w 92"/>
                <a:gd name="T51" fmla="*/ 3 h 105"/>
                <a:gd name="T52" fmla="*/ 36 w 92"/>
                <a:gd name="T53" fmla="*/ 1 h 105"/>
                <a:gd name="T54" fmla="*/ 45 w 92"/>
                <a:gd name="T55" fmla="*/ 0 h 105"/>
                <a:gd name="T56" fmla="*/ 45 w 92"/>
                <a:gd name="T57" fmla="*/ 0 h 105"/>
                <a:gd name="T58" fmla="*/ 56 w 92"/>
                <a:gd name="T59" fmla="*/ 1 h 105"/>
                <a:gd name="T60" fmla="*/ 64 w 92"/>
                <a:gd name="T61" fmla="*/ 3 h 105"/>
                <a:gd name="T62" fmla="*/ 72 w 92"/>
                <a:gd name="T63" fmla="*/ 9 h 105"/>
                <a:gd name="T64" fmla="*/ 80 w 92"/>
                <a:gd name="T65" fmla="*/ 15 h 105"/>
                <a:gd name="T66" fmla="*/ 85 w 92"/>
                <a:gd name="T67" fmla="*/ 23 h 105"/>
                <a:gd name="T68" fmla="*/ 89 w 92"/>
                <a:gd name="T69" fmla="*/ 31 h 105"/>
                <a:gd name="T70" fmla="*/ 92 w 92"/>
                <a:gd name="T71" fmla="*/ 42 h 105"/>
                <a:gd name="T72" fmla="*/ 92 w 92"/>
                <a:gd name="T73" fmla="*/ 52 h 105"/>
                <a:gd name="T74" fmla="*/ 92 w 92"/>
                <a:gd name="T75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105">
                  <a:moveTo>
                    <a:pt x="92" y="52"/>
                  </a:moveTo>
                  <a:lnTo>
                    <a:pt x="92" y="52"/>
                  </a:lnTo>
                  <a:lnTo>
                    <a:pt x="92" y="62"/>
                  </a:lnTo>
                  <a:lnTo>
                    <a:pt x="89" y="72"/>
                  </a:lnTo>
                  <a:lnTo>
                    <a:pt x="85" y="81"/>
                  </a:lnTo>
                  <a:lnTo>
                    <a:pt x="80" y="89"/>
                  </a:lnTo>
                  <a:lnTo>
                    <a:pt x="72" y="95"/>
                  </a:lnTo>
                  <a:lnTo>
                    <a:pt x="64" y="100"/>
                  </a:lnTo>
                  <a:lnTo>
                    <a:pt x="56" y="104"/>
                  </a:lnTo>
                  <a:lnTo>
                    <a:pt x="45" y="105"/>
                  </a:lnTo>
                  <a:lnTo>
                    <a:pt x="45" y="105"/>
                  </a:lnTo>
                  <a:lnTo>
                    <a:pt x="36" y="104"/>
                  </a:lnTo>
                  <a:lnTo>
                    <a:pt x="28" y="100"/>
                  </a:lnTo>
                  <a:lnTo>
                    <a:pt x="20" y="95"/>
                  </a:lnTo>
                  <a:lnTo>
                    <a:pt x="12" y="89"/>
                  </a:lnTo>
                  <a:lnTo>
                    <a:pt x="7" y="81"/>
                  </a:lnTo>
                  <a:lnTo>
                    <a:pt x="2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2" y="15"/>
                  </a:lnTo>
                  <a:lnTo>
                    <a:pt x="20" y="9"/>
                  </a:lnTo>
                  <a:lnTo>
                    <a:pt x="28" y="3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6" y="1"/>
                  </a:lnTo>
                  <a:lnTo>
                    <a:pt x="64" y="3"/>
                  </a:lnTo>
                  <a:lnTo>
                    <a:pt x="72" y="9"/>
                  </a:lnTo>
                  <a:lnTo>
                    <a:pt x="80" y="15"/>
                  </a:lnTo>
                  <a:lnTo>
                    <a:pt x="85" y="23"/>
                  </a:lnTo>
                  <a:lnTo>
                    <a:pt x="89" y="31"/>
                  </a:lnTo>
                  <a:lnTo>
                    <a:pt x="92" y="42"/>
                  </a:lnTo>
                  <a:lnTo>
                    <a:pt x="92" y="52"/>
                  </a:lnTo>
                  <a:lnTo>
                    <a:pt x="92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30">
              <a:extLst>
                <a:ext uri="{FF2B5EF4-FFF2-40B4-BE49-F238E27FC236}">
                  <a16:creationId xmlns:a16="http://schemas.microsoft.com/office/drawing/2014/main" id="{58C1FCFD-A8A8-FF4C-6F1B-C105F38B0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9" y="1788"/>
              <a:ext cx="41" cy="62"/>
            </a:xfrm>
            <a:custGeom>
              <a:avLst/>
              <a:gdLst>
                <a:gd name="T0" fmla="*/ 82 w 82"/>
                <a:gd name="T1" fmla="*/ 62 h 123"/>
                <a:gd name="T2" fmla="*/ 82 w 82"/>
                <a:gd name="T3" fmla="*/ 62 h 123"/>
                <a:gd name="T4" fmla="*/ 81 w 82"/>
                <a:gd name="T5" fmla="*/ 75 h 123"/>
                <a:gd name="T6" fmla="*/ 79 w 82"/>
                <a:gd name="T7" fmla="*/ 86 h 123"/>
                <a:gd name="T8" fmla="*/ 75 w 82"/>
                <a:gd name="T9" fmla="*/ 96 h 123"/>
                <a:gd name="T10" fmla="*/ 70 w 82"/>
                <a:gd name="T11" fmla="*/ 105 h 123"/>
                <a:gd name="T12" fmla="*/ 63 w 82"/>
                <a:gd name="T13" fmla="*/ 113 h 123"/>
                <a:gd name="T14" fmla="*/ 57 w 82"/>
                <a:gd name="T15" fmla="*/ 118 h 123"/>
                <a:gd name="T16" fmla="*/ 49 w 82"/>
                <a:gd name="T17" fmla="*/ 122 h 123"/>
                <a:gd name="T18" fmla="*/ 40 w 82"/>
                <a:gd name="T19" fmla="*/ 123 h 123"/>
                <a:gd name="T20" fmla="*/ 40 w 82"/>
                <a:gd name="T21" fmla="*/ 123 h 123"/>
                <a:gd name="T22" fmla="*/ 33 w 82"/>
                <a:gd name="T23" fmla="*/ 122 h 123"/>
                <a:gd name="T24" fmla="*/ 25 w 82"/>
                <a:gd name="T25" fmla="*/ 118 h 123"/>
                <a:gd name="T26" fmla="*/ 18 w 82"/>
                <a:gd name="T27" fmla="*/ 113 h 123"/>
                <a:gd name="T28" fmla="*/ 12 w 82"/>
                <a:gd name="T29" fmla="*/ 105 h 123"/>
                <a:gd name="T30" fmla="*/ 7 w 82"/>
                <a:gd name="T31" fmla="*/ 96 h 123"/>
                <a:gd name="T32" fmla="*/ 4 w 82"/>
                <a:gd name="T33" fmla="*/ 86 h 123"/>
                <a:gd name="T34" fmla="*/ 1 w 82"/>
                <a:gd name="T35" fmla="*/ 75 h 123"/>
                <a:gd name="T36" fmla="*/ 0 w 82"/>
                <a:gd name="T37" fmla="*/ 62 h 123"/>
                <a:gd name="T38" fmla="*/ 0 w 82"/>
                <a:gd name="T39" fmla="*/ 62 h 123"/>
                <a:gd name="T40" fmla="*/ 1 w 82"/>
                <a:gd name="T41" fmla="*/ 49 h 123"/>
                <a:gd name="T42" fmla="*/ 4 w 82"/>
                <a:gd name="T43" fmla="*/ 38 h 123"/>
                <a:gd name="T44" fmla="*/ 7 w 82"/>
                <a:gd name="T45" fmla="*/ 28 h 123"/>
                <a:gd name="T46" fmla="*/ 12 w 82"/>
                <a:gd name="T47" fmla="*/ 19 h 123"/>
                <a:gd name="T48" fmla="*/ 18 w 82"/>
                <a:gd name="T49" fmla="*/ 11 h 123"/>
                <a:gd name="T50" fmla="*/ 25 w 82"/>
                <a:gd name="T51" fmla="*/ 5 h 123"/>
                <a:gd name="T52" fmla="*/ 33 w 82"/>
                <a:gd name="T53" fmla="*/ 1 h 123"/>
                <a:gd name="T54" fmla="*/ 40 w 82"/>
                <a:gd name="T55" fmla="*/ 0 h 123"/>
                <a:gd name="T56" fmla="*/ 40 w 82"/>
                <a:gd name="T57" fmla="*/ 0 h 123"/>
                <a:gd name="T58" fmla="*/ 49 w 82"/>
                <a:gd name="T59" fmla="*/ 1 h 123"/>
                <a:gd name="T60" fmla="*/ 57 w 82"/>
                <a:gd name="T61" fmla="*/ 5 h 123"/>
                <a:gd name="T62" fmla="*/ 63 w 82"/>
                <a:gd name="T63" fmla="*/ 11 h 123"/>
                <a:gd name="T64" fmla="*/ 70 w 82"/>
                <a:gd name="T65" fmla="*/ 19 h 123"/>
                <a:gd name="T66" fmla="*/ 75 w 82"/>
                <a:gd name="T67" fmla="*/ 28 h 123"/>
                <a:gd name="T68" fmla="*/ 79 w 82"/>
                <a:gd name="T69" fmla="*/ 38 h 123"/>
                <a:gd name="T70" fmla="*/ 81 w 82"/>
                <a:gd name="T71" fmla="*/ 49 h 123"/>
                <a:gd name="T72" fmla="*/ 82 w 82"/>
                <a:gd name="T73" fmla="*/ 62 h 123"/>
                <a:gd name="T74" fmla="*/ 82 w 82"/>
                <a:gd name="T75" fmla="*/ 6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2" h="123">
                  <a:moveTo>
                    <a:pt x="82" y="62"/>
                  </a:moveTo>
                  <a:lnTo>
                    <a:pt x="82" y="62"/>
                  </a:lnTo>
                  <a:lnTo>
                    <a:pt x="81" y="75"/>
                  </a:lnTo>
                  <a:lnTo>
                    <a:pt x="79" y="86"/>
                  </a:lnTo>
                  <a:lnTo>
                    <a:pt x="75" y="96"/>
                  </a:lnTo>
                  <a:lnTo>
                    <a:pt x="70" y="105"/>
                  </a:lnTo>
                  <a:lnTo>
                    <a:pt x="63" y="113"/>
                  </a:lnTo>
                  <a:lnTo>
                    <a:pt x="57" y="118"/>
                  </a:lnTo>
                  <a:lnTo>
                    <a:pt x="49" y="122"/>
                  </a:lnTo>
                  <a:lnTo>
                    <a:pt x="40" y="123"/>
                  </a:lnTo>
                  <a:lnTo>
                    <a:pt x="40" y="123"/>
                  </a:lnTo>
                  <a:lnTo>
                    <a:pt x="33" y="122"/>
                  </a:lnTo>
                  <a:lnTo>
                    <a:pt x="25" y="118"/>
                  </a:lnTo>
                  <a:lnTo>
                    <a:pt x="18" y="113"/>
                  </a:lnTo>
                  <a:lnTo>
                    <a:pt x="12" y="105"/>
                  </a:lnTo>
                  <a:lnTo>
                    <a:pt x="7" y="96"/>
                  </a:lnTo>
                  <a:lnTo>
                    <a:pt x="4" y="86"/>
                  </a:lnTo>
                  <a:lnTo>
                    <a:pt x="1" y="75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49"/>
                  </a:lnTo>
                  <a:lnTo>
                    <a:pt x="4" y="38"/>
                  </a:lnTo>
                  <a:lnTo>
                    <a:pt x="7" y="28"/>
                  </a:lnTo>
                  <a:lnTo>
                    <a:pt x="12" y="19"/>
                  </a:lnTo>
                  <a:lnTo>
                    <a:pt x="18" y="11"/>
                  </a:lnTo>
                  <a:lnTo>
                    <a:pt x="25" y="5"/>
                  </a:lnTo>
                  <a:lnTo>
                    <a:pt x="33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9" y="1"/>
                  </a:lnTo>
                  <a:lnTo>
                    <a:pt x="57" y="5"/>
                  </a:lnTo>
                  <a:lnTo>
                    <a:pt x="63" y="11"/>
                  </a:lnTo>
                  <a:lnTo>
                    <a:pt x="70" y="19"/>
                  </a:lnTo>
                  <a:lnTo>
                    <a:pt x="75" y="28"/>
                  </a:lnTo>
                  <a:lnTo>
                    <a:pt x="79" y="38"/>
                  </a:lnTo>
                  <a:lnTo>
                    <a:pt x="81" y="49"/>
                  </a:lnTo>
                  <a:lnTo>
                    <a:pt x="82" y="62"/>
                  </a:lnTo>
                  <a:lnTo>
                    <a:pt x="82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31">
              <a:extLst>
                <a:ext uri="{FF2B5EF4-FFF2-40B4-BE49-F238E27FC236}">
                  <a16:creationId xmlns:a16="http://schemas.microsoft.com/office/drawing/2014/main" id="{81313167-5BEF-D6DB-8F9D-20F9D9C2D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0" y="1765"/>
              <a:ext cx="41" cy="61"/>
            </a:xfrm>
            <a:custGeom>
              <a:avLst/>
              <a:gdLst>
                <a:gd name="T0" fmla="*/ 81 w 81"/>
                <a:gd name="T1" fmla="*/ 61 h 122"/>
                <a:gd name="T2" fmla="*/ 81 w 81"/>
                <a:gd name="T3" fmla="*/ 61 h 122"/>
                <a:gd name="T4" fmla="*/ 80 w 81"/>
                <a:gd name="T5" fmla="*/ 73 h 122"/>
                <a:gd name="T6" fmla="*/ 79 w 81"/>
                <a:gd name="T7" fmla="*/ 85 h 122"/>
                <a:gd name="T8" fmla="*/ 75 w 81"/>
                <a:gd name="T9" fmla="*/ 95 h 122"/>
                <a:gd name="T10" fmla="*/ 70 w 81"/>
                <a:gd name="T11" fmla="*/ 104 h 122"/>
                <a:gd name="T12" fmla="*/ 64 w 81"/>
                <a:gd name="T13" fmla="*/ 112 h 122"/>
                <a:gd name="T14" fmla="*/ 56 w 81"/>
                <a:gd name="T15" fmla="*/ 118 h 122"/>
                <a:gd name="T16" fmla="*/ 48 w 81"/>
                <a:gd name="T17" fmla="*/ 120 h 122"/>
                <a:gd name="T18" fmla="*/ 41 w 81"/>
                <a:gd name="T19" fmla="*/ 122 h 122"/>
                <a:gd name="T20" fmla="*/ 41 w 81"/>
                <a:gd name="T21" fmla="*/ 122 h 122"/>
                <a:gd name="T22" fmla="*/ 32 w 81"/>
                <a:gd name="T23" fmla="*/ 120 h 122"/>
                <a:gd name="T24" fmla="*/ 24 w 81"/>
                <a:gd name="T25" fmla="*/ 118 h 122"/>
                <a:gd name="T26" fmla="*/ 18 w 81"/>
                <a:gd name="T27" fmla="*/ 112 h 122"/>
                <a:gd name="T28" fmla="*/ 12 w 81"/>
                <a:gd name="T29" fmla="*/ 104 h 122"/>
                <a:gd name="T30" fmla="*/ 6 w 81"/>
                <a:gd name="T31" fmla="*/ 95 h 122"/>
                <a:gd name="T32" fmla="*/ 3 w 81"/>
                <a:gd name="T33" fmla="*/ 85 h 122"/>
                <a:gd name="T34" fmla="*/ 0 w 81"/>
                <a:gd name="T35" fmla="*/ 73 h 122"/>
                <a:gd name="T36" fmla="*/ 0 w 81"/>
                <a:gd name="T37" fmla="*/ 61 h 122"/>
                <a:gd name="T38" fmla="*/ 0 w 81"/>
                <a:gd name="T39" fmla="*/ 61 h 122"/>
                <a:gd name="T40" fmla="*/ 0 w 81"/>
                <a:gd name="T41" fmla="*/ 48 h 122"/>
                <a:gd name="T42" fmla="*/ 3 w 81"/>
                <a:gd name="T43" fmla="*/ 36 h 122"/>
                <a:gd name="T44" fmla="*/ 6 w 81"/>
                <a:gd name="T45" fmla="*/ 26 h 122"/>
                <a:gd name="T46" fmla="*/ 12 w 81"/>
                <a:gd name="T47" fmla="*/ 17 h 122"/>
                <a:gd name="T48" fmla="*/ 18 w 81"/>
                <a:gd name="T49" fmla="*/ 10 h 122"/>
                <a:gd name="T50" fmla="*/ 24 w 81"/>
                <a:gd name="T51" fmla="*/ 3 h 122"/>
                <a:gd name="T52" fmla="*/ 32 w 81"/>
                <a:gd name="T53" fmla="*/ 1 h 122"/>
                <a:gd name="T54" fmla="*/ 41 w 81"/>
                <a:gd name="T55" fmla="*/ 0 h 122"/>
                <a:gd name="T56" fmla="*/ 41 w 81"/>
                <a:gd name="T57" fmla="*/ 0 h 122"/>
                <a:gd name="T58" fmla="*/ 48 w 81"/>
                <a:gd name="T59" fmla="*/ 1 h 122"/>
                <a:gd name="T60" fmla="*/ 56 w 81"/>
                <a:gd name="T61" fmla="*/ 3 h 122"/>
                <a:gd name="T62" fmla="*/ 64 w 81"/>
                <a:gd name="T63" fmla="*/ 10 h 122"/>
                <a:gd name="T64" fmla="*/ 70 w 81"/>
                <a:gd name="T65" fmla="*/ 17 h 122"/>
                <a:gd name="T66" fmla="*/ 75 w 81"/>
                <a:gd name="T67" fmla="*/ 26 h 122"/>
                <a:gd name="T68" fmla="*/ 79 w 81"/>
                <a:gd name="T69" fmla="*/ 36 h 122"/>
                <a:gd name="T70" fmla="*/ 80 w 81"/>
                <a:gd name="T71" fmla="*/ 48 h 122"/>
                <a:gd name="T72" fmla="*/ 81 w 81"/>
                <a:gd name="T73" fmla="*/ 61 h 122"/>
                <a:gd name="T74" fmla="*/ 81 w 81"/>
                <a:gd name="T75" fmla="*/ 6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1" h="122">
                  <a:moveTo>
                    <a:pt x="81" y="61"/>
                  </a:moveTo>
                  <a:lnTo>
                    <a:pt x="81" y="61"/>
                  </a:lnTo>
                  <a:lnTo>
                    <a:pt x="80" y="73"/>
                  </a:lnTo>
                  <a:lnTo>
                    <a:pt x="79" y="85"/>
                  </a:lnTo>
                  <a:lnTo>
                    <a:pt x="75" y="95"/>
                  </a:lnTo>
                  <a:lnTo>
                    <a:pt x="70" y="104"/>
                  </a:lnTo>
                  <a:lnTo>
                    <a:pt x="64" y="112"/>
                  </a:lnTo>
                  <a:lnTo>
                    <a:pt x="56" y="118"/>
                  </a:lnTo>
                  <a:lnTo>
                    <a:pt x="48" y="120"/>
                  </a:lnTo>
                  <a:lnTo>
                    <a:pt x="41" y="122"/>
                  </a:lnTo>
                  <a:lnTo>
                    <a:pt x="41" y="122"/>
                  </a:lnTo>
                  <a:lnTo>
                    <a:pt x="32" y="120"/>
                  </a:lnTo>
                  <a:lnTo>
                    <a:pt x="24" y="118"/>
                  </a:lnTo>
                  <a:lnTo>
                    <a:pt x="18" y="112"/>
                  </a:lnTo>
                  <a:lnTo>
                    <a:pt x="12" y="104"/>
                  </a:lnTo>
                  <a:lnTo>
                    <a:pt x="6" y="95"/>
                  </a:lnTo>
                  <a:lnTo>
                    <a:pt x="3" y="85"/>
                  </a:lnTo>
                  <a:lnTo>
                    <a:pt x="0" y="7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6"/>
                  </a:lnTo>
                  <a:lnTo>
                    <a:pt x="6" y="26"/>
                  </a:lnTo>
                  <a:lnTo>
                    <a:pt x="12" y="17"/>
                  </a:lnTo>
                  <a:lnTo>
                    <a:pt x="18" y="10"/>
                  </a:lnTo>
                  <a:lnTo>
                    <a:pt x="24" y="3"/>
                  </a:lnTo>
                  <a:lnTo>
                    <a:pt x="32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8" y="1"/>
                  </a:lnTo>
                  <a:lnTo>
                    <a:pt x="56" y="3"/>
                  </a:lnTo>
                  <a:lnTo>
                    <a:pt x="64" y="10"/>
                  </a:lnTo>
                  <a:lnTo>
                    <a:pt x="70" y="17"/>
                  </a:lnTo>
                  <a:lnTo>
                    <a:pt x="75" y="26"/>
                  </a:lnTo>
                  <a:lnTo>
                    <a:pt x="79" y="36"/>
                  </a:lnTo>
                  <a:lnTo>
                    <a:pt x="80" y="48"/>
                  </a:lnTo>
                  <a:lnTo>
                    <a:pt x="81" y="61"/>
                  </a:lnTo>
                  <a:lnTo>
                    <a:pt x="81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232">
              <a:extLst>
                <a:ext uri="{FF2B5EF4-FFF2-40B4-BE49-F238E27FC236}">
                  <a16:creationId xmlns:a16="http://schemas.microsoft.com/office/drawing/2014/main" id="{B949E76E-68AD-7F74-9305-029A9776C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2" y="1795"/>
              <a:ext cx="41" cy="62"/>
            </a:xfrm>
            <a:custGeom>
              <a:avLst/>
              <a:gdLst>
                <a:gd name="T0" fmla="*/ 81 w 81"/>
                <a:gd name="T1" fmla="*/ 62 h 123"/>
                <a:gd name="T2" fmla="*/ 81 w 81"/>
                <a:gd name="T3" fmla="*/ 62 h 123"/>
                <a:gd name="T4" fmla="*/ 81 w 81"/>
                <a:gd name="T5" fmla="*/ 73 h 123"/>
                <a:gd name="T6" fmla="*/ 78 w 81"/>
                <a:gd name="T7" fmla="*/ 85 h 123"/>
                <a:gd name="T8" fmla="*/ 75 w 81"/>
                <a:gd name="T9" fmla="*/ 96 h 123"/>
                <a:gd name="T10" fmla="*/ 69 w 81"/>
                <a:gd name="T11" fmla="*/ 105 h 123"/>
                <a:gd name="T12" fmla="*/ 63 w 81"/>
                <a:gd name="T13" fmla="*/ 113 h 123"/>
                <a:gd name="T14" fmla="*/ 57 w 81"/>
                <a:gd name="T15" fmla="*/ 118 h 123"/>
                <a:gd name="T16" fmla="*/ 49 w 81"/>
                <a:gd name="T17" fmla="*/ 122 h 123"/>
                <a:gd name="T18" fmla="*/ 40 w 81"/>
                <a:gd name="T19" fmla="*/ 123 h 123"/>
                <a:gd name="T20" fmla="*/ 40 w 81"/>
                <a:gd name="T21" fmla="*/ 123 h 123"/>
                <a:gd name="T22" fmla="*/ 33 w 81"/>
                <a:gd name="T23" fmla="*/ 122 h 123"/>
                <a:gd name="T24" fmla="*/ 25 w 81"/>
                <a:gd name="T25" fmla="*/ 118 h 123"/>
                <a:gd name="T26" fmla="*/ 17 w 81"/>
                <a:gd name="T27" fmla="*/ 113 h 123"/>
                <a:gd name="T28" fmla="*/ 11 w 81"/>
                <a:gd name="T29" fmla="*/ 105 h 123"/>
                <a:gd name="T30" fmla="*/ 6 w 81"/>
                <a:gd name="T31" fmla="*/ 96 h 123"/>
                <a:gd name="T32" fmla="*/ 3 w 81"/>
                <a:gd name="T33" fmla="*/ 85 h 123"/>
                <a:gd name="T34" fmla="*/ 1 w 81"/>
                <a:gd name="T35" fmla="*/ 73 h 123"/>
                <a:gd name="T36" fmla="*/ 0 w 81"/>
                <a:gd name="T37" fmla="*/ 62 h 123"/>
                <a:gd name="T38" fmla="*/ 0 w 81"/>
                <a:gd name="T39" fmla="*/ 62 h 123"/>
                <a:gd name="T40" fmla="*/ 1 w 81"/>
                <a:gd name="T41" fmla="*/ 49 h 123"/>
                <a:gd name="T42" fmla="*/ 3 w 81"/>
                <a:gd name="T43" fmla="*/ 38 h 123"/>
                <a:gd name="T44" fmla="*/ 6 w 81"/>
                <a:gd name="T45" fmla="*/ 28 h 123"/>
                <a:gd name="T46" fmla="*/ 11 w 81"/>
                <a:gd name="T47" fmla="*/ 17 h 123"/>
                <a:gd name="T48" fmla="*/ 17 w 81"/>
                <a:gd name="T49" fmla="*/ 10 h 123"/>
                <a:gd name="T50" fmla="*/ 25 w 81"/>
                <a:gd name="T51" fmla="*/ 5 h 123"/>
                <a:gd name="T52" fmla="*/ 33 w 81"/>
                <a:gd name="T53" fmla="*/ 1 h 123"/>
                <a:gd name="T54" fmla="*/ 40 w 81"/>
                <a:gd name="T55" fmla="*/ 0 h 123"/>
                <a:gd name="T56" fmla="*/ 40 w 81"/>
                <a:gd name="T57" fmla="*/ 0 h 123"/>
                <a:gd name="T58" fmla="*/ 49 w 81"/>
                <a:gd name="T59" fmla="*/ 1 h 123"/>
                <a:gd name="T60" fmla="*/ 57 w 81"/>
                <a:gd name="T61" fmla="*/ 5 h 123"/>
                <a:gd name="T62" fmla="*/ 63 w 81"/>
                <a:gd name="T63" fmla="*/ 10 h 123"/>
                <a:gd name="T64" fmla="*/ 69 w 81"/>
                <a:gd name="T65" fmla="*/ 17 h 123"/>
                <a:gd name="T66" fmla="*/ 75 w 81"/>
                <a:gd name="T67" fmla="*/ 28 h 123"/>
                <a:gd name="T68" fmla="*/ 78 w 81"/>
                <a:gd name="T69" fmla="*/ 38 h 123"/>
                <a:gd name="T70" fmla="*/ 81 w 81"/>
                <a:gd name="T71" fmla="*/ 49 h 123"/>
                <a:gd name="T72" fmla="*/ 81 w 81"/>
                <a:gd name="T73" fmla="*/ 62 h 123"/>
                <a:gd name="T74" fmla="*/ 81 w 81"/>
                <a:gd name="T75" fmla="*/ 6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1" h="123">
                  <a:moveTo>
                    <a:pt x="81" y="62"/>
                  </a:moveTo>
                  <a:lnTo>
                    <a:pt x="81" y="62"/>
                  </a:lnTo>
                  <a:lnTo>
                    <a:pt x="81" y="73"/>
                  </a:lnTo>
                  <a:lnTo>
                    <a:pt x="78" y="85"/>
                  </a:lnTo>
                  <a:lnTo>
                    <a:pt x="75" y="96"/>
                  </a:lnTo>
                  <a:lnTo>
                    <a:pt x="69" y="105"/>
                  </a:lnTo>
                  <a:lnTo>
                    <a:pt x="63" y="113"/>
                  </a:lnTo>
                  <a:lnTo>
                    <a:pt x="57" y="118"/>
                  </a:lnTo>
                  <a:lnTo>
                    <a:pt x="49" y="122"/>
                  </a:lnTo>
                  <a:lnTo>
                    <a:pt x="40" y="123"/>
                  </a:lnTo>
                  <a:lnTo>
                    <a:pt x="40" y="123"/>
                  </a:lnTo>
                  <a:lnTo>
                    <a:pt x="33" y="122"/>
                  </a:lnTo>
                  <a:lnTo>
                    <a:pt x="25" y="118"/>
                  </a:lnTo>
                  <a:lnTo>
                    <a:pt x="17" y="113"/>
                  </a:lnTo>
                  <a:lnTo>
                    <a:pt x="11" y="105"/>
                  </a:lnTo>
                  <a:lnTo>
                    <a:pt x="6" y="96"/>
                  </a:lnTo>
                  <a:lnTo>
                    <a:pt x="3" y="85"/>
                  </a:lnTo>
                  <a:lnTo>
                    <a:pt x="1" y="7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49"/>
                  </a:lnTo>
                  <a:lnTo>
                    <a:pt x="3" y="38"/>
                  </a:lnTo>
                  <a:lnTo>
                    <a:pt x="6" y="28"/>
                  </a:lnTo>
                  <a:lnTo>
                    <a:pt x="11" y="17"/>
                  </a:lnTo>
                  <a:lnTo>
                    <a:pt x="17" y="10"/>
                  </a:lnTo>
                  <a:lnTo>
                    <a:pt x="25" y="5"/>
                  </a:lnTo>
                  <a:lnTo>
                    <a:pt x="33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9" y="1"/>
                  </a:lnTo>
                  <a:lnTo>
                    <a:pt x="57" y="5"/>
                  </a:lnTo>
                  <a:lnTo>
                    <a:pt x="63" y="10"/>
                  </a:lnTo>
                  <a:lnTo>
                    <a:pt x="69" y="17"/>
                  </a:lnTo>
                  <a:lnTo>
                    <a:pt x="75" y="28"/>
                  </a:lnTo>
                  <a:lnTo>
                    <a:pt x="78" y="38"/>
                  </a:lnTo>
                  <a:lnTo>
                    <a:pt x="81" y="49"/>
                  </a:lnTo>
                  <a:lnTo>
                    <a:pt x="81" y="62"/>
                  </a:lnTo>
                  <a:lnTo>
                    <a:pt x="8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233">
              <a:extLst>
                <a:ext uri="{FF2B5EF4-FFF2-40B4-BE49-F238E27FC236}">
                  <a16:creationId xmlns:a16="http://schemas.microsoft.com/office/drawing/2014/main" id="{E6C1E26E-60DC-E3A5-F0A2-D5F65C010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0" y="1782"/>
              <a:ext cx="41" cy="61"/>
            </a:xfrm>
            <a:custGeom>
              <a:avLst/>
              <a:gdLst>
                <a:gd name="T0" fmla="*/ 83 w 83"/>
                <a:gd name="T1" fmla="*/ 61 h 122"/>
                <a:gd name="T2" fmla="*/ 83 w 83"/>
                <a:gd name="T3" fmla="*/ 61 h 122"/>
                <a:gd name="T4" fmla="*/ 82 w 83"/>
                <a:gd name="T5" fmla="*/ 74 h 122"/>
                <a:gd name="T6" fmla="*/ 79 w 83"/>
                <a:gd name="T7" fmla="*/ 85 h 122"/>
                <a:gd name="T8" fmla="*/ 75 w 83"/>
                <a:gd name="T9" fmla="*/ 95 h 122"/>
                <a:gd name="T10" fmla="*/ 70 w 83"/>
                <a:gd name="T11" fmla="*/ 104 h 122"/>
                <a:gd name="T12" fmla="*/ 64 w 83"/>
                <a:gd name="T13" fmla="*/ 112 h 122"/>
                <a:gd name="T14" fmla="*/ 57 w 83"/>
                <a:gd name="T15" fmla="*/ 118 h 122"/>
                <a:gd name="T16" fmla="*/ 50 w 83"/>
                <a:gd name="T17" fmla="*/ 121 h 122"/>
                <a:gd name="T18" fmla="*/ 41 w 83"/>
                <a:gd name="T19" fmla="*/ 122 h 122"/>
                <a:gd name="T20" fmla="*/ 41 w 83"/>
                <a:gd name="T21" fmla="*/ 122 h 122"/>
                <a:gd name="T22" fmla="*/ 33 w 83"/>
                <a:gd name="T23" fmla="*/ 121 h 122"/>
                <a:gd name="T24" fmla="*/ 26 w 83"/>
                <a:gd name="T25" fmla="*/ 118 h 122"/>
                <a:gd name="T26" fmla="*/ 18 w 83"/>
                <a:gd name="T27" fmla="*/ 112 h 122"/>
                <a:gd name="T28" fmla="*/ 13 w 83"/>
                <a:gd name="T29" fmla="*/ 104 h 122"/>
                <a:gd name="T30" fmla="*/ 8 w 83"/>
                <a:gd name="T31" fmla="*/ 95 h 122"/>
                <a:gd name="T32" fmla="*/ 4 w 83"/>
                <a:gd name="T33" fmla="*/ 85 h 122"/>
                <a:gd name="T34" fmla="*/ 2 w 83"/>
                <a:gd name="T35" fmla="*/ 74 h 122"/>
                <a:gd name="T36" fmla="*/ 0 w 83"/>
                <a:gd name="T37" fmla="*/ 61 h 122"/>
                <a:gd name="T38" fmla="*/ 0 w 83"/>
                <a:gd name="T39" fmla="*/ 61 h 122"/>
                <a:gd name="T40" fmla="*/ 2 w 83"/>
                <a:gd name="T41" fmla="*/ 48 h 122"/>
                <a:gd name="T42" fmla="*/ 4 w 83"/>
                <a:gd name="T43" fmla="*/ 37 h 122"/>
                <a:gd name="T44" fmla="*/ 8 w 83"/>
                <a:gd name="T45" fmla="*/ 27 h 122"/>
                <a:gd name="T46" fmla="*/ 13 w 83"/>
                <a:gd name="T47" fmla="*/ 18 h 122"/>
                <a:gd name="T48" fmla="*/ 18 w 83"/>
                <a:gd name="T49" fmla="*/ 10 h 122"/>
                <a:gd name="T50" fmla="*/ 26 w 83"/>
                <a:gd name="T51" fmla="*/ 4 h 122"/>
                <a:gd name="T52" fmla="*/ 33 w 83"/>
                <a:gd name="T53" fmla="*/ 1 h 122"/>
                <a:gd name="T54" fmla="*/ 41 w 83"/>
                <a:gd name="T55" fmla="*/ 0 h 122"/>
                <a:gd name="T56" fmla="*/ 41 w 83"/>
                <a:gd name="T57" fmla="*/ 0 h 122"/>
                <a:gd name="T58" fmla="*/ 50 w 83"/>
                <a:gd name="T59" fmla="*/ 1 h 122"/>
                <a:gd name="T60" fmla="*/ 57 w 83"/>
                <a:gd name="T61" fmla="*/ 4 h 122"/>
                <a:gd name="T62" fmla="*/ 64 w 83"/>
                <a:gd name="T63" fmla="*/ 10 h 122"/>
                <a:gd name="T64" fmla="*/ 70 w 83"/>
                <a:gd name="T65" fmla="*/ 18 h 122"/>
                <a:gd name="T66" fmla="*/ 75 w 83"/>
                <a:gd name="T67" fmla="*/ 27 h 122"/>
                <a:gd name="T68" fmla="*/ 79 w 83"/>
                <a:gd name="T69" fmla="*/ 37 h 122"/>
                <a:gd name="T70" fmla="*/ 82 w 83"/>
                <a:gd name="T71" fmla="*/ 48 h 122"/>
                <a:gd name="T72" fmla="*/ 83 w 83"/>
                <a:gd name="T73" fmla="*/ 61 h 122"/>
                <a:gd name="T74" fmla="*/ 83 w 83"/>
                <a:gd name="T75" fmla="*/ 6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3" h="122">
                  <a:moveTo>
                    <a:pt x="83" y="61"/>
                  </a:moveTo>
                  <a:lnTo>
                    <a:pt x="83" y="61"/>
                  </a:lnTo>
                  <a:lnTo>
                    <a:pt x="82" y="74"/>
                  </a:lnTo>
                  <a:lnTo>
                    <a:pt x="79" y="85"/>
                  </a:lnTo>
                  <a:lnTo>
                    <a:pt x="75" y="95"/>
                  </a:lnTo>
                  <a:lnTo>
                    <a:pt x="70" y="104"/>
                  </a:lnTo>
                  <a:lnTo>
                    <a:pt x="64" y="112"/>
                  </a:lnTo>
                  <a:lnTo>
                    <a:pt x="57" y="118"/>
                  </a:lnTo>
                  <a:lnTo>
                    <a:pt x="50" y="121"/>
                  </a:lnTo>
                  <a:lnTo>
                    <a:pt x="41" y="122"/>
                  </a:lnTo>
                  <a:lnTo>
                    <a:pt x="41" y="122"/>
                  </a:lnTo>
                  <a:lnTo>
                    <a:pt x="33" y="121"/>
                  </a:lnTo>
                  <a:lnTo>
                    <a:pt x="26" y="118"/>
                  </a:lnTo>
                  <a:lnTo>
                    <a:pt x="18" y="112"/>
                  </a:lnTo>
                  <a:lnTo>
                    <a:pt x="13" y="104"/>
                  </a:lnTo>
                  <a:lnTo>
                    <a:pt x="8" y="95"/>
                  </a:lnTo>
                  <a:lnTo>
                    <a:pt x="4" y="85"/>
                  </a:lnTo>
                  <a:lnTo>
                    <a:pt x="2" y="74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2" y="48"/>
                  </a:lnTo>
                  <a:lnTo>
                    <a:pt x="4" y="37"/>
                  </a:lnTo>
                  <a:lnTo>
                    <a:pt x="8" y="27"/>
                  </a:lnTo>
                  <a:lnTo>
                    <a:pt x="13" y="18"/>
                  </a:lnTo>
                  <a:lnTo>
                    <a:pt x="18" y="10"/>
                  </a:lnTo>
                  <a:lnTo>
                    <a:pt x="26" y="4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50" y="1"/>
                  </a:lnTo>
                  <a:lnTo>
                    <a:pt x="57" y="4"/>
                  </a:lnTo>
                  <a:lnTo>
                    <a:pt x="64" y="10"/>
                  </a:lnTo>
                  <a:lnTo>
                    <a:pt x="70" y="18"/>
                  </a:lnTo>
                  <a:lnTo>
                    <a:pt x="75" y="27"/>
                  </a:lnTo>
                  <a:lnTo>
                    <a:pt x="79" y="37"/>
                  </a:lnTo>
                  <a:lnTo>
                    <a:pt x="82" y="48"/>
                  </a:lnTo>
                  <a:lnTo>
                    <a:pt x="83" y="61"/>
                  </a:lnTo>
                  <a:lnTo>
                    <a:pt x="8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234">
              <a:extLst>
                <a:ext uri="{FF2B5EF4-FFF2-40B4-BE49-F238E27FC236}">
                  <a16:creationId xmlns:a16="http://schemas.microsoft.com/office/drawing/2014/main" id="{8EED4D76-5B29-756E-218D-B99048B86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1787"/>
              <a:ext cx="64" cy="179"/>
            </a:xfrm>
            <a:custGeom>
              <a:avLst/>
              <a:gdLst>
                <a:gd name="T0" fmla="*/ 0 w 127"/>
                <a:gd name="T1" fmla="*/ 12 h 358"/>
                <a:gd name="T2" fmla="*/ 13 w 127"/>
                <a:gd name="T3" fmla="*/ 32 h 358"/>
                <a:gd name="T4" fmla="*/ 20 w 127"/>
                <a:gd name="T5" fmla="*/ 54 h 358"/>
                <a:gd name="T6" fmla="*/ 24 w 127"/>
                <a:gd name="T7" fmla="*/ 76 h 358"/>
                <a:gd name="T8" fmla="*/ 25 w 127"/>
                <a:gd name="T9" fmla="*/ 99 h 358"/>
                <a:gd name="T10" fmla="*/ 22 w 127"/>
                <a:gd name="T11" fmla="*/ 150 h 358"/>
                <a:gd name="T12" fmla="*/ 13 w 127"/>
                <a:gd name="T13" fmla="*/ 200 h 358"/>
                <a:gd name="T14" fmla="*/ 9 w 127"/>
                <a:gd name="T15" fmla="*/ 220 h 358"/>
                <a:gd name="T16" fmla="*/ 3 w 127"/>
                <a:gd name="T17" fmla="*/ 264 h 358"/>
                <a:gd name="T18" fmla="*/ 4 w 127"/>
                <a:gd name="T19" fmla="*/ 285 h 358"/>
                <a:gd name="T20" fmla="*/ 6 w 127"/>
                <a:gd name="T21" fmla="*/ 302 h 358"/>
                <a:gd name="T22" fmla="*/ 11 w 127"/>
                <a:gd name="T23" fmla="*/ 318 h 358"/>
                <a:gd name="T24" fmla="*/ 20 w 127"/>
                <a:gd name="T25" fmla="*/ 334 h 358"/>
                <a:gd name="T26" fmla="*/ 33 w 127"/>
                <a:gd name="T27" fmla="*/ 346 h 358"/>
                <a:gd name="T28" fmla="*/ 43 w 127"/>
                <a:gd name="T29" fmla="*/ 353 h 358"/>
                <a:gd name="T30" fmla="*/ 65 w 127"/>
                <a:gd name="T31" fmla="*/ 358 h 358"/>
                <a:gd name="T32" fmla="*/ 88 w 127"/>
                <a:gd name="T33" fmla="*/ 357 h 358"/>
                <a:gd name="T34" fmla="*/ 111 w 127"/>
                <a:gd name="T35" fmla="*/ 351 h 358"/>
                <a:gd name="T36" fmla="*/ 121 w 127"/>
                <a:gd name="T37" fmla="*/ 348 h 358"/>
                <a:gd name="T38" fmla="*/ 126 w 127"/>
                <a:gd name="T39" fmla="*/ 344 h 358"/>
                <a:gd name="T40" fmla="*/ 126 w 127"/>
                <a:gd name="T41" fmla="*/ 337 h 358"/>
                <a:gd name="T42" fmla="*/ 123 w 127"/>
                <a:gd name="T43" fmla="*/ 334 h 358"/>
                <a:gd name="T44" fmla="*/ 117 w 127"/>
                <a:gd name="T45" fmla="*/ 332 h 358"/>
                <a:gd name="T46" fmla="*/ 99 w 127"/>
                <a:gd name="T47" fmla="*/ 339 h 358"/>
                <a:gd name="T48" fmla="*/ 80 w 127"/>
                <a:gd name="T49" fmla="*/ 343 h 358"/>
                <a:gd name="T50" fmla="*/ 61 w 127"/>
                <a:gd name="T51" fmla="*/ 343 h 358"/>
                <a:gd name="T52" fmla="*/ 43 w 127"/>
                <a:gd name="T53" fmla="*/ 335 h 358"/>
                <a:gd name="T54" fmla="*/ 37 w 127"/>
                <a:gd name="T55" fmla="*/ 331 h 358"/>
                <a:gd name="T56" fmla="*/ 28 w 127"/>
                <a:gd name="T57" fmla="*/ 318 h 358"/>
                <a:gd name="T58" fmla="*/ 20 w 127"/>
                <a:gd name="T59" fmla="*/ 295 h 358"/>
                <a:gd name="T60" fmla="*/ 19 w 127"/>
                <a:gd name="T61" fmla="*/ 280 h 358"/>
                <a:gd name="T62" fmla="*/ 20 w 127"/>
                <a:gd name="T63" fmla="*/ 239 h 358"/>
                <a:gd name="T64" fmla="*/ 29 w 127"/>
                <a:gd name="T65" fmla="*/ 199 h 358"/>
                <a:gd name="T66" fmla="*/ 37 w 127"/>
                <a:gd name="T67" fmla="*/ 150 h 358"/>
                <a:gd name="T68" fmla="*/ 41 w 127"/>
                <a:gd name="T69" fmla="*/ 102 h 358"/>
                <a:gd name="T70" fmla="*/ 39 w 127"/>
                <a:gd name="T71" fmla="*/ 76 h 358"/>
                <a:gd name="T72" fmla="*/ 34 w 127"/>
                <a:gd name="T73" fmla="*/ 51 h 358"/>
                <a:gd name="T74" fmla="*/ 27 w 127"/>
                <a:gd name="T75" fmla="*/ 26 h 358"/>
                <a:gd name="T76" fmla="*/ 14 w 127"/>
                <a:gd name="T77" fmla="*/ 4 h 358"/>
                <a:gd name="T78" fmla="*/ 11 w 127"/>
                <a:gd name="T79" fmla="*/ 1 h 358"/>
                <a:gd name="T80" fmla="*/ 6 w 127"/>
                <a:gd name="T81" fmla="*/ 0 h 358"/>
                <a:gd name="T82" fmla="*/ 4 w 127"/>
                <a:gd name="T83" fmla="*/ 1 h 358"/>
                <a:gd name="T84" fmla="*/ 0 w 127"/>
                <a:gd name="T85" fmla="*/ 6 h 358"/>
                <a:gd name="T86" fmla="*/ 0 w 127"/>
                <a:gd name="T87" fmla="*/ 1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" h="358">
                  <a:moveTo>
                    <a:pt x="0" y="12"/>
                  </a:moveTo>
                  <a:lnTo>
                    <a:pt x="0" y="12"/>
                  </a:lnTo>
                  <a:lnTo>
                    <a:pt x="8" y="22"/>
                  </a:lnTo>
                  <a:lnTo>
                    <a:pt x="13" y="32"/>
                  </a:lnTo>
                  <a:lnTo>
                    <a:pt x="16" y="42"/>
                  </a:lnTo>
                  <a:lnTo>
                    <a:pt x="20" y="54"/>
                  </a:lnTo>
                  <a:lnTo>
                    <a:pt x="22" y="65"/>
                  </a:lnTo>
                  <a:lnTo>
                    <a:pt x="24" y="76"/>
                  </a:lnTo>
                  <a:lnTo>
                    <a:pt x="25" y="99"/>
                  </a:lnTo>
                  <a:lnTo>
                    <a:pt x="25" y="99"/>
                  </a:lnTo>
                  <a:lnTo>
                    <a:pt x="24" y="125"/>
                  </a:lnTo>
                  <a:lnTo>
                    <a:pt x="22" y="150"/>
                  </a:lnTo>
                  <a:lnTo>
                    <a:pt x="18" y="174"/>
                  </a:lnTo>
                  <a:lnTo>
                    <a:pt x="13" y="200"/>
                  </a:lnTo>
                  <a:lnTo>
                    <a:pt x="13" y="200"/>
                  </a:lnTo>
                  <a:lnTo>
                    <a:pt x="9" y="220"/>
                  </a:lnTo>
                  <a:lnTo>
                    <a:pt x="5" y="242"/>
                  </a:lnTo>
                  <a:lnTo>
                    <a:pt x="3" y="264"/>
                  </a:lnTo>
                  <a:lnTo>
                    <a:pt x="3" y="274"/>
                  </a:lnTo>
                  <a:lnTo>
                    <a:pt x="4" y="285"/>
                  </a:lnTo>
                  <a:lnTo>
                    <a:pt x="4" y="285"/>
                  </a:lnTo>
                  <a:lnTo>
                    <a:pt x="6" y="302"/>
                  </a:lnTo>
                  <a:lnTo>
                    <a:pt x="9" y="311"/>
                  </a:lnTo>
                  <a:lnTo>
                    <a:pt x="11" y="318"/>
                  </a:lnTo>
                  <a:lnTo>
                    <a:pt x="15" y="326"/>
                  </a:lnTo>
                  <a:lnTo>
                    <a:pt x="20" y="334"/>
                  </a:lnTo>
                  <a:lnTo>
                    <a:pt x="25" y="340"/>
                  </a:lnTo>
                  <a:lnTo>
                    <a:pt x="33" y="346"/>
                  </a:lnTo>
                  <a:lnTo>
                    <a:pt x="33" y="346"/>
                  </a:lnTo>
                  <a:lnTo>
                    <a:pt x="43" y="353"/>
                  </a:lnTo>
                  <a:lnTo>
                    <a:pt x="53" y="357"/>
                  </a:lnTo>
                  <a:lnTo>
                    <a:pt x="65" y="358"/>
                  </a:lnTo>
                  <a:lnTo>
                    <a:pt x="76" y="358"/>
                  </a:lnTo>
                  <a:lnTo>
                    <a:pt x="88" y="357"/>
                  </a:lnTo>
                  <a:lnTo>
                    <a:pt x="99" y="354"/>
                  </a:lnTo>
                  <a:lnTo>
                    <a:pt x="111" y="351"/>
                  </a:lnTo>
                  <a:lnTo>
                    <a:pt x="121" y="348"/>
                  </a:lnTo>
                  <a:lnTo>
                    <a:pt x="121" y="348"/>
                  </a:lnTo>
                  <a:lnTo>
                    <a:pt x="125" y="345"/>
                  </a:lnTo>
                  <a:lnTo>
                    <a:pt x="126" y="344"/>
                  </a:lnTo>
                  <a:lnTo>
                    <a:pt x="127" y="340"/>
                  </a:lnTo>
                  <a:lnTo>
                    <a:pt x="126" y="337"/>
                  </a:lnTo>
                  <a:lnTo>
                    <a:pt x="125" y="335"/>
                  </a:lnTo>
                  <a:lnTo>
                    <a:pt x="123" y="334"/>
                  </a:lnTo>
                  <a:lnTo>
                    <a:pt x="121" y="332"/>
                  </a:lnTo>
                  <a:lnTo>
                    <a:pt x="117" y="332"/>
                  </a:lnTo>
                  <a:lnTo>
                    <a:pt x="117" y="332"/>
                  </a:lnTo>
                  <a:lnTo>
                    <a:pt x="99" y="339"/>
                  </a:lnTo>
                  <a:lnTo>
                    <a:pt x="90" y="341"/>
                  </a:lnTo>
                  <a:lnTo>
                    <a:pt x="80" y="343"/>
                  </a:lnTo>
                  <a:lnTo>
                    <a:pt x="71" y="343"/>
                  </a:lnTo>
                  <a:lnTo>
                    <a:pt x="61" y="343"/>
                  </a:lnTo>
                  <a:lnTo>
                    <a:pt x="52" y="340"/>
                  </a:lnTo>
                  <a:lnTo>
                    <a:pt x="43" y="335"/>
                  </a:lnTo>
                  <a:lnTo>
                    <a:pt x="43" y="335"/>
                  </a:lnTo>
                  <a:lnTo>
                    <a:pt x="37" y="331"/>
                  </a:lnTo>
                  <a:lnTo>
                    <a:pt x="32" y="325"/>
                  </a:lnTo>
                  <a:lnTo>
                    <a:pt x="28" y="318"/>
                  </a:lnTo>
                  <a:lnTo>
                    <a:pt x="25" y="311"/>
                  </a:lnTo>
                  <a:lnTo>
                    <a:pt x="20" y="295"/>
                  </a:lnTo>
                  <a:lnTo>
                    <a:pt x="19" y="280"/>
                  </a:lnTo>
                  <a:lnTo>
                    <a:pt x="19" y="280"/>
                  </a:lnTo>
                  <a:lnTo>
                    <a:pt x="19" y="260"/>
                  </a:lnTo>
                  <a:lnTo>
                    <a:pt x="20" y="239"/>
                  </a:lnTo>
                  <a:lnTo>
                    <a:pt x="29" y="199"/>
                  </a:lnTo>
                  <a:lnTo>
                    <a:pt x="29" y="199"/>
                  </a:lnTo>
                  <a:lnTo>
                    <a:pt x="33" y="174"/>
                  </a:lnTo>
                  <a:lnTo>
                    <a:pt x="37" y="150"/>
                  </a:lnTo>
                  <a:lnTo>
                    <a:pt x="39" y="126"/>
                  </a:lnTo>
                  <a:lnTo>
                    <a:pt x="41" y="102"/>
                  </a:lnTo>
                  <a:lnTo>
                    <a:pt x="41" y="102"/>
                  </a:lnTo>
                  <a:lnTo>
                    <a:pt x="39" y="76"/>
                  </a:lnTo>
                  <a:lnTo>
                    <a:pt x="37" y="64"/>
                  </a:lnTo>
                  <a:lnTo>
                    <a:pt x="34" y="51"/>
                  </a:lnTo>
                  <a:lnTo>
                    <a:pt x="32" y="38"/>
                  </a:lnTo>
                  <a:lnTo>
                    <a:pt x="27" y="26"/>
                  </a:lnTo>
                  <a:lnTo>
                    <a:pt x="20" y="1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235">
              <a:extLst>
                <a:ext uri="{FF2B5EF4-FFF2-40B4-BE49-F238E27FC236}">
                  <a16:creationId xmlns:a16="http://schemas.microsoft.com/office/drawing/2014/main" id="{AC412CD2-31FC-465F-AEA8-1F0B4D801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2" y="1732"/>
              <a:ext cx="145" cy="27"/>
            </a:xfrm>
            <a:custGeom>
              <a:avLst/>
              <a:gdLst>
                <a:gd name="T0" fmla="*/ 288 w 291"/>
                <a:gd name="T1" fmla="*/ 34 h 53"/>
                <a:gd name="T2" fmla="*/ 288 w 291"/>
                <a:gd name="T3" fmla="*/ 34 h 53"/>
                <a:gd name="T4" fmla="*/ 276 w 291"/>
                <a:gd name="T5" fmla="*/ 26 h 53"/>
                <a:gd name="T6" fmla="*/ 262 w 291"/>
                <a:gd name="T7" fmla="*/ 20 h 53"/>
                <a:gd name="T8" fmla="*/ 249 w 291"/>
                <a:gd name="T9" fmla="*/ 15 h 53"/>
                <a:gd name="T10" fmla="*/ 235 w 291"/>
                <a:gd name="T11" fmla="*/ 10 h 53"/>
                <a:gd name="T12" fmla="*/ 222 w 291"/>
                <a:gd name="T13" fmla="*/ 6 h 53"/>
                <a:gd name="T14" fmla="*/ 208 w 291"/>
                <a:gd name="T15" fmla="*/ 3 h 53"/>
                <a:gd name="T16" fmla="*/ 194 w 291"/>
                <a:gd name="T17" fmla="*/ 1 h 53"/>
                <a:gd name="T18" fmla="*/ 178 w 291"/>
                <a:gd name="T19" fmla="*/ 0 h 53"/>
                <a:gd name="T20" fmla="*/ 149 w 291"/>
                <a:gd name="T21" fmla="*/ 0 h 53"/>
                <a:gd name="T22" fmla="*/ 120 w 291"/>
                <a:gd name="T23" fmla="*/ 2 h 53"/>
                <a:gd name="T24" fmla="*/ 91 w 291"/>
                <a:gd name="T25" fmla="*/ 7 h 53"/>
                <a:gd name="T26" fmla="*/ 63 w 291"/>
                <a:gd name="T27" fmla="*/ 14 h 53"/>
                <a:gd name="T28" fmla="*/ 63 w 291"/>
                <a:gd name="T29" fmla="*/ 14 h 53"/>
                <a:gd name="T30" fmla="*/ 47 w 291"/>
                <a:gd name="T31" fmla="*/ 19 h 53"/>
                <a:gd name="T32" fmla="*/ 33 w 291"/>
                <a:gd name="T33" fmla="*/ 25 h 53"/>
                <a:gd name="T34" fmla="*/ 18 w 291"/>
                <a:gd name="T35" fmla="*/ 31 h 53"/>
                <a:gd name="T36" fmla="*/ 4 w 291"/>
                <a:gd name="T37" fmla="*/ 39 h 53"/>
                <a:gd name="T38" fmla="*/ 4 w 291"/>
                <a:gd name="T39" fmla="*/ 39 h 53"/>
                <a:gd name="T40" fmla="*/ 2 w 291"/>
                <a:gd name="T41" fmla="*/ 42 h 53"/>
                <a:gd name="T42" fmla="*/ 0 w 291"/>
                <a:gd name="T43" fmla="*/ 44 h 53"/>
                <a:gd name="T44" fmla="*/ 0 w 291"/>
                <a:gd name="T45" fmla="*/ 47 h 53"/>
                <a:gd name="T46" fmla="*/ 0 w 291"/>
                <a:gd name="T47" fmla="*/ 49 h 53"/>
                <a:gd name="T48" fmla="*/ 3 w 291"/>
                <a:gd name="T49" fmla="*/ 52 h 53"/>
                <a:gd name="T50" fmla="*/ 5 w 291"/>
                <a:gd name="T51" fmla="*/ 53 h 53"/>
                <a:gd name="T52" fmla="*/ 8 w 291"/>
                <a:gd name="T53" fmla="*/ 53 h 53"/>
                <a:gd name="T54" fmla="*/ 12 w 291"/>
                <a:gd name="T55" fmla="*/ 52 h 53"/>
                <a:gd name="T56" fmla="*/ 12 w 291"/>
                <a:gd name="T57" fmla="*/ 52 h 53"/>
                <a:gd name="T58" fmla="*/ 36 w 291"/>
                <a:gd name="T59" fmla="*/ 40 h 53"/>
                <a:gd name="T60" fmla="*/ 61 w 291"/>
                <a:gd name="T61" fmla="*/ 30 h 53"/>
                <a:gd name="T62" fmla="*/ 88 w 291"/>
                <a:gd name="T63" fmla="*/ 23 h 53"/>
                <a:gd name="T64" fmla="*/ 116 w 291"/>
                <a:gd name="T65" fmla="*/ 17 h 53"/>
                <a:gd name="T66" fmla="*/ 144 w 291"/>
                <a:gd name="T67" fmla="*/ 15 h 53"/>
                <a:gd name="T68" fmla="*/ 172 w 291"/>
                <a:gd name="T69" fmla="*/ 15 h 53"/>
                <a:gd name="T70" fmla="*/ 199 w 291"/>
                <a:gd name="T71" fmla="*/ 17 h 53"/>
                <a:gd name="T72" fmla="*/ 213 w 291"/>
                <a:gd name="T73" fmla="*/ 20 h 53"/>
                <a:gd name="T74" fmla="*/ 225 w 291"/>
                <a:gd name="T75" fmla="*/ 23 h 53"/>
                <a:gd name="T76" fmla="*/ 225 w 291"/>
                <a:gd name="T77" fmla="*/ 23 h 53"/>
                <a:gd name="T78" fmla="*/ 241 w 291"/>
                <a:gd name="T79" fmla="*/ 28 h 53"/>
                <a:gd name="T80" fmla="*/ 255 w 291"/>
                <a:gd name="T81" fmla="*/ 33 h 53"/>
                <a:gd name="T82" fmla="*/ 267 w 291"/>
                <a:gd name="T83" fmla="*/ 40 h 53"/>
                <a:gd name="T84" fmla="*/ 280 w 291"/>
                <a:gd name="T85" fmla="*/ 48 h 53"/>
                <a:gd name="T86" fmla="*/ 280 w 291"/>
                <a:gd name="T87" fmla="*/ 48 h 53"/>
                <a:gd name="T88" fmla="*/ 284 w 291"/>
                <a:gd name="T89" fmla="*/ 49 h 53"/>
                <a:gd name="T90" fmla="*/ 286 w 291"/>
                <a:gd name="T91" fmla="*/ 49 h 53"/>
                <a:gd name="T92" fmla="*/ 289 w 291"/>
                <a:gd name="T93" fmla="*/ 48 h 53"/>
                <a:gd name="T94" fmla="*/ 290 w 291"/>
                <a:gd name="T95" fmla="*/ 45 h 53"/>
                <a:gd name="T96" fmla="*/ 291 w 291"/>
                <a:gd name="T97" fmla="*/ 43 h 53"/>
                <a:gd name="T98" fmla="*/ 291 w 291"/>
                <a:gd name="T99" fmla="*/ 39 h 53"/>
                <a:gd name="T100" fmla="*/ 290 w 291"/>
                <a:gd name="T101" fmla="*/ 37 h 53"/>
                <a:gd name="T102" fmla="*/ 288 w 291"/>
                <a:gd name="T103" fmla="*/ 34 h 53"/>
                <a:gd name="T104" fmla="*/ 288 w 291"/>
                <a:gd name="T105" fmla="*/ 3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1" h="53">
                  <a:moveTo>
                    <a:pt x="288" y="34"/>
                  </a:moveTo>
                  <a:lnTo>
                    <a:pt x="288" y="34"/>
                  </a:lnTo>
                  <a:lnTo>
                    <a:pt x="276" y="26"/>
                  </a:lnTo>
                  <a:lnTo>
                    <a:pt x="262" y="20"/>
                  </a:lnTo>
                  <a:lnTo>
                    <a:pt x="249" y="15"/>
                  </a:lnTo>
                  <a:lnTo>
                    <a:pt x="235" y="10"/>
                  </a:lnTo>
                  <a:lnTo>
                    <a:pt x="222" y="6"/>
                  </a:lnTo>
                  <a:lnTo>
                    <a:pt x="208" y="3"/>
                  </a:lnTo>
                  <a:lnTo>
                    <a:pt x="194" y="1"/>
                  </a:lnTo>
                  <a:lnTo>
                    <a:pt x="178" y="0"/>
                  </a:lnTo>
                  <a:lnTo>
                    <a:pt x="149" y="0"/>
                  </a:lnTo>
                  <a:lnTo>
                    <a:pt x="120" y="2"/>
                  </a:lnTo>
                  <a:lnTo>
                    <a:pt x="91" y="7"/>
                  </a:lnTo>
                  <a:lnTo>
                    <a:pt x="63" y="14"/>
                  </a:lnTo>
                  <a:lnTo>
                    <a:pt x="63" y="14"/>
                  </a:lnTo>
                  <a:lnTo>
                    <a:pt x="47" y="19"/>
                  </a:lnTo>
                  <a:lnTo>
                    <a:pt x="33" y="25"/>
                  </a:lnTo>
                  <a:lnTo>
                    <a:pt x="18" y="31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3" y="52"/>
                  </a:lnTo>
                  <a:lnTo>
                    <a:pt x="5" y="53"/>
                  </a:lnTo>
                  <a:lnTo>
                    <a:pt x="8" y="53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36" y="40"/>
                  </a:lnTo>
                  <a:lnTo>
                    <a:pt x="61" y="30"/>
                  </a:lnTo>
                  <a:lnTo>
                    <a:pt x="88" y="23"/>
                  </a:lnTo>
                  <a:lnTo>
                    <a:pt x="116" y="17"/>
                  </a:lnTo>
                  <a:lnTo>
                    <a:pt x="144" y="15"/>
                  </a:lnTo>
                  <a:lnTo>
                    <a:pt x="172" y="15"/>
                  </a:lnTo>
                  <a:lnTo>
                    <a:pt x="199" y="17"/>
                  </a:lnTo>
                  <a:lnTo>
                    <a:pt x="213" y="20"/>
                  </a:lnTo>
                  <a:lnTo>
                    <a:pt x="225" y="23"/>
                  </a:lnTo>
                  <a:lnTo>
                    <a:pt x="225" y="23"/>
                  </a:lnTo>
                  <a:lnTo>
                    <a:pt x="241" y="28"/>
                  </a:lnTo>
                  <a:lnTo>
                    <a:pt x="255" y="33"/>
                  </a:lnTo>
                  <a:lnTo>
                    <a:pt x="267" y="40"/>
                  </a:lnTo>
                  <a:lnTo>
                    <a:pt x="280" y="48"/>
                  </a:lnTo>
                  <a:lnTo>
                    <a:pt x="280" y="48"/>
                  </a:lnTo>
                  <a:lnTo>
                    <a:pt x="284" y="49"/>
                  </a:lnTo>
                  <a:lnTo>
                    <a:pt x="286" y="49"/>
                  </a:lnTo>
                  <a:lnTo>
                    <a:pt x="289" y="48"/>
                  </a:lnTo>
                  <a:lnTo>
                    <a:pt x="290" y="45"/>
                  </a:lnTo>
                  <a:lnTo>
                    <a:pt x="291" y="43"/>
                  </a:lnTo>
                  <a:lnTo>
                    <a:pt x="291" y="39"/>
                  </a:lnTo>
                  <a:lnTo>
                    <a:pt x="290" y="37"/>
                  </a:lnTo>
                  <a:lnTo>
                    <a:pt x="288" y="34"/>
                  </a:lnTo>
                  <a:lnTo>
                    <a:pt x="288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236">
              <a:extLst>
                <a:ext uri="{FF2B5EF4-FFF2-40B4-BE49-F238E27FC236}">
                  <a16:creationId xmlns:a16="http://schemas.microsoft.com/office/drawing/2014/main" id="{B1BDBAE2-F9ED-DF2E-B8E9-776B71A03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" y="1713"/>
              <a:ext cx="145" cy="37"/>
            </a:xfrm>
            <a:custGeom>
              <a:avLst/>
              <a:gdLst>
                <a:gd name="T0" fmla="*/ 286 w 290"/>
                <a:gd name="T1" fmla="*/ 25 h 73"/>
                <a:gd name="T2" fmla="*/ 286 w 290"/>
                <a:gd name="T3" fmla="*/ 25 h 73"/>
                <a:gd name="T4" fmla="*/ 272 w 290"/>
                <a:gd name="T5" fmla="*/ 18 h 73"/>
                <a:gd name="T6" fmla="*/ 258 w 290"/>
                <a:gd name="T7" fmla="*/ 13 h 73"/>
                <a:gd name="T8" fmla="*/ 246 w 290"/>
                <a:gd name="T9" fmla="*/ 8 h 73"/>
                <a:gd name="T10" fmla="*/ 230 w 290"/>
                <a:gd name="T11" fmla="*/ 6 h 73"/>
                <a:gd name="T12" fmla="*/ 216 w 290"/>
                <a:gd name="T13" fmla="*/ 3 h 73"/>
                <a:gd name="T14" fmla="*/ 202 w 290"/>
                <a:gd name="T15" fmla="*/ 2 h 73"/>
                <a:gd name="T16" fmla="*/ 187 w 290"/>
                <a:gd name="T17" fmla="*/ 0 h 73"/>
                <a:gd name="T18" fmla="*/ 173 w 290"/>
                <a:gd name="T19" fmla="*/ 0 h 73"/>
                <a:gd name="T20" fmla="*/ 144 w 290"/>
                <a:gd name="T21" fmla="*/ 4 h 73"/>
                <a:gd name="T22" fmla="*/ 115 w 290"/>
                <a:gd name="T23" fmla="*/ 9 h 73"/>
                <a:gd name="T24" fmla="*/ 87 w 290"/>
                <a:gd name="T25" fmla="*/ 17 h 73"/>
                <a:gd name="T26" fmla="*/ 60 w 290"/>
                <a:gd name="T27" fmla="*/ 27 h 73"/>
                <a:gd name="T28" fmla="*/ 60 w 290"/>
                <a:gd name="T29" fmla="*/ 27 h 73"/>
                <a:gd name="T30" fmla="*/ 45 w 290"/>
                <a:gd name="T31" fmla="*/ 35 h 73"/>
                <a:gd name="T32" fmla="*/ 31 w 290"/>
                <a:gd name="T33" fmla="*/ 41 h 73"/>
                <a:gd name="T34" fmla="*/ 17 w 290"/>
                <a:gd name="T35" fmla="*/ 50 h 73"/>
                <a:gd name="T36" fmla="*/ 3 w 290"/>
                <a:gd name="T37" fmla="*/ 59 h 73"/>
                <a:gd name="T38" fmla="*/ 3 w 290"/>
                <a:gd name="T39" fmla="*/ 59 h 73"/>
                <a:gd name="T40" fmla="*/ 0 w 290"/>
                <a:gd name="T41" fmla="*/ 60 h 73"/>
                <a:gd name="T42" fmla="*/ 0 w 290"/>
                <a:gd name="T43" fmla="*/ 64 h 73"/>
                <a:gd name="T44" fmla="*/ 0 w 290"/>
                <a:gd name="T45" fmla="*/ 67 h 73"/>
                <a:gd name="T46" fmla="*/ 2 w 290"/>
                <a:gd name="T47" fmla="*/ 69 h 73"/>
                <a:gd name="T48" fmla="*/ 3 w 290"/>
                <a:gd name="T49" fmla="*/ 72 h 73"/>
                <a:gd name="T50" fmla="*/ 5 w 290"/>
                <a:gd name="T51" fmla="*/ 73 h 73"/>
                <a:gd name="T52" fmla="*/ 8 w 290"/>
                <a:gd name="T53" fmla="*/ 73 h 73"/>
                <a:gd name="T54" fmla="*/ 10 w 290"/>
                <a:gd name="T55" fmla="*/ 72 h 73"/>
                <a:gd name="T56" fmla="*/ 10 w 290"/>
                <a:gd name="T57" fmla="*/ 72 h 73"/>
                <a:gd name="T58" fmla="*/ 35 w 290"/>
                <a:gd name="T59" fmla="*/ 58 h 73"/>
                <a:gd name="T60" fmla="*/ 59 w 290"/>
                <a:gd name="T61" fmla="*/ 45 h 73"/>
                <a:gd name="T62" fmla="*/ 84 w 290"/>
                <a:gd name="T63" fmla="*/ 34 h 73"/>
                <a:gd name="T64" fmla="*/ 111 w 290"/>
                <a:gd name="T65" fmla="*/ 26 h 73"/>
                <a:gd name="T66" fmla="*/ 139 w 290"/>
                <a:gd name="T67" fmla="*/ 20 h 73"/>
                <a:gd name="T68" fmla="*/ 166 w 290"/>
                <a:gd name="T69" fmla="*/ 17 h 73"/>
                <a:gd name="T70" fmla="*/ 193 w 290"/>
                <a:gd name="T71" fmla="*/ 16 h 73"/>
                <a:gd name="T72" fmla="*/ 207 w 290"/>
                <a:gd name="T73" fmla="*/ 17 h 73"/>
                <a:gd name="T74" fmla="*/ 220 w 290"/>
                <a:gd name="T75" fmla="*/ 18 h 73"/>
                <a:gd name="T76" fmla="*/ 220 w 290"/>
                <a:gd name="T77" fmla="*/ 18 h 73"/>
                <a:gd name="T78" fmla="*/ 235 w 290"/>
                <a:gd name="T79" fmla="*/ 22 h 73"/>
                <a:gd name="T80" fmla="*/ 251 w 290"/>
                <a:gd name="T81" fmla="*/ 26 h 73"/>
                <a:gd name="T82" fmla="*/ 265 w 290"/>
                <a:gd name="T83" fmla="*/ 31 h 73"/>
                <a:gd name="T84" fmla="*/ 279 w 290"/>
                <a:gd name="T85" fmla="*/ 37 h 73"/>
                <a:gd name="T86" fmla="*/ 279 w 290"/>
                <a:gd name="T87" fmla="*/ 37 h 73"/>
                <a:gd name="T88" fmla="*/ 281 w 290"/>
                <a:gd name="T89" fmla="*/ 39 h 73"/>
                <a:gd name="T90" fmla="*/ 284 w 290"/>
                <a:gd name="T91" fmla="*/ 37 h 73"/>
                <a:gd name="T92" fmla="*/ 286 w 290"/>
                <a:gd name="T93" fmla="*/ 36 h 73"/>
                <a:gd name="T94" fmla="*/ 289 w 290"/>
                <a:gd name="T95" fmla="*/ 35 h 73"/>
                <a:gd name="T96" fmla="*/ 290 w 290"/>
                <a:gd name="T97" fmla="*/ 32 h 73"/>
                <a:gd name="T98" fmla="*/ 290 w 290"/>
                <a:gd name="T99" fmla="*/ 28 h 73"/>
                <a:gd name="T100" fmla="*/ 289 w 290"/>
                <a:gd name="T101" fmla="*/ 26 h 73"/>
                <a:gd name="T102" fmla="*/ 286 w 290"/>
                <a:gd name="T103" fmla="*/ 25 h 73"/>
                <a:gd name="T104" fmla="*/ 286 w 290"/>
                <a:gd name="T105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0" h="73">
                  <a:moveTo>
                    <a:pt x="286" y="25"/>
                  </a:moveTo>
                  <a:lnTo>
                    <a:pt x="286" y="25"/>
                  </a:lnTo>
                  <a:lnTo>
                    <a:pt x="272" y="18"/>
                  </a:lnTo>
                  <a:lnTo>
                    <a:pt x="258" y="13"/>
                  </a:lnTo>
                  <a:lnTo>
                    <a:pt x="246" y="8"/>
                  </a:lnTo>
                  <a:lnTo>
                    <a:pt x="230" y="6"/>
                  </a:lnTo>
                  <a:lnTo>
                    <a:pt x="216" y="3"/>
                  </a:lnTo>
                  <a:lnTo>
                    <a:pt x="202" y="2"/>
                  </a:lnTo>
                  <a:lnTo>
                    <a:pt x="187" y="0"/>
                  </a:lnTo>
                  <a:lnTo>
                    <a:pt x="173" y="0"/>
                  </a:lnTo>
                  <a:lnTo>
                    <a:pt x="144" y="4"/>
                  </a:lnTo>
                  <a:lnTo>
                    <a:pt x="115" y="9"/>
                  </a:lnTo>
                  <a:lnTo>
                    <a:pt x="87" y="17"/>
                  </a:lnTo>
                  <a:lnTo>
                    <a:pt x="60" y="27"/>
                  </a:lnTo>
                  <a:lnTo>
                    <a:pt x="60" y="27"/>
                  </a:lnTo>
                  <a:lnTo>
                    <a:pt x="45" y="35"/>
                  </a:lnTo>
                  <a:lnTo>
                    <a:pt x="31" y="41"/>
                  </a:lnTo>
                  <a:lnTo>
                    <a:pt x="17" y="50"/>
                  </a:lnTo>
                  <a:lnTo>
                    <a:pt x="3" y="59"/>
                  </a:lnTo>
                  <a:lnTo>
                    <a:pt x="3" y="59"/>
                  </a:lnTo>
                  <a:lnTo>
                    <a:pt x="0" y="60"/>
                  </a:lnTo>
                  <a:lnTo>
                    <a:pt x="0" y="64"/>
                  </a:lnTo>
                  <a:lnTo>
                    <a:pt x="0" y="67"/>
                  </a:lnTo>
                  <a:lnTo>
                    <a:pt x="2" y="69"/>
                  </a:lnTo>
                  <a:lnTo>
                    <a:pt x="3" y="72"/>
                  </a:lnTo>
                  <a:lnTo>
                    <a:pt x="5" y="73"/>
                  </a:lnTo>
                  <a:lnTo>
                    <a:pt x="8" y="73"/>
                  </a:lnTo>
                  <a:lnTo>
                    <a:pt x="10" y="72"/>
                  </a:lnTo>
                  <a:lnTo>
                    <a:pt x="10" y="72"/>
                  </a:lnTo>
                  <a:lnTo>
                    <a:pt x="35" y="58"/>
                  </a:lnTo>
                  <a:lnTo>
                    <a:pt x="59" y="45"/>
                  </a:lnTo>
                  <a:lnTo>
                    <a:pt x="84" y="34"/>
                  </a:lnTo>
                  <a:lnTo>
                    <a:pt x="111" y="26"/>
                  </a:lnTo>
                  <a:lnTo>
                    <a:pt x="139" y="20"/>
                  </a:lnTo>
                  <a:lnTo>
                    <a:pt x="166" y="17"/>
                  </a:lnTo>
                  <a:lnTo>
                    <a:pt x="193" y="16"/>
                  </a:lnTo>
                  <a:lnTo>
                    <a:pt x="207" y="17"/>
                  </a:lnTo>
                  <a:lnTo>
                    <a:pt x="220" y="18"/>
                  </a:lnTo>
                  <a:lnTo>
                    <a:pt x="220" y="18"/>
                  </a:lnTo>
                  <a:lnTo>
                    <a:pt x="235" y="22"/>
                  </a:lnTo>
                  <a:lnTo>
                    <a:pt x="251" y="26"/>
                  </a:lnTo>
                  <a:lnTo>
                    <a:pt x="265" y="31"/>
                  </a:lnTo>
                  <a:lnTo>
                    <a:pt x="279" y="37"/>
                  </a:lnTo>
                  <a:lnTo>
                    <a:pt x="279" y="37"/>
                  </a:lnTo>
                  <a:lnTo>
                    <a:pt x="281" y="39"/>
                  </a:lnTo>
                  <a:lnTo>
                    <a:pt x="284" y="37"/>
                  </a:lnTo>
                  <a:lnTo>
                    <a:pt x="286" y="36"/>
                  </a:lnTo>
                  <a:lnTo>
                    <a:pt x="289" y="35"/>
                  </a:lnTo>
                  <a:lnTo>
                    <a:pt x="290" y="32"/>
                  </a:lnTo>
                  <a:lnTo>
                    <a:pt x="290" y="28"/>
                  </a:lnTo>
                  <a:lnTo>
                    <a:pt x="289" y="26"/>
                  </a:lnTo>
                  <a:lnTo>
                    <a:pt x="286" y="25"/>
                  </a:lnTo>
                  <a:lnTo>
                    <a:pt x="28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237">
              <a:extLst>
                <a:ext uri="{FF2B5EF4-FFF2-40B4-BE49-F238E27FC236}">
                  <a16:creationId xmlns:a16="http://schemas.microsoft.com/office/drawing/2014/main" id="{81CA50F4-71ED-3483-F185-2BA870391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" y="1683"/>
              <a:ext cx="225" cy="121"/>
            </a:xfrm>
            <a:custGeom>
              <a:avLst/>
              <a:gdLst>
                <a:gd name="T0" fmla="*/ 448 w 448"/>
                <a:gd name="T1" fmla="*/ 31 h 242"/>
                <a:gd name="T2" fmla="*/ 443 w 448"/>
                <a:gd name="T3" fmla="*/ 58 h 242"/>
                <a:gd name="T4" fmla="*/ 429 w 448"/>
                <a:gd name="T5" fmla="*/ 89 h 242"/>
                <a:gd name="T6" fmla="*/ 408 w 448"/>
                <a:gd name="T7" fmla="*/ 125 h 242"/>
                <a:gd name="T8" fmla="*/ 378 w 448"/>
                <a:gd name="T9" fmla="*/ 159 h 242"/>
                <a:gd name="T10" fmla="*/ 344 w 448"/>
                <a:gd name="T11" fmla="*/ 191 h 242"/>
                <a:gd name="T12" fmla="*/ 306 w 448"/>
                <a:gd name="T13" fmla="*/ 218 h 242"/>
                <a:gd name="T14" fmla="*/ 264 w 448"/>
                <a:gd name="T15" fmla="*/ 236 h 242"/>
                <a:gd name="T16" fmla="*/ 241 w 448"/>
                <a:gd name="T17" fmla="*/ 241 h 242"/>
                <a:gd name="T18" fmla="*/ 218 w 448"/>
                <a:gd name="T19" fmla="*/ 242 h 242"/>
                <a:gd name="T20" fmla="*/ 197 w 448"/>
                <a:gd name="T21" fmla="*/ 241 h 242"/>
                <a:gd name="T22" fmla="*/ 153 w 448"/>
                <a:gd name="T23" fmla="*/ 231 h 242"/>
                <a:gd name="T24" fmla="*/ 114 w 448"/>
                <a:gd name="T25" fmla="*/ 212 h 242"/>
                <a:gd name="T26" fmla="*/ 80 w 448"/>
                <a:gd name="T27" fmla="*/ 186 h 242"/>
                <a:gd name="T28" fmla="*/ 49 w 448"/>
                <a:gd name="T29" fmla="*/ 157 h 242"/>
                <a:gd name="T30" fmla="*/ 25 w 448"/>
                <a:gd name="T31" fmla="*/ 125 h 242"/>
                <a:gd name="T32" fmla="*/ 8 w 448"/>
                <a:gd name="T33" fmla="*/ 95 h 242"/>
                <a:gd name="T34" fmla="*/ 1 w 448"/>
                <a:gd name="T35" fmla="*/ 68 h 242"/>
                <a:gd name="T36" fmla="*/ 0 w 448"/>
                <a:gd name="T37" fmla="*/ 55 h 242"/>
                <a:gd name="T38" fmla="*/ 3 w 448"/>
                <a:gd name="T39" fmla="*/ 36 h 242"/>
                <a:gd name="T40" fmla="*/ 16 w 448"/>
                <a:gd name="T41" fmla="*/ 25 h 242"/>
                <a:gd name="T42" fmla="*/ 36 w 448"/>
                <a:gd name="T43" fmla="*/ 17 h 242"/>
                <a:gd name="T44" fmla="*/ 63 w 448"/>
                <a:gd name="T45" fmla="*/ 16 h 242"/>
                <a:gd name="T46" fmla="*/ 133 w 448"/>
                <a:gd name="T47" fmla="*/ 18 h 242"/>
                <a:gd name="T48" fmla="*/ 218 w 448"/>
                <a:gd name="T49" fmla="*/ 21 h 242"/>
                <a:gd name="T50" fmla="*/ 241 w 448"/>
                <a:gd name="T51" fmla="*/ 21 h 242"/>
                <a:gd name="T52" fmla="*/ 306 w 448"/>
                <a:gd name="T53" fmla="*/ 14 h 242"/>
                <a:gd name="T54" fmla="*/ 378 w 448"/>
                <a:gd name="T55" fmla="*/ 3 h 242"/>
                <a:gd name="T56" fmla="*/ 408 w 448"/>
                <a:gd name="T57" fmla="*/ 0 h 242"/>
                <a:gd name="T58" fmla="*/ 429 w 448"/>
                <a:gd name="T59" fmla="*/ 3 h 242"/>
                <a:gd name="T60" fmla="*/ 443 w 448"/>
                <a:gd name="T61" fmla="*/ 13 h 242"/>
                <a:gd name="T62" fmla="*/ 447 w 448"/>
                <a:gd name="T63" fmla="*/ 21 h 242"/>
                <a:gd name="T64" fmla="*/ 448 w 448"/>
                <a:gd name="T65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8" h="242">
                  <a:moveTo>
                    <a:pt x="448" y="31"/>
                  </a:moveTo>
                  <a:lnTo>
                    <a:pt x="448" y="31"/>
                  </a:lnTo>
                  <a:lnTo>
                    <a:pt x="447" y="44"/>
                  </a:lnTo>
                  <a:lnTo>
                    <a:pt x="443" y="58"/>
                  </a:lnTo>
                  <a:lnTo>
                    <a:pt x="437" y="73"/>
                  </a:lnTo>
                  <a:lnTo>
                    <a:pt x="429" y="89"/>
                  </a:lnTo>
                  <a:lnTo>
                    <a:pt x="419" y="107"/>
                  </a:lnTo>
                  <a:lnTo>
                    <a:pt x="408" y="125"/>
                  </a:lnTo>
                  <a:lnTo>
                    <a:pt x="394" y="142"/>
                  </a:lnTo>
                  <a:lnTo>
                    <a:pt x="378" y="159"/>
                  </a:lnTo>
                  <a:lnTo>
                    <a:pt x="362" y="176"/>
                  </a:lnTo>
                  <a:lnTo>
                    <a:pt x="344" y="191"/>
                  </a:lnTo>
                  <a:lnTo>
                    <a:pt x="326" y="205"/>
                  </a:lnTo>
                  <a:lnTo>
                    <a:pt x="306" y="218"/>
                  </a:lnTo>
                  <a:lnTo>
                    <a:pt x="286" y="228"/>
                  </a:lnTo>
                  <a:lnTo>
                    <a:pt x="264" y="236"/>
                  </a:lnTo>
                  <a:lnTo>
                    <a:pt x="252" y="238"/>
                  </a:lnTo>
                  <a:lnTo>
                    <a:pt x="241" y="241"/>
                  </a:lnTo>
                  <a:lnTo>
                    <a:pt x="230" y="242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197" y="241"/>
                  </a:lnTo>
                  <a:lnTo>
                    <a:pt x="175" y="237"/>
                  </a:lnTo>
                  <a:lnTo>
                    <a:pt x="153" y="231"/>
                  </a:lnTo>
                  <a:lnTo>
                    <a:pt x="133" y="222"/>
                  </a:lnTo>
                  <a:lnTo>
                    <a:pt x="114" y="212"/>
                  </a:lnTo>
                  <a:lnTo>
                    <a:pt x="96" y="199"/>
                  </a:lnTo>
                  <a:lnTo>
                    <a:pt x="80" y="186"/>
                  </a:lnTo>
                  <a:lnTo>
                    <a:pt x="63" y="171"/>
                  </a:lnTo>
                  <a:lnTo>
                    <a:pt x="49" y="157"/>
                  </a:lnTo>
                  <a:lnTo>
                    <a:pt x="36" y="142"/>
                  </a:lnTo>
                  <a:lnTo>
                    <a:pt x="25" y="125"/>
                  </a:lnTo>
                  <a:lnTo>
                    <a:pt x="16" y="110"/>
                  </a:lnTo>
                  <a:lnTo>
                    <a:pt x="8" y="95"/>
                  </a:lnTo>
                  <a:lnTo>
                    <a:pt x="3" y="81"/>
                  </a:lnTo>
                  <a:lnTo>
                    <a:pt x="1" y="68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45"/>
                  </a:lnTo>
                  <a:lnTo>
                    <a:pt x="3" y="36"/>
                  </a:lnTo>
                  <a:lnTo>
                    <a:pt x="8" y="30"/>
                  </a:lnTo>
                  <a:lnTo>
                    <a:pt x="16" y="25"/>
                  </a:lnTo>
                  <a:lnTo>
                    <a:pt x="25" y="21"/>
                  </a:lnTo>
                  <a:lnTo>
                    <a:pt x="36" y="17"/>
                  </a:lnTo>
                  <a:lnTo>
                    <a:pt x="49" y="16"/>
                  </a:lnTo>
                  <a:lnTo>
                    <a:pt x="63" y="16"/>
                  </a:lnTo>
                  <a:lnTo>
                    <a:pt x="96" y="16"/>
                  </a:lnTo>
                  <a:lnTo>
                    <a:pt x="133" y="18"/>
                  </a:lnTo>
                  <a:lnTo>
                    <a:pt x="175" y="19"/>
                  </a:lnTo>
                  <a:lnTo>
                    <a:pt x="218" y="21"/>
                  </a:lnTo>
                  <a:lnTo>
                    <a:pt x="218" y="21"/>
                  </a:lnTo>
                  <a:lnTo>
                    <a:pt x="241" y="21"/>
                  </a:lnTo>
                  <a:lnTo>
                    <a:pt x="264" y="19"/>
                  </a:lnTo>
                  <a:lnTo>
                    <a:pt x="306" y="14"/>
                  </a:lnTo>
                  <a:lnTo>
                    <a:pt x="344" y="8"/>
                  </a:lnTo>
                  <a:lnTo>
                    <a:pt x="378" y="3"/>
                  </a:lnTo>
                  <a:lnTo>
                    <a:pt x="394" y="2"/>
                  </a:lnTo>
                  <a:lnTo>
                    <a:pt x="408" y="0"/>
                  </a:lnTo>
                  <a:lnTo>
                    <a:pt x="419" y="2"/>
                  </a:lnTo>
                  <a:lnTo>
                    <a:pt x="429" y="3"/>
                  </a:lnTo>
                  <a:lnTo>
                    <a:pt x="437" y="7"/>
                  </a:lnTo>
                  <a:lnTo>
                    <a:pt x="443" y="13"/>
                  </a:lnTo>
                  <a:lnTo>
                    <a:pt x="446" y="17"/>
                  </a:lnTo>
                  <a:lnTo>
                    <a:pt x="447" y="21"/>
                  </a:lnTo>
                  <a:lnTo>
                    <a:pt x="448" y="31"/>
                  </a:lnTo>
                  <a:lnTo>
                    <a:pt x="448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238">
              <a:extLst>
                <a:ext uri="{FF2B5EF4-FFF2-40B4-BE49-F238E27FC236}">
                  <a16:creationId xmlns:a16="http://schemas.microsoft.com/office/drawing/2014/main" id="{FF0868A8-9ABF-ADB3-08ED-A87149EB1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679"/>
              <a:ext cx="232" cy="128"/>
            </a:xfrm>
            <a:custGeom>
              <a:avLst/>
              <a:gdLst>
                <a:gd name="T0" fmla="*/ 448 w 465"/>
                <a:gd name="T1" fmla="*/ 48 h 257"/>
                <a:gd name="T2" fmla="*/ 439 w 465"/>
                <a:gd name="T3" fmla="*/ 77 h 257"/>
                <a:gd name="T4" fmla="*/ 419 w 465"/>
                <a:gd name="T5" fmla="*/ 113 h 257"/>
                <a:gd name="T6" fmla="*/ 366 w 465"/>
                <a:gd name="T7" fmla="*/ 178 h 257"/>
                <a:gd name="T8" fmla="*/ 333 w 465"/>
                <a:gd name="T9" fmla="*/ 205 h 257"/>
                <a:gd name="T10" fmla="*/ 295 w 465"/>
                <a:gd name="T11" fmla="*/ 226 h 257"/>
                <a:gd name="T12" fmla="*/ 254 w 465"/>
                <a:gd name="T13" fmla="*/ 239 h 257"/>
                <a:gd name="T14" fmla="*/ 223 w 465"/>
                <a:gd name="T15" fmla="*/ 242 h 257"/>
                <a:gd name="T16" fmla="*/ 180 w 465"/>
                <a:gd name="T17" fmla="*/ 235 h 257"/>
                <a:gd name="T18" fmla="*/ 138 w 465"/>
                <a:gd name="T19" fmla="*/ 217 h 257"/>
                <a:gd name="T20" fmla="*/ 113 w 465"/>
                <a:gd name="T21" fmla="*/ 202 h 257"/>
                <a:gd name="T22" fmla="*/ 61 w 465"/>
                <a:gd name="T23" fmla="*/ 154 h 257"/>
                <a:gd name="T24" fmla="*/ 43 w 465"/>
                <a:gd name="T25" fmla="*/ 132 h 257"/>
                <a:gd name="T26" fmla="*/ 21 w 465"/>
                <a:gd name="T27" fmla="*/ 90 h 257"/>
                <a:gd name="T28" fmla="*/ 16 w 465"/>
                <a:gd name="T29" fmla="*/ 74 h 257"/>
                <a:gd name="T30" fmla="*/ 16 w 465"/>
                <a:gd name="T31" fmla="*/ 57 h 257"/>
                <a:gd name="T32" fmla="*/ 26 w 465"/>
                <a:gd name="T33" fmla="*/ 39 h 257"/>
                <a:gd name="T34" fmla="*/ 44 w 465"/>
                <a:gd name="T35" fmla="*/ 33 h 257"/>
                <a:gd name="T36" fmla="*/ 77 w 465"/>
                <a:gd name="T37" fmla="*/ 30 h 257"/>
                <a:gd name="T38" fmla="*/ 180 w 465"/>
                <a:gd name="T39" fmla="*/ 34 h 257"/>
                <a:gd name="T40" fmla="*/ 253 w 465"/>
                <a:gd name="T41" fmla="*/ 34 h 257"/>
                <a:gd name="T42" fmla="*/ 364 w 465"/>
                <a:gd name="T43" fmla="*/ 21 h 257"/>
                <a:gd name="T44" fmla="*/ 404 w 465"/>
                <a:gd name="T45" fmla="*/ 16 h 257"/>
                <a:gd name="T46" fmla="*/ 427 w 465"/>
                <a:gd name="T47" fmla="*/ 16 h 257"/>
                <a:gd name="T48" fmla="*/ 442 w 465"/>
                <a:gd name="T49" fmla="*/ 20 h 257"/>
                <a:gd name="T50" fmla="*/ 447 w 465"/>
                <a:gd name="T51" fmla="*/ 26 h 257"/>
                <a:gd name="T52" fmla="*/ 450 w 465"/>
                <a:gd name="T53" fmla="*/ 38 h 257"/>
                <a:gd name="T54" fmla="*/ 455 w 465"/>
                <a:gd name="T55" fmla="*/ 44 h 257"/>
                <a:gd name="T56" fmla="*/ 462 w 465"/>
                <a:gd name="T57" fmla="*/ 43 h 257"/>
                <a:gd name="T58" fmla="*/ 465 w 465"/>
                <a:gd name="T59" fmla="*/ 38 h 257"/>
                <a:gd name="T60" fmla="*/ 455 w 465"/>
                <a:gd name="T61" fmla="*/ 11 h 257"/>
                <a:gd name="T62" fmla="*/ 447 w 465"/>
                <a:gd name="T63" fmla="*/ 6 h 257"/>
                <a:gd name="T64" fmla="*/ 414 w 465"/>
                <a:gd name="T65" fmla="*/ 0 h 257"/>
                <a:gd name="T66" fmla="*/ 367 w 465"/>
                <a:gd name="T67" fmla="*/ 5 h 257"/>
                <a:gd name="T68" fmla="*/ 259 w 465"/>
                <a:gd name="T69" fmla="*/ 19 h 257"/>
                <a:gd name="T70" fmla="*/ 180 w 465"/>
                <a:gd name="T71" fmla="*/ 19 h 257"/>
                <a:gd name="T72" fmla="*/ 73 w 465"/>
                <a:gd name="T73" fmla="*/ 15 h 257"/>
                <a:gd name="T74" fmla="*/ 45 w 465"/>
                <a:gd name="T75" fmla="*/ 16 h 257"/>
                <a:gd name="T76" fmla="*/ 17 w 465"/>
                <a:gd name="T77" fmla="*/ 26 h 257"/>
                <a:gd name="T78" fmla="*/ 5 w 465"/>
                <a:gd name="T79" fmla="*/ 43 h 257"/>
                <a:gd name="T80" fmla="*/ 1 w 465"/>
                <a:gd name="T81" fmla="*/ 74 h 257"/>
                <a:gd name="T82" fmla="*/ 15 w 465"/>
                <a:gd name="T83" fmla="*/ 113 h 257"/>
                <a:gd name="T84" fmla="*/ 29 w 465"/>
                <a:gd name="T85" fmla="*/ 138 h 257"/>
                <a:gd name="T86" fmla="*/ 66 w 465"/>
                <a:gd name="T87" fmla="*/ 183 h 257"/>
                <a:gd name="T88" fmla="*/ 101 w 465"/>
                <a:gd name="T89" fmla="*/ 212 h 257"/>
                <a:gd name="T90" fmla="*/ 143 w 465"/>
                <a:gd name="T91" fmla="*/ 238 h 257"/>
                <a:gd name="T92" fmla="*/ 189 w 465"/>
                <a:gd name="T93" fmla="*/ 253 h 257"/>
                <a:gd name="T94" fmla="*/ 221 w 465"/>
                <a:gd name="T95" fmla="*/ 257 h 257"/>
                <a:gd name="T96" fmla="*/ 267 w 465"/>
                <a:gd name="T97" fmla="*/ 252 h 257"/>
                <a:gd name="T98" fmla="*/ 311 w 465"/>
                <a:gd name="T99" fmla="*/ 235 h 257"/>
                <a:gd name="T100" fmla="*/ 338 w 465"/>
                <a:gd name="T101" fmla="*/ 220 h 257"/>
                <a:gd name="T102" fmla="*/ 375 w 465"/>
                <a:gd name="T103" fmla="*/ 191 h 257"/>
                <a:gd name="T104" fmla="*/ 417 w 465"/>
                <a:gd name="T105" fmla="*/ 145 h 257"/>
                <a:gd name="T106" fmla="*/ 450 w 465"/>
                <a:gd name="T107" fmla="*/ 91 h 257"/>
                <a:gd name="T108" fmla="*/ 462 w 465"/>
                <a:gd name="T109" fmla="*/ 56 h 257"/>
                <a:gd name="T110" fmla="*/ 465 w 465"/>
                <a:gd name="T111" fmla="*/ 38 h 257"/>
                <a:gd name="T112" fmla="*/ 462 w 465"/>
                <a:gd name="T113" fmla="*/ 33 h 257"/>
                <a:gd name="T114" fmla="*/ 455 w 465"/>
                <a:gd name="T115" fmla="*/ 30 h 257"/>
                <a:gd name="T116" fmla="*/ 450 w 465"/>
                <a:gd name="T117" fmla="*/ 3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5" h="257">
                  <a:moveTo>
                    <a:pt x="450" y="38"/>
                  </a:moveTo>
                  <a:lnTo>
                    <a:pt x="450" y="38"/>
                  </a:lnTo>
                  <a:lnTo>
                    <a:pt x="448" y="48"/>
                  </a:lnTo>
                  <a:lnTo>
                    <a:pt x="447" y="57"/>
                  </a:lnTo>
                  <a:lnTo>
                    <a:pt x="443" y="67"/>
                  </a:lnTo>
                  <a:lnTo>
                    <a:pt x="439" y="77"/>
                  </a:lnTo>
                  <a:lnTo>
                    <a:pt x="431" y="96"/>
                  </a:lnTo>
                  <a:lnTo>
                    <a:pt x="419" y="113"/>
                  </a:lnTo>
                  <a:lnTo>
                    <a:pt x="419" y="113"/>
                  </a:lnTo>
                  <a:lnTo>
                    <a:pt x="404" y="136"/>
                  </a:lnTo>
                  <a:lnTo>
                    <a:pt x="385" y="158"/>
                  </a:lnTo>
                  <a:lnTo>
                    <a:pt x="366" y="178"/>
                  </a:lnTo>
                  <a:lnTo>
                    <a:pt x="344" y="196"/>
                  </a:lnTo>
                  <a:lnTo>
                    <a:pt x="344" y="196"/>
                  </a:lnTo>
                  <a:lnTo>
                    <a:pt x="333" y="205"/>
                  </a:lnTo>
                  <a:lnTo>
                    <a:pt x="320" y="212"/>
                  </a:lnTo>
                  <a:lnTo>
                    <a:pt x="307" y="220"/>
                  </a:lnTo>
                  <a:lnTo>
                    <a:pt x="295" y="226"/>
                  </a:lnTo>
                  <a:lnTo>
                    <a:pt x="281" y="231"/>
                  </a:lnTo>
                  <a:lnTo>
                    <a:pt x="268" y="236"/>
                  </a:lnTo>
                  <a:lnTo>
                    <a:pt x="254" y="239"/>
                  </a:lnTo>
                  <a:lnTo>
                    <a:pt x="239" y="242"/>
                  </a:lnTo>
                  <a:lnTo>
                    <a:pt x="239" y="242"/>
                  </a:lnTo>
                  <a:lnTo>
                    <a:pt x="223" y="242"/>
                  </a:lnTo>
                  <a:lnTo>
                    <a:pt x="209" y="240"/>
                  </a:lnTo>
                  <a:lnTo>
                    <a:pt x="194" y="238"/>
                  </a:lnTo>
                  <a:lnTo>
                    <a:pt x="180" y="235"/>
                  </a:lnTo>
                  <a:lnTo>
                    <a:pt x="165" y="230"/>
                  </a:lnTo>
                  <a:lnTo>
                    <a:pt x="151" y="224"/>
                  </a:lnTo>
                  <a:lnTo>
                    <a:pt x="138" y="217"/>
                  </a:lnTo>
                  <a:lnTo>
                    <a:pt x="125" y="210"/>
                  </a:lnTo>
                  <a:lnTo>
                    <a:pt x="125" y="210"/>
                  </a:lnTo>
                  <a:lnTo>
                    <a:pt x="113" y="202"/>
                  </a:lnTo>
                  <a:lnTo>
                    <a:pt x="101" y="194"/>
                  </a:lnTo>
                  <a:lnTo>
                    <a:pt x="80" y="175"/>
                  </a:lnTo>
                  <a:lnTo>
                    <a:pt x="61" y="154"/>
                  </a:lnTo>
                  <a:lnTo>
                    <a:pt x="52" y="144"/>
                  </a:lnTo>
                  <a:lnTo>
                    <a:pt x="43" y="132"/>
                  </a:lnTo>
                  <a:lnTo>
                    <a:pt x="43" y="132"/>
                  </a:lnTo>
                  <a:lnTo>
                    <a:pt x="31" y="112"/>
                  </a:lnTo>
                  <a:lnTo>
                    <a:pt x="26" y="102"/>
                  </a:lnTo>
                  <a:lnTo>
                    <a:pt x="21" y="90"/>
                  </a:lnTo>
                  <a:lnTo>
                    <a:pt x="21" y="90"/>
                  </a:lnTo>
                  <a:lnTo>
                    <a:pt x="19" y="82"/>
                  </a:lnTo>
                  <a:lnTo>
                    <a:pt x="16" y="74"/>
                  </a:lnTo>
                  <a:lnTo>
                    <a:pt x="16" y="66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7" y="49"/>
                  </a:lnTo>
                  <a:lnTo>
                    <a:pt x="21" y="44"/>
                  </a:lnTo>
                  <a:lnTo>
                    <a:pt x="26" y="39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44" y="33"/>
                  </a:lnTo>
                  <a:lnTo>
                    <a:pt x="56" y="30"/>
                  </a:lnTo>
                  <a:lnTo>
                    <a:pt x="77" y="30"/>
                  </a:lnTo>
                  <a:lnTo>
                    <a:pt x="77" y="30"/>
                  </a:lnTo>
                  <a:lnTo>
                    <a:pt x="111" y="30"/>
                  </a:lnTo>
                  <a:lnTo>
                    <a:pt x="146" y="33"/>
                  </a:lnTo>
                  <a:lnTo>
                    <a:pt x="180" y="34"/>
                  </a:lnTo>
                  <a:lnTo>
                    <a:pt x="214" y="35"/>
                  </a:lnTo>
                  <a:lnTo>
                    <a:pt x="214" y="35"/>
                  </a:lnTo>
                  <a:lnTo>
                    <a:pt x="253" y="34"/>
                  </a:lnTo>
                  <a:lnTo>
                    <a:pt x="289" y="32"/>
                  </a:lnTo>
                  <a:lnTo>
                    <a:pt x="326" y="26"/>
                  </a:lnTo>
                  <a:lnTo>
                    <a:pt x="364" y="21"/>
                  </a:lnTo>
                  <a:lnTo>
                    <a:pt x="364" y="21"/>
                  </a:lnTo>
                  <a:lnTo>
                    <a:pt x="391" y="18"/>
                  </a:lnTo>
                  <a:lnTo>
                    <a:pt x="404" y="16"/>
                  </a:lnTo>
                  <a:lnTo>
                    <a:pt x="418" y="15"/>
                  </a:lnTo>
                  <a:lnTo>
                    <a:pt x="418" y="15"/>
                  </a:lnTo>
                  <a:lnTo>
                    <a:pt x="427" y="16"/>
                  </a:lnTo>
                  <a:lnTo>
                    <a:pt x="436" y="18"/>
                  </a:lnTo>
                  <a:lnTo>
                    <a:pt x="436" y="18"/>
                  </a:lnTo>
                  <a:lnTo>
                    <a:pt x="442" y="20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447" y="26"/>
                  </a:lnTo>
                  <a:lnTo>
                    <a:pt x="448" y="30"/>
                  </a:lnTo>
                  <a:lnTo>
                    <a:pt x="450" y="38"/>
                  </a:lnTo>
                  <a:lnTo>
                    <a:pt x="450" y="38"/>
                  </a:lnTo>
                  <a:lnTo>
                    <a:pt x="450" y="40"/>
                  </a:lnTo>
                  <a:lnTo>
                    <a:pt x="452" y="43"/>
                  </a:lnTo>
                  <a:lnTo>
                    <a:pt x="455" y="44"/>
                  </a:lnTo>
                  <a:lnTo>
                    <a:pt x="457" y="46"/>
                  </a:lnTo>
                  <a:lnTo>
                    <a:pt x="460" y="44"/>
                  </a:lnTo>
                  <a:lnTo>
                    <a:pt x="462" y="43"/>
                  </a:lnTo>
                  <a:lnTo>
                    <a:pt x="464" y="40"/>
                  </a:lnTo>
                  <a:lnTo>
                    <a:pt x="465" y="38"/>
                  </a:lnTo>
                  <a:lnTo>
                    <a:pt x="465" y="38"/>
                  </a:lnTo>
                  <a:lnTo>
                    <a:pt x="464" y="28"/>
                  </a:lnTo>
                  <a:lnTo>
                    <a:pt x="461" y="19"/>
                  </a:lnTo>
                  <a:lnTo>
                    <a:pt x="455" y="11"/>
                  </a:lnTo>
                  <a:lnTo>
                    <a:pt x="451" y="9"/>
                  </a:lnTo>
                  <a:lnTo>
                    <a:pt x="447" y="6"/>
                  </a:lnTo>
                  <a:lnTo>
                    <a:pt x="447" y="6"/>
                  </a:lnTo>
                  <a:lnTo>
                    <a:pt x="437" y="2"/>
                  </a:lnTo>
                  <a:lnTo>
                    <a:pt x="425" y="1"/>
                  </a:lnTo>
                  <a:lnTo>
                    <a:pt x="414" y="0"/>
                  </a:lnTo>
                  <a:lnTo>
                    <a:pt x="403" y="1"/>
                  </a:lnTo>
                  <a:lnTo>
                    <a:pt x="403" y="1"/>
                  </a:lnTo>
                  <a:lnTo>
                    <a:pt x="367" y="5"/>
                  </a:lnTo>
                  <a:lnTo>
                    <a:pt x="331" y="10"/>
                  </a:lnTo>
                  <a:lnTo>
                    <a:pt x="295" y="15"/>
                  </a:lnTo>
                  <a:lnTo>
                    <a:pt x="259" y="19"/>
                  </a:lnTo>
                  <a:lnTo>
                    <a:pt x="259" y="19"/>
                  </a:lnTo>
                  <a:lnTo>
                    <a:pt x="220" y="20"/>
                  </a:lnTo>
                  <a:lnTo>
                    <a:pt x="180" y="19"/>
                  </a:lnTo>
                  <a:lnTo>
                    <a:pt x="103" y="15"/>
                  </a:lnTo>
                  <a:lnTo>
                    <a:pt x="103" y="15"/>
                  </a:lnTo>
                  <a:lnTo>
                    <a:pt x="73" y="15"/>
                  </a:lnTo>
                  <a:lnTo>
                    <a:pt x="59" y="15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35" y="19"/>
                  </a:lnTo>
                  <a:lnTo>
                    <a:pt x="26" y="23"/>
                  </a:lnTo>
                  <a:lnTo>
                    <a:pt x="17" y="26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5" y="43"/>
                  </a:lnTo>
                  <a:lnTo>
                    <a:pt x="1" y="52"/>
                  </a:lnTo>
                  <a:lnTo>
                    <a:pt x="0" y="62"/>
                  </a:lnTo>
                  <a:lnTo>
                    <a:pt x="1" y="74"/>
                  </a:lnTo>
                  <a:lnTo>
                    <a:pt x="3" y="84"/>
                  </a:lnTo>
                  <a:lnTo>
                    <a:pt x="6" y="94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21" y="126"/>
                  </a:lnTo>
                  <a:lnTo>
                    <a:pt x="29" y="138"/>
                  </a:lnTo>
                  <a:lnTo>
                    <a:pt x="38" y="150"/>
                  </a:lnTo>
                  <a:lnTo>
                    <a:pt x="47" y="161"/>
                  </a:lnTo>
                  <a:lnTo>
                    <a:pt x="66" y="183"/>
                  </a:lnTo>
                  <a:lnTo>
                    <a:pt x="87" y="202"/>
                  </a:lnTo>
                  <a:lnTo>
                    <a:pt x="87" y="202"/>
                  </a:lnTo>
                  <a:lnTo>
                    <a:pt x="101" y="212"/>
                  </a:lnTo>
                  <a:lnTo>
                    <a:pt x="114" y="221"/>
                  </a:lnTo>
                  <a:lnTo>
                    <a:pt x="128" y="230"/>
                  </a:lnTo>
                  <a:lnTo>
                    <a:pt x="143" y="238"/>
                  </a:lnTo>
                  <a:lnTo>
                    <a:pt x="157" y="243"/>
                  </a:lnTo>
                  <a:lnTo>
                    <a:pt x="174" y="249"/>
                  </a:lnTo>
                  <a:lnTo>
                    <a:pt x="189" y="253"/>
                  </a:lnTo>
                  <a:lnTo>
                    <a:pt x="206" y="256"/>
                  </a:lnTo>
                  <a:lnTo>
                    <a:pt x="206" y="256"/>
                  </a:lnTo>
                  <a:lnTo>
                    <a:pt x="221" y="257"/>
                  </a:lnTo>
                  <a:lnTo>
                    <a:pt x="236" y="257"/>
                  </a:lnTo>
                  <a:lnTo>
                    <a:pt x="251" y="254"/>
                  </a:lnTo>
                  <a:lnTo>
                    <a:pt x="267" y="252"/>
                  </a:lnTo>
                  <a:lnTo>
                    <a:pt x="282" y="248"/>
                  </a:lnTo>
                  <a:lnTo>
                    <a:pt x="296" y="242"/>
                  </a:lnTo>
                  <a:lnTo>
                    <a:pt x="311" y="235"/>
                  </a:lnTo>
                  <a:lnTo>
                    <a:pt x="324" y="228"/>
                  </a:lnTo>
                  <a:lnTo>
                    <a:pt x="324" y="228"/>
                  </a:lnTo>
                  <a:lnTo>
                    <a:pt x="338" y="220"/>
                  </a:lnTo>
                  <a:lnTo>
                    <a:pt x="350" y="211"/>
                  </a:lnTo>
                  <a:lnTo>
                    <a:pt x="362" y="201"/>
                  </a:lnTo>
                  <a:lnTo>
                    <a:pt x="375" y="191"/>
                  </a:lnTo>
                  <a:lnTo>
                    <a:pt x="396" y="169"/>
                  </a:lnTo>
                  <a:lnTo>
                    <a:pt x="417" y="145"/>
                  </a:lnTo>
                  <a:lnTo>
                    <a:pt x="417" y="145"/>
                  </a:lnTo>
                  <a:lnTo>
                    <a:pt x="431" y="124"/>
                  </a:lnTo>
                  <a:lnTo>
                    <a:pt x="444" y="103"/>
                  </a:lnTo>
                  <a:lnTo>
                    <a:pt x="450" y="91"/>
                  </a:lnTo>
                  <a:lnTo>
                    <a:pt x="455" y="80"/>
                  </a:lnTo>
                  <a:lnTo>
                    <a:pt x="458" y="68"/>
                  </a:lnTo>
                  <a:lnTo>
                    <a:pt x="462" y="56"/>
                  </a:lnTo>
                  <a:lnTo>
                    <a:pt x="462" y="56"/>
                  </a:lnTo>
                  <a:lnTo>
                    <a:pt x="464" y="47"/>
                  </a:lnTo>
                  <a:lnTo>
                    <a:pt x="465" y="38"/>
                  </a:lnTo>
                  <a:lnTo>
                    <a:pt x="465" y="38"/>
                  </a:lnTo>
                  <a:lnTo>
                    <a:pt x="464" y="34"/>
                  </a:lnTo>
                  <a:lnTo>
                    <a:pt x="462" y="33"/>
                  </a:lnTo>
                  <a:lnTo>
                    <a:pt x="460" y="30"/>
                  </a:lnTo>
                  <a:lnTo>
                    <a:pt x="457" y="30"/>
                  </a:lnTo>
                  <a:lnTo>
                    <a:pt x="455" y="30"/>
                  </a:lnTo>
                  <a:lnTo>
                    <a:pt x="452" y="33"/>
                  </a:lnTo>
                  <a:lnTo>
                    <a:pt x="450" y="34"/>
                  </a:lnTo>
                  <a:lnTo>
                    <a:pt x="450" y="38"/>
                  </a:lnTo>
                  <a:lnTo>
                    <a:pt x="45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239">
              <a:extLst>
                <a:ext uri="{FF2B5EF4-FFF2-40B4-BE49-F238E27FC236}">
                  <a16:creationId xmlns:a16="http://schemas.microsoft.com/office/drawing/2014/main" id="{1FEE3270-50FF-D498-6C56-2594A1831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" y="1834"/>
              <a:ext cx="225" cy="117"/>
            </a:xfrm>
            <a:custGeom>
              <a:avLst/>
              <a:gdLst>
                <a:gd name="T0" fmla="*/ 448 w 448"/>
                <a:gd name="T1" fmla="*/ 30 h 233"/>
                <a:gd name="T2" fmla="*/ 443 w 448"/>
                <a:gd name="T3" fmla="*/ 55 h 233"/>
                <a:gd name="T4" fmla="*/ 429 w 448"/>
                <a:gd name="T5" fmla="*/ 86 h 233"/>
                <a:gd name="T6" fmla="*/ 408 w 448"/>
                <a:gd name="T7" fmla="*/ 120 h 233"/>
                <a:gd name="T8" fmla="*/ 378 w 448"/>
                <a:gd name="T9" fmla="*/ 153 h 233"/>
                <a:gd name="T10" fmla="*/ 344 w 448"/>
                <a:gd name="T11" fmla="*/ 185 h 233"/>
                <a:gd name="T12" fmla="*/ 306 w 448"/>
                <a:gd name="T13" fmla="*/ 210 h 233"/>
                <a:gd name="T14" fmla="*/ 264 w 448"/>
                <a:gd name="T15" fmla="*/ 227 h 233"/>
                <a:gd name="T16" fmla="*/ 230 w 448"/>
                <a:gd name="T17" fmla="*/ 233 h 233"/>
                <a:gd name="T18" fmla="*/ 218 w 448"/>
                <a:gd name="T19" fmla="*/ 233 h 233"/>
                <a:gd name="T20" fmla="*/ 175 w 448"/>
                <a:gd name="T21" fmla="*/ 228 h 233"/>
                <a:gd name="T22" fmla="*/ 133 w 448"/>
                <a:gd name="T23" fmla="*/ 214 h 233"/>
                <a:gd name="T24" fmla="*/ 96 w 448"/>
                <a:gd name="T25" fmla="*/ 193 h 233"/>
                <a:gd name="T26" fmla="*/ 63 w 448"/>
                <a:gd name="T27" fmla="*/ 166 h 233"/>
                <a:gd name="T28" fmla="*/ 37 w 448"/>
                <a:gd name="T29" fmla="*/ 137 h 233"/>
                <a:gd name="T30" fmla="*/ 16 w 448"/>
                <a:gd name="T31" fmla="*/ 106 h 233"/>
                <a:gd name="T32" fmla="*/ 4 w 448"/>
                <a:gd name="T33" fmla="*/ 78 h 233"/>
                <a:gd name="T34" fmla="*/ 0 w 448"/>
                <a:gd name="T35" fmla="*/ 52 h 233"/>
                <a:gd name="T36" fmla="*/ 1 w 448"/>
                <a:gd name="T37" fmla="*/ 42 h 233"/>
                <a:gd name="T38" fmla="*/ 9 w 448"/>
                <a:gd name="T39" fmla="*/ 28 h 233"/>
                <a:gd name="T40" fmla="*/ 25 w 448"/>
                <a:gd name="T41" fmla="*/ 19 h 233"/>
                <a:gd name="T42" fmla="*/ 49 w 448"/>
                <a:gd name="T43" fmla="*/ 16 h 233"/>
                <a:gd name="T44" fmla="*/ 96 w 448"/>
                <a:gd name="T45" fmla="*/ 14 h 233"/>
                <a:gd name="T46" fmla="*/ 175 w 448"/>
                <a:gd name="T47" fmla="*/ 19 h 233"/>
                <a:gd name="T48" fmla="*/ 218 w 448"/>
                <a:gd name="T49" fmla="*/ 19 h 233"/>
                <a:gd name="T50" fmla="*/ 264 w 448"/>
                <a:gd name="T51" fmla="*/ 18 h 233"/>
                <a:gd name="T52" fmla="*/ 344 w 448"/>
                <a:gd name="T53" fmla="*/ 8 h 233"/>
                <a:gd name="T54" fmla="*/ 394 w 448"/>
                <a:gd name="T55" fmla="*/ 2 h 233"/>
                <a:gd name="T56" fmla="*/ 419 w 448"/>
                <a:gd name="T57" fmla="*/ 2 h 233"/>
                <a:gd name="T58" fmla="*/ 437 w 448"/>
                <a:gd name="T59" fmla="*/ 7 h 233"/>
                <a:gd name="T60" fmla="*/ 446 w 448"/>
                <a:gd name="T61" fmla="*/ 16 h 233"/>
                <a:gd name="T62" fmla="*/ 448 w 448"/>
                <a:gd name="T63" fmla="*/ 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33">
                  <a:moveTo>
                    <a:pt x="448" y="30"/>
                  </a:moveTo>
                  <a:lnTo>
                    <a:pt x="448" y="30"/>
                  </a:lnTo>
                  <a:lnTo>
                    <a:pt x="447" y="41"/>
                  </a:lnTo>
                  <a:lnTo>
                    <a:pt x="443" y="55"/>
                  </a:lnTo>
                  <a:lnTo>
                    <a:pt x="437" y="70"/>
                  </a:lnTo>
                  <a:lnTo>
                    <a:pt x="429" y="86"/>
                  </a:lnTo>
                  <a:lnTo>
                    <a:pt x="419" y="103"/>
                  </a:lnTo>
                  <a:lnTo>
                    <a:pt x="408" y="120"/>
                  </a:lnTo>
                  <a:lnTo>
                    <a:pt x="394" y="137"/>
                  </a:lnTo>
                  <a:lnTo>
                    <a:pt x="378" y="153"/>
                  </a:lnTo>
                  <a:lnTo>
                    <a:pt x="362" y="170"/>
                  </a:lnTo>
                  <a:lnTo>
                    <a:pt x="344" y="185"/>
                  </a:lnTo>
                  <a:lnTo>
                    <a:pt x="326" y="198"/>
                  </a:lnTo>
                  <a:lnTo>
                    <a:pt x="306" y="210"/>
                  </a:lnTo>
                  <a:lnTo>
                    <a:pt x="286" y="219"/>
                  </a:lnTo>
                  <a:lnTo>
                    <a:pt x="264" y="227"/>
                  </a:lnTo>
                  <a:lnTo>
                    <a:pt x="241" y="232"/>
                  </a:lnTo>
                  <a:lnTo>
                    <a:pt x="230" y="233"/>
                  </a:lnTo>
                  <a:lnTo>
                    <a:pt x="218" y="233"/>
                  </a:lnTo>
                  <a:lnTo>
                    <a:pt x="218" y="233"/>
                  </a:lnTo>
                  <a:lnTo>
                    <a:pt x="197" y="232"/>
                  </a:lnTo>
                  <a:lnTo>
                    <a:pt x="175" y="228"/>
                  </a:lnTo>
                  <a:lnTo>
                    <a:pt x="154" y="222"/>
                  </a:lnTo>
                  <a:lnTo>
                    <a:pt x="133" y="214"/>
                  </a:lnTo>
                  <a:lnTo>
                    <a:pt x="114" y="204"/>
                  </a:lnTo>
                  <a:lnTo>
                    <a:pt x="96" y="193"/>
                  </a:lnTo>
                  <a:lnTo>
                    <a:pt x="80" y="179"/>
                  </a:lnTo>
                  <a:lnTo>
                    <a:pt x="63" y="166"/>
                  </a:lnTo>
                  <a:lnTo>
                    <a:pt x="49" y="151"/>
                  </a:lnTo>
                  <a:lnTo>
                    <a:pt x="37" y="137"/>
                  </a:lnTo>
                  <a:lnTo>
                    <a:pt x="25" y="121"/>
                  </a:lnTo>
                  <a:lnTo>
                    <a:pt x="16" y="106"/>
                  </a:lnTo>
                  <a:lnTo>
                    <a:pt x="9" y="92"/>
                  </a:lnTo>
                  <a:lnTo>
                    <a:pt x="4" y="78"/>
                  </a:lnTo>
                  <a:lnTo>
                    <a:pt x="1" y="65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" y="42"/>
                  </a:lnTo>
                  <a:lnTo>
                    <a:pt x="4" y="35"/>
                  </a:lnTo>
                  <a:lnTo>
                    <a:pt x="9" y="28"/>
                  </a:lnTo>
                  <a:lnTo>
                    <a:pt x="16" y="23"/>
                  </a:lnTo>
                  <a:lnTo>
                    <a:pt x="25" y="19"/>
                  </a:lnTo>
                  <a:lnTo>
                    <a:pt x="37" y="17"/>
                  </a:lnTo>
                  <a:lnTo>
                    <a:pt x="49" y="16"/>
                  </a:lnTo>
                  <a:lnTo>
                    <a:pt x="63" y="14"/>
                  </a:lnTo>
                  <a:lnTo>
                    <a:pt x="96" y="14"/>
                  </a:lnTo>
                  <a:lnTo>
                    <a:pt x="133" y="17"/>
                  </a:lnTo>
                  <a:lnTo>
                    <a:pt x="175" y="19"/>
                  </a:lnTo>
                  <a:lnTo>
                    <a:pt x="218" y="19"/>
                  </a:lnTo>
                  <a:lnTo>
                    <a:pt x="218" y="19"/>
                  </a:lnTo>
                  <a:lnTo>
                    <a:pt x="241" y="19"/>
                  </a:lnTo>
                  <a:lnTo>
                    <a:pt x="264" y="18"/>
                  </a:lnTo>
                  <a:lnTo>
                    <a:pt x="306" y="13"/>
                  </a:lnTo>
                  <a:lnTo>
                    <a:pt x="344" y="8"/>
                  </a:lnTo>
                  <a:lnTo>
                    <a:pt x="378" y="3"/>
                  </a:lnTo>
                  <a:lnTo>
                    <a:pt x="394" y="2"/>
                  </a:lnTo>
                  <a:lnTo>
                    <a:pt x="408" y="0"/>
                  </a:lnTo>
                  <a:lnTo>
                    <a:pt x="419" y="2"/>
                  </a:lnTo>
                  <a:lnTo>
                    <a:pt x="429" y="3"/>
                  </a:lnTo>
                  <a:lnTo>
                    <a:pt x="437" y="7"/>
                  </a:lnTo>
                  <a:lnTo>
                    <a:pt x="443" y="12"/>
                  </a:lnTo>
                  <a:lnTo>
                    <a:pt x="446" y="16"/>
                  </a:lnTo>
                  <a:lnTo>
                    <a:pt x="447" y="19"/>
                  </a:lnTo>
                  <a:lnTo>
                    <a:pt x="448" y="30"/>
                  </a:lnTo>
                  <a:lnTo>
                    <a:pt x="448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240">
              <a:extLst>
                <a:ext uri="{FF2B5EF4-FFF2-40B4-BE49-F238E27FC236}">
                  <a16:creationId xmlns:a16="http://schemas.microsoft.com/office/drawing/2014/main" id="{EBCC67E8-AD5E-4A1F-FDB7-64AC1DE7F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1830"/>
              <a:ext cx="232" cy="124"/>
            </a:xfrm>
            <a:custGeom>
              <a:avLst/>
              <a:gdLst>
                <a:gd name="T0" fmla="*/ 447 w 464"/>
                <a:gd name="T1" fmla="*/ 45 h 248"/>
                <a:gd name="T2" fmla="*/ 439 w 464"/>
                <a:gd name="T3" fmla="*/ 75 h 248"/>
                <a:gd name="T4" fmla="*/ 418 w 464"/>
                <a:gd name="T5" fmla="*/ 109 h 248"/>
                <a:gd name="T6" fmla="*/ 364 w 464"/>
                <a:gd name="T7" fmla="*/ 173 h 248"/>
                <a:gd name="T8" fmla="*/ 331 w 464"/>
                <a:gd name="T9" fmla="*/ 198 h 248"/>
                <a:gd name="T10" fmla="*/ 292 w 464"/>
                <a:gd name="T11" fmla="*/ 219 h 248"/>
                <a:gd name="T12" fmla="*/ 250 w 464"/>
                <a:gd name="T13" fmla="*/ 231 h 248"/>
                <a:gd name="T14" fmla="*/ 221 w 464"/>
                <a:gd name="T15" fmla="*/ 233 h 248"/>
                <a:gd name="T16" fmla="*/ 177 w 464"/>
                <a:gd name="T17" fmla="*/ 226 h 248"/>
                <a:gd name="T18" fmla="*/ 135 w 464"/>
                <a:gd name="T19" fmla="*/ 210 h 248"/>
                <a:gd name="T20" fmla="*/ 99 w 464"/>
                <a:gd name="T21" fmla="*/ 186 h 248"/>
                <a:gd name="T22" fmla="*/ 50 w 464"/>
                <a:gd name="T23" fmla="*/ 136 h 248"/>
                <a:gd name="T24" fmla="*/ 29 w 464"/>
                <a:gd name="T25" fmla="*/ 105 h 248"/>
                <a:gd name="T26" fmla="*/ 20 w 464"/>
                <a:gd name="T27" fmla="*/ 85 h 248"/>
                <a:gd name="T28" fmla="*/ 15 w 464"/>
                <a:gd name="T29" fmla="*/ 61 h 248"/>
                <a:gd name="T30" fmla="*/ 18 w 464"/>
                <a:gd name="T31" fmla="*/ 45 h 248"/>
                <a:gd name="T32" fmla="*/ 34 w 464"/>
                <a:gd name="T33" fmla="*/ 34 h 248"/>
                <a:gd name="T34" fmla="*/ 57 w 464"/>
                <a:gd name="T35" fmla="*/ 29 h 248"/>
                <a:gd name="T36" fmla="*/ 113 w 464"/>
                <a:gd name="T37" fmla="*/ 30 h 248"/>
                <a:gd name="T38" fmla="*/ 216 w 464"/>
                <a:gd name="T39" fmla="*/ 34 h 248"/>
                <a:gd name="T40" fmla="*/ 291 w 464"/>
                <a:gd name="T41" fmla="*/ 30 h 248"/>
                <a:gd name="T42" fmla="*/ 364 w 464"/>
                <a:gd name="T43" fmla="*/ 20 h 248"/>
                <a:gd name="T44" fmla="*/ 417 w 464"/>
                <a:gd name="T45" fmla="*/ 15 h 248"/>
                <a:gd name="T46" fmla="*/ 435 w 464"/>
                <a:gd name="T47" fmla="*/ 17 h 248"/>
                <a:gd name="T48" fmla="*/ 445 w 464"/>
                <a:gd name="T49" fmla="*/ 24 h 248"/>
                <a:gd name="T50" fmla="*/ 449 w 464"/>
                <a:gd name="T51" fmla="*/ 37 h 248"/>
                <a:gd name="T52" fmla="*/ 451 w 464"/>
                <a:gd name="T53" fmla="*/ 42 h 248"/>
                <a:gd name="T54" fmla="*/ 459 w 464"/>
                <a:gd name="T55" fmla="*/ 43 h 248"/>
                <a:gd name="T56" fmla="*/ 464 w 464"/>
                <a:gd name="T57" fmla="*/ 37 h 248"/>
                <a:gd name="T58" fmla="*/ 459 w 464"/>
                <a:gd name="T59" fmla="*/ 19 h 248"/>
                <a:gd name="T60" fmla="*/ 446 w 464"/>
                <a:gd name="T61" fmla="*/ 5 h 248"/>
                <a:gd name="T62" fmla="*/ 425 w 464"/>
                <a:gd name="T63" fmla="*/ 0 h 248"/>
                <a:gd name="T64" fmla="*/ 403 w 464"/>
                <a:gd name="T65" fmla="*/ 0 h 248"/>
                <a:gd name="T66" fmla="*/ 296 w 464"/>
                <a:gd name="T67" fmla="*/ 15 h 248"/>
                <a:gd name="T68" fmla="*/ 221 w 464"/>
                <a:gd name="T69" fmla="*/ 19 h 248"/>
                <a:gd name="T70" fmla="*/ 104 w 464"/>
                <a:gd name="T71" fmla="*/ 14 h 248"/>
                <a:gd name="T72" fmla="*/ 47 w 464"/>
                <a:gd name="T73" fmla="*/ 15 h 248"/>
                <a:gd name="T74" fmla="*/ 27 w 464"/>
                <a:gd name="T75" fmla="*/ 20 h 248"/>
                <a:gd name="T76" fmla="*/ 10 w 464"/>
                <a:gd name="T77" fmla="*/ 30 h 248"/>
                <a:gd name="T78" fmla="*/ 0 w 464"/>
                <a:gd name="T79" fmla="*/ 58 h 248"/>
                <a:gd name="T80" fmla="*/ 5 w 464"/>
                <a:gd name="T81" fmla="*/ 89 h 248"/>
                <a:gd name="T82" fmla="*/ 19 w 464"/>
                <a:gd name="T83" fmla="*/ 119 h 248"/>
                <a:gd name="T84" fmla="*/ 43 w 464"/>
                <a:gd name="T85" fmla="*/ 154 h 248"/>
                <a:gd name="T86" fmla="*/ 85 w 464"/>
                <a:gd name="T87" fmla="*/ 194 h 248"/>
                <a:gd name="T88" fmla="*/ 126 w 464"/>
                <a:gd name="T89" fmla="*/ 221 h 248"/>
                <a:gd name="T90" fmla="*/ 170 w 464"/>
                <a:gd name="T91" fmla="*/ 240 h 248"/>
                <a:gd name="T92" fmla="*/ 202 w 464"/>
                <a:gd name="T93" fmla="*/ 247 h 248"/>
                <a:gd name="T94" fmla="*/ 249 w 464"/>
                <a:gd name="T95" fmla="*/ 247 h 248"/>
                <a:gd name="T96" fmla="*/ 294 w 464"/>
                <a:gd name="T97" fmla="*/ 235 h 248"/>
                <a:gd name="T98" fmla="*/ 322 w 464"/>
                <a:gd name="T99" fmla="*/ 221 h 248"/>
                <a:gd name="T100" fmla="*/ 360 w 464"/>
                <a:gd name="T101" fmla="*/ 196 h 248"/>
                <a:gd name="T102" fmla="*/ 414 w 464"/>
                <a:gd name="T103" fmla="*/ 141 h 248"/>
                <a:gd name="T104" fmla="*/ 442 w 464"/>
                <a:gd name="T105" fmla="*/ 100 h 248"/>
                <a:gd name="T106" fmla="*/ 458 w 464"/>
                <a:gd name="T107" fmla="*/ 66 h 248"/>
                <a:gd name="T108" fmla="*/ 463 w 464"/>
                <a:gd name="T109" fmla="*/ 45 h 248"/>
                <a:gd name="T110" fmla="*/ 463 w 464"/>
                <a:gd name="T111" fmla="*/ 33 h 248"/>
                <a:gd name="T112" fmla="*/ 456 w 464"/>
                <a:gd name="T113" fmla="*/ 29 h 248"/>
                <a:gd name="T114" fmla="*/ 449 w 464"/>
                <a:gd name="T115" fmla="*/ 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64" h="248">
                  <a:moveTo>
                    <a:pt x="449" y="37"/>
                  </a:moveTo>
                  <a:lnTo>
                    <a:pt x="449" y="37"/>
                  </a:lnTo>
                  <a:lnTo>
                    <a:pt x="447" y="45"/>
                  </a:lnTo>
                  <a:lnTo>
                    <a:pt x="446" y="56"/>
                  </a:lnTo>
                  <a:lnTo>
                    <a:pt x="442" y="65"/>
                  </a:lnTo>
                  <a:lnTo>
                    <a:pt x="439" y="75"/>
                  </a:lnTo>
                  <a:lnTo>
                    <a:pt x="428" y="93"/>
                  </a:lnTo>
                  <a:lnTo>
                    <a:pt x="418" y="109"/>
                  </a:lnTo>
                  <a:lnTo>
                    <a:pt x="418" y="109"/>
                  </a:lnTo>
                  <a:lnTo>
                    <a:pt x="402" y="132"/>
                  </a:lnTo>
                  <a:lnTo>
                    <a:pt x="384" y="154"/>
                  </a:lnTo>
                  <a:lnTo>
                    <a:pt x="364" y="173"/>
                  </a:lnTo>
                  <a:lnTo>
                    <a:pt x="342" y="189"/>
                  </a:lnTo>
                  <a:lnTo>
                    <a:pt x="342" y="189"/>
                  </a:lnTo>
                  <a:lnTo>
                    <a:pt x="331" y="198"/>
                  </a:lnTo>
                  <a:lnTo>
                    <a:pt x="318" y="206"/>
                  </a:lnTo>
                  <a:lnTo>
                    <a:pt x="305" y="212"/>
                  </a:lnTo>
                  <a:lnTo>
                    <a:pt x="292" y="219"/>
                  </a:lnTo>
                  <a:lnTo>
                    <a:pt x="278" y="224"/>
                  </a:lnTo>
                  <a:lnTo>
                    <a:pt x="266" y="228"/>
                  </a:lnTo>
                  <a:lnTo>
                    <a:pt x="250" y="231"/>
                  </a:lnTo>
                  <a:lnTo>
                    <a:pt x="237" y="233"/>
                  </a:lnTo>
                  <a:lnTo>
                    <a:pt x="237" y="233"/>
                  </a:lnTo>
                  <a:lnTo>
                    <a:pt x="221" y="233"/>
                  </a:lnTo>
                  <a:lnTo>
                    <a:pt x="206" y="231"/>
                  </a:lnTo>
                  <a:lnTo>
                    <a:pt x="192" y="229"/>
                  </a:lnTo>
                  <a:lnTo>
                    <a:pt x="177" y="226"/>
                  </a:lnTo>
                  <a:lnTo>
                    <a:pt x="163" y="221"/>
                  </a:lnTo>
                  <a:lnTo>
                    <a:pt x="149" y="216"/>
                  </a:lnTo>
                  <a:lnTo>
                    <a:pt x="135" y="210"/>
                  </a:lnTo>
                  <a:lnTo>
                    <a:pt x="122" y="202"/>
                  </a:lnTo>
                  <a:lnTo>
                    <a:pt x="122" y="202"/>
                  </a:lnTo>
                  <a:lnTo>
                    <a:pt x="99" y="186"/>
                  </a:lnTo>
                  <a:lnTo>
                    <a:pt x="78" y="168"/>
                  </a:lnTo>
                  <a:lnTo>
                    <a:pt x="57" y="147"/>
                  </a:lnTo>
                  <a:lnTo>
                    <a:pt x="50" y="136"/>
                  </a:lnTo>
                  <a:lnTo>
                    <a:pt x="41" y="124"/>
                  </a:lnTo>
                  <a:lnTo>
                    <a:pt x="41" y="124"/>
                  </a:lnTo>
                  <a:lnTo>
                    <a:pt x="29" y="105"/>
                  </a:lnTo>
                  <a:lnTo>
                    <a:pt x="24" y="95"/>
                  </a:lnTo>
                  <a:lnTo>
                    <a:pt x="20" y="85"/>
                  </a:lnTo>
                  <a:lnTo>
                    <a:pt x="20" y="85"/>
                  </a:lnTo>
                  <a:lnTo>
                    <a:pt x="18" y="77"/>
                  </a:lnTo>
                  <a:lnTo>
                    <a:pt x="15" y="68"/>
                  </a:lnTo>
                  <a:lnTo>
                    <a:pt x="15" y="61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18" y="45"/>
                  </a:lnTo>
                  <a:lnTo>
                    <a:pt x="22" y="40"/>
                  </a:lnTo>
                  <a:lnTo>
                    <a:pt x="28" y="37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46" y="31"/>
                  </a:lnTo>
                  <a:lnTo>
                    <a:pt x="57" y="29"/>
                  </a:lnTo>
                  <a:lnTo>
                    <a:pt x="79" y="29"/>
                  </a:lnTo>
                  <a:lnTo>
                    <a:pt x="79" y="29"/>
                  </a:lnTo>
                  <a:lnTo>
                    <a:pt x="113" y="30"/>
                  </a:lnTo>
                  <a:lnTo>
                    <a:pt x="148" y="31"/>
                  </a:lnTo>
                  <a:lnTo>
                    <a:pt x="182" y="33"/>
                  </a:lnTo>
                  <a:lnTo>
                    <a:pt x="216" y="34"/>
                  </a:lnTo>
                  <a:lnTo>
                    <a:pt x="216" y="34"/>
                  </a:lnTo>
                  <a:lnTo>
                    <a:pt x="254" y="34"/>
                  </a:lnTo>
                  <a:lnTo>
                    <a:pt x="291" y="30"/>
                  </a:lnTo>
                  <a:lnTo>
                    <a:pt x="327" y="25"/>
                  </a:lnTo>
                  <a:lnTo>
                    <a:pt x="364" y="20"/>
                  </a:lnTo>
                  <a:lnTo>
                    <a:pt x="364" y="20"/>
                  </a:lnTo>
                  <a:lnTo>
                    <a:pt x="390" y="16"/>
                  </a:lnTo>
                  <a:lnTo>
                    <a:pt x="403" y="15"/>
                  </a:lnTo>
                  <a:lnTo>
                    <a:pt x="417" y="15"/>
                  </a:lnTo>
                  <a:lnTo>
                    <a:pt x="417" y="15"/>
                  </a:lnTo>
                  <a:lnTo>
                    <a:pt x="426" y="15"/>
                  </a:lnTo>
                  <a:lnTo>
                    <a:pt x="435" y="17"/>
                  </a:lnTo>
                  <a:lnTo>
                    <a:pt x="435" y="17"/>
                  </a:lnTo>
                  <a:lnTo>
                    <a:pt x="441" y="20"/>
                  </a:lnTo>
                  <a:lnTo>
                    <a:pt x="445" y="24"/>
                  </a:lnTo>
                  <a:lnTo>
                    <a:pt x="445" y="24"/>
                  </a:lnTo>
                  <a:lnTo>
                    <a:pt x="447" y="29"/>
                  </a:lnTo>
                  <a:lnTo>
                    <a:pt x="449" y="37"/>
                  </a:lnTo>
                  <a:lnTo>
                    <a:pt x="449" y="37"/>
                  </a:lnTo>
                  <a:lnTo>
                    <a:pt x="449" y="39"/>
                  </a:lnTo>
                  <a:lnTo>
                    <a:pt x="451" y="42"/>
                  </a:lnTo>
                  <a:lnTo>
                    <a:pt x="454" y="43"/>
                  </a:lnTo>
                  <a:lnTo>
                    <a:pt x="456" y="44"/>
                  </a:lnTo>
                  <a:lnTo>
                    <a:pt x="459" y="43"/>
                  </a:lnTo>
                  <a:lnTo>
                    <a:pt x="461" y="42"/>
                  </a:lnTo>
                  <a:lnTo>
                    <a:pt x="463" y="39"/>
                  </a:lnTo>
                  <a:lnTo>
                    <a:pt x="464" y="37"/>
                  </a:lnTo>
                  <a:lnTo>
                    <a:pt x="464" y="37"/>
                  </a:lnTo>
                  <a:lnTo>
                    <a:pt x="463" y="26"/>
                  </a:lnTo>
                  <a:lnTo>
                    <a:pt x="459" y="19"/>
                  </a:lnTo>
                  <a:lnTo>
                    <a:pt x="454" y="11"/>
                  </a:lnTo>
                  <a:lnTo>
                    <a:pt x="450" y="7"/>
                  </a:lnTo>
                  <a:lnTo>
                    <a:pt x="446" y="5"/>
                  </a:lnTo>
                  <a:lnTo>
                    <a:pt x="446" y="5"/>
                  </a:lnTo>
                  <a:lnTo>
                    <a:pt x="436" y="2"/>
                  </a:lnTo>
                  <a:lnTo>
                    <a:pt x="425" y="0"/>
                  </a:lnTo>
                  <a:lnTo>
                    <a:pt x="413" y="0"/>
                  </a:lnTo>
                  <a:lnTo>
                    <a:pt x="403" y="0"/>
                  </a:lnTo>
                  <a:lnTo>
                    <a:pt x="403" y="0"/>
                  </a:lnTo>
                  <a:lnTo>
                    <a:pt x="367" y="3"/>
                  </a:lnTo>
                  <a:lnTo>
                    <a:pt x="332" y="10"/>
                  </a:lnTo>
                  <a:lnTo>
                    <a:pt x="296" y="15"/>
                  </a:lnTo>
                  <a:lnTo>
                    <a:pt x="261" y="17"/>
                  </a:lnTo>
                  <a:lnTo>
                    <a:pt x="261" y="17"/>
                  </a:lnTo>
                  <a:lnTo>
                    <a:pt x="221" y="19"/>
                  </a:lnTo>
                  <a:lnTo>
                    <a:pt x="182" y="19"/>
                  </a:lnTo>
                  <a:lnTo>
                    <a:pt x="104" y="14"/>
                  </a:lnTo>
                  <a:lnTo>
                    <a:pt x="104" y="14"/>
                  </a:lnTo>
                  <a:lnTo>
                    <a:pt x="75" y="14"/>
                  </a:lnTo>
                  <a:lnTo>
                    <a:pt x="61" y="14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37" y="17"/>
                  </a:lnTo>
                  <a:lnTo>
                    <a:pt x="27" y="20"/>
                  </a:lnTo>
                  <a:lnTo>
                    <a:pt x="18" y="25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4" y="39"/>
                  </a:lnTo>
                  <a:lnTo>
                    <a:pt x="1" y="48"/>
                  </a:lnTo>
                  <a:lnTo>
                    <a:pt x="0" y="58"/>
                  </a:lnTo>
                  <a:lnTo>
                    <a:pt x="0" y="68"/>
                  </a:lnTo>
                  <a:lnTo>
                    <a:pt x="1" y="79"/>
                  </a:lnTo>
                  <a:lnTo>
                    <a:pt x="5" y="89"/>
                  </a:lnTo>
                  <a:lnTo>
                    <a:pt x="13" y="107"/>
                  </a:lnTo>
                  <a:lnTo>
                    <a:pt x="13" y="107"/>
                  </a:lnTo>
                  <a:lnTo>
                    <a:pt x="19" y="119"/>
                  </a:lnTo>
                  <a:lnTo>
                    <a:pt x="27" y="132"/>
                  </a:lnTo>
                  <a:lnTo>
                    <a:pt x="34" y="144"/>
                  </a:lnTo>
                  <a:lnTo>
                    <a:pt x="43" y="154"/>
                  </a:lnTo>
                  <a:lnTo>
                    <a:pt x="64" y="175"/>
                  </a:lnTo>
                  <a:lnTo>
                    <a:pt x="85" y="194"/>
                  </a:lnTo>
                  <a:lnTo>
                    <a:pt x="85" y="194"/>
                  </a:lnTo>
                  <a:lnTo>
                    <a:pt x="98" y="203"/>
                  </a:lnTo>
                  <a:lnTo>
                    <a:pt x="112" y="212"/>
                  </a:lnTo>
                  <a:lnTo>
                    <a:pt x="126" y="221"/>
                  </a:lnTo>
                  <a:lnTo>
                    <a:pt x="140" y="229"/>
                  </a:lnTo>
                  <a:lnTo>
                    <a:pt x="155" y="234"/>
                  </a:lnTo>
                  <a:lnTo>
                    <a:pt x="170" y="240"/>
                  </a:lnTo>
                  <a:lnTo>
                    <a:pt x="186" y="244"/>
                  </a:lnTo>
                  <a:lnTo>
                    <a:pt x="202" y="247"/>
                  </a:lnTo>
                  <a:lnTo>
                    <a:pt x="202" y="247"/>
                  </a:lnTo>
                  <a:lnTo>
                    <a:pt x="217" y="248"/>
                  </a:lnTo>
                  <a:lnTo>
                    <a:pt x="234" y="248"/>
                  </a:lnTo>
                  <a:lnTo>
                    <a:pt x="249" y="247"/>
                  </a:lnTo>
                  <a:lnTo>
                    <a:pt x="264" y="244"/>
                  </a:lnTo>
                  <a:lnTo>
                    <a:pt x="280" y="240"/>
                  </a:lnTo>
                  <a:lnTo>
                    <a:pt x="294" y="235"/>
                  </a:lnTo>
                  <a:lnTo>
                    <a:pt x="308" y="229"/>
                  </a:lnTo>
                  <a:lnTo>
                    <a:pt x="322" y="221"/>
                  </a:lnTo>
                  <a:lnTo>
                    <a:pt x="322" y="221"/>
                  </a:lnTo>
                  <a:lnTo>
                    <a:pt x="336" y="214"/>
                  </a:lnTo>
                  <a:lnTo>
                    <a:pt x="348" y="205"/>
                  </a:lnTo>
                  <a:lnTo>
                    <a:pt x="360" y="196"/>
                  </a:lnTo>
                  <a:lnTo>
                    <a:pt x="373" y="186"/>
                  </a:lnTo>
                  <a:lnTo>
                    <a:pt x="394" y="164"/>
                  </a:lnTo>
                  <a:lnTo>
                    <a:pt x="414" y="141"/>
                  </a:lnTo>
                  <a:lnTo>
                    <a:pt x="414" y="141"/>
                  </a:lnTo>
                  <a:lnTo>
                    <a:pt x="430" y="121"/>
                  </a:lnTo>
                  <a:lnTo>
                    <a:pt x="442" y="100"/>
                  </a:lnTo>
                  <a:lnTo>
                    <a:pt x="449" y="89"/>
                  </a:lnTo>
                  <a:lnTo>
                    <a:pt x="454" y="77"/>
                  </a:lnTo>
                  <a:lnTo>
                    <a:pt x="458" y="66"/>
                  </a:lnTo>
                  <a:lnTo>
                    <a:pt x="461" y="53"/>
                  </a:lnTo>
                  <a:lnTo>
                    <a:pt x="461" y="53"/>
                  </a:lnTo>
                  <a:lnTo>
                    <a:pt x="463" y="45"/>
                  </a:lnTo>
                  <a:lnTo>
                    <a:pt x="464" y="37"/>
                  </a:lnTo>
                  <a:lnTo>
                    <a:pt x="464" y="37"/>
                  </a:lnTo>
                  <a:lnTo>
                    <a:pt x="463" y="33"/>
                  </a:lnTo>
                  <a:lnTo>
                    <a:pt x="461" y="30"/>
                  </a:lnTo>
                  <a:lnTo>
                    <a:pt x="459" y="29"/>
                  </a:lnTo>
                  <a:lnTo>
                    <a:pt x="456" y="29"/>
                  </a:lnTo>
                  <a:lnTo>
                    <a:pt x="454" y="29"/>
                  </a:lnTo>
                  <a:lnTo>
                    <a:pt x="451" y="30"/>
                  </a:lnTo>
                  <a:lnTo>
                    <a:pt x="449" y="33"/>
                  </a:lnTo>
                  <a:lnTo>
                    <a:pt x="449" y="37"/>
                  </a:lnTo>
                  <a:lnTo>
                    <a:pt x="449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241">
              <a:extLst>
                <a:ext uri="{FF2B5EF4-FFF2-40B4-BE49-F238E27FC236}">
                  <a16:creationId xmlns:a16="http://schemas.microsoft.com/office/drawing/2014/main" id="{0A8FC9D2-F687-9A48-A9BF-1A72120C3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" y="2015"/>
              <a:ext cx="224" cy="101"/>
            </a:xfrm>
            <a:custGeom>
              <a:avLst/>
              <a:gdLst>
                <a:gd name="T0" fmla="*/ 449 w 449"/>
                <a:gd name="T1" fmla="*/ 25 h 202"/>
                <a:gd name="T2" fmla="*/ 449 w 449"/>
                <a:gd name="T3" fmla="*/ 25 h 202"/>
                <a:gd name="T4" fmla="*/ 448 w 449"/>
                <a:gd name="T5" fmla="*/ 35 h 202"/>
                <a:gd name="T6" fmla="*/ 444 w 449"/>
                <a:gd name="T7" fmla="*/ 47 h 202"/>
                <a:gd name="T8" fmla="*/ 437 w 449"/>
                <a:gd name="T9" fmla="*/ 61 h 202"/>
                <a:gd name="T10" fmla="*/ 430 w 449"/>
                <a:gd name="T11" fmla="*/ 74 h 202"/>
                <a:gd name="T12" fmla="*/ 420 w 449"/>
                <a:gd name="T13" fmla="*/ 89 h 202"/>
                <a:gd name="T14" fmla="*/ 408 w 449"/>
                <a:gd name="T15" fmla="*/ 103 h 202"/>
                <a:gd name="T16" fmla="*/ 394 w 449"/>
                <a:gd name="T17" fmla="*/ 118 h 202"/>
                <a:gd name="T18" fmla="*/ 379 w 449"/>
                <a:gd name="T19" fmla="*/ 132 h 202"/>
                <a:gd name="T20" fmla="*/ 362 w 449"/>
                <a:gd name="T21" fmla="*/ 146 h 202"/>
                <a:gd name="T22" fmla="*/ 345 w 449"/>
                <a:gd name="T23" fmla="*/ 159 h 202"/>
                <a:gd name="T24" fmla="*/ 327 w 449"/>
                <a:gd name="T25" fmla="*/ 170 h 202"/>
                <a:gd name="T26" fmla="*/ 307 w 449"/>
                <a:gd name="T27" fmla="*/ 182 h 202"/>
                <a:gd name="T28" fmla="*/ 286 w 449"/>
                <a:gd name="T29" fmla="*/ 189 h 202"/>
                <a:gd name="T30" fmla="*/ 265 w 449"/>
                <a:gd name="T31" fmla="*/ 196 h 202"/>
                <a:gd name="T32" fmla="*/ 242 w 449"/>
                <a:gd name="T33" fmla="*/ 200 h 202"/>
                <a:gd name="T34" fmla="*/ 219 w 449"/>
                <a:gd name="T35" fmla="*/ 202 h 202"/>
                <a:gd name="T36" fmla="*/ 219 w 449"/>
                <a:gd name="T37" fmla="*/ 202 h 202"/>
                <a:gd name="T38" fmla="*/ 197 w 449"/>
                <a:gd name="T39" fmla="*/ 201 h 202"/>
                <a:gd name="T40" fmla="*/ 176 w 449"/>
                <a:gd name="T41" fmla="*/ 197 h 202"/>
                <a:gd name="T42" fmla="*/ 154 w 449"/>
                <a:gd name="T43" fmla="*/ 192 h 202"/>
                <a:gd name="T44" fmla="*/ 134 w 449"/>
                <a:gd name="T45" fmla="*/ 184 h 202"/>
                <a:gd name="T46" fmla="*/ 115 w 449"/>
                <a:gd name="T47" fmla="*/ 175 h 202"/>
                <a:gd name="T48" fmla="*/ 97 w 449"/>
                <a:gd name="T49" fmla="*/ 165 h 202"/>
                <a:gd name="T50" fmla="*/ 80 w 449"/>
                <a:gd name="T51" fmla="*/ 155 h 202"/>
                <a:gd name="T52" fmla="*/ 64 w 449"/>
                <a:gd name="T53" fmla="*/ 142 h 202"/>
                <a:gd name="T54" fmla="*/ 50 w 449"/>
                <a:gd name="T55" fmla="*/ 130 h 202"/>
                <a:gd name="T56" fmla="*/ 37 w 449"/>
                <a:gd name="T57" fmla="*/ 117 h 202"/>
                <a:gd name="T58" fmla="*/ 26 w 449"/>
                <a:gd name="T59" fmla="*/ 104 h 202"/>
                <a:gd name="T60" fmla="*/ 17 w 449"/>
                <a:gd name="T61" fmla="*/ 91 h 202"/>
                <a:gd name="T62" fmla="*/ 9 w 449"/>
                <a:gd name="T63" fmla="*/ 79 h 202"/>
                <a:gd name="T64" fmla="*/ 4 w 449"/>
                <a:gd name="T65" fmla="*/ 67 h 202"/>
                <a:gd name="T66" fmla="*/ 1 w 449"/>
                <a:gd name="T67" fmla="*/ 56 h 202"/>
                <a:gd name="T68" fmla="*/ 0 w 449"/>
                <a:gd name="T69" fmla="*/ 46 h 202"/>
                <a:gd name="T70" fmla="*/ 0 w 449"/>
                <a:gd name="T71" fmla="*/ 46 h 202"/>
                <a:gd name="T72" fmla="*/ 1 w 449"/>
                <a:gd name="T73" fmla="*/ 37 h 202"/>
                <a:gd name="T74" fmla="*/ 4 w 449"/>
                <a:gd name="T75" fmla="*/ 29 h 202"/>
                <a:gd name="T76" fmla="*/ 9 w 449"/>
                <a:gd name="T77" fmla="*/ 24 h 202"/>
                <a:gd name="T78" fmla="*/ 17 w 449"/>
                <a:gd name="T79" fmla="*/ 20 h 202"/>
                <a:gd name="T80" fmla="*/ 26 w 449"/>
                <a:gd name="T81" fmla="*/ 16 h 202"/>
                <a:gd name="T82" fmla="*/ 37 w 449"/>
                <a:gd name="T83" fmla="*/ 14 h 202"/>
                <a:gd name="T84" fmla="*/ 50 w 449"/>
                <a:gd name="T85" fmla="*/ 13 h 202"/>
                <a:gd name="T86" fmla="*/ 64 w 449"/>
                <a:gd name="T87" fmla="*/ 13 h 202"/>
                <a:gd name="T88" fmla="*/ 97 w 449"/>
                <a:gd name="T89" fmla="*/ 13 h 202"/>
                <a:gd name="T90" fmla="*/ 134 w 449"/>
                <a:gd name="T91" fmla="*/ 14 h 202"/>
                <a:gd name="T92" fmla="*/ 176 w 449"/>
                <a:gd name="T93" fmla="*/ 16 h 202"/>
                <a:gd name="T94" fmla="*/ 219 w 449"/>
                <a:gd name="T95" fmla="*/ 18 h 202"/>
                <a:gd name="T96" fmla="*/ 219 w 449"/>
                <a:gd name="T97" fmla="*/ 18 h 202"/>
                <a:gd name="T98" fmla="*/ 242 w 449"/>
                <a:gd name="T99" fmla="*/ 16 h 202"/>
                <a:gd name="T100" fmla="*/ 265 w 449"/>
                <a:gd name="T101" fmla="*/ 15 h 202"/>
                <a:gd name="T102" fmla="*/ 307 w 449"/>
                <a:gd name="T103" fmla="*/ 11 h 202"/>
                <a:gd name="T104" fmla="*/ 379 w 449"/>
                <a:gd name="T105" fmla="*/ 2 h 202"/>
                <a:gd name="T106" fmla="*/ 408 w 449"/>
                <a:gd name="T107" fmla="*/ 0 h 202"/>
                <a:gd name="T108" fmla="*/ 420 w 449"/>
                <a:gd name="T109" fmla="*/ 1 h 202"/>
                <a:gd name="T110" fmla="*/ 430 w 449"/>
                <a:gd name="T111" fmla="*/ 2 h 202"/>
                <a:gd name="T112" fmla="*/ 437 w 449"/>
                <a:gd name="T113" fmla="*/ 5 h 202"/>
                <a:gd name="T114" fmla="*/ 444 w 449"/>
                <a:gd name="T115" fmla="*/ 10 h 202"/>
                <a:gd name="T116" fmla="*/ 448 w 449"/>
                <a:gd name="T117" fmla="*/ 16 h 202"/>
                <a:gd name="T118" fmla="*/ 449 w 449"/>
                <a:gd name="T119" fmla="*/ 25 h 202"/>
                <a:gd name="T120" fmla="*/ 449 w 449"/>
                <a:gd name="T121" fmla="*/ 25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" h="202">
                  <a:moveTo>
                    <a:pt x="449" y="25"/>
                  </a:moveTo>
                  <a:lnTo>
                    <a:pt x="449" y="25"/>
                  </a:lnTo>
                  <a:lnTo>
                    <a:pt x="448" y="35"/>
                  </a:lnTo>
                  <a:lnTo>
                    <a:pt x="444" y="47"/>
                  </a:lnTo>
                  <a:lnTo>
                    <a:pt x="437" y="61"/>
                  </a:lnTo>
                  <a:lnTo>
                    <a:pt x="430" y="74"/>
                  </a:lnTo>
                  <a:lnTo>
                    <a:pt x="420" y="89"/>
                  </a:lnTo>
                  <a:lnTo>
                    <a:pt x="408" y="103"/>
                  </a:lnTo>
                  <a:lnTo>
                    <a:pt x="394" y="118"/>
                  </a:lnTo>
                  <a:lnTo>
                    <a:pt x="379" y="132"/>
                  </a:lnTo>
                  <a:lnTo>
                    <a:pt x="362" y="146"/>
                  </a:lnTo>
                  <a:lnTo>
                    <a:pt x="345" y="159"/>
                  </a:lnTo>
                  <a:lnTo>
                    <a:pt x="327" y="170"/>
                  </a:lnTo>
                  <a:lnTo>
                    <a:pt x="307" y="182"/>
                  </a:lnTo>
                  <a:lnTo>
                    <a:pt x="286" y="189"/>
                  </a:lnTo>
                  <a:lnTo>
                    <a:pt x="265" y="196"/>
                  </a:lnTo>
                  <a:lnTo>
                    <a:pt x="242" y="200"/>
                  </a:lnTo>
                  <a:lnTo>
                    <a:pt x="219" y="202"/>
                  </a:lnTo>
                  <a:lnTo>
                    <a:pt x="219" y="202"/>
                  </a:lnTo>
                  <a:lnTo>
                    <a:pt x="197" y="201"/>
                  </a:lnTo>
                  <a:lnTo>
                    <a:pt x="176" y="197"/>
                  </a:lnTo>
                  <a:lnTo>
                    <a:pt x="154" y="192"/>
                  </a:lnTo>
                  <a:lnTo>
                    <a:pt x="134" y="184"/>
                  </a:lnTo>
                  <a:lnTo>
                    <a:pt x="115" y="175"/>
                  </a:lnTo>
                  <a:lnTo>
                    <a:pt x="97" y="165"/>
                  </a:lnTo>
                  <a:lnTo>
                    <a:pt x="80" y="155"/>
                  </a:lnTo>
                  <a:lnTo>
                    <a:pt x="64" y="142"/>
                  </a:lnTo>
                  <a:lnTo>
                    <a:pt x="50" y="130"/>
                  </a:lnTo>
                  <a:lnTo>
                    <a:pt x="37" y="117"/>
                  </a:lnTo>
                  <a:lnTo>
                    <a:pt x="26" y="104"/>
                  </a:lnTo>
                  <a:lnTo>
                    <a:pt x="17" y="91"/>
                  </a:lnTo>
                  <a:lnTo>
                    <a:pt x="9" y="79"/>
                  </a:lnTo>
                  <a:lnTo>
                    <a:pt x="4" y="67"/>
                  </a:lnTo>
                  <a:lnTo>
                    <a:pt x="1" y="5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37"/>
                  </a:lnTo>
                  <a:lnTo>
                    <a:pt x="4" y="29"/>
                  </a:lnTo>
                  <a:lnTo>
                    <a:pt x="9" y="24"/>
                  </a:lnTo>
                  <a:lnTo>
                    <a:pt x="17" y="20"/>
                  </a:lnTo>
                  <a:lnTo>
                    <a:pt x="26" y="16"/>
                  </a:lnTo>
                  <a:lnTo>
                    <a:pt x="37" y="14"/>
                  </a:lnTo>
                  <a:lnTo>
                    <a:pt x="50" y="13"/>
                  </a:lnTo>
                  <a:lnTo>
                    <a:pt x="64" y="13"/>
                  </a:lnTo>
                  <a:lnTo>
                    <a:pt x="97" y="13"/>
                  </a:lnTo>
                  <a:lnTo>
                    <a:pt x="134" y="14"/>
                  </a:lnTo>
                  <a:lnTo>
                    <a:pt x="176" y="16"/>
                  </a:lnTo>
                  <a:lnTo>
                    <a:pt x="219" y="18"/>
                  </a:lnTo>
                  <a:lnTo>
                    <a:pt x="219" y="18"/>
                  </a:lnTo>
                  <a:lnTo>
                    <a:pt x="242" y="16"/>
                  </a:lnTo>
                  <a:lnTo>
                    <a:pt x="265" y="15"/>
                  </a:lnTo>
                  <a:lnTo>
                    <a:pt x="307" y="11"/>
                  </a:lnTo>
                  <a:lnTo>
                    <a:pt x="379" y="2"/>
                  </a:lnTo>
                  <a:lnTo>
                    <a:pt x="408" y="0"/>
                  </a:lnTo>
                  <a:lnTo>
                    <a:pt x="420" y="1"/>
                  </a:lnTo>
                  <a:lnTo>
                    <a:pt x="430" y="2"/>
                  </a:lnTo>
                  <a:lnTo>
                    <a:pt x="437" y="5"/>
                  </a:lnTo>
                  <a:lnTo>
                    <a:pt x="444" y="10"/>
                  </a:lnTo>
                  <a:lnTo>
                    <a:pt x="448" y="16"/>
                  </a:lnTo>
                  <a:lnTo>
                    <a:pt x="449" y="25"/>
                  </a:lnTo>
                  <a:lnTo>
                    <a:pt x="449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242">
              <a:extLst>
                <a:ext uri="{FF2B5EF4-FFF2-40B4-BE49-F238E27FC236}">
                  <a16:creationId xmlns:a16="http://schemas.microsoft.com/office/drawing/2014/main" id="{49A8B65D-8F76-5795-D5AF-C8B79437D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" y="2012"/>
              <a:ext cx="232" cy="107"/>
            </a:xfrm>
            <a:custGeom>
              <a:avLst/>
              <a:gdLst>
                <a:gd name="T0" fmla="*/ 447 w 463"/>
                <a:gd name="T1" fmla="*/ 39 h 216"/>
                <a:gd name="T2" fmla="*/ 439 w 463"/>
                <a:gd name="T3" fmla="*/ 60 h 216"/>
                <a:gd name="T4" fmla="*/ 416 w 463"/>
                <a:gd name="T5" fmla="*/ 97 h 216"/>
                <a:gd name="T6" fmla="*/ 358 w 463"/>
                <a:gd name="T7" fmla="*/ 153 h 216"/>
                <a:gd name="T8" fmla="*/ 322 w 463"/>
                <a:gd name="T9" fmla="*/ 175 h 216"/>
                <a:gd name="T10" fmla="*/ 283 w 463"/>
                <a:gd name="T11" fmla="*/ 191 h 216"/>
                <a:gd name="T12" fmla="*/ 240 w 463"/>
                <a:gd name="T13" fmla="*/ 200 h 216"/>
                <a:gd name="T14" fmla="*/ 211 w 463"/>
                <a:gd name="T15" fmla="*/ 200 h 216"/>
                <a:gd name="T16" fmla="*/ 166 w 463"/>
                <a:gd name="T17" fmla="*/ 193 h 216"/>
                <a:gd name="T18" fmla="*/ 124 w 463"/>
                <a:gd name="T19" fmla="*/ 175 h 216"/>
                <a:gd name="T20" fmla="*/ 89 w 463"/>
                <a:gd name="T21" fmla="*/ 154 h 216"/>
                <a:gd name="T22" fmla="*/ 42 w 463"/>
                <a:gd name="T23" fmla="*/ 110 h 216"/>
                <a:gd name="T24" fmla="*/ 24 w 463"/>
                <a:gd name="T25" fmla="*/ 83 h 216"/>
                <a:gd name="T26" fmla="*/ 16 w 463"/>
                <a:gd name="T27" fmla="*/ 67 h 216"/>
                <a:gd name="T28" fmla="*/ 15 w 463"/>
                <a:gd name="T29" fmla="*/ 48 h 216"/>
                <a:gd name="T30" fmla="*/ 21 w 463"/>
                <a:gd name="T31" fmla="*/ 37 h 216"/>
                <a:gd name="T32" fmla="*/ 34 w 463"/>
                <a:gd name="T33" fmla="*/ 31 h 216"/>
                <a:gd name="T34" fmla="*/ 54 w 463"/>
                <a:gd name="T35" fmla="*/ 27 h 216"/>
                <a:gd name="T36" fmla="*/ 89 w 463"/>
                <a:gd name="T37" fmla="*/ 27 h 216"/>
                <a:gd name="T38" fmla="*/ 226 w 463"/>
                <a:gd name="T39" fmla="*/ 32 h 216"/>
                <a:gd name="T40" fmla="*/ 297 w 463"/>
                <a:gd name="T41" fmla="*/ 27 h 216"/>
                <a:gd name="T42" fmla="*/ 394 w 463"/>
                <a:gd name="T43" fmla="*/ 16 h 216"/>
                <a:gd name="T44" fmla="*/ 418 w 463"/>
                <a:gd name="T45" fmla="*/ 14 h 216"/>
                <a:gd name="T46" fmla="*/ 441 w 463"/>
                <a:gd name="T47" fmla="*/ 18 h 216"/>
                <a:gd name="T48" fmla="*/ 447 w 463"/>
                <a:gd name="T49" fmla="*/ 27 h 216"/>
                <a:gd name="T50" fmla="*/ 448 w 463"/>
                <a:gd name="T51" fmla="*/ 35 h 216"/>
                <a:gd name="T52" fmla="*/ 456 w 463"/>
                <a:gd name="T53" fmla="*/ 40 h 216"/>
                <a:gd name="T54" fmla="*/ 462 w 463"/>
                <a:gd name="T55" fmla="*/ 35 h 216"/>
                <a:gd name="T56" fmla="*/ 462 w 463"/>
                <a:gd name="T57" fmla="*/ 27 h 216"/>
                <a:gd name="T58" fmla="*/ 457 w 463"/>
                <a:gd name="T59" fmla="*/ 14 h 216"/>
                <a:gd name="T60" fmla="*/ 434 w 463"/>
                <a:gd name="T61" fmla="*/ 2 h 216"/>
                <a:gd name="T62" fmla="*/ 405 w 463"/>
                <a:gd name="T63" fmla="*/ 0 h 216"/>
                <a:gd name="T64" fmla="*/ 303 w 463"/>
                <a:gd name="T65" fmla="*/ 12 h 216"/>
                <a:gd name="T66" fmla="*/ 231 w 463"/>
                <a:gd name="T67" fmla="*/ 16 h 216"/>
                <a:gd name="T68" fmla="*/ 115 w 463"/>
                <a:gd name="T69" fmla="*/ 12 h 216"/>
                <a:gd name="T70" fmla="*/ 57 w 463"/>
                <a:gd name="T71" fmla="*/ 12 h 216"/>
                <a:gd name="T72" fmla="*/ 25 w 463"/>
                <a:gd name="T73" fmla="*/ 18 h 216"/>
                <a:gd name="T74" fmla="*/ 8 w 463"/>
                <a:gd name="T75" fmla="*/ 28 h 216"/>
                <a:gd name="T76" fmla="*/ 0 w 463"/>
                <a:gd name="T77" fmla="*/ 51 h 216"/>
                <a:gd name="T78" fmla="*/ 5 w 463"/>
                <a:gd name="T79" fmla="*/ 77 h 216"/>
                <a:gd name="T80" fmla="*/ 14 w 463"/>
                <a:gd name="T81" fmla="*/ 96 h 216"/>
                <a:gd name="T82" fmla="*/ 36 w 463"/>
                <a:gd name="T83" fmla="*/ 128 h 216"/>
                <a:gd name="T84" fmla="*/ 75 w 463"/>
                <a:gd name="T85" fmla="*/ 162 h 216"/>
                <a:gd name="T86" fmla="*/ 115 w 463"/>
                <a:gd name="T87" fmla="*/ 188 h 216"/>
                <a:gd name="T88" fmla="*/ 158 w 463"/>
                <a:gd name="T89" fmla="*/ 205 h 216"/>
                <a:gd name="T90" fmla="*/ 189 w 463"/>
                <a:gd name="T91" fmla="*/ 213 h 216"/>
                <a:gd name="T92" fmla="*/ 237 w 463"/>
                <a:gd name="T93" fmla="*/ 216 h 216"/>
                <a:gd name="T94" fmla="*/ 284 w 463"/>
                <a:gd name="T95" fmla="*/ 208 h 216"/>
                <a:gd name="T96" fmla="*/ 314 w 463"/>
                <a:gd name="T97" fmla="*/ 196 h 216"/>
                <a:gd name="T98" fmla="*/ 354 w 463"/>
                <a:gd name="T99" fmla="*/ 175 h 216"/>
                <a:gd name="T100" fmla="*/ 411 w 463"/>
                <a:gd name="T101" fmla="*/ 125 h 216"/>
                <a:gd name="T102" fmla="*/ 441 w 463"/>
                <a:gd name="T103" fmla="*/ 90 h 216"/>
                <a:gd name="T104" fmla="*/ 457 w 463"/>
                <a:gd name="T105" fmla="*/ 59 h 216"/>
                <a:gd name="T106" fmla="*/ 462 w 463"/>
                <a:gd name="T107" fmla="*/ 40 h 216"/>
                <a:gd name="T108" fmla="*/ 462 w 463"/>
                <a:gd name="T109" fmla="*/ 28 h 216"/>
                <a:gd name="T110" fmla="*/ 456 w 463"/>
                <a:gd name="T111" fmla="*/ 25 h 216"/>
                <a:gd name="T112" fmla="*/ 448 w 463"/>
                <a:gd name="T113" fmla="*/ 28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63" h="216">
                  <a:moveTo>
                    <a:pt x="448" y="32"/>
                  </a:moveTo>
                  <a:lnTo>
                    <a:pt x="448" y="32"/>
                  </a:lnTo>
                  <a:lnTo>
                    <a:pt x="447" y="39"/>
                  </a:lnTo>
                  <a:lnTo>
                    <a:pt x="446" y="46"/>
                  </a:lnTo>
                  <a:lnTo>
                    <a:pt x="439" y="60"/>
                  </a:lnTo>
                  <a:lnTo>
                    <a:pt x="439" y="60"/>
                  </a:lnTo>
                  <a:lnTo>
                    <a:pt x="429" y="79"/>
                  </a:lnTo>
                  <a:lnTo>
                    <a:pt x="416" y="97"/>
                  </a:lnTo>
                  <a:lnTo>
                    <a:pt x="416" y="97"/>
                  </a:lnTo>
                  <a:lnTo>
                    <a:pt x="399" y="118"/>
                  </a:lnTo>
                  <a:lnTo>
                    <a:pt x="380" y="135"/>
                  </a:lnTo>
                  <a:lnTo>
                    <a:pt x="358" y="153"/>
                  </a:lnTo>
                  <a:lnTo>
                    <a:pt x="335" y="167"/>
                  </a:lnTo>
                  <a:lnTo>
                    <a:pt x="335" y="167"/>
                  </a:lnTo>
                  <a:lnTo>
                    <a:pt x="322" y="175"/>
                  </a:lnTo>
                  <a:lnTo>
                    <a:pt x="310" y="181"/>
                  </a:lnTo>
                  <a:lnTo>
                    <a:pt x="297" y="188"/>
                  </a:lnTo>
                  <a:lnTo>
                    <a:pt x="283" y="191"/>
                  </a:lnTo>
                  <a:lnTo>
                    <a:pt x="269" y="195"/>
                  </a:lnTo>
                  <a:lnTo>
                    <a:pt x="255" y="199"/>
                  </a:lnTo>
                  <a:lnTo>
                    <a:pt x="240" y="200"/>
                  </a:lnTo>
                  <a:lnTo>
                    <a:pt x="226" y="202"/>
                  </a:lnTo>
                  <a:lnTo>
                    <a:pt x="226" y="202"/>
                  </a:lnTo>
                  <a:lnTo>
                    <a:pt x="211" y="200"/>
                  </a:lnTo>
                  <a:lnTo>
                    <a:pt x="195" y="199"/>
                  </a:lnTo>
                  <a:lnTo>
                    <a:pt x="180" y="195"/>
                  </a:lnTo>
                  <a:lnTo>
                    <a:pt x="166" y="193"/>
                  </a:lnTo>
                  <a:lnTo>
                    <a:pt x="152" y="188"/>
                  </a:lnTo>
                  <a:lnTo>
                    <a:pt x="138" y="181"/>
                  </a:lnTo>
                  <a:lnTo>
                    <a:pt x="124" y="175"/>
                  </a:lnTo>
                  <a:lnTo>
                    <a:pt x="110" y="168"/>
                  </a:lnTo>
                  <a:lnTo>
                    <a:pt x="110" y="168"/>
                  </a:lnTo>
                  <a:lnTo>
                    <a:pt x="89" y="154"/>
                  </a:lnTo>
                  <a:lnTo>
                    <a:pt x="68" y="138"/>
                  </a:lnTo>
                  <a:lnTo>
                    <a:pt x="50" y="120"/>
                  </a:lnTo>
                  <a:lnTo>
                    <a:pt x="42" y="110"/>
                  </a:lnTo>
                  <a:lnTo>
                    <a:pt x="34" y="100"/>
                  </a:lnTo>
                  <a:lnTo>
                    <a:pt x="34" y="100"/>
                  </a:lnTo>
                  <a:lnTo>
                    <a:pt x="24" y="83"/>
                  </a:lnTo>
                  <a:lnTo>
                    <a:pt x="20" y="76"/>
                  </a:lnTo>
                  <a:lnTo>
                    <a:pt x="16" y="67"/>
                  </a:lnTo>
                  <a:lnTo>
                    <a:pt x="16" y="67"/>
                  </a:lnTo>
                  <a:lnTo>
                    <a:pt x="15" y="60"/>
                  </a:lnTo>
                  <a:lnTo>
                    <a:pt x="15" y="53"/>
                  </a:lnTo>
                  <a:lnTo>
                    <a:pt x="15" y="48"/>
                  </a:lnTo>
                  <a:lnTo>
                    <a:pt x="17" y="41"/>
                  </a:lnTo>
                  <a:lnTo>
                    <a:pt x="17" y="41"/>
                  </a:lnTo>
                  <a:lnTo>
                    <a:pt x="21" y="37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34" y="31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54" y="27"/>
                  </a:lnTo>
                  <a:lnTo>
                    <a:pt x="66" y="27"/>
                  </a:lnTo>
                  <a:lnTo>
                    <a:pt x="89" y="27"/>
                  </a:lnTo>
                  <a:lnTo>
                    <a:pt x="89" y="27"/>
                  </a:lnTo>
                  <a:lnTo>
                    <a:pt x="157" y="30"/>
                  </a:lnTo>
                  <a:lnTo>
                    <a:pt x="191" y="31"/>
                  </a:lnTo>
                  <a:lnTo>
                    <a:pt x="226" y="32"/>
                  </a:lnTo>
                  <a:lnTo>
                    <a:pt x="226" y="32"/>
                  </a:lnTo>
                  <a:lnTo>
                    <a:pt x="261" y="31"/>
                  </a:lnTo>
                  <a:lnTo>
                    <a:pt x="297" y="27"/>
                  </a:lnTo>
                  <a:lnTo>
                    <a:pt x="368" y="18"/>
                  </a:lnTo>
                  <a:lnTo>
                    <a:pt x="368" y="18"/>
                  </a:lnTo>
                  <a:lnTo>
                    <a:pt x="394" y="16"/>
                  </a:lnTo>
                  <a:lnTo>
                    <a:pt x="405" y="14"/>
                  </a:lnTo>
                  <a:lnTo>
                    <a:pt x="418" y="14"/>
                  </a:lnTo>
                  <a:lnTo>
                    <a:pt x="418" y="14"/>
                  </a:lnTo>
                  <a:lnTo>
                    <a:pt x="425" y="16"/>
                  </a:lnTo>
                  <a:lnTo>
                    <a:pt x="433" y="16"/>
                  </a:lnTo>
                  <a:lnTo>
                    <a:pt x="441" y="18"/>
                  </a:lnTo>
                  <a:lnTo>
                    <a:pt x="446" y="22"/>
                  </a:lnTo>
                  <a:lnTo>
                    <a:pt x="446" y="22"/>
                  </a:lnTo>
                  <a:lnTo>
                    <a:pt x="447" y="27"/>
                  </a:lnTo>
                  <a:lnTo>
                    <a:pt x="448" y="32"/>
                  </a:lnTo>
                  <a:lnTo>
                    <a:pt x="448" y="32"/>
                  </a:lnTo>
                  <a:lnTo>
                    <a:pt x="448" y="35"/>
                  </a:lnTo>
                  <a:lnTo>
                    <a:pt x="451" y="37"/>
                  </a:lnTo>
                  <a:lnTo>
                    <a:pt x="453" y="39"/>
                  </a:lnTo>
                  <a:lnTo>
                    <a:pt x="456" y="40"/>
                  </a:lnTo>
                  <a:lnTo>
                    <a:pt x="458" y="39"/>
                  </a:lnTo>
                  <a:lnTo>
                    <a:pt x="461" y="37"/>
                  </a:lnTo>
                  <a:lnTo>
                    <a:pt x="462" y="35"/>
                  </a:lnTo>
                  <a:lnTo>
                    <a:pt x="463" y="32"/>
                  </a:lnTo>
                  <a:lnTo>
                    <a:pt x="463" y="32"/>
                  </a:lnTo>
                  <a:lnTo>
                    <a:pt x="462" y="27"/>
                  </a:lnTo>
                  <a:lnTo>
                    <a:pt x="462" y="22"/>
                  </a:lnTo>
                  <a:lnTo>
                    <a:pt x="460" y="17"/>
                  </a:lnTo>
                  <a:lnTo>
                    <a:pt x="457" y="14"/>
                  </a:lnTo>
                  <a:lnTo>
                    <a:pt x="451" y="8"/>
                  </a:lnTo>
                  <a:lnTo>
                    <a:pt x="443" y="4"/>
                  </a:lnTo>
                  <a:lnTo>
                    <a:pt x="434" y="2"/>
                  </a:lnTo>
                  <a:lnTo>
                    <a:pt x="424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372" y="3"/>
                  </a:lnTo>
                  <a:lnTo>
                    <a:pt x="338" y="7"/>
                  </a:lnTo>
                  <a:lnTo>
                    <a:pt x="303" y="12"/>
                  </a:lnTo>
                  <a:lnTo>
                    <a:pt x="270" y="14"/>
                  </a:lnTo>
                  <a:lnTo>
                    <a:pt x="270" y="14"/>
                  </a:lnTo>
                  <a:lnTo>
                    <a:pt x="231" y="16"/>
                  </a:lnTo>
                  <a:lnTo>
                    <a:pt x="193" y="16"/>
                  </a:lnTo>
                  <a:lnTo>
                    <a:pt x="115" y="12"/>
                  </a:lnTo>
                  <a:lnTo>
                    <a:pt x="115" y="12"/>
                  </a:lnTo>
                  <a:lnTo>
                    <a:pt x="86" y="12"/>
                  </a:lnTo>
                  <a:lnTo>
                    <a:pt x="57" y="12"/>
                  </a:lnTo>
                  <a:lnTo>
                    <a:pt x="57" y="12"/>
                  </a:lnTo>
                  <a:lnTo>
                    <a:pt x="47" y="13"/>
                  </a:lnTo>
                  <a:lnTo>
                    <a:pt x="35" y="14"/>
                  </a:lnTo>
                  <a:lnTo>
                    <a:pt x="25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3" y="35"/>
                  </a:lnTo>
                  <a:lnTo>
                    <a:pt x="1" y="42"/>
                  </a:lnTo>
                  <a:lnTo>
                    <a:pt x="0" y="51"/>
                  </a:lnTo>
                  <a:lnTo>
                    <a:pt x="0" y="59"/>
                  </a:lnTo>
                  <a:lnTo>
                    <a:pt x="2" y="68"/>
                  </a:lnTo>
                  <a:lnTo>
                    <a:pt x="5" y="77"/>
                  </a:lnTo>
                  <a:lnTo>
                    <a:pt x="7" y="84"/>
                  </a:lnTo>
                  <a:lnTo>
                    <a:pt x="7" y="84"/>
                  </a:lnTo>
                  <a:lnTo>
                    <a:pt x="14" y="96"/>
                  </a:lnTo>
                  <a:lnTo>
                    <a:pt x="20" y="107"/>
                  </a:lnTo>
                  <a:lnTo>
                    <a:pt x="29" y="118"/>
                  </a:lnTo>
                  <a:lnTo>
                    <a:pt x="36" y="128"/>
                  </a:lnTo>
                  <a:lnTo>
                    <a:pt x="55" y="146"/>
                  </a:lnTo>
                  <a:lnTo>
                    <a:pt x="75" y="162"/>
                  </a:lnTo>
                  <a:lnTo>
                    <a:pt x="75" y="162"/>
                  </a:lnTo>
                  <a:lnTo>
                    <a:pt x="87" y="171"/>
                  </a:lnTo>
                  <a:lnTo>
                    <a:pt x="101" y="180"/>
                  </a:lnTo>
                  <a:lnTo>
                    <a:pt x="115" y="188"/>
                  </a:lnTo>
                  <a:lnTo>
                    <a:pt x="129" y="195"/>
                  </a:lnTo>
                  <a:lnTo>
                    <a:pt x="143" y="200"/>
                  </a:lnTo>
                  <a:lnTo>
                    <a:pt x="158" y="205"/>
                  </a:lnTo>
                  <a:lnTo>
                    <a:pt x="174" y="210"/>
                  </a:lnTo>
                  <a:lnTo>
                    <a:pt x="189" y="213"/>
                  </a:lnTo>
                  <a:lnTo>
                    <a:pt x="189" y="213"/>
                  </a:lnTo>
                  <a:lnTo>
                    <a:pt x="205" y="216"/>
                  </a:lnTo>
                  <a:lnTo>
                    <a:pt x="221" y="216"/>
                  </a:lnTo>
                  <a:lnTo>
                    <a:pt x="237" y="216"/>
                  </a:lnTo>
                  <a:lnTo>
                    <a:pt x="253" y="214"/>
                  </a:lnTo>
                  <a:lnTo>
                    <a:pt x="268" y="212"/>
                  </a:lnTo>
                  <a:lnTo>
                    <a:pt x="284" y="208"/>
                  </a:lnTo>
                  <a:lnTo>
                    <a:pt x="300" y="203"/>
                  </a:lnTo>
                  <a:lnTo>
                    <a:pt x="314" y="196"/>
                  </a:lnTo>
                  <a:lnTo>
                    <a:pt x="314" y="196"/>
                  </a:lnTo>
                  <a:lnTo>
                    <a:pt x="327" y="190"/>
                  </a:lnTo>
                  <a:lnTo>
                    <a:pt x="341" y="182"/>
                  </a:lnTo>
                  <a:lnTo>
                    <a:pt x="354" y="175"/>
                  </a:lnTo>
                  <a:lnTo>
                    <a:pt x="366" y="166"/>
                  </a:lnTo>
                  <a:lnTo>
                    <a:pt x="390" y="147"/>
                  </a:lnTo>
                  <a:lnTo>
                    <a:pt x="411" y="125"/>
                  </a:lnTo>
                  <a:lnTo>
                    <a:pt x="411" y="125"/>
                  </a:lnTo>
                  <a:lnTo>
                    <a:pt x="427" y="109"/>
                  </a:lnTo>
                  <a:lnTo>
                    <a:pt x="441" y="90"/>
                  </a:lnTo>
                  <a:lnTo>
                    <a:pt x="447" y="79"/>
                  </a:lnTo>
                  <a:lnTo>
                    <a:pt x="453" y="69"/>
                  </a:lnTo>
                  <a:lnTo>
                    <a:pt x="457" y="59"/>
                  </a:lnTo>
                  <a:lnTo>
                    <a:pt x="461" y="48"/>
                  </a:lnTo>
                  <a:lnTo>
                    <a:pt x="461" y="48"/>
                  </a:lnTo>
                  <a:lnTo>
                    <a:pt x="462" y="40"/>
                  </a:lnTo>
                  <a:lnTo>
                    <a:pt x="463" y="32"/>
                  </a:lnTo>
                  <a:lnTo>
                    <a:pt x="463" y="32"/>
                  </a:lnTo>
                  <a:lnTo>
                    <a:pt x="462" y="28"/>
                  </a:lnTo>
                  <a:lnTo>
                    <a:pt x="461" y="27"/>
                  </a:lnTo>
                  <a:lnTo>
                    <a:pt x="458" y="25"/>
                  </a:lnTo>
                  <a:lnTo>
                    <a:pt x="456" y="25"/>
                  </a:lnTo>
                  <a:lnTo>
                    <a:pt x="453" y="25"/>
                  </a:lnTo>
                  <a:lnTo>
                    <a:pt x="451" y="27"/>
                  </a:lnTo>
                  <a:lnTo>
                    <a:pt x="448" y="28"/>
                  </a:lnTo>
                  <a:lnTo>
                    <a:pt x="448" y="32"/>
                  </a:lnTo>
                  <a:lnTo>
                    <a:pt x="448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243">
              <a:extLst>
                <a:ext uri="{FF2B5EF4-FFF2-40B4-BE49-F238E27FC236}">
                  <a16:creationId xmlns:a16="http://schemas.microsoft.com/office/drawing/2014/main" id="{A3712E04-3F85-24CF-3390-AAF4D3620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0" y="2033"/>
              <a:ext cx="236" cy="86"/>
            </a:xfrm>
            <a:custGeom>
              <a:avLst/>
              <a:gdLst>
                <a:gd name="T0" fmla="*/ 472 w 472"/>
                <a:gd name="T1" fmla="*/ 14 h 172"/>
                <a:gd name="T2" fmla="*/ 472 w 472"/>
                <a:gd name="T3" fmla="*/ 14 h 172"/>
                <a:gd name="T4" fmla="*/ 470 w 472"/>
                <a:gd name="T5" fmla="*/ 23 h 172"/>
                <a:gd name="T6" fmla="*/ 467 w 472"/>
                <a:gd name="T7" fmla="*/ 33 h 172"/>
                <a:gd name="T8" fmla="*/ 460 w 472"/>
                <a:gd name="T9" fmla="*/ 43 h 172"/>
                <a:gd name="T10" fmla="*/ 451 w 472"/>
                <a:gd name="T11" fmla="*/ 56 h 172"/>
                <a:gd name="T12" fmla="*/ 440 w 472"/>
                <a:gd name="T13" fmla="*/ 68 h 172"/>
                <a:gd name="T14" fmla="*/ 427 w 472"/>
                <a:gd name="T15" fmla="*/ 81 h 172"/>
                <a:gd name="T16" fmla="*/ 413 w 472"/>
                <a:gd name="T17" fmla="*/ 95 h 172"/>
                <a:gd name="T18" fmla="*/ 397 w 472"/>
                <a:gd name="T19" fmla="*/ 108 h 172"/>
                <a:gd name="T20" fmla="*/ 379 w 472"/>
                <a:gd name="T21" fmla="*/ 121 h 172"/>
                <a:gd name="T22" fmla="*/ 360 w 472"/>
                <a:gd name="T23" fmla="*/ 132 h 172"/>
                <a:gd name="T24" fmla="*/ 340 w 472"/>
                <a:gd name="T25" fmla="*/ 144 h 172"/>
                <a:gd name="T26" fmla="*/ 319 w 472"/>
                <a:gd name="T27" fmla="*/ 152 h 172"/>
                <a:gd name="T28" fmla="*/ 298 w 472"/>
                <a:gd name="T29" fmla="*/ 160 h 172"/>
                <a:gd name="T30" fmla="*/ 275 w 472"/>
                <a:gd name="T31" fmla="*/ 166 h 172"/>
                <a:gd name="T32" fmla="*/ 253 w 472"/>
                <a:gd name="T33" fmla="*/ 170 h 172"/>
                <a:gd name="T34" fmla="*/ 230 w 472"/>
                <a:gd name="T35" fmla="*/ 172 h 172"/>
                <a:gd name="T36" fmla="*/ 230 w 472"/>
                <a:gd name="T37" fmla="*/ 172 h 172"/>
                <a:gd name="T38" fmla="*/ 207 w 472"/>
                <a:gd name="T39" fmla="*/ 170 h 172"/>
                <a:gd name="T40" fmla="*/ 186 w 472"/>
                <a:gd name="T41" fmla="*/ 168 h 172"/>
                <a:gd name="T42" fmla="*/ 164 w 472"/>
                <a:gd name="T43" fmla="*/ 163 h 172"/>
                <a:gd name="T44" fmla="*/ 143 w 472"/>
                <a:gd name="T45" fmla="*/ 155 h 172"/>
                <a:gd name="T46" fmla="*/ 123 w 472"/>
                <a:gd name="T47" fmla="*/ 147 h 172"/>
                <a:gd name="T48" fmla="*/ 104 w 472"/>
                <a:gd name="T49" fmla="*/ 138 h 172"/>
                <a:gd name="T50" fmla="*/ 87 w 472"/>
                <a:gd name="T51" fmla="*/ 128 h 172"/>
                <a:gd name="T52" fmla="*/ 70 w 472"/>
                <a:gd name="T53" fmla="*/ 117 h 172"/>
                <a:gd name="T54" fmla="*/ 55 w 472"/>
                <a:gd name="T55" fmla="*/ 105 h 172"/>
                <a:gd name="T56" fmla="*/ 41 w 472"/>
                <a:gd name="T57" fmla="*/ 94 h 172"/>
                <a:gd name="T58" fmla="*/ 29 w 472"/>
                <a:gd name="T59" fmla="*/ 82 h 172"/>
                <a:gd name="T60" fmla="*/ 19 w 472"/>
                <a:gd name="T61" fmla="*/ 72 h 172"/>
                <a:gd name="T62" fmla="*/ 10 w 472"/>
                <a:gd name="T63" fmla="*/ 61 h 172"/>
                <a:gd name="T64" fmla="*/ 5 w 472"/>
                <a:gd name="T65" fmla="*/ 51 h 172"/>
                <a:gd name="T66" fmla="*/ 1 w 472"/>
                <a:gd name="T67" fmla="*/ 42 h 172"/>
                <a:gd name="T68" fmla="*/ 0 w 472"/>
                <a:gd name="T69" fmla="*/ 33 h 172"/>
                <a:gd name="T70" fmla="*/ 0 w 472"/>
                <a:gd name="T71" fmla="*/ 33 h 172"/>
                <a:gd name="T72" fmla="*/ 1 w 472"/>
                <a:gd name="T73" fmla="*/ 26 h 172"/>
                <a:gd name="T74" fmla="*/ 5 w 472"/>
                <a:gd name="T75" fmla="*/ 21 h 172"/>
                <a:gd name="T76" fmla="*/ 10 w 472"/>
                <a:gd name="T77" fmla="*/ 18 h 172"/>
                <a:gd name="T78" fmla="*/ 19 w 472"/>
                <a:gd name="T79" fmla="*/ 16 h 172"/>
                <a:gd name="T80" fmla="*/ 29 w 472"/>
                <a:gd name="T81" fmla="*/ 15 h 172"/>
                <a:gd name="T82" fmla="*/ 41 w 472"/>
                <a:gd name="T83" fmla="*/ 14 h 172"/>
                <a:gd name="T84" fmla="*/ 70 w 472"/>
                <a:gd name="T85" fmla="*/ 16 h 172"/>
                <a:gd name="T86" fmla="*/ 143 w 472"/>
                <a:gd name="T87" fmla="*/ 23 h 172"/>
                <a:gd name="T88" fmla="*/ 186 w 472"/>
                <a:gd name="T89" fmla="*/ 26 h 172"/>
                <a:gd name="T90" fmla="*/ 230 w 472"/>
                <a:gd name="T91" fmla="*/ 28 h 172"/>
                <a:gd name="T92" fmla="*/ 230 w 472"/>
                <a:gd name="T93" fmla="*/ 28 h 172"/>
                <a:gd name="T94" fmla="*/ 253 w 472"/>
                <a:gd name="T95" fmla="*/ 28 h 172"/>
                <a:gd name="T96" fmla="*/ 275 w 472"/>
                <a:gd name="T97" fmla="*/ 25 h 172"/>
                <a:gd name="T98" fmla="*/ 319 w 472"/>
                <a:gd name="T99" fmla="*/ 20 h 172"/>
                <a:gd name="T100" fmla="*/ 360 w 472"/>
                <a:gd name="T101" fmla="*/ 12 h 172"/>
                <a:gd name="T102" fmla="*/ 397 w 472"/>
                <a:gd name="T103" fmla="*/ 6 h 172"/>
                <a:gd name="T104" fmla="*/ 427 w 472"/>
                <a:gd name="T105" fmla="*/ 1 h 172"/>
                <a:gd name="T106" fmla="*/ 440 w 472"/>
                <a:gd name="T107" fmla="*/ 0 h 172"/>
                <a:gd name="T108" fmla="*/ 451 w 472"/>
                <a:gd name="T109" fmla="*/ 0 h 172"/>
                <a:gd name="T110" fmla="*/ 460 w 472"/>
                <a:gd name="T111" fmla="*/ 1 h 172"/>
                <a:gd name="T112" fmla="*/ 467 w 472"/>
                <a:gd name="T113" fmla="*/ 4 h 172"/>
                <a:gd name="T114" fmla="*/ 469 w 472"/>
                <a:gd name="T115" fmla="*/ 5 h 172"/>
                <a:gd name="T116" fmla="*/ 470 w 472"/>
                <a:gd name="T117" fmla="*/ 7 h 172"/>
                <a:gd name="T118" fmla="*/ 472 w 472"/>
                <a:gd name="T119" fmla="*/ 11 h 172"/>
                <a:gd name="T120" fmla="*/ 472 w 472"/>
                <a:gd name="T121" fmla="*/ 14 h 172"/>
                <a:gd name="T122" fmla="*/ 472 w 472"/>
                <a:gd name="T123" fmla="*/ 14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2" h="172">
                  <a:moveTo>
                    <a:pt x="472" y="14"/>
                  </a:moveTo>
                  <a:lnTo>
                    <a:pt x="472" y="14"/>
                  </a:lnTo>
                  <a:lnTo>
                    <a:pt x="470" y="23"/>
                  </a:lnTo>
                  <a:lnTo>
                    <a:pt x="467" y="33"/>
                  </a:lnTo>
                  <a:lnTo>
                    <a:pt x="460" y="43"/>
                  </a:lnTo>
                  <a:lnTo>
                    <a:pt x="451" y="56"/>
                  </a:lnTo>
                  <a:lnTo>
                    <a:pt x="440" y="68"/>
                  </a:lnTo>
                  <a:lnTo>
                    <a:pt x="427" y="81"/>
                  </a:lnTo>
                  <a:lnTo>
                    <a:pt x="413" y="95"/>
                  </a:lnTo>
                  <a:lnTo>
                    <a:pt x="397" y="108"/>
                  </a:lnTo>
                  <a:lnTo>
                    <a:pt x="379" y="121"/>
                  </a:lnTo>
                  <a:lnTo>
                    <a:pt x="360" y="132"/>
                  </a:lnTo>
                  <a:lnTo>
                    <a:pt x="340" y="144"/>
                  </a:lnTo>
                  <a:lnTo>
                    <a:pt x="319" y="152"/>
                  </a:lnTo>
                  <a:lnTo>
                    <a:pt x="298" y="160"/>
                  </a:lnTo>
                  <a:lnTo>
                    <a:pt x="275" y="166"/>
                  </a:lnTo>
                  <a:lnTo>
                    <a:pt x="253" y="170"/>
                  </a:lnTo>
                  <a:lnTo>
                    <a:pt x="230" y="172"/>
                  </a:lnTo>
                  <a:lnTo>
                    <a:pt x="230" y="172"/>
                  </a:lnTo>
                  <a:lnTo>
                    <a:pt x="207" y="170"/>
                  </a:lnTo>
                  <a:lnTo>
                    <a:pt x="186" y="168"/>
                  </a:lnTo>
                  <a:lnTo>
                    <a:pt x="164" y="163"/>
                  </a:lnTo>
                  <a:lnTo>
                    <a:pt x="143" y="155"/>
                  </a:lnTo>
                  <a:lnTo>
                    <a:pt x="123" y="147"/>
                  </a:lnTo>
                  <a:lnTo>
                    <a:pt x="104" y="138"/>
                  </a:lnTo>
                  <a:lnTo>
                    <a:pt x="87" y="128"/>
                  </a:lnTo>
                  <a:lnTo>
                    <a:pt x="70" y="117"/>
                  </a:lnTo>
                  <a:lnTo>
                    <a:pt x="55" y="105"/>
                  </a:lnTo>
                  <a:lnTo>
                    <a:pt x="41" y="94"/>
                  </a:lnTo>
                  <a:lnTo>
                    <a:pt x="29" y="82"/>
                  </a:lnTo>
                  <a:lnTo>
                    <a:pt x="19" y="72"/>
                  </a:lnTo>
                  <a:lnTo>
                    <a:pt x="10" y="61"/>
                  </a:lnTo>
                  <a:lnTo>
                    <a:pt x="5" y="51"/>
                  </a:lnTo>
                  <a:lnTo>
                    <a:pt x="1" y="42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" y="26"/>
                  </a:lnTo>
                  <a:lnTo>
                    <a:pt x="5" y="21"/>
                  </a:lnTo>
                  <a:lnTo>
                    <a:pt x="10" y="18"/>
                  </a:lnTo>
                  <a:lnTo>
                    <a:pt x="19" y="16"/>
                  </a:lnTo>
                  <a:lnTo>
                    <a:pt x="29" y="15"/>
                  </a:lnTo>
                  <a:lnTo>
                    <a:pt x="41" y="14"/>
                  </a:lnTo>
                  <a:lnTo>
                    <a:pt x="70" y="16"/>
                  </a:lnTo>
                  <a:lnTo>
                    <a:pt x="143" y="23"/>
                  </a:lnTo>
                  <a:lnTo>
                    <a:pt x="186" y="26"/>
                  </a:lnTo>
                  <a:lnTo>
                    <a:pt x="230" y="28"/>
                  </a:lnTo>
                  <a:lnTo>
                    <a:pt x="230" y="28"/>
                  </a:lnTo>
                  <a:lnTo>
                    <a:pt x="253" y="28"/>
                  </a:lnTo>
                  <a:lnTo>
                    <a:pt x="275" y="25"/>
                  </a:lnTo>
                  <a:lnTo>
                    <a:pt x="319" y="20"/>
                  </a:lnTo>
                  <a:lnTo>
                    <a:pt x="360" y="12"/>
                  </a:lnTo>
                  <a:lnTo>
                    <a:pt x="397" y="6"/>
                  </a:lnTo>
                  <a:lnTo>
                    <a:pt x="427" y="1"/>
                  </a:lnTo>
                  <a:lnTo>
                    <a:pt x="440" y="0"/>
                  </a:lnTo>
                  <a:lnTo>
                    <a:pt x="451" y="0"/>
                  </a:lnTo>
                  <a:lnTo>
                    <a:pt x="460" y="1"/>
                  </a:lnTo>
                  <a:lnTo>
                    <a:pt x="467" y="4"/>
                  </a:lnTo>
                  <a:lnTo>
                    <a:pt x="469" y="5"/>
                  </a:lnTo>
                  <a:lnTo>
                    <a:pt x="470" y="7"/>
                  </a:lnTo>
                  <a:lnTo>
                    <a:pt x="472" y="11"/>
                  </a:lnTo>
                  <a:lnTo>
                    <a:pt x="472" y="14"/>
                  </a:lnTo>
                  <a:lnTo>
                    <a:pt x="472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244">
              <a:extLst>
                <a:ext uri="{FF2B5EF4-FFF2-40B4-BE49-F238E27FC236}">
                  <a16:creationId xmlns:a16="http://schemas.microsoft.com/office/drawing/2014/main" id="{B22463FD-8971-EDC0-B67D-EBFAE6663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6" y="2030"/>
              <a:ext cx="244" cy="93"/>
            </a:xfrm>
            <a:custGeom>
              <a:avLst/>
              <a:gdLst>
                <a:gd name="T0" fmla="*/ 471 w 486"/>
                <a:gd name="T1" fmla="*/ 27 h 187"/>
                <a:gd name="T2" fmla="*/ 462 w 486"/>
                <a:gd name="T3" fmla="*/ 45 h 187"/>
                <a:gd name="T4" fmla="*/ 436 w 486"/>
                <a:gd name="T5" fmla="*/ 78 h 187"/>
                <a:gd name="T6" fmla="*/ 395 w 486"/>
                <a:gd name="T7" fmla="*/ 113 h 187"/>
                <a:gd name="T8" fmla="*/ 348 w 486"/>
                <a:gd name="T9" fmla="*/ 143 h 187"/>
                <a:gd name="T10" fmla="*/ 292 w 486"/>
                <a:gd name="T11" fmla="*/ 164 h 187"/>
                <a:gd name="T12" fmla="*/ 249 w 486"/>
                <a:gd name="T13" fmla="*/ 172 h 187"/>
                <a:gd name="T14" fmla="*/ 218 w 486"/>
                <a:gd name="T15" fmla="*/ 171 h 187"/>
                <a:gd name="T16" fmla="*/ 172 w 486"/>
                <a:gd name="T17" fmla="*/ 163 h 187"/>
                <a:gd name="T18" fmla="*/ 129 w 486"/>
                <a:gd name="T19" fmla="*/ 146 h 187"/>
                <a:gd name="T20" fmla="*/ 94 w 486"/>
                <a:gd name="T21" fmla="*/ 127 h 187"/>
                <a:gd name="T22" fmla="*/ 34 w 486"/>
                <a:gd name="T23" fmla="*/ 78 h 187"/>
                <a:gd name="T24" fmla="*/ 20 w 486"/>
                <a:gd name="T25" fmla="*/ 57 h 187"/>
                <a:gd name="T26" fmla="*/ 15 w 486"/>
                <a:gd name="T27" fmla="*/ 45 h 187"/>
                <a:gd name="T28" fmla="*/ 15 w 486"/>
                <a:gd name="T29" fmla="*/ 42 h 187"/>
                <a:gd name="T30" fmla="*/ 16 w 486"/>
                <a:gd name="T31" fmla="*/ 37 h 187"/>
                <a:gd name="T32" fmla="*/ 25 w 486"/>
                <a:gd name="T33" fmla="*/ 32 h 187"/>
                <a:gd name="T34" fmla="*/ 49 w 486"/>
                <a:gd name="T35" fmla="*/ 29 h 187"/>
                <a:gd name="T36" fmla="*/ 103 w 486"/>
                <a:gd name="T37" fmla="*/ 34 h 187"/>
                <a:gd name="T38" fmla="*/ 246 w 486"/>
                <a:gd name="T39" fmla="*/ 43 h 187"/>
                <a:gd name="T40" fmla="*/ 317 w 486"/>
                <a:gd name="T41" fmla="*/ 37 h 187"/>
                <a:gd name="T42" fmla="*/ 387 w 486"/>
                <a:gd name="T43" fmla="*/ 26 h 187"/>
                <a:gd name="T44" fmla="*/ 439 w 486"/>
                <a:gd name="T45" fmla="*/ 17 h 187"/>
                <a:gd name="T46" fmla="*/ 460 w 486"/>
                <a:gd name="T47" fmla="*/ 15 h 187"/>
                <a:gd name="T48" fmla="*/ 470 w 486"/>
                <a:gd name="T49" fmla="*/ 18 h 187"/>
                <a:gd name="T50" fmla="*/ 471 w 486"/>
                <a:gd name="T51" fmla="*/ 20 h 187"/>
                <a:gd name="T52" fmla="*/ 471 w 486"/>
                <a:gd name="T53" fmla="*/ 22 h 187"/>
                <a:gd name="T54" fmla="*/ 476 w 486"/>
                <a:gd name="T55" fmla="*/ 29 h 187"/>
                <a:gd name="T56" fmla="*/ 485 w 486"/>
                <a:gd name="T57" fmla="*/ 28 h 187"/>
                <a:gd name="T58" fmla="*/ 486 w 486"/>
                <a:gd name="T59" fmla="*/ 22 h 187"/>
                <a:gd name="T60" fmla="*/ 483 w 486"/>
                <a:gd name="T61" fmla="*/ 9 h 187"/>
                <a:gd name="T62" fmla="*/ 463 w 486"/>
                <a:gd name="T63" fmla="*/ 0 h 187"/>
                <a:gd name="T64" fmla="*/ 427 w 486"/>
                <a:gd name="T65" fmla="*/ 3 h 187"/>
                <a:gd name="T66" fmla="*/ 358 w 486"/>
                <a:gd name="T67" fmla="*/ 14 h 187"/>
                <a:gd name="T68" fmla="*/ 291 w 486"/>
                <a:gd name="T69" fmla="*/ 26 h 187"/>
                <a:gd name="T70" fmla="*/ 211 w 486"/>
                <a:gd name="T71" fmla="*/ 28 h 187"/>
                <a:gd name="T72" fmla="*/ 130 w 486"/>
                <a:gd name="T73" fmla="*/ 22 h 187"/>
                <a:gd name="T74" fmla="*/ 66 w 486"/>
                <a:gd name="T75" fmla="*/ 15 h 187"/>
                <a:gd name="T76" fmla="*/ 21 w 486"/>
                <a:gd name="T77" fmla="*/ 17 h 187"/>
                <a:gd name="T78" fmla="*/ 7 w 486"/>
                <a:gd name="T79" fmla="*/ 23 h 187"/>
                <a:gd name="T80" fmla="*/ 0 w 486"/>
                <a:gd name="T81" fmla="*/ 36 h 187"/>
                <a:gd name="T82" fmla="*/ 3 w 486"/>
                <a:gd name="T83" fmla="*/ 60 h 187"/>
                <a:gd name="T84" fmla="*/ 14 w 486"/>
                <a:gd name="T85" fmla="*/ 76 h 187"/>
                <a:gd name="T86" fmla="*/ 39 w 486"/>
                <a:gd name="T87" fmla="*/ 104 h 187"/>
                <a:gd name="T88" fmla="*/ 77 w 486"/>
                <a:gd name="T89" fmla="*/ 135 h 187"/>
                <a:gd name="T90" fmla="*/ 119 w 486"/>
                <a:gd name="T91" fmla="*/ 159 h 187"/>
                <a:gd name="T92" fmla="*/ 165 w 486"/>
                <a:gd name="T93" fmla="*/ 177 h 187"/>
                <a:gd name="T94" fmla="*/ 197 w 486"/>
                <a:gd name="T95" fmla="*/ 183 h 187"/>
                <a:gd name="T96" fmla="*/ 245 w 486"/>
                <a:gd name="T97" fmla="*/ 186 h 187"/>
                <a:gd name="T98" fmla="*/ 293 w 486"/>
                <a:gd name="T99" fmla="*/ 180 h 187"/>
                <a:gd name="T100" fmla="*/ 325 w 486"/>
                <a:gd name="T101" fmla="*/ 169 h 187"/>
                <a:gd name="T102" fmla="*/ 405 w 486"/>
                <a:gd name="T103" fmla="*/ 124 h 187"/>
                <a:gd name="T104" fmla="*/ 446 w 486"/>
                <a:gd name="T105" fmla="*/ 89 h 187"/>
                <a:gd name="T106" fmla="*/ 475 w 486"/>
                <a:gd name="T107" fmla="*/ 55 h 187"/>
                <a:gd name="T108" fmla="*/ 484 w 486"/>
                <a:gd name="T109" fmla="*/ 36 h 187"/>
                <a:gd name="T110" fmla="*/ 486 w 486"/>
                <a:gd name="T111" fmla="*/ 22 h 187"/>
                <a:gd name="T112" fmla="*/ 483 w 486"/>
                <a:gd name="T113" fmla="*/ 15 h 187"/>
                <a:gd name="T114" fmla="*/ 474 w 486"/>
                <a:gd name="T115" fmla="*/ 17 h 187"/>
                <a:gd name="T116" fmla="*/ 471 w 486"/>
                <a:gd name="T117" fmla="*/ 2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6" h="187">
                  <a:moveTo>
                    <a:pt x="471" y="22"/>
                  </a:moveTo>
                  <a:lnTo>
                    <a:pt x="471" y="22"/>
                  </a:lnTo>
                  <a:lnTo>
                    <a:pt x="471" y="27"/>
                  </a:lnTo>
                  <a:lnTo>
                    <a:pt x="469" y="32"/>
                  </a:lnTo>
                  <a:lnTo>
                    <a:pt x="469" y="32"/>
                  </a:lnTo>
                  <a:lnTo>
                    <a:pt x="462" y="45"/>
                  </a:lnTo>
                  <a:lnTo>
                    <a:pt x="462" y="45"/>
                  </a:lnTo>
                  <a:lnTo>
                    <a:pt x="449" y="62"/>
                  </a:lnTo>
                  <a:lnTo>
                    <a:pt x="436" y="78"/>
                  </a:lnTo>
                  <a:lnTo>
                    <a:pt x="436" y="78"/>
                  </a:lnTo>
                  <a:lnTo>
                    <a:pt x="416" y="96"/>
                  </a:lnTo>
                  <a:lnTo>
                    <a:pt x="395" y="113"/>
                  </a:lnTo>
                  <a:lnTo>
                    <a:pt x="371" y="129"/>
                  </a:lnTo>
                  <a:lnTo>
                    <a:pt x="348" y="143"/>
                  </a:lnTo>
                  <a:lnTo>
                    <a:pt x="348" y="143"/>
                  </a:lnTo>
                  <a:lnTo>
                    <a:pt x="320" y="154"/>
                  </a:lnTo>
                  <a:lnTo>
                    <a:pt x="306" y="159"/>
                  </a:lnTo>
                  <a:lnTo>
                    <a:pt x="292" y="164"/>
                  </a:lnTo>
                  <a:lnTo>
                    <a:pt x="278" y="168"/>
                  </a:lnTo>
                  <a:lnTo>
                    <a:pt x="263" y="171"/>
                  </a:lnTo>
                  <a:lnTo>
                    <a:pt x="249" y="172"/>
                  </a:lnTo>
                  <a:lnTo>
                    <a:pt x="233" y="172"/>
                  </a:lnTo>
                  <a:lnTo>
                    <a:pt x="233" y="172"/>
                  </a:lnTo>
                  <a:lnTo>
                    <a:pt x="218" y="171"/>
                  </a:lnTo>
                  <a:lnTo>
                    <a:pt x="203" y="169"/>
                  </a:lnTo>
                  <a:lnTo>
                    <a:pt x="188" y="167"/>
                  </a:lnTo>
                  <a:lnTo>
                    <a:pt x="172" y="163"/>
                  </a:lnTo>
                  <a:lnTo>
                    <a:pt x="157" y="158"/>
                  </a:lnTo>
                  <a:lnTo>
                    <a:pt x="143" y="153"/>
                  </a:lnTo>
                  <a:lnTo>
                    <a:pt x="129" y="146"/>
                  </a:lnTo>
                  <a:lnTo>
                    <a:pt x="115" y="140"/>
                  </a:lnTo>
                  <a:lnTo>
                    <a:pt x="115" y="140"/>
                  </a:lnTo>
                  <a:lnTo>
                    <a:pt x="94" y="127"/>
                  </a:lnTo>
                  <a:lnTo>
                    <a:pt x="72" y="112"/>
                  </a:lnTo>
                  <a:lnTo>
                    <a:pt x="52" y="96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24" y="64"/>
                  </a:lnTo>
                  <a:lnTo>
                    <a:pt x="20" y="57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5" y="45"/>
                  </a:lnTo>
                  <a:lnTo>
                    <a:pt x="15" y="45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6" y="37"/>
                  </a:lnTo>
                  <a:lnTo>
                    <a:pt x="19" y="34"/>
                  </a:lnTo>
                  <a:lnTo>
                    <a:pt x="19" y="34"/>
                  </a:lnTo>
                  <a:lnTo>
                    <a:pt x="25" y="32"/>
                  </a:lnTo>
                  <a:lnTo>
                    <a:pt x="33" y="31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76" y="31"/>
                  </a:lnTo>
                  <a:lnTo>
                    <a:pt x="103" y="34"/>
                  </a:lnTo>
                  <a:lnTo>
                    <a:pt x="103" y="34"/>
                  </a:lnTo>
                  <a:lnTo>
                    <a:pt x="175" y="41"/>
                  </a:lnTo>
                  <a:lnTo>
                    <a:pt x="211" y="43"/>
                  </a:lnTo>
                  <a:lnTo>
                    <a:pt x="246" y="43"/>
                  </a:lnTo>
                  <a:lnTo>
                    <a:pt x="246" y="43"/>
                  </a:lnTo>
                  <a:lnTo>
                    <a:pt x="282" y="41"/>
                  </a:lnTo>
                  <a:lnTo>
                    <a:pt x="317" y="37"/>
                  </a:lnTo>
                  <a:lnTo>
                    <a:pt x="353" y="32"/>
                  </a:lnTo>
                  <a:lnTo>
                    <a:pt x="387" y="26"/>
                  </a:lnTo>
                  <a:lnTo>
                    <a:pt x="387" y="26"/>
                  </a:lnTo>
                  <a:lnTo>
                    <a:pt x="414" y="20"/>
                  </a:lnTo>
                  <a:lnTo>
                    <a:pt x="439" y="17"/>
                  </a:lnTo>
                  <a:lnTo>
                    <a:pt x="439" y="17"/>
                  </a:lnTo>
                  <a:lnTo>
                    <a:pt x="449" y="15"/>
                  </a:lnTo>
                  <a:lnTo>
                    <a:pt x="460" y="15"/>
                  </a:lnTo>
                  <a:lnTo>
                    <a:pt x="460" y="15"/>
                  </a:lnTo>
                  <a:lnTo>
                    <a:pt x="465" y="17"/>
                  </a:lnTo>
                  <a:lnTo>
                    <a:pt x="470" y="18"/>
                  </a:lnTo>
                  <a:lnTo>
                    <a:pt x="470" y="18"/>
                  </a:lnTo>
                  <a:lnTo>
                    <a:pt x="471" y="19"/>
                  </a:lnTo>
                  <a:lnTo>
                    <a:pt x="471" y="19"/>
                  </a:lnTo>
                  <a:lnTo>
                    <a:pt x="471" y="20"/>
                  </a:lnTo>
                  <a:lnTo>
                    <a:pt x="471" y="20"/>
                  </a:lnTo>
                  <a:lnTo>
                    <a:pt x="471" y="22"/>
                  </a:lnTo>
                  <a:lnTo>
                    <a:pt x="471" y="22"/>
                  </a:lnTo>
                  <a:lnTo>
                    <a:pt x="472" y="26"/>
                  </a:lnTo>
                  <a:lnTo>
                    <a:pt x="474" y="28"/>
                  </a:lnTo>
                  <a:lnTo>
                    <a:pt x="476" y="29"/>
                  </a:lnTo>
                  <a:lnTo>
                    <a:pt x="479" y="29"/>
                  </a:lnTo>
                  <a:lnTo>
                    <a:pt x="483" y="29"/>
                  </a:lnTo>
                  <a:lnTo>
                    <a:pt x="485" y="28"/>
                  </a:lnTo>
                  <a:lnTo>
                    <a:pt x="486" y="26"/>
                  </a:lnTo>
                  <a:lnTo>
                    <a:pt x="486" y="22"/>
                  </a:lnTo>
                  <a:lnTo>
                    <a:pt x="486" y="22"/>
                  </a:lnTo>
                  <a:lnTo>
                    <a:pt x="486" y="17"/>
                  </a:lnTo>
                  <a:lnTo>
                    <a:pt x="485" y="13"/>
                  </a:lnTo>
                  <a:lnTo>
                    <a:pt x="483" y="9"/>
                  </a:lnTo>
                  <a:lnTo>
                    <a:pt x="480" y="6"/>
                  </a:lnTo>
                  <a:lnTo>
                    <a:pt x="472" y="3"/>
                  </a:lnTo>
                  <a:lnTo>
                    <a:pt x="463" y="0"/>
                  </a:lnTo>
                  <a:lnTo>
                    <a:pt x="453" y="0"/>
                  </a:lnTo>
                  <a:lnTo>
                    <a:pt x="443" y="0"/>
                  </a:lnTo>
                  <a:lnTo>
                    <a:pt x="427" y="3"/>
                  </a:lnTo>
                  <a:lnTo>
                    <a:pt x="427" y="3"/>
                  </a:lnTo>
                  <a:lnTo>
                    <a:pt x="392" y="8"/>
                  </a:lnTo>
                  <a:lnTo>
                    <a:pt x="358" y="14"/>
                  </a:lnTo>
                  <a:lnTo>
                    <a:pt x="325" y="20"/>
                  </a:lnTo>
                  <a:lnTo>
                    <a:pt x="291" y="26"/>
                  </a:lnTo>
                  <a:lnTo>
                    <a:pt x="291" y="26"/>
                  </a:lnTo>
                  <a:lnTo>
                    <a:pt x="270" y="27"/>
                  </a:lnTo>
                  <a:lnTo>
                    <a:pt x="250" y="28"/>
                  </a:lnTo>
                  <a:lnTo>
                    <a:pt x="211" y="28"/>
                  </a:lnTo>
                  <a:lnTo>
                    <a:pt x="170" y="26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99" y="18"/>
                  </a:lnTo>
                  <a:lnTo>
                    <a:pt x="66" y="15"/>
                  </a:lnTo>
                  <a:lnTo>
                    <a:pt x="66" y="15"/>
                  </a:lnTo>
                  <a:lnTo>
                    <a:pt x="44" y="14"/>
                  </a:lnTo>
                  <a:lnTo>
                    <a:pt x="33" y="15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14" y="19"/>
                  </a:lnTo>
                  <a:lnTo>
                    <a:pt x="7" y="23"/>
                  </a:lnTo>
                  <a:lnTo>
                    <a:pt x="3" y="29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1" y="52"/>
                  </a:lnTo>
                  <a:lnTo>
                    <a:pt x="3" y="60"/>
                  </a:lnTo>
                  <a:lnTo>
                    <a:pt x="7" y="66"/>
                  </a:lnTo>
                  <a:lnTo>
                    <a:pt x="7" y="66"/>
                  </a:lnTo>
                  <a:lnTo>
                    <a:pt x="14" y="76"/>
                  </a:lnTo>
                  <a:lnTo>
                    <a:pt x="21" y="87"/>
                  </a:lnTo>
                  <a:lnTo>
                    <a:pt x="30" y="96"/>
                  </a:lnTo>
                  <a:lnTo>
                    <a:pt x="39" y="104"/>
                  </a:lnTo>
                  <a:lnTo>
                    <a:pt x="58" y="121"/>
                  </a:lnTo>
                  <a:lnTo>
                    <a:pt x="77" y="135"/>
                  </a:lnTo>
                  <a:lnTo>
                    <a:pt x="77" y="135"/>
                  </a:lnTo>
                  <a:lnTo>
                    <a:pt x="91" y="144"/>
                  </a:lnTo>
                  <a:lnTo>
                    <a:pt x="105" y="152"/>
                  </a:lnTo>
                  <a:lnTo>
                    <a:pt x="119" y="159"/>
                  </a:lnTo>
                  <a:lnTo>
                    <a:pt x="134" y="166"/>
                  </a:lnTo>
                  <a:lnTo>
                    <a:pt x="150" y="172"/>
                  </a:lnTo>
                  <a:lnTo>
                    <a:pt x="165" y="177"/>
                  </a:lnTo>
                  <a:lnTo>
                    <a:pt x="180" y="181"/>
                  </a:lnTo>
                  <a:lnTo>
                    <a:pt x="197" y="183"/>
                  </a:lnTo>
                  <a:lnTo>
                    <a:pt x="197" y="183"/>
                  </a:lnTo>
                  <a:lnTo>
                    <a:pt x="213" y="186"/>
                  </a:lnTo>
                  <a:lnTo>
                    <a:pt x="230" y="187"/>
                  </a:lnTo>
                  <a:lnTo>
                    <a:pt x="245" y="186"/>
                  </a:lnTo>
                  <a:lnTo>
                    <a:pt x="261" y="185"/>
                  </a:lnTo>
                  <a:lnTo>
                    <a:pt x="278" y="183"/>
                  </a:lnTo>
                  <a:lnTo>
                    <a:pt x="293" y="180"/>
                  </a:lnTo>
                  <a:lnTo>
                    <a:pt x="310" y="174"/>
                  </a:lnTo>
                  <a:lnTo>
                    <a:pt x="325" y="169"/>
                  </a:lnTo>
                  <a:lnTo>
                    <a:pt x="325" y="169"/>
                  </a:lnTo>
                  <a:lnTo>
                    <a:pt x="353" y="157"/>
                  </a:lnTo>
                  <a:lnTo>
                    <a:pt x="380" y="141"/>
                  </a:lnTo>
                  <a:lnTo>
                    <a:pt x="405" y="124"/>
                  </a:lnTo>
                  <a:lnTo>
                    <a:pt x="429" y="104"/>
                  </a:lnTo>
                  <a:lnTo>
                    <a:pt x="429" y="104"/>
                  </a:lnTo>
                  <a:lnTo>
                    <a:pt x="446" y="89"/>
                  </a:lnTo>
                  <a:lnTo>
                    <a:pt x="461" y="73"/>
                  </a:lnTo>
                  <a:lnTo>
                    <a:pt x="469" y="64"/>
                  </a:lnTo>
                  <a:lnTo>
                    <a:pt x="475" y="55"/>
                  </a:lnTo>
                  <a:lnTo>
                    <a:pt x="480" y="45"/>
                  </a:lnTo>
                  <a:lnTo>
                    <a:pt x="484" y="36"/>
                  </a:lnTo>
                  <a:lnTo>
                    <a:pt x="484" y="36"/>
                  </a:lnTo>
                  <a:lnTo>
                    <a:pt x="486" y="29"/>
                  </a:lnTo>
                  <a:lnTo>
                    <a:pt x="486" y="22"/>
                  </a:lnTo>
                  <a:lnTo>
                    <a:pt x="486" y="22"/>
                  </a:lnTo>
                  <a:lnTo>
                    <a:pt x="486" y="19"/>
                  </a:lnTo>
                  <a:lnTo>
                    <a:pt x="485" y="17"/>
                  </a:lnTo>
                  <a:lnTo>
                    <a:pt x="483" y="15"/>
                  </a:lnTo>
                  <a:lnTo>
                    <a:pt x="479" y="15"/>
                  </a:lnTo>
                  <a:lnTo>
                    <a:pt x="476" y="15"/>
                  </a:lnTo>
                  <a:lnTo>
                    <a:pt x="474" y="17"/>
                  </a:lnTo>
                  <a:lnTo>
                    <a:pt x="472" y="19"/>
                  </a:lnTo>
                  <a:lnTo>
                    <a:pt x="471" y="22"/>
                  </a:lnTo>
                  <a:lnTo>
                    <a:pt x="471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245">
              <a:extLst>
                <a:ext uri="{FF2B5EF4-FFF2-40B4-BE49-F238E27FC236}">
                  <a16:creationId xmlns:a16="http://schemas.microsoft.com/office/drawing/2014/main" id="{7B537394-57F1-453C-6CE1-BADC3C39D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" y="1389"/>
              <a:ext cx="33" cy="108"/>
            </a:xfrm>
            <a:custGeom>
              <a:avLst/>
              <a:gdLst>
                <a:gd name="T0" fmla="*/ 0 w 66"/>
                <a:gd name="T1" fmla="*/ 7 h 217"/>
                <a:gd name="T2" fmla="*/ 0 w 66"/>
                <a:gd name="T3" fmla="*/ 7 h 217"/>
                <a:gd name="T4" fmla="*/ 1 w 66"/>
                <a:gd name="T5" fmla="*/ 33 h 217"/>
                <a:gd name="T6" fmla="*/ 3 w 66"/>
                <a:gd name="T7" fmla="*/ 60 h 217"/>
                <a:gd name="T8" fmla="*/ 5 w 66"/>
                <a:gd name="T9" fmla="*/ 87 h 217"/>
                <a:gd name="T10" fmla="*/ 10 w 66"/>
                <a:gd name="T11" fmla="*/ 114 h 217"/>
                <a:gd name="T12" fmla="*/ 10 w 66"/>
                <a:gd name="T13" fmla="*/ 114 h 217"/>
                <a:gd name="T14" fmla="*/ 18 w 66"/>
                <a:gd name="T15" fmla="*/ 139 h 217"/>
                <a:gd name="T16" fmla="*/ 27 w 66"/>
                <a:gd name="T17" fmla="*/ 165 h 217"/>
                <a:gd name="T18" fmla="*/ 38 w 66"/>
                <a:gd name="T19" fmla="*/ 189 h 217"/>
                <a:gd name="T20" fmla="*/ 52 w 66"/>
                <a:gd name="T21" fmla="*/ 213 h 217"/>
                <a:gd name="T22" fmla="*/ 52 w 66"/>
                <a:gd name="T23" fmla="*/ 213 h 217"/>
                <a:gd name="T24" fmla="*/ 53 w 66"/>
                <a:gd name="T25" fmla="*/ 215 h 217"/>
                <a:gd name="T26" fmla="*/ 56 w 66"/>
                <a:gd name="T27" fmla="*/ 217 h 217"/>
                <a:gd name="T28" fmla="*/ 60 w 66"/>
                <a:gd name="T29" fmla="*/ 217 h 217"/>
                <a:gd name="T30" fmla="*/ 62 w 66"/>
                <a:gd name="T31" fmla="*/ 215 h 217"/>
                <a:gd name="T32" fmla="*/ 65 w 66"/>
                <a:gd name="T33" fmla="*/ 213 h 217"/>
                <a:gd name="T34" fmla="*/ 66 w 66"/>
                <a:gd name="T35" fmla="*/ 210 h 217"/>
                <a:gd name="T36" fmla="*/ 66 w 66"/>
                <a:gd name="T37" fmla="*/ 208 h 217"/>
                <a:gd name="T38" fmla="*/ 65 w 66"/>
                <a:gd name="T39" fmla="*/ 205 h 217"/>
                <a:gd name="T40" fmla="*/ 65 w 66"/>
                <a:gd name="T41" fmla="*/ 205 h 217"/>
                <a:gd name="T42" fmla="*/ 52 w 66"/>
                <a:gd name="T43" fmla="*/ 182 h 217"/>
                <a:gd name="T44" fmla="*/ 41 w 66"/>
                <a:gd name="T45" fmla="*/ 158 h 217"/>
                <a:gd name="T46" fmla="*/ 32 w 66"/>
                <a:gd name="T47" fmla="*/ 134 h 217"/>
                <a:gd name="T48" fmla="*/ 25 w 66"/>
                <a:gd name="T49" fmla="*/ 110 h 217"/>
                <a:gd name="T50" fmla="*/ 25 w 66"/>
                <a:gd name="T51" fmla="*/ 110 h 217"/>
                <a:gd name="T52" fmla="*/ 20 w 66"/>
                <a:gd name="T53" fmla="*/ 84 h 217"/>
                <a:gd name="T54" fmla="*/ 18 w 66"/>
                <a:gd name="T55" fmla="*/ 59 h 217"/>
                <a:gd name="T56" fmla="*/ 17 w 66"/>
                <a:gd name="T57" fmla="*/ 33 h 217"/>
                <a:gd name="T58" fmla="*/ 15 w 66"/>
                <a:gd name="T59" fmla="*/ 7 h 217"/>
                <a:gd name="T60" fmla="*/ 15 w 66"/>
                <a:gd name="T61" fmla="*/ 7 h 217"/>
                <a:gd name="T62" fmla="*/ 15 w 66"/>
                <a:gd name="T63" fmla="*/ 4 h 217"/>
                <a:gd name="T64" fmla="*/ 13 w 66"/>
                <a:gd name="T65" fmla="*/ 2 h 217"/>
                <a:gd name="T66" fmla="*/ 10 w 66"/>
                <a:gd name="T67" fmla="*/ 0 h 217"/>
                <a:gd name="T68" fmla="*/ 8 w 66"/>
                <a:gd name="T69" fmla="*/ 0 h 217"/>
                <a:gd name="T70" fmla="*/ 5 w 66"/>
                <a:gd name="T71" fmla="*/ 0 h 217"/>
                <a:gd name="T72" fmla="*/ 3 w 66"/>
                <a:gd name="T73" fmla="*/ 2 h 217"/>
                <a:gd name="T74" fmla="*/ 1 w 66"/>
                <a:gd name="T75" fmla="*/ 4 h 217"/>
                <a:gd name="T76" fmla="*/ 0 w 66"/>
                <a:gd name="T77" fmla="*/ 7 h 217"/>
                <a:gd name="T78" fmla="*/ 0 w 66"/>
                <a:gd name="T79" fmla="*/ 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6" h="217">
                  <a:moveTo>
                    <a:pt x="0" y="7"/>
                  </a:moveTo>
                  <a:lnTo>
                    <a:pt x="0" y="7"/>
                  </a:lnTo>
                  <a:lnTo>
                    <a:pt x="1" y="33"/>
                  </a:lnTo>
                  <a:lnTo>
                    <a:pt x="3" y="60"/>
                  </a:lnTo>
                  <a:lnTo>
                    <a:pt x="5" y="87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18" y="139"/>
                  </a:lnTo>
                  <a:lnTo>
                    <a:pt x="27" y="165"/>
                  </a:lnTo>
                  <a:lnTo>
                    <a:pt x="38" y="189"/>
                  </a:lnTo>
                  <a:lnTo>
                    <a:pt x="52" y="213"/>
                  </a:lnTo>
                  <a:lnTo>
                    <a:pt x="52" y="213"/>
                  </a:lnTo>
                  <a:lnTo>
                    <a:pt x="53" y="215"/>
                  </a:lnTo>
                  <a:lnTo>
                    <a:pt x="56" y="217"/>
                  </a:lnTo>
                  <a:lnTo>
                    <a:pt x="60" y="217"/>
                  </a:lnTo>
                  <a:lnTo>
                    <a:pt x="62" y="215"/>
                  </a:lnTo>
                  <a:lnTo>
                    <a:pt x="65" y="213"/>
                  </a:lnTo>
                  <a:lnTo>
                    <a:pt x="66" y="210"/>
                  </a:lnTo>
                  <a:lnTo>
                    <a:pt x="66" y="208"/>
                  </a:lnTo>
                  <a:lnTo>
                    <a:pt x="65" y="205"/>
                  </a:lnTo>
                  <a:lnTo>
                    <a:pt x="65" y="205"/>
                  </a:lnTo>
                  <a:lnTo>
                    <a:pt x="52" y="182"/>
                  </a:lnTo>
                  <a:lnTo>
                    <a:pt x="41" y="158"/>
                  </a:lnTo>
                  <a:lnTo>
                    <a:pt x="32" y="134"/>
                  </a:lnTo>
                  <a:lnTo>
                    <a:pt x="25" y="110"/>
                  </a:lnTo>
                  <a:lnTo>
                    <a:pt x="25" y="110"/>
                  </a:lnTo>
                  <a:lnTo>
                    <a:pt x="20" y="84"/>
                  </a:lnTo>
                  <a:lnTo>
                    <a:pt x="18" y="59"/>
                  </a:lnTo>
                  <a:lnTo>
                    <a:pt x="17" y="33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246">
              <a:extLst>
                <a:ext uri="{FF2B5EF4-FFF2-40B4-BE49-F238E27FC236}">
                  <a16:creationId xmlns:a16="http://schemas.microsoft.com/office/drawing/2014/main" id="{31700D27-69EB-07AE-FB7C-5E8665D84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2351"/>
              <a:ext cx="73" cy="191"/>
            </a:xfrm>
            <a:custGeom>
              <a:avLst/>
              <a:gdLst>
                <a:gd name="T0" fmla="*/ 136 w 146"/>
                <a:gd name="T1" fmla="*/ 0 h 382"/>
                <a:gd name="T2" fmla="*/ 116 w 146"/>
                <a:gd name="T3" fmla="*/ 6 h 382"/>
                <a:gd name="T4" fmla="*/ 98 w 146"/>
                <a:gd name="T5" fmla="*/ 16 h 382"/>
                <a:gd name="T6" fmla="*/ 66 w 146"/>
                <a:gd name="T7" fmla="*/ 42 h 382"/>
                <a:gd name="T8" fmla="*/ 41 w 146"/>
                <a:gd name="T9" fmla="*/ 75 h 382"/>
                <a:gd name="T10" fmla="*/ 23 w 146"/>
                <a:gd name="T11" fmla="*/ 112 h 382"/>
                <a:gd name="T12" fmla="*/ 15 w 146"/>
                <a:gd name="T13" fmla="*/ 133 h 382"/>
                <a:gd name="T14" fmla="*/ 5 w 146"/>
                <a:gd name="T15" fmla="*/ 178 h 382"/>
                <a:gd name="T16" fmla="*/ 0 w 146"/>
                <a:gd name="T17" fmla="*/ 223 h 382"/>
                <a:gd name="T18" fmla="*/ 1 w 146"/>
                <a:gd name="T19" fmla="*/ 268 h 382"/>
                <a:gd name="T20" fmla="*/ 3 w 146"/>
                <a:gd name="T21" fmla="*/ 290 h 382"/>
                <a:gd name="T22" fmla="*/ 12 w 146"/>
                <a:gd name="T23" fmla="*/ 335 h 382"/>
                <a:gd name="T24" fmla="*/ 27 w 146"/>
                <a:gd name="T25" fmla="*/ 378 h 382"/>
                <a:gd name="T26" fmla="*/ 28 w 146"/>
                <a:gd name="T27" fmla="*/ 380 h 382"/>
                <a:gd name="T28" fmla="*/ 33 w 146"/>
                <a:gd name="T29" fmla="*/ 382 h 382"/>
                <a:gd name="T30" fmla="*/ 38 w 146"/>
                <a:gd name="T31" fmla="*/ 379 h 382"/>
                <a:gd name="T32" fmla="*/ 41 w 146"/>
                <a:gd name="T33" fmla="*/ 374 h 382"/>
                <a:gd name="T34" fmla="*/ 39 w 146"/>
                <a:gd name="T35" fmla="*/ 370 h 382"/>
                <a:gd name="T36" fmla="*/ 26 w 146"/>
                <a:gd name="T37" fmla="*/ 333 h 382"/>
                <a:gd name="T38" fmla="*/ 18 w 146"/>
                <a:gd name="T39" fmla="*/ 294 h 382"/>
                <a:gd name="T40" fmla="*/ 15 w 146"/>
                <a:gd name="T41" fmla="*/ 254 h 382"/>
                <a:gd name="T42" fmla="*/ 17 w 146"/>
                <a:gd name="T43" fmla="*/ 215 h 382"/>
                <a:gd name="T44" fmla="*/ 18 w 146"/>
                <a:gd name="T45" fmla="*/ 195 h 382"/>
                <a:gd name="T46" fmla="*/ 26 w 146"/>
                <a:gd name="T47" fmla="*/ 153 h 382"/>
                <a:gd name="T48" fmla="*/ 38 w 146"/>
                <a:gd name="T49" fmla="*/ 113 h 382"/>
                <a:gd name="T50" fmla="*/ 57 w 146"/>
                <a:gd name="T51" fmla="*/ 76 h 382"/>
                <a:gd name="T52" fmla="*/ 70 w 146"/>
                <a:gd name="T53" fmla="*/ 60 h 382"/>
                <a:gd name="T54" fmla="*/ 84 w 146"/>
                <a:gd name="T55" fmla="*/ 44 h 382"/>
                <a:gd name="T56" fmla="*/ 102 w 146"/>
                <a:gd name="T57" fmla="*/ 32 h 382"/>
                <a:gd name="T58" fmla="*/ 120 w 146"/>
                <a:gd name="T59" fmla="*/ 21 h 382"/>
                <a:gd name="T60" fmla="*/ 140 w 146"/>
                <a:gd name="T61" fmla="*/ 15 h 382"/>
                <a:gd name="T62" fmla="*/ 144 w 146"/>
                <a:gd name="T63" fmla="*/ 14 h 382"/>
                <a:gd name="T64" fmla="*/ 146 w 146"/>
                <a:gd name="T65" fmla="*/ 9 h 382"/>
                <a:gd name="T66" fmla="*/ 145 w 146"/>
                <a:gd name="T67" fmla="*/ 4 h 382"/>
                <a:gd name="T68" fmla="*/ 140 w 146"/>
                <a:gd name="T69" fmla="*/ 0 h 382"/>
                <a:gd name="T70" fmla="*/ 136 w 146"/>
                <a:gd name="T71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" h="382">
                  <a:moveTo>
                    <a:pt x="136" y="0"/>
                  </a:moveTo>
                  <a:lnTo>
                    <a:pt x="136" y="0"/>
                  </a:lnTo>
                  <a:lnTo>
                    <a:pt x="126" y="2"/>
                  </a:lnTo>
                  <a:lnTo>
                    <a:pt x="116" y="6"/>
                  </a:lnTo>
                  <a:lnTo>
                    <a:pt x="107" y="11"/>
                  </a:lnTo>
                  <a:lnTo>
                    <a:pt x="98" y="16"/>
                  </a:lnTo>
                  <a:lnTo>
                    <a:pt x="81" y="28"/>
                  </a:lnTo>
                  <a:lnTo>
                    <a:pt x="66" y="42"/>
                  </a:lnTo>
                  <a:lnTo>
                    <a:pt x="52" y="57"/>
                  </a:lnTo>
                  <a:lnTo>
                    <a:pt x="41" y="75"/>
                  </a:lnTo>
                  <a:lnTo>
                    <a:pt x="31" y="93"/>
                  </a:lnTo>
                  <a:lnTo>
                    <a:pt x="23" y="112"/>
                  </a:lnTo>
                  <a:lnTo>
                    <a:pt x="23" y="112"/>
                  </a:lnTo>
                  <a:lnTo>
                    <a:pt x="15" y="133"/>
                  </a:lnTo>
                  <a:lnTo>
                    <a:pt x="9" y="155"/>
                  </a:lnTo>
                  <a:lnTo>
                    <a:pt x="5" y="178"/>
                  </a:lnTo>
                  <a:lnTo>
                    <a:pt x="1" y="200"/>
                  </a:lnTo>
                  <a:lnTo>
                    <a:pt x="0" y="223"/>
                  </a:lnTo>
                  <a:lnTo>
                    <a:pt x="0" y="246"/>
                  </a:lnTo>
                  <a:lnTo>
                    <a:pt x="1" y="268"/>
                  </a:lnTo>
                  <a:lnTo>
                    <a:pt x="3" y="290"/>
                  </a:lnTo>
                  <a:lnTo>
                    <a:pt x="3" y="290"/>
                  </a:lnTo>
                  <a:lnTo>
                    <a:pt x="6" y="313"/>
                  </a:lnTo>
                  <a:lnTo>
                    <a:pt x="12" y="335"/>
                  </a:lnTo>
                  <a:lnTo>
                    <a:pt x="18" y="358"/>
                  </a:lnTo>
                  <a:lnTo>
                    <a:pt x="27" y="378"/>
                  </a:lnTo>
                  <a:lnTo>
                    <a:pt x="27" y="378"/>
                  </a:lnTo>
                  <a:lnTo>
                    <a:pt x="28" y="380"/>
                  </a:lnTo>
                  <a:lnTo>
                    <a:pt x="31" y="382"/>
                  </a:lnTo>
                  <a:lnTo>
                    <a:pt x="33" y="382"/>
                  </a:lnTo>
                  <a:lnTo>
                    <a:pt x="37" y="380"/>
                  </a:lnTo>
                  <a:lnTo>
                    <a:pt x="38" y="379"/>
                  </a:lnTo>
                  <a:lnTo>
                    <a:pt x="39" y="377"/>
                  </a:lnTo>
                  <a:lnTo>
                    <a:pt x="41" y="374"/>
                  </a:lnTo>
                  <a:lnTo>
                    <a:pt x="39" y="370"/>
                  </a:lnTo>
                  <a:lnTo>
                    <a:pt x="39" y="370"/>
                  </a:lnTo>
                  <a:lnTo>
                    <a:pt x="32" y="352"/>
                  </a:lnTo>
                  <a:lnTo>
                    <a:pt x="26" y="333"/>
                  </a:lnTo>
                  <a:lnTo>
                    <a:pt x="22" y="314"/>
                  </a:lnTo>
                  <a:lnTo>
                    <a:pt x="18" y="294"/>
                  </a:lnTo>
                  <a:lnTo>
                    <a:pt x="17" y="274"/>
                  </a:lnTo>
                  <a:lnTo>
                    <a:pt x="15" y="254"/>
                  </a:lnTo>
                  <a:lnTo>
                    <a:pt x="15" y="234"/>
                  </a:lnTo>
                  <a:lnTo>
                    <a:pt x="17" y="215"/>
                  </a:lnTo>
                  <a:lnTo>
                    <a:pt x="17" y="215"/>
                  </a:lnTo>
                  <a:lnTo>
                    <a:pt x="18" y="195"/>
                  </a:lnTo>
                  <a:lnTo>
                    <a:pt x="20" y="174"/>
                  </a:lnTo>
                  <a:lnTo>
                    <a:pt x="26" y="153"/>
                  </a:lnTo>
                  <a:lnTo>
                    <a:pt x="31" y="133"/>
                  </a:lnTo>
                  <a:lnTo>
                    <a:pt x="38" y="113"/>
                  </a:lnTo>
                  <a:lnTo>
                    <a:pt x="47" y="94"/>
                  </a:lnTo>
                  <a:lnTo>
                    <a:pt x="57" y="76"/>
                  </a:lnTo>
                  <a:lnTo>
                    <a:pt x="70" y="60"/>
                  </a:lnTo>
                  <a:lnTo>
                    <a:pt x="70" y="60"/>
                  </a:lnTo>
                  <a:lnTo>
                    <a:pt x="76" y="52"/>
                  </a:lnTo>
                  <a:lnTo>
                    <a:pt x="84" y="44"/>
                  </a:lnTo>
                  <a:lnTo>
                    <a:pt x="93" y="38"/>
                  </a:lnTo>
                  <a:lnTo>
                    <a:pt x="102" y="32"/>
                  </a:lnTo>
                  <a:lnTo>
                    <a:pt x="111" y="27"/>
                  </a:lnTo>
                  <a:lnTo>
                    <a:pt x="120" y="21"/>
                  </a:lnTo>
                  <a:lnTo>
                    <a:pt x="130" y="18"/>
                  </a:lnTo>
                  <a:lnTo>
                    <a:pt x="140" y="15"/>
                  </a:lnTo>
                  <a:lnTo>
                    <a:pt x="140" y="15"/>
                  </a:lnTo>
                  <a:lnTo>
                    <a:pt x="144" y="14"/>
                  </a:lnTo>
                  <a:lnTo>
                    <a:pt x="145" y="11"/>
                  </a:lnTo>
                  <a:lnTo>
                    <a:pt x="146" y="9"/>
                  </a:lnTo>
                  <a:lnTo>
                    <a:pt x="146" y="6"/>
                  </a:lnTo>
                  <a:lnTo>
                    <a:pt x="145" y="4"/>
                  </a:lnTo>
                  <a:lnTo>
                    <a:pt x="142" y="1"/>
                  </a:lnTo>
                  <a:lnTo>
                    <a:pt x="140" y="0"/>
                  </a:lnTo>
                  <a:lnTo>
                    <a:pt x="136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247">
              <a:extLst>
                <a:ext uri="{FF2B5EF4-FFF2-40B4-BE49-F238E27FC236}">
                  <a16:creationId xmlns:a16="http://schemas.microsoft.com/office/drawing/2014/main" id="{017429FE-1595-C665-048A-3DBC4D579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9" y="2124"/>
              <a:ext cx="97" cy="223"/>
            </a:xfrm>
            <a:custGeom>
              <a:avLst/>
              <a:gdLst>
                <a:gd name="T0" fmla="*/ 4 w 193"/>
                <a:gd name="T1" fmla="*/ 16 h 447"/>
                <a:gd name="T2" fmla="*/ 4 w 193"/>
                <a:gd name="T3" fmla="*/ 16 h 447"/>
                <a:gd name="T4" fmla="*/ 22 w 193"/>
                <a:gd name="T5" fmla="*/ 27 h 447"/>
                <a:gd name="T6" fmla="*/ 38 w 193"/>
                <a:gd name="T7" fmla="*/ 42 h 447"/>
                <a:gd name="T8" fmla="*/ 54 w 193"/>
                <a:gd name="T9" fmla="*/ 59 h 447"/>
                <a:gd name="T10" fmla="*/ 68 w 193"/>
                <a:gd name="T11" fmla="*/ 76 h 447"/>
                <a:gd name="T12" fmla="*/ 79 w 193"/>
                <a:gd name="T13" fmla="*/ 95 h 447"/>
                <a:gd name="T14" fmla="*/ 90 w 193"/>
                <a:gd name="T15" fmla="*/ 114 h 447"/>
                <a:gd name="T16" fmla="*/ 101 w 193"/>
                <a:gd name="T17" fmla="*/ 134 h 447"/>
                <a:gd name="T18" fmla="*/ 110 w 193"/>
                <a:gd name="T19" fmla="*/ 154 h 447"/>
                <a:gd name="T20" fmla="*/ 110 w 193"/>
                <a:gd name="T21" fmla="*/ 154 h 447"/>
                <a:gd name="T22" fmla="*/ 118 w 193"/>
                <a:gd name="T23" fmla="*/ 177 h 447"/>
                <a:gd name="T24" fmla="*/ 126 w 193"/>
                <a:gd name="T25" fmla="*/ 200 h 447"/>
                <a:gd name="T26" fmla="*/ 140 w 193"/>
                <a:gd name="T27" fmla="*/ 247 h 447"/>
                <a:gd name="T28" fmla="*/ 151 w 193"/>
                <a:gd name="T29" fmla="*/ 296 h 447"/>
                <a:gd name="T30" fmla="*/ 162 w 193"/>
                <a:gd name="T31" fmla="*/ 344 h 447"/>
                <a:gd name="T32" fmla="*/ 162 w 193"/>
                <a:gd name="T33" fmla="*/ 344 h 447"/>
                <a:gd name="T34" fmla="*/ 178 w 193"/>
                <a:gd name="T35" fmla="*/ 442 h 447"/>
                <a:gd name="T36" fmla="*/ 178 w 193"/>
                <a:gd name="T37" fmla="*/ 442 h 447"/>
                <a:gd name="T38" fmla="*/ 179 w 193"/>
                <a:gd name="T39" fmla="*/ 445 h 447"/>
                <a:gd name="T40" fmla="*/ 182 w 193"/>
                <a:gd name="T41" fmla="*/ 446 h 447"/>
                <a:gd name="T42" fmla="*/ 185 w 193"/>
                <a:gd name="T43" fmla="*/ 447 h 447"/>
                <a:gd name="T44" fmla="*/ 187 w 193"/>
                <a:gd name="T45" fmla="*/ 447 h 447"/>
                <a:gd name="T46" fmla="*/ 190 w 193"/>
                <a:gd name="T47" fmla="*/ 446 h 447"/>
                <a:gd name="T48" fmla="*/ 192 w 193"/>
                <a:gd name="T49" fmla="*/ 443 h 447"/>
                <a:gd name="T50" fmla="*/ 193 w 193"/>
                <a:gd name="T51" fmla="*/ 441 h 447"/>
                <a:gd name="T52" fmla="*/ 193 w 193"/>
                <a:gd name="T53" fmla="*/ 437 h 447"/>
                <a:gd name="T54" fmla="*/ 193 w 193"/>
                <a:gd name="T55" fmla="*/ 437 h 447"/>
                <a:gd name="T56" fmla="*/ 177 w 193"/>
                <a:gd name="T57" fmla="*/ 344 h 447"/>
                <a:gd name="T58" fmla="*/ 168 w 193"/>
                <a:gd name="T59" fmla="*/ 298 h 447"/>
                <a:gd name="T60" fmla="*/ 157 w 193"/>
                <a:gd name="T61" fmla="*/ 252 h 447"/>
                <a:gd name="T62" fmla="*/ 157 w 193"/>
                <a:gd name="T63" fmla="*/ 252 h 447"/>
                <a:gd name="T64" fmla="*/ 144 w 193"/>
                <a:gd name="T65" fmla="*/ 205 h 447"/>
                <a:gd name="T66" fmla="*/ 136 w 193"/>
                <a:gd name="T67" fmla="*/ 181 h 447"/>
                <a:gd name="T68" fmla="*/ 127 w 193"/>
                <a:gd name="T69" fmla="*/ 158 h 447"/>
                <a:gd name="T70" fmla="*/ 118 w 193"/>
                <a:gd name="T71" fmla="*/ 135 h 447"/>
                <a:gd name="T72" fmla="*/ 107 w 193"/>
                <a:gd name="T73" fmla="*/ 114 h 447"/>
                <a:gd name="T74" fmla="*/ 96 w 193"/>
                <a:gd name="T75" fmla="*/ 92 h 447"/>
                <a:gd name="T76" fmla="*/ 82 w 193"/>
                <a:gd name="T77" fmla="*/ 70 h 447"/>
                <a:gd name="T78" fmla="*/ 82 w 193"/>
                <a:gd name="T79" fmla="*/ 70 h 447"/>
                <a:gd name="T80" fmla="*/ 68 w 193"/>
                <a:gd name="T81" fmla="*/ 51 h 447"/>
                <a:gd name="T82" fmla="*/ 50 w 193"/>
                <a:gd name="T83" fmla="*/ 32 h 447"/>
                <a:gd name="T84" fmla="*/ 32 w 193"/>
                <a:gd name="T85" fmla="*/ 16 h 447"/>
                <a:gd name="T86" fmla="*/ 22 w 193"/>
                <a:gd name="T87" fmla="*/ 9 h 447"/>
                <a:gd name="T88" fmla="*/ 12 w 193"/>
                <a:gd name="T89" fmla="*/ 2 h 447"/>
                <a:gd name="T90" fmla="*/ 12 w 193"/>
                <a:gd name="T91" fmla="*/ 2 h 447"/>
                <a:gd name="T92" fmla="*/ 8 w 193"/>
                <a:gd name="T93" fmla="*/ 0 h 447"/>
                <a:gd name="T94" fmla="*/ 5 w 193"/>
                <a:gd name="T95" fmla="*/ 2 h 447"/>
                <a:gd name="T96" fmla="*/ 3 w 193"/>
                <a:gd name="T97" fmla="*/ 3 h 447"/>
                <a:gd name="T98" fmla="*/ 1 w 193"/>
                <a:gd name="T99" fmla="*/ 4 h 447"/>
                <a:gd name="T100" fmla="*/ 0 w 193"/>
                <a:gd name="T101" fmla="*/ 8 h 447"/>
                <a:gd name="T102" fmla="*/ 0 w 193"/>
                <a:gd name="T103" fmla="*/ 11 h 447"/>
                <a:gd name="T104" fmla="*/ 1 w 193"/>
                <a:gd name="T105" fmla="*/ 13 h 447"/>
                <a:gd name="T106" fmla="*/ 4 w 193"/>
                <a:gd name="T107" fmla="*/ 16 h 447"/>
                <a:gd name="T108" fmla="*/ 4 w 193"/>
                <a:gd name="T109" fmla="*/ 1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3" h="447">
                  <a:moveTo>
                    <a:pt x="4" y="16"/>
                  </a:moveTo>
                  <a:lnTo>
                    <a:pt x="4" y="16"/>
                  </a:lnTo>
                  <a:lnTo>
                    <a:pt x="22" y="27"/>
                  </a:lnTo>
                  <a:lnTo>
                    <a:pt x="38" y="42"/>
                  </a:lnTo>
                  <a:lnTo>
                    <a:pt x="54" y="59"/>
                  </a:lnTo>
                  <a:lnTo>
                    <a:pt x="68" y="76"/>
                  </a:lnTo>
                  <a:lnTo>
                    <a:pt x="79" y="95"/>
                  </a:lnTo>
                  <a:lnTo>
                    <a:pt x="90" y="114"/>
                  </a:lnTo>
                  <a:lnTo>
                    <a:pt x="101" y="134"/>
                  </a:lnTo>
                  <a:lnTo>
                    <a:pt x="110" y="154"/>
                  </a:lnTo>
                  <a:lnTo>
                    <a:pt x="110" y="154"/>
                  </a:lnTo>
                  <a:lnTo>
                    <a:pt x="118" y="177"/>
                  </a:lnTo>
                  <a:lnTo>
                    <a:pt x="126" y="200"/>
                  </a:lnTo>
                  <a:lnTo>
                    <a:pt x="140" y="247"/>
                  </a:lnTo>
                  <a:lnTo>
                    <a:pt x="151" y="296"/>
                  </a:lnTo>
                  <a:lnTo>
                    <a:pt x="162" y="344"/>
                  </a:lnTo>
                  <a:lnTo>
                    <a:pt x="162" y="344"/>
                  </a:lnTo>
                  <a:lnTo>
                    <a:pt x="178" y="442"/>
                  </a:lnTo>
                  <a:lnTo>
                    <a:pt x="178" y="442"/>
                  </a:lnTo>
                  <a:lnTo>
                    <a:pt x="179" y="445"/>
                  </a:lnTo>
                  <a:lnTo>
                    <a:pt x="182" y="446"/>
                  </a:lnTo>
                  <a:lnTo>
                    <a:pt x="185" y="447"/>
                  </a:lnTo>
                  <a:lnTo>
                    <a:pt x="187" y="447"/>
                  </a:lnTo>
                  <a:lnTo>
                    <a:pt x="190" y="446"/>
                  </a:lnTo>
                  <a:lnTo>
                    <a:pt x="192" y="443"/>
                  </a:lnTo>
                  <a:lnTo>
                    <a:pt x="193" y="441"/>
                  </a:lnTo>
                  <a:lnTo>
                    <a:pt x="193" y="437"/>
                  </a:lnTo>
                  <a:lnTo>
                    <a:pt x="193" y="437"/>
                  </a:lnTo>
                  <a:lnTo>
                    <a:pt x="177" y="344"/>
                  </a:lnTo>
                  <a:lnTo>
                    <a:pt x="168" y="298"/>
                  </a:lnTo>
                  <a:lnTo>
                    <a:pt x="157" y="252"/>
                  </a:lnTo>
                  <a:lnTo>
                    <a:pt x="157" y="252"/>
                  </a:lnTo>
                  <a:lnTo>
                    <a:pt x="144" y="205"/>
                  </a:lnTo>
                  <a:lnTo>
                    <a:pt x="136" y="181"/>
                  </a:lnTo>
                  <a:lnTo>
                    <a:pt x="127" y="158"/>
                  </a:lnTo>
                  <a:lnTo>
                    <a:pt x="118" y="135"/>
                  </a:lnTo>
                  <a:lnTo>
                    <a:pt x="107" y="114"/>
                  </a:lnTo>
                  <a:lnTo>
                    <a:pt x="96" y="92"/>
                  </a:lnTo>
                  <a:lnTo>
                    <a:pt x="82" y="70"/>
                  </a:lnTo>
                  <a:lnTo>
                    <a:pt x="82" y="70"/>
                  </a:lnTo>
                  <a:lnTo>
                    <a:pt x="68" y="51"/>
                  </a:lnTo>
                  <a:lnTo>
                    <a:pt x="50" y="32"/>
                  </a:lnTo>
                  <a:lnTo>
                    <a:pt x="32" y="16"/>
                  </a:lnTo>
                  <a:lnTo>
                    <a:pt x="22" y="9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248">
              <a:extLst>
                <a:ext uri="{FF2B5EF4-FFF2-40B4-BE49-F238E27FC236}">
                  <a16:creationId xmlns:a16="http://schemas.microsoft.com/office/drawing/2014/main" id="{295A27B5-E6D5-ED3B-3836-6132A5297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" y="2002"/>
              <a:ext cx="81" cy="267"/>
            </a:xfrm>
            <a:custGeom>
              <a:avLst/>
              <a:gdLst>
                <a:gd name="T0" fmla="*/ 115 w 161"/>
                <a:gd name="T1" fmla="*/ 13 h 534"/>
                <a:gd name="T2" fmla="*/ 115 w 161"/>
                <a:gd name="T3" fmla="*/ 13 h 534"/>
                <a:gd name="T4" fmla="*/ 126 w 161"/>
                <a:gd name="T5" fmla="*/ 37 h 534"/>
                <a:gd name="T6" fmla="*/ 133 w 161"/>
                <a:gd name="T7" fmla="*/ 64 h 534"/>
                <a:gd name="T8" fmla="*/ 140 w 161"/>
                <a:gd name="T9" fmla="*/ 89 h 534"/>
                <a:gd name="T10" fmla="*/ 143 w 161"/>
                <a:gd name="T11" fmla="*/ 116 h 534"/>
                <a:gd name="T12" fmla="*/ 145 w 161"/>
                <a:gd name="T13" fmla="*/ 143 h 534"/>
                <a:gd name="T14" fmla="*/ 145 w 161"/>
                <a:gd name="T15" fmla="*/ 171 h 534"/>
                <a:gd name="T16" fmla="*/ 143 w 161"/>
                <a:gd name="T17" fmla="*/ 198 h 534"/>
                <a:gd name="T18" fmla="*/ 140 w 161"/>
                <a:gd name="T19" fmla="*/ 224 h 534"/>
                <a:gd name="T20" fmla="*/ 140 w 161"/>
                <a:gd name="T21" fmla="*/ 224 h 534"/>
                <a:gd name="T22" fmla="*/ 133 w 161"/>
                <a:gd name="T23" fmla="*/ 250 h 534"/>
                <a:gd name="T24" fmla="*/ 127 w 161"/>
                <a:gd name="T25" fmla="*/ 275 h 534"/>
                <a:gd name="T26" fmla="*/ 119 w 161"/>
                <a:gd name="T27" fmla="*/ 301 h 534"/>
                <a:gd name="T28" fmla="*/ 110 w 161"/>
                <a:gd name="T29" fmla="*/ 326 h 534"/>
                <a:gd name="T30" fmla="*/ 100 w 161"/>
                <a:gd name="T31" fmla="*/ 350 h 534"/>
                <a:gd name="T32" fmla="*/ 89 w 161"/>
                <a:gd name="T33" fmla="*/ 375 h 534"/>
                <a:gd name="T34" fmla="*/ 77 w 161"/>
                <a:gd name="T35" fmla="*/ 397 h 534"/>
                <a:gd name="T36" fmla="*/ 65 w 161"/>
                <a:gd name="T37" fmla="*/ 422 h 534"/>
                <a:gd name="T38" fmla="*/ 65 w 161"/>
                <a:gd name="T39" fmla="*/ 422 h 534"/>
                <a:gd name="T40" fmla="*/ 49 w 161"/>
                <a:gd name="T41" fmla="*/ 447 h 534"/>
                <a:gd name="T42" fmla="*/ 34 w 161"/>
                <a:gd name="T43" fmla="*/ 473 h 534"/>
                <a:gd name="T44" fmla="*/ 1 w 161"/>
                <a:gd name="T45" fmla="*/ 522 h 534"/>
                <a:gd name="T46" fmla="*/ 1 w 161"/>
                <a:gd name="T47" fmla="*/ 522 h 534"/>
                <a:gd name="T48" fmla="*/ 0 w 161"/>
                <a:gd name="T49" fmla="*/ 526 h 534"/>
                <a:gd name="T50" fmla="*/ 0 w 161"/>
                <a:gd name="T51" fmla="*/ 529 h 534"/>
                <a:gd name="T52" fmla="*/ 1 w 161"/>
                <a:gd name="T53" fmla="*/ 531 h 534"/>
                <a:gd name="T54" fmla="*/ 4 w 161"/>
                <a:gd name="T55" fmla="*/ 532 h 534"/>
                <a:gd name="T56" fmla="*/ 6 w 161"/>
                <a:gd name="T57" fmla="*/ 534 h 534"/>
                <a:gd name="T58" fmla="*/ 9 w 161"/>
                <a:gd name="T59" fmla="*/ 534 h 534"/>
                <a:gd name="T60" fmla="*/ 11 w 161"/>
                <a:gd name="T61" fmla="*/ 532 h 534"/>
                <a:gd name="T62" fmla="*/ 14 w 161"/>
                <a:gd name="T63" fmla="*/ 531 h 534"/>
                <a:gd name="T64" fmla="*/ 14 w 161"/>
                <a:gd name="T65" fmla="*/ 531 h 534"/>
                <a:gd name="T66" fmla="*/ 44 w 161"/>
                <a:gd name="T67" fmla="*/ 485 h 534"/>
                <a:gd name="T68" fmla="*/ 72 w 161"/>
                <a:gd name="T69" fmla="*/ 438 h 534"/>
                <a:gd name="T70" fmla="*/ 86 w 161"/>
                <a:gd name="T71" fmla="*/ 414 h 534"/>
                <a:gd name="T72" fmla="*/ 99 w 161"/>
                <a:gd name="T73" fmla="*/ 390 h 534"/>
                <a:gd name="T74" fmla="*/ 110 w 161"/>
                <a:gd name="T75" fmla="*/ 366 h 534"/>
                <a:gd name="T76" fmla="*/ 122 w 161"/>
                <a:gd name="T77" fmla="*/ 340 h 534"/>
                <a:gd name="T78" fmla="*/ 131 w 161"/>
                <a:gd name="T79" fmla="*/ 315 h 534"/>
                <a:gd name="T80" fmla="*/ 140 w 161"/>
                <a:gd name="T81" fmla="*/ 288 h 534"/>
                <a:gd name="T82" fmla="*/ 147 w 161"/>
                <a:gd name="T83" fmla="*/ 263 h 534"/>
                <a:gd name="T84" fmla="*/ 152 w 161"/>
                <a:gd name="T85" fmla="*/ 236 h 534"/>
                <a:gd name="T86" fmla="*/ 157 w 161"/>
                <a:gd name="T87" fmla="*/ 209 h 534"/>
                <a:gd name="T88" fmla="*/ 160 w 161"/>
                <a:gd name="T89" fmla="*/ 181 h 534"/>
                <a:gd name="T90" fmla="*/ 161 w 161"/>
                <a:gd name="T91" fmla="*/ 154 h 534"/>
                <a:gd name="T92" fmla="*/ 160 w 161"/>
                <a:gd name="T93" fmla="*/ 126 h 534"/>
                <a:gd name="T94" fmla="*/ 160 w 161"/>
                <a:gd name="T95" fmla="*/ 126 h 534"/>
                <a:gd name="T96" fmla="*/ 156 w 161"/>
                <a:gd name="T97" fmla="*/ 96 h 534"/>
                <a:gd name="T98" fmla="*/ 150 w 161"/>
                <a:gd name="T99" fmla="*/ 64 h 534"/>
                <a:gd name="T100" fmla="*/ 140 w 161"/>
                <a:gd name="T101" fmla="*/ 35 h 534"/>
                <a:gd name="T102" fmla="*/ 128 w 161"/>
                <a:gd name="T103" fmla="*/ 5 h 534"/>
                <a:gd name="T104" fmla="*/ 128 w 161"/>
                <a:gd name="T105" fmla="*/ 5 h 534"/>
                <a:gd name="T106" fmla="*/ 127 w 161"/>
                <a:gd name="T107" fmla="*/ 2 h 534"/>
                <a:gd name="T108" fmla="*/ 124 w 161"/>
                <a:gd name="T109" fmla="*/ 2 h 534"/>
                <a:gd name="T110" fmla="*/ 122 w 161"/>
                <a:gd name="T111" fmla="*/ 0 h 534"/>
                <a:gd name="T112" fmla="*/ 119 w 161"/>
                <a:gd name="T113" fmla="*/ 2 h 534"/>
                <a:gd name="T114" fmla="*/ 117 w 161"/>
                <a:gd name="T115" fmla="*/ 4 h 534"/>
                <a:gd name="T116" fmla="*/ 115 w 161"/>
                <a:gd name="T117" fmla="*/ 7 h 534"/>
                <a:gd name="T118" fmla="*/ 114 w 161"/>
                <a:gd name="T119" fmla="*/ 9 h 534"/>
                <a:gd name="T120" fmla="*/ 115 w 161"/>
                <a:gd name="T121" fmla="*/ 13 h 534"/>
                <a:gd name="T122" fmla="*/ 115 w 161"/>
                <a:gd name="T123" fmla="*/ 13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" h="534">
                  <a:moveTo>
                    <a:pt x="115" y="13"/>
                  </a:moveTo>
                  <a:lnTo>
                    <a:pt x="115" y="13"/>
                  </a:lnTo>
                  <a:lnTo>
                    <a:pt x="126" y="37"/>
                  </a:lnTo>
                  <a:lnTo>
                    <a:pt x="133" y="64"/>
                  </a:lnTo>
                  <a:lnTo>
                    <a:pt x="140" y="89"/>
                  </a:lnTo>
                  <a:lnTo>
                    <a:pt x="143" y="116"/>
                  </a:lnTo>
                  <a:lnTo>
                    <a:pt x="145" y="143"/>
                  </a:lnTo>
                  <a:lnTo>
                    <a:pt x="145" y="171"/>
                  </a:lnTo>
                  <a:lnTo>
                    <a:pt x="143" y="198"/>
                  </a:lnTo>
                  <a:lnTo>
                    <a:pt x="140" y="224"/>
                  </a:lnTo>
                  <a:lnTo>
                    <a:pt x="140" y="224"/>
                  </a:lnTo>
                  <a:lnTo>
                    <a:pt x="133" y="250"/>
                  </a:lnTo>
                  <a:lnTo>
                    <a:pt x="127" y="275"/>
                  </a:lnTo>
                  <a:lnTo>
                    <a:pt x="119" y="301"/>
                  </a:lnTo>
                  <a:lnTo>
                    <a:pt x="110" y="326"/>
                  </a:lnTo>
                  <a:lnTo>
                    <a:pt x="100" y="350"/>
                  </a:lnTo>
                  <a:lnTo>
                    <a:pt x="89" y="375"/>
                  </a:lnTo>
                  <a:lnTo>
                    <a:pt x="77" y="397"/>
                  </a:lnTo>
                  <a:lnTo>
                    <a:pt x="65" y="422"/>
                  </a:lnTo>
                  <a:lnTo>
                    <a:pt x="65" y="422"/>
                  </a:lnTo>
                  <a:lnTo>
                    <a:pt x="49" y="447"/>
                  </a:lnTo>
                  <a:lnTo>
                    <a:pt x="34" y="473"/>
                  </a:lnTo>
                  <a:lnTo>
                    <a:pt x="1" y="522"/>
                  </a:lnTo>
                  <a:lnTo>
                    <a:pt x="1" y="522"/>
                  </a:lnTo>
                  <a:lnTo>
                    <a:pt x="0" y="526"/>
                  </a:lnTo>
                  <a:lnTo>
                    <a:pt x="0" y="529"/>
                  </a:lnTo>
                  <a:lnTo>
                    <a:pt x="1" y="531"/>
                  </a:lnTo>
                  <a:lnTo>
                    <a:pt x="4" y="532"/>
                  </a:lnTo>
                  <a:lnTo>
                    <a:pt x="6" y="534"/>
                  </a:lnTo>
                  <a:lnTo>
                    <a:pt x="9" y="534"/>
                  </a:lnTo>
                  <a:lnTo>
                    <a:pt x="11" y="532"/>
                  </a:lnTo>
                  <a:lnTo>
                    <a:pt x="14" y="531"/>
                  </a:lnTo>
                  <a:lnTo>
                    <a:pt x="14" y="531"/>
                  </a:lnTo>
                  <a:lnTo>
                    <a:pt x="44" y="485"/>
                  </a:lnTo>
                  <a:lnTo>
                    <a:pt x="72" y="438"/>
                  </a:lnTo>
                  <a:lnTo>
                    <a:pt x="86" y="414"/>
                  </a:lnTo>
                  <a:lnTo>
                    <a:pt x="99" y="390"/>
                  </a:lnTo>
                  <a:lnTo>
                    <a:pt x="110" y="366"/>
                  </a:lnTo>
                  <a:lnTo>
                    <a:pt x="122" y="340"/>
                  </a:lnTo>
                  <a:lnTo>
                    <a:pt x="131" y="315"/>
                  </a:lnTo>
                  <a:lnTo>
                    <a:pt x="140" y="288"/>
                  </a:lnTo>
                  <a:lnTo>
                    <a:pt x="147" y="263"/>
                  </a:lnTo>
                  <a:lnTo>
                    <a:pt x="152" y="236"/>
                  </a:lnTo>
                  <a:lnTo>
                    <a:pt x="157" y="209"/>
                  </a:lnTo>
                  <a:lnTo>
                    <a:pt x="160" y="181"/>
                  </a:lnTo>
                  <a:lnTo>
                    <a:pt x="161" y="154"/>
                  </a:lnTo>
                  <a:lnTo>
                    <a:pt x="160" y="126"/>
                  </a:lnTo>
                  <a:lnTo>
                    <a:pt x="160" y="126"/>
                  </a:lnTo>
                  <a:lnTo>
                    <a:pt x="156" y="96"/>
                  </a:lnTo>
                  <a:lnTo>
                    <a:pt x="150" y="64"/>
                  </a:lnTo>
                  <a:lnTo>
                    <a:pt x="140" y="35"/>
                  </a:lnTo>
                  <a:lnTo>
                    <a:pt x="128" y="5"/>
                  </a:lnTo>
                  <a:lnTo>
                    <a:pt x="128" y="5"/>
                  </a:lnTo>
                  <a:lnTo>
                    <a:pt x="127" y="2"/>
                  </a:lnTo>
                  <a:lnTo>
                    <a:pt x="124" y="2"/>
                  </a:lnTo>
                  <a:lnTo>
                    <a:pt x="122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5" y="7"/>
                  </a:lnTo>
                  <a:lnTo>
                    <a:pt x="114" y="9"/>
                  </a:lnTo>
                  <a:lnTo>
                    <a:pt x="115" y="13"/>
                  </a:lnTo>
                  <a:lnTo>
                    <a:pt x="11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249">
              <a:extLst>
                <a:ext uri="{FF2B5EF4-FFF2-40B4-BE49-F238E27FC236}">
                  <a16:creationId xmlns:a16="http://schemas.microsoft.com/office/drawing/2014/main" id="{6D5BC1BB-051C-5B01-168B-420099C3D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1879"/>
              <a:ext cx="114" cy="40"/>
            </a:xfrm>
            <a:custGeom>
              <a:avLst/>
              <a:gdLst>
                <a:gd name="T0" fmla="*/ 113 w 228"/>
                <a:gd name="T1" fmla="*/ 0 h 79"/>
                <a:gd name="T2" fmla="*/ 113 w 228"/>
                <a:gd name="T3" fmla="*/ 0 h 79"/>
                <a:gd name="T4" fmla="*/ 91 w 228"/>
                <a:gd name="T5" fmla="*/ 0 h 79"/>
                <a:gd name="T6" fmla="*/ 69 w 228"/>
                <a:gd name="T7" fmla="*/ 2 h 79"/>
                <a:gd name="T8" fmla="*/ 50 w 228"/>
                <a:gd name="T9" fmla="*/ 6 h 79"/>
                <a:gd name="T10" fmla="*/ 33 w 228"/>
                <a:gd name="T11" fmla="*/ 11 h 79"/>
                <a:gd name="T12" fmla="*/ 19 w 228"/>
                <a:gd name="T13" fmla="*/ 16 h 79"/>
                <a:gd name="T14" fmla="*/ 9 w 228"/>
                <a:gd name="T15" fmla="*/ 24 h 79"/>
                <a:gd name="T16" fmla="*/ 5 w 228"/>
                <a:gd name="T17" fmla="*/ 28 h 79"/>
                <a:gd name="T18" fmla="*/ 2 w 228"/>
                <a:gd name="T19" fmla="*/ 32 h 79"/>
                <a:gd name="T20" fmla="*/ 0 w 228"/>
                <a:gd name="T21" fmla="*/ 35 h 79"/>
                <a:gd name="T22" fmla="*/ 0 w 228"/>
                <a:gd name="T23" fmla="*/ 39 h 79"/>
                <a:gd name="T24" fmla="*/ 0 w 228"/>
                <a:gd name="T25" fmla="*/ 39 h 79"/>
                <a:gd name="T26" fmla="*/ 0 w 228"/>
                <a:gd name="T27" fmla="*/ 43 h 79"/>
                <a:gd name="T28" fmla="*/ 2 w 228"/>
                <a:gd name="T29" fmla="*/ 47 h 79"/>
                <a:gd name="T30" fmla="*/ 5 w 228"/>
                <a:gd name="T31" fmla="*/ 51 h 79"/>
                <a:gd name="T32" fmla="*/ 9 w 228"/>
                <a:gd name="T33" fmla="*/ 54 h 79"/>
                <a:gd name="T34" fmla="*/ 19 w 228"/>
                <a:gd name="T35" fmla="*/ 61 h 79"/>
                <a:gd name="T36" fmla="*/ 33 w 228"/>
                <a:gd name="T37" fmla="*/ 67 h 79"/>
                <a:gd name="T38" fmla="*/ 50 w 228"/>
                <a:gd name="T39" fmla="*/ 72 h 79"/>
                <a:gd name="T40" fmla="*/ 69 w 228"/>
                <a:gd name="T41" fmla="*/ 76 h 79"/>
                <a:gd name="T42" fmla="*/ 91 w 228"/>
                <a:gd name="T43" fmla="*/ 79 h 79"/>
                <a:gd name="T44" fmla="*/ 113 w 228"/>
                <a:gd name="T45" fmla="*/ 79 h 79"/>
                <a:gd name="T46" fmla="*/ 113 w 228"/>
                <a:gd name="T47" fmla="*/ 79 h 79"/>
                <a:gd name="T48" fmla="*/ 138 w 228"/>
                <a:gd name="T49" fmla="*/ 79 h 79"/>
                <a:gd name="T50" fmla="*/ 158 w 228"/>
                <a:gd name="T51" fmla="*/ 76 h 79"/>
                <a:gd name="T52" fmla="*/ 178 w 228"/>
                <a:gd name="T53" fmla="*/ 72 h 79"/>
                <a:gd name="T54" fmla="*/ 195 w 228"/>
                <a:gd name="T55" fmla="*/ 67 h 79"/>
                <a:gd name="T56" fmla="*/ 209 w 228"/>
                <a:gd name="T57" fmla="*/ 61 h 79"/>
                <a:gd name="T58" fmla="*/ 219 w 228"/>
                <a:gd name="T59" fmla="*/ 54 h 79"/>
                <a:gd name="T60" fmla="*/ 223 w 228"/>
                <a:gd name="T61" fmla="*/ 51 h 79"/>
                <a:gd name="T62" fmla="*/ 225 w 228"/>
                <a:gd name="T63" fmla="*/ 47 h 79"/>
                <a:gd name="T64" fmla="*/ 228 w 228"/>
                <a:gd name="T65" fmla="*/ 43 h 79"/>
                <a:gd name="T66" fmla="*/ 228 w 228"/>
                <a:gd name="T67" fmla="*/ 39 h 79"/>
                <a:gd name="T68" fmla="*/ 228 w 228"/>
                <a:gd name="T69" fmla="*/ 39 h 79"/>
                <a:gd name="T70" fmla="*/ 228 w 228"/>
                <a:gd name="T71" fmla="*/ 35 h 79"/>
                <a:gd name="T72" fmla="*/ 225 w 228"/>
                <a:gd name="T73" fmla="*/ 32 h 79"/>
                <a:gd name="T74" fmla="*/ 223 w 228"/>
                <a:gd name="T75" fmla="*/ 28 h 79"/>
                <a:gd name="T76" fmla="*/ 219 w 228"/>
                <a:gd name="T77" fmla="*/ 24 h 79"/>
                <a:gd name="T78" fmla="*/ 209 w 228"/>
                <a:gd name="T79" fmla="*/ 16 h 79"/>
                <a:gd name="T80" fmla="*/ 195 w 228"/>
                <a:gd name="T81" fmla="*/ 11 h 79"/>
                <a:gd name="T82" fmla="*/ 178 w 228"/>
                <a:gd name="T83" fmla="*/ 6 h 79"/>
                <a:gd name="T84" fmla="*/ 158 w 228"/>
                <a:gd name="T85" fmla="*/ 2 h 79"/>
                <a:gd name="T86" fmla="*/ 138 w 228"/>
                <a:gd name="T87" fmla="*/ 0 h 79"/>
                <a:gd name="T88" fmla="*/ 113 w 228"/>
                <a:gd name="T8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8" h="79">
                  <a:moveTo>
                    <a:pt x="113" y="0"/>
                  </a:moveTo>
                  <a:lnTo>
                    <a:pt x="113" y="0"/>
                  </a:lnTo>
                  <a:lnTo>
                    <a:pt x="91" y="0"/>
                  </a:lnTo>
                  <a:lnTo>
                    <a:pt x="69" y="2"/>
                  </a:lnTo>
                  <a:lnTo>
                    <a:pt x="50" y="6"/>
                  </a:lnTo>
                  <a:lnTo>
                    <a:pt x="33" y="11"/>
                  </a:lnTo>
                  <a:lnTo>
                    <a:pt x="19" y="16"/>
                  </a:lnTo>
                  <a:lnTo>
                    <a:pt x="9" y="24"/>
                  </a:lnTo>
                  <a:lnTo>
                    <a:pt x="5" y="28"/>
                  </a:lnTo>
                  <a:lnTo>
                    <a:pt x="2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43"/>
                  </a:lnTo>
                  <a:lnTo>
                    <a:pt x="2" y="47"/>
                  </a:lnTo>
                  <a:lnTo>
                    <a:pt x="5" y="51"/>
                  </a:lnTo>
                  <a:lnTo>
                    <a:pt x="9" y="54"/>
                  </a:lnTo>
                  <a:lnTo>
                    <a:pt x="19" y="61"/>
                  </a:lnTo>
                  <a:lnTo>
                    <a:pt x="33" y="67"/>
                  </a:lnTo>
                  <a:lnTo>
                    <a:pt x="50" y="72"/>
                  </a:lnTo>
                  <a:lnTo>
                    <a:pt x="69" y="76"/>
                  </a:lnTo>
                  <a:lnTo>
                    <a:pt x="91" y="79"/>
                  </a:lnTo>
                  <a:lnTo>
                    <a:pt x="113" y="79"/>
                  </a:lnTo>
                  <a:lnTo>
                    <a:pt x="113" y="79"/>
                  </a:lnTo>
                  <a:lnTo>
                    <a:pt x="138" y="79"/>
                  </a:lnTo>
                  <a:lnTo>
                    <a:pt x="158" y="76"/>
                  </a:lnTo>
                  <a:lnTo>
                    <a:pt x="178" y="72"/>
                  </a:lnTo>
                  <a:lnTo>
                    <a:pt x="195" y="67"/>
                  </a:lnTo>
                  <a:lnTo>
                    <a:pt x="209" y="61"/>
                  </a:lnTo>
                  <a:lnTo>
                    <a:pt x="219" y="54"/>
                  </a:lnTo>
                  <a:lnTo>
                    <a:pt x="223" y="51"/>
                  </a:lnTo>
                  <a:lnTo>
                    <a:pt x="225" y="47"/>
                  </a:lnTo>
                  <a:lnTo>
                    <a:pt x="228" y="43"/>
                  </a:lnTo>
                  <a:lnTo>
                    <a:pt x="228" y="39"/>
                  </a:lnTo>
                  <a:lnTo>
                    <a:pt x="228" y="39"/>
                  </a:lnTo>
                  <a:lnTo>
                    <a:pt x="228" y="35"/>
                  </a:lnTo>
                  <a:lnTo>
                    <a:pt x="225" y="32"/>
                  </a:lnTo>
                  <a:lnTo>
                    <a:pt x="223" y="28"/>
                  </a:lnTo>
                  <a:lnTo>
                    <a:pt x="219" y="24"/>
                  </a:lnTo>
                  <a:lnTo>
                    <a:pt x="209" y="16"/>
                  </a:lnTo>
                  <a:lnTo>
                    <a:pt x="195" y="11"/>
                  </a:lnTo>
                  <a:lnTo>
                    <a:pt x="178" y="6"/>
                  </a:lnTo>
                  <a:lnTo>
                    <a:pt x="158" y="2"/>
                  </a:lnTo>
                  <a:lnTo>
                    <a:pt x="138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250">
              <a:extLst>
                <a:ext uri="{FF2B5EF4-FFF2-40B4-BE49-F238E27FC236}">
                  <a16:creationId xmlns:a16="http://schemas.microsoft.com/office/drawing/2014/main" id="{ED1A9E5F-64C9-7798-067D-DA5896358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1879"/>
              <a:ext cx="114" cy="40"/>
            </a:xfrm>
            <a:custGeom>
              <a:avLst/>
              <a:gdLst>
                <a:gd name="T0" fmla="*/ 113 w 228"/>
                <a:gd name="T1" fmla="*/ 0 h 79"/>
                <a:gd name="T2" fmla="*/ 113 w 228"/>
                <a:gd name="T3" fmla="*/ 0 h 79"/>
                <a:gd name="T4" fmla="*/ 91 w 228"/>
                <a:gd name="T5" fmla="*/ 0 h 79"/>
                <a:gd name="T6" fmla="*/ 69 w 228"/>
                <a:gd name="T7" fmla="*/ 2 h 79"/>
                <a:gd name="T8" fmla="*/ 50 w 228"/>
                <a:gd name="T9" fmla="*/ 6 h 79"/>
                <a:gd name="T10" fmla="*/ 33 w 228"/>
                <a:gd name="T11" fmla="*/ 11 h 79"/>
                <a:gd name="T12" fmla="*/ 19 w 228"/>
                <a:gd name="T13" fmla="*/ 16 h 79"/>
                <a:gd name="T14" fmla="*/ 9 w 228"/>
                <a:gd name="T15" fmla="*/ 24 h 79"/>
                <a:gd name="T16" fmla="*/ 5 w 228"/>
                <a:gd name="T17" fmla="*/ 28 h 79"/>
                <a:gd name="T18" fmla="*/ 2 w 228"/>
                <a:gd name="T19" fmla="*/ 32 h 79"/>
                <a:gd name="T20" fmla="*/ 0 w 228"/>
                <a:gd name="T21" fmla="*/ 35 h 79"/>
                <a:gd name="T22" fmla="*/ 0 w 228"/>
                <a:gd name="T23" fmla="*/ 39 h 79"/>
                <a:gd name="T24" fmla="*/ 0 w 228"/>
                <a:gd name="T25" fmla="*/ 39 h 79"/>
                <a:gd name="T26" fmla="*/ 0 w 228"/>
                <a:gd name="T27" fmla="*/ 43 h 79"/>
                <a:gd name="T28" fmla="*/ 2 w 228"/>
                <a:gd name="T29" fmla="*/ 47 h 79"/>
                <a:gd name="T30" fmla="*/ 5 w 228"/>
                <a:gd name="T31" fmla="*/ 51 h 79"/>
                <a:gd name="T32" fmla="*/ 9 w 228"/>
                <a:gd name="T33" fmla="*/ 54 h 79"/>
                <a:gd name="T34" fmla="*/ 19 w 228"/>
                <a:gd name="T35" fmla="*/ 61 h 79"/>
                <a:gd name="T36" fmla="*/ 33 w 228"/>
                <a:gd name="T37" fmla="*/ 67 h 79"/>
                <a:gd name="T38" fmla="*/ 50 w 228"/>
                <a:gd name="T39" fmla="*/ 72 h 79"/>
                <a:gd name="T40" fmla="*/ 69 w 228"/>
                <a:gd name="T41" fmla="*/ 76 h 79"/>
                <a:gd name="T42" fmla="*/ 91 w 228"/>
                <a:gd name="T43" fmla="*/ 79 h 79"/>
                <a:gd name="T44" fmla="*/ 113 w 228"/>
                <a:gd name="T45" fmla="*/ 79 h 79"/>
                <a:gd name="T46" fmla="*/ 113 w 228"/>
                <a:gd name="T47" fmla="*/ 79 h 79"/>
                <a:gd name="T48" fmla="*/ 138 w 228"/>
                <a:gd name="T49" fmla="*/ 79 h 79"/>
                <a:gd name="T50" fmla="*/ 158 w 228"/>
                <a:gd name="T51" fmla="*/ 76 h 79"/>
                <a:gd name="T52" fmla="*/ 178 w 228"/>
                <a:gd name="T53" fmla="*/ 72 h 79"/>
                <a:gd name="T54" fmla="*/ 195 w 228"/>
                <a:gd name="T55" fmla="*/ 67 h 79"/>
                <a:gd name="T56" fmla="*/ 209 w 228"/>
                <a:gd name="T57" fmla="*/ 61 h 79"/>
                <a:gd name="T58" fmla="*/ 219 w 228"/>
                <a:gd name="T59" fmla="*/ 54 h 79"/>
                <a:gd name="T60" fmla="*/ 223 w 228"/>
                <a:gd name="T61" fmla="*/ 51 h 79"/>
                <a:gd name="T62" fmla="*/ 225 w 228"/>
                <a:gd name="T63" fmla="*/ 47 h 79"/>
                <a:gd name="T64" fmla="*/ 228 w 228"/>
                <a:gd name="T65" fmla="*/ 43 h 79"/>
                <a:gd name="T66" fmla="*/ 228 w 228"/>
                <a:gd name="T67" fmla="*/ 39 h 79"/>
                <a:gd name="T68" fmla="*/ 228 w 228"/>
                <a:gd name="T69" fmla="*/ 39 h 79"/>
                <a:gd name="T70" fmla="*/ 228 w 228"/>
                <a:gd name="T71" fmla="*/ 35 h 79"/>
                <a:gd name="T72" fmla="*/ 225 w 228"/>
                <a:gd name="T73" fmla="*/ 32 h 79"/>
                <a:gd name="T74" fmla="*/ 223 w 228"/>
                <a:gd name="T75" fmla="*/ 28 h 79"/>
                <a:gd name="T76" fmla="*/ 219 w 228"/>
                <a:gd name="T77" fmla="*/ 24 h 79"/>
                <a:gd name="T78" fmla="*/ 209 w 228"/>
                <a:gd name="T79" fmla="*/ 16 h 79"/>
                <a:gd name="T80" fmla="*/ 195 w 228"/>
                <a:gd name="T81" fmla="*/ 11 h 79"/>
                <a:gd name="T82" fmla="*/ 178 w 228"/>
                <a:gd name="T83" fmla="*/ 6 h 79"/>
                <a:gd name="T84" fmla="*/ 158 w 228"/>
                <a:gd name="T85" fmla="*/ 2 h 79"/>
                <a:gd name="T86" fmla="*/ 138 w 228"/>
                <a:gd name="T87" fmla="*/ 0 h 79"/>
                <a:gd name="T88" fmla="*/ 113 w 228"/>
                <a:gd name="T8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8" h="79">
                  <a:moveTo>
                    <a:pt x="113" y="0"/>
                  </a:moveTo>
                  <a:lnTo>
                    <a:pt x="113" y="0"/>
                  </a:lnTo>
                  <a:lnTo>
                    <a:pt x="91" y="0"/>
                  </a:lnTo>
                  <a:lnTo>
                    <a:pt x="69" y="2"/>
                  </a:lnTo>
                  <a:lnTo>
                    <a:pt x="50" y="6"/>
                  </a:lnTo>
                  <a:lnTo>
                    <a:pt x="33" y="11"/>
                  </a:lnTo>
                  <a:lnTo>
                    <a:pt x="19" y="16"/>
                  </a:lnTo>
                  <a:lnTo>
                    <a:pt x="9" y="24"/>
                  </a:lnTo>
                  <a:lnTo>
                    <a:pt x="5" y="28"/>
                  </a:lnTo>
                  <a:lnTo>
                    <a:pt x="2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43"/>
                  </a:lnTo>
                  <a:lnTo>
                    <a:pt x="2" y="47"/>
                  </a:lnTo>
                  <a:lnTo>
                    <a:pt x="5" y="51"/>
                  </a:lnTo>
                  <a:lnTo>
                    <a:pt x="9" y="54"/>
                  </a:lnTo>
                  <a:lnTo>
                    <a:pt x="19" y="61"/>
                  </a:lnTo>
                  <a:lnTo>
                    <a:pt x="33" y="67"/>
                  </a:lnTo>
                  <a:lnTo>
                    <a:pt x="50" y="72"/>
                  </a:lnTo>
                  <a:lnTo>
                    <a:pt x="69" y="76"/>
                  </a:lnTo>
                  <a:lnTo>
                    <a:pt x="91" y="79"/>
                  </a:lnTo>
                  <a:lnTo>
                    <a:pt x="113" y="79"/>
                  </a:lnTo>
                  <a:lnTo>
                    <a:pt x="113" y="79"/>
                  </a:lnTo>
                  <a:lnTo>
                    <a:pt x="138" y="79"/>
                  </a:lnTo>
                  <a:lnTo>
                    <a:pt x="158" y="76"/>
                  </a:lnTo>
                  <a:lnTo>
                    <a:pt x="178" y="72"/>
                  </a:lnTo>
                  <a:lnTo>
                    <a:pt x="195" y="67"/>
                  </a:lnTo>
                  <a:lnTo>
                    <a:pt x="209" y="61"/>
                  </a:lnTo>
                  <a:lnTo>
                    <a:pt x="219" y="54"/>
                  </a:lnTo>
                  <a:lnTo>
                    <a:pt x="223" y="51"/>
                  </a:lnTo>
                  <a:lnTo>
                    <a:pt x="225" y="47"/>
                  </a:lnTo>
                  <a:lnTo>
                    <a:pt x="228" y="43"/>
                  </a:lnTo>
                  <a:lnTo>
                    <a:pt x="228" y="39"/>
                  </a:lnTo>
                  <a:lnTo>
                    <a:pt x="228" y="39"/>
                  </a:lnTo>
                  <a:lnTo>
                    <a:pt x="228" y="35"/>
                  </a:lnTo>
                  <a:lnTo>
                    <a:pt x="225" y="32"/>
                  </a:lnTo>
                  <a:lnTo>
                    <a:pt x="223" y="28"/>
                  </a:lnTo>
                  <a:lnTo>
                    <a:pt x="219" y="24"/>
                  </a:lnTo>
                  <a:lnTo>
                    <a:pt x="209" y="16"/>
                  </a:lnTo>
                  <a:lnTo>
                    <a:pt x="195" y="11"/>
                  </a:lnTo>
                  <a:lnTo>
                    <a:pt x="178" y="6"/>
                  </a:lnTo>
                  <a:lnTo>
                    <a:pt x="158" y="2"/>
                  </a:lnTo>
                  <a:lnTo>
                    <a:pt x="138" y="0"/>
                  </a:lnTo>
                  <a:lnTo>
                    <a:pt x="1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251">
              <a:extLst>
                <a:ext uri="{FF2B5EF4-FFF2-40B4-BE49-F238E27FC236}">
                  <a16:creationId xmlns:a16="http://schemas.microsoft.com/office/drawing/2014/main" id="{5BECD254-7342-67F9-8218-09216E073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8" y="1876"/>
              <a:ext cx="114" cy="40"/>
            </a:xfrm>
            <a:custGeom>
              <a:avLst/>
              <a:gdLst>
                <a:gd name="T0" fmla="*/ 114 w 229"/>
                <a:gd name="T1" fmla="*/ 0 h 80"/>
                <a:gd name="T2" fmla="*/ 114 w 229"/>
                <a:gd name="T3" fmla="*/ 0 h 80"/>
                <a:gd name="T4" fmla="*/ 91 w 229"/>
                <a:gd name="T5" fmla="*/ 1 h 80"/>
                <a:gd name="T6" fmla="*/ 70 w 229"/>
                <a:gd name="T7" fmla="*/ 4 h 80"/>
                <a:gd name="T8" fmla="*/ 51 w 229"/>
                <a:gd name="T9" fmla="*/ 8 h 80"/>
                <a:gd name="T10" fmla="*/ 34 w 229"/>
                <a:gd name="T11" fmla="*/ 11 h 80"/>
                <a:gd name="T12" fmla="*/ 20 w 229"/>
                <a:gd name="T13" fmla="*/ 18 h 80"/>
                <a:gd name="T14" fmla="*/ 9 w 229"/>
                <a:gd name="T15" fmla="*/ 24 h 80"/>
                <a:gd name="T16" fmla="*/ 5 w 229"/>
                <a:gd name="T17" fmla="*/ 28 h 80"/>
                <a:gd name="T18" fmla="*/ 2 w 229"/>
                <a:gd name="T19" fmla="*/ 32 h 80"/>
                <a:gd name="T20" fmla="*/ 1 w 229"/>
                <a:gd name="T21" fmla="*/ 36 h 80"/>
                <a:gd name="T22" fmla="*/ 0 w 229"/>
                <a:gd name="T23" fmla="*/ 41 h 80"/>
                <a:gd name="T24" fmla="*/ 0 w 229"/>
                <a:gd name="T25" fmla="*/ 41 h 80"/>
                <a:gd name="T26" fmla="*/ 1 w 229"/>
                <a:gd name="T27" fmla="*/ 45 h 80"/>
                <a:gd name="T28" fmla="*/ 2 w 229"/>
                <a:gd name="T29" fmla="*/ 48 h 80"/>
                <a:gd name="T30" fmla="*/ 5 w 229"/>
                <a:gd name="T31" fmla="*/ 52 h 80"/>
                <a:gd name="T32" fmla="*/ 9 w 229"/>
                <a:gd name="T33" fmla="*/ 56 h 80"/>
                <a:gd name="T34" fmla="*/ 20 w 229"/>
                <a:gd name="T35" fmla="*/ 62 h 80"/>
                <a:gd name="T36" fmla="*/ 34 w 229"/>
                <a:gd name="T37" fmla="*/ 69 h 80"/>
                <a:gd name="T38" fmla="*/ 51 w 229"/>
                <a:gd name="T39" fmla="*/ 74 h 80"/>
                <a:gd name="T40" fmla="*/ 70 w 229"/>
                <a:gd name="T41" fmla="*/ 76 h 80"/>
                <a:gd name="T42" fmla="*/ 91 w 229"/>
                <a:gd name="T43" fmla="*/ 79 h 80"/>
                <a:gd name="T44" fmla="*/ 114 w 229"/>
                <a:gd name="T45" fmla="*/ 80 h 80"/>
                <a:gd name="T46" fmla="*/ 114 w 229"/>
                <a:gd name="T47" fmla="*/ 80 h 80"/>
                <a:gd name="T48" fmla="*/ 137 w 229"/>
                <a:gd name="T49" fmla="*/ 79 h 80"/>
                <a:gd name="T50" fmla="*/ 159 w 229"/>
                <a:gd name="T51" fmla="*/ 76 h 80"/>
                <a:gd name="T52" fmla="*/ 178 w 229"/>
                <a:gd name="T53" fmla="*/ 74 h 80"/>
                <a:gd name="T54" fmla="*/ 196 w 229"/>
                <a:gd name="T55" fmla="*/ 69 h 80"/>
                <a:gd name="T56" fmla="*/ 210 w 229"/>
                <a:gd name="T57" fmla="*/ 62 h 80"/>
                <a:gd name="T58" fmla="*/ 220 w 229"/>
                <a:gd name="T59" fmla="*/ 56 h 80"/>
                <a:gd name="T60" fmla="*/ 224 w 229"/>
                <a:gd name="T61" fmla="*/ 52 h 80"/>
                <a:gd name="T62" fmla="*/ 226 w 229"/>
                <a:gd name="T63" fmla="*/ 48 h 80"/>
                <a:gd name="T64" fmla="*/ 229 w 229"/>
                <a:gd name="T65" fmla="*/ 45 h 80"/>
                <a:gd name="T66" fmla="*/ 229 w 229"/>
                <a:gd name="T67" fmla="*/ 41 h 80"/>
                <a:gd name="T68" fmla="*/ 229 w 229"/>
                <a:gd name="T69" fmla="*/ 41 h 80"/>
                <a:gd name="T70" fmla="*/ 229 w 229"/>
                <a:gd name="T71" fmla="*/ 36 h 80"/>
                <a:gd name="T72" fmla="*/ 226 w 229"/>
                <a:gd name="T73" fmla="*/ 32 h 80"/>
                <a:gd name="T74" fmla="*/ 224 w 229"/>
                <a:gd name="T75" fmla="*/ 28 h 80"/>
                <a:gd name="T76" fmla="*/ 220 w 229"/>
                <a:gd name="T77" fmla="*/ 24 h 80"/>
                <a:gd name="T78" fmla="*/ 210 w 229"/>
                <a:gd name="T79" fmla="*/ 18 h 80"/>
                <a:gd name="T80" fmla="*/ 196 w 229"/>
                <a:gd name="T81" fmla="*/ 11 h 80"/>
                <a:gd name="T82" fmla="*/ 178 w 229"/>
                <a:gd name="T83" fmla="*/ 8 h 80"/>
                <a:gd name="T84" fmla="*/ 159 w 229"/>
                <a:gd name="T85" fmla="*/ 4 h 80"/>
                <a:gd name="T86" fmla="*/ 137 w 229"/>
                <a:gd name="T87" fmla="*/ 1 h 80"/>
                <a:gd name="T88" fmla="*/ 114 w 229"/>
                <a:gd name="T8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9" h="80">
                  <a:moveTo>
                    <a:pt x="114" y="0"/>
                  </a:moveTo>
                  <a:lnTo>
                    <a:pt x="114" y="0"/>
                  </a:lnTo>
                  <a:lnTo>
                    <a:pt x="91" y="1"/>
                  </a:lnTo>
                  <a:lnTo>
                    <a:pt x="70" y="4"/>
                  </a:lnTo>
                  <a:lnTo>
                    <a:pt x="51" y="8"/>
                  </a:lnTo>
                  <a:lnTo>
                    <a:pt x="34" y="11"/>
                  </a:lnTo>
                  <a:lnTo>
                    <a:pt x="20" y="18"/>
                  </a:lnTo>
                  <a:lnTo>
                    <a:pt x="9" y="24"/>
                  </a:lnTo>
                  <a:lnTo>
                    <a:pt x="5" y="28"/>
                  </a:lnTo>
                  <a:lnTo>
                    <a:pt x="2" y="32"/>
                  </a:lnTo>
                  <a:lnTo>
                    <a:pt x="1" y="36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5"/>
                  </a:lnTo>
                  <a:lnTo>
                    <a:pt x="2" y="48"/>
                  </a:lnTo>
                  <a:lnTo>
                    <a:pt x="5" y="52"/>
                  </a:lnTo>
                  <a:lnTo>
                    <a:pt x="9" y="56"/>
                  </a:lnTo>
                  <a:lnTo>
                    <a:pt x="20" y="62"/>
                  </a:lnTo>
                  <a:lnTo>
                    <a:pt x="34" y="69"/>
                  </a:lnTo>
                  <a:lnTo>
                    <a:pt x="51" y="74"/>
                  </a:lnTo>
                  <a:lnTo>
                    <a:pt x="70" y="76"/>
                  </a:lnTo>
                  <a:lnTo>
                    <a:pt x="91" y="79"/>
                  </a:lnTo>
                  <a:lnTo>
                    <a:pt x="114" y="80"/>
                  </a:lnTo>
                  <a:lnTo>
                    <a:pt x="114" y="80"/>
                  </a:lnTo>
                  <a:lnTo>
                    <a:pt x="137" y="79"/>
                  </a:lnTo>
                  <a:lnTo>
                    <a:pt x="159" y="76"/>
                  </a:lnTo>
                  <a:lnTo>
                    <a:pt x="178" y="74"/>
                  </a:lnTo>
                  <a:lnTo>
                    <a:pt x="196" y="69"/>
                  </a:lnTo>
                  <a:lnTo>
                    <a:pt x="210" y="62"/>
                  </a:lnTo>
                  <a:lnTo>
                    <a:pt x="220" y="56"/>
                  </a:lnTo>
                  <a:lnTo>
                    <a:pt x="224" y="52"/>
                  </a:lnTo>
                  <a:lnTo>
                    <a:pt x="226" y="48"/>
                  </a:lnTo>
                  <a:lnTo>
                    <a:pt x="229" y="45"/>
                  </a:lnTo>
                  <a:lnTo>
                    <a:pt x="229" y="41"/>
                  </a:lnTo>
                  <a:lnTo>
                    <a:pt x="229" y="41"/>
                  </a:lnTo>
                  <a:lnTo>
                    <a:pt x="229" y="36"/>
                  </a:lnTo>
                  <a:lnTo>
                    <a:pt x="226" y="32"/>
                  </a:lnTo>
                  <a:lnTo>
                    <a:pt x="224" y="28"/>
                  </a:lnTo>
                  <a:lnTo>
                    <a:pt x="220" y="24"/>
                  </a:lnTo>
                  <a:lnTo>
                    <a:pt x="210" y="18"/>
                  </a:lnTo>
                  <a:lnTo>
                    <a:pt x="196" y="11"/>
                  </a:lnTo>
                  <a:lnTo>
                    <a:pt x="178" y="8"/>
                  </a:lnTo>
                  <a:lnTo>
                    <a:pt x="159" y="4"/>
                  </a:lnTo>
                  <a:lnTo>
                    <a:pt x="137" y="1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252">
              <a:extLst>
                <a:ext uri="{FF2B5EF4-FFF2-40B4-BE49-F238E27FC236}">
                  <a16:creationId xmlns:a16="http://schemas.microsoft.com/office/drawing/2014/main" id="{3EEB0010-5D5F-9899-A255-30FBBABB3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8" y="1876"/>
              <a:ext cx="114" cy="40"/>
            </a:xfrm>
            <a:custGeom>
              <a:avLst/>
              <a:gdLst>
                <a:gd name="T0" fmla="*/ 114 w 229"/>
                <a:gd name="T1" fmla="*/ 0 h 80"/>
                <a:gd name="T2" fmla="*/ 114 w 229"/>
                <a:gd name="T3" fmla="*/ 0 h 80"/>
                <a:gd name="T4" fmla="*/ 91 w 229"/>
                <a:gd name="T5" fmla="*/ 1 h 80"/>
                <a:gd name="T6" fmla="*/ 70 w 229"/>
                <a:gd name="T7" fmla="*/ 4 h 80"/>
                <a:gd name="T8" fmla="*/ 51 w 229"/>
                <a:gd name="T9" fmla="*/ 8 h 80"/>
                <a:gd name="T10" fmla="*/ 34 w 229"/>
                <a:gd name="T11" fmla="*/ 11 h 80"/>
                <a:gd name="T12" fmla="*/ 20 w 229"/>
                <a:gd name="T13" fmla="*/ 18 h 80"/>
                <a:gd name="T14" fmla="*/ 9 w 229"/>
                <a:gd name="T15" fmla="*/ 24 h 80"/>
                <a:gd name="T16" fmla="*/ 5 w 229"/>
                <a:gd name="T17" fmla="*/ 28 h 80"/>
                <a:gd name="T18" fmla="*/ 2 w 229"/>
                <a:gd name="T19" fmla="*/ 32 h 80"/>
                <a:gd name="T20" fmla="*/ 1 w 229"/>
                <a:gd name="T21" fmla="*/ 36 h 80"/>
                <a:gd name="T22" fmla="*/ 0 w 229"/>
                <a:gd name="T23" fmla="*/ 41 h 80"/>
                <a:gd name="T24" fmla="*/ 0 w 229"/>
                <a:gd name="T25" fmla="*/ 41 h 80"/>
                <a:gd name="T26" fmla="*/ 1 w 229"/>
                <a:gd name="T27" fmla="*/ 45 h 80"/>
                <a:gd name="T28" fmla="*/ 2 w 229"/>
                <a:gd name="T29" fmla="*/ 48 h 80"/>
                <a:gd name="T30" fmla="*/ 5 w 229"/>
                <a:gd name="T31" fmla="*/ 52 h 80"/>
                <a:gd name="T32" fmla="*/ 9 w 229"/>
                <a:gd name="T33" fmla="*/ 56 h 80"/>
                <a:gd name="T34" fmla="*/ 20 w 229"/>
                <a:gd name="T35" fmla="*/ 62 h 80"/>
                <a:gd name="T36" fmla="*/ 34 w 229"/>
                <a:gd name="T37" fmla="*/ 69 h 80"/>
                <a:gd name="T38" fmla="*/ 51 w 229"/>
                <a:gd name="T39" fmla="*/ 74 h 80"/>
                <a:gd name="T40" fmla="*/ 70 w 229"/>
                <a:gd name="T41" fmla="*/ 76 h 80"/>
                <a:gd name="T42" fmla="*/ 91 w 229"/>
                <a:gd name="T43" fmla="*/ 79 h 80"/>
                <a:gd name="T44" fmla="*/ 114 w 229"/>
                <a:gd name="T45" fmla="*/ 80 h 80"/>
                <a:gd name="T46" fmla="*/ 114 w 229"/>
                <a:gd name="T47" fmla="*/ 80 h 80"/>
                <a:gd name="T48" fmla="*/ 137 w 229"/>
                <a:gd name="T49" fmla="*/ 79 h 80"/>
                <a:gd name="T50" fmla="*/ 159 w 229"/>
                <a:gd name="T51" fmla="*/ 76 h 80"/>
                <a:gd name="T52" fmla="*/ 178 w 229"/>
                <a:gd name="T53" fmla="*/ 74 h 80"/>
                <a:gd name="T54" fmla="*/ 196 w 229"/>
                <a:gd name="T55" fmla="*/ 69 h 80"/>
                <a:gd name="T56" fmla="*/ 210 w 229"/>
                <a:gd name="T57" fmla="*/ 62 h 80"/>
                <a:gd name="T58" fmla="*/ 220 w 229"/>
                <a:gd name="T59" fmla="*/ 56 h 80"/>
                <a:gd name="T60" fmla="*/ 224 w 229"/>
                <a:gd name="T61" fmla="*/ 52 h 80"/>
                <a:gd name="T62" fmla="*/ 226 w 229"/>
                <a:gd name="T63" fmla="*/ 48 h 80"/>
                <a:gd name="T64" fmla="*/ 229 w 229"/>
                <a:gd name="T65" fmla="*/ 45 h 80"/>
                <a:gd name="T66" fmla="*/ 229 w 229"/>
                <a:gd name="T67" fmla="*/ 41 h 80"/>
                <a:gd name="T68" fmla="*/ 229 w 229"/>
                <a:gd name="T69" fmla="*/ 41 h 80"/>
                <a:gd name="T70" fmla="*/ 229 w 229"/>
                <a:gd name="T71" fmla="*/ 36 h 80"/>
                <a:gd name="T72" fmla="*/ 226 w 229"/>
                <a:gd name="T73" fmla="*/ 32 h 80"/>
                <a:gd name="T74" fmla="*/ 224 w 229"/>
                <a:gd name="T75" fmla="*/ 28 h 80"/>
                <a:gd name="T76" fmla="*/ 220 w 229"/>
                <a:gd name="T77" fmla="*/ 24 h 80"/>
                <a:gd name="T78" fmla="*/ 210 w 229"/>
                <a:gd name="T79" fmla="*/ 18 h 80"/>
                <a:gd name="T80" fmla="*/ 196 w 229"/>
                <a:gd name="T81" fmla="*/ 11 h 80"/>
                <a:gd name="T82" fmla="*/ 178 w 229"/>
                <a:gd name="T83" fmla="*/ 8 h 80"/>
                <a:gd name="T84" fmla="*/ 159 w 229"/>
                <a:gd name="T85" fmla="*/ 4 h 80"/>
                <a:gd name="T86" fmla="*/ 137 w 229"/>
                <a:gd name="T87" fmla="*/ 1 h 80"/>
                <a:gd name="T88" fmla="*/ 114 w 229"/>
                <a:gd name="T8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9" h="80">
                  <a:moveTo>
                    <a:pt x="114" y="0"/>
                  </a:moveTo>
                  <a:lnTo>
                    <a:pt x="114" y="0"/>
                  </a:lnTo>
                  <a:lnTo>
                    <a:pt x="91" y="1"/>
                  </a:lnTo>
                  <a:lnTo>
                    <a:pt x="70" y="4"/>
                  </a:lnTo>
                  <a:lnTo>
                    <a:pt x="51" y="8"/>
                  </a:lnTo>
                  <a:lnTo>
                    <a:pt x="34" y="11"/>
                  </a:lnTo>
                  <a:lnTo>
                    <a:pt x="20" y="18"/>
                  </a:lnTo>
                  <a:lnTo>
                    <a:pt x="9" y="24"/>
                  </a:lnTo>
                  <a:lnTo>
                    <a:pt x="5" y="28"/>
                  </a:lnTo>
                  <a:lnTo>
                    <a:pt x="2" y="32"/>
                  </a:lnTo>
                  <a:lnTo>
                    <a:pt x="1" y="36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5"/>
                  </a:lnTo>
                  <a:lnTo>
                    <a:pt x="2" y="48"/>
                  </a:lnTo>
                  <a:lnTo>
                    <a:pt x="5" y="52"/>
                  </a:lnTo>
                  <a:lnTo>
                    <a:pt x="9" y="56"/>
                  </a:lnTo>
                  <a:lnTo>
                    <a:pt x="20" y="62"/>
                  </a:lnTo>
                  <a:lnTo>
                    <a:pt x="34" y="69"/>
                  </a:lnTo>
                  <a:lnTo>
                    <a:pt x="51" y="74"/>
                  </a:lnTo>
                  <a:lnTo>
                    <a:pt x="70" y="76"/>
                  </a:lnTo>
                  <a:lnTo>
                    <a:pt x="91" y="79"/>
                  </a:lnTo>
                  <a:lnTo>
                    <a:pt x="114" y="80"/>
                  </a:lnTo>
                  <a:lnTo>
                    <a:pt x="114" y="80"/>
                  </a:lnTo>
                  <a:lnTo>
                    <a:pt x="137" y="79"/>
                  </a:lnTo>
                  <a:lnTo>
                    <a:pt x="159" y="76"/>
                  </a:lnTo>
                  <a:lnTo>
                    <a:pt x="178" y="74"/>
                  </a:lnTo>
                  <a:lnTo>
                    <a:pt x="196" y="69"/>
                  </a:lnTo>
                  <a:lnTo>
                    <a:pt x="210" y="62"/>
                  </a:lnTo>
                  <a:lnTo>
                    <a:pt x="220" y="56"/>
                  </a:lnTo>
                  <a:lnTo>
                    <a:pt x="224" y="52"/>
                  </a:lnTo>
                  <a:lnTo>
                    <a:pt x="226" y="48"/>
                  </a:lnTo>
                  <a:lnTo>
                    <a:pt x="229" y="45"/>
                  </a:lnTo>
                  <a:lnTo>
                    <a:pt x="229" y="41"/>
                  </a:lnTo>
                  <a:lnTo>
                    <a:pt x="229" y="41"/>
                  </a:lnTo>
                  <a:lnTo>
                    <a:pt x="229" y="36"/>
                  </a:lnTo>
                  <a:lnTo>
                    <a:pt x="226" y="32"/>
                  </a:lnTo>
                  <a:lnTo>
                    <a:pt x="224" y="28"/>
                  </a:lnTo>
                  <a:lnTo>
                    <a:pt x="220" y="24"/>
                  </a:lnTo>
                  <a:lnTo>
                    <a:pt x="210" y="18"/>
                  </a:lnTo>
                  <a:lnTo>
                    <a:pt x="196" y="11"/>
                  </a:lnTo>
                  <a:lnTo>
                    <a:pt x="178" y="8"/>
                  </a:lnTo>
                  <a:lnTo>
                    <a:pt x="159" y="4"/>
                  </a:lnTo>
                  <a:lnTo>
                    <a:pt x="137" y="1"/>
                  </a:lnTo>
                  <a:lnTo>
                    <a:pt x="1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253">
              <a:extLst>
                <a:ext uri="{FF2B5EF4-FFF2-40B4-BE49-F238E27FC236}">
                  <a16:creationId xmlns:a16="http://schemas.microsoft.com/office/drawing/2014/main" id="{5B0E147F-C961-4548-E92F-85505F435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6" y="1865"/>
              <a:ext cx="114" cy="40"/>
            </a:xfrm>
            <a:custGeom>
              <a:avLst/>
              <a:gdLst>
                <a:gd name="T0" fmla="*/ 113 w 227"/>
                <a:gd name="T1" fmla="*/ 0 h 80"/>
                <a:gd name="T2" fmla="*/ 113 w 227"/>
                <a:gd name="T3" fmla="*/ 0 h 80"/>
                <a:gd name="T4" fmla="*/ 90 w 227"/>
                <a:gd name="T5" fmla="*/ 1 h 80"/>
                <a:gd name="T6" fmla="*/ 69 w 227"/>
                <a:gd name="T7" fmla="*/ 3 h 80"/>
                <a:gd name="T8" fmla="*/ 49 w 227"/>
                <a:gd name="T9" fmla="*/ 6 h 80"/>
                <a:gd name="T10" fmla="*/ 33 w 227"/>
                <a:gd name="T11" fmla="*/ 11 h 80"/>
                <a:gd name="T12" fmla="*/ 19 w 227"/>
                <a:gd name="T13" fmla="*/ 17 h 80"/>
                <a:gd name="T14" fmla="*/ 9 w 227"/>
                <a:gd name="T15" fmla="*/ 24 h 80"/>
                <a:gd name="T16" fmla="*/ 5 w 227"/>
                <a:gd name="T17" fmla="*/ 28 h 80"/>
                <a:gd name="T18" fmla="*/ 1 w 227"/>
                <a:gd name="T19" fmla="*/ 31 h 80"/>
                <a:gd name="T20" fmla="*/ 0 w 227"/>
                <a:gd name="T21" fmla="*/ 35 h 80"/>
                <a:gd name="T22" fmla="*/ 0 w 227"/>
                <a:gd name="T23" fmla="*/ 39 h 80"/>
                <a:gd name="T24" fmla="*/ 0 w 227"/>
                <a:gd name="T25" fmla="*/ 39 h 80"/>
                <a:gd name="T26" fmla="*/ 0 w 227"/>
                <a:gd name="T27" fmla="*/ 44 h 80"/>
                <a:gd name="T28" fmla="*/ 1 w 227"/>
                <a:gd name="T29" fmla="*/ 48 h 80"/>
                <a:gd name="T30" fmla="*/ 5 w 227"/>
                <a:gd name="T31" fmla="*/ 52 h 80"/>
                <a:gd name="T32" fmla="*/ 9 w 227"/>
                <a:gd name="T33" fmla="*/ 56 h 80"/>
                <a:gd name="T34" fmla="*/ 19 w 227"/>
                <a:gd name="T35" fmla="*/ 62 h 80"/>
                <a:gd name="T36" fmla="*/ 33 w 227"/>
                <a:gd name="T37" fmla="*/ 68 h 80"/>
                <a:gd name="T38" fmla="*/ 49 w 227"/>
                <a:gd name="T39" fmla="*/ 72 h 80"/>
                <a:gd name="T40" fmla="*/ 69 w 227"/>
                <a:gd name="T41" fmla="*/ 76 h 80"/>
                <a:gd name="T42" fmla="*/ 90 w 227"/>
                <a:gd name="T43" fmla="*/ 79 h 80"/>
                <a:gd name="T44" fmla="*/ 113 w 227"/>
                <a:gd name="T45" fmla="*/ 80 h 80"/>
                <a:gd name="T46" fmla="*/ 113 w 227"/>
                <a:gd name="T47" fmla="*/ 80 h 80"/>
                <a:gd name="T48" fmla="*/ 136 w 227"/>
                <a:gd name="T49" fmla="*/ 79 h 80"/>
                <a:gd name="T50" fmla="*/ 158 w 227"/>
                <a:gd name="T51" fmla="*/ 76 h 80"/>
                <a:gd name="T52" fmla="*/ 178 w 227"/>
                <a:gd name="T53" fmla="*/ 72 h 80"/>
                <a:gd name="T54" fmla="*/ 194 w 227"/>
                <a:gd name="T55" fmla="*/ 68 h 80"/>
                <a:gd name="T56" fmla="*/ 208 w 227"/>
                <a:gd name="T57" fmla="*/ 62 h 80"/>
                <a:gd name="T58" fmla="*/ 219 w 227"/>
                <a:gd name="T59" fmla="*/ 56 h 80"/>
                <a:gd name="T60" fmla="*/ 222 w 227"/>
                <a:gd name="T61" fmla="*/ 52 h 80"/>
                <a:gd name="T62" fmla="*/ 225 w 227"/>
                <a:gd name="T63" fmla="*/ 48 h 80"/>
                <a:gd name="T64" fmla="*/ 227 w 227"/>
                <a:gd name="T65" fmla="*/ 44 h 80"/>
                <a:gd name="T66" fmla="*/ 227 w 227"/>
                <a:gd name="T67" fmla="*/ 39 h 80"/>
                <a:gd name="T68" fmla="*/ 227 w 227"/>
                <a:gd name="T69" fmla="*/ 39 h 80"/>
                <a:gd name="T70" fmla="*/ 227 w 227"/>
                <a:gd name="T71" fmla="*/ 35 h 80"/>
                <a:gd name="T72" fmla="*/ 225 w 227"/>
                <a:gd name="T73" fmla="*/ 31 h 80"/>
                <a:gd name="T74" fmla="*/ 222 w 227"/>
                <a:gd name="T75" fmla="*/ 28 h 80"/>
                <a:gd name="T76" fmla="*/ 219 w 227"/>
                <a:gd name="T77" fmla="*/ 24 h 80"/>
                <a:gd name="T78" fmla="*/ 208 w 227"/>
                <a:gd name="T79" fmla="*/ 17 h 80"/>
                <a:gd name="T80" fmla="*/ 194 w 227"/>
                <a:gd name="T81" fmla="*/ 11 h 80"/>
                <a:gd name="T82" fmla="*/ 178 w 227"/>
                <a:gd name="T83" fmla="*/ 6 h 80"/>
                <a:gd name="T84" fmla="*/ 158 w 227"/>
                <a:gd name="T85" fmla="*/ 3 h 80"/>
                <a:gd name="T86" fmla="*/ 136 w 227"/>
                <a:gd name="T87" fmla="*/ 1 h 80"/>
                <a:gd name="T88" fmla="*/ 113 w 227"/>
                <a:gd name="T8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7" h="80">
                  <a:moveTo>
                    <a:pt x="113" y="0"/>
                  </a:moveTo>
                  <a:lnTo>
                    <a:pt x="113" y="0"/>
                  </a:lnTo>
                  <a:lnTo>
                    <a:pt x="90" y="1"/>
                  </a:lnTo>
                  <a:lnTo>
                    <a:pt x="69" y="3"/>
                  </a:lnTo>
                  <a:lnTo>
                    <a:pt x="49" y="6"/>
                  </a:lnTo>
                  <a:lnTo>
                    <a:pt x="33" y="11"/>
                  </a:lnTo>
                  <a:lnTo>
                    <a:pt x="19" y="17"/>
                  </a:lnTo>
                  <a:lnTo>
                    <a:pt x="9" y="24"/>
                  </a:lnTo>
                  <a:lnTo>
                    <a:pt x="5" y="28"/>
                  </a:lnTo>
                  <a:lnTo>
                    <a:pt x="1" y="31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5" y="52"/>
                  </a:lnTo>
                  <a:lnTo>
                    <a:pt x="9" y="56"/>
                  </a:lnTo>
                  <a:lnTo>
                    <a:pt x="19" y="62"/>
                  </a:lnTo>
                  <a:lnTo>
                    <a:pt x="33" y="68"/>
                  </a:lnTo>
                  <a:lnTo>
                    <a:pt x="49" y="72"/>
                  </a:lnTo>
                  <a:lnTo>
                    <a:pt x="69" y="76"/>
                  </a:lnTo>
                  <a:lnTo>
                    <a:pt x="90" y="79"/>
                  </a:lnTo>
                  <a:lnTo>
                    <a:pt x="113" y="80"/>
                  </a:lnTo>
                  <a:lnTo>
                    <a:pt x="113" y="80"/>
                  </a:lnTo>
                  <a:lnTo>
                    <a:pt x="136" y="79"/>
                  </a:lnTo>
                  <a:lnTo>
                    <a:pt x="158" y="76"/>
                  </a:lnTo>
                  <a:lnTo>
                    <a:pt x="178" y="72"/>
                  </a:lnTo>
                  <a:lnTo>
                    <a:pt x="194" y="68"/>
                  </a:lnTo>
                  <a:lnTo>
                    <a:pt x="208" y="62"/>
                  </a:lnTo>
                  <a:lnTo>
                    <a:pt x="219" y="56"/>
                  </a:lnTo>
                  <a:lnTo>
                    <a:pt x="222" y="52"/>
                  </a:lnTo>
                  <a:lnTo>
                    <a:pt x="225" y="48"/>
                  </a:lnTo>
                  <a:lnTo>
                    <a:pt x="227" y="44"/>
                  </a:lnTo>
                  <a:lnTo>
                    <a:pt x="227" y="39"/>
                  </a:lnTo>
                  <a:lnTo>
                    <a:pt x="227" y="39"/>
                  </a:lnTo>
                  <a:lnTo>
                    <a:pt x="227" y="35"/>
                  </a:lnTo>
                  <a:lnTo>
                    <a:pt x="225" y="31"/>
                  </a:lnTo>
                  <a:lnTo>
                    <a:pt x="222" y="28"/>
                  </a:lnTo>
                  <a:lnTo>
                    <a:pt x="219" y="24"/>
                  </a:lnTo>
                  <a:lnTo>
                    <a:pt x="208" y="17"/>
                  </a:lnTo>
                  <a:lnTo>
                    <a:pt x="194" y="11"/>
                  </a:lnTo>
                  <a:lnTo>
                    <a:pt x="178" y="6"/>
                  </a:lnTo>
                  <a:lnTo>
                    <a:pt x="158" y="3"/>
                  </a:lnTo>
                  <a:lnTo>
                    <a:pt x="136" y="1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254">
              <a:extLst>
                <a:ext uri="{FF2B5EF4-FFF2-40B4-BE49-F238E27FC236}">
                  <a16:creationId xmlns:a16="http://schemas.microsoft.com/office/drawing/2014/main" id="{86AAA025-AD1F-A53C-33AC-3A6685D67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6" y="1865"/>
              <a:ext cx="114" cy="40"/>
            </a:xfrm>
            <a:custGeom>
              <a:avLst/>
              <a:gdLst>
                <a:gd name="T0" fmla="*/ 113 w 227"/>
                <a:gd name="T1" fmla="*/ 0 h 80"/>
                <a:gd name="T2" fmla="*/ 113 w 227"/>
                <a:gd name="T3" fmla="*/ 0 h 80"/>
                <a:gd name="T4" fmla="*/ 90 w 227"/>
                <a:gd name="T5" fmla="*/ 1 h 80"/>
                <a:gd name="T6" fmla="*/ 69 w 227"/>
                <a:gd name="T7" fmla="*/ 3 h 80"/>
                <a:gd name="T8" fmla="*/ 49 w 227"/>
                <a:gd name="T9" fmla="*/ 6 h 80"/>
                <a:gd name="T10" fmla="*/ 33 w 227"/>
                <a:gd name="T11" fmla="*/ 11 h 80"/>
                <a:gd name="T12" fmla="*/ 19 w 227"/>
                <a:gd name="T13" fmla="*/ 17 h 80"/>
                <a:gd name="T14" fmla="*/ 9 w 227"/>
                <a:gd name="T15" fmla="*/ 24 h 80"/>
                <a:gd name="T16" fmla="*/ 5 w 227"/>
                <a:gd name="T17" fmla="*/ 28 h 80"/>
                <a:gd name="T18" fmla="*/ 1 w 227"/>
                <a:gd name="T19" fmla="*/ 31 h 80"/>
                <a:gd name="T20" fmla="*/ 0 w 227"/>
                <a:gd name="T21" fmla="*/ 35 h 80"/>
                <a:gd name="T22" fmla="*/ 0 w 227"/>
                <a:gd name="T23" fmla="*/ 39 h 80"/>
                <a:gd name="T24" fmla="*/ 0 w 227"/>
                <a:gd name="T25" fmla="*/ 39 h 80"/>
                <a:gd name="T26" fmla="*/ 0 w 227"/>
                <a:gd name="T27" fmla="*/ 44 h 80"/>
                <a:gd name="T28" fmla="*/ 1 w 227"/>
                <a:gd name="T29" fmla="*/ 48 h 80"/>
                <a:gd name="T30" fmla="*/ 5 w 227"/>
                <a:gd name="T31" fmla="*/ 52 h 80"/>
                <a:gd name="T32" fmla="*/ 9 w 227"/>
                <a:gd name="T33" fmla="*/ 56 h 80"/>
                <a:gd name="T34" fmla="*/ 19 w 227"/>
                <a:gd name="T35" fmla="*/ 62 h 80"/>
                <a:gd name="T36" fmla="*/ 33 w 227"/>
                <a:gd name="T37" fmla="*/ 68 h 80"/>
                <a:gd name="T38" fmla="*/ 49 w 227"/>
                <a:gd name="T39" fmla="*/ 72 h 80"/>
                <a:gd name="T40" fmla="*/ 69 w 227"/>
                <a:gd name="T41" fmla="*/ 76 h 80"/>
                <a:gd name="T42" fmla="*/ 90 w 227"/>
                <a:gd name="T43" fmla="*/ 79 h 80"/>
                <a:gd name="T44" fmla="*/ 113 w 227"/>
                <a:gd name="T45" fmla="*/ 80 h 80"/>
                <a:gd name="T46" fmla="*/ 113 w 227"/>
                <a:gd name="T47" fmla="*/ 80 h 80"/>
                <a:gd name="T48" fmla="*/ 136 w 227"/>
                <a:gd name="T49" fmla="*/ 79 h 80"/>
                <a:gd name="T50" fmla="*/ 158 w 227"/>
                <a:gd name="T51" fmla="*/ 76 h 80"/>
                <a:gd name="T52" fmla="*/ 178 w 227"/>
                <a:gd name="T53" fmla="*/ 72 h 80"/>
                <a:gd name="T54" fmla="*/ 194 w 227"/>
                <a:gd name="T55" fmla="*/ 68 h 80"/>
                <a:gd name="T56" fmla="*/ 208 w 227"/>
                <a:gd name="T57" fmla="*/ 62 h 80"/>
                <a:gd name="T58" fmla="*/ 219 w 227"/>
                <a:gd name="T59" fmla="*/ 56 h 80"/>
                <a:gd name="T60" fmla="*/ 222 w 227"/>
                <a:gd name="T61" fmla="*/ 52 h 80"/>
                <a:gd name="T62" fmla="*/ 225 w 227"/>
                <a:gd name="T63" fmla="*/ 48 h 80"/>
                <a:gd name="T64" fmla="*/ 227 w 227"/>
                <a:gd name="T65" fmla="*/ 44 h 80"/>
                <a:gd name="T66" fmla="*/ 227 w 227"/>
                <a:gd name="T67" fmla="*/ 39 h 80"/>
                <a:gd name="T68" fmla="*/ 227 w 227"/>
                <a:gd name="T69" fmla="*/ 39 h 80"/>
                <a:gd name="T70" fmla="*/ 227 w 227"/>
                <a:gd name="T71" fmla="*/ 35 h 80"/>
                <a:gd name="T72" fmla="*/ 225 w 227"/>
                <a:gd name="T73" fmla="*/ 31 h 80"/>
                <a:gd name="T74" fmla="*/ 222 w 227"/>
                <a:gd name="T75" fmla="*/ 28 h 80"/>
                <a:gd name="T76" fmla="*/ 219 w 227"/>
                <a:gd name="T77" fmla="*/ 24 h 80"/>
                <a:gd name="T78" fmla="*/ 208 w 227"/>
                <a:gd name="T79" fmla="*/ 17 h 80"/>
                <a:gd name="T80" fmla="*/ 194 w 227"/>
                <a:gd name="T81" fmla="*/ 11 h 80"/>
                <a:gd name="T82" fmla="*/ 178 w 227"/>
                <a:gd name="T83" fmla="*/ 6 h 80"/>
                <a:gd name="T84" fmla="*/ 158 w 227"/>
                <a:gd name="T85" fmla="*/ 3 h 80"/>
                <a:gd name="T86" fmla="*/ 136 w 227"/>
                <a:gd name="T87" fmla="*/ 1 h 80"/>
                <a:gd name="T88" fmla="*/ 113 w 227"/>
                <a:gd name="T8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7" h="80">
                  <a:moveTo>
                    <a:pt x="113" y="0"/>
                  </a:moveTo>
                  <a:lnTo>
                    <a:pt x="113" y="0"/>
                  </a:lnTo>
                  <a:lnTo>
                    <a:pt x="90" y="1"/>
                  </a:lnTo>
                  <a:lnTo>
                    <a:pt x="69" y="3"/>
                  </a:lnTo>
                  <a:lnTo>
                    <a:pt x="49" y="6"/>
                  </a:lnTo>
                  <a:lnTo>
                    <a:pt x="33" y="11"/>
                  </a:lnTo>
                  <a:lnTo>
                    <a:pt x="19" y="17"/>
                  </a:lnTo>
                  <a:lnTo>
                    <a:pt x="9" y="24"/>
                  </a:lnTo>
                  <a:lnTo>
                    <a:pt x="5" y="28"/>
                  </a:lnTo>
                  <a:lnTo>
                    <a:pt x="1" y="31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5" y="52"/>
                  </a:lnTo>
                  <a:lnTo>
                    <a:pt x="9" y="56"/>
                  </a:lnTo>
                  <a:lnTo>
                    <a:pt x="19" y="62"/>
                  </a:lnTo>
                  <a:lnTo>
                    <a:pt x="33" y="68"/>
                  </a:lnTo>
                  <a:lnTo>
                    <a:pt x="49" y="72"/>
                  </a:lnTo>
                  <a:lnTo>
                    <a:pt x="69" y="76"/>
                  </a:lnTo>
                  <a:lnTo>
                    <a:pt x="90" y="79"/>
                  </a:lnTo>
                  <a:lnTo>
                    <a:pt x="113" y="80"/>
                  </a:lnTo>
                  <a:lnTo>
                    <a:pt x="113" y="80"/>
                  </a:lnTo>
                  <a:lnTo>
                    <a:pt x="136" y="79"/>
                  </a:lnTo>
                  <a:lnTo>
                    <a:pt x="158" y="76"/>
                  </a:lnTo>
                  <a:lnTo>
                    <a:pt x="178" y="72"/>
                  </a:lnTo>
                  <a:lnTo>
                    <a:pt x="194" y="68"/>
                  </a:lnTo>
                  <a:lnTo>
                    <a:pt x="208" y="62"/>
                  </a:lnTo>
                  <a:lnTo>
                    <a:pt x="219" y="56"/>
                  </a:lnTo>
                  <a:lnTo>
                    <a:pt x="222" y="52"/>
                  </a:lnTo>
                  <a:lnTo>
                    <a:pt x="225" y="48"/>
                  </a:lnTo>
                  <a:lnTo>
                    <a:pt x="227" y="44"/>
                  </a:lnTo>
                  <a:lnTo>
                    <a:pt x="227" y="39"/>
                  </a:lnTo>
                  <a:lnTo>
                    <a:pt x="227" y="39"/>
                  </a:lnTo>
                  <a:lnTo>
                    <a:pt x="227" y="35"/>
                  </a:lnTo>
                  <a:lnTo>
                    <a:pt x="225" y="31"/>
                  </a:lnTo>
                  <a:lnTo>
                    <a:pt x="222" y="28"/>
                  </a:lnTo>
                  <a:lnTo>
                    <a:pt x="219" y="24"/>
                  </a:lnTo>
                  <a:lnTo>
                    <a:pt x="208" y="17"/>
                  </a:lnTo>
                  <a:lnTo>
                    <a:pt x="194" y="11"/>
                  </a:lnTo>
                  <a:lnTo>
                    <a:pt x="178" y="6"/>
                  </a:lnTo>
                  <a:lnTo>
                    <a:pt x="158" y="3"/>
                  </a:lnTo>
                  <a:lnTo>
                    <a:pt x="136" y="1"/>
                  </a:lnTo>
                  <a:lnTo>
                    <a:pt x="1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255">
              <a:extLst>
                <a:ext uri="{FF2B5EF4-FFF2-40B4-BE49-F238E27FC236}">
                  <a16:creationId xmlns:a16="http://schemas.microsoft.com/office/drawing/2014/main" id="{97A193D5-EED8-179B-9BB6-488190D3C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9" y="1855"/>
              <a:ext cx="114" cy="41"/>
            </a:xfrm>
            <a:custGeom>
              <a:avLst/>
              <a:gdLst>
                <a:gd name="T0" fmla="*/ 141 w 227"/>
                <a:gd name="T1" fmla="*/ 0 h 83"/>
                <a:gd name="T2" fmla="*/ 141 w 227"/>
                <a:gd name="T3" fmla="*/ 0 h 83"/>
                <a:gd name="T4" fmla="*/ 126 w 227"/>
                <a:gd name="T5" fmla="*/ 0 h 83"/>
                <a:gd name="T6" fmla="*/ 109 w 227"/>
                <a:gd name="T7" fmla="*/ 1 h 83"/>
                <a:gd name="T8" fmla="*/ 109 w 227"/>
                <a:gd name="T9" fmla="*/ 1 h 83"/>
                <a:gd name="T10" fmla="*/ 86 w 227"/>
                <a:gd name="T11" fmla="*/ 4 h 83"/>
                <a:gd name="T12" fmla="*/ 65 w 227"/>
                <a:gd name="T13" fmla="*/ 9 h 83"/>
                <a:gd name="T14" fmla="*/ 47 w 227"/>
                <a:gd name="T15" fmla="*/ 14 h 83"/>
                <a:gd name="T16" fmla="*/ 30 w 227"/>
                <a:gd name="T17" fmla="*/ 20 h 83"/>
                <a:gd name="T18" fmla="*/ 16 w 227"/>
                <a:gd name="T19" fmla="*/ 28 h 83"/>
                <a:gd name="T20" fmla="*/ 7 w 227"/>
                <a:gd name="T21" fmla="*/ 36 h 83"/>
                <a:gd name="T22" fmla="*/ 4 w 227"/>
                <a:gd name="T23" fmla="*/ 39 h 83"/>
                <a:gd name="T24" fmla="*/ 1 w 227"/>
                <a:gd name="T25" fmla="*/ 45 h 83"/>
                <a:gd name="T26" fmla="*/ 0 w 227"/>
                <a:gd name="T27" fmla="*/ 48 h 83"/>
                <a:gd name="T28" fmla="*/ 0 w 227"/>
                <a:gd name="T29" fmla="*/ 52 h 83"/>
                <a:gd name="T30" fmla="*/ 0 w 227"/>
                <a:gd name="T31" fmla="*/ 52 h 83"/>
                <a:gd name="T32" fmla="*/ 0 w 227"/>
                <a:gd name="T33" fmla="*/ 56 h 83"/>
                <a:gd name="T34" fmla="*/ 2 w 227"/>
                <a:gd name="T35" fmla="*/ 59 h 83"/>
                <a:gd name="T36" fmla="*/ 7 w 227"/>
                <a:gd name="T37" fmla="*/ 65 h 83"/>
                <a:gd name="T38" fmla="*/ 15 w 227"/>
                <a:gd name="T39" fmla="*/ 70 h 83"/>
                <a:gd name="T40" fmla="*/ 25 w 227"/>
                <a:gd name="T41" fmla="*/ 74 h 83"/>
                <a:gd name="T42" fmla="*/ 38 w 227"/>
                <a:gd name="T43" fmla="*/ 78 h 83"/>
                <a:gd name="T44" fmla="*/ 52 w 227"/>
                <a:gd name="T45" fmla="*/ 80 h 83"/>
                <a:gd name="T46" fmla="*/ 68 w 227"/>
                <a:gd name="T47" fmla="*/ 82 h 83"/>
                <a:gd name="T48" fmla="*/ 85 w 227"/>
                <a:gd name="T49" fmla="*/ 83 h 83"/>
                <a:gd name="T50" fmla="*/ 85 w 227"/>
                <a:gd name="T51" fmla="*/ 83 h 83"/>
                <a:gd name="T52" fmla="*/ 101 w 227"/>
                <a:gd name="T53" fmla="*/ 82 h 83"/>
                <a:gd name="T54" fmla="*/ 117 w 227"/>
                <a:gd name="T55" fmla="*/ 80 h 83"/>
                <a:gd name="T56" fmla="*/ 117 w 227"/>
                <a:gd name="T57" fmla="*/ 80 h 83"/>
                <a:gd name="T58" fmla="*/ 140 w 227"/>
                <a:gd name="T59" fmla="*/ 78 h 83"/>
                <a:gd name="T60" fmla="*/ 161 w 227"/>
                <a:gd name="T61" fmla="*/ 73 h 83"/>
                <a:gd name="T62" fmla="*/ 180 w 227"/>
                <a:gd name="T63" fmla="*/ 67 h 83"/>
                <a:gd name="T64" fmla="*/ 197 w 227"/>
                <a:gd name="T65" fmla="*/ 61 h 83"/>
                <a:gd name="T66" fmla="*/ 210 w 227"/>
                <a:gd name="T67" fmla="*/ 53 h 83"/>
                <a:gd name="T68" fmla="*/ 220 w 227"/>
                <a:gd name="T69" fmla="*/ 46 h 83"/>
                <a:gd name="T70" fmla="*/ 222 w 227"/>
                <a:gd name="T71" fmla="*/ 42 h 83"/>
                <a:gd name="T72" fmla="*/ 225 w 227"/>
                <a:gd name="T73" fmla="*/ 38 h 83"/>
                <a:gd name="T74" fmla="*/ 226 w 227"/>
                <a:gd name="T75" fmla="*/ 33 h 83"/>
                <a:gd name="T76" fmla="*/ 227 w 227"/>
                <a:gd name="T77" fmla="*/ 29 h 83"/>
                <a:gd name="T78" fmla="*/ 227 w 227"/>
                <a:gd name="T79" fmla="*/ 29 h 83"/>
                <a:gd name="T80" fmla="*/ 226 w 227"/>
                <a:gd name="T81" fmla="*/ 27 h 83"/>
                <a:gd name="T82" fmla="*/ 225 w 227"/>
                <a:gd name="T83" fmla="*/ 23 h 83"/>
                <a:gd name="T84" fmla="*/ 220 w 227"/>
                <a:gd name="T85" fmla="*/ 18 h 83"/>
                <a:gd name="T86" fmla="*/ 211 w 227"/>
                <a:gd name="T87" fmla="*/ 13 h 83"/>
                <a:gd name="T88" fmla="*/ 201 w 227"/>
                <a:gd name="T89" fmla="*/ 8 h 83"/>
                <a:gd name="T90" fmla="*/ 189 w 227"/>
                <a:gd name="T91" fmla="*/ 4 h 83"/>
                <a:gd name="T92" fmla="*/ 174 w 227"/>
                <a:gd name="T93" fmla="*/ 1 h 83"/>
                <a:gd name="T94" fmla="*/ 159 w 227"/>
                <a:gd name="T95" fmla="*/ 0 h 83"/>
                <a:gd name="T96" fmla="*/ 141 w 227"/>
                <a:gd name="T9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7" h="83">
                  <a:moveTo>
                    <a:pt x="141" y="0"/>
                  </a:moveTo>
                  <a:lnTo>
                    <a:pt x="141" y="0"/>
                  </a:lnTo>
                  <a:lnTo>
                    <a:pt x="126" y="0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86" y="4"/>
                  </a:lnTo>
                  <a:lnTo>
                    <a:pt x="65" y="9"/>
                  </a:lnTo>
                  <a:lnTo>
                    <a:pt x="47" y="14"/>
                  </a:lnTo>
                  <a:lnTo>
                    <a:pt x="30" y="20"/>
                  </a:lnTo>
                  <a:lnTo>
                    <a:pt x="16" y="28"/>
                  </a:lnTo>
                  <a:lnTo>
                    <a:pt x="7" y="36"/>
                  </a:lnTo>
                  <a:lnTo>
                    <a:pt x="4" y="39"/>
                  </a:lnTo>
                  <a:lnTo>
                    <a:pt x="1" y="45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2" y="59"/>
                  </a:lnTo>
                  <a:lnTo>
                    <a:pt x="7" y="65"/>
                  </a:lnTo>
                  <a:lnTo>
                    <a:pt x="15" y="70"/>
                  </a:lnTo>
                  <a:lnTo>
                    <a:pt x="25" y="74"/>
                  </a:lnTo>
                  <a:lnTo>
                    <a:pt x="38" y="78"/>
                  </a:lnTo>
                  <a:lnTo>
                    <a:pt x="52" y="80"/>
                  </a:lnTo>
                  <a:lnTo>
                    <a:pt x="68" y="82"/>
                  </a:lnTo>
                  <a:lnTo>
                    <a:pt x="85" y="83"/>
                  </a:lnTo>
                  <a:lnTo>
                    <a:pt x="85" y="83"/>
                  </a:lnTo>
                  <a:lnTo>
                    <a:pt x="101" y="82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40" y="78"/>
                  </a:lnTo>
                  <a:lnTo>
                    <a:pt x="161" y="73"/>
                  </a:lnTo>
                  <a:lnTo>
                    <a:pt x="180" y="67"/>
                  </a:lnTo>
                  <a:lnTo>
                    <a:pt x="197" y="61"/>
                  </a:lnTo>
                  <a:lnTo>
                    <a:pt x="210" y="53"/>
                  </a:lnTo>
                  <a:lnTo>
                    <a:pt x="220" y="46"/>
                  </a:lnTo>
                  <a:lnTo>
                    <a:pt x="222" y="42"/>
                  </a:lnTo>
                  <a:lnTo>
                    <a:pt x="225" y="38"/>
                  </a:lnTo>
                  <a:lnTo>
                    <a:pt x="226" y="33"/>
                  </a:lnTo>
                  <a:lnTo>
                    <a:pt x="227" y="29"/>
                  </a:lnTo>
                  <a:lnTo>
                    <a:pt x="227" y="29"/>
                  </a:lnTo>
                  <a:lnTo>
                    <a:pt x="226" y="27"/>
                  </a:lnTo>
                  <a:lnTo>
                    <a:pt x="225" y="23"/>
                  </a:lnTo>
                  <a:lnTo>
                    <a:pt x="220" y="18"/>
                  </a:lnTo>
                  <a:lnTo>
                    <a:pt x="211" y="13"/>
                  </a:lnTo>
                  <a:lnTo>
                    <a:pt x="201" y="8"/>
                  </a:lnTo>
                  <a:lnTo>
                    <a:pt x="189" y="4"/>
                  </a:lnTo>
                  <a:lnTo>
                    <a:pt x="174" y="1"/>
                  </a:lnTo>
                  <a:lnTo>
                    <a:pt x="159" y="0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256">
              <a:extLst>
                <a:ext uri="{FF2B5EF4-FFF2-40B4-BE49-F238E27FC236}">
                  <a16:creationId xmlns:a16="http://schemas.microsoft.com/office/drawing/2014/main" id="{B17F6A8B-1C89-A31F-0F42-6ACA063BB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9" y="1855"/>
              <a:ext cx="114" cy="41"/>
            </a:xfrm>
            <a:custGeom>
              <a:avLst/>
              <a:gdLst>
                <a:gd name="T0" fmla="*/ 141 w 227"/>
                <a:gd name="T1" fmla="*/ 0 h 83"/>
                <a:gd name="T2" fmla="*/ 141 w 227"/>
                <a:gd name="T3" fmla="*/ 0 h 83"/>
                <a:gd name="T4" fmla="*/ 126 w 227"/>
                <a:gd name="T5" fmla="*/ 0 h 83"/>
                <a:gd name="T6" fmla="*/ 109 w 227"/>
                <a:gd name="T7" fmla="*/ 1 h 83"/>
                <a:gd name="T8" fmla="*/ 109 w 227"/>
                <a:gd name="T9" fmla="*/ 1 h 83"/>
                <a:gd name="T10" fmla="*/ 86 w 227"/>
                <a:gd name="T11" fmla="*/ 4 h 83"/>
                <a:gd name="T12" fmla="*/ 65 w 227"/>
                <a:gd name="T13" fmla="*/ 9 h 83"/>
                <a:gd name="T14" fmla="*/ 47 w 227"/>
                <a:gd name="T15" fmla="*/ 14 h 83"/>
                <a:gd name="T16" fmla="*/ 30 w 227"/>
                <a:gd name="T17" fmla="*/ 20 h 83"/>
                <a:gd name="T18" fmla="*/ 16 w 227"/>
                <a:gd name="T19" fmla="*/ 28 h 83"/>
                <a:gd name="T20" fmla="*/ 7 w 227"/>
                <a:gd name="T21" fmla="*/ 36 h 83"/>
                <a:gd name="T22" fmla="*/ 4 w 227"/>
                <a:gd name="T23" fmla="*/ 39 h 83"/>
                <a:gd name="T24" fmla="*/ 1 w 227"/>
                <a:gd name="T25" fmla="*/ 45 h 83"/>
                <a:gd name="T26" fmla="*/ 0 w 227"/>
                <a:gd name="T27" fmla="*/ 48 h 83"/>
                <a:gd name="T28" fmla="*/ 0 w 227"/>
                <a:gd name="T29" fmla="*/ 52 h 83"/>
                <a:gd name="T30" fmla="*/ 0 w 227"/>
                <a:gd name="T31" fmla="*/ 52 h 83"/>
                <a:gd name="T32" fmla="*/ 0 w 227"/>
                <a:gd name="T33" fmla="*/ 56 h 83"/>
                <a:gd name="T34" fmla="*/ 2 w 227"/>
                <a:gd name="T35" fmla="*/ 59 h 83"/>
                <a:gd name="T36" fmla="*/ 7 w 227"/>
                <a:gd name="T37" fmla="*/ 65 h 83"/>
                <a:gd name="T38" fmla="*/ 15 w 227"/>
                <a:gd name="T39" fmla="*/ 70 h 83"/>
                <a:gd name="T40" fmla="*/ 25 w 227"/>
                <a:gd name="T41" fmla="*/ 74 h 83"/>
                <a:gd name="T42" fmla="*/ 38 w 227"/>
                <a:gd name="T43" fmla="*/ 78 h 83"/>
                <a:gd name="T44" fmla="*/ 52 w 227"/>
                <a:gd name="T45" fmla="*/ 80 h 83"/>
                <a:gd name="T46" fmla="*/ 68 w 227"/>
                <a:gd name="T47" fmla="*/ 82 h 83"/>
                <a:gd name="T48" fmla="*/ 85 w 227"/>
                <a:gd name="T49" fmla="*/ 83 h 83"/>
                <a:gd name="T50" fmla="*/ 85 w 227"/>
                <a:gd name="T51" fmla="*/ 83 h 83"/>
                <a:gd name="T52" fmla="*/ 101 w 227"/>
                <a:gd name="T53" fmla="*/ 82 h 83"/>
                <a:gd name="T54" fmla="*/ 117 w 227"/>
                <a:gd name="T55" fmla="*/ 80 h 83"/>
                <a:gd name="T56" fmla="*/ 117 w 227"/>
                <a:gd name="T57" fmla="*/ 80 h 83"/>
                <a:gd name="T58" fmla="*/ 140 w 227"/>
                <a:gd name="T59" fmla="*/ 78 h 83"/>
                <a:gd name="T60" fmla="*/ 161 w 227"/>
                <a:gd name="T61" fmla="*/ 73 h 83"/>
                <a:gd name="T62" fmla="*/ 180 w 227"/>
                <a:gd name="T63" fmla="*/ 67 h 83"/>
                <a:gd name="T64" fmla="*/ 197 w 227"/>
                <a:gd name="T65" fmla="*/ 61 h 83"/>
                <a:gd name="T66" fmla="*/ 210 w 227"/>
                <a:gd name="T67" fmla="*/ 53 h 83"/>
                <a:gd name="T68" fmla="*/ 220 w 227"/>
                <a:gd name="T69" fmla="*/ 46 h 83"/>
                <a:gd name="T70" fmla="*/ 222 w 227"/>
                <a:gd name="T71" fmla="*/ 42 h 83"/>
                <a:gd name="T72" fmla="*/ 225 w 227"/>
                <a:gd name="T73" fmla="*/ 38 h 83"/>
                <a:gd name="T74" fmla="*/ 226 w 227"/>
                <a:gd name="T75" fmla="*/ 33 h 83"/>
                <a:gd name="T76" fmla="*/ 227 w 227"/>
                <a:gd name="T77" fmla="*/ 29 h 83"/>
                <a:gd name="T78" fmla="*/ 227 w 227"/>
                <a:gd name="T79" fmla="*/ 29 h 83"/>
                <a:gd name="T80" fmla="*/ 226 w 227"/>
                <a:gd name="T81" fmla="*/ 27 h 83"/>
                <a:gd name="T82" fmla="*/ 225 w 227"/>
                <a:gd name="T83" fmla="*/ 23 h 83"/>
                <a:gd name="T84" fmla="*/ 220 w 227"/>
                <a:gd name="T85" fmla="*/ 18 h 83"/>
                <a:gd name="T86" fmla="*/ 211 w 227"/>
                <a:gd name="T87" fmla="*/ 13 h 83"/>
                <a:gd name="T88" fmla="*/ 201 w 227"/>
                <a:gd name="T89" fmla="*/ 8 h 83"/>
                <a:gd name="T90" fmla="*/ 189 w 227"/>
                <a:gd name="T91" fmla="*/ 4 h 83"/>
                <a:gd name="T92" fmla="*/ 174 w 227"/>
                <a:gd name="T93" fmla="*/ 1 h 83"/>
                <a:gd name="T94" fmla="*/ 159 w 227"/>
                <a:gd name="T95" fmla="*/ 0 h 83"/>
                <a:gd name="T96" fmla="*/ 141 w 227"/>
                <a:gd name="T9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7" h="83">
                  <a:moveTo>
                    <a:pt x="141" y="0"/>
                  </a:moveTo>
                  <a:lnTo>
                    <a:pt x="141" y="0"/>
                  </a:lnTo>
                  <a:lnTo>
                    <a:pt x="126" y="0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86" y="4"/>
                  </a:lnTo>
                  <a:lnTo>
                    <a:pt x="65" y="9"/>
                  </a:lnTo>
                  <a:lnTo>
                    <a:pt x="47" y="14"/>
                  </a:lnTo>
                  <a:lnTo>
                    <a:pt x="30" y="20"/>
                  </a:lnTo>
                  <a:lnTo>
                    <a:pt x="16" y="28"/>
                  </a:lnTo>
                  <a:lnTo>
                    <a:pt x="7" y="36"/>
                  </a:lnTo>
                  <a:lnTo>
                    <a:pt x="4" y="39"/>
                  </a:lnTo>
                  <a:lnTo>
                    <a:pt x="1" y="45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2" y="59"/>
                  </a:lnTo>
                  <a:lnTo>
                    <a:pt x="7" y="65"/>
                  </a:lnTo>
                  <a:lnTo>
                    <a:pt x="15" y="70"/>
                  </a:lnTo>
                  <a:lnTo>
                    <a:pt x="25" y="74"/>
                  </a:lnTo>
                  <a:lnTo>
                    <a:pt x="38" y="78"/>
                  </a:lnTo>
                  <a:lnTo>
                    <a:pt x="52" y="80"/>
                  </a:lnTo>
                  <a:lnTo>
                    <a:pt x="68" y="82"/>
                  </a:lnTo>
                  <a:lnTo>
                    <a:pt x="85" y="83"/>
                  </a:lnTo>
                  <a:lnTo>
                    <a:pt x="85" y="83"/>
                  </a:lnTo>
                  <a:lnTo>
                    <a:pt x="101" y="82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40" y="78"/>
                  </a:lnTo>
                  <a:lnTo>
                    <a:pt x="161" y="73"/>
                  </a:lnTo>
                  <a:lnTo>
                    <a:pt x="180" y="67"/>
                  </a:lnTo>
                  <a:lnTo>
                    <a:pt x="197" y="61"/>
                  </a:lnTo>
                  <a:lnTo>
                    <a:pt x="210" y="53"/>
                  </a:lnTo>
                  <a:lnTo>
                    <a:pt x="220" y="46"/>
                  </a:lnTo>
                  <a:lnTo>
                    <a:pt x="222" y="42"/>
                  </a:lnTo>
                  <a:lnTo>
                    <a:pt x="225" y="38"/>
                  </a:lnTo>
                  <a:lnTo>
                    <a:pt x="226" y="33"/>
                  </a:lnTo>
                  <a:lnTo>
                    <a:pt x="227" y="29"/>
                  </a:lnTo>
                  <a:lnTo>
                    <a:pt x="227" y="29"/>
                  </a:lnTo>
                  <a:lnTo>
                    <a:pt x="226" y="27"/>
                  </a:lnTo>
                  <a:lnTo>
                    <a:pt x="225" y="23"/>
                  </a:lnTo>
                  <a:lnTo>
                    <a:pt x="220" y="18"/>
                  </a:lnTo>
                  <a:lnTo>
                    <a:pt x="211" y="13"/>
                  </a:lnTo>
                  <a:lnTo>
                    <a:pt x="201" y="8"/>
                  </a:lnTo>
                  <a:lnTo>
                    <a:pt x="189" y="4"/>
                  </a:lnTo>
                  <a:lnTo>
                    <a:pt x="174" y="1"/>
                  </a:lnTo>
                  <a:lnTo>
                    <a:pt x="159" y="0"/>
                  </a:lnTo>
                  <a:lnTo>
                    <a:pt x="1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54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FFC0E-0DFD-F226-519A-6DC8F80CC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2102E378-36D8-06D1-810A-EA715CED38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49325" y="0"/>
            <a:ext cx="10293350" cy="6858000"/>
            <a:chOff x="598" y="0"/>
            <a:chExt cx="6484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562BD9E-9ED9-1C36-72CA-77531AE98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50"/>
              <a:ext cx="853" cy="1007"/>
            </a:xfrm>
            <a:custGeom>
              <a:avLst/>
              <a:gdLst>
                <a:gd name="T0" fmla="*/ 1305 w 1707"/>
                <a:gd name="T1" fmla="*/ 1418 h 2014"/>
                <a:gd name="T2" fmla="*/ 1192 w 1707"/>
                <a:gd name="T3" fmla="*/ 1584 h 2014"/>
                <a:gd name="T4" fmla="*/ 1134 w 1707"/>
                <a:gd name="T5" fmla="*/ 1701 h 2014"/>
                <a:gd name="T6" fmla="*/ 1073 w 1707"/>
                <a:gd name="T7" fmla="*/ 1792 h 2014"/>
                <a:gd name="T8" fmla="*/ 1000 w 1707"/>
                <a:gd name="T9" fmla="*/ 1861 h 2014"/>
                <a:gd name="T10" fmla="*/ 911 w 1707"/>
                <a:gd name="T11" fmla="*/ 1917 h 2014"/>
                <a:gd name="T12" fmla="*/ 813 w 1707"/>
                <a:gd name="T13" fmla="*/ 1915 h 2014"/>
                <a:gd name="T14" fmla="*/ 763 w 1707"/>
                <a:gd name="T15" fmla="*/ 1953 h 2014"/>
                <a:gd name="T16" fmla="*/ 696 w 1707"/>
                <a:gd name="T17" fmla="*/ 1973 h 2014"/>
                <a:gd name="T18" fmla="*/ 594 w 1707"/>
                <a:gd name="T19" fmla="*/ 1981 h 2014"/>
                <a:gd name="T20" fmla="*/ 556 w 1707"/>
                <a:gd name="T21" fmla="*/ 1920 h 2014"/>
                <a:gd name="T22" fmla="*/ 509 w 1707"/>
                <a:gd name="T23" fmla="*/ 1971 h 2014"/>
                <a:gd name="T24" fmla="*/ 455 w 1707"/>
                <a:gd name="T25" fmla="*/ 2014 h 2014"/>
                <a:gd name="T26" fmla="*/ 421 w 1707"/>
                <a:gd name="T27" fmla="*/ 1953 h 2014"/>
                <a:gd name="T28" fmla="*/ 339 w 1707"/>
                <a:gd name="T29" fmla="*/ 1870 h 2014"/>
                <a:gd name="T30" fmla="*/ 220 w 1707"/>
                <a:gd name="T31" fmla="*/ 1778 h 2014"/>
                <a:gd name="T32" fmla="*/ 168 w 1707"/>
                <a:gd name="T33" fmla="*/ 1625 h 2014"/>
                <a:gd name="T34" fmla="*/ 121 w 1707"/>
                <a:gd name="T35" fmla="*/ 1472 h 2014"/>
                <a:gd name="T36" fmla="*/ 48 w 1707"/>
                <a:gd name="T37" fmla="*/ 1154 h 2014"/>
                <a:gd name="T38" fmla="*/ 15 w 1707"/>
                <a:gd name="T39" fmla="*/ 945 h 2014"/>
                <a:gd name="T40" fmla="*/ 0 w 1707"/>
                <a:gd name="T41" fmla="*/ 730 h 2014"/>
                <a:gd name="T42" fmla="*/ 15 w 1707"/>
                <a:gd name="T43" fmla="*/ 529 h 2014"/>
                <a:gd name="T44" fmla="*/ 37 w 1707"/>
                <a:gd name="T45" fmla="*/ 441 h 2014"/>
                <a:gd name="T46" fmla="*/ 71 w 1707"/>
                <a:gd name="T47" fmla="*/ 364 h 2014"/>
                <a:gd name="T48" fmla="*/ 118 w 1707"/>
                <a:gd name="T49" fmla="*/ 301 h 2014"/>
                <a:gd name="T50" fmla="*/ 180 w 1707"/>
                <a:gd name="T51" fmla="*/ 254 h 2014"/>
                <a:gd name="T52" fmla="*/ 257 w 1707"/>
                <a:gd name="T53" fmla="*/ 226 h 2014"/>
                <a:gd name="T54" fmla="*/ 352 w 1707"/>
                <a:gd name="T55" fmla="*/ 219 h 2014"/>
                <a:gd name="T56" fmla="*/ 394 w 1707"/>
                <a:gd name="T57" fmla="*/ 163 h 2014"/>
                <a:gd name="T58" fmla="*/ 440 w 1707"/>
                <a:gd name="T59" fmla="*/ 114 h 2014"/>
                <a:gd name="T60" fmla="*/ 547 w 1707"/>
                <a:gd name="T61" fmla="*/ 43 h 2014"/>
                <a:gd name="T62" fmla="*/ 671 w 1707"/>
                <a:gd name="T63" fmla="*/ 6 h 2014"/>
                <a:gd name="T64" fmla="*/ 799 w 1707"/>
                <a:gd name="T65" fmla="*/ 3 h 2014"/>
                <a:gd name="T66" fmla="*/ 889 w 1707"/>
                <a:gd name="T67" fmla="*/ 19 h 2014"/>
                <a:gd name="T68" fmla="*/ 1052 w 1707"/>
                <a:gd name="T69" fmla="*/ 71 h 2014"/>
                <a:gd name="T70" fmla="*/ 1216 w 1707"/>
                <a:gd name="T71" fmla="*/ 121 h 2014"/>
                <a:gd name="T72" fmla="*/ 1313 w 1707"/>
                <a:gd name="T73" fmla="*/ 134 h 2014"/>
                <a:gd name="T74" fmla="*/ 1469 w 1707"/>
                <a:gd name="T75" fmla="*/ 136 h 2014"/>
                <a:gd name="T76" fmla="*/ 1593 w 1707"/>
                <a:gd name="T77" fmla="*/ 130 h 2014"/>
                <a:gd name="T78" fmla="*/ 1556 w 1707"/>
                <a:gd name="T79" fmla="*/ 227 h 2014"/>
                <a:gd name="T80" fmla="*/ 1544 w 1707"/>
                <a:gd name="T81" fmla="*/ 293 h 2014"/>
                <a:gd name="T82" fmla="*/ 1550 w 1707"/>
                <a:gd name="T83" fmla="*/ 328 h 2014"/>
                <a:gd name="T84" fmla="*/ 1577 w 1707"/>
                <a:gd name="T85" fmla="*/ 370 h 2014"/>
                <a:gd name="T86" fmla="*/ 1653 w 1707"/>
                <a:gd name="T87" fmla="*/ 449 h 2014"/>
                <a:gd name="T88" fmla="*/ 1682 w 1707"/>
                <a:gd name="T89" fmla="*/ 497 h 2014"/>
                <a:gd name="T90" fmla="*/ 1700 w 1707"/>
                <a:gd name="T91" fmla="*/ 568 h 2014"/>
                <a:gd name="T92" fmla="*/ 1705 w 1707"/>
                <a:gd name="T93" fmla="*/ 685 h 2014"/>
                <a:gd name="T94" fmla="*/ 1687 w 1707"/>
                <a:gd name="T95" fmla="*/ 787 h 2014"/>
                <a:gd name="T96" fmla="*/ 1662 w 1707"/>
                <a:gd name="T97" fmla="*/ 835 h 2014"/>
                <a:gd name="T98" fmla="*/ 1627 w 1707"/>
                <a:gd name="T99" fmla="*/ 871 h 2014"/>
                <a:gd name="T100" fmla="*/ 1564 w 1707"/>
                <a:gd name="T101" fmla="*/ 889 h 2014"/>
                <a:gd name="T102" fmla="*/ 1560 w 1707"/>
                <a:gd name="T103" fmla="*/ 1023 h 2014"/>
                <a:gd name="T104" fmla="*/ 1530 w 1707"/>
                <a:gd name="T105" fmla="*/ 1174 h 2014"/>
                <a:gd name="T106" fmla="*/ 1498 w 1707"/>
                <a:gd name="T107" fmla="*/ 1265 h 2014"/>
                <a:gd name="T108" fmla="*/ 1479 w 1707"/>
                <a:gd name="T109" fmla="*/ 1267 h 2014"/>
                <a:gd name="T110" fmla="*/ 1450 w 1707"/>
                <a:gd name="T111" fmla="*/ 1288 h 2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07" h="2014">
                  <a:moveTo>
                    <a:pt x="1372" y="1341"/>
                  </a:moveTo>
                  <a:lnTo>
                    <a:pt x="1372" y="1341"/>
                  </a:lnTo>
                  <a:lnTo>
                    <a:pt x="1338" y="1379"/>
                  </a:lnTo>
                  <a:lnTo>
                    <a:pt x="1305" y="1418"/>
                  </a:lnTo>
                  <a:lnTo>
                    <a:pt x="1274" y="1458"/>
                  </a:lnTo>
                  <a:lnTo>
                    <a:pt x="1245" y="1499"/>
                  </a:lnTo>
                  <a:lnTo>
                    <a:pt x="1218" y="1541"/>
                  </a:lnTo>
                  <a:lnTo>
                    <a:pt x="1192" y="1584"/>
                  </a:lnTo>
                  <a:lnTo>
                    <a:pt x="1169" y="1628"/>
                  </a:lnTo>
                  <a:lnTo>
                    <a:pt x="1147" y="1675"/>
                  </a:lnTo>
                  <a:lnTo>
                    <a:pt x="1147" y="1675"/>
                  </a:lnTo>
                  <a:lnTo>
                    <a:pt x="1134" y="1701"/>
                  </a:lnTo>
                  <a:lnTo>
                    <a:pt x="1120" y="1726"/>
                  </a:lnTo>
                  <a:lnTo>
                    <a:pt x="1106" y="1750"/>
                  </a:lnTo>
                  <a:lnTo>
                    <a:pt x="1090" y="1771"/>
                  </a:lnTo>
                  <a:lnTo>
                    <a:pt x="1073" y="1792"/>
                  </a:lnTo>
                  <a:lnTo>
                    <a:pt x="1057" y="1811"/>
                  </a:lnTo>
                  <a:lnTo>
                    <a:pt x="1038" y="1828"/>
                  </a:lnTo>
                  <a:lnTo>
                    <a:pt x="1020" y="1846"/>
                  </a:lnTo>
                  <a:lnTo>
                    <a:pt x="1000" y="1861"/>
                  </a:lnTo>
                  <a:lnTo>
                    <a:pt x="979" y="1876"/>
                  </a:lnTo>
                  <a:lnTo>
                    <a:pt x="958" y="1890"/>
                  </a:lnTo>
                  <a:lnTo>
                    <a:pt x="934" y="1904"/>
                  </a:lnTo>
                  <a:lnTo>
                    <a:pt x="911" y="1917"/>
                  </a:lnTo>
                  <a:lnTo>
                    <a:pt x="888" y="1929"/>
                  </a:lnTo>
                  <a:lnTo>
                    <a:pt x="836" y="1953"/>
                  </a:lnTo>
                  <a:lnTo>
                    <a:pt x="813" y="1915"/>
                  </a:lnTo>
                  <a:lnTo>
                    <a:pt x="813" y="1915"/>
                  </a:lnTo>
                  <a:lnTo>
                    <a:pt x="803" y="1926"/>
                  </a:lnTo>
                  <a:lnTo>
                    <a:pt x="790" y="1937"/>
                  </a:lnTo>
                  <a:lnTo>
                    <a:pt x="777" y="1946"/>
                  </a:lnTo>
                  <a:lnTo>
                    <a:pt x="763" y="1953"/>
                  </a:lnTo>
                  <a:lnTo>
                    <a:pt x="747" y="1959"/>
                  </a:lnTo>
                  <a:lnTo>
                    <a:pt x="730" y="1965"/>
                  </a:lnTo>
                  <a:lnTo>
                    <a:pt x="714" y="1969"/>
                  </a:lnTo>
                  <a:lnTo>
                    <a:pt x="696" y="1973"/>
                  </a:lnTo>
                  <a:lnTo>
                    <a:pt x="679" y="1975"/>
                  </a:lnTo>
                  <a:lnTo>
                    <a:pt x="661" y="1978"/>
                  </a:lnTo>
                  <a:lnTo>
                    <a:pt x="626" y="1980"/>
                  </a:lnTo>
                  <a:lnTo>
                    <a:pt x="594" y="1981"/>
                  </a:lnTo>
                  <a:lnTo>
                    <a:pt x="563" y="1981"/>
                  </a:lnTo>
                  <a:lnTo>
                    <a:pt x="573" y="1910"/>
                  </a:lnTo>
                  <a:lnTo>
                    <a:pt x="573" y="1910"/>
                  </a:lnTo>
                  <a:lnTo>
                    <a:pt x="556" y="1920"/>
                  </a:lnTo>
                  <a:lnTo>
                    <a:pt x="542" y="1931"/>
                  </a:lnTo>
                  <a:lnTo>
                    <a:pt x="530" y="1944"/>
                  </a:lnTo>
                  <a:lnTo>
                    <a:pt x="519" y="1957"/>
                  </a:lnTo>
                  <a:lnTo>
                    <a:pt x="509" y="1971"/>
                  </a:lnTo>
                  <a:lnTo>
                    <a:pt x="499" y="1985"/>
                  </a:lnTo>
                  <a:lnTo>
                    <a:pt x="478" y="2014"/>
                  </a:lnTo>
                  <a:lnTo>
                    <a:pt x="455" y="2014"/>
                  </a:lnTo>
                  <a:lnTo>
                    <a:pt x="455" y="2014"/>
                  </a:lnTo>
                  <a:lnTo>
                    <a:pt x="449" y="1999"/>
                  </a:lnTo>
                  <a:lnTo>
                    <a:pt x="441" y="1982"/>
                  </a:lnTo>
                  <a:lnTo>
                    <a:pt x="432" y="1967"/>
                  </a:lnTo>
                  <a:lnTo>
                    <a:pt x="421" y="1953"/>
                  </a:lnTo>
                  <a:lnTo>
                    <a:pt x="409" y="1938"/>
                  </a:lnTo>
                  <a:lnTo>
                    <a:pt x="397" y="1924"/>
                  </a:lnTo>
                  <a:lnTo>
                    <a:pt x="369" y="1897"/>
                  </a:lnTo>
                  <a:lnTo>
                    <a:pt x="339" y="1870"/>
                  </a:lnTo>
                  <a:lnTo>
                    <a:pt x="310" y="1844"/>
                  </a:lnTo>
                  <a:lnTo>
                    <a:pt x="282" y="1821"/>
                  </a:lnTo>
                  <a:lnTo>
                    <a:pt x="258" y="1798"/>
                  </a:lnTo>
                  <a:lnTo>
                    <a:pt x="220" y="1778"/>
                  </a:lnTo>
                  <a:lnTo>
                    <a:pt x="220" y="1778"/>
                  </a:lnTo>
                  <a:lnTo>
                    <a:pt x="218" y="1773"/>
                  </a:lnTo>
                  <a:lnTo>
                    <a:pt x="218" y="1773"/>
                  </a:lnTo>
                  <a:lnTo>
                    <a:pt x="168" y="1625"/>
                  </a:lnTo>
                  <a:lnTo>
                    <a:pt x="143" y="1549"/>
                  </a:lnTo>
                  <a:lnTo>
                    <a:pt x="132" y="1510"/>
                  </a:lnTo>
                  <a:lnTo>
                    <a:pt x="121" y="1472"/>
                  </a:lnTo>
                  <a:lnTo>
                    <a:pt x="121" y="1472"/>
                  </a:lnTo>
                  <a:lnTo>
                    <a:pt x="105" y="1411"/>
                  </a:lnTo>
                  <a:lnTo>
                    <a:pt x="87" y="1336"/>
                  </a:lnTo>
                  <a:lnTo>
                    <a:pt x="68" y="1250"/>
                  </a:lnTo>
                  <a:lnTo>
                    <a:pt x="48" y="1154"/>
                  </a:lnTo>
                  <a:lnTo>
                    <a:pt x="38" y="1102"/>
                  </a:lnTo>
                  <a:lnTo>
                    <a:pt x="30" y="1051"/>
                  </a:lnTo>
                  <a:lnTo>
                    <a:pt x="22" y="998"/>
                  </a:lnTo>
                  <a:lnTo>
                    <a:pt x="15" y="945"/>
                  </a:lnTo>
                  <a:lnTo>
                    <a:pt x="9" y="890"/>
                  </a:lnTo>
                  <a:lnTo>
                    <a:pt x="5" y="836"/>
                  </a:lnTo>
                  <a:lnTo>
                    <a:pt x="1" y="782"/>
                  </a:lnTo>
                  <a:lnTo>
                    <a:pt x="0" y="730"/>
                  </a:lnTo>
                  <a:lnTo>
                    <a:pt x="1" y="677"/>
                  </a:lnTo>
                  <a:lnTo>
                    <a:pt x="3" y="626"/>
                  </a:lnTo>
                  <a:lnTo>
                    <a:pt x="8" y="577"/>
                  </a:lnTo>
                  <a:lnTo>
                    <a:pt x="15" y="529"/>
                  </a:lnTo>
                  <a:lnTo>
                    <a:pt x="20" y="506"/>
                  </a:lnTo>
                  <a:lnTo>
                    <a:pt x="24" y="483"/>
                  </a:lnTo>
                  <a:lnTo>
                    <a:pt x="30" y="462"/>
                  </a:lnTo>
                  <a:lnTo>
                    <a:pt x="37" y="441"/>
                  </a:lnTo>
                  <a:lnTo>
                    <a:pt x="44" y="420"/>
                  </a:lnTo>
                  <a:lnTo>
                    <a:pt x="52" y="400"/>
                  </a:lnTo>
                  <a:lnTo>
                    <a:pt x="62" y="381"/>
                  </a:lnTo>
                  <a:lnTo>
                    <a:pt x="71" y="364"/>
                  </a:lnTo>
                  <a:lnTo>
                    <a:pt x="82" y="346"/>
                  </a:lnTo>
                  <a:lnTo>
                    <a:pt x="93" y="330"/>
                  </a:lnTo>
                  <a:lnTo>
                    <a:pt x="105" y="315"/>
                  </a:lnTo>
                  <a:lnTo>
                    <a:pt x="118" y="301"/>
                  </a:lnTo>
                  <a:lnTo>
                    <a:pt x="132" y="287"/>
                  </a:lnTo>
                  <a:lnTo>
                    <a:pt x="147" y="275"/>
                  </a:lnTo>
                  <a:lnTo>
                    <a:pt x="162" y="263"/>
                  </a:lnTo>
                  <a:lnTo>
                    <a:pt x="180" y="254"/>
                  </a:lnTo>
                  <a:lnTo>
                    <a:pt x="197" y="245"/>
                  </a:lnTo>
                  <a:lnTo>
                    <a:pt x="216" y="238"/>
                  </a:lnTo>
                  <a:lnTo>
                    <a:pt x="236" y="231"/>
                  </a:lnTo>
                  <a:lnTo>
                    <a:pt x="257" y="226"/>
                  </a:lnTo>
                  <a:lnTo>
                    <a:pt x="279" y="223"/>
                  </a:lnTo>
                  <a:lnTo>
                    <a:pt x="302" y="220"/>
                  </a:lnTo>
                  <a:lnTo>
                    <a:pt x="327" y="219"/>
                  </a:lnTo>
                  <a:lnTo>
                    <a:pt x="352" y="219"/>
                  </a:lnTo>
                  <a:lnTo>
                    <a:pt x="376" y="191"/>
                  </a:lnTo>
                  <a:lnTo>
                    <a:pt x="376" y="191"/>
                  </a:lnTo>
                  <a:lnTo>
                    <a:pt x="385" y="177"/>
                  </a:lnTo>
                  <a:lnTo>
                    <a:pt x="394" y="163"/>
                  </a:lnTo>
                  <a:lnTo>
                    <a:pt x="405" y="150"/>
                  </a:lnTo>
                  <a:lnTo>
                    <a:pt x="416" y="137"/>
                  </a:lnTo>
                  <a:lnTo>
                    <a:pt x="428" y="126"/>
                  </a:lnTo>
                  <a:lnTo>
                    <a:pt x="440" y="114"/>
                  </a:lnTo>
                  <a:lnTo>
                    <a:pt x="464" y="93"/>
                  </a:lnTo>
                  <a:lnTo>
                    <a:pt x="491" y="74"/>
                  </a:lnTo>
                  <a:lnTo>
                    <a:pt x="518" y="58"/>
                  </a:lnTo>
                  <a:lnTo>
                    <a:pt x="547" y="43"/>
                  </a:lnTo>
                  <a:lnTo>
                    <a:pt x="577" y="31"/>
                  </a:lnTo>
                  <a:lnTo>
                    <a:pt x="608" y="20"/>
                  </a:lnTo>
                  <a:lnTo>
                    <a:pt x="639" y="12"/>
                  </a:lnTo>
                  <a:lnTo>
                    <a:pt x="671" y="6"/>
                  </a:lnTo>
                  <a:lnTo>
                    <a:pt x="702" y="3"/>
                  </a:lnTo>
                  <a:lnTo>
                    <a:pt x="735" y="0"/>
                  </a:lnTo>
                  <a:lnTo>
                    <a:pt x="768" y="0"/>
                  </a:lnTo>
                  <a:lnTo>
                    <a:pt x="799" y="3"/>
                  </a:lnTo>
                  <a:lnTo>
                    <a:pt x="832" y="8"/>
                  </a:lnTo>
                  <a:lnTo>
                    <a:pt x="832" y="8"/>
                  </a:lnTo>
                  <a:lnTo>
                    <a:pt x="860" y="12"/>
                  </a:lnTo>
                  <a:lnTo>
                    <a:pt x="889" y="19"/>
                  </a:lnTo>
                  <a:lnTo>
                    <a:pt x="917" y="26"/>
                  </a:lnTo>
                  <a:lnTo>
                    <a:pt x="944" y="34"/>
                  </a:lnTo>
                  <a:lnTo>
                    <a:pt x="999" y="52"/>
                  </a:lnTo>
                  <a:lnTo>
                    <a:pt x="1052" y="71"/>
                  </a:lnTo>
                  <a:lnTo>
                    <a:pt x="1106" y="89"/>
                  </a:lnTo>
                  <a:lnTo>
                    <a:pt x="1161" y="106"/>
                  </a:lnTo>
                  <a:lnTo>
                    <a:pt x="1189" y="114"/>
                  </a:lnTo>
                  <a:lnTo>
                    <a:pt x="1216" y="121"/>
                  </a:lnTo>
                  <a:lnTo>
                    <a:pt x="1245" y="126"/>
                  </a:lnTo>
                  <a:lnTo>
                    <a:pt x="1274" y="130"/>
                  </a:lnTo>
                  <a:lnTo>
                    <a:pt x="1274" y="130"/>
                  </a:lnTo>
                  <a:lnTo>
                    <a:pt x="1313" y="134"/>
                  </a:lnTo>
                  <a:lnTo>
                    <a:pt x="1353" y="136"/>
                  </a:lnTo>
                  <a:lnTo>
                    <a:pt x="1392" y="137"/>
                  </a:lnTo>
                  <a:lnTo>
                    <a:pt x="1430" y="137"/>
                  </a:lnTo>
                  <a:lnTo>
                    <a:pt x="1469" y="136"/>
                  </a:lnTo>
                  <a:lnTo>
                    <a:pt x="1507" y="134"/>
                  </a:lnTo>
                  <a:lnTo>
                    <a:pt x="1544" y="128"/>
                  </a:lnTo>
                  <a:lnTo>
                    <a:pt x="1584" y="121"/>
                  </a:lnTo>
                  <a:lnTo>
                    <a:pt x="1593" y="130"/>
                  </a:lnTo>
                  <a:lnTo>
                    <a:pt x="1593" y="130"/>
                  </a:lnTo>
                  <a:lnTo>
                    <a:pt x="1575" y="175"/>
                  </a:lnTo>
                  <a:lnTo>
                    <a:pt x="1565" y="200"/>
                  </a:lnTo>
                  <a:lnTo>
                    <a:pt x="1556" y="227"/>
                  </a:lnTo>
                  <a:lnTo>
                    <a:pt x="1549" y="254"/>
                  </a:lnTo>
                  <a:lnTo>
                    <a:pt x="1547" y="267"/>
                  </a:lnTo>
                  <a:lnTo>
                    <a:pt x="1544" y="280"/>
                  </a:lnTo>
                  <a:lnTo>
                    <a:pt x="1544" y="293"/>
                  </a:lnTo>
                  <a:lnTo>
                    <a:pt x="1544" y="305"/>
                  </a:lnTo>
                  <a:lnTo>
                    <a:pt x="1547" y="317"/>
                  </a:lnTo>
                  <a:lnTo>
                    <a:pt x="1550" y="328"/>
                  </a:lnTo>
                  <a:lnTo>
                    <a:pt x="1550" y="328"/>
                  </a:lnTo>
                  <a:lnTo>
                    <a:pt x="1556" y="339"/>
                  </a:lnTo>
                  <a:lnTo>
                    <a:pt x="1562" y="350"/>
                  </a:lnTo>
                  <a:lnTo>
                    <a:pt x="1569" y="360"/>
                  </a:lnTo>
                  <a:lnTo>
                    <a:pt x="1577" y="370"/>
                  </a:lnTo>
                  <a:lnTo>
                    <a:pt x="1595" y="390"/>
                  </a:lnTo>
                  <a:lnTo>
                    <a:pt x="1614" y="409"/>
                  </a:lnTo>
                  <a:lnTo>
                    <a:pt x="1634" y="429"/>
                  </a:lnTo>
                  <a:lnTo>
                    <a:pt x="1653" y="449"/>
                  </a:lnTo>
                  <a:lnTo>
                    <a:pt x="1661" y="461"/>
                  </a:lnTo>
                  <a:lnTo>
                    <a:pt x="1669" y="473"/>
                  </a:lnTo>
                  <a:lnTo>
                    <a:pt x="1676" y="484"/>
                  </a:lnTo>
                  <a:lnTo>
                    <a:pt x="1682" y="497"/>
                  </a:lnTo>
                  <a:lnTo>
                    <a:pt x="1682" y="497"/>
                  </a:lnTo>
                  <a:lnTo>
                    <a:pt x="1689" y="518"/>
                  </a:lnTo>
                  <a:lnTo>
                    <a:pt x="1695" y="543"/>
                  </a:lnTo>
                  <a:lnTo>
                    <a:pt x="1700" y="568"/>
                  </a:lnTo>
                  <a:lnTo>
                    <a:pt x="1703" y="596"/>
                  </a:lnTo>
                  <a:lnTo>
                    <a:pt x="1705" y="626"/>
                  </a:lnTo>
                  <a:lnTo>
                    <a:pt x="1707" y="655"/>
                  </a:lnTo>
                  <a:lnTo>
                    <a:pt x="1705" y="685"/>
                  </a:lnTo>
                  <a:lnTo>
                    <a:pt x="1703" y="716"/>
                  </a:lnTo>
                  <a:lnTo>
                    <a:pt x="1698" y="745"/>
                  </a:lnTo>
                  <a:lnTo>
                    <a:pt x="1691" y="773"/>
                  </a:lnTo>
                  <a:lnTo>
                    <a:pt x="1687" y="787"/>
                  </a:lnTo>
                  <a:lnTo>
                    <a:pt x="1682" y="800"/>
                  </a:lnTo>
                  <a:lnTo>
                    <a:pt x="1676" y="813"/>
                  </a:lnTo>
                  <a:lnTo>
                    <a:pt x="1669" y="824"/>
                  </a:lnTo>
                  <a:lnTo>
                    <a:pt x="1662" y="835"/>
                  </a:lnTo>
                  <a:lnTo>
                    <a:pt x="1655" y="845"/>
                  </a:lnTo>
                  <a:lnTo>
                    <a:pt x="1647" y="855"/>
                  </a:lnTo>
                  <a:lnTo>
                    <a:pt x="1638" y="864"/>
                  </a:lnTo>
                  <a:lnTo>
                    <a:pt x="1627" y="871"/>
                  </a:lnTo>
                  <a:lnTo>
                    <a:pt x="1617" y="878"/>
                  </a:lnTo>
                  <a:lnTo>
                    <a:pt x="1605" y="884"/>
                  </a:lnTo>
                  <a:lnTo>
                    <a:pt x="1593" y="889"/>
                  </a:lnTo>
                  <a:lnTo>
                    <a:pt x="1564" y="889"/>
                  </a:lnTo>
                  <a:lnTo>
                    <a:pt x="1564" y="889"/>
                  </a:lnTo>
                  <a:lnTo>
                    <a:pt x="1564" y="934"/>
                  </a:lnTo>
                  <a:lnTo>
                    <a:pt x="1563" y="979"/>
                  </a:lnTo>
                  <a:lnTo>
                    <a:pt x="1560" y="1023"/>
                  </a:lnTo>
                  <a:lnTo>
                    <a:pt x="1554" y="1066"/>
                  </a:lnTo>
                  <a:lnTo>
                    <a:pt x="1547" y="1109"/>
                  </a:lnTo>
                  <a:lnTo>
                    <a:pt x="1537" y="1151"/>
                  </a:lnTo>
                  <a:lnTo>
                    <a:pt x="1530" y="1174"/>
                  </a:lnTo>
                  <a:lnTo>
                    <a:pt x="1525" y="1195"/>
                  </a:lnTo>
                  <a:lnTo>
                    <a:pt x="1516" y="1216"/>
                  </a:lnTo>
                  <a:lnTo>
                    <a:pt x="1508" y="1237"/>
                  </a:lnTo>
                  <a:lnTo>
                    <a:pt x="1498" y="1265"/>
                  </a:lnTo>
                  <a:lnTo>
                    <a:pt x="1498" y="1265"/>
                  </a:lnTo>
                  <a:lnTo>
                    <a:pt x="1492" y="1265"/>
                  </a:lnTo>
                  <a:lnTo>
                    <a:pt x="1486" y="1265"/>
                  </a:lnTo>
                  <a:lnTo>
                    <a:pt x="1479" y="1267"/>
                  </a:lnTo>
                  <a:lnTo>
                    <a:pt x="1473" y="1271"/>
                  </a:lnTo>
                  <a:lnTo>
                    <a:pt x="1465" y="1275"/>
                  </a:lnTo>
                  <a:lnTo>
                    <a:pt x="1458" y="1281"/>
                  </a:lnTo>
                  <a:lnTo>
                    <a:pt x="1450" y="1288"/>
                  </a:lnTo>
                  <a:lnTo>
                    <a:pt x="1443" y="1298"/>
                  </a:lnTo>
                  <a:lnTo>
                    <a:pt x="1372" y="1341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6AD1275-EA85-0071-20B1-2354F25D3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50"/>
              <a:ext cx="853" cy="1007"/>
            </a:xfrm>
            <a:custGeom>
              <a:avLst/>
              <a:gdLst>
                <a:gd name="T0" fmla="*/ 1305 w 1707"/>
                <a:gd name="T1" fmla="*/ 1418 h 2014"/>
                <a:gd name="T2" fmla="*/ 1192 w 1707"/>
                <a:gd name="T3" fmla="*/ 1584 h 2014"/>
                <a:gd name="T4" fmla="*/ 1134 w 1707"/>
                <a:gd name="T5" fmla="*/ 1701 h 2014"/>
                <a:gd name="T6" fmla="*/ 1073 w 1707"/>
                <a:gd name="T7" fmla="*/ 1792 h 2014"/>
                <a:gd name="T8" fmla="*/ 1000 w 1707"/>
                <a:gd name="T9" fmla="*/ 1861 h 2014"/>
                <a:gd name="T10" fmla="*/ 911 w 1707"/>
                <a:gd name="T11" fmla="*/ 1917 h 2014"/>
                <a:gd name="T12" fmla="*/ 813 w 1707"/>
                <a:gd name="T13" fmla="*/ 1915 h 2014"/>
                <a:gd name="T14" fmla="*/ 763 w 1707"/>
                <a:gd name="T15" fmla="*/ 1953 h 2014"/>
                <a:gd name="T16" fmla="*/ 696 w 1707"/>
                <a:gd name="T17" fmla="*/ 1973 h 2014"/>
                <a:gd name="T18" fmla="*/ 594 w 1707"/>
                <a:gd name="T19" fmla="*/ 1981 h 2014"/>
                <a:gd name="T20" fmla="*/ 556 w 1707"/>
                <a:gd name="T21" fmla="*/ 1920 h 2014"/>
                <a:gd name="T22" fmla="*/ 509 w 1707"/>
                <a:gd name="T23" fmla="*/ 1971 h 2014"/>
                <a:gd name="T24" fmla="*/ 455 w 1707"/>
                <a:gd name="T25" fmla="*/ 2014 h 2014"/>
                <a:gd name="T26" fmla="*/ 421 w 1707"/>
                <a:gd name="T27" fmla="*/ 1953 h 2014"/>
                <a:gd name="T28" fmla="*/ 339 w 1707"/>
                <a:gd name="T29" fmla="*/ 1870 h 2014"/>
                <a:gd name="T30" fmla="*/ 220 w 1707"/>
                <a:gd name="T31" fmla="*/ 1778 h 2014"/>
                <a:gd name="T32" fmla="*/ 168 w 1707"/>
                <a:gd name="T33" fmla="*/ 1625 h 2014"/>
                <a:gd name="T34" fmla="*/ 121 w 1707"/>
                <a:gd name="T35" fmla="*/ 1472 h 2014"/>
                <a:gd name="T36" fmla="*/ 48 w 1707"/>
                <a:gd name="T37" fmla="*/ 1154 h 2014"/>
                <a:gd name="T38" fmla="*/ 15 w 1707"/>
                <a:gd name="T39" fmla="*/ 945 h 2014"/>
                <a:gd name="T40" fmla="*/ 0 w 1707"/>
                <a:gd name="T41" fmla="*/ 730 h 2014"/>
                <a:gd name="T42" fmla="*/ 15 w 1707"/>
                <a:gd name="T43" fmla="*/ 529 h 2014"/>
                <a:gd name="T44" fmla="*/ 37 w 1707"/>
                <a:gd name="T45" fmla="*/ 441 h 2014"/>
                <a:gd name="T46" fmla="*/ 71 w 1707"/>
                <a:gd name="T47" fmla="*/ 364 h 2014"/>
                <a:gd name="T48" fmla="*/ 118 w 1707"/>
                <a:gd name="T49" fmla="*/ 301 h 2014"/>
                <a:gd name="T50" fmla="*/ 180 w 1707"/>
                <a:gd name="T51" fmla="*/ 254 h 2014"/>
                <a:gd name="T52" fmla="*/ 257 w 1707"/>
                <a:gd name="T53" fmla="*/ 226 h 2014"/>
                <a:gd name="T54" fmla="*/ 352 w 1707"/>
                <a:gd name="T55" fmla="*/ 219 h 2014"/>
                <a:gd name="T56" fmla="*/ 394 w 1707"/>
                <a:gd name="T57" fmla="*/ 163 h 2014"/>
                <a:gd name="T58" fmla="*/ 440 w 1707"/>
                <a:gd name="T59" fmla="*/ 114 h 2014"/>
                <a:gd name="T60" fmla="*/ 547 w 1707"/>
                <a:gd name="T61" fmla="*/ 43 h 2014"/>
                <a:gd name="T62" fmla="*/ 671 w 1707"/>
                <a:gd name="T63" fmla="*/ 6 h 2014"/>
                <a:gd name="T64" fmla="*/ 799 w 1707"/>
                <a:gd name="T65" fmla="*/ 3 h 2014"/>
                <a:gd name="T66" fmla="*/ 889 w 1707"/>
                <a:gd name="T67" fmla="*/ 19 h 2014"/>
                <a:gd name="T68" fmla="*/ 1052 w 1707"/>
                <a:gd name="T69" fmla="*/ 71 h 2014"/>
                <a:gd name="T70" fmla="*/ 1216 w 1707"/>
                <a:gd name="T71" fmla="*/ 121 h 2014"/>
                <a:gd name="T72" fmla="*/ 1313 w 1707"/>
                <a:gd name="T73" fmla="*/ 134 h 2014"/>
                <a:gd name="T74" fmla="*/ 1469 w 1707"/>
                <a:gd name="T75" fmla="*/ 136 h 2014"/>
                <a:gd name="T76" fmla="*/ 1593 w 1707"/>
                <a:gd name="T77" fmla="*/ 130 h 2014"/>
                <a:gd name="T78" fmla="*/ 1556 w 1707"/>
                <a:gd name="T79" fmla="*/ 227 h 2014"/>
                <a:gd name="T80" fmla="*/ 1544 w 1707"/>
                <a:gd name="T81" fmla="*/ 293 h 2014"/>
                <a:gd name="T82" fmla="*/ 1550 w 1707"/>
                <a:gd name="T83" fmla="*/ 328 h 2014"/>
                <a:gd name="T84" fmla="*/ 1577 w 1707"/>
                <a:gd name="T85" fmla="*/ 370 h 2014"/>
                <a:gd name="T86" fmla="*/ 1653 w 1707"/>
                <a:gd name="T87" fmla="*/ 449 h 2014"/>
                <a:gd name="T88" fmla="*/ 1682 w 1707"/>
                <a:gd name="T89" fmla="*/ 497 h 2014"/>
                <a:gd name="T90" fmla="*/ 1700 w 1707"/>
                <a:gd name="T91" fmla="*/ 568 h 2014"/>
                <a:gd name="T92" fmla="*/ 1705 w 1707"/>
                <a:gd name="T93" fmla="*/ 685 h 2014"/>
                <a:gd name="T94" fmla="*/ 1687 w 1707"/>
                <a:gd name="T95" fmla="*/ 787 h 2014"/>
                <a:gd name="T96" fmla="*/ 1662 w 1707"/>
                <a:gd name="T97" fmla="*/ 835 h 2014"/>
                <a:gd name="T98" fmla="*/ 1627 w 1707"/>
                <a:gd name="T99" fmla="*/ 871 h 2014"/>
                <a:gd name="T100" fmla="*/ 1564 w 1707"/>
                <a:gd name="T101" fmla="*/ 889 h 2014"/>
                <a:gd name="T102" fmla="*/ 1560 w 1707"/>
                <a:gd name="T103" fmla="*/ 1023 h 2014"/>
                <a:gd name="T104" fmla="*/ 1530 w 1707"/>
                <a:gd name="T105" fmla="*/ 1174 h 2014"/>
                <a:gd name="T106" fmla="*/ 1498 w 1707"/>
                <a:gd name="T107" fmla="*/ 1265 h 2014"/>
                <a:gd name="T108" fmla="*/ 1479 w 1707"/>
                <a:gd name="T109" fmla="*/ 1267 h 2014"/>
                <a:gd name="T110" fmla="*/ 1450 w 1707"/>
                <a:gd name="T111" fmla="*/ 1288 h 2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07" h="2014">
                  <a:moveTo>
                    <a:pt x="1372" y="1341"/>
                  </a:moveTo>
                  <a:lnTo>
                    <a:pt x="1372" y="1341"/>
                  </a:lnTo>
                  <a:lnTo>
                    <a:pt x="1338" y="1379"/>
                  </a:lnTo>
                  <a:lnTo>
                    <a:pt x="1305" y="1418"/>
                  </a:lnTo>
                  <a:lnTo>
                    <a:pt x="1274" y="1458"/>
                  </a:lnTo>
                  <a:lnTo>
                    <a:pt x="1245" y="1499"/>
                  </a:lnTo>
                  <a:lnTo>
                    <a:pt x="1218" y="1541"/>
                  </a:lnTo>
                  <a:lnTo>
                    <a:pt x="1192" y="1584"/>
                  </a:lnTo>
                  <a:lnTo>
                    <a:pt x="1169" y="1628"/>
                  </a:lnTo>
                  <a:lnTo>
                    <a:pt x="1147" y="1675"/>
                  </a:lnTo>
                  <a:lnTo>
                    <a:pt x="1147" y="1675"/>
                  </a:lnTo>
                  <a:lnTo>
                    <a:pt x="1134" y="1701"/>
                  </a:lnTo>
                  <a:lnTo>
                    <a:pt x="1120" y="1726"/>
                  </a:lnTo>
                  <a:lnTo>
                    <a:pt x="1106" y="1750"/>
                  </a:lnTo>
                  <a:lnTo>
                    <a:pt x="1090" y="1771"/>
                  </a:lnTo>
                  <a:lnTo>
                    <a:pt x="1073" y="1792"/>
                  </a:lnTo>
                  <a:lnTo>
                    <a:pt x="1057" y="1811"/>
                  </a:lnTo>
                  <a:lnTo>
                    <a:pt x="1038" y="1828"/>
                  </a:lnTo>
                  <a:lnTo>
                    <a:pt x="1020" y="1846"/>
                  </a:lnTo>
                  <a:lnTo>
                    <a:pt x="1000" y="1861"/>
                  </a:lnTo>
                  <a:lnTo>
                    <a:pt x="979" y="1876"/>
                  </a:lnTo>
                  <a:lnTo>
                    <a:pt x="958" y="1890"/>
                  </a:lnTo>
                  <a:lnTo>
                    <a:pt x="934" y="1904"/>
                  </a:lnTo>
                  <a:lnTo>
                    <a:pt x="911" y="1917"/>
                  </a:lnTo>
                  <a:lnTo>
                    <a:pt x="888" y="1929"/>
                  </a:lnTo>
                  <a:lnTo>
                    <a:pt x="836" y="1953"/>
                  </a:lnTo>
                  <a:lnTo>
                    <a:pt x="813" y="1915"/>
                  </a:lnTo>
                  <a:lnTo>
                    <a:pt x="813" y="1915"/>
                  </a:lnTo>
                  <a:lnTo>
                    <a:pt x="803" y="1926"/>
                  </a:lnTo>
                  <a:lnTo>
                    <a:pt x="790" y="1937"/>
                  </a:lnTo>
                  <a:lnTo>
                    <a:pt x="777" y="1946"/>
                  </a:lnTo>
                  <a:lnTo>
                    <a:pt x="763" y="1953"/>
                  </a:lnTo>
                  <a:lnTo>
                    <a:pt x="747" y="1959"/>
                  </a:lnTo>
                  <a:lnTo>
                    <a:pt x="730" y="1965"/>
                  </a:lnTo>
                  <a:lnTo>
                    <a:pt x="714" y="1969"/>
                  </a:lnTo>
                  <a:lnTo>
                    <a:pt x="696" y="1973"/>
                  </a:lnTo>
                  <a:lnTo>
                    <a:pt x="679" y="1975"/>
                  </a:lnTo>
                  <a:lnTo>
                    <a:pt x="661" y="1978"/>
                  </a:lnTo>
                  <a:lnTo>
                    <a:pt x="626" y="1980"/>
                  </a:lnTo>
                  <a:lnTo>
                    <a:pt x="594" y="1981"/>
                  </a:lnTo>
                  <a:lnTo>
                    <a:pt x="563" y="1981"/>
                  </a:lnTo>
                  <a:lnTo>
                    <a:pt x="573" y="1910"/>
                  </a:lnTo>
                  <a:lnTo>
                    <a:pt x="573" y="1910"/>
                  </a:lnTo>
                  <a:lnTo>
                    <a:pt x="556" y="1920"/>
                  </a:lnTo>
                  <a:lnTo>
                    <a:pt x="542" y="1931"/>
                  </a:lnTo>
                  <a:lnTo>
                    <a:pt x="530" y="1944"/>
                  </a:lnTo>
                  <a:lnTo>
                    <a:pt x="519" y="1957"/>
                  </a:lnTo>
                  <a:lnTo>
                    <a:pt x="509" y="1971"/>
                  </a:lnTo>
                  <a:lnTo>
                    <a:pt x="499" y="1985"/>
                  </a:lnTo>
                  <a:lnTo>
                    <a:pt x="478" y="2014"/>
                  </a:lnTo>
                  <a:lnTo>
                    <a:pt x="455" y="2014"/>
                  </a:lnTo>
                  <a:lnTo>
                    <a:pt x="455" y="2014"/>
                  </a:lnTo>
                  <a:lnTo>
                    <a:pt x="449" y="1999"/>
                  </a:lnTo>
                  <a:lnTo>
                    <a:pt x="441" y="1982"/>
                  </a:lnTo>
                  <a:lnTo>
                    <a:pt x="432" y="1967"/>
                  </a:lnTo>
                  <a:lnTo>
                    <a:pt x="421" y="1953"/>
                  </a:lnTo>
                  <a:lnTo>
                    <a:pt x="409" y="1938"/>
                  </a:lnTo>
                  <a:lnTo>
                    <a:pt x="397" y="1924"/>
                  </a:lnTo>
                  <a:lnTo>
                    <a:pt x="369" y="1897"/>
                  </a:lnTo>
                  <a:lnTo>
                    <a:pt x="339" y="1870"/>
                  </a:lnTo>
                  <a:lnTo>
                    <a:pt x="310" y="1844"/>
                  </a:lnTo>
                  <a:lnTo>
                    <a:pt x="282" y="1821"/>
                  </a:lnTo>
                  <a:lnTo>
                    <a:pt x="258" y="1798"/>
                  </a:lnTo>
                  <a:lnTo>
                    <a:pt x="220" y="1778"/>
                  </a:lnTo>
                  <a:lnTo>
                    <a:pt x="220" y="1778"/>
                  </a:lnTo>
                  <a:lnTo>
                    <a:pt x="218" y="1773"/>
                  </a:lnTo>
                  <a:lnTo>
                    <a:pt x="218" y="1773"/>
                  </a:lnTo>
                  <a:lnTo>
                    <a:pt x="168" y="1625"/>
                  </a:lnTo>
                  <a:lnTo>
                    <a:pt x="143" y="1549"/>
                  </a:lnTo>
                  <a:lnTo>
                    <a:pt x="132" y="1510"/>
                  </a:lnTo>
                  <a:lnTo>
                    <a:pt x="121" y="1472"/>
                  </a:lnTo>
                  <a:lnTo>
                    <a:pt x="121" y="1472"/>
                  </a:lnTo>
                  <a:lnTo>
                    <a:pt x="105" y="1411"/>
                  </a:lnTo>
                  <a:lnTo>
                    <a:pt x="87" y="1336"/>
                  </a:lnTo>
                  <a:lnTo>
                    <a:pt x="68" y="1250"/>
                  </a:lnTo>
                  <a:lnTo>
                    <a:pt x="48" y="1154"/>
                  </a:lnTo>
                  <a:lnTo>
                    <a:pt x="38" y="1102"/>
                  </a:lnTo>
                  <a:lnTo>
                    <a:pt x="30" y="1051"/>
                  </a:lnTo>
                  <a:lnTo>
                    <a:pt x="22" y="998"/>
                  </a:lnTo>
                  <a:lnTo>
                    <a:pt x="15" y="945"/>
                  </a:lnTo>
                  <a:lnTo>
                    <a:pt x="9" y="890"/>
                  </a:lnTo>
                  <a:lnTo>
                    <a:pt x="5" y="836"/>
                  </a:lnTo>
                  <a:lnTo>
                    <a:pt x="1" y="782"/>
                  </a:lnTo>
                  <a:lnTo>
                    <a:pt x="0" y="730"/>
                  </a:lnTo>
                  <a:lnTo>
                    <a:pt x="1" y="677"/>
                  </a:lnTo>
                  <a:lnTo>
                    <a:pt x="3" y="626"/>
                  </a:lnTo>
                  <a:lnTo>
                    <a:pt x="8" y="577"/>
                  </a:lnTo>
                  <a:lnTo>
                    <a:pt x="15" y="529"/>
                  </a:lnTo>
                  <a:lnTo>
                    <a:pt x="20" y="506"/>
                  </a:lnTo>
                  <a:lnTo>
                    <a:pt x="24" y="483"/>
                  </a:lnTo>
                  <a:lnTo>
                    <a:pt x="30" y="462"/>
                  </a:lnTo>
                  <a:lnTo>
                    <a:pt x="37" y="441"/>
                  </a:lnTo>
                  <a:lnTo>
                    <a:pt x="44" y="420"/>
                  </a:lnTo>
                  <a:lnTo>
                    <a:pt x="52" y="400"/>
                  </a:lnTo>
                  <a:lnTo>
                    <a:pt x="62" y="381"/>
                  </a:lnTo>
                  <a:lnTo>
                    <a:pt x="71" y="364"/>
                  </a:lnTo>
                  <a:lnTo>
                    <a:pt x="82" y="346"/>
                  </a:lnTo>
                  <a:lnTo>
                    <a:pt x="93" y="330"/>
                  </a:lnTo>
                  <a:lnTo>
                    <a:pt x="105" y="315"/>
                  </a:lnTo>
                  <a:lnTo>
                    <a:pt x="118" y="301"/>
                  </a:lnTo>
                  <a:lnTo>
                    <a:pt x="132" y="287"/>
                  </a:lnTo>
                  <a:lnTo>
                    <a:pt x="147" y="275"/>
                  </a:lnTo>
                  <a:lnTo>
                    <a:pt x="162" y="263"/>
                  </a:lnTo>
                  <a:lnTo>
                    <a:pt x="180" y="254"/>
                  </a:lnTo>
                  <a:lnTo>
                    <a:pt x="197" y="245"/>
                  </a:lnTo>
                  <a:lnTo>
                    <a:pt x="216" y="238"/>
                  </a:lnTo>
                  <a:lnTo>
                    <a:pt x="236" y="231"/>
                  </a:lnTo>
                  <a:lnTo>
                    <a:pt x="257" y="226"/>
                  </a:lnTo>
                  <a:lnTo>
                    <a:pt x="279" y="223"/>
                  </a:lnTo>
                  <a:lnTo>
                    <a:pt x="302" y="220"/>
                  </a:lnTo>
                  <a:lnTo>
                    <a:pt x="327" y="219"/>
                  </a:lnTo>
                  <a:lnTo>
                    <a:pt x="352" y="219"/>
                  </a:lnTo>
                  <a:lnTo>
                    <a:pt x="376" y="191"/>
                  </a:lnTo>
                  <a:lnTo>
                    <a:pt x="376" y="191"/>
                  </a:lnTo>
                  <a:lnTo>
                    <a:pt x="385" y="177"/>
                  </a:lnTo>
                  <a:lnTo>
                    <a:pt x="394" y="163"/>
                  </a:lnTo>
                  <a:lnTo>
                    <a:pt x="405" y="150"/>
                  </a:lnTo>
                  <a:lnTo>
                    <a:pt x="416" y="137"/>
                  </a:lnTo>
                  <a:lnTo>
                    <a:pt x="428" y="126"/>
                  </a:lnTo>
                  <a:lnTo>
                    <a:pt x="440" y="114"/>
                  </a:lnTo>
                  <a:lnTo>
                    <a:pt x="464" y="93"/>
                  </a:lnTo>
                  <a:lnTo>
                    <a:pt x="491" y="74"/>
                  </a:lnTo>
                  <a:lnTo>
                    <a:pt x="518" y="58"/>
                  </a:lnTo>
                  <a:lnTo>
                    <a:pt x="547" y="43"/>
                  </a:lnTo>
                  <a:lnTo>
                    <a:pt x="577" y="31"/>
                  </a:lnTo>
                  <a:lnTo>
                    <a:pt x="608" y="20"/>
                  </a:lnTo>
                  <a:lnTo>
                    <a:pt x="639" y="12"/>
                  </a:lnTo>
                  <a:lnTo>
                    <a:pt x="671" y="6"/>
                  </a:lnTo>
                  <a:lnTo>
                    <a:pt x="702" y="3"/>
                  </a:lnTo>
                  <a:lnTo>
                    <a:pt x="735" y="0"/>
                  </a:lnTo>
                  <a:lnTo>
                    <a:pt x="768" y="0"/>
                  </a:lnTo>
                  <a:lnTo>
                    <a:pt x="799" y="3"/>
                  </a:lnTo>
                  <a:lnTo>
                    <a:pt x="832" y="8"/>
                  </a:lnTo>
                  <a:lnTo>
                    <a:pt x="832" y="8"/>
                  </a:lnTo>
                  <a:lnTo>
                    <a:pt x="860" y="12"/>
                  </a:lnTo>
                  <a:lnTo>
                    <a:pt x="889" y="19"/>
                  </a:lnTo>
                  <a:lnTo>
                    <a:pt x="917" y="26"/>
                  </a:lnTo>
                  <a:lnTo>
                    <a:pt x="944" y="34"/>
                  </a:lnTo>
                  <a:lnTo>
                    <a:pt x="999" y="52"/>
                  </a:lnTo>
                  <a:lnTo>
                    <a:pt x="1052" y="71"/>
                  </a:lnTo>
                  <a:lnTo>
                    <a:pt x="1106" y="89"/>
                  </a:lnTo>
                  <a:lnTo>
                    <a:pt x="1161" y="106"/>
                  </a:lnTo>
                  <a:lnTo>
                    <a:pt x="1189" y="114"/>
                  </a:lnTo>
                  <a:lnTo>
                    <a:pt x="1216" y="121"/>
                  </a:lnTo>
                  <a:lnTo>
                    <a:pt x="1245" y="126"/>
                  </a:lnTo>
                  <a:lnTo>
                    <a:pt x="1274" y="130"/>
                  </a:lnTo>
                  <a:lnTo>
                    <a:pt x="1274" y="130"/>
                  </a:lnTo>
                  <a:lnTo>
                    <a:pt x="1313" y="134"/>
                  </a:lnTo>
                  <a:lnTo>
                    <a:pt x="1353" y="136"/>
                  </a:lnTo>
                  <a:lnTo>
                    <a:pt x="1392" y="137"/>
                  </a:lnTo>
                  <a:lnTo>
                    <a:pt x="1430" y="137"/>
                  </a:lnTo>
                  <a:lnTo>
                    <a:pt x="1469" y="136"/>
                  </a:lnTo>
                  <a:lnTo>
                    <a:pt x="1507" y="134"/>
                  </a:lnTo>
                  <a:lnTo>
                    <a:pt x="1544" y="128"/>
                  </a:lnTo>
                  <a:lnTo>
                    <a:pt x="1584" y="121"/>
                  </a:lnTo>
                  <a:lnTo>
                    <a:pt x="1593" y="130"/>
                  </a:lnTo>
                  <a:lnTo>
                    <a:pt x="1593" y="130"/>
                  </a:lnTo>
                  <a:lnTo>
                    <a:pt x="1575" y="175"/>
                  </a:lnTo>
                  <a:lnTo>
                    <a:pt x="1565" y="200"/>
                  </a:lnTo>
                  <a:lnTo>
                    <a:pt x="1556" y="227"/>
                  </a:lnTo>
                  <a:lnTo>
                    <a:pt x="1549" y="254"/>
                  </a:lnTo>
                  <a:lnTo>
                    <a:pt x="1547" y="267"/>
                  </a:lnTo>
                  <a:lnTo>
                    <a:pt x="1544" y="280"/>
                  </a:lnTo>
                  <a:lnTo>
                    <a:pt x="1544" y="293"/>
                  </a:lnTo>
                  <a:lnTo>
                    <a:pt x="1544" y="305"/>
                  </a:lnTo>
                  <a:lnTo>
                    <a:pt x="1547" y="317"/>
                  </a:lnTo>
                  <a:lnTo>
                    <a:pt x="1550" y="328"/>
                  </a:lnTo>
                  <a:lnTo>
                    <a:pt x="1550" y="328"/>
                  </a:lnTo>
                  <a:lnTo>
                    <a:pt x="1556" y="339"/>
                  </a:lnTo>
                  <a:lnTo>
                    <a:pt x="1562" y="350"/>
                  </a:lnTo>
                  <a:lnTo>
                    <a:pt x="1569" y="360"/>
                  </a:lnTo>
                  <a:lnTo>
                    <a:pt x="1577" y="370"/>
                  </a:lnTo>
                  <a:lnTo>
                    <a:pt x="1595" y="390"/>
                  </a:lnTo>
                  <a:lnTo>
                    <a:pt x="1614" y="409"/>
                  </a:lnTo>
                  <a:lnTo>
                    <a:pt x="1634" y="429"/>
                  </a:lnTo>
                  <a:lnTo>
                    <a:pt x="1653" y="449"/>
                  </a:lnTo>
                  <a:lnTo>
                    <a:pt x="1661" y="461"/>
                  </a:lnTo>
                  <a:lnTo>
                    <a:pt x="1669" y="473"/>
                  </a:lnTo>
                  <a:lnTo>
                    <a:pt x="1676" y="484"/>
                  </a:lnTo>
                  <a:lnTo>
                    <a:pt x="1682" y="497"/>
                  </a:lnTo>
                  <a:lnTo>
                    <a:pt x="1682" y="497"/>
                  </a:lnTo>
                  <a:lnTo>
                    <a:pt x="1689" y="518"/>
                  </a:lnTo>
                  <a:lnTo>
                    <a:pt x="1695" y="543"/>
                  </a:lnTo>
                  <a:lnTo>
                    <a:pt x="1700" y="568"/>
                  </a:lnTo>
                  <a:lnTo>
                    <a:pt x="1703" y="596"/>
                  </a:lnTo>
                  <a:lnTo>
                    <a:pt x="1705" y="626"/>
                  </a:lnTo>
                  <a:lnTo>
                    <a:pt x="1707" y="655"/>
                  </a:lnTo>
                  <a:lnTo>
                    <a:pt x="1705" y="685"/>
                  </a:lnTo>
                  <a:lnTo>
                    <a:pt x="1703" y="716"/>
                  </a:lnTo>
                  <a:lnTo>
                    <a:pt x="1698" y="745"/>
                  </a:lnTo>
                  <a:lnTo>
                    <a:pt x="1691" y="773"/>
                  </a:lnTo>
                  <a:lnTo>
                    <a:pt x="1687" y="787"/>
                  </a:lnTo>
                  <a:lnTo>
                    <a:pt x="1682" y="800"/>
                  </a:lnTo>
                  <a:lnTo>
                    <a:pt x="1676" y="813"/>
                  </a:lnTo>
                  <a:lnTo>
                    <a:pt x="1669" y="824"/>
                  </a:lnTo>
                  <a:lnTo>
                    <a:pt x="1662" y="835"/>
                  </a:lnTo>
                  <a:lnTo>
                    <a:pt x="1655" y="845"/>
                  </a:lnTo>
                  <a:lnTo>
                    <a:pt x="1647" y="855"/>
                  </a:lnTo>
                  <a:lnTo>
                    <a:pt x="1638" y="864"/>
                  </a:lnTo>
                  <a:lnTo>
                    <a:pt x="1627" y="871"/>
                  </a:lnTo>
                  <a:lnTo>
                    <a:pt x="1617" y="878"/>
                  </a:lnTo>
                  <a:lnTo>
                    <a:pt x="1605" y="884"/>
                  </a:lnTo>
                  <a:lnTo>
                    <a:pt x="1593" y="889"/>
                  </a:lnTo>
                  <a:lnTo>
                    <a:pt x="1564" y="889"/>
                  </a:lnTo>
                  <a:lnTo>
                    <a:pt x="1564" y="889"/>
                  </a:lnTo>
                  <a:lnTo>
                    <a:pt x="1564" y="934"/>
                  </a:lnTo>
                  <a:lnTo>
                    <a:pt x="1563" y="979"/>
                  </a:lnTo>
                  <a:lnTo>
                    <a:pt x="1560" y="1023"/>
                  </a:lnTo>
                  <a:lnTo>
                    <a:pt x="1554" y="1066"/>
                  </a:lnTo>
                  <a:lnTo>
                    <a:pt x="1547" y="1109"/>
                  </a:lnTo>
                  <a:lnTo>
                    <a:pt x="1537" y="1151"/>
                  </a:lnTo>
                  <a:lnTo>
                    <a:pt x="1530" y="1174"/>
                  </a:lnTo>
                  <a:lnTo>
                    <a:pt x="1525" y="1195"/>
                  </a:lnTo>
                  <a:lnTo>
                    <a:pt x="1516" y="1216"/>
                  </a:lnTo>
                  <a:lnTo>
                    <a:pt x="1508" y="1237"/>
                  </a:lnTo>
                  <a:lnTo>
                    <a:pt x="1498" y="1265"/>
                  </a:lnTo>
                  <a:lnTo>
                    <a:pt x="1498" y="1265"/>
                  </a:lnTo>
                  <a:lnTo>
                    <a:pt x="1492" y="1265"/>
                  </a:lnTo>
                  <a:lnTo>
                    <a:pt x="1486" y="1265"/>
                  </a:lnTo>
                  <a:lnTo>
                    <a:pt x="1479" y="1267"/>
                  </a:lnTo>
                  <a:lnTo>
                    <a:pt x="1473" y="1271"/>
                  </a:lnTo>
                  <a:lnTo>
                    <a:pt x="1465" y="1275"/>
                  </a:lnTo>
                  <a:lnTo>
                    <a:pt x="1458" y="1281"/>
                  </a:lnTo>
                  <a:lnTo>
                    <a:pt x="1450" y="1288"/>
                  </a:lnTo>
                  <a:lnTo>
                    <a:pt x="1443" y="12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3065B64A-F21B-A645-3658-94B3991A2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6"/>
              <a:ext cx="721" cy="976"/>
            </a:xfrm>
            <a:custGeom>
              <a:avLst/>
              <a:gdLst>
                <a:gd name="T0" fmla="*/ 614 w 1443"/>
                <a:gd name="T1" fmla="*/ 1903 h 1950"/>
                <a:gd name="T2" fmla="*/ 703 w 1443"/>
                <a:gd name="T3" fmla="*/ 1876 h 1950"/>
                <a:gd name="T4" fmla="*/ 754 w 1443"/>
                <a:gd name="T5" fmla="*/ 1868 h 1950"/>
                <a:gd name="T6" fmla="*/ 831 w 1443"/>
                <a:gd name="T7" fmla="*/ 1804 h 1950"/>
                <a:gd name="T8" fmla="*/ 919 w 1443"/>
                <a:gd name="T9" fmla="*/ 1782 h 1950"/>
                <a:gd name="T10" fmla="*/ 977 w 1443"/>
                <a:gd name="T11" fmla="*/ 1718 h 1950"/>
                <a:gd name="T12" fmla="*/ 1000 w 1443"/>
                <a:gd name="T13" fmla="*/ 1727 h 1950"/>
                <a:gd name="T14" fmla="*/ 1087 w 1443"/>
                <a:gd name="T15" fmla="*/ 1658 h 1950"/>
                <a:gd name="T16" fmla="*/ 1144 w 1443"/>
                <a:gd name="T17" fmla="*/ 1598 h 1950"/>
                <a:gd name="T18" fmla="*/ 1244 w 1443"/>
                <a:gd name="T19" fmla="*/ 1448 h 1950"/>
                <a:gd name="T20" fmla="*/ 1286 w 1443"/>
                <a:gd name="T21" fmla="*/ 1348 h 1950"/>
                <a:gd name="T22" fmla="*/ 1321 w 1443"/>
                <a:gd name="T23" fmla="*/ 1209 h 1950"/>
                <a:gd name="T24" fmla="*/ 1329 w 1443"/>
                <a:gd name="T25" fmla="*/ 1111 h 1950"/>
                <a:gd name="T26" fmla="*/ 1328 w 1443"/>
                <a:gd name="T27" fmla="*/ 963 h 1950"/>
                <a:gd name="T28" fmla="*/ 1327 w 1443"/>
                <a:gd name="T29" fmla="*/ 832 h 1950"/>
                <a:gd name="T30" fmla="*/ 1326 w 1443"/>
                <a:gd name="T31" fmla="*/ 678 h 1950"/>
                <a:gd name="T32" fmla="*/ 1312 w 1443"/>
                <a:gd name="T33" fmla="*/ 598 h 1950"/>
                <a:gd name="T34" fmla="*/ 1333 w 1443"/>
                <a:gd name="T35" fmla="*/ 549 h 1950"/>
                <a:gd name="T36" fmla="*/ 1382 w 1443"/>
                <a:gd name="T37" fmla="*/ 570 h 1950"/>
                <a:gd name="T38" fmla="*/ 1397 w 1443"/>
                <a:gd name="T39" fmla="*/ 540 h 1950"/>
                <a:gd name="T40" fmla="*/ 1352 w 1443"/>
                <a:gd name="T41" fmla="*/ 435 h 1950"/>
                <a:gd name="T42" fmla="*/ 1321 w 1443"/>
                <a:gd name="T43" fmla="*/ 391 h 1950"/>
                <a:gd name="T44" fmla="*/ 1398 w 1443"/>
                <a:gd name="T45" fmla="*/ 445 h 1950"/>
                <a:gd name="T46" fmla="*/ 1443 w 1443"/>
                <a:gd name="T47" fmla="*/ 481 h 1950"/>
                <a:gd name="T48" fmla="*/ 1315 w 1443"/>
                <a:gd name="T49" fmla="*/ 300 h 1950"/>
                <a:gd name="T50" fmla="*/ 1230 w 1443"/>
                <a:gd name="T51" fmla="*/ 206 h 1950"/>
                <a:gd name="T52" fmla="*/ 1135 w 1443"/>
                <a:gd name="T53" fmla="*/ 125 h 1950"/>
                <a:gd name="T54" fmla="*/ 1031 w 1443"/>
                <a:gd name="T55" fmla="*/ 63 h 1950"/>
                <a:gd name="T56" fmla="*/ 916 w 1443"/>
                <a:gd name="T57" fmla="*/ 26 h 1950"/>
                <a:gd name="T58" fmla="*/ 794 w 1443"/>
                <a:gd name="T59" fmla="*/ 19 h 1950"/>
                <a:gd name="T60" fmla="*/ 660 w 1443"/>
                <a:gd name="T61" fmla="*/ 48 h 1950"/>
                <a:gd name="T62" fmla="*/ 663 w 1443"/>
                <a:gd name="T63" fmla="*/ 1 h 1950"/>
                <a:gd name="T64" fmla="*/ 479 w 1443"/>
                <a:gd name="T65" fmla="*/ 23 h 1950"/>
                <a:gd name="T66" fmla="*/ 387 w 1443"/>
                <a:gd name="T67" fmla="*/ 50 h 1950"/>
                <a:gd name="T68" fmla="*/ 304 w 1443"/>
                <a:gd name="T69" fmla="*/ 89 h 1950"/>
                <a:gd name="T70" fmla="*/ 234 w 1443"/>
                <a:gd name="T71" fmla="*/ 142 h 1950"/>
                <a:gd name="T72" fmla="*/ 184 w 1443"/>
                <a:gd name="T73" fmla="*/ 213 h 1950"/>
                <a:gd name="T74" fmla="*/ 161 w 1443"/>
                <a:gd name="T75" fmla="*/ 301 h 1950"/>
                <a:gd name="T76" fmla="*/ 155 w 1443"/>
                <a:gd name="T77" fmla="*/ 415 h 1950"/>
                <a:gd name="T78" fmla="*/ 121 w 1443"/>
                <a:gd name="T79" fmla="*/ 412 h 1950"/>
                <a:gd name="T80" fmla="*/ 93 w 1443"/>
                <a:gd name="T81" fmla="*/ 423 h 1950"/>
                <a:gd name="T82" fmla="*/ 58 w 1443"/>
                <a:gd name="T83" fmla="*/ 459 h 1950"/>
                <a:gd name="T84" fmla="*/ 26 w 1443"/>
                <a:gd name="T85" fmla="*/ 537 h 1950"/>
                <a:gd name="T86" fmla="*/ 8 w 1443"/>
                <a:gd name="T87" fmla="*/ 638 h 1950"/>
                <a:gd name="T88" fmla="*/ 0 w 1443"/>
                <a:gd name="T89" fmla="*/ 829 h 1950"/>
                <a:gd name="T90" fmla="*/ 10 w 1443"/>
                <a:gd name="T91" fmla="*/ 1002 h 1950"/>
                <a:gd name="T92" fmla="*/ 19 w 1443"/>
                <a:gd name="T93" fmla="*/ 1053 h 1950"/>
                <a:gd name="T94" fmla="*/ 92 w 1443"/>
                <a:gd name="T95" fmla="*/ 1309 h 1950"/>
                <a:gd name="T96" fmla="*/ 172 w 1443"/>
                <a:gd name="T97" fmla="*/ 1493 h 1950"/>
                <a:gd name="T98" fmla="*/ 222 w 1443"/>
                <a:gd name="T99" fmla="*/ 1582 h 1950"/>
                <a:gd name="T100" fmla="*/ 301 w 1443"/>
                <a:gd name="T101" fmla="*/ 1698 h 1950"/>
                <a:gd name="T102" fmla="*/ 376 w 1443"/>
                <a:gd name="T103" fmla="*/ 1743 h 1950"/>
                <a:gd name="T104" fmla="*/ 409 w 1443"/>
                <a:gd name="T105" fmla="*/ 1798 h 1950"/>
                <a:gd name="T106" fmla="*/ 474 w 1443"/>
                <a:gd name="T107" fmla="*/ 1885 h 1950"/>
                <a:gd name="T108" fmla="*/ 515 w 1443"/>
                <a:gd name="T109" fmla="*/ 1876 h 1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43" h="1950">
                  <a:moveTo>
                    <a:pt x="569" y="1855"/>
                  </a:moveTo>
                  <a:lnTo>
                    <a:pt x="569" y="1855"/>
                  </a:lnTo>
                  <a:lnTo>
                    <a:pt x="591" y="1880"/>
                  </a:lnTo>
                  <a:lnTo>
                    <a:pt x="614" y="1903"/>
                  </a:lnTo>
                  <a:lnTo>
                    <a:pt x="662" y="1950"/>
                  </a:lnTo>
                  <a:lnTo>
                    <a:pt x="662" y="1950"/>
                  </a:lnTo>
                  <a:lnTo>
                    <a:pt x="690" y="1901"/>
                  </a:lnTo>
                  <a:lnTo>
                    <a:pt x="703" y="1876"/>
                  </a:lnTo>
                  <a:lnTo>
                    <a:pt x="715" y="1851"/>
                  </a:lnTo>
                  <a:lnTo>
                    <a:pt x="729" y="1889"/>
                  </a:lnTo>
                  <a:lnTo>
                    <a:pt x="729" y="1889"/>
                  </a:lnTo>
                  <a:lnTo>
                    <a:pt x="754" y="1868"/>
                  </a:lnTo>
                  <a:lnTo>
                    <a:pt x="780" y="1848"/>
                  </a:lnTo>
                  <a:lnTo>
                    <a:pt x="807" y="1827"/>
                  </a:lnTo>
                  <a:lnTo>
                    <a:pt x="820" y="1816"/>
                  </a:lnTo>
                  <a:lnTo>
                    <a:pt x="831" y="1804"/>
                  </a:lnTo>
                  <a:lnTo>
                    <a:pt x="870" y="1823"/>
                  </a:lnTo>
                  <a:lnTo>
                    <a:pt x="870" y="1823"/>
                  </a:lnTo>
                  <a:lnTo>
                    <a:pt x="902" y="1797"/>
                  </a:lnTo>
                  <a:lnTo>
                    <a:pt x="919" y="1782"/>
                  </a:lnTo>
                  <a:lnTo>
                    <a:pt x="935" y="1767"/>
                  </a:lnTo>
                  <a:lnTo>
                    <a:pt x="950" y="1751"/>
                  </a:lnTo>
                  <a:lnTo>
                    <a:pt x="964" y="1735"/>
                  </a:lnTo>
                  <a:lnTo>
                    <a:pt x="977" y="1718"/>
                  </a:lnTo>
                  <a:lnTo>
                    <a:pt x="986" y="1700"/>
                  </a:lnTo>
                  <a:lnTo>
                    <a:pt x="977" y="1743"/>
                  </a:lnTo>
                  <a:lnTo>
                    <a:pt x="977" y="1743"/>
                  </a:lnTo>
                  <a:lnTo>
                    <a:pt x="1000" y="1727"/>
                  </a:lnTo>
                  <a:lnTo>
                    <a:pt x="1024" y="1711"/>
                  </a:lnTo>
                  <a:lnTo>
                    <a:pt x="1045" y="1694"/>
                  </a:lnTo>
                  <a:lnTo>
                    <a:pt x="1066" y="1676"/>
                  </a:lnTo>
                  <a:lnTo>
                    <a:pt x="1087" y="1658"/>
                  </a:lnTo>
                  <a:lnTo>
                    <a:pt x="1107" y="1638"/>
                  </a:lnTo>
                  <a:lnTo>
                    <a:pt x="1125" y="1618"/>
                  </a:lnTo>
                  <a:lnTo>
                    <a:pt x="1144" y="1598"/>
                  </a:lnTo>
                  <a:lnTo>
                    <a:pt x="1144" y="1598"/>
                  </a:lnTo>
                  <a:lnTo>
                    <a:pt x="1172" y="1562"/>
                  </a:lnTo>
                  <a:lnTo>
                    <a:pt x="1199" y="1526"/>
                  </a:lnTo>
                  <a:lnTo>
                    <a:pt x="1222" y="1487"/>
                  </a:lnTo>
                  <a:lnTo>
                    <a:pt x="1244" y="1448"/>
                  </a:lnTo>
                  <a:lnTo>
                    <a:pt x="1244" y="1448"/>
                  </a:lnTo>
                  <a:lnTo>
                    <a:pt x="1259" y="1415"/>
                  </a:lnTo>
                  <a:lnTo>
                    <a:pt x="1275" y="1382"/>
                  </a:lnTo>
                  <a:lnTo>
                    <a:pt x="1286" y="1348"/>
                  </a:lnTo>
                  <a:lnTo>
                    <a:pt x="1298" y="1314"/>
                  </a:lnTo>
                  <a:lnTo>
                    <a:pt x="1307" y="1279"/>
                  </a:lnTo>
                  <a:lnTo>
                    <a:pt x="1314" y="1244"/>
                  </a:lnTo>
                  <a:lnTo>
                    <a:pt x="1321" y="1209"/>
                  </a:lnTo>
                  <a:lnTo>
                    <a:pt x="1326" y="1173"/>
                  </a:lnTo>
                  <a:lnTo>
                    <a:pt x="1326" y="1173"/>
                  </a:lnTo>
                  <a:lnTo>
                    <a:pt x="1328" y="1141"/>
                  </a:lnTo>
                  <a:lnTo>
                    <a:pt x="1329" y="1111"/>
                  </a:lnTo>
                  <a:lnTo>
                    <a:pt x="1329" y="1111"/>
                  </a:lnTo>
                  <a:lnTo>
                    <a:pt x="1331" y="1061"/>
                  </a:lnTo>
                  <a:lnTo>
                    <a:pt x="1331" y="1012"/>
                  </a:lnTo>
                  <a:lnTo>
                    <a:pt x="1328" y="963"/>
                  </a:lnTo>
                  <a:lnTo>
                    <a:pt x="1326" y="914"/>
                  </a:lnTo>
                  <a:lnTo>
                    <a:pt x="1326" y="914"/>
                  </a:lnTo>
                  <a:lnTo>
                    <a:pt x="1326" y="874"/>
                  </a:lnTo>
                  <a:lnTo>
                    <a:pt x="1327" y="832"/>
                  </a:lnTo>
                  <a:lnTo>
                    <a:pt x="1328" y="787"/>
                  </a:lnTo>
                  <a:lnTo>
                    <a:pt x="1328" y="743"/>
                  </a:lnTo>
                  <a:lnTo>
                    <a:pt x="1327" y="700"/>
                  </a:lnTo>
                  <a:lnTo>
                    <a:pt x="1326" y="678"/>
                  </a:lnTo>
                  <a:lnTo>
                    <a:pt x="1324" y="657"/>
                  </a:lnTo>
                  <a:lnTo>
                    <a:pt x="1320" y="637"/>
                  </a:lnTo>
                  <a:lnTo>
                    <a:pt x="1317" y="617"/>
                  </a:lnTo>
                  <a:lnTo>
                    <a:pt x="1312" y="598"/>
                  </a:lnTo>
                  <a:lnTo>
                    <a:pt x="1307" y="579"/>
                  </a:lnTo>
                  <a:lnTo>
                    <a:pt x="1321" y="547"/>
                  </a:lnTo>
                  <a:lnTo>
                    <a:pt x="1321" y="547"/>
                  </a:lnTo>
                  <a:lnTo>
                    <a:pt x="1333" y="549"/>
                  </a:lnTo>
                  <a:lnTo>
                    <a:pt x="1346" y="553"/>
                  </a:lnTo>
                  <a:lnTo>
                    <a:pt x="1357" y="557"/>
                  </a:lnTo>
                  <a:lnTo>
                    <a:pt x="1369" y="563"/>
                  </a:lnTo>
                  <a:lnTo>
                    <a:pt x="1382" y="570"/>
                  </a:lnTo>
                  <a:lnTo>
                    <a:pt x="1392" y="577"/>
                  </a:lnTo>
                  <a:lnTo>
                    <a:pt x="1415" y="593"/>
                  </a:lnTo>
                  <a:lnTo>
                    <a:pt x="1415" y="593"/>
                  </a:lnTo>
                  <a:lnTo>
                    <a:pt x="1397" y="540"/>
                  </a:lnTo>
                  <a:lnTo>
                    <a:pt x="1387" y="513"/>
                  </a:lnTo>
                  <a:lnTo>
                    <a:pt x="1376" y="486"/>
                  </a:lnTo>
                  <a:lnTo>
                    <a:pt x="1366" y="459"/>
                  </a:lnTo>
                  <a:lnTo>
                    <a:pt x="1352" y="435"/>
                  </a:lnTo>
                  <a:lnTo>
                    <a:pt x="1338" y="412"/>
                  </a:lnTo>
                  <a:lnTo>
                    <a:pt x="1329" y="402"/>
                  </a:lnTo>
                  <a:lnTo>
                    <a:pt x="1321" y="391"/>
                  </a:lnTo>
                  <a:lnTo>
                    <a:pt x="1321" y="391"/>
                  </a:lnTo>
                  <a:lnTo>
                    <a:pt x="1335" y="403"/>
                  </a:lnTo>
                  <a:lnTo>
                    <a:pt x="1350" y="414"/>
                  </a:lnTo>
                  <a:lnTo>
                    <a:pt x="1382" y="435"/>
                  </a:lnTo>
                  <a:lnTo>
                    <a:pt x="1398" y="445"/>
                  </a:lnTo>
                  <a:lnTo>
                    <a:pt x="1413" y="456"/>
                  </a:lnTo>
                  <a:lnTo>
                    <a:pt x="1429" y="467"/>
                  </a:lnTo>
                  <a:lnTo>
                    <a:pt x="1443" y="481"/>
                  </a:lnTo>
                  <a:lnTo>
                    <a:pt x="1443" y="481"/>
                  </a:lnTo>
                  <a:lnTo>
                    <a:pt x="1410" y="429"/>
                  </a:lnTo>
                  <a:lnTo>
                    <a:pt x="1374" y="376"/>
                  </a:lnTo>
                  <a:lnTo>
                    <a:pt x="1335" y="325"/>
                  </a:lnTo>
                  <a:lnTo>
                    <a:pt x="1315" y="300"/>
                  </a:lnTo>
                  <a:lnTo>
                    <a:pt x="1294" y="276"/>
                  </a:lnTo>
                  <a:lnTo>
                    <a:pt x="1273" y="251"/>
                  </a:lnTo>
                  <a:lnTo>
                    <a:pt x="1252" y="228"/>
                  </a:lnTo>
                  <a:lnTo>
                    <a:pt x="1230" y="206"/>
                  </a:lnTo>
                  <a:lnTo>
                    <a:pt x="1207" y="183"/>
                  </a:lnTo>
                  <a:lnTo>
                    <a:pt x="1184" y="163"/>
                  </a:lnTo>
                  <a:lnTo>
                    <a:pt x="1159" y="144"/>
                  </a:lnTo>
                  <a:lnTo>
                    <a:pt x="1135" y="125"/>
                  </a:lnTo>
                  <a:lnTo>
                    <a:pt x="1110" y="107"/>
                  </a:lnTo>
                  <a:lnTo>
                    <a:pt x="1084" y="91"/>
                  </a:lnTo>
                  <a:lnTo>
                    <a:pt x="1058" y="76"/>
                  </a:lnTo>
                  <a:lnTo>
                    <a:pt x="1031" y="63"/>
                  </a:lnTo>
                  <a:lnTo>
                    <a:pt x="1003" y="50"/>
                  </a:lnTo>
                  <a:lnTo>
                    <a:pt x="975" y="41"/>
                  </a:lnTo>
                  <a:lnTo>
                    <a:pt x="947" y="31"/>
                  </a:lnTo>
                  <a:lnTo>
                    <a:pt x="916" y="26"/>
                  </a:lnTo>
                  <a:lnTo>
                    <a:pt x="887" y="21"/>
                  </a:lnTo>
                  <a:lnTo>
                    <a:pt x="857" y="17"/>
                  </a:lnTo>
                  <a:lnTo>
                    <a:pt x="825" y="17"/>
                  </a:lnTo>
                  <a:lnTo>
                    <a:pt x="794" y="19"/>
                  </a:lnTo>
                  <a:lnTo>
                    <a:pt x="761" y="22"/>
                  </a:lnTo>
                  <a:lnTo>
                    <a:pt x="727" y="28"/>
                  </a:lnTo>
                  <a:lnTo>
                    <a:pt x="694" y="37"/>
                  </a:lnTo>
                  <a:lnTo>
                    <a:pt x="660" y="48"/>
                  </a:lnTo>
                  <a:lnTo>
                    <a:pt x="625" y="62"/>
                  </a:lnTo>
                  <a:lnTo>
                    <a:pt x="705" y="0"/>
                  </a:lnTo>
                  <a:lnTo>
                    <a:pt x="705" y="0"/>
                  </a:lnTo>
                  <a:lnTo>
                    <a:pt x="663" y="1"/>
                  </a:lnTo>
                  <a:lnTo>
                    <a:pt x="619" y="3"/>
                  </a:lnTo>
                  <a:lnTo>
                    <a:pt x="572" y="8"/>
                  </a:lnTo>
                  <a:lnTo>
                    <a:pt x="526" y="15"/>
                  </a:lnTo>
                  <a:lnTo>
                    <a:pt x="479" y="23"/>
                  </a:lnTo>
                  <a:lnTo>
                    <a:pt x="456" y="29"/>
                  </a:lnTo>
                  <a:lnTo>
                    <a:pt x="432" y="35"/>
                  </a:lnTo>
                  <a:lnTo>
                    <a:pt x="409" y="42"/>
                  </a:lnTo>
                  <a:lnTo>
                    <a:pt x="387" y="50"/>
                  </a:lnTo>
                  <a:lnTo>
                    <a:pt x="366" y="58"/>
                  </a:lnTo>
                  <a:lnTo>
                    <a:pt x="344" y="68"/>
                  </a:lnTo>
                  <a:lnTo>
                    <a:pt x="324" y="78"/>
                  </a:lnTo>
                  <a:lnTo>
                    <a:pt x="304" y="89"/>
                  </a:lnTo>
                  <a:lnTo>
                    <a:pt x="284" y="100"/>
                  </a:lnTo>
                  <a:lnTo>
                    <a:pt x="267" y="113"/>
                  </a:lnTo>
                  <a:lnTo>
                    <a:pt x="250" y="127"/>
                  </a:lnTo>
                  <a:lnTo>
                    <a:pt x="234" y="142"/>
                  </a:lnTo>
                  <a:lnTo>
                    <a:pt x="220" y="159"/>
                  </a:lnTo>
                  <a:lnTo>
                    <a:pt x="206" y="175"/>
                  </a:lnTo>
                  <a:lnTo>
                    <a:pt x="194" y="194"/>
                  </a:lnTo>
                  <a:lnTo>
                    <a:pt x="184" y="213"/>
                  </a:lnTo>
                  <a:lnTo>
                    <a:pt x="176" y="232"/>
                  </a:lnTo>
                  <a:lnTo>
                    <a:pt x="169" y="255"/>
                  </a:lnTo>
                  <a:lnTo>
                    <a:pt x="164" y="278"/>
                  </a:lnTo>
                  <a:lnTo>
                    <a:pt x="161" y="301"/>
                  </a:lnTo>
                  <a:lnTo>
                    <a:pt x="159" y="327"/>
                  </a:lnTo>
                  <a:lnTo>
                    <a:pt x="159" y="354"/>
                  </a:lnTo>
                  <a:lnTo>
                    <a:pt x="155" y="415"/>
                  </a:lnTo>
                  <a:lnTo>
                    <a:pt x="155" y="415"/>
                  </a:lnTo>
                  <a:lnTo>
                    <a:pt x="145" y="414"/>
                  </a:lnTo>
                  <a:lnTo>
                    <a:pt x="137" y="412"/>
                  </a:lnTo>
                  <a:lnTo>
                    <a:pt x="129" y="412"/>
                  </a:lnTo>
                  <a:lnTo>
                    <a:pt x="121" y="412"/>
                  </a:lnTo>
                  <a:lnTo>
                    <a:pt x="114" y="415"/>
                  </a:lnTo>
                  <a:lnTo>
                    <a:pt x="107" y="417"/>
                  </a:lnTo>
                  <a:lnTo>
                    <a:pt x="100" y="419"/>
                  </a:lnTo>
                  <a:lnTo>
                    <a:pt x="93" y="423"/>
                  </a:lnTo>
                  <a:lnTo>
                    <a:pt x="86" y="428"/>
                  </a:lnTo>
                  <a:lnTo>
                    <a:pt x="80" y="433"/>
                  </a:lnTo>
                  <a:lnTo>
                    <a:pt x="68" y="445"/>
                  </a:lnTo>
                  <a:lnTo>
                    <a:pt x="58" y="459"/>
                  </a:lnTo>
                  <a:lnTo>
                    <a:pt x="49" y="477"/>
                  </a:lnTo>
                  <a:lnTo>
                    <a:pt x="40" y="494"/>
                  </a:lnTo>
                  <a:lnTo>
                    <a:pt x="33" y="515"/>
                  </a:lnTo>
                  <a:lnTo>
                    <a:pt x="26" y="537"/>
                  </a:lnTo>
                  <a:lnTo>
                    <a:pt x="21" y="561"/>
                  </a:lnTo>
                  <a:lnTo>
                    <a:pt x="16" y="585"/>
                  </a:lnTo>
                  <a:lnTo>
                    <a:pt x="11" y="611"/>
                  </a:lnTo>
                  <a:lnTo>
                    <a:pt x="8" y="638"/>
                  </a:lnTo>
                  <a:lnTo>
                    <a:pt x="5" y="665"/>
                  </a:lnTo>
                  <a:lnTo>
                    <a:pt x="1" y="720"/>
                  </a:lnTo>
                  <a:lnTo>
                    <a:pt x="0" y="776"/>
                  </a:lnTo>
                  <a:lnTo>
                    <a:pt x="0" y="829"/>
                  </a:lnTo>
                  <a:lnTo>
                    <a:pt x="1" y="881"/>
                  </a:lnTo>
                  <a:lnTo>
                    <a:pt x="3" y="928"/>
                  </a:lnTo>
                  <a:lnTo>
                    <a:pt x="7" y="969"/>
                  </a:lnTo>
                  <a:lnTo>
                    <a:pt x="10" y="1002"/>
                  </a:lnTo>
                  <a:lnTo>
                    <a:pt x="14" y="1027"/>
                  </a:lnTo>
                  <a:lnTo>
                    <a:pt x="14" y="1027"/>
                  </a:lnTo>
                  <a:lnTo>
                    <a:pt x="19" y="1053"/>
                  </a:lnTo>
                  <a:lnTo>
                    <a:pt x="19" y="1053"/>
                  </a:lnTo>
                  <a:lnTo>
                    <a:pt x="33" y="1117"/>
                  </a:lnTo>
                  <a:lnTo>
                    <a:pt x="51" y="1181"/>
                  </a:lnTo>
                  <a:lnTo>
                    <a:pt x="70" y="1245"/>
                  </a:lnTo>
                  <a:lnTo>
                    <a:pt x="92" y="1309"/>
                  </a:lnTo>
                  <a:lnTo>
                    <a:pt x="116" y="1372"/>
                  </a:lnTo>
                  <a:lnTo>
                    <a:pt x="143" y="1432"/>
                  </a:lnTo>
                  <a:lnTo>
                    <a:pt x="157" y="1463"/>
                  </a:lnTo>
                  <a:lnTo>
                    <a:pt x="172" y="1493"/>
                  </a:lnTo>
                  <a:lnTo>
                    <a:pt x="187" y="1522"/>
                  </a:lnTo>
                  <a:lnTo>
                    <a:pt x="204" y="1552"/>
                  </a:lnTo>
                  <a:lnTo>
                    <a:pt x="204" y="1552"/>
                  </a:lnTo>
                  <a:lnTo>
                    <a:pt x="222" y="1582"/>
                  </a:lnTo>
                  <a:lnTo>
                    <a:pt x="241" y="1612"/>
                  </a:lnTo>
                  <a:lnTo>
                    <a:pt x="260" y="1642"/>
                  </a:lnTo>
                  <a:lnTo>
                    <a:pt x="280" y="1670"/>
                  </a:lnTo>
                  <a:lnTo>
                    <a:pt x="301" y="1698"/>
                  </a:lnTo>
                  <a:lnTo>
                    <a:pt x="322" y="1725"/>
                  </a:lnTo>
                  <a:lnTo>
                    <a:pt x="344" y="1750"/>
                  </a:lnTo>
                  <a:lnTo>
                    <a:pt x="366" y="1776"/>
                  </a:lnTo>
                  <a:lnTo>
                    <a:pt x="376" y="1743"/>
                  </a:lnTo>
                  <a:lnTo>
                    <a:pt x="376" y="1743"/>
                  </a:lnTo>
                  <a:lnTo>
                    <a:pt x="386" y="1762"/>
                  </a:lnTo>
                  <a:lnTo>
                    <a:pt x="396" y="1781"/>
                  </a:lnTo>
                  <a:lnTo>
                    <a:pt x="409" y="1798"/>
                  </a:lnTo>
                  <a:lnTo>
                    <a:pt x="422" y="1816"/>
                  </a:lnTo>
                  <a:lnTo>
                    <a:pt x="449" y="1850"/>
                  </a:lnTo>
                  <a:lnTo>
                    <a:pt x="462" y="1867"/>
                  </a:lnTo>
                  <a:lnTo>
                    <a:pt x="474" y="1885"/>
                  </a:lnTo>
                  <a:lnTo>
                    <a:pt x="474" y="1823"/>
                  </a:lnTo>
                  <a:lnTo>
                    <a:pt x="474" y="1823"/>
                  </a:lnTo>
                  <a:lnTo>
                    <a:pt x="495" y="1851"/>
                  </a:lnTo>
                  <a:lnTo>
                    <a:pt x="515" y="1876"/>
                  </a:lnTo>
                  <a:lnTo>
                    <a:pt x="536" y="1902"/>
                  </a:lnTo>
                  <a:lnTo>
                    <a:pt x="559" y="1927"/>
                  </a:lnTo>
                  <a:lnTo>
                    <a:pt x="569" y="185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2DAD1D6-D47F-1B0A-4BC0-4F5F09EFB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6"/>
              <a:ext cx="721" cy="976"/>
            </a:xfrm>
            <a:custGeom>
              <a:avLst/>
              <a:gdLst>
                <a:gd name="T0" fmla="*/ 614 w 1443"/>
                <a:gd name="T1" fmla="*/ 1903 h 1950"/>
                <a:gd name="T2" fmla="*/ 703 w 1443"/>
                <a:gd name="T3" fmla="*/ 1876 h 1950"/>
                <a:gd name="T4" fmla="*/ 754 w 1443"/>
                <a:gd name="T5" fmla="*/ 1868 h 1950"/>
                <a:gd name="T6" fmla="*/ 831 w 1443"/>
                <a:gd name="T7" fmla="*/ 1804 h 1950"/>
                <a:gd name="T8" fmla="*/ 919 w 1443"/>
                <a:gd name="T9" fmla="*/ 1782 h 1950"/>
                <a:gd name="T10" fmla="*/ 977 w 1443"/>
                <a:gd name="T11" fmla="*/ 1718 h 1950"/>
                <a:gd name="T12" fmla="*/ 1000 w 1443"/>
                <a:gd name="T13" fmla="*/ 1727 h 1950"/>
                <a:gd name="T14" fmla="*/ 1087 w 1443"/>
                <a:gd name="T15" fmla="*/ 1658 h 1950"/>
                <a:gd name="T16" fmla="*/ 1144 w 1443"/>
                <a:gd name="T17" fmla="*/ 1598 h 1950"/>
                <a:gd name="T18" fmla="*/ 1244 w 1443"/>
                <a:gd name="T19" fmla="*/ 1448 h 1950"/>
                <a:gd name="T20" fmla="*/ 1286 w 1443"/>
                <a:gd name="T21" fmla="*/ 1348 h 1950"/>
                <a:gd name="T22" fmla="*/ 1321 w 1443"/>
                <a:gd name="T23" fmla="*/ 1209 h 1950"/>
                <a:gd name="T24" fmla="*/ 1329 w 1443"/>
                <a:gd name="T25" fmla="*/ 1111 h 1950"/>
                <a:gd name="T26" fmla="*/ 1328 w 1443"/>
                <a:gd name="T27" fmla="*/ 963 h 1950"/>
                <a:gd name="T28" fmla="*/ 1327 w 1443"/>
                <a:gd name="T29" fmla="*/ 832 h 1950"/>
                <a:gd name="T30" fmla="*/ 1326 w 1443"/>
                <a:gd name="T31" fmla="*/ 678 h 1950"/>
                <a:gd name="T32" fmla="*/ 1312 w 1443"/>
                <a:gd name="T33" fmla="*/ 598 h 1950"/>
                <a:gd name="T34" fmla="*/ 1333 w 1443"/>
                <a:gd name="T35" fmla="*/ 549 h 1950"/>
                <a:gd name="T36" fmla="*/ 1382 w 1443"/>
                <a:gd name="T37" fmla="*/ 570 h 1950"/>
                <a:gd name="T38" fmla="*/ 1397 w 1443"/>
                <a:gd name="T39" fmla="*/ 540 h 1950"/>
                <a:gd name="T40" fmla="*/ 1352 w 1443"/>
                <a:gd name="T41" fmla="*/ 435 h 1950"/>
                <a:gd name="T42" fmla="*/ 1321 w 1443"/>
                <a:gd name="T43" fmla="*/ 391 h 1950"/>
                <a:gd name="T44" fmla="*/ 1398 w 1443"/>
                <a:gd name="T45" fmla="*/ 445 h 1950"/>
                <a:gd name="T46" fmla="*/ 1443 w 1443"/>
                <a:gd name="T47" fmla="*/ 481 h 1950"/>
                <a:gd name="T48" fmla="*/ 1315 w 1443"/>
                <a:gd name="T49" fmla="*/ 300 h 1950"/>
                <a:gd name="T50" fmla="*/ 1230 w 1443"/>
                <a:gd name="T51" fmla="*/ 206 h 1950"/>
                <a:gd name="T52" fmla="*/ 1135 w 1443"/>
                <a:gd name="T53" fmla="*/ 125 h 1950"/>
                <a:gd name="T54" fmla="*/ 1031 w 1443"/>
                <a:gd name="T55" fmla="*/ 63 h 1950"/>
                <a:gd name="T56" fmla="*/ 916 w 1443"/>
                <a:gd name="T57" fmla="*/ 26 h 1950"/>
                <a:gd name="T58" fmla="*/ 794 w 1443"/>
                <a:gd name="T59" fmla="*/ 19 h 1950"/>
                <a:gd name="T60" fmla="*/ 660 w 1443"/>
                <a:gd name="T61" fmla="*/ 48 h 1950"/>
                <a:gd name="T62" fmla="*/ 663 w 1443"/>
                <a:gd name="T63" fmla="*/ 1 h 1950"/>
                <a:gd name="T64" fmla="*/ 479 w 1443"/>
                <a:gd name="T65" fmla="*/ 23 h 1950"/>
                <a:gd name="T66" fmla="*/ 387 w 1443"/>
                <a:gd name="T67" fmla="*/ 50 h 1950"/>
                <a:gd name="T68" fmla="*/ 304 w 1443"/>
                <a:gd name="T69" fmla="*/ 89 h 1950"/>
                <a:gd name="T70" fmla="*/ 234 w 1443"/>
                <a:gd name="T71" fmla="*/ 142 h 1950"/>
                <a:gd name="T72" fmla="*/ 184 w 1443"/>
                <a:gd name="T73" fmla="*/ 213 h 1950"/>
                <a:gd name="T74" fmla="*/ 161 w 1443"/>
                <a:gd name="T75" fmla="*/ 301 h 1950"/>
                <a:gd name="T76" fmla="*/ 155 w 1443"/>
                <a:gd name="T77" fmla="*/ 415 h 1950"/>
                <a:gd name="T78" fmla="*/ 121 w 1443"/>
                <a:gd name="T79" fmla="*/ 412 h 1950"/>
                <a:gd name="T80" fmla="*/ 93 w 1443"/>
                <a:gd name="T81" fmla="*/ 423 h 1950"/>
                <a:gd name="T82" fmla="*/ 58 w 1443"/>
                <a:gd name="T83" fmla="*/ 459 h 1950"/>
                <a:gd name="T84" fmla="*/ 26 w 1443"/>
                <a:gd name="T85" fmla="*/ 537 h 1950"/>
                <a:gd name="T86" fmla="*/ 8 w 1443"/>
                <a:gd name="T87" fmla="*/ 638 h 1950"/>
                <a:gd name="T88" fmla="*/ 0 w 1443"/>
                <a:gd name="T89" fmla="*/ 829 h 1950"/>
                <a:gd name="T90" fmla="*/ 10 w 1443"/>
                <a:gd name="T91" fmla="*/ 1002 h 1950"/>
                <a:gd name="T92" fmla="*/ 19 w 1443"/>
                <a:gd name="T93" fmla="*/ 1053 h 1950"/>
                <a:gd name="T94" fmla="*/ 92 w 1443"/>
                <a:gd name="T95" fmla="*/ 1309 h 1950"/>
                <a:gd name="T96" fmla="*/ 172 w 1443"/>
                <a:gd name="T97" fmla="*/ 1493 h 1950"/>
                <a:gd name="T98" fmla="*/ 222 w 1443"/>
                <a:gd name="T99" fmla="*/ 1582 h 1950"/>
                <a:gd name="T100" fmla="*/ 301 w 1443"/>
                <a:gd name="T101" fmla="*/ 1698 h 1950"/>
                <a:gd name="T102" fmla="*/ 376 w 1443"/>
                <a:gd name="T103" fmla="*/ 1743 h 1950"/>
                <a:gd name="T104" fmla="*/ 409 w 1443"/>
                <a:gd name="T105" fmla="*/ 1798 h 1950"/>
                <a:gd name="T106" fmla="*/ 474 w 1443"/>
                <a:gd name="T107" fmla="*/ 1885 h 1950"/>
                <a:gd name="T108" fmla="*/ 515 w 1443"/>
                <a:gd name="T109" fmla="*/ 1876 h 1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43" h="1950">
                  <a:moveTo>
                    <a:pt x="569" y="1855"/>
                  </a:moveTo>
                  <a:lnTo>
                    <a:pt x="569" y="1855"/>
                  </a:lnTo>
                  <a:lnTo>
                    <a:pt x="591" y="1880"/>
                  </a:lnTo>
                  <a:lnTo>
                    <a:pt x="614" y="1903"/>
                  </a:lnTo>
                  <a:lnTo>
                    <a:pt x="662" y="1950"/>
                  </a:lnTo>
                  <a:lnTo>
                    <a:pt x="662" y="1950"/>
                  </a:lnTo>
                  <a:lnTo>
                    <a:pt x="690" y="1901"/>
                  </a:lnTo>
                  <a:lnTo>
                    <a:pt x="703" y="1876"/>
                  </a:lnTo>
                  <a:lnTo>
                    <a:pt x="715" y="1851"/>
                  </a:lnTo>
                  <a:lnTo>
                    <a:pt x="729" y="1889"/>
                  </a:lnTo>
                  <a:lnTo>
                    <a:pt x="729" y="1889"/>
                  </a:lnTo>
                  <a:lnTo>
                    <a:pt x="754" y="1868"/>
                  </a:lnTo>
                  <a:lnTo>
                    <a:pt x="780" y="1848"/>
                  </a:lnTo>
                  <a:lnTo>
                    <a:pt x="807" y="1827"/>
                  </a:lnTo>
                  <a:lnTo>
                    <a:pt x="820" y="1816"/>
                  </a:lnTo>
                  <a:lnTo>
                    <a:pt x="831" y="1804"/>
                  </a:lnTo>
                  <a:lnTo>
                    <a:pt x="870" y="1823"/>
                  </a:lnTo>
                  <a:lnTo>
                    <a:pt x="870" y="1823"/>
                  </a:lnTo>
                  <a:lnTo>
                    <a:pt x="902" y="1797"/>
                  </a:lnTo>
                  <a:lnTo>
                    <a:pt x="919" y="1782"/>
                  </a:lnTo>
                  <a:lnTo>
                    <a:pt x="935" y="1767"/>
                  </a:lnTo>
                  <a:lnTo>
                    <a:pt x="950" y="1751"/>
                  </a:lnTo>
                  <a:lnTo>
                    <a:pt x="964" y="1735"/>
                  </a:lnTo>
                  <a:lnTo>
                    <a:pt x="977" y="1718"/>
                  </a:lnTo>
                  <a:lnTo>
                    <a:pt x="986" y="1700"/>
                  </a:lnTo>
                  <a:lnTo>
                    <a:pt x="977" y="1743"/>
                  </a:lnTo>
                  <a:lnTo>
                    <a:pt x="977" y="1743"/>
                  </a:lnTo>
                  <a:lnTo>
                    <a:pt x="1000" y="1727"/>
                  </a:lnTo>
                  <a:lnTo>
                    <a:pt x="1024" y="1711"/>
                  </a:lnTo>
                  <a:lnTo>
                    <a:pt x="1045" y="1694"/>
                  </a:lnTo>
                  <a:lnTo>
                    <a:pt x="1066" y="1676"/>
                  </a:lnTo>
                  <a:lnTo>
                    <a:pt x="1087" y="1658"/>
                  </a:lnTo>
                  <a:lnTo>
                    <a:pt x="1107" y="1638"/>
                  </a:lnTo>
                  <a:lnTo>
                    <a:pt x="1125" y="1618"/>
                  </a:lnTo>
                  <a:lnTo>
                    <a:pt x="1144" y="1598"/>
                  </a:lnTo>
                  <a:lnTo>
                    <a:pt x="1144" y="1598"/>
                  </a:lnTo>
                  <a:lnTo>
                    <a:pt x="1172" y="1562"/>
                  </a:lnTo>
                  <a:lnTo>
                    <a:pt x="1199" y="1526"/>
                  </a:lnTo>
                  <a:lnTo>
                    <a:pt x="1222" y="1487"/>
                  </a:lnTo>
                  <a:lnTo>
                    <a:pt x="1244" y="1448"/>
                  </a:lnTo>
                  <a:lnTo>
                    <a:pt x="1244" y="1448"/>
                  </a:lnTo>
                  <a:lnTo>
                    <a:pt x="1259" y="1415"/>
                  </a:lnTo>
                  <a:lnTo>
                    <a:pt x="1275" y="1382"/>
                  </a:lnTo>
                  <a:lnTo>
                    <a:pt x="1286" y="1348"/>
                  </a:lnTo>
                  <a:lnTo>
                    <a:pt x="1298" y="1314"/>
                  </a:lnTo>
                  <a:lnTo>
                    <a:pt x="1307" y="1279"/>
                  </a:lnTo>
                  <a:lnTo>
                    <a:pt x="1314" y="1244"/>
                  </a:lnTo>
                  <a:lnTo>
                    <a:pt x="1321" y="1209"/>
                  </a:lnTo>
                  <a:lnTo>
                    <a:pt x="1326" y="1173"/>
                  </a:lnTo>
                  <a:lnTo>
                    <a:pt x="1326" y="1173"/>
                  </a:lnTo>
                  <a:lnTo>
                    <a:pt x="1328" y="1141"/>
                  </a:lnTo>
                  <a:lnTo>
                    <a:pt x="1329" y="1111"/>
                  </a:lnTo>
                  <a:lnTo>
                    <a:pt x="1329" y="1111"/>
                  </a:lnTo>
                  <a:lnTo>
                    <a:pt x="1331" y="1061"/>
                  </a:lnTo>
                  <a:lnTo>
                    <a:pt x="1331" y="1012"/>
                  </a:lnTo>
                  <a:lnTo>
                    <a:pt x="1328" y="963"/>
                  </a:lnTo>
                  <a:lnTo>
                    <a:pt x="1326" y="914"/>
                  </a:lnTo>
                  <a:lnTo>
                    <a:pt x="1326" y="914"/>
                  </a:lnTo>
                  <a:lnTo>
                    <a:pt x="1326" y="874"/>
                  </a:lnTo>
                  <a:lnTo>
                    <a:pt x="1327" y="832"/>
                  </a:lnTo>
                  <a:lnTo>
                    <a:pt x="1328" y="787"/>
                  </a:lnTo>
                  <a:lnTo>
                    <a:pt x="1328" y="743"/>
                  </a:lnTo>
                  <a:lnTo>
                    <a:pt x="1327" y="700"/>
                  </a:lnTo>
                  <a:lnTo>
                    <a:pt x="1326" y="678"/>
                  </a:lnTo>
                  <a:lnTo>
                    <a:pt x="1324" y="657"/>
                  </a:lnTo>
                  <a:lnTo>
                    <a:pt x="1320" y="637"/>
                  </a:lnTo>
                  <a:lnTo>
                    <a:pt x="1317" y="617"/>
                  </a:lnTo>
                  <a:lnTo>
                    <a:pt x="1312" y="598"/>
                  </a:lnTo>
                  <a:lnTo>
                    <a:pt x="1307" y="579"/>
                  </a:lnTo>
                  <a:lnTo>
                    <a:pt x="1321" y="547"/>
                  </a:lnTo>
                  <a:lnTo>
                    <a:pt x="1321" y="547"/>
                  </a:lnTo>
                  <a:lnTo>
                    <a:pt x="1333" y="549"/>
                  </a:lnTo>
                  <a:lnTo>
                    <a:pt x="1346" y="553"/>
                  </a:lnTo>
                  <a:lnTo>
                    <a:pt x="1357" y="557"/>
                  </a:lnTo>
                  <a:lnTo>
                    <a:pt x="1369" y="563"/>
                  </a:lnTo>
                  <a:lnTo>
                    <a:pt x="1382" y="570"/>
                  </a:lnTo>
                  <a:lnTo>
                    <a:pt x="1392" y="577"/>
                  </a:lnTo>
                  <a:lnTo>
                    <a:pt x="1415" y="593"/>
                  </a:lnTo>
                  <a:lnTo>
                    <a:pt x="1415" y="593"/>
                  </a:lnTo>
                  <a:lnTo>
                    <a:pt x="1397" y="540"/>
                  </a:lnTo>
                  <a:lnTo>
                    <a:pt x="1387" y="513"/>
                  </a:lnTo>
                  <a:lnTo>
                    <a:pt x="1376" y="486"/>
                  </a:lnTo>
                  <a:lnTo>
                    <a:pt x="1366" y="459"/>
                  </a:lnTo>
                  <a:lnTo>
                    <a:pt x="1352" y="435"/>
                  </a:lnTo>
                  <a:lnTo>
                    <a:pt x="1338" y="412"/>
                  </a:lnTo>
                  <a:lnTo>
                    <a:pt x="1329" y="402"/>
                  </a:lnTo>
                  <a:lnTo>
                    <a:pt x="1321" y="391"/>
                  </a:lnTo>
                  <a:lnTo>
                    <a:pt x="1321" y="391"/>
                  </a:lnTo>
                  <a:lnTo>
                    <a:pt x="1335" y="403"/>
                  </a:lnTo>
                  <a:lnTo>
                    <a:pt x="1350" y="414"/>
                  </a:lnTo>
                  <a:lnTo>
                    <a:pt x="1382" y="435"/>
                  </a:lnTo>
                  <a:lnTo>
                    <a:pt x="1398" y="445"/>
                  </a:lnTo>
                  <a:lnTo>
                    <a:pt x="1413" y="456"/>
                  </a:lnTo>
                  <a:lnTo>
                    <a:pt x="1429" y="467"/>
                  </a:lnTo>
                  <a:lnTo>
                    <a:pt x="1443" y="481"/>
                  </a:lnTo>
                  <a:lnTo>
                    <a:pt x="1443" y="481"/>
                  </a:lnTo>
                  <a:lnTo>
                    <a:pt x="1410" y="429"/>
                  </a:lnTo>
                  <a:lnTo>
                    <a:pt x="1374" y="376"/>
                  </a:lnTo>
                  <a:lnTo>
                    <a:pt x="1335" y="325"/>
                  </a:lnTo>
                  <a:lnTo>
                    <a:pt x="1315" y="300"/>
                  </a:lnTo>
                  <a:lnTo>
                    <a:pt x="1294" y="276"/>
                  </a:lnTo>
                  <a:lnTo>
                    <a:pt x="1273" y="251"/>
                  </a:lnTo>
                  <a:lnTo>
                    <a:pt x="1252" y="228"/>
                  </a:lnTo>
                  <a:lnTo>
                    <a:pt x="1230" y="206"/>
                  </a:lnTo>
                  <a:lnTo>
                    <a:pt x="1207" y="183"/>
                  </a:lnTo>
                  <a:lnTo>
                    <a:pt x="1184" y="163"/>
                  </a:lnTo>
                  <a:lnTo>
                    <a:pt x="1159" y="144"/>
                  </a:lnTo>
                  <a:lnTo>
                    <a:pt x="1135" y="125"/>
                  </a:lnTo>
                  <a:lnTo>
                    <a:pt x="1110" y="107"/>
                  </a:lnTo>
                  <a:lnTo>
                    <a:pt x="1084" y="91"/>
                  </a:lnTo>
                  <a:lnTo>
                    <a:pt x="1058" y="76"/>
                  </a:lnTo>
                  <a:lnTo>
                    <a:pt x="1031" y="63"/>
                  </a:lnTo>
                  <a:lnTo>
                    <a:pt x="1003" y="50"/>
                  </a:lnTo>
                  <a:lnTo>
                    <a:pt x="975" y="41"/>
                  </a:lnTo>
                  <a:lnTo>
                    <a:pt x="947" y="31"/>
                  </a:lnTo>
                  <a:lnTo>
                    <a:pt x="916" y="26"/>
                  </a:lnTo>
                  <a:lnTo>
                    <a:pt x="887" y="21"/>
                  </a:lnTo>
                  <a:lnTo>
                    <a:pt x="857" y="17"/>
                  </a:lnTo>
                  <a:lnTo>
                    <a:pt x="825" y="17"/>
                  </a:lnTo>
                  <a:lnTo>
                    <a:pt x="794" y="19"/>
                  </a:lnTo>
                  <a:lnTo>
                    <a:pt x="761" y="22"/>
                  </a:lnTo>
                  <a:lnTo>
                    <a:pt x="727" y="28"/>
                  </a:lnTo>
                  <a:lnTo>
                    <a:pt x="694" y="37"/>
                  </a:lnTo>
                  <a:lnTo>
                    <a:pt x="660" y="48"/>
                  </a:lnTo>
                  <a:lnTo>
                    <a:pt x="625" y="62"/>
                  </a:lnTo>
                  <a:lnTo>
                    <a:pt x="705" y="0"/>
                  </a:lnTo>
                  <a:lnTo>
                    <a:pt x="705" y="0"/>
                  </a:lnTo>
                  <a:lnTo>
                    <a:pt x="663" y="1"/>
                  </a:lnTo>
                  <a:lnTo>
                    <a:pt x="619" y="3"/>
                  </a:lnTo>
                  <a:lnTo>
                    <a:pt x="572" y="8"/>
                  </a:lnTo>
                  <a:lnTo>
                    <a:pt x="526" y="15"/>
                  </a:lnTo>
                  <a:lnTo>
                    <a:pt x="479" y="23"/>
                  </a:lnTo>
                  <a:lnTo>
                    <a:pt x="456" y="29"/>
                  </a:lnTo>
                  <a:lnTo>
                    <a:pt x="432" y="35"/>
                  </a:lnTo>
                  <a:lnTo>
                    <a:pt x="409" y="42"/>
                  </a:lnTo>
                  <a:lnTo>
                    <a:pt x="387" y="50"/>
                  </a:lnTo>
                  <a:lnTo>
                    <a:pt x="366" y="58"/>
                  </a:lnTo>
                  <a:lnTo>
                    <a:pt x="344" y="68"/>
                  </a:lnTo>
                  <a:lnTo>
                    <a:pt x="324" y="78"/>
                  </a:lnTo>
                  <a:lnTo>
                    <a:pt x="304" y="89"/>
                  </a:lnTo>
                  <a:lnTo>
                    <a:pt x="284" y="100"/>
                  </a:lnTo>
                  <a:lnTo>
                    <a:pt x="267" y="113"/>
                  </a:lnTo>
                  <a:lnTo>
                    <a:pt x="250" y="127"/>
                  </a:lnTo>
                  <a:lnTo>
                    <a:pt x="234" y="142"/>
                  </a:lnTo>
                  <a:lnTo>
                    <a:pt x="220" y="159"/>
                  </a:lnTo>
                  <a:lnTo>
                    <a:pt x="206" y="175"/>
                  </a:lnTo>
                  <a:lnTo>
                    <a:pt x="194" y="194"/>
                  </a:lnTo>
                  <a:lnTo>
                    <a:pt x="184" y="213"/>
                  </a:lnTo>
                  <a:lnTo>
                    <a:pt x="176" y="232"/>
                  </a:lnTo>
                  <a:lnTo>
                    <a:pt x="169" y="255"/>
                  </a:lnTo>
                  <a:lnTo>
                    <a:pt x="164" y="278"/>
                  </a:lnTo>
                  <a:lnTo>
                    <a:pt x="161" y="301"/>
                  </a:lnTo>
                  <a:lnTo>
                    <a:pt x="159" y="327"/>
                  </a:lnTo>
                  <a:lnTo>
                    <a:pt x="159" y="354"/>
                  </a:lnTo>
                  <a:lnTo>
                    <a:pt x="155" y="415"/>
                  </a:lnTo>
                  <a:lnTo>
                    <a:pt x="155" y="415"/>
                  </a:lnTo>
                  <a:lnTo>
                    <a:pt x="145" y="414"/>
                  </a:lnTo>
                  <a:lnTo>
                    <a:pt x="137" y="412"/>
                  </a:lnTo>
                  <a:lnTo>
                    <a:pt x="129" y="412"/>
                  </a:lnTo>
                  <a:lnTo>
                    <a:pt x="121" y="412"/>
                  </a:lnTo>
                  <a:lnTo>
                    <a:pt x="114" y="415"/>
                  </a:lnTo>
                  <a:lnTo>
                    <a:pt x="107" y="417"/>
                  </a:lnTo>
                  <a:lnTo>
                    <a:pt x="100" y="419"/>
                  </a:lnTo>
                  <a:lnTo>
                    <a:pt x="93" y="423"/>
                  </a:lnTo>
                  <a:lnTo>
                    <a:pt x="86" y="428"/>
                  </a:lnTo>
                  <a:lnTo>
                    <a:pt x="80" y="433"/>
                  </a:lnTo>
                  <a:lnTo>
                    <a:pt x="68" y="445"/>
                  </a:lnTo>
                  <a:lnTo>
                    <a:pt x="58" y="459"/>
                  </a:lnTo>
                  <a:lnTo>
                    <a:pt x="49" y="477"/>
                  </a:lnTo>
                  <a:lnTo>
                    <a:pt x="40" y="494"/>
                  </a:lnTo>
                  <a:lnTo>
                    <a:pt x="33" y="515"/>
                  </a:lnTo>
                  <a:lnTo>
                    <a:pt x="26" y="537"/>
                  </a:lnTo>
                  <a:lnTo>
                    <a:pt x="21" y="561"/>
                  </a:lnTo>
                  <a:lnTo>
                    <a:pt x="16" y="585"/>
                  </a:lnTo>
                  <a:lnTo>
                    <a:pt x="11" y="611"/>
                  </a:lnTo>
                  <a:lnTo>
                    <a:pt x="8" y="638"/>
                  </a:lnTo>
                  <a:lnTo>
                    <a:pt x="5" y="665"/>
                  </a:lnTo>
                  <a:lnTo>
                    <a:pt x="1" y="720"/>
                  </a:lnTo>
                  <a:lnTo>
                    <a:pt x="0" y="776"/>
                  </a:lnTo>
                  <a:lnTo>
                    <a:pt x="0" y="829"/>
                  </a:lnTo>
                  <a:lnTo>
                    <a:pt x="1" y="881"/>
                  </a:lnTo>
                  <a:lnTo>
                    <a:pt x="3" y="928"/>
                  </a:lnTo>
                  <a:lnTo>
                    <a:pt x="7" y="969"/>
                  </a:lnTo>
                  <a:lnTo>
                    <a:pt x="10" y="1002"/>
                  </a:lnTo>
                  <a:lnTo>
                    <a:pt x="14" y="1027"/>
                  </a:lnTo>
                  <a:lnTo>
                    <a:pt x="14" y="1027"/>
                  </a:lnTo>
                  <a:lnTo>
                    <a:pt x="19" y="1053"/>
                  </a:lnTo>
                  <a:lnTo>
                    <a:pt x="19" y="1053"/>
                  </a:lnTo>
                  <a:lnTo>
                    <a:pt x="33" y="1117"/>
                  </a:lnTo>
                  <a:lnTo>
                    <a:pt x="51" y="1181"/>
                  </a:lnTo>
                  <a:lnTo>
                    <a:pt x="70" y="1245"/>
                  </a:lnTo>
                  <a:lnTo>
                    <a:pt x="92" y="1309"/>
                  </a:lnTo>
                  <a:lnTo>
                    <a:pt x="116" y="1372"/>
                  </a:lnTo>
                  <a:lnTo>
                    <a:pt x="143" y="1432"/>
                  </a:lnTo>
                  <a:lnTo>
                    <a:pt x="157" y="1463"/>
                  </a:lnTo>
                  <a:lnTo>
                    <a:pt x="172" y="1493"/>
                  </a:lnTo>
                  <a:lnTo>
                    <a:pt x="187" y="1522"/>
                  </a:lnTo>
                  <a:lnTo>
                    <a:pt x="204" y="1552"/>
                  </a:lnTo>
                  <a:lnTo>
                    <a:pt x="204" y="1552"/>
                  </a:lnTo>
                  <a:lnTo>
                    <a:pt x="222" y="1582"/>
                  </a:lnTo>
                  <a:lnTo>
                    <a:pt x="241" y="1612"/>
                  </a:lnTo>
                  <a:lnTo>
                    <a:pt x="260" y="1642"/>
                  </a:lnTo>
                  <a:lnTo>
                    <a:pt x="280" y="1670"/>
                  </a:lnTo>
                  <a:lnTo>
                    <a:pt x="301" y="1698"/>
                  </a:lnTo>
                  <a:lnTo>
                    <a:pt x="322" y="1725"/>
                  </a:lnTo>
                  <a:lnTo>
                    <a:pt x="344" y="1750"/>
                  </a:lnTo>
                  <a:lnTo>
                    <a:pt x="366" y="1776"/>
                  </a:lnTo>
                  <a:lnTo>
                    <a:pt x="376" y="1743"/>
                  </a:lnTo>
                  <a:lnTo>
                    <a:pt x="376" y="1743"/>
                  </a:lnTo>
                  <a:lnTo>
                    <a:pt x="386" y="1762"/>
                  </a:lnTo>
                  <a:lnTo>
                    <a:pt x="396" y="1781"/>
                  </a:lnTo>
                  <a:lnTo>
                    <a:pt x="409" y="1798"/>
                  </a:lnTo>
                  <a:lnTo>
                    <a:pt x="422" y="1816"/>
                  </a:lnTo>
                  <a:lnTo>
                    <a:pt x="449" y="1850"/>
                  </a:lnTo>
                  <a:lnTo>
                    <a:pt x="462" y="1867"/>
                  </a:lnTo>
                  <a:lnTo>
                    <a:pt x="474" y="1885"/>
                  </a:lnTo>
                  <a:lnTo>
                    <a:pt x="474" y="1823"/>
                  </a:lnTo>
                  <a:lnTo>
                    <a:pt x="474" y="1823"/>
                  </a:lnTo>
                  <a:lnTo>
                    <a:pt x="495" y="1851"/>
                  </a:lnTo>
                  <a:lnTo>
                    <a:pt x="515" y="1876"/>
                  </a:lnTo>
                  <a:lnTo>
                    <a:pt x="536" y="1902"/>
                  </a:lnTo>
                  <a:lnTo>
                    <a:pt x="559" y="19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CB6061E-9095-45E4-D144-797B27548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" y="3771"/>
              <a:ext cx="1588" cy="549"/>
            </a:xfrm>
            <a:custGeom>
              <a:avLst/>
              <a:gdLst>
                <a:gd name="T0" fmla="*/ 3176 w 3176"/>
                <a:gd name="T1" fmla="*/ 1098 h 1098"/>
                <a:gd name="T2" fmla="*/ 3161 w 3176"/>
                <a:gd name="T3" fmla="*/ 971 h 1098"/>
                <a:gd name="T4" fmla="*/ 3106 w 3176"/>
                <a:gd name="T5" fmla="*/ 563 h 1098"/>
                <a:gd name="T6" fmla="*/ 3076 w 3176"/>
                <a:gd name="T7" fmla="*/ 309 h 1098"/>
                <a:gd name="T8" fmla="*/ 3067 w 3176"/>
                <a:gd name="T9" fmla="*/ 203 h 1098"/>
                <a:gd name="T10" fmla="*/ 3063 w 3176"/>
                <a:gd name="T11" fmla="*/ 115 h 1098"/>
                <a:gd name="T12" fmla="*/ 3049 w 3176"/>
                <a:gd name="T13" fmla="*/ 83 h 1098"/>
                <a:gd name="T14" fmla="*/ 2922 w 3176"/>
                <a:gd name="T15" fmla="*/ 71 h 1098"/>
                <a:gd name="T16" fmla="*/ 2668 w 3176"/>
                <a:gd name="T17" fmla="*/ 56 h 1098"/>
                <a:gd name="T18" fmla="*/ 2542 w 3176"/>
                <a:gd name="T19" fmla="*/ 44 h 1098"/>
                <a:gd name="T20" fmla="*/ 2428 w 3176"/>
                <a:gd name="T21" fmla="*/ 32 h 1098"/>
                <a:gd name="T22" fmla="*/ 2207 w 3176"/>
                <a:gd name="T23" fmla="*/ 12 h 1098"/>
                <a:gd name="T24" fmla="*/ 1988 w 3176"/>
                <a:gd name="T25" fmla="*/ 2 h 1098"/>
                <a:gd name="T26" fmla="*/ 1878 w 3176"/>
                <a:gd name="T27" fmla="*/ 0 h 1098"/>
                <a:gd name="T28" fmla="*/ 1768 w 3176"/>
                <a:gd name="T29" fmla="*/ 2 h 1098"/>
                <a:gd name="T30" fmla="*/ 1657 w 3176"/>
                <a:gd name="T31" fmla="*/ 7 h 1098"/>
                <a:gd name="T32" fmla="*/ 1615 w 3176"/>
                <a:gd name="T33" fmla="*/ 10 h 1098"/>
                <a:gd name="T34" fmla="*/ 1530 w 3176"/>
                <a:gd name="T35" fmla="*/ 19 h 1098"/>
                <a:gd name="T36" fmla="*/ 1403 w 3176"/>
                <a:gd name="T37" fmla="*/ 40 h 1098"/>
                <a:gd name="T38" fmla="*/ 1151 w 3176"/>
                <a:gd name="T39" fmla="*/ 92 h 1098"/>
                <a:gd name="T40" fmla="*/ 984 w 3176"/>
                <a:gd name="T41" fmla="*/ 125 h 1098"/>
                <a:gd name="T42" fmla="*/ 941 w 3176"/>
                <a:gd name="T43" fmla="*/ 130 h 1098"/>
                <a:gd name="T44" fmla="*/ 854 w 3176"/>
                <a:gd name="T45" fmla="*/ 141 h 1098"/>
                <a:gd name="T46" fmla="*/ 764 w 3176"/>
                <a:gd name="T47" fmla="*/ 148 h 1098"/>
                <a:gd name="T48" fmla="*/ 627 w 3176"/>
                <a:gd name="T49" fmla="*/ 153 h 1098"/>
                <a:gd name="T50" fmla="*/ 444 w 3176"/>
                <a:gd name="T51" fmla="*/ 154 h 1098"/>
                <a:gd name="T52" fmla="*/ 266 w 3176"/>
                <a:gd name="T53" fmla="*/ 153 h 1098"/>
                <a:gd name="T54" fmla="*/ 182 w 3176"/>
                <a:gd name="T55" fmla="*/ 150 h 1098"/>
                <a:gd name="T56" fmla="*/ 126 w 3176"/>
                <a:gd name="T57" fmla="*/ 144 h 1098"/>
                <a:gd name="T58" fmla="*/ 71 w 3176"/>
                <a:gd name="T59" fmla="*/ 133 h 1098"/>
                <a:gd name="T60" fmla="*/ 39 w 3176"/>
                <a:gd name="T61" fmla="*/ 162 h 1098"/>
                <a:gd name="T62" fmla="*/ 40 w 3176"/>
                <a:gd name="T63" fmla="*/ 323 h 1098"/>
                <a:gd name="T64" fmla="*/ 40 w 3176"/>
                <a:gd name="T65" fmla="*/ 565 h 1098"/>
                <a:gd name="T66" fmla="*/ 37 w 3176"/>
                <a:gd name="T67" fmla="*/ 725 h 1098"/>
                <a:gd name="T68" fmla="*/ 33 w 3176"/>
                <a:gd name="T69" fmla="*/ 806 h 1098"/>
                <a:gd name="T70" fmla="*/ 22 w 3176"/>
                <a:gd name="T71" fmla="*/ 910 h 1098"/>
                <a:gd name="T72" fmla="*/ 0 w 3176"/>
                <a:gd name="T73" fmla="*/ 1098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76" h="1098">
                  <a:moveTo>
                    <a:pt x="0" y="1098"/>
                  </a:moveTo>
                  <a:lnTo>
                    <a:pt x="3176" y="1098"/>
                  </a:lnTo>
                  <a:lnTo>
                    <a:pt x="3176" y="1098"/>
                  </a:lnTo>
                  <a:lnTo>
                    <a:pt x="3161" y="971"/>
                  </a:lnTo>
                  <a:lnTo>
                    <a:pt x="3144" y="837"/>
                  </a:lnTo>
                  <a:lnTo>
                    <a:pt x="3106" y="563"/>
                  </a:lnTo>
                  <a:lnTo>
                    <a:pt x="3090" y="431"/>
                  </a:lnTo>
                  <a:lnTo>
                    <a:pt x="3076" y="309"/>
                  </a:lnTo>
                  <a:lnTo>
                    <a:pt x="3070" y="254"/>
                  </a:lnTo>
                  <a:lnTo>
                    <a:pt x="3067" y="203"/>
                  </a:lnTo>
                  <a:lnTo>
                    <a:pt x="3064" y="156"/>
                  </a:lnTo>
                  <a:lnTo>
                    <a:pt x="3063" y="115"/>
                  </a:lnTo>
                  <a:lnTo>
                    <a:pt x="3049" y="83"/>
                  </a:lnTo>
                  <a:lnTo>
                    <a:pt x="3049" y="83"/>
                  </a:lnTo>
                  <a:lnTo>
                    <a:pt x="2985" y="76"/>
                  </a:lnTo>
                  <a:lnTo>
                    <a:pt x="2922" y="71"/>
                  </a:lnTo>
                  <a:lnTo>
                    <a:pt x="2795" y="63"/>
                  </a:lnTo>
                  <a:lnTo>
                    <a:pt x="2668" y="56"/>
                  </a:lnTo>
                  <a:lnTo>
                    <a:pt x="2605" y="51"/>
                  </a:lnTo>
                  <a:lnTo>
                    <a:pt x="2542" y="44"/>
                  </a:lnTo>
                  <a:lnTo>
                    <a:pt x="2542" y="44"/>
                  </a:lnTo>
                  <a:lnTo>
                    <a:pt x="2428" y="32"/>
                  </a:lnTo>
                  <a:lnTo>
                    <a:pt x="2318" y="22"/>
                  </a:lnTo>
                  <a:lnTo>
                    <a:pt x="2207" y="12"/>
                  </a:lnTo>
                  <a:lnTo>
                    <a:pt x="2097" y="7"/>
                  </a:lnTo>
                  <a:lnTo>
                    <a:pt x="1988" y="2"/>
                  </a:lnTo>
                  <a:lnTo>
                    <a:pt x="1933" y="1"/>
                  </a:lnTo>
                  <a:lnTo>
                    <a:pt x="1878" y="0"/>
                  </a:lnTo>
                  <a:lnTo>
                    <a:pt x="1823" y="1"/>
                  </a:lnTo>
                  <a:lnTo>
                    <a:pt x="1768" y="2"/>
                  </a:lnTo>
                  <a:lnTo>
                    <a:pt x="1712" y="3"/>
                  </a:lnTo>
                  <a:lnTo>
                    <a:pt x="1657" y="7"/>
                  </a:lnTo>
                  <a:lnTo>
                    <a:pt x="1657" y="7"/>
                  </a:lnTo>
                  <a:lnTo>
                    <a:pt x="1615" y="10"/>
                  </a:lnTo>
                  <a:lnTo>
                    <a:pt x="1572" y="14"/>
                  </a:lnTo>
                  <a:lnTo>
                    <a:pt x="1530" y="19"/>
                  </a:lnTo>
                  <a:lnTo>
                    <a:pt x="1488" y="25"/>
                  </a:lnTo>
                  <a:lnTo>
                    <a:pt x="1403" y="40"/>
                  </a:lnTo>
                  <a:lnTo>
                    <a:pt x="1319" y="57"/>
                  </a:lnTo>
                  <a:lnTo>
                    <a:pt x="1151" y="92"/>
                  </a:lnTo>
                  <a:lnTo>
                    <a:pt x="1068" y="109"/>
                  </a:lnTo>
                  <a:lnTo>
                    <a:pt x="984" y="125"/>
                  </a:lnTo>
                  <a:lnTo>
                    <a:pt x="984" y="125"/>
                  </a:lnTo>
                  <a:lnTo>
                    <a:pt x="941" y="130"/>
                  </a:lnTo>
                  <a:lnTo>
                    <a:pt x="898" y="136"/>
                  </a:lnTo>
                  <a:lnTo>
                    <a:pt x="854" y="141"/>
                  </a:lnTo>
                  <a:lnTo>
                    <a:pt x="808" y="144"/>
                  </a:lnTo>
                  <a:lnTo>
                    <a:pt x="764" y="148"/>
                  </a:lnTo>
                  <a:lnTo>
                    <a:pt x="718" y="150"/>
                  </a:lnTo>
                  <a:lnTo>
                    <a:pt x="627" y="153"/>
                  </a:lnTo>
                  <a:lnTo>
                    <a:pt x="535" y="154"/>
                  </a:lnTo>
                  <a:lnTo>
                    <a:pt x="444" y="154"/>
                  </a:lnTo>
                  <a:lnTo>
                    <a:pt x="266" y="153"/>
                  </a:lnTo>
                  <a:lnTo>
                    <a:pt x="266" y="153"/>
                  </a:lnTo>
                  <a:lnTo>
                    <a:pt x="210" y="152"/>
                  </a:lnTo>
                  <a:lnTo>
                    <a:pt x="182" y="150"/>
                  </a:lnTo>
                  <a:lnTo>
                    <a:pt x="154" y="148"/>
                  </a:lnTo>
                  <a:lnTo>
                    <a:pt x="126" y="144"/>
                  </a:lnTo>
                  <a:lnTo>
                    <a:pt x="99" y="140"/>
                  </a:lnTo>
                  <a:lnTo>
                    <a:pt x="71" y="133"/>
                  </a:lnTo>
                  <a:lnTo>
                    <a:pt x="45" y="125"/>
                  </a:lnTo>
                  <a:lnTo>
                    <a:pt x="39" y="162"/>
                  </a:lnTo>
                  <a:lnTo>
                    <a:pt x="39" y="162"/>
                  </a:lnTo>
                  <a:lnTo>
                    <a:pt x="40" y="323"/>
                  </a:lnTo>
                  <a:lnTo>
                    <a:pt x="42" y="485"/>
                  </a:lnTo>
                  <a:lnTo>
                    <a:pt x="40" y="565"/>
                  </a:lnTo>
                  <a:lnTo>
                    <a:pt x="39" y="646"/>
                  </a:lnTo>
                  <a:lnTo>
                    <a:pt x="37" y="725"/>
                  </a:lnTo>
                  <a:lnTo>
                    <a:pt x="33" y="806"/>
                  </a:lnTo>
                  <a:lnTo>
                    <a:pt x="33" y="806"/>
                  </a:lnTo>
                  <a:lnTo>
                    <a:pt x="30" y="842"/>
                  </a:lnTo>
                  <a:lnTo>
                    <a:pt x="22" y="910"/>
                  </a:lnTo>
                  <a:lnTo>
                    <a:pt x="0" y="1098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264F5B0-E75A-64B8-A68F-73C9C8AB3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3753"/>
              <a:ext cx="1543" cy="567"/>
            </a:xfrm>
            <a:custGeom>
              <a:avLst/>
              <a:gdLst>
                <a:gd name="T0" fmla="*/ 1392 w 3087"/>
                <a:gd name="T1" fmla="*/ 1135 h 1135"/>
                <a:gd name="T2" fmla="*/ 1413 w 3087"/>
                <a:gd name="T3" fmla="*/ 1092 h 1135"/>
                <a:gd name="T4" fmla="*/ 1454 w 3087"/>
                <a:gd name="T5" fmla="*/ 1006 h 1135"/>
                <a:gd name="T6" fmla="*/ 1476 w 3087"/>
                <a:gd name="T7" fmla="*/ 967 h 1135"/>
                <a:gd name="T8" fmla="*/ 1499 w 3087"/>
                <a:gd name="T9" fmla="*/ 984 h 1135"/>
                <a:gd name="T10" fmla="*/ 1541 w 3087"/>
                <a:gd name="T11" fmla="*/ 1023 h 1135"/>
                <a:gd name="T12" fmla="*/ 1581 w 3087"/>
                <a:gd name="T13" fmla="*/ 1066 h 1135"/>
                <a:gd name="T14" fmla="*/ 1636 w 3087"/>
                <a:gd name="T15" fmla="*/ 1135 h 1135"/>
                <a:gd name="T16" fmla="*/ 3087 w 3087"/>
                <a:gd name="T17" fmla="*/ 1135 h 1135"/>
                <a:gd name="T18" fmla="*/ 3068 w 3087"/>
                <a:gd name="T19" fmla="*/ 1010 h 1135"/>
                <a:gd name="T20" fmla="*/ 3053 w 3087"/>
                <a:gd name="T21" fmla="*/ 885 h 1135"/>
                <a:gd name="T22" fmla="*/ 3032 w 3087"/>
                <a:gd name="T23" fmla="*/ 633 h 1135"/>
                <a:gd name="T24" fmla="*/ 3011 w 3087"/>
                <a:gd name="T25" fmla="*/ 380 h 1135"/>
                <a:gd name="T26" fmla="*/ 2998 w 3087"/>
                <a:gd name="T27" fmla="*/ 254 h 1135"/>
                <a:gd name="T28" fmla="*/ 2981 w 3087"/>
                <a:gd name="T29" fmla="*/ 129 h 1135"/>
                <a:gd name="T30" fmla="*/ 2971 w 3087"/>
                <a:gd name="T31" fmla="*/ 90 h 1135"/>
                <a:gd name="T32" fmla="*/ 2927 w 3087"/>
                <a:gd name="T33" fmla="*/ 107 h 1135"/>
                <a:gd name="T34" fmla="*/ 2878 w 3087"/>
                <a:gd name="T35" fmla="*/ 116 h 1135"/>
                <a:gd name="T36" fmla="*/ 2824 w 3087"/>
                <a:gd name="T37" fmla="*/ 120 h 1135"/>
                <a:gd name="T38" fmla="*/ 2768 w 3087"/>
                <a:gd name="T39" fmla="*/ 120 h 1135"/>
                <a:gd name="T40" fmla="*/ 2649 w 3087"/>
                <a:gd name="T41" fmla="*/ 110 h 1135"/>
                <a:gd name="T42" fmla="*/ 2532 w 3087"/>
                <a:gd name="T43" fmla="*/ 100 h 1135"/>
                <a:gd name="T44" fmla="*/ 2460 w 3087"/>
                <a:gd name="T45" fmla="*/ 96 h 1135"/>
                <a:gd name="T46" fmla="*/ 2318 w 3087"/>
                <a:gd name="T47" fmla="*/ 92 h 1135"/>
                <a:gd name="T48" fmla="*/ 2176 w 3087"/>
                <a:gd name="T49" fmla="*/ 93 h 1135"/>
                <a:gd name="T50" fmla="*/ 1963 w 3087"/>
                <a:gd name="T51" fmla="*/ 101 h 1135"/>
                <a:gd name="T52" fmla="*/ 1681 w 3087"/>
                <a:gd name="T53" fmla="*/ 117 h 1135"/>
                <a:gd name="T54" fmla="*/ 1468 w 3087"/>
                <a:gd name="T55" fmla="*/ 127 h 1135"/>
                <a:gd name="T56" fmla="*/ 1396 w 3087"/>
                <a:gd name="T57" fmla="*/ 129 h 1135"/>
                <a:gd name="T58" fmla="*/ 1094 w 3087"/>
                <a:gd name="T59" fmla="*/ 129 h 1135"/>
                <a:gd name="T60" fmla="*/ 894 w 3087"/>
                <a:gd name="T61" fmla="*/ 123 h 1135"/>
                <a:gd name="T62" fmla="*/ 793 w 3087"/>
                <a:gd name="T63" fmla="*/ 116 h 1135"/>
                <a:gd name="T64" fmla="*/ 693 w 3087"/>
                <a:gd name="T65" fmla="*/ 107 h 1135"/>
                <a:gd name="T66" fmla="*/ 592 w 3087"/>
                <a:gd name="T67" fmla="*/ 93 h 1135"/>
                <a:gd name="T68" fmla="*/ 519 w 3087"/>
                <a:gd name="T69" fmla="*/ 81 h 1135"/>
                <a:gd name="T70" fmla="*/ 296 w 3087"/>
                <a:gd name="T71" fmla="*/ 51 h 1135"/>
                <a:gd name="T72" fmla="*/ 147 w 3087"/>
                <a:gd name="T73" fmla="*/ 28 h 1135"/>
                <a:gd name="T74" fmla="*/ 0 w 3087"/>
                <a:gd name="T75" fmla="*/ 0 h 1135"/>
                <a:gd name="T76" fmla="*/ 5 w 3087"/>
                <a:gd name="T77" fmla="*/ 34 h 1135"/>
                <a:gd name="T78" fmla="*/ 6 w 3087"/>
                <a:gd name="T79" fmla="*/ 447 h 1135"/>
                <a:gd name="T80" fmla="*/ 13 w 3087"/>
                <a:gd name="T81" fmla="*/ 724 h 1135"/>
                <a:gd name="T82" fmla="*/ 21 w 3087"/>
                <a:gd name="T83" fmla="*/ 863 h 1135"/>
                <a:gd name="T84" fmla="*/ 33 w 3087"/>
                <a:gd name="T85" fmla="*/ 999 h 1135"/>
                <a:gd name="T86" fmla="*/ 49 w 3087"/>
                <a:gd name="T87" fmla="*/ 1135 h 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87" h="1135">
                  <a:moveTo>
                    <a:pt x="49" y="1135"/>
                  </a:moveTo>
                  <a:lnTo>
                    <a:pt x="1392" y="1135"/>
                  </a:lnTo>
                  <a:lnTo>
                    <a:pt x="1392" y="1135"/>
                  </a:lnTo>
                  <a:lnTo>
                    <a:pt x="1413" y="1092"/>
                  </a:lnTo>
                  <a:lnTo>
                    <a:pt x="1433" y="1047"/>
                  </a:lnTo>
                  <a:lnTo>
                    <a:pt x="1454" y="1006"/>
                  </a:lnTo>
                  <a:lnTo>
                    <a:pt x="1464" y="985"/>
                  </a:lnTo>
                  <a:lnTo>
                    <a:pt x="1476" y="967"/>
                  </a:lnTo>
                  <a:lnTo>
                    <a:pt x="1476" y="967"/>
                  </a:lnTo>
                  <a:lnTo>
                    <a:pt x="1499" y="984"/>
                  </a:lnTo>
                  <a:lnTo>
                    <a:pt x="1521" y="1003"/>
                  </a:lnTo>
                  <a:lnTo>
                    <a:pt x="1541" y="1023"/>
                  </a:lnTo>
                  <a:lnTo>
                    <a:pt x="1561" y="1044"/>
                  </a:lnTo>
                  <a:lnTo>
                    <a:pt x="1581" y="1066"/>
                  </a:lnTo>
                  <a:lnTo>
                    <a:pt x="1598" y="1088"/>
                  </a:lnTo>
                  <a:lnTo>
                    <a:pt x="1636" y="1135"/>
                  </a:lnTo>
                  <a:lnTo>
                    <a:pt x="3087" y="1135"/>
                  </a:lnTo>
                  <a:lnTo>
                    <a:pt x="3087" y="1135"/>
                  </a:lnTo>
                  <a:lnTo>
                    <a:pt x="3076" y="1072"/>
                  </a:lnTo>
                  <a:lnTo>
                    <a:pt x="3068" y="1010"/>
                  </a:lnTo>
                  <a:lnTo>
                    <a:pt x="3060" y="948"/>
                  </a:lnTo>
                  <a:lnTo>
                    <a:pt x="3053" y="885"/>
                  </a:lnTo>
                  <a:lnTo>
                    <a:pt x="3041" y="759"/>
                  </a:lnTo>
                  <a:lnTo>
                    <a:pt x="3032" y="633"/>
                  </a:lnTo>
                  <a:lnTo>
                    <a:pt x="3023" y="506"/>
                  </a:lnTo>
                  <a:lnTo>
                    <a:pt x="3011" y="380"/>
                  </a:lnTo>
                  <a:lnTo>
                    <a:pt x="3005" y="317"/>
                  </a:lnTo>
                  <a:lnTo>
                    <a:pt x="2998" y="254"/>
                  </a:lnTo>
                  <a:lnTo>
                    <a:pt x="2990" y="191"/>
                  </a:lnTo>
                  <a:lnTo>
                    <a:pt x="2981" y="129"/>
                  </a:lnTo>
                  <a:lnTo>
                    <a:pt x="2971" y="90"/>
                  </a:lnTo>
                  <a:lnTo>
                    <a:pt x="2971" y="90"/>
                  </a:lnTo>
                  <a:lnTo>
                    <a:pt x="2949" y="100"/>
                  </a:lnTo>
                  <a:lnTo>
                    <a:pt x="2927" y="107"/>
                  </a:lnTo>
                  <a:lnTo>
                    <a:pt x="2904" y="113"/>
                  </a:lnTo>
                  <a:lnTo>
                    <a:pt x="2878" y="116"/>
                  </a:lnTo>
                  <a:lnTo>
                    <a:pt x="2852" y="118"/>
                  </a:lnTo>
                  <a:lnTo>
                    <a:pt x="2824" y="120"/>
                  </a:lnTo>
                  <a:lnTo>
                    <a:pt x="2796" y="120"/>
                  </a:lnTo>
                  <a:lnTo>
                    <a:pt x="2768" y="120"/>
                  </a:lnTo>
                  <a:lnTo>
                    <a:pt x="2710" y="115"/>
                  </a:lnTo>
                  <a:lnTo>
                    <a:pt x="2649" y="110"/>
                  </a:lnTo>
                  <a:lnTo>
                    <a:pt x="2590" y="104"/>
                  </a:lnTo>
                  <a:lnTo>
                    <a:pt x="2532" y="100"/>
                  </a:lnTo>
                  <a:lnTo>
                    <a:pt x="2532" y="100"/>
                  </a:lnTo>
                  <a:lnTo>
                    <a:pt x="2460" y="96"/>
                  </a:lnTo>
                  <a:lnTo>
                    <a:pt x="2389" y="93"/>
                  </a:lnTo>
                  <a:lnTo>
                    <a:pt x="2318" y="92"/>
                  </a:lnTo>
                  <a:lnTo>
                    <a:pt x="2247" y="92"/>
                  </a:lnTo>
                  <a:lnTo>
                    <a:pt x="2176" y="93"/>
                  </a:lnTo>
                  <a:lnTo>
                    <a:pt x="2106" y="95"/>
                  </a:lnTo>
                  <a:lnTo>
                    <a:pt x="1963" y="101"/>
                  </a:lnTo>
                  <a:lnTo>
                    <a:pt x="1822" y="109"/>
                  </a:lnTo>
                  <a:lnTo>
                    <a:pt x="1681" y="117"/>
                  </a:lnTo>
                  <a:lnTo>
                    <a:pt x="1539" y="124"/>
                  </a:lnTo>
                  <a:lnTo>
                    <a:pt x="1468" y="127"/>
                  </a:lnTo>
                  <a:lnTo>
                    <a:pt x="1396" y="129"/>
                  </a:lnTo>
                  <a:lnTo>
                    <a:pt x="1396" y="129"/>
                  </a:lnTo>
                  <a:lnTo>
                    <a:pt x="1195" y="129"/>
                  </a:lnTo>
                  <a:lnTo>
                    <a:pt x="1094" y="129"/>
                  </a:lnTo>
                  <a:lnTo>
                    <a:pt x="994" y="127"/>
                  </a:lnTo>
                  <a:lnTo>
                    <a:pt x="894" y="123"/>
                  </a:lnTo>
                  <a:lnTo>
                    <a:pt x="844" y="120"/>
                  </a:lnTo>
                  <a:lnTo>
                    <a:pt x="793" y="116"/>
                  </a:lnTo>
                  <a:lnTo>
                    <a:pt x="743" y="113"/>
                  </a:lnTo>
                  <a:lnTo>
                    <a:pt x="693" y="107"/>
                  </a:lnTo>
                  <a:lnTo>
                    <a:pt x="642" y="101"/>
                  </a:lnTo>
                  <a:lnTo>
                    <a:pt x="592" y="93"/>
                  </a:lnTo>
                  <a:lnTo>
                    <a:pt x="592" y="93"/>
                  </a:lnTo>
                  <a:lnTo>
                    <a:pt x="519" y="81"/>
                  </a:lnTo>
                  <a:lnTo>
                    <a:pt x="446" y="70"/>
                  </a:lnTo>
                  <a:lnTo>
                    <a:pt x="296" y="51"/>
                  </a:lnTo>
                  <a:lnTo>
                    <a:pt x="222" y="40"/>
                  </a:lnTo>
                  <a:lnTo>
                    <a:pt x="147" y="28"/>
                  </a:lnTo>
                  <a:lnTo>
                    <a:pt x="74" y="16"/>
                  </a:lnTo>
                  <a:lnTo>
                    <a:pt x="0" y="0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5" y="308"/>
                  </a:lnTo>
                  <a:lnTo>
                    <a:pt x="6" y="447"/>
                  </a:lnTo>
                  <a:lnTo>
                    <a:pt x="8" y="586"/>
                  </a:lnTo>
                  <a:lnTo>
                    <a:pt x="13" y="724"/>
                  </a:lnTo>
                  <a:lnTo>
                    <a:pt x="18" y="794"/>
                  </a:lnTo>
                  <a:lnTo>
                    <a:pt x="21" y="863"/>
                  </a:lnTo>
                  <a:lnTo>
                    <a:pt x="27" y="931"/>
                  </a:lnTo>
                  <a:lnTo>
                    <a:pt x="33" y="999"/>
                  </a:lnTo>
                  <a:lnTo>
                    <a:pt x="41" y="1067"/>
                  </a:lnTo>
                  <a:lnTo>
                    <a:pt x="49" y="1135"/>
                  </a:lnTo>
                  <a:lnTo>
                    <a:pt x="49" y="113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23096661-19EB-F3B3-4EF5-782087C23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8" y="3719"/>
              <a:ext cx="7" cy="385"/>
            </a:xfrm>
            <a:custGeom>
              <a:avLst/>
              <a:gdLst>
                <a:gd name="T0" fmla="*/ 14 w 14"/>
                <a:gd name="T1" fmla="*/ 763 h 770"/>
                <a:gd name="T2" fmla="*/ 14 w 14"/>
                <a:gd name="T3" fmla="*/ 763 h 770"/>
                <a:gd name="T4" fmla="*/ 14 w 14"/>
                <a:gd name="T5" fmla="*/ 468 h 770"/>
                <a:gd name="T6" fmla="*/ 14 w 14"/>
                <a:gd name="T7" fmla="*/ 468 h 770"/>
                <a:gd name="T8" fmla="*/ 14 w 14"/>
                <a:gd name="T9" fmla="*/ 173 h 770"/>
                <a:gd name="T10" fmla="*/ 14 w 14"/>
                <a:gd name="T11" fmla="*/ 173 h 770"/>
                <a:gd name="T12" fmla="*/ 14 w 14"/>
                <a:gd name="T13" fmla="*/ 7 h 770"/>
                <a:gd name="T14" fmla="*/ 14 w 14"/>
                <a:gd name="T15" fmla="*/ 7 h 770"/>
                <a:gd name="T16" fmla="*/ 13 w 14"/>
                <a:gd name="T17" fmla="*/ 3 h 770"/>
                <a:gd name="T18" fmla="*/ 12 w 14"/>
                <a:gd name="T19" fmla="*/ 2 h 770"/>
                <a:gd name="T20" fmla="*/ 9 w 14"/>
                <a:gd name="T21" fmla="*/ 0 h 770"/>
                <a:gd name="T22" fmla="*/ 7 w 14"/>
                <a:gd name="T23" fmla="*/ 0 h 770"/>
                <a:gd name="T24" fmla="*/ 4 w 14"/>
                <a:gd name="T25" fmla="*/ 0 h 770"/>
                <a:gd name="T26" fmla="*/ 1 w 14"/>
                <a:gd name="T27" fmla="*/ 2 h 770"/>
                <a:gd name="T28" fmla="*/ 0 w 14"/>
                <a:gd name="T29" fmla="*/ 3 h 770"/>
                <a:gd name="T30" fmla="*/ 0 w 14"/>
                <a:gd name="T31" fmla="*/ 7 h 770"/>
                <a:gd name="T32" fmla="*/ 0 w 14"/>
                <a:gd name="T33" fmla="*/ 7 h 770"/>
                <a:gd name="T34" fmla="*/ 0 w 14"/>
                <a:gd name="T35" fmla="*/ 301 h 770"/>
                <a:gd name="T36" fmla="*/ 0 w 14"/>
                <a:gd name="T37" fmla="*/ 301 h 770"/>
                <a:gd name="T38" fmla="*/ 0 w 14"/>
                <a:gd name="T39" fmla="*/ 597 h 770"/>
                <a:gd name="T40" fmla="*/ 0 w 14"/>
                <a:gd name="T41" fmla="*/ 597 h 770"/>
                <a:gd name="T42" fmla="*/ 0 w 14"/>
                <a:gd name="T43" fmla="*/ 763 h 770"/>
                <a:gd name="T44" fmla="*/ 0 w 14"/>
                <a:gd name="T45" fmla="*/ 763 h 770"/>
                <a:gd name="T46" fmla="*/ 0 w 14"/>
                <a:gd name="T47" fmla="*/ 765 h 770"/>
                <a:gd name="T48" fmla="*/ 1 w 14"/>
                <a:gd name="T49" fmla="*/ 767 h 770"/>
                <a:gd name="T50" fmla="*/ 4 w 14"/>
                <a:gd name="T51" fmla="*/ 769 h 770"/>
                <a:gd name="T52" fmla="*/ 7 w 14"/>
                <a:gd name="T53" fmla="*/ 770 h 770"/>
                <a:gd name="T54" fmla="*/ 9 w 14"/>
                <a:gd name="T55" fmla="*/ 769 h 770"/>
                <a:gd name="T56" fmla="*/ 12 w 14"/>
                <a:gd name="T57" fmla="*/ 767 h 770"/>
                <a:gd name="T58" fmla="*/ 13 w 14"/>
                <a:gd name="T59" fmla="*/ 765 h 770"/>
                <a:gd name="T60" fmla="*/ 14 w 14"/>
                <a:gd name="T61" fmla="*/ 763 h 770"/>
                <a:gd name="T62" fmla="*/ 14 w 14"/>
                <a:gd name="T63" fmla="*/ 763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" h="770">
                  <a:moveTo>
                    <a:pt x="14" y="763"/>
                  </a:moveTo>
                  <a:lnTo>
                    <a:pt x="14" y="763"/>
                  </a:lnTo>
                  <a:lnTo>
                    <a:pt x="14" y="468"/>
                  </a:lnTo>
                  <a:lnTo>
                    <a:pt x="14" y="468"/>
                  </a:lnTo>
                  <a:lnTo>
                    <a:pt x="14" y="173"/>
                  </a:lnTo>
                  <a:lnTo>
                    <a:pt x="14" y="173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01"/>
                  </a:lnTo>
                  <a:lnTo>
                    <a:pt x="0" y="301"/>
                  </a:lnTo>
                  <a:lnTo>
                    <a:pt x="0" y="597"/>
                  </a:lnTo>
                  <a:lnTo>
                    <a:pt x="0" y="597"/>
                  </a:lnTo>
                  <a:lnTo>
                    <a:pt x="0" y="763"/>
                  </a:lnTo>
                  <a:lnTo>
                    <a:pt x="0" y="763"/>
                  </a:lnTo>
                  <a:lnTo>
                    <a:pt x="0" y="765"/>
                  </a:lnTo>
                  <a:lnTo>
                    <a:pt x="1" y="767"/>
                  </a:lnTo>
                  <a:lnTo>
                    <a:pt x="4" y="769"/>
                  </a:lnTo>
                  <a:lnTo>
                    <a:pt x="7" y="770"/>
                  </a:lnTo>
                  <a:lnTo>
                    <a:pt x="9" y="769"/>
                  </a:lnTo>
                  <a:lnTo>
                    <a:pt x="12" y="767"/>
                  </a:lnTo>
                  <a:lnTo>
                    <a:pt x="13" y="765"/>
                  </a:lnTo>
                  <a:lnTo>
                    <a:pt x="14" y="763"/>
                  </a:lnTo>
                  <a:lnTo>
                    <a:pt x="14" y="7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A57C292-808B-4134-8B8D-5861FB28B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3662"/>
              <a:ext cx="1507" cy="658"/>
            </a:xfrm>
            <a:custGeom>
              <a:avLst/>
              <a:gdLst>
                <a:gd name="T0" fmla="*/ 1549 w 3014"/>
                <a:gd name="T1" fmla="*/ 1316 h 1316"/>
                <a:gd name="T2" fmla="*/ 1508 w 3014"/>
                <a:gd name="T3" fmla="*/ 1312 h 1316"/>
                <a:gd name="T4" fmla="*/ 1517 w 3014"/>
                <a:gd name="T5" fmla="*/ 1254 h 1316"/>
                <a:gd name="T6" fmla="*/ 1535 w 3014"/>
                <a:gd name="T7" fmla="*/ 1197 h 1316"/>
                <a:gd name="T8" fmla="*/ 1563 w 3014"/>
                <a:gd name="T9" fmla="*/ 1114 h 1316"/>
                <a:gd name="T10" fmla="*/ 1571 w 3014"/>
                <a:gd name="T11" fmla="*/ 1087 h 1316"/>
                <a:gd name="T12" fmla="*/ 1598 w 3014"/>
                <a:gd name="T13" fmla="*/ 1103 h 1316"/>
                <a:gd name="T14" fmla="*/ 1620 w 3014"/>
                <a:gd name="T15" fmla="*/ 1126 h 1316"/>
                <a:gd name="T16" fmla="*/ 1640 w 3014"/>
                <a:gd name="T17" fmla="*/ 1154 h 1316"/>
                <a:gd name="T18" fmla="*/ 1656 w 3014"/>
                <a:gd name="T19" fmla="*/ 1184 h 1316"/>
                <a:gd name="T20" fmla="*/ 1669 w 3014"/>
                <a:gd name="T21" fmla="*/ 1218 h 1316"/>
                <a:gd name="T22" fmla="*/ 1690 w 3014"/>
                <a:gd name="T23" fmla="*/ 1284 h 1316"/>
                <a:gd name="T24" fmla="*/ 3011 w 3014"/>
                <a:gd name="T25" fmla="*/ 1316 h 1316"/>
                <a:gd name="T26" fmla="*/ 3013 w 3014"/>
                <a:gd name="T27" fmla="*/ 1227 h 1316"/>
                <a:gd name="T28" fmla="*/ 3014 w 3014"/>
                <a:gd name="T29" fmla="*/ 1137 h 1316"/>
                <a:gd name="T30" fmla="*/ 3009 w 3014"/>
                <a:gd name="T31" fmla="*/ 1047 h 1316"/>
                <a:gd name="T32" fmla="*/ 3005 w 3014"/>
                <a:gd name="T33" fmla="*/ 1003 h 1316"/>
                <a:gd name="T34" fmla="*/ 2997 w 3014"/>
                <a:gd name="T35" fmla="*/ 960 h 1316"/>
                <a:gd name="T36" fmla="*/ 2999 w 3014"/>
                <a:gd name="T37" fmla="*/ 821 h 1316"/>
                <a:gd name="T38" fmla="*/ 2928 w 3014"/>
                <a:gd name="T39" fmla="*/ 32 h 1316"/>
                <a:gd name="T40" fmla="*/ 2895 w 3014"/>
                <a:gd name="T41" fmla="*/ 42 h 1316"/>
                <a:gd name="T42" fmla="*/ 2827 w 3014"/>
                <a:gd name="T43" fmla="*/ 56 h 1316"/>
                <a:gd name="T44" fmla="*/ 2757 w 3014"/>
                <a:gd name="T45" fmla="*/ 65 h 1316"/>
                <a:gd name="T46" fmla="*/ 2685 w 3014"/>
                <a:gd name="T47" fmla="*/ 67 h 1316"/>
                <a:gd name="T48" fmla="*/ 2613 w 3014"/>
                <a:gd name="T49" fmla="*/ 65 h 1316"/>
                <a:gd name="T50" fmla="*/ 2504 w 3014"/>
                <a:gd name="T51" fmla="*/ 56 h 1316"/>
                <a:gd name="T52" fmla="*/ 2335 w 3014"/>
                <a:gd name="T53" fmla="*/ 36 h 1316"/>
                <a:gd name="T54" fmla="*/ 2199 w 3014"/>
                <a:gd name="T55" fmla="*/ 29 h 1316"/>
                <a:gd name="T56" fmla="*/ 1924 w 3014"/>
                <a:gd name="T57" fmla="*/ 14 h 1316"/>
                <a:gd name="T58" fmla="*/ 1717 w 3014"/>
                <a:gd name="T59" fmla="*/ 4 h 1316"/>
                <a:gd name="T60" fmla="*/ 1579 w 3014"/>
                <a:gd name="T61" fmla="*/ 0 h 1316"/>
                <a:gd name="T62" fmla="*/ 1443 w 3014"/>
                <a:gd name="T63" fmla="*/ 1 h 1316"/>
                <a:gd name="T64" fmla="*/ 1307 w 3014"/>
                <a:gd name="T65" fmla="*/ 7 h 1316"/>
                <a:gd name="T66" fmla="*/ 1240 w 3014"/>
                <a:gd name="T67" fmla="*/ 13 h 1316"/>
                <a:gd name="T68" fmla="*/ 1105 w 3014"/>
                <a:gd name="T69" fmla="*/ 24 h 1316"/>
                <a:gd name="T70" fmla="*/ 836 w 3014"/>
                <a:gd name="T71" fmla="*/ 39 h 1316"/>
                <a:gd name="T72" fmla="*/ 566 w 3014"/>
                <a:gd name="T73" fmla="*/ 50 h 1316"/>
                <a:gd name="T74" fmla="*/ 297 w 3014"/>
                <a:gd name="T75" fmla="*/ 65 h 1316"/>
                <a:gd name="T76" fmla="*/ 163 w 3014"/>
                <a:gd name="T77" fmla="*/ 74 h 1316"/>
                <a:gd name="T78" fmla="*/ 98 w 3014"/>
                <a:gd name="T79" fmla="*/ 82 h 1316"/>
                <a:gd name="T80" fmla="*/ 8 w 3014"/>
                <a:gd name="T81" fmla="*/ 87 h 1316"/>
                <a:gd name="T82" fmla="*/ 19 w 3014"/>
                <a:gd name="T83" fmla="*/ 125 h 1316"/>
                <a:gd name="T84" fmla="*/ 21 w 3014"/>
                <a:gd name="T85" fmla="*/ 422 h 1316"/>
                <a:gd name="T86" fmla="*/ 14 w 3014"/>
                <a:gd name="T87" fmla="*/ 720 h 1316"/>
                <a:gd name="T88" fmla="*/ 2 w 3014"/>
                <a:gd name="T89" fmla="*/ 1168 h 1316"/>
                <a:gd name="T90" fmla="*/ 0 w 3014"/>
                <a:gd name="T91" fmla="*/ 1316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14" h="1316">
                  <a:moveTo>
                    <a:pt x="0" y="1316"/>
                  </a:moveTo>
                  <a:lnTo>
                    <a:pt x="1549" y="1316"/>
                  </a:lnTo>
                  <a:lnTo>
                    <a:pt x="1508" y="1312"/>
                  </a:lnTo>
                  <a:lnTo>
                    <a:pt x="1508" y="1312"/>
                  </a:lnTo>
                  <a:lnTo>
                    <a:pt x="1511" y="1283"/>
                  </a:lnTo>
                  <a:lnTo>
                    <a:pt x="1517" y="1254"/>
                  </a:lnTo>
                  <a:lnTo>
                    <a:pt x="1525" y="1226"/>
                  </a:lnTo>
                  <a:lnTo>
                    <a:pt x="1535" y="1197"/>
                  </a:lnTo>
                  <a:lnTo>
                    <a:pt x="1553" y="1141"/>
                  </a:lnTo>
                  <a:lnTo>
                    <a:pt x="1563" y="1114"/>
                  </a:lnTo>
                  <a:lnTo>
                    <a:pt x="1571" y="1087"/>
                  </a:lnTo>
                  <a:lnTo>
                    <a:pt x="1571" y="1087"/>
                  </a:lnTo>
                  <a:lnTo>
                    <a:pt x="1585" y="1094"/>
                  </a:lnTo>
                  <a:lnTo>
                    <a:pt x="1598" y="1103"/>
                  </a:lnTo>
                  <a:lnTo>
                    <a:pt x="1609" y="1114"/>
                  </a:lnTo>
                  <a:lnTo>
                    <a:pt x="1620" y="1126"/>
                  </a:lnTo>
                  <a:lnTo>
                    <a:pt x="1630" y="1138"/>
                  </a:lnTo>
                  <a:lnTo>
                    <a:pt x="1640" y="1154"/>
                  </a:lnTo>
                  <a:lnTo>
                    <a:pt x="1648" y="1169"/>
                  </a:lnTo>
                  <a:lnTo>
                    <a:pt x="1656" y="1184"/>
                  </a:lnTo>
                  <a:lnTo>
                    <a:pt x="1663" y="1200"/>
                  </a:lnTo>
                  <a:lnTo>
                    <a:pt x="1669" y="1218"/>
                  </a:lnTo>
                  <a:lnTo>
                    <a:pt x="1681" y="1252"/>
                  </a:lnTo>
                  <a:lnTo>
                    <a:pt x="1690" y="1284"/>
                  </a:lnTo>
                  <a:lnTo>
                    <a:pt x="1696" y="1316"/>
                  </a:lnTo>
                  <a:lnTo>
                    <a:pt x="3011" y="1316"/>
                  </a:lnTo>
                  <a:lnTo>
                    <a:pt x="3011" y="1316"/>
                  </a:lnTo>
                  <a:lnTo>
                    <a:pt x="3013" y="1227"/>
                  </a:lnTo>
                  <a:lnTo>
                    <a:pt x="3013" y="1183"/>
                  </a:lnTo>
                  <a:lnTo>
                    <a:pt x="3014" y="1137"/>
                  </a:lnTo>
                  <a:lnTo>
                    <a:pt x="3013" y="1092"/>
                  </a:lnTo>
                  <a:lnTo>
                    <a:pt x="3009" y="1047"/>
                  </a:lnTo>
                  <a:lnTo>
                    <a:pt x="3007" y="1025"/>
                  </a:lnTo>
                  <a:lnTo>
                    <a:pt x="3005" y="1003"/>
                  </a:lnTo>
                  <a:lnTo>
                    <a:pt x="3000" y="981"/>
                  </a:lnTo>
                  <a:lnTo>
                    <a:pt x="2997" y="960"/>
                  </a:lnTo>
                  <a:lnTo>
                    <a:pt x="2999" y="907"/>
                  </a:lnTo>
                  <a:lnTo>
                    <a:pt x="2999" y="821"/>
                  </a:lnTo>
                  <a:lnTo>
                    <a:pt x="2976" y="6"/>
                  </a:lnTo>
                  <a:lnTo>
                    <a:pt x="2928" y="32"/>
                  </a:lnTo>
                  <a:lnTo>
                    <a:pt x="2928" y="32"/>
                  </a:lnTo>
                  <a:lnTo>
                    <a:pt x="2895" y="42"/>
                  </a:lnTo>
                  <a:lnTo>
                    <a:pt x="2861" y="50"/>
                  </a:lnTo>
                  <a:lnTo>
                    <a:pt x="2827" y="56"/>
                  </a:lnTo>
                  <a:lnTo>
                    <a:pt x="2792" y="61"/>
                  </a:lnTo>
                  <a:lnTo>
                    <a:pt x="2757" y="65"/>
                  </a:lnTo>
                  <a:lnTo>
                    <a:pt x="2721" y="67"/>
                  </a:lnTo>
                  <a:lnTo>
                    <a:pt x="2685" y="67"/>
                  </a:lnTo>
                  <a:lnTo>
                    <a:pt x="2649" y="66"/>
                  </a:lnTo>
                  <a:lnTo>
                    <a:pt x="2613" y="65"/>
                  </a:lnTo>
                  <a:lnTo>
                    <a:pt x="2577" y="62"/>
                  </a:lnTo>
                  <a:lnTo>
                    <a:pt x="2504" y="56"/>
                  </a:lnTo>
                  <a:lnTo>
                    <a:pt x="2363" y="41"/>
                  </a:lnTo>
                  <a:lnTo>
                    <a:pt x="2335" y="36"/>
                  </a:lnTo>
                  <a:lnTo>
                    <a:pt x="2335" y="36"/>
                  </a:lnTo>
                  <a:lnTo>
                    <a:pt x="2199" y="29"/>
                  </a:lnTo>
                  <a:lnTo>
                    <a:pt x="2062" y="22"/>
                  </a:lnTo>
                  <a:lnTo>
                    <a:pt x="1924" y="14"/>
                  </a:lnTo>
                  <a:lnTo>
                    <a:pt x="1786" y="7"/>
                  </a:lnTo>
                  <a:lnTo>
                    <a:pt x="1717" y="4"/>
                  </a:lnTo>
                  <a:lnTo>
                    <a:pt x="1648" y="1"/>
                  </a:lnTo>
                  <a:lnTo>
                    <a:pt x="1579" y="0"/>
                  </a:lnTo>
                  <a:lnTo>
                    <a:pt x="1511" y="0"/>
                  </a:lnTo>
                  <a:lnTo>
                    <a:pt x="1443" y="1"/>
                  </a:lnTo>
                  <a:lnTo>
                    <a:pt x="1375" y="4"/>
                  </a:lnTo>
                  <a:lnTo>
                    <a:pt x="1307" y="7"/>
                  </a:lnTo>
                  <a:lnTo>
                    <a:pt x="1240" y="13"/>
                  </a:lnTo>
                  <a:lnTo>
                    <a:pt x="1240" y="13"/>
                  </a:lnTo>
                  <a:lnTo>
                    <a:pt x="1173" y="19"/>
                  </a:lnTo>
                  <a:lnTo>
                    <a:pt x="1105" y="24"/>
                  </a:lnTo>
                  <a:lnTo>
                    <a:pt x="971" y="32"/>
                  </a:lnTo>
                  <a:lnTo>
                    <a:pt x="836" y="39"/>
                  </a:lnTo>
                  <a:lnTo>
                    <a:pt x="702" y="45"/>
                  </a:lnTo>
                  <a:lnTo>
                    <a:pt x="566" y="50"/>
                  </a:lnTo>
                  <a:lnTo>
                    <a:pt x="432" y="58"/>
                  </a:lnTo>
                  <a:lnTo>
                    <a:pt x="297" y="65"/>
                  </a:lnTo>
                  <a:lnTo>
                    <a:pt x="163" y="74"/>
                  </a:lnTo>
                  <a:lnTo>
                    <a:pt x="163" y="74"/>
                  </a:lnTo>
                  <a:lnTo>
                    <a:pt x="135" y="77"/>
                  </a:lnTo>
                  <a:lnTo>
                    <a:pt x="98" y="82"/>
                  </a:lnTo>
                  <a:lnTo>
                    <a:pt x="54" y="84"/>
                  </a:lnTo>
                  <a:lnTo>
                    <a:pt x="8" y="87"/>
                  </a:lnTo>
                  <a:lnTo>
                    <a:pt x="19" y="125"/>
                  </a:lnTo>
                  <a:lnTo>
                    <a:pt x="19" y="125"/>
                  </a:lnTo>
                  <a:lnTo>
                    <a:pt x="21" y="274"/>
                  </a:lnTo>
                  <a:lnTo>
                    <a:pt x="21" y="422"/>
                  </a:lnTo>
                  <a:lnTo>
                    <a:pt x="17" y="570"/>
                  </a:lnTo>
                  <a:lnTo>
                    <a:pt x="14" y="720"/>
                  </a:lnTo>
                  <a:lnTo>
                    <a:pt x="5" y="1018"/>
                  </a:lnTo>
                  <a:lnTo>
                    <a:pt x="2" y="1168"/>
                  </a:lnTo>
                  <a:lnTo>
                    <a:pt x="0" y="1316"/>
                  </a:lnTo>
                  <a:lnTo>
                    <a:pt x="0" y="131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B84D6D4-A515-3FAC-D005-4EBC1EE83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" y="1201"/>
              <a:ext cx="2418" cy="2640"/>
            </a:xfrm>
            <a:custGeom>
              <a:avLst/>
              <a:gdLst>
                <a:gd name="T0" fmla="*/ 3913 w 4837"/>
                <a:gd name="T1" fmla="*/ 4934 h 5281"/>
                <a:gd name="T2" fmla="*/ 3856 w 4837"/>
                <a:gd name="T3" fmla="*/ 4451 h 5281"/>
                <a:gd name="T4" fmla="*/ 3756 w 4837"/>
                <a:gd name="T5" fmla="*/ 3976 h 5281"/>
                <a:gd name="T6" fmla="*/ 3713 w 4837"/>
                <a:gd name="T7" fmla="*/ 3734 h 5281"/>
                <a:gd name="T8" fmla="*/ 3714 w 4837"/>
                <a:gd name="T9" fmla="*/ 3394 h 5281"/>
                <a:gd name="T10" fmla="*/ 3724 w 4837"/>
                <a:gd name="T11" fmla="*/ 2854 h 5281"/>
                <a:gd name="T12" fmla="*/ 3730 w 4837"/>
                <a:gd name="T13" fmla="*/ 2245 h 5281"/>
                <a:gd name="T14" fmla="*/ 3886 w 4837"/>
                <a:gd name="T15" fmla="*/ 2480 h 5281"/>
                <a:gd name="T16" fmla="*/ 3991 w 4837"/>
                <a:gd name="T17" fmla="*/ 2605 h 5281"/>
                <a:gd name="T18" fmla="*/ 4098 w 4837"/>
                <a:gd name="T19" fmla="*/ 2431 h 5281"/>
                <a:gd name="T20" fmla="*/ 4318 w 4837"/>
                <a:gd name="T21" fmla="*/ 2197 h 5281"/>
                <a:gd name="T22" fmla="*/ 4587 w 4837"/>
                <a:gd name="T23" fmla="*/ 2017 h 5281"/>
                <a:gd name="T24" fmla="*/ 4810 w 4837"/>
                <a:gd name="T25" fmla="*/ 1933 h 5281"/>
                <a:gd name="T26" fmla="*/ 4771 w 4837"/>
                <a:gd name="T27" fmla="*/ 1754 h 5281"/>
                <a:gd name="T28" fmla="*/ 4615 w 4837"/>
                <a:gd name="T29" fmla="*/ 1484 h 5281"/>
                <a:gd name="T30" fmla="*/ 4435 w 4837"/>
                <a:gd name="T31" fmla="*/ 1245 h 5281"/>
                <a:gd name="T32" fmla="*/ 4306 w 4837"/>
                <a:gd name="T33" fmla="*/ 1080 h 5281"/>
                <a:gd name="T34" fmla="*/ 4211 w 4837"/>
                <a:gd name="T35" fmla="*/ 932 h 5281"/>
                <a:gd name="T36" fmla="*/ 4118 w 4837"/>
                <a:gd name="T37" fmla="*/ 851 h 5281"/>
                <a:gd name="T38" fmla="*/ 3908 w 4837"/>
                <a:gd name="T39" fmla="*/ 754 h 5281"/>
                <a:gd name="T40" fmla="*/ 3215 w 4837"/>
                <a:gd name="T41" fmla="*/ 742 h 5281"/>
                <a:gd name="T42" fmla="*/ 2936 w 4837"/>
                <a:gd name="T43" fmla="*/ 707 h 5281"/>
                <a:gd name="T44" fmla="*/ 2641 w 4837"/>
                <a:gd name="T45" fmla="*/ 623 h 5281"/>
                <a:gd name="T46" fmla="*/ 2359 w 4837"/>
                <a:gd name="T47" fmla="*/ 498 h 5281"/>
                <a:gd name="T48" fmla="*/ 1863 w 4837"/>
                <a:gd name="T49" fmla="*/ 213 h 5281"/>
                <a:gd name="T50" fmla="*/ 1484 w 4837"/>
                <a:gd name="T51" fmla="*/ 23 h 5281"/>
                <a:gd name="T52" fmla="*/ 1326 w 4837"/>
                <a:gd name="T53" fmla="*/ 107 h 5281"/>
                <a:gd name="T54" fmla="*/ 1127 w 4837"/>
                <a:gd name="T55" fmla="*/ 148 h 5281"/>
                <a:gd name="T56" fmla="*/ 968 w 4837"/>
                <a:gd name="T57" fmla="*/ 180 h 5281"/>
                <a:gd name="T58" fmla="*/ 845 w 4837"/>
                <a:gd name="T59" fmla="*/ 245 h 5281"/>
                <a:gd name="T60" fmla="*/ 709 w 4837"/>
                <a:gd name="T61" fmla="*/ 350 h 5281"/>
                <a:gd name="T62" fmla="*/ 622 w 4837"/>
                <a:gd name="T63" fmla="*/ 456 h 5281"/>
                <a:gd name="T64" fmla="*/ 547 w 4837"/>
                <a:gd name="T65" fmla="*/ 599 h 5281"/>
                <a:gd name="T66" fmla="*/ 379 w 4837"/>
                <a:gd name="T67" fmla="*/ 897 h 5281"/>
                <a:gd name="T68" fmla="*/ 311 w 4837"/>
                <a:gd name="T69" fmla="*/ 1046 h 5281"/>
                <a:gd name="T70" fmla="*/ 192 w 4837"/>
                <a:gd name="T71" fmla="*/ 1467 h 5281"/>
                <a:gd name="T72" fmla="*/ 98 w 4837"/>
                <a:gd name="T73" fmla="*/ 1818 h 5281"/>
                <a:gd name="T74" fmla="*/ 36 w 4837"/>
                <a:gd name="T75" fmla="*/ 1971 h 5281"/>
                <a:gd name="T76" fmla="*/ 0 w 4837"/>
                <a:gd name="T77" fmla="*/ 2059 h 5281"/>
                <a:gd name="T78" fmla="*/ 9 w 4837"/>
                <a:gd name="T79" fmla="*/ 2135 h 5281"/>
                <a:gd name="T80" fmla="*/ 75 w 4837"/>
                <a:gd name="T81" fmla="*/ 2237 h 5281"/>
                <a:gd name="T82" fmla="*/ 211 w 4837"/>
                <a:gd name="T83" fmla="*/ 2345 h 5281"/>
                <a:gd name="T84" fmla="*/ 372 w 4837"/>
                <a:gd name="T85" fmla="*/ 2451 h 5281"/>
                <a:gd name="T86" fmla="*/ 513 w 4837"/>
                <a:gd name="T87" fmla="*/ 2529 h 5281"/>
                <a:gd name="T88" fmla="*/ 685 w 4837"/>
                <a:gd name="T89" fmla="*/ 2586 h 5281"/>
                <a:gd name="T90" fmla="*/ 758 w 4837"/>
                <a:gd name="T91" fmla="*/ 2661 h 5281"/>
                <a:gd name="T92" fmla="*/ 801 w 4837"/>
                <a:gd name="T93" fmla="*/ 3000 h 5281"/>
                <a:gd name="T94" fmla="*/ 835 w 4837"/>
                <a:gd name="T95" fmla="*/ 3547 h 5281"/>
                <a:gd name="T96" fmla="*/ 853 w 4837"/>
                <a:gd name="T97" fmla="*/ 3993 h 5281"/>
                <a:gd name="T98" fmla="*/ 847 w 4837"/>
                <a:gd name="T99" fmla="*/ 4174 h 5281"/>
                <a:gd name="T100" fmla="*/ 819 w 4837"/>
                <a:gd name="T101" fmla="*/ 4345 h 5281"/>
                <a:gd name="T102" fmla="*/ 811 w 4837"/>
                <a:gd name="T103" fmla="*/ 4904 h 5281"/>
                <a:gd name="T104" fmla="*/ 799 w 4837"/>
                <a:gd name="T105" fmla="*/ 5096 h 5281"/>
                <a:gd name="T106" fmla="*/ 815 w 4837"/>
                <a:gd name="T107" fmla="*/ 5179 h 5281"/>
                <a:gd name="T108" fmla="*/ 882 w 4837"/>
                <a:gd name="T109" fmla="*/ 5235 h 5281"/>
                <a:gd name="T110" fmla="*/ 1000 w 4837"/>
                <a:gd name="T111" fmla="*/ 5272 h 5281"/>
                <a:gd name="T112" fmla="*/ 1318 w 4837"/>
                <a:gd name="T113" fmla="*/ 5281 h 5281"/>
                <a:gd name="T114" fmla="*/ 1727 w 4837"/>
                <a:gd name="T115" fmla="*/ 5268 h 5281"/>
                <a:gd name="T116" fmla="*/ 2025 w 4837"/>
                <a:gd name="T117" fmla="*/ 5219 h 5281"/>
                <a:gd name="T118" fmla="*/ 2488 w 4837"/>
                <a:gd name="T119" fmla="*/ 5137 h 5281"/>
                <a:gd name="T120" fmla="*/ 2752 w 4837"/>
                <a:gd name="T121" fmla="*/ 5127 h 5281"/>
                <a:gd name="T122" fmla="*/ 3303 w 4837"/>
                <a:gd name="T123" fmla="*/ 5159 h 5281"/>
                <a:gd name="T124" fmla="*/ 3796 w 4837"/>
                <a:gd name="T125" fmla="*/ 5198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37" h="5281">
                  <a:moveTo>
                    <a:pt x="3922" y="5210"/>
                  </a:moveTo>
                  <a:lnTo>
                    <a:pt x="3920" y="5176"/>
                  </a:lnTo>
                  <a:lnTo>
                    <a:pt x="3920" y="5176"/>
                  </a:lnTo>
                  <a:lnTo>
                    <a:pt x="3920" y="5095"/>
                  </a:lnTo>
                  <a:lnTo>
                    <a:pt x="3916" y="5015"/>
                  </a:lnTo>
                  <a:lnTo>
                    <a:pt x="3913" y="4934"/>
                  </a:lnTo>
                  <a:lnTo>
                    <a:pt x="3907" y="4853"/>
                  </a:lnTo>
                  <a:lnTo>
                    <a:pt x="3899" y="4773"/>
                  </a:lnTo>
                  <a:lnTo>
                    <a:pt x="3891" y="4692"/>
                  </a:lnTo>
                  <a:lnTo>
                    <a:pt x="3880" y="4611"/>
                  </a:lnTo>
                  <a:lnTo>
                    <a:pt x="3868" y="4532"/>
                  </a:lnTo>
                  <a:lnTo>
                    <a:pt x="3856" y="4451"/>
                  </a:lnTo>
                  <a:lnTo>
                    <a:pt x="3842" y="4372"/>
                  </a:lnTo>
                  <a:lnTo>
                    <a:pt x="3826" y="4292"/>
                  </a:lnTo>
                  <a:lnTo>
                    <a:pt x="3810" y="4213"/>
                  </a:lnTo>
                  <a:lnTo>
                    <a:pt x="3793" y="4134"/>
                  </a:lnTo>
                  <a:lnTo>
                    <a:pt x="3775" y="4054"/>
                  </a:lnTo>
                  <a:lnTo>
                    <a:pt x="3756" y="3976"/>
                  </a:lnTo>
                  <a:lnTo>
                    <a:pt x="3737" y="3897"/>
                  </a:lnTo>
                  <a:lnTo>
                    <a:pt x="3737" y="3897"/>
                  </a:lnTo>
                  <a:lnTo>
                    <a:pt x="3728" y="3858"/>
                  </a:lnTo>
                  <a:lnTo>
                    <a:pt x="3721" y="3817"/>
                  </a:lnTo>
                  <a:lnTo>
                    <a:pt x="3717" y="3776"/>
                  </a:lnTo>
                  <a:lnTo>
                    <a:pt x="3713" y="3734"/>
                  </a:lnTo>
                  <a:lnTo>
                    <a:pt x="3710" y="3692"/>
                  </a:lnTo>
                  <a:lnTo>
                    <a:pt x="3709" y="3650"/>
                  </a:lnTo>
                  <a:lnTo>
                    <a:pt x="3709" y="3608"/>
                  </a:lnTo>
                  <a:lnTo>
                    <a:pt x="3709" y="3564"/>
                  </a:lnTo>
                  <a:lnTo>
                    <a:pt x="3711" y="3479"/>
                  </a:lnTo>
                  <a:lnTo>
                    <a:pt x="3714" y="3394"/>
                  </a:lnTo>
                  <a:lnTo>
                    <a:pt x="3719" y="3310"/>
                  </a:lnTo>
                  <a:lnTo>
                    <a:pt x="3723" y="3227"/>
                  </a:lnTo>
                  <a:lnTo>
                    <a:pt x="3723" y="3227"/>
                  </a:lnTo>
                  <a:lnTo>
                    <a:pt x="3725" y="3102"/>
                  </a:lnTo>
                  <a:lnTo>
                    <a:pt x="3725" y="2978"/>
                  </a:lnTo>
                  <a:lnTo>
                    <a:pt x="3724" y="2854"/>
                  </a:lnTo>
                  <a:lnTo>
                    <a:pt x="3721" y="2729"/>
                  </a:lnTo>
                  <a:lnTo>
                    <a:pt x="3718" y="2482"/>
                  </a:lnTo>
                  <a:lnTo>
                    <a:pt x="3717" y="2360"/>
                  </a:lnTo>
                  <a:lnTo>
                    <a:pt x="3716" y="2237"/>
                  </a:lnTo>
                  <a:lnTo>
                    <a:pt x="3730" y="2245"/>
                  </a:lnTo>
                  <a:lnTo>
                    <a:pt x="3730" y="2245"/>
                  </a:lnTo>
                  <a:lnTo>
                    <a:pt x="3747" y="2266"/>
                  </a:lnTo>
                  <a:lnTo>
                    <a:pt x="3763" y="2288"/>
                  </a:lnTo>
                  <a:lnTo>
                    <a:pt x="3794" y="2335"/>
                  </a:lnTo>
                  <a:lnTo>
                    <a:pt x="3825" y="2384"/>
                  </a:lnTo>
                  <a:lnTo>
                    <a:pt x="3854" y="2432"/>
                  </a:lnTo>
                  <a:lnTo>
                    <a:pt x="3886" y="2480"/>
                  </a:lnTo>
                  <a:lnTo>
                    <a:pt x="3902" y="2503"/>
                  </a:lnTo>
                  <a:lnTo>
                    <a:pt x="3919" y="2526"/>
                  </a:lnTo>
                  <a:lnTo>
                    <a:pt x="3935" y="2547"/>
                  </a:lnTo>
                  <a:lnTo>
                    <a:pt x="3952" y="2568"/>
                  </a:lnTo>
                  <a:lnTo>
                    <a:pt x="3971" y="2586"/>
                  </a:lnTo>
                  <a:lnTo>
                    <a:pt x="3991" y="2605"/>
                  </a:lnTo>
                  <a:lnTo>
                    <a:pt x="3991" y="2605"/>
                  </a:lnTo>
                  <a:lnTo>
                    <a:pt x="4014" y="2561"/>
                  </a:lnTo>
                  <a:lnTo>
                    <a:pt x="4040" y="2517"/>
                  </a:lnTo>
                  <a:lnTo>
                    <a:pt x="4068" y="2474"/>
                  </a:lnTo>
                  <a:lnTo>
                    <a:pt x="4098" y="2431"/>
                  </a:lnTo>
                  <a:lnTo>
                    <a:pt x="4098" y="2431"/>
                  </a:lnTo>
                  <a:lnTo>
                    <a:pt x="4130" y="2390"/>
                  </a:lnTo>
                  <a:lnTo>
                    <a:pt x="4164" y="2349"/>
                  </a:lnTo>
                  <a:lnTo>
                    <a:pt x="4200" y="2309"/>
                  </a:lnTo>
                  <a:lnTo>
                    <a:pt x="4237" y="2271"/>
                  </a:lnTo>
                  <a:lnTo>
                    <a:pt x="4277" y="2233"/>
                  </a:lnTo>
                  <a:lnTo>
                    <a:pt x="4318" y="2197"/>
                  </a:lnTo>
                  <a:lnTo>
                    <a:pt x="4360" y="2162"/>
                  </a:lnTo>
                  <a:lnTo>
                    <a:pt x="4403" y="2130"/>
                  </a:lnTo>
                  <a:lnTo>
                    <a:pt x="4448" y="2098"/>
                  </a:lnTo>
                  <a:lnTo>
                    <a:pt x="4494" y="2069"/>
                  </a:lnTo>
                  <a:lnTo>
                    <a:pt x="4540" y="2042"/>
                  </a:lnTo>
                  <a:lnTo>
                    <a:pt x="4587" y="2017"/>
                  </a:lnTo>
                  <a:lnTo>
                    <a:pt x="4636" y="1994"/>
                  </a:lnTo>
                  <a:lnTo>
                    <a:pt x="4685" y="1974"/>
                  </a:lnTo>
                  <a:lnTo>
                    <a:pt x="4734" y="1955"/>
                  </a:lnTo>
                  <a:lnTo>
                    <a:pt x="4783" y="1940"/>
                  </a:lnTo>
                  <a:lnTo>
                    <a:pt x="4783" y="1940"/>
                  </a:lnTo>
                  <a:lnTo>
                    <a:pt x="4810" y="1933"/>
                  </a:lnTo>
                  <a:lnTo>
                    <a:pt x="4837" y="1926"/>
                  </a:lnTo>
                  <a:lnTo>
                    <a:pt x="4823" y="1877"/>
                  </a:lnTo>
                  <a:lnTo>
                    <a:pt x="4823" y="1877"/>
                  </a:lnTo>
                  <a:lnTo>
                    <a:pt x="4809" y="1837"/>
                  </a:lnTo>
                  <a:lnTo>
                    <a:pt x="4791" y="1796"/>
                  </a:lnTo>
                  <a:lnTo>
                    <a:pt x="4771" y="1754"/>
                  </a:lnTo>
                  <a:lnTo>
                    <a:pt x="4749" y="1710"/>
                  </a:lnTo>
                  <a:lnTo>
                    <a:pt x="4725" y="1666"/>
                  </a:lnTo>
                  <a:lnTo>
                    <a:pt x="4699" y="1620"/>
                  </a:lnTo>
                  <a:lnTo>
                    <a:pt x="4672" y="1574"/>
                  </a:lnTo>
                  <a:lnTo>
                    <a:pt x="4644" y="1529"/>
                  </a:lnTo>
                  <a:lnTo>
                    <a:pt x="4615" y="1484"/>
                  </a:lnTo>
                  <a:lnTo>
                    <a:pt x="4585" y="1441"/>
                  </a:lnTo>
                  <a:lnTo>
                    <a:pt x="4554" y="1398"/>
                  </a:lnTo>
                  <a:lnTo>
                    <a:pt x="4524" y="1357"/>
                  </a:lnTo>
                  <a:lnTo>
                    <a:pt x="4494" y="1317"/>
                  </a:lnTo>
                  <a:lnTo>
                    <a:pt x="4465" y="1280"/>
                  </a:lnTo>
                  <a:lnTo>
                    <a:pt x="4435" y="1245"/>
                  </a:lnTo>
                  <a:lnTo>
                    <a:pt x="4407" y="1213"/>
                  </a:lnTo>
                  <a:lnTo>
                    <a:pt x="4364" y="1167"/>
                  </a:lnTo>
                  <a:lnTo>
                    <a:pt x="4364" y="1167"/>
                  </a:lnTo>
                  <a:lnTo>
                    <a:pt x="4343" y="1140"/>
                  </a:lnTo>
                  <a:lnTo>
                    <a:pt x="4323" y="1111"/>
                  </a:lnTo>
                  <a:lnTo>
                    <a:pt x="4306" y="1080"/>
                  </a:lnTo>
                  <a:lnTo>
                    <a:pt x="4287" y="1050"/>
                  </a:lnTo>
                  <a:lnTo>
                    <a:pt x="4270" y="1018"/>
                  </a:lnTo>
                  <a:lnTo>
                    <a:pt x="4251" y="989"/>
                  </a:lnTo>
                  <a:lnTo>
                    <a:pt x="4232" y="960"/>
                  </a:lnTo>
                  <a:lnTo>
                    <a:pt x="4211" y="932"/>
                  </a:lnTo>
                  <a:lnTo>
                    <a:pt x="4211" y="932"/>
                  </a:lnTo>
                  <a:lnTo>
                    <a:pt x="4197" y="917"/>
                  </a:lnTo>
                  <a:lnTo>
                    <a:pt x="4183" y="903"/>
                  </a:lnTo>
                  <a:lnTo>
                    <a:pt x="4168" y="889"/>
                  </a:lnTo>
                  <a:lnTo>
                    <a:pt x="4152" y="876"/>
                  </a:lnTo>
                  <a:lnTo>
                    <a:pt x="4136" y="863"/>
                  </a:lnTo>
                  <a:lnTo>
                    <a:pt x="4118" y="851"/>
                  </a:lnTo>
                  <a:lnTo>
                    <a:pt x="4082" y="828"/>
                  </a:lnTo>
                  <a:lnTo>
                    <a:pt x="4046" y="807"/>
                  </a:lnTo>
                  <a:lnTo>
                    <a:pt x="4008" y="787"/>
                  </a:lnTo>
                  <a:lnTo>
                    <a:pt x="3938" y="748"/>
                  </a:lnTo>
                  <a:lnTo>
                    <a:pt x="3908" y="754"/>
                  </a:lnTo>
                  <a:lnTo>
                    <a:pt x="3908" y="754"/>
                  </a:lnTo>
                  <a:lnTo>
                    <a:pt x="3679" y="755"/>
                  </a:lnTo>
                  <a:lnTo>
                    <a:pt x="3564" y="754"/>
                  </a:lnTo>
                  <a:lnTo>
                    <a:pt x="3447" y="753"/>
                  </a:lnTo>
                  <a:lnTo>
                    <a:pt x="3332" y="749"/>
                  </a:lnTo>
                  <a:lnTo>
                    <a:pt x="3273" y="746"/>
                  </a:lnTo>
                  <a:lnTo>
                    <a:pt x="3215" y="742"/>
                  </a:lnTo>
                  <a:lnTo>
                    <a:pt x="3158" y="738"/>
                  </a:lnTo>
                  <a:lnTo>
                    <a:pt x="3101" y="732"/>
                  </a:lnTo>
                  <a:lnTo>
                    <a:pt x="3044" y="725"/>
                  </a:lnTo>
                  <a:lnTo>
                    <a:pt x="2987" y="717"/>
                  </a:lnTo>
                  <a:lnTo>
                    <a:pt x="2987" y="717"/>
                  </a:lnTo>
                  <a:lnTo>
                    <a:pt x="2936" y="707"/>
                  </a:lnTo>
                  <a:lnTo>
                    <a:pt x="2886" y="697"/>
                  </a:lnTo>
                  <a:lnTo>
                    <a:pt x="2837" y="684"/>
                  </a:lnTo>
                  <a:lnTo>
                    <a:pt x="2787" y="671"/>
                  </a:lnTo>
                  <a:lnTo>
                    <a:pt x="2738" y="656"/>
                  </a:lnTo>
                  <a:lnTo>
                    <a:pt x="2690" y="640"/>
                  </a:lnTo>
                  <a:lnTo>
                    <a:pt x="2641" y="623"/>
                  </a:lnTo>
                  <a:lnTo>
                    <a:pt x="2593" y="605"/>
                  </a:lnTo>
                  <a:lnTo>
                    <a:pt x="2546" y="585"/>
                  </a:lnTo>
                  <a:lnTo>
                    <a:pt x="2499" y="565"/>
                  </a:lnTo>
                  <a:lnTo>
                    <a:pt x="2452" y="544"/>
                  </a:lnTo>
                  <a:lnTo>
                    <a:pt x="2406" y="522"/>
                  </a:lnTo>
                  <a:lnTo>
                    <a:pt x="2359" y="498"/>
                  </a:lnTo>
                  <a:lnTo>
                    <a:pt x="2312" y="475"/>
                  </a:lnTo>
                  <a:lnTo>
                    <a:pt x="2221" y="426"/>
                  </a:lnTo>
                  <a:lnTo>
                    <a:pt x="2130" y="374"/>
                  </a:lnTo>
                  <a:lnTo>
                    <a:pt x="2040" y="322"/>
                  </a:lnTo>
                  <a:lnTo>
                    <a:pt x="1952" y="268"/>
                  </a:lnTo>
                  <a:lnTo>
                    <a:pt x="1863" y="213"/>
                  </a:lnTo>
                  <a:lnTo>
                    <a:pt x="1688" y="104"/>
                  </a:lnTo>
                  <a:lnTo>
                    <a:pt x="1602" y="52"/>
                  </a:lnTo>
                  <a:lnTo>
                    <a:pt x="1515" y="0"/>
                  </a:lnTo>
                  <a:lnTo>
                    <a:pt x="1511" y="0"/>
                  </a:lnTo>
                  <a:lnTo>
                    <a:pt x="1511" y="0"/>
                  </a:lnTo>
                  <a:lnTo>
                    <a:pt x="1484" y="23"/>
                  </a:lnTo>
                  <a:lnTo>
                    <a:pt x="1458" y="41"/>
                  </a:lnTo>
                  <a:lnTo>
                    <a:pt x="1431" y="59"/>
                  </a:lnTo>
                  <a:lnTo>
                    <a:pt x="1406" y="73"/>
                  </a:lnTo>
                  <a:lnTo>
                    <a:pt x="1379" y="86"/>
                  </a:lnTo>
                  <a:lnTo>
                    <a:pt x="1353" y="97"/>
                  </a:lnTo>
                  <a:lnTo>
                    <a:pt x="1326" y="107"/>
                  </a:lnTo>
                  <a:lnTo>
                    <a:pt x="1300" y="115"/>
                  </a:lnTo>
                  <a:lnTo>
                    <a:pt x="1273" y="122"/>
                  </a:lnTo>
                  <a:lnTo>
                    <a:pt x="1245" y="129"/>
                  </a:lnTo>
                  <a:lnTo>
                    <a:pt x="1216" y="134"/>
                  </a:lnTo>
                  <a:lnTo>
                    <a:pt x="1188" y="140"/>
                  </a:lnTo>
                  <a:lnTo>
                    <a:pt x="1127" y="148"/>
                  </a:lnTo>
                  <a:lnTo>
                    <a:pt x="1064" y="156"/>
                  </a:lnTo>
                  <a:lnTo>
                    <a:pt x="1064" y="156"/>
                  </a:lnTo>
                  <a:lnTo>
                    <a:pt x="1039" y="161"/>
                  </a:lnTo>
                  <a:lnTo>
                    <a:pt x="1015" y="166"/>
                  </a:lnTo>
                  <a:lnTo>
                    <a:pt x="992" y="173"/>
                  </a:lnTo>
                  <a:lnTo>
                    <a:pt x="968" y="180"/>
                  </a:lnTo>
                  <a:lnTo>
                    <a:pt x="945" y="190"/>
                  </a:lnTo>
                  <a:lnTo>
                    <a:pt x="923" y="200"/>
                  </a:lnTo>
                  <a:lnTo>
                    <a:pt x="901" y="212"/>
                  </a:lnTo>
                  <a:lnTo>
                    <a:pt x="878" y="224"/>
                  </a:lnTo>
                  <a:lnTo>
                    <a:pt x="878" y="224"/>
                  </a:lnTo>
                  <a:lnTo>
                    <a:pt x="845" y="245"/>
                  </a:lnTo>
                  <a:lnTo>
                    <a:pt x="812" y="267"/>
                  </a:lnTo>
                  <a:lnTo>
                    <a:pt x="812" y="267"/>
                  </a:lnTo>
                  <a:lnTo>
                    <a:pt x="766" y="301"/>
                  </a:lnTo>
                  <a:lnTo>
                    <a:pt x="745" y="317"/>
                  </a:lnTo>
                  <a:lnTo>
                    <a:pt x="727" y="333"/>
                  </a:lnTo>
                  <a:lnTo>
                    <a:pt x="709" y="350"/>
                  </a:lnTo>
                  <a:lnTo>
                    <a:pt x="693" y="366"/>
                  </a:lnTo>
                  <a:lnTo>
                    <a:pt x="677" y="383"/>
                  </a:lnTo>
                  <a:lnTo>
                    <a:pt x="663" y="400"/>
                  </a:lnTo>
                  <a:lnTo>
                    <a:pt x="649" y="418"/>
                  </a:lnTo>
                  <a:lnTo>
                    <a:pt x="635" y="436"/>
                  </a:lnTo>
                  <a:lnTo>
                    <a:pt x="622" y="456"/>
                  </a:lnTo>
                  <a:lnTo>
                    <a:pt x="610" y="476"/>
                  </a:lnTo>
                  <a:lnTo>
                    <a:pt x="597" y="498"/>
                  </a:lnTo>
                  <a:lnTo>
                    <a:pt x="586" y="520"/>
                  </a:lnTo>
                  <a:lnTo>
                    <a:pt x="561" y="571"/>
                  </a:lnTo>
                  <a:lnTo>
                    <a:pt x="561" y="571"/>
                  </a:lnTo>
                  <a:lnTo>
                    <a:pt x="547" y="599"/>
                  </a:lnTo>
                  <a:lnTo>
                    <a:pt x="533" y="627"/>
                  </a:lnTo>
                  <a:lnTo>
                    <a:pt x="504" y="682"/>
                  </a:lnTo>
                  <a:lnTo>
                    <a:pt x="472" y="735"/>
                  </a:lnTo>
                  <a:lnTo>
                    <a:pt x="441" y="789"/>
                  </a:lnTo>
                  <a:lnTo>
                    <a:pt x="409" y="843"/>
                  </a:lnTo>
                  <a:lnTo>
                    <a:pt x="379" y="897"/>
                  </a:lnTo>
                  <a:lnTo>
                    <a:pt x="364" y="925"/>
                  </a:lnTo>
                  <a:lnTo>
                    <a:pt x="351" y="953"/>
                  </a:lnTo>
                  <a:lnTo>
                    <a:pt x="337" y="981"/>
                  </a:lnTo>
                  <a:lnTo>
                    <a:pt x="325" y="1010"/>
                  </a:lnTo>
                  <a:lnTo>
                    <a:pt x="325" y="1010"/>
                  </a:lnTo>
                  <a:lnTo>
                    <a:pt x="311" y="1046"/>
                  </a:lnTo>
                  <a:lnTo>
                    <a:pt x="297" y="1084"/>
                  </a:lnTo>
                  <a:lnTo>
                    <a:pt x="285" y="1121"/>
                  </a:lnTo>
                  <a:lnTo>
                    <a:pt x="273" y="1160"/>
                  </a:lnTo>
                  <a:lnTo>
                    <a:pt x="251" y="1236"/>
                  </a:lnTo>
                  <a:lnTo>
                    <a:pt x="231" y="1313"/>
                  </a:lnTo>
                  <a:lnTo>
                    <a:pt x="192" y="1467"/>
                  </a:lnTo>
                  <a:lnTo>
                    <a:pt x="173" y="1544"/>
                  </a:lnTo>
                  <a:lnTo>
                    <a:pt x="152" y="1620"/>
                  </a:lnTo>
                  <a:lnTo>
                    <a:pt x="152" y="1620"/>
                  </a:lnTo>
                  <a:lnTo>
                    <a:pt x="131" y="1699"/>
                  </a:lnTo>
                  <a:lnTo>
                    <a:pt x="110" y="1778"/>
                  </a:lnTo>
                  <a:lnTo>
                    <a:pt x="98" y="1818"/>
                  </a:lnTo>
                  <a:lnTo>
                    <a:pt x="86" y="1856"/>
                  </a:lnTo>
                  <a:lnTo>
                    <a:pt x="72" y="1893"/>
                  </a:lnTo>
                  <a:lnTo>
                    <a:pt x="57" y="1931"/>
                  </a:lnTo>
                  <a:lnTo>
                    <a:pt x="57" y="1931"/>
                  </a:lnTo>
                  <a:lnTo>
                    <a:pt x="47" y="1952"/>
                  </a:lnTo>
                  <a:lnTo>
                    <a:pt x="36" y="1971"/>
                  </a:lnTo>
                  <a:lnTo>
                    <a:pt x="24" y="1989"/>
                  </a:lnTo>
                  <a:lnTo>
                    <a:pt x="15" y="2008"/>
                  </a:lnTo>
                  <a:lnTo>
                    <a:pt x="7" y="2028"/>
                  </a:lnTo>
                  <a:lnTo>
                    <a:pt x="5" y="2038"/>
                  </a:lnTo>
                  <a:lnTo>
                    <a:pt x="2" y="2049"/>
                  </a:lnTo>
                  <a:lnTo>
                    <a:pt x="0" y="2059"/>
                  </a:lnTo>
                  <a:lnTo>
                    <a:pt x="0" y="2071"/>
                  </a:lnTo>
                  <a:lnTo>
                    <a:pt x="0" y="2084"/>
                  </a:lnTo>
                  <a:lnTo>
                    <a:pt x="1" y="2097"/>
                  </a:lnTo>
                  <a:lnTo>
                    <a:pt x="1" y="2097"/>
                  </a:lnTo>
                  <a:lnTo>
                    <a:pt x="5" y="2117"/>
                  </a:lnTo>
                  <a:lnTo>
                    <a:pt x="9" y="2135"/>
                  </a:lnTo>
                  <a:lnTo>
                    <a:pt x="16" y="2154"/>
                  </a:lnTo>
                  <a:lnTo>
                    <a:pt x="26" y="2172"/>
                  </a:lnTo>
                  <a:lnTo>
                    <a:pt x="35" y="2189"/>
                  </a:lnTo>
                  <a:lnTo>
                    <a:pt x="48" y="2205"/>
                  </a:lnTo>
                  <a:lnTo>
                    <a:pt x="61" y="2222"/>
                  </a:lnTo>
                  <a:lnTo>
                    <a:pt x="75" y="2237"/>
                  </a:lnTo>
                  <a:lnTo>
                    <a:pt x="90" y="2252"/>
                  </a:lnTo>
                  <a:lnTo>
                    <a:pt x="106" y="2266"/>
                  </a:lnTo>
                  <a:lnTo>
                    <a:pt x="122" y="2280"/>
                  </a:lnTo>
                  <a:lnTo>
                    <a:pt x="140" y="2294"/>
                  </a:lnTo>
                  <a:lnTo>
                    <a:pt x="175" y="2320"/>
                  </a:lnTo>
                  <a:lnTo>
                    <a:pt x="211" y="2345"/>
                  </a:lnTo>
                  <a:lnTo>
                    <a:pt x="211" y="2345"/>
                  </a:lnTo>
                  <a:lnTo>
                    <a:pt x="253" y="2371"/>
                  </a:lnTo>
                  <a:lnTo>
                    <a:pt x="293" y="2398"/>
                  </a:lnTo>
                  <a:lnTo>
                    <a:pt x="293" y="2398"/>
                  </a:lnTo>
                  <a:lnTo>
                    <a:pt x="344" y="2433"/>
                  </a:lnTo>
                  <a:lnTo>
                    <a:pt x="372" y="2451"/>
                  </a:lnTo>
                  <a:lnTo>
                    <a:pt x="400" y="2468"/>
                  </a:lnTo>
                  <a:lnTo>
                    <a:pt x="428" y="2486"/>
                  </a:lnTo>
                  <a:lnTo>
                    <a:pt x="457" y="2501"/>
                  </a:lnTo>
                  <a:lnTo>
                    <a:pt x="485" y="2516"/>
                  </a:lnTo>
                  <a:lnTo>
                    <a:pt x="513" y="2529"/>
                  </a:lnTo>
                  <a:lnTo>
                    <a:pt x="513" y="2529"/>
                  </a:lnTo>
                  <a:lnTo>
                    <a:pt x="530" y="2536"/>
                  </a:lnTo>
                  <a:lnTo>
                    <a:pt x="546" y="2542"/>
                  </a:lnTo>
                  <a:lnTo>
                    <a:pt x="577" y="2553"/>
                  </a:lnTo>
                  <a:lnTo>
                    <a:pt x="639" y="2570"/>
                  </a:lnTo>
                  <a:lnTo>
                    <a:pt x="670" y="2581"/>
                  </a:lnTo>
                  <a:lnTo>
                    <a:pt x="685" y="2586"/>
                  </a:lnTo>
                  <a:lnTo>
                    <a:pt x="700" y="2592"/>
                  </a:lnTo>
                  <a:lnTo>
                    <a:pt x="715" y="2599"/>
                  </a:lnTo>
                  <a:lnTo>
                    <a:pt x="729" y="2609"/>
                  </a:lnTo>
                  <a:lnTo>
                    <a:pt x="744" y="2618"/>
                  </a:lnTo>
                  <a:lnTo>
                    <a:pt x="758" y="2628"/>
                  </a:lnTo>
                  <a:lnTo>
                    <a:pt x="758" y="2661"/>
                  </a:lnTo>
                  <a:lnTo>
                    <a:pt x="758" y="2661"/>
                  </a:lnTo>
                  <a:lnTo>
                    <a:pt x="768" y="2729"/>
                  </a:lnTo>
                  <a:lnTo>
                    <a:pt x="777" y="2797"/>
                  </a:lnTo>
                  <a:lnTo>
                    <a:pt x="793" y="2931"/>
                  </a:lnTo>
                  <a:lnTo>
                    <a:pt x="793" y="2931"/>
                  </a:lnTo>
                  <a:lnTo>
                    <a:pt x="801" y="3000"/>
                  </a:lnTo>
                  <a:lnTo>
                    <a:pt x="807" y="3070"/>
                  </a:lnTo>
                  <a:lnTo>
                    <a:pt x="819" y="3210"/>
                  </a:lnTo>
                  <a:lnTo>
                    <a:pt x="827" y="3349"/>
                  </a:lnTo>
                  <a:lnTo>
                    <a:pt x="833" y="3491"/>
                  </a:lnTo>
                  <a:lnTo>
                    <a:pt x="833" y="3491"/>
                  </a:lnTo>
                  <a:lnTo>
                    <a:pt x="835" y="3547"/>
                  </a:lnTo>
                  <a:lnTo>
                    <a:pt x="836" y="3603"/>
                  </a:lnTo>
                  <a:lnTo>
                    <a:pt x="842" y="3715"/>
                  </a:lnTo>
                  <a:lnTo>
                    <a:pt x="848" y="3829"/>
                  </a:lnTo>
                  <a:lnTo>
                    <a:pt x="852" y="3941"/>
                  </a:lnTo>
                  <a:lnTo>
                    <a:pt x="852" y="3941"/>
                  </a:lnTo>
                  <a:lnTo>
                    <a:pt x="853" y="3993"/>
                  </a:lnTo>
                  <a:lnTo>
                    <a:pt x="853" y="4045"/>
                  </a:lnTo>
                  <a:lnTo>
                    <a:pt x="853" y="4045"/>
                  </a:lnTo>
                  <a:lnTo>
                    <a:pt x="852" y="4097"/>
                  </a:lnTo>
                  <a:lnTo>
                    <a:pt x="849" y="4150"/>
                  </a:lnTo>
                  <a:lnTo>
                    <a:pt x="849" y="4150"/>
                  </a:lnTo>
                  <a:lnTo>
                    <a:pt x="847" y="4174"/>
                  </a:lnTo>
                  <a:lnTo>
                    <a:pt x="843" y="4199"/>
                  </a:lnTo>
                  <a:lnTo>
                    <a:pt x="834" y="4248"/>
                  </a:lnTo>
                  <a:lnTo>
                    <a:pt x="825" y="4296"/>
                  </a:lnTo>
                  <a:lnTo>
                    <a:pt x="821" y="4320"/>
                  </a:lnTo>
                  <a:lnTo>
                    <a:pt x="819" y="4345"/>
                  </a:lnTo>
                  <a:lnTo>
                    <a:pt x="819" y="4345"/>
                  </a:lnTo>
                  <a:lnTo>
                    <a:pt x="814" y="4424"/>
                  </a:lnTo>
                  <a:lnTo>
                    <a:pt x="812" y="4504"/>
                  </a:lnTo>
                  <a:lnTo>
                    <a:pt x="811" y="4585"/>
                  </a:lnTo>
                  <a:lnTo>
                    <a:pt x="811" y="4664"/>
                  </a:lnTo>
                  <a:lnTo>
                    <a:pt x="811" y="4824"/>
                  </a:lnTo>
                  <a:lnTo>
                    <a:pt x="811" y="4904"/>
                  </a:lnTo>
                  <a:lnTo>
                    <a:pt x="810" y="4983"/>
                  </a:lnTo>
                  <a:lnTo>
                    <a:pt x="810" y="4983"/>
                  </a:lnTo>
                  <a:lnTo>
                    <a:pt x="807" y="5017"/>
                  </a:lnTo>
                  <a:lnTo>
                    <a:pt x="804" y="5050"/>
                  </a:lnTo>
                  <a:lnTo>
                    <a:pt x="800" y="5081"/>
                  </a:lnTo>
                  <a:lnTo>
                    <a:pt x="799" y="5096"/>
                  </a:lnTo>
                  <a:lnTo>
                    <a:pt x="799" y="5110"/>
                  </a:lnTo>
                  <a:lnTo>
                    <a:pt x="799" y="5126"/>
                  </a:lnTo>
                  <a:lnTo>
                    <a:pt x="801" y="5140"/>
                  </a:lnTo>
                  <a:lnTo>
                    <a:pt x="805" y="5154"/>
                  </a:lnTo>
                  <a:lnTo>
                    <a:pt x="810" y="5166"/>
                  </a:lnTo>
                  <a:lnTo>
                    <a:pt x="815" y="5179"/>
                  </a:lnTo>
                  <a:lnTo>
                    <a:pt x="824" y="5191"/>
                  </a:lnTo>
                  <a:lnTo>
                    <a:pt x="834" y="5203"/>
                  </a:lnTo>
                  <a:lnTo>
                    <a:pt x="848" y="5214"/>
                  </a:lnTo>
                  <a:lnTo>
                    <a:pt x="848" y="5214"/>
                  </a:lnTo>
                  <a:lnTo>
                    <a:pt x="864" y="5225"/>
                  </a:lnTo>
                  <a:lnTo>
                    <a:pt x="882" y="5235"/>
                  </a:lnTo>
                  <a:lnTo>
                    <a:pt x="899" y="5244"/>
                  </a:lnTo>
                  <a:lnTo>
                    <a:pt x="918" y="5252"/>
                  </a:lnTo>
                  <a:lnTo>
                    <a:pt x="918" y="5252"/>
                  </a:lnTo>
                  <a:lnTo>
                    <a:pt x="945" y="5260"/>
                  </a:lnTo>
                  <a:lnTo>
                    <a:pt x="972" y="5267"/>
                  </a:lnTo>
                  <a:lnTo>
                    <a:pt x="1000" y="5272"/>
                  </a:lnTo>
                  <a:lnTo>
                    <a:pt x="1028" y="5275"/>
                  </a:lnTo>
                  <a:lnTo>
                    <a:pt x="1056" y="5277"/>
                  </a:lnTo>
                  <a:lnTo>
                    <a:pt x="1084" y="5279"/>
                  </a:lnTo>
                  <a:lnTo>
                    <a:pt x="1139" y="5280"/>
                  </a:lnTo>
                  <a:lnTo>
                    <a:pt x="1139" y="5280"/>
                  </a:lnTo>
                  <a:lnTo>
                    <a:pt x="1318" y="5281"/>
                  </a:lnTo>
                  <a:lnTo>
                    <a:pt x="1409" y="5281"/>
                  </a:lnTo>
                  <a:lnTo>
                    <a:pt x="1500" y="5280"/>
                  </a:lnTo>
                  <a:lnTo>
                    <a:pt x="1591" y="5277"/>
                  </a:lnTo>
                  <a:lnTo>
                    <a:pt x="1637" y="5275"/>
                  </a:lnTo>
                  <a:lnTo>
                    <a:pt x="1682" y="5272"/>
                  </a:lnTo>
                  <a:lnTo>
                    <a:pt x="1727" y="5268"/>
                  </a:lnTo>
                  <a:lnTo>
                    <a:pt x="1771" y="5263"/>
                  </a:lnTo>
                  <a:lnTo>
                    <a:pt x="1815" y="5258"/>
                  </a:lnTo>
                  <a:lnTo>
                    <a:pt x="1858" y="5252"/>
                  </a:lnTo>
                  <a:lnTo>
                    <a:pt x="1858" y="5252"/>
                  </a:lnTo>
                  <a:lnTo>
                    <a:pt x="1941" y="5237"/>
                  </a:lnTo>
                  <a:lnTo>
                    <a:pt x="2025" y="5219"/>
                  </a:lnTo>
                  <a:lnTo>
                    <a:pt x="2193" y="5184"/>
                  </a:lnTo>
                  <a:lnTo>
                    <a:pt x="2277" y="5168"/>
                  </a:lnTo>
                  <a:lnTo>
                    <a:pt x="2361" y="5152"/>
                  </a:lnTo>
                  <a:lnTo>
                    <a:pt x="2404" y="5147"/>
                  </a:lnTo>
                  <a:lnTo>
                    <a:pt x="2446" y="5142"/>
                  </a:lnTo>
                  <a:lnTo>
                    <a:pt x="2488" y="5137"/>
                  </a:lnTo>
                  <a:lnTo>
                    <a:pt x="2530" y="5134"/>
                  </a:lnTo>
                  <a:lnTo>
                    <a:pt x="2530" y="5134"/>
                  </a:lnTo>
                  <a:lnTo>
                    <a:pt x="2586" y="5131"/>
                  </a:lnTo>
                  <a:lnTo>
                    <a:pt x="2641" y="5129"/>
                  </a:lnTo>
                  <a:lnTo>
                    <a:pt x="2697" y="5128"/>
                  </a:lnTo>
                  <a:lnTo>
                    <a:pt x="2752" y="5127"/>
                  </a:lnTo>
                  <a:lnTo>
                    <a:pt x="2807" y="5128"/>
                  </a:lnTo>
                  <a:lnTo>
                    <a:pt x="2862" y="5129"/>
                  </a:lnTo>
                  <a:lnTo>
                    <a:pt x="2971" y="5134"/>
                  </a:lnTo>
                  <a:lnTo>
                    <a:pt x="3081" y="5141"/>
                  </a:lnTo>
                  <a:lnTo>
                    <a:pt x="3192" y="5149"/>
                  </a:lnTo>
                  <a:lnTo>
                    <a:pt x="3303" y="5159"/>
                  </a:lnTo>
                  <a:lnTo>
                    <a:pt x="3415" y="5171"/>
                  </a:lnTo>
                  <a:lnTo>
                    <a:pt x="3415" y="5171"/>
                  </a:lnTo>
                  <a:lnTo>
                    <a:pt x="3479" y="5178"/>
                  </a:lnTo>
                  <a:lnTo>
                    <a:pt x="3542" y="5183"/>
                  </a:lnTo>
                  <a:lnTo>
                    <a:pt x="3669" y="5191"/>
                  </a:lnTo>
                  <a:lnTo>
                    <a:pt x="3796" y="5198"/>
                  </a:lnTo>
                  <a:lnTo>
                    <a:pt x="3859" y="5203"/>
                  </a:lnTo>
                  <a:lnTo>
                    <a:pt x="3922" y="5210"/>
                  </a:lnTo>
                  <a:lnTo>
                    <a:pt x="3922" y="5210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C1DACF5-E787-D1AA-FB52-7404F331C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2" y="1083"/>
              <a:ext cx="2515" cy="2728"/>
            </a:xfrm>
            <a:custGeom>
              <a:avLst/>
              <a:gdLst>
                <a:gd name="T0" fmla="*/ 1121 w 5031"/>
                <a:gd name="T1" fmla="*/ 3640 h 5456"/>
                <a:gd name="T2" fmla="*/ 1057 w 5031"/>
                <a:gd name="T3" fmla="*/ 4430 h 5456"/>
                <a:gd name="T4" fmla="*/ 1016 w 5031"/>
                <a:gd name="T5" fmla="*/ 5158 h 5456"/>
                <a:gd name="T6" fmla="*/ 1191 w 5031"/>
                <a:gd name="T7" fmla="*/ 5312 h 5456"/>
                <a:gd name="T8" fmla="*/ 1698 w 5031"/>
                <a:gd name="T9" fmla="*/ 5398 h 5456"/>
                <a:gd name="T10" fmla="*/ 2045 w 5031"/>
                <a:gd name="T11" fmla="*/ 5443 h 5456"/>
                <a:gd name="T12" fmla="*/ 2648 w 5031"/>
                <a:gd name="T13" fmla="*/ 5456 h 5456"/>
                <a:gd name="T14" fmla="*/ 3429 w 5031"/>
                <a:gd name="T15" fmla="*/ 5420 h 5456"/>
                <a:gd name="T16" fmla="*/ 3843 w 5031"/>
                <a:gd name="T17" fmla="*/ 5432 h 5456"/>
                <a:gd name="T18" fmla="*/ 4130 w 5031"/>
                <a:gd name="T19" fmla="*/ 5443 h 5456"/>
                <a:gd name="T20" fmla="*/ 4247 w 5031"/>
                <a:gd name="T21" fmla="*/ 5403 h 5456"/>
                <a:gd name="T22" fmla="*/ 4307 w 5031"/>
                <a:gd name="T23" fmla="*/ 5326 h 5456"/>
                <a:gd name="T24" fmla="*/ 4327 w 5031"/>
                <a:gd name="T25" fmla="*/ 5194 h 5456"/>
                <a:gd name="T26" fmla="*/ 4284 w 5031"/>
                <a:gd name="T27" fmla="*/ 4718 h 5456"/>
                <a:gd name="T28" fmla="*/ 4173 w 5031"/>
                <a:gd name="T29" fmla="*/ 4008 h 5456"/>
                <a:gd name="T30" fmla="*/ 4112 w 5031"/>
                <a:gd name="T31" fmla="*/ 3107 h 5456"/>
                <a:gd name="T32" fmla="*/ 4114 w 5031"/>
                <a:gd name="T33" fmla="*/ 2532 h 5456"/>
                <a:gd name="T34" fmla="*/ 4151 w 5031"/>
                <a:gd name="T35" fmla="*/ 2414 h 5456"/>
                <a:gd name="T36" fmla="*/ 4200 w 5031"/>
                <a:gd name="T37" fmla="*/ 2170 h 5456"/>
                <a:gd name="T38" fmla="*/ 4221 w 5031"/>
                <a:gd name="T39" fmla="*/ 1931 h 5456"/>
                <a:gd name="T40" fmla="*/ 4408 w 5031"/>
                <a:gd name="T41" fmla="*/ 2161 h 5456"/>
                <a:gd name="T42" fmla="*/ 4564 w 5031"/>
                <a:gd name="T43" fmla="*/ 2293 h 5456"/>
                <a:gd name="T44" fmla="*/ 4619 w 5031"/>
                <a:gd name="T45" fmla="*/ 2305 h 5456"/>
                <a:gd name="T46" fmla="*/ 4724 w 5031"/>
                <a:gd name="T47" fmla="*/ 2257 h 5456"/>
                <a:gd name="T48" fmla="*/ 4912 w 5031"/>
                <a:gd name="T49" fmla="*/ 2084 h 5456"/>
                <a:gd name="T50" fmla="*/ 5013 w 5031"/>
                <a:gd name="T51" fmla="*/ 1912 h 5456"/>
                <a:gd name="T52" fmla="*/ 5029 w 5031"/>
                <a:gd name="T53" fmla="*/ 1704 h 5456"/>
                <a:gd name="T54" fmla="*/ 4984 w 5031"/>
                <a:gd name="T55" fmla="*/ 1370 h 5456"/>
                <a:gd name="T56" fmla="*/ 4809 w 5031"/>
                <a:gd name="T57" fmla="*/ 804 h 5456"/>
                <a:gd name="T58" fmla="*/ 4696 w 5031"/>
                <a:gd name="T59" fmla="*/ 581 h 5456"/>
                <a:gd name="T60" fmla="*/ 4586 w 5031"/>
                <a:gd name="T61" fmla="*/ 449 h 5456"/>
                <a:gd name="T62" fmla="*/ 4469 w 5031"/>
                <a:gd name="T63" fmla="*/ 377 h 5456"/>
                <a:gd name="T64" fmla="*/ 4164 w 5031"/>
                <a:gd name="T65" fmla="*/ 333 h 5456"/>
                <a:gd name="T66" fmla="*/ 3776 w 5031"/>
                <a:gd name="T67" fmla="*/ 247 h 5456"/>
                <a:gd name="T68" fmla="*/ 3542 w 5031"/>
                <a:gd name="T69" fmla="*/ 164 h 5456"/>
                <a:gd name="T70" fmla="*/ 3401 w 5031"/>
                <a:gd name="T71" fmla="*/ 62 h 5456"/>
                <a:gd name="T72" fmla="*/ 3314 w 5031"/>
                <a:gd name="T73" fmla="*/ 54 h 5456"/>
                <a:gd name="T74" fmla="*/ 3179 w 5031"/>
                <a:gd name="T75" fmla="*/ 82 h 5456"/>
                <a:gd name="T76" fmla="*/ 2882 w 5031"/>
                <a:gd name="T77" fmla="*/ 82 h 5456"/>
                <a:gd name="T78" fmla="*/ 2745 w 5031"/>
                <a:gd name="T79" fmla="*/ 130 h 5456"/>
                <a:gd name="T80" fmla="*/ 2545 w 5031"/>
                <a:gd name="T81" fmla="*/ 164 h 5456"/>
                <a:gd name="T82" fmla="*/ 2065 w 5031"/>
                <a:gd name="T83" fmla="*/ 164 h 5456"/>
                <a:gd name="T84" fmla="*/ 1745 w 5031"/>
                <a:gd name="T85" fmla="*/ 119 h 5456"/>
                <a:gd name="T86" fmla="*/ 1656 w 5031"/>
                <a:gd name="T87" fmla="*/ 55 h 5456"/>
                <a:gd name="T88" fmla="*/ 1560 w 5031"/>
                <a:gd name="T89" fmla="*/ 3 h 5456"/>
                <a:gd name="T90" fmla="*/ 1303 w 5031"/>
                <a:gd name="T91" fmla="*/ 12 h 5456"/>
                <a:gd name="T92" fmla="*/ 1076 w 5031"/>
                <a:gd name="T93" fmla="*/ 109 h 5456"/>
                <a:gd name="T94" fmla="*/ 853 w 5031"/>
                <a:gd name="T95" fmla="*/ 222 h 5456"/>
                <a:gd name="T96" fmla="*/ 546 w 5031"/>
                <a:gd name="T97" fmla="*/ 298 h 5456"/>
                <a:gd name="T98" fmla="*/ 230 w 5031"/>
                <a:gd name="T99" fmla="*/ 302 h 5456"/>
                <a:gd name="T100" fmla="*/ 39 w 5031"/>
                <a:gd name="T101" fmla="*/ 327 h 5456"/>
                <a:gd name="T102" fmla="*/ 16 w 5031"/>
                <a:gd name="T103" fmla="*/ 448 h 5456"/>
                <a:gd name="T104" fmla="*/ 0 w 5031"/>
                <a:gd name="T105" fmla="*/ 618 h 5456"/>
                <a:gd name="T106" fmla="*/ 35 w 5031"/>
                <a:gd name="T107" fmla="*/ 833 h 5456"/>
                <a:gd name="T108" fmla="*/ 172 w 5031"/>
                <a:gd name="T109" fmla="*/ 1178 h 5456"/>
                <a:gd name="T110" fmla="*/ 335 w 5031"/>
                <a:gd name="T111" fmla="*/ 1359 h 5456"/>
                <a:gd name="T112" fmla="*/ 504 w 5031"/>
                <a:gd name="T113" fmla="*/ 1356 h 5456"/>
                <a:gd name="T114" fmla="*/ 842 w 5031"/>
                <a:gd name="T115" fmla="*/ 1392 h 5456"/>
                <a:gd name="T116" fmla="*/ 1069 w 5031"/>
                <a:gd name="T117" fmla="*/ 1496 h 5456"/>
                <a:gd name="T118" fmla="*/ 1107 w 5031"/>
                <a:gd name="T119" fmla="*/ 1748 h 5456"/>
                <a:gd name="T120" fmla="*/ 1113 w 5031"/>
                <a:gd name="T121" fmla="*/ 2263 h 5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31" h="5456">
                  <a:moveTo>
                    <a:pt x="1139" y="3244"/>
                  </a:moveTo>
                  <a:lnTo>
                    <a:pt x="1139" y="3244"/>
                  </a:lnTo>
                  <a:lnTo>
                    <a:pt x="1139" y="3324"/>
                  </a:lnTo>
                  <a:lnTo>
                    <a:pt x="1135" y="3403"/>
                  </a:lnTo>
                  <a:lnTo>
                    <a:pt x="1132" y="3482"/>
                  </a:lnTo>
                  <a:lnTo>
                    <a:pt x="1127" y="3562"/>
                  </a:lnTo>
                  <a:lnTo>
                    <a:pt x="1121" y="3640"/>
                  </a:lnTo>
                  <a:lnTo>
                    <a:pt x="1114" y="3720"/>
                  </a:lnTo>
                  <a:lnTo>
                    <a:pt x="1099" y="3877"/>
                  </a:lnTo>
                  <a:lnTo>
                    <a:pt x="1084" y="4034"/>
                  </a:lnTo>
                  <a:lnTo>
                    <a:pt x="1071" y="4192"/>
                  </a:lnTo>
                  <a:lnTo>
                    <a:pt x="1065" y="4271"/>
                  </a:lnTo>
                  <a:lnTo>
                    <a:pt x="1061" y="4351"/>
                  </a:lnTo>
                  <a:lnTo>
                    <a:pt x="1057" y="4430"/>
                  </a:lnTo>
                  <a:lnTo>
                    <a:pt x="1055" y="4510"/>
                  </a:lnTo>
                  <a:lnTo>
                    <a:pt x="1055" y="4510"/>
                  </a:lnTo>
                  <a:lnTo>
                    <a:pt x="1051" y="4602"/>
                  </a:lnTo>
                  <a:lnTo>
                    <a:pt x="1045" y="4694"/>
                  </a:lnTo>
                  <a:lnTo>
                    <a:pt x="1034" y="4880"/>
                  </a:lnTo>
                  <a:lnTo>
                    <a:pt x="1021" y="5066"/>
                  </a:lnTo>
                  <a:lnTo>
                    <a:pt x="1016" y="5158"/>
                  </a:lnTo>
                  <a:lnTo>
                    <a:pt x="1012" y="5250"/>
                  </a:lnTo>
                  <a:lnTo>
                    <a:pt x="1012" y="5250"/>
                  </a:lnTo>
                  <a:lnTo>
                    <a:pt x="1041" y="5263"/>
                  </a:lnTo>
                  <a:lnTo>
                    <a:pt x="1071" y="5274"/>
                  </a:lnTo>
                  <a:lnTo>
                    <a:pt x="1100" y="5284"/>
                  </a:lnTo>
                  <a:lnTo>
                    <a:pt x="1131" y="5295"/>
                  </a:lnTo>
                  <a:lnTo>
                    <a:pt x="1191" y="5312"/>
                  </a:lnTo>
                  <a:lnTo>
                    <a:pt x="1252" y="5328"/>
                  </a:lnTo>
                  <a:lnTo>
                    <a:pt x="1252" y="5328"/>
                  </a:lnTo>
                  <a:lnTo>
                    <a:pt x="1325" y="5343"/>
                  </a:lnTo>
                  <a:lnTo>
                    <a:pt x="1400" y="5356"/>
                  </a:lnTo>
                  <a:lnTo>
                    <a:pt x="1474" y="5367"/>
                  </a:lnTo>
                  <a:lnTo>
                    <a:pt x="1548" y="5378"/>
                  </a:lnTo>
                  <a:lnTo>
                    <a:pt x="1698" y="5398"/>
                  </a:lnTo>
                  <a:lnTo>
                    <a:pt x="1771" y="5408"/>
                  </a:lnTo>
                  <a:lnTo>
                    <a:pt x="1845" y="5420"/>
                  </a:lnTo>
                  <a:lnTo>
                    <a:pt x="1845" y="5420"/>
                  </a:lnTo>
                  <a:lnTo>
                    <a:pt x="1895" y="5428"/>
                  </a:lnTo>
                  <a:lnTo>
                    <a:pt x="1945" y="5434"/>
                  </a:lnTo>
                  <a:lnTo>
                    <a:pt x="1995" y="5440"/>
                  </a:lnTo>
                  <a:lnTo>
                    <a:pt x="2045" y="5443"/>
                  </a:lnTo>
                  <a:lnTo>
                    <a:pt x="2095" y="5448"/>
                  </a:lnTo>
                  <a:lnTo>
                    <a:pt x="2146" y="5450"/>
                  </a:lnTo>
                  <a:lnTo>
                    <a:pt x="2246" y="5454"/>
                  </a:lnTo>
                  <a:lnTo>
                    <a:pt x="2347" y="5456"/>
                  </a:lnTo>
                  <a:lnTo>
                    <a:pt x="2448" y="5456"/>
                  </a:lnTo>
                  <a:lnTo>
                    <a:pt x="2648" y="5456"/>
                  </a:lnTo>
                  <a:lnTo>
                    <a:pt x="2648" y="5456"/>
                  </a:lnTo>
                  <a:lnTo>
                    <a:pt x="2719" y="5454"/>
                  </a:lnTo>
                  <a:lnTo>
                    <a:pt x="2791" y="5451"/>
                  </a:lnTo>
                  <a:lnTo>
                    <a:pt x="2933" y="5444"/>
                  </a:lnTo>
                  <a:lnTo>
                    <a:pt x="3074" y="5436"/>
                  </a:lnTo>
                  <a:lnTo>
                    <a:pt x="3216" y="5428"/>
                  </a:lnTo>
                  <a:lnTo>
                    <a:pt x="3358" y="5422"/>
                  </a:lnTo>
                  <a:lnTo>
                    <a:pt x="3429" y="5420"/>
                  </a:lnTo>
                  <a:lnTo>
                    <a:pt x="3499" y="5419"/>
                  </a:lnTo>
                  <a:lnTo>
                    <a:pt x="3570" y="5419"/>
                  </a:lnTo>
                  <a:lnTo>
                    <a:pt x="3641" y="5420"/>
                  </a:lnTo>
                  <a:lnTo>
                    <a:pt x="3712" y="5423"/>
                  </a:lnTo>
                  <a:lnTo>
                    <a:pt x="3783" y="5428"/>
                  </a:lnTo>
                  <a:lnTo>
                    <a:pt x="3783" y="5428"/>
                  </a:lnTo>
                  <a:lnTo>
                    <a:pt x="3843" y="5432"/>
                  </a:lnTo>
                  <a:lnTo>
                    <a:pt x="3902" y="5437"/>
                  </a:lnTo>
                  <a:lnTo>
                    <a:pt x="3962" y="5443"/>
                  </a:lnTo>
                  <a:lnTo>
                    <a:pt x="4020" y="5447"/>
                  </a:lnTo>
                  <a:lnTo>
                    <a:pt x="4049" y="5448"/>
                  </a:lnTo>
                  <a:lnTo>
                    <a:pt x="4077" y="5447"/>
                  </a:lnTo>
                  <a:lnTo>
                    <a:pt x="4104" y="5446"/>
                  </a:lnTo>
                  <a:lnTo>
                    <a:pt x="4130" y="5443"/>
                  </a:lnTo>
                  <a:lnTo>
                    <a:pt x="4156" y="5440"/>
                  </a:lnTo>
                  <a:lnTo>
                    <a:pt x="4180" y="5434"/>
                  </a:lnTo>
                  <a:lnTo>
                    <a:pt x="4202" y="5427"/>
                  </a:lnTo>
                  <a:lnTo>
                    <a:pt x="4223" y="5417"/>
                  </a:lnTo>
                  <a:lnTo>
                    <a:pt x="4223" y="5417"/>
                  </a:lnTo>
                  <a:lnTo>
                    <a:pt x="4235" y="5412"/>
                  </a:lnTo>
                  <a:lnTo>
                    <a:pt x="4247" y="5403"/>
                  </a:lnTo>
                  <a:lnTo>
                    <a:pt x="4257" y="5395"/>
                  </a:lnTo>
                  <a:lnTo>
                    <a:pt x="4268" y="5386"/>
                  </a:lnTo>
                  <a:lnTo>
                    <a:pt x="4277" y="5377"/>
                  </a:lnTo>
                  <a:lnTo>
                    <a:pt x="4285" y="5365"/>
                  </a:lnTo>
                  <a:lnTo>
                    <a:pt x="4293" y="5353"/>
                  </a:lnTo>
                  <a:lnTo>
                    <a:pt x="4300" y="5340"/>
                  </a:lnTo>
                  <a:lnTo>
                    <a:pt x="4307" y="5326"/>
                  </a:lnTo>
                  <a:lnTo>
                    <a:pt x="4313" y="5311"/>
                  </a:lnTo>
                  <a:lnTo>
                    <a:pt x="4318" y="5295"/>
                  </a:lnTo>
                  <a:lnTo>
                    <a:pt x="4321" y="5277"/>
                  </a:lnTo>
                  <a:lnTo>
                    <a:pt x="4324" y="5259"/>
                  </a:lnTo>
                  <a:lnTo>
                    <a:pt x="4326" y="5239"/>
                  </a:lnTo>
                  <a:lnTo>
                    <a:pt x="4327" y="5217"/>
                  </a:lnTo>
                  <a:lnTo>
                    <a:pt x="4327" y="5194"/>
                  </a:lnTo>
                  <a:lnTo>
                    <a:pt x="4327" y="5194"/>
                  </a:lnTo>
                  <a:lnTo>
                    <a:pt x="4325" y="5115"/>
                  </a:lnTo>
                  <a:lnTo>
                    <a:pt x="4320" y="5035"/>
                  </a:lnTo>
                  <a:lnTo>
                    <a:pt x="4313" y="4956"/>
                  </a:lnTo>
                  <a:lnTo>
                    <a:pt x="4305" y="4876"/>
                  </a:lnTo>
                  <a:lnTo>
                    <a:pt x="4294" y="4797"/>
                  </a:lnTo>
                  <a:lnTo>
                    <a:pt x="4284" y="4718"/>
                  </a:lnTo>
                  <a:lnTo>
                    <a:pt x="4272" y="4638"/>
                  </a:lnTo>
                  <a:lnTo>
                    <a:pt x="4259" y="4560"/>
                  </a:lnTo>
                  <a:lnTo>
                    <a:pt x="4233" y="4401"/>
                  </a:lnTo>
                  <a:lnTo>
                    <a:pt x="4207" y="4243"/>
                  </a:lnTo>
                  <a:lnTo>
                    <a:pt x="4195" y="4165"/>
                  </a:lnTo>
                  <a:lnTo>
                    <a:pt x="4184" y="4087"/>
                  </a:lnTo>
                  <a:lnTo>
                    <a:pt x="4173" y="4008"/>
                  </a:lnTo>
                  <a:lnTo>
                    <a:pt x="4165" y="3930"/>
                  </a:lnTo>
                  <a:lnTo>
                    <a:pt x="4165" y="3930"/>
                  </a:lnTo>
                  <a:lnTo>
                    <a:pt x="4152" y="3765"/>
                  </a:lnTo>
                  <a:lnTo>
                    <a:pt x="4140" y="3602"/>
                  </a:lnTo>
                  <a:lnTo>
                    <a:pt x="4129" y="3437"/>
                  </a:lnTo>
                  <a:lnTo>
                    <a:pt x="4119" y="3272"/>
                  </a:lnTo>
                  <a:lnTo>
                    <a:pt x="4112" y="3107"/>
                  </a:lnTo>
                  <a:lnTo>
                    <a:pt x="4107" y="2941"/>
                  </a:lnTo>
                  <a:lnTo>
                    <a:pt x="4103" y="2775"/>
                  </a:lnTo>
                  <a:lnTo>
                    <a:pt x="4101" y="2608"/>
                  </a:lnTo>
                  <a:lnTo>
                    <a:pt x="4101" y="2608"/>
                  </a:lnTo>
                  <a:lnTo>
                    <a:pt x="4101" y="2559"/>
                  </a:lnTo>
                  <a:lnTo>
                    <a:pt x="4114" y="2532"/>
                  </a:lnTo>
                  <a:lnTo>
                    <a:pt x="4114" y="2532"/>
                  </a:lnTo>
                  <a:lnTo>
                    <a:pt x="4121" y="2520"/>
                  </a:lnTo>
                  <a:lnTo>
                    <a:pt x="4126" y="2506"/>
                  </a:lnTo>
                  <a:lnTo>
                    <a:pt x="4132" y="2490"/>
                  </a:lnTo>
                  <a:lnTo>
                    <a:pt x="4136" y="2475"/>
                  </a:lnTo>
                  <a:lnTo>
                    <a:pt x="4144" y="2444"/>
                  </a:lnTo>
                  <a:lnTo>
                    <a:pt x="4151" y="2414"/>
                  </a:lnTo>
                  <a:lnTo>
                    <a:pt x="4151" y="2414"/>
                  </a:lnTo>
                  <a:lnTo>
                    <a:pt x="4164" y="2362"/>
                  </a:lnTo>
                  <a:lnTo>
                    <a:pt x="4177" y="2310"/>
                  </a:lnTo>
                  <a:lnTo>
                    <a:pt x="4188" y="2258"/>
                  </a:lnTo>
                  <a:lnTo>
                    <a:pt x="4193" y="2231"/>
                  </a:lnTo>
                  <a:lnTo>
                    <a:pt x="4196" y="2204"/>
                  </a:lnTo>
                  <a:lnTo>
                    <a:pt x="4196" y="2204"/>
                  </a:lnTo>
                  <a:lnTo>
                    <a:pt x="4200" y="2170"/>
                  </a:lnTo>
                  <a:lnTo>
                    <a:pt x="4201" y="2136"/>
                  </a:lnTo>
                  <a:lnTo>
                    <a:pt x="4202" y="2102"/>
                  </a:lnTo>
                  <a:lnTo>
                    <a:pt x="4202" y="2069"/>
                  </a:lnTo>
                  <a:lnTo>
                    <a:pt x="4201" y="2001"/>
                  </a:lnTo>
                  <a:lnTo>
                    <a:pt x="4200" y="1932"/>
                  </a:lnTo>
                  <a:lnTo>
                    <a:pt x="4221" y="1931"/>
                  </a:lnTo>
                  <a:lnTo>
                    <a:pt x="4221" y="1931"/>
                  </a:lnTo>
                  <a:lnTo>
                    <a:pt x="4234" y="1949"/>
                  </a:lnTo>
                  <a:lnTo>
                    <a:pt x="4249" y="1972"/>
                  </a:lnTo>
                  <a:lnTo>
                    <a:pt x="4286" y="2021"/>
                  </a:lnTo>
                  <a:lnTo>
                    <a:pt x="4332" y="2076"/>
                  </a:lnTo>
                  <a:lnTo>
                    <a:pt x="4356" y="2105"/>
                  </a:lnTo>
                  <a:lnTo>
                    <a:pt x="4382" y="2133"/>
                  </a:lnTo>
                  <a:lnTo>
                    <a:pt x="4408" y="2161"/>
                  </a:lnTo>
                  <a:lnTo>
                    <a:pt x="4433" y="2188"/>
                  </a:lnTo>
                  <a:lnTo>
                    <a:pt x="4460" y="2212"/>
                  </a:lnTo>
                  <a:lnTo>
                    <a:pt x="4485" y="2236"/>
                  </a:lnTo>
                  <a:lnTo>
                    <a:pt x="4509" y="2257"/>
                  </a:lnTo>
                  <a:lnTo>
                    <a:pt x="4532" y="2274"/>
                  </a:lnTo>
                  <a:lnTo>
                    <a:pt x="4555" y="2288"/>
                  </a:lnTo>
                  <a:lnTo>
                    <a:pt x="4564" y="2293"/>
                  </a:lnTo>
                  <a:lnTo>
                    <a:pt x="4573" y="2298"/>
                  </a:lnTo>
                  <a:lnTo>
                    <a:pt x="4573" y="2298"/>
                  </a:lnTo>
                  <a:lnTo>
                    <a:pt x="4580" y="2301"/>
                  </a:lnTo>
                  <a:lnTo>
                    <a:pt x="4588" y="2302"/>
                  </a:lnTo>
                  <a:lnTo>
                    <a:pt x="4595" y="2305"/>
                  </a:lnTo>
                  <a:lnTo>
                    <a:pt x="4602" y="2305"/>
                  </a:lnTo>
                  <a:lnTo>
                    <a:pt x="4619" y="2305"/>
                  </a:lnTo>
                  <a:lnTo>
                    <a:pt x="4635" y="2301"/>
                  </a:lnTo>
                  <a:lnTo>
                    <a:pt x="4653" y="2296"/>
                  </a:lnTo>
                  <a:lnTo>
                    <a:pt x="4670" y="2288"/>
                  </a:lnTo>
                  <a:lnTo>
                    <a:pt x="4688" y="2279"/>
                  </a:lnTo>
                  <a:lnTo>
                    <a:pt x="4706" y="2268"/>
                  </a:lnTo>
                  <a:lnTo>
                    <a:pt x="4706" y="2268"/>
                  </a:lnTo>
                  <a:lnTo>
                    <a:pt x="4724" y="2257"/>
                  </a:lnTo>
                  <a:lnTo>
                    <a:pt x="4742" y="2244"/>
                  </a:lnTo>
                  <a:lnTo>
                    <a:pt x="4760" y="2230"/>
                  </a:lnTo>
                  <a:lnTo>
                    <a:pt x="4779" y="2215"/>
                  </a:lnTo>
                  <a:lnTo>
                    <a:pt x="4815" y="2182"/>
                  </a:lnTo>
                  <a:lnTo>
                    <a:pt x="4849" y="2149"/>
                  </a:lnTo>
                  <a:lnTo>
                    <a:pt x="4881" y="2115"/>
                  </a:lnTo>
                  <a:lnTo>
                    <a:pt x="4912" y="2084"/>
                  </a:lnTo>
                  <a:lnTo>
                    <a:pt x="4962" y="2030"/>
                  </a:lnTo>
                  <a:lnTo>
                    <a:pt x="4978" y="2008"/>
                  </a:lnTo>
                  <a:lnTo>
                    <a:pt x="4978" y="2008"/>
                  </a:lnTo>
                  <a:lnTo>
                    <a:pt x="4989" y="1984"/>
                  </a:lnTo>
                  <a:lnTo>
                    <a:pt x="4999" y="1961"/>
                  </a:lnTo>
                  <a:lnTo>
                    <a:pt x="5007" y="1936"/>
                  </a:lnTo>
                  <a:lnTo>
                    <a:pt x="5013" y="1912"/>
                  </a:lnTo>
                  <a:lnTo>
                    <a:pt x="5019" y="1887"/>
                  </a:lnTo>
                  <a:lnTo>
                    <a:pt x="5024" y="1862"/>
                  </a:lnTo>
                  <a:lnTo>
                    <a:pt x="5027" y="1836"/>
                  </a:lnTo>
                  <a:lnTo>
                    <a:pt x="5028" y="1809"/>
                  </a:lnTo>
                  <a:lnTo>
                    <a:pt x="5031" y="1783"/>
                  </a:lnTo>
                  <a:lnTo>
                    <a:pt x="5031" y="1757"/>
                  </a:lnTo>
                  <a:lnTo>
                    <a:pt x="5029" y="1704"/>
                  </a:lnTo>
                  <a:lnTo>
                    <a:pt x="5027" y="1653"/>
                  </a:lnTo>
                  <a:lnTo>
                    <a:pt x="5022" y="1601"/>
                  </a:lnTo>
                  <a:lnTo>
                    <a:pt x="5022" y="1601"/>
                  </a:lnTo>
                  <a:lnTo>
                    <a:pt x="5015" y="1543"/>
                  </a:lnTo>
                  <a:lnTo>
                    <a:pt x="5007" y="1485"/>
                  </a:lnTo>
                  <a:lnTo>
                    <a:pt x="4997" y="1427"/>
                  </a:lnTo>
                  <a:lnTo>
                    <a:pt x="4984" y="1370"/>
                  </a:lnTo>
                  <a:lnTo>
                    <a:pt x="4970" y="1313"/>
                  </a:lnTo>
                  <a:lnTo>
                    <a:pt x="4955" y="1255"/>
                  </a:lnTo>
                  <a:lnTo>
                    <a:pt x="4937" y="1199"/>
                  </a:lnTo>
                  <a:lnTo>
                    <a:pt x="4920" y="1142"/>
                  </a:lnTo>
                  <a:lnTo>
                    <a:pt x="4884" y="1030"/>
                  </a:lnTo>
                  <a:lnTo>
                    <a:pt x="4846" y="916"/>
                  </a:lnTo>
                  <a:lnTo>
                    <a:pt x="4809" y="804"/>
                  </a:lnTo>
                  <a:lnTo>
                    <a:pt x="4791" y="748"/>
                  </a:lnTo>
                  <a:lnTo>
                    <a:pt x="4775" y="692"/>
                  </a:lnTo>
                  <a:lnTo>
                    <a:pt x="4774" y="676"/>
                  </a:lnTo>
                  <a:lnTo>
                    <a:pt x="4774" y="676"/>
                  </a:lnTo>
                  <a:lnTo>
                    <a:pt x="4731" y="620"/>
                  </a:lnTo>
                  <a:lnTo>
                    <a:pt x="4731" y="620"/>
                  </a:lnTo>
                  <a:lnTo>
                    <a:pt x="4696" y="581"/>
                  </a:lnTo>
                  <a:lnTo>
                    <a:pt x="4662" y="546"/>
                  </a:lnTo>
                  <a:lnTo>
                    <a:pt x="4646" y="527"/>
                  </a:lnTo>
                  <a:lnTo>
                    <a:pt x="4629" y="509"/>
                  </a:lnTo>
                  <a:lnTo>
                    <a:pt x="4614" y="489"/>
                  </a:lnTo>
                  <a:lnTo>
                    <a:pt x="4600" y="469"/>
                  </a:lnTo>
                  <a:lnTo>
                    <a:pt x="4600" y="469"/>
                  </a:lnTo>
                  <a:lnTo>
                    <a:pt x="4586" y="449"/>
                  </a:lnTo>
                  <a:lnTo>
                    <a:pt x="4572" y="431"/>
                  </a:lnTo>
                  <a:lnTo>
                    <a:pt x="4557" y="417"/>
                  </a:lnTo>
                  <a:lnTo>
                    <a:pt x="4541" y="406"/>
                  </a:lnTo>
                  <a:lnTo>
                    <a:pt x="4524" y="395"/>
                  </a:lnTo>
                  <a:lnTo>
                    <a:pt x="4507" y="388"/>
                  </a:lnTo>
                  <a:lnTo>
                    <a:pt x="4488" y="381"/>
                  </a:lnTo>
                  <a:lnTo>
                    <a:pt x="4469" y="377"/>
                  </a:lnTo>
                  <a:lnTo>
                    <a:pt x="4451" y="373"/>
                  </a:lnTo>
                  <a:lnTo>
                    <a:pt x="4430" y="370"/>
                  </a:lnTo>
                  <a:lnTo>
                    <a:pt x="4388" y="365"/>
                  </a:lnTo>
                  <a:lnTo>
                    <a:pt x="4342" y="361"/>
                  </a:lnTo>
                  <a:lnTo>
                    <a:pt x="4294" y="355"/>
                  </a:lnTo>
                  <a:lnTo>
                    <a:pt x="4294" y="355"/>
                  </a:lnTo>
                  <a:lnTo>
                    <a:pt x="4164" y="333"/>
                  </a:lnTo>
                  <a:lnTo>
                    <a:pt x="4098" y="320"/>
                  </a:lnTo>
                  <a:lnTo>
                    <a:pt x="4033" y="309"/>
                  </a:lnTo>
                  <a:lnTo>
                    <a:pt x="3969" y="295"/>
                  </a:lnTo>
                  <a:lnTo>
                    <a:pt x="3905" y="280"/>
                  </a:lnTo>
                  <a:lnTo>
                    <a:pt x="3841" y="264"/>
                  </a:lnTo>
                  <a:lnTo>
                    <a:pt x="3776" y="247"/>
                  </a:lnTo>
                  <a:lnTo>
                    <a:pt x="3776" y="247"/>
                  </a:lnTo>
                  <a:lnTo>
                    <a:pt x="3724" y="232"/>
                  </a:lnTo>
                  <a:lnTo>
                    <a:pt x="3671" y="215"/>
                  </a:lnTo>
                  <a:lnTo>
                    <a:pt x="3618" y="197"/>
                  </a:lnTo>
                  <a:lnTo>
                    <a:pt x="3565" y="177"/>
                  </a:lnTo>
                  <a:lnTo>
                    <a:pt x="3565" y="177"/>
                  </a:lnTo>
                  <a:lnTo>
                    <a:pt x="3554" y="171"/>
                  </a:lnTo>
                  <a:lnTo>
                    <a:pt x="3542" y="164"/>
                  </a:lnTo>
                  <a:lnTo>
                    <a:pt x="3519" y="147"/>
                  </a:lnTo>
                  <a:lnTo>
                    <a:pt x="3495" y="129"/>
                  </a:lnTo>
                  <a:lnTo>
                    <a:pt x="3471" y="110"/>
                  </a:lnTo>
                  <a:lnTo>
                    <a:pt x="3447" y="91"/>
                  </a:lnTo>
                  <a:lnTo>
                    <a:pt x="3424" y="75"/>
                  </a:lnTo>
                  <a:lnTo>
                    <a:pt x="3412" y="68"/>
                  </a:lnTo>
                  <a:lnTo>
                    <a:pt x="3401" y="62"/>
                  </a:lnTo>
                  <a:lnTo>
                    <a:pt x="3389" y="58"/>
                  </a:lnTo>
                  <a:lnTo>
                    <a:pt x="3377" y="54"/>
                  </a:lnTo>
                  <a:lnTo>
                    <a:pt x="3377" y="54"/>
                  </a:lnTo>
                  <a:lnTo>
                    <a:pt x="3363" y="52"/>
                  </a:lnTo>
                  <a:lnTo>
                    <a:pt x="3348" y="51"/>
                  </a:lnTo>
                  <a:lnTo>
                    <a:pt x="3332" y="52"/>
                  </a:lnTo>
                  <a:lnTo>
                    <a:pt x="3314" y="54"/>
                  </a:lnTo>
                  <a:lnTo>
                    <a:pt x="3277" y="62"/>
                  </a:lnTo>
                  <a:lnTo>
                    <a:pt x="3239" y="72"/>
                  </a:lnTo>
                  <a:lnTo>
                    <a:pt x="3239" y="72"/>
                  </a:lnTo>
                  <a:lnTo>
                    <a:pt x="3207" y="79"/>
                  </a:lnTo>
                  <a:lnTo>
                    <a:pt x="3193" y="81"/>
                  </a:lnTo>
                  <a:lnTo>
                    <a:pt x="3179" y="82"/>
                  </a:lnTo>
                  <a:lnTo>
                    <a:pt x="3179" y="82"/>
                  </a:lnTo>
                  <a:lnTo>
                    <a:pt x="3146" y="86"/>
                  </a:lnTo>
                  <a:lnTo>
                    <a:pt x="3113" y="87"/>
                  </a:lnTo>
                  <a:lnTo>
                    <a:pt x="3079" y="88"/>
                  </a:lnTo>
                  <a:lnTo>
                    <a:pt x="3046" y="88"/>
                  </a:lnTo>
                  <a:lnTo>
                    <a:pt x="2912" y="87"/>
                  </a:lnTo>
                  <a:lnTo>
                    <a:pt x="2882" y="82"/>
                  </a:lnTo>
                  <a:lnTo>
                    <a:pt x="2882" y="82"/>
                  </a:lnTo>
                  <a:lnTo>
                    <a:pt x="2865" y="86"/>
                  </a:lnTo>
                  <a:lnTo>
                    <a:pt x="2848" y="90"/>
                  </a:lnTo>
                  <a:lnTo>
                    <a:pt x="2830" y="96"/>
                  </a:lnTo>
                  <a:lnTo>
                    <a:pt x="2813" y="104"/>
                  </a:lnTo>
                  <a:lnTo>
                    <a:pt x="2778" y="119"/>
                  </a:lnTo>
                  <a:lnTo>
                    <a:pt x="2760" y="125"/>
                  </a:lnTo>
                  <a:lnTo>
                    <a:pt x="2745" y="130"/>
                  </a:lnTo>
                  <a:lnTo>
                    <a:pt x="2745" y="130"/>
                  </a:lnTo>
                  <a:lnTo>
                    <a:pt x="2688" y="143"/>
                  </a:lnTo>
                  <a:lnTo>
                    <a:pt x="2659" y="149"/>
                  </a:lnTo>
                  <a:lnTo>
                    <a:pt x="2631" y="153"/>
                  </a:lnTo>
                  <a:lnTo>
                    <a:pt x="2602" y="158"/>
                  </a:lnTo>
                  <a:lnTo>
                    <a:pt x="2574" y="162"/>
                  </a:lnTo>
                  <a:lnTo>
                    <a:pt x="2545" y="164"/>
                  </a:lnTo>
                  <a:lnTo>
                    <a:pt x="2517" y="165"/>
                  </a:lnTo>
                  <a:lnTo>
                    <a:pt x="2517" y="165"/>
                  </a:lnTo>
                  <a:lnTo>
                    <a:pt x="2442" y="169"/>
                  </a:lnTo>
                  <a:lnTo>
                    <a:pt x="2366" y="170"/>
                  </a:lnTo>
                  <a:lnTo>
                    <a:pt x="2291" y="170"/>
                  </a:lnTo>
                  <a:lnTo>
                    <a:pt x="2217" y="169"/>
                  </a:lnTo>
                  <a:lnTo>
                    <a:pt x="2065" y="164"/>
                  </a:lnTo>
                  <a:lnTo>
                    <a:pt x="1989" y="163"/>
                  </a:lnTo>
                  <a:lnTo>
                    <a:pt x="1913" y="162"/>
                  </a:lnTo>
                  <a:lnTo>
                    <a:pt x="1896" y="158"/>
                  </a:lnTo>
                  <a:lnTo>
                    <a:pt x="1896" y="158"/>
                  </a:lnTo>
                  <a:lnTo>
                    <a:pt x="1821" y="140"/>
                  </a:lnTo>
                  <a:lnTo>
                    <a:pt x="1782" y="130"/>
                  </a:lnTo>
                  <a:lnTo>
                    <a:pt x="1745" y="119"/>
                  </a:lnTo>
                  <a:lnTo>
                    <a:pt x="1745" y="119"/>
                  </a:lnTo>
                  <a:lnTo>
                    <a:pt x="1735" y="115"/>
                  </a:lnTo>
                  <a:lnTo>
                    <a:pt x="1726" y="110"/>
                  </a:lnTo>
                  <a:lnTo>
                    <a:pt x="1708" y="97"/>
                  </a:lnTo>
                  <a:lnTo>
                    <a:pt x="1691" y="83"/>
                  </a:lnTo>
                  <a:lnTo>
                    <a:pt x="1673" y="69"/>
                  </a:lnTo>
                  <a:lnTo>
                    <a:pt x="1656" y="55"/>
                  </a:lnTo>
                  <a:lnTo>
                    <a:pt x="1637" y="43"/>
                  </a:lnTo>
                  <a:lnTo>
                    <a:pt x="1626" y="38"/>
                  </a:lnTo>
                  <a:lnTo>
                    <a:pt x="1615" y="33"/>
                  </a:lnTo>
                  <a:lnTo>
                    <a:pt x="1603" y="28"/>
                  </a:lnTo>
                  <a:lnTo>
                    <a:pt x="1590" y="26"/>
                  </a:lnTo>
                  <a:lnTo>
                    <a:pt x="1560" y="3"/>
                  </a:lnTo>
                  <a:lnTo>
                    <a:pt x="1560" y="3"/>
                  </a:lnTo>
                  <a:lnTo>
                    <a:pt x="1497" y="0"/>
                  </a:lnTo>
                  <a:lnTo>
                    <a:pt x="1432" y="0"/>
                  </a:lnTo>
                  <a:lnTo>
                    <a:pt x="1399" y="0"/>
                  </a:lnTo>
                  <a:lnTo>
                    <a:pt x="1366" y="3"/>
                  </a:lnTo>
                  <a:lnTo>
                    <a:pt x="1335" y="6"/>
                  </a:lnTo>
                  <a:lnTo>
                    <a:pt x="1303" y="12"/>
                  </a:lnTo>
                  <a:lnTo>
                    <a:pt x="1303" y="12"/>
                  </a:lnTo>
                  <a:lnTo>
                    <a:pt x="1279" y="18"/>
                  </a:lnTo>
                  <a:lnTo>
                    <a:pt x="1255" y="26"/>
                  </a:lnTo>
                  <a:lnTo>
                    <a:pt x="1232" y="34"/>
                  </a:lnTo>
                  <a:lnTo>
                    <a:pt x="1209" y="43"/>
                  </a:lnTo>
                  <a:lnTo>
                    <a:pt x="1163" y="63"/>
                  </a:lnTo>
                  <a:lnTo>
                    <a:pt x="1120" y="86"/>
                  </a:lnTo>
                  <a:lnTo>
                    <a:pt x="1076" y="109"/>
                  </a:lnTo>
                  <a:lnTo>
                    <a:pt x="1034" y="133"/>
                  </a:lnTo>
                  <a:lnTo>
                    <a:pt x="991" y="158"/>
                  </a:lnTo>
                  <a:lnTo>
                    <a:pt x="946" y="181"/>
                  </a:lnTo>
                  <a:lnTo>
                    <a:pt x="946" y="181"/>
                  </a:lnTo>
                  <a:lnTo>
                    <a:pt x="924" y="192"/>
                  </a:lnTo>
                  <a:lnTo>
                    <a:pt x="901" y="202"/>
                  </a:lnTo>
                  <a:lnTo>
                    <a:pt x="853" y="222"/>
                  </a:lnTo>
                  <a:lnTo>
                    <a:pt x="804" y="240"/>
                  </a:lnTo>
                  <a:lnTo>
                    <a:pt x="754" y="256"/>
                  </a:lnTo>
                  <a:lnTo>
                    <a:pt x="702" y="269"/>
                  </a:lnTo>
                  <a:lnTo>
                    <a:pt x="650" y="281"/>
                  </a:lnTo>
                  <a:lnTo>
                    <a:pt x="599" y="291"/>
                  </a:lnTo>
                  <a:lnTo>
                    <a:pt x="546" y="298"/>
                  </a:lnTo>
                  <a:lnTo>
                    <a:pt x="546" y="298"/>
                  </a:lnTo>
                  <a:lnTo>
                    <a:pt x="516" y="302"/>
                  </a:lnTo>
                  <a:lnTo>
                    <a:pt x="484" y="304"/>
                  </a:lnTo>
                  <a:lnTo>
                    <a:pt x="453" y="305"/>
                  </a:lnTo>
                  <a:lnTo>
                    <a:pt x="421" y="305"/>
                  </a:lnTo>
                  <a:lnTo>
                    <a:pt x="357" y="304"/>
                  </a:lnTo>
                  <a:lnTo>
                    <a:pt x="293" y="303"/>
                  </a:lnTo>
                  <a:lnTo>
                    <a:pt x="230" y="302"/>
                  </a:lnTo>
                  <a:lnTo>
                    <a:pt x="198" y="303"/>
                  </a:lnTo>
                  <a:lnTo>
                    <a:pt x="167" y="303"/>
                  </a:lnTo>
                  <a:lnTo>
                    <a:pt x="135" y="305"/>
                  </a:lnTo>
                  <a:lnTo>
                    <a:pt x="104" y="308"/>
                  </a:lnTo>
                  <a:lnTo>
                    <a:pt x="74" y="312"/>
                  </a:lnTo>
                  <a:lnTo>
                    <a:pt x="43" y="318"/>
                  </a:lnTo>
                  <a:lnTo>
                    <a:pt x="39" y="327"/>
                  </a:lnTo>
                  <a:lnTo>
                    <a:pt x="39" y="327"/>
                  </a:lnTo>
                  <a:lnTo>
                    <a:pt x="40" y="338"/>
                  </a:lnTo>
                  <a:lnTo>
                    <a:pt x="39" y="348"/>
                  </a:lnTo>
                  <a:lnTo>
                    <a:pt x="35" y="373"/>
                  </a:lnTo>
                  <a:lnTo>
                    <a:pt x="30" y="398"/>
                  </a:lnTo>
                  <a:lnTo>
                    <a:pt x="23" y="422"/>
                  </a:lnTo>
                  <a:lnTo>
                    <a:pt x="16" y="448"/>
                  </a:lnTo>
                  <a:lnTo>
                    <a:pt x="9" y="474"/>
                  </a:lnTo>
                  <a:lnTo>
                    <a:pt x="5" y="499"/>
                  </a:lnTo>
                  <a:lnTo>
                    <a:pt x="1" y="525"/>
                  </a:lnTo>
                  <a:lnTo>
                    <a:pt x="1" y="525"/>
                  </a:lnTo>
                  <a:lnTo>
                    <a:pt x="0" y="556"/>
                  </a:lnTo>
                  <a:lnTo>
                    <a:pt x="0" y="588"/>
                  </a:lnTo>
                  <a:lnTo>
                    <a:pt x="0" y="618"/>
                  </a:lnTo>
                  <a:lnTo>
                    <a:pt x="1" y="650"/>
                  </a:lnTo>
                  <a:lnTo>
                    <a:pt x="5" y="682"/>
                  </a:lnTo>
                  <a:lnTo>
                    <a:pt x="8" y="713"/>
                  </a:lnTo>
                  <a:lnTo>
                    <a:pt x="14" y="746"/>
                  </a:lnTo>
                  <a:lnTo>
                    <a:pt x="20" y="780"/>
                  </a:lnTo>
                  <a:lnTo>
                    <a:pt x="20" y="780"/>
                  </a:lnTo>
                  <a:lnTo>
                    <a:pt x="35" y="833"/>
                  </a:lnTo>
                  <a:lnTo>
                    <a:pt x="53" y="888"/>
                  </a:lnTo>
                  <a:lnTo>
                    <a:pt x="72" y="942"/>
                  </a:lnTo>
                  <a:lnTo>
                    <a:pt x="93" y="996"/>
                  </a:lnTo>
                  <a:lnTo>
                    <a:pt x="93" y="996"/>
                  </a:lnTo>
                  <a:lnTo>
                    <a:pt x="112" y="1041"/>
                  </a:lnTo>
                  <a:lnTo>
                    <a:pt x="131" y="1087"/>
                  </a:lnTo>
                  <a:lnTo>
                    <a:pt x="172" y="1178"/>
                  </a:lnTo>
                  <a:lnTo>
                    <a:pt x="211" y="1269"/>
                  </a:lnTo>
                  <a:lnTo>
                    <a:pt x="251" y="1358"/>
                  </a:lnTo>
                  <a:lnTo>
                    <a:pt x="274" y="1377"/>
                  </a:lnTo>
                  <a:lnTo>
                    <a:pt x="274" y="1377"/>
                  </a:lnTo>
                  <a:lnTo>
                    <a:pt x="293" y="1370"/>
                  </a:lnTo>
                  <a:lnTo>
                    <a:pt x="314" y="1364"/>
                  </a:lnTo>
                  <a:lnTo>
                    <a:pt x="335" y="1359"/>
                  </a:lnTo>
                  <a:lnTo>
                    <a:pt x="358" y="1357"/>
                  </a:lnTo>
                  <a:lnTo>
                    <a:pt x="382" y="1355"/>
                  </a:lnTo>
                  <a:lnTo>
                    <a:pt x="405" y="1353"/>
                  </a:lnTo>
                  <a:lnTo>
                    <a:pt x="429" y="1352"/>
                  </a:lnTo>
                  <a:lnTo>
                    <a:pt x="454" y="1353"/>
                  </a:lnTo>
                  <a:lnTo>
                    <a:pt x="454" y="1353"/>
                  </a:lnTo>
                  <a:lnTo>
                    <a:pt x="504" y="1356"/>
                  </a:lnTo>
                  <a:lnTo>
                    <a:pt x="552" y="1359"/>
                  </a:lnTo>
                  <a:lnTo>
                    <a:pt x="641" y="1367"/>
                  </a:lnTo>
                  <a:lnTo>
                    <a:pt x="641" y="1367"/>
                  </a:lnTo>
                  <a:lnTo>
                    <a:pt x="692" y="1372"/>
                  </a:lnTo>
                  <a:lnTo>
                    <a:pt x="742" y="1378"/>
                  </a:lnTo>
                  <a:lnTo>
                    <a:pt x="792" y="1385"/>
                  </a:lnTo>
                  <a:lnTo>
                    <a:pt x="842" y="1392"/>
                  </a:lnTo>
                  <a:lnTo>
                    <a:pt x="944" y="1408"/>
                  </a:lnTo>
                  <a:lnTo>
                    <a:pt x="994" y="1416"/>
                  </a:lnTo>
                  <a:lnTo>
                    <a:pt x="1045" y="1425"/>
                  </a:lnTo>
                  <a:lnTo>
                    <a:pt x="1050" y="1443"/>
                  </a:lnTo>
                  <a:lnTo>
                    <a:pt x="1050" y="1443"/>
                  </a:lnTo>
                  <a:lnTo>
                    <a:pt x="1059" y="1469"/>
                  </a:lnTo>
                  <a:lnTo>
                    <a:pt x="1069" y="1496"/>
                  </a:lnTo>
                  <a:lnTo>
                    <a:pt x="1077" y="1525"/>
                  </a:lnTo>
                  <a:lnTo>
                    <a:pt x="1083" y="1554"/>
                  </a:lnTo>
                  <a:lnTo>
                    <a:pt x="1089" y="1586"/>
                  </a:lnTo>
                  <a:lnTo>
                    <a:pt x="1094" y="1617"/>
                  </a:lnTo>
                  <a:lnTo>
                    <a:pt x="1098" y="1650"/>
                  </a:lnTo>
                  <a:lnTo>
                    <a:pt x="1103" y="1683"/>
                  </a:lnTo>
                  <a:lnTo>
                    <a:pt x="1107" y="1748"/>
                  </a:lnTo>
                  <a:lnTo>
                    <a:pt x="1111" y="1814"/>
                  </a:lnTo>
                  <a:lnTo>
                    <a:pt x="1115" y="1933"/>
                  </a:lnTo>
                  <a:lnTo>
                    <a:pt x="1115" y="1933"/>
                  </a:lnTo>
                  <a:lnTo>
                    <a:pt x="1117" y="1988"/>
                  </a:lnTo>
                  <a:lnTo>
                    <a:pt x="1117" y="2043"/>
                  </a:lnTo>
                  <a:lnTo>
                    <a:pt x="1115" y="2153"/>
                  </a:lnTo>
                  <a:lnTo>
                    <a:pt x="1113" y="2263"/>
                  </a:lnTo>
                  <a:lnTo>
                    <a:pt x="1111" y="2372"/>
                  </a:lnTo>
                  <a:lnTo>
                    <a:pt x="1139" y="3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C9A9337-FD61-C42F-82ED-492F19093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2" y="1083"/>
              <a:ext cx="2515" cy="2728"/>
            </a:xfrm>
            <a:custGeom>
              <a:avLst/>
              <a:gdLst>
                <a:gd name="T0" fmla="*/ 1121 w 5031"/>
                <a:gd name="T1" fmla="*/ 3640 h 5456"/>
                <a:gd name="T2" fmla="*/ 1057 w 5031"/>
                <a:gd name="T3" fmla="*/ 4430 h 5456"/>
                <a:gd name="T4" fmla="*/ 1016 w 5031"/>
                <a:gd name="T5" fmla="*/ 5158 h 5456"/>
                <a:gd name="T6" fmla="*/ 1191 w 5031"/>
                <a:gd name="T7" fmla="*/ 5312 h 5456"/>
                <a:gd name="T8" fmla="*/ 1698 w 5031"/>
                <a:gd name="T9" fmla="*/ 5398 h 5456"/>
                <a:gd name="T10" fmla="*/ 2045 w 5031"/>
                <a:gd name="T11" fmla="*/ 5443 h 5456"/>
                <a:gd name="T12" fmla="*/ 2648 w 5031"/>
                <a:gd name="T13" fmla="*/ 5456 h 5456"/>
                <a:gd name="T14" fmla="*/ 3429 w 5031"/>
                <a:gd name="T15" fmla="*/ 5420 h 5456"/>
                <a:gd name="T16" fmla="*/ 3843 w 5031"/>
                <a:gd name="T17" fmla="*/ 5432 h 5456"/>
                <a:gd name="T18" fmla="*/ 4130 w 5031"/>
                <a:gd name="T19" fmla="*/ 5443 h 5456"/>
                <a:gd name="T20" fmla="*/ 4247 w 5031"/>
                <a:gd name="T21" fmla="*/ 5403 h 5456"/>
                <a:gd name="T22" fmla="*/ 4307 w 5031"/>
                <a:gd name="T23" fmla="*/ 5326 h 5456"/>
                <a:gd name="T24" fmla="*/ 4327 w 5031"/>
                <a:gd name="T25" fmla="*/ 5194 h 5456"/>
                <a:gd name="T26" fmla="*/ 4284 w 5031"/>
                <a:gd name="T27" fmla="*/ 4718 h 5456"/>
                <a:gd name="T28" fmla="*/ 4173 w 5031"/>
                <a:gd name="T29" fmla="*/ 4008 h 5456"/>
                <a:gd name="T30" fmla="*/ 4112 w 5031"/>
                <a:gd name="T31" fmla="*/ 3107 h 5456"/>
                <a:gd name="T32" fmla="*/ 4114 w 5031"/>
                <a:gd name="T33" fmla="*/ 2532 h 5456"/>
                <a:gd name="T34" fmla="*/ 4151 w 5031"/>
                <a:gd name="T35" fmla="*/ 2414 h 5456"/>
                <a:gd name="T36" fmla="*/ 4200 w 5031"/>
                <a:gd name="T37" fmla="*/ 2170 h 5456"/>
                <a:gd name="T38" fmla="*/ 4221 w 5031"/>
                <a:gd name="T39" fmla="*/ 1931 h 5456"/>
                <a:gd name="T40" fmla="*/ 4408 w 5031"/>
                <a:gd name="T41" fmla="*/ 2161 h 5456"/>
                <a:gd name="T42" fmla="*/ 4564 w 5031"/>
                <a:gd name="T43" fmla="*/ 2293 h 5456"/>
                <a:gd name="T44" fmla="*/ 4619 w 5031"/>
                <a:gd name="T45" fmla="*/ 2305 h 5456"/>
                <a:gd name="T46" fmla="*/ 4724 w 5031"/>
                <a:gd name="T47" fmla="*/ 2257 h 5456"/>
                <a:gd name="T48" fmla="*/ 4912 w 5031"/>
                <a:gd name="T49" fmla="*/ 2084 h 5456"/>
                <a:gd name="T50" fmla="*/ 5013 w 5031"/>
                <a:gd name="T51" fmla="*/ 1912 h 5456"/>
                <a:gd name="T52" fmla="*/ 5029 w 5031"/>
                <a:gd name="T53" fmla="*/ 1704 h 5456"/>
                <a:gd name="T54" fmla="*/ 4984 w 5031"/>
                <a:gd name="T55" fmla="*/ 1370 h 5456"/>
                <a:gd name="T56" fmla="*/ 4809 w 5031"/>
                <a:gd name="T57" fmla="*/ 804 h 5456"/>
                <a:gd name="T58" fmla="*/ 4696 w 5031"/>
                <a:gd name="T59" fmla="*/ 581 h 5456"/>
                <a:gd name="T60" fmla="*/ 4586 w 5031"/>
                <a:gd name="T61" fmla="*/ 449 h 5456"/>
                <a:gd name="T62" fmla="*/ 4469 w 5031"/>
                <a:gd name="T63" fmla="*/ 377 h 5456"/>
                <a:gd name="T64" fmla="*/ 4164 w 5031"/>
                <a:gd name="T65" fmla="*/ 333 h 5456"/>
                <a:gd name="T66" fmla="*/ 3776 w 5031"/>
                <a:gd name="T67" fmla="*/ 247 h 5456"/>
                <a:gd name="T68" fmla="*/ 3542 w 5031"/>
                <a:gd name="T69" fmla="*/ 164 h 5456"/>
                <a:gd name="T70" fmla="*/ 3401 w 5031"/>
                <a:gd name="T71" fmla="*/ 62 h 5456"/>
                <a:gd name="T72" fmla="*/ 3314 w 5031"/>
                <a:gd name="T73" fmla="*/ 54 h 5456"/>
                <a:gd name="T74" fmla="*/ 3179 w 5031"/>
                <a:gd name="T75" fmla="*/ 82 h 5456"/>
                <a:gd name="T76" fmla="*/ 2882 w 5031"/>
                <a:gd name="T77" fmla="*/ 82 h 5456"/>
                <a:gd name="T78" fmla="*/ 2745 w 5031"/>
                <a:gd name="T79" fmla="*/ 130 h 5456"/>
                <a:gd name="T80" fmla="*/ 2545 w 5031"/>
                <a:gd name="T81" fmla="*/ 164 h 5456"/>
                <a:gd name="T82" fmla="*/ 2065 w 5031"/>
                <a:gd name="T83" fmla="*/ 164 h 5456"/>
                <a:gd name="T84" fmla="*/ 1745 w 5031"/>
                <a:gd name="T85" fmla="*/ 119 h 5456"/>
                <a:gd name="T86" fmla="*/ 1656 w 5031"/>
                <a:gd name="T87" fmla="*/ 55 h 5456"/>
                <a:gd name="T88" fmla="*/ 1560 w 5031"/>
                <a:gd name="T89" fmla="*/ 3 h 5456"/>
                <a:gd name="T90" fmla="*/ 1303 w 5031"/>
                <a:gd name="T91" fmla="*/ 12 h 5456"/>
                <a:gd name="T92" fmla="*/ 1076 w 5031"/>
                <a:gd name="T93" fmla="*/ 109 h 5456"/>
                <a:gd name="T94" fmla="*/ 853 w 5031"/>
                <a:gd name="T95" fmla="*/ 222 h 5456"/>
                <a:gd name="T96" fmla="*/ 546 w 5031"/>
                <a:gd name="T97" fmla="*/ 298 h 5456"/>
                <a:gd name="T98" fmla="*/ 230 w 5031"/>
                <a:gd name="T99" fmla="*/ 302 h 5456"/>
                <a:gd name="T100" fmla="*/ 39 w 5031"/>
                <a:gd name="T101" fmla="*/ 327 h 5456"/>
                <a:gd name="T102" fmla="*/ 16 w 5031"/>
                <a:gd name="T103" fmla="*/ 448 h 5456"/>
                <a:gd name="T104" fmla="*/ 0 w 5031"/>
                <a:gd name="T105" fmla="*/ 618 h 5456"/>
                <a:gd name="T106" fmla="*/ 35 w 5031"/>
                <a:gd name="T107" fmla="*/ 833 h 5456"/>
                <a:gd name="T108" fmla="*/ 172 w 5031"/>
                <a:gd name="T109" fmla="*/ 1178 h 5456"/>
                <a:gd name="T110" fmla="*/ 335 w 5031"/>
                <a:gd name="T111" fmla="*/ 1359 h 5456"/>
                <a:gd name="T112" fmla="*/ 504 w 5031"/>
                <a:gd name="T113" fmla="*/ 1356 h 5456"/>
                <a:gd name="T114" fmla="*/ 842 w 5031"/>
                <a:gd name="T115" fmla="*/ 1392 h 5456"/>
                <a:gd name="T116" fmla="*/ 1069 w 5031"/>
                <a:gd name="T117" fmla="*/ 1496 h 5456"/>
                <a:gd name="T118" fmla="*/ 1107 w 5031"/>
                <a:gd name="T119" fmla="*/ 1748 h 5456"/>
                <a:gd name="T120" fmla="*/ 1113 w 5031"/>
                <a:gd name="T121" fmla="*/ 2263 h 5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31" h="5456">
                  <a:moveTo>
                    <a:pt x="1139" y="3244"/>
                  </a:moveTo>
                  <a:lnTo>
                    <a:pt x="1139" y="3244"/>
                  </a:lnTo>
                  <a:lnTo>
                    <a:pt x="1139" y="3324"/>
                  </a:lnTo>
                  <a:lnTo>
                    <a:pt x="1135" y="3403"/>
                  </a:lnTo>
                  <a:lnTo>
                    <a:pt x="1132" y="3482"/>
                  </a:lnTo>
                  <a:lnTo>
                    <a:pt x="1127" y="3562"/>
                  </a:lnTo>
                  <a:lnTo>
                    <a:pt x="1121" y="3640"/>
                  </a:lnTo>
                  <a:lnTo>
                    <a:pt x="1114" y="3720"/>
                  </a:lnTo>
                  <a:lnTo>
                    <a:pt x="1099" y="3877"/>
                  </a:lnTo>
                  <a:lnTo>
                    <a:pt x="1084" y="4034"/>
                  </a:lnTo>
                  <a:lnTo>
                    <a:pt x="1071" y="4192"/>
                  </a:lnTo>
                  <a:lnTo>
                    <a:pt x="1065" y="4271"/>
                  </a:lnTo>
                  <a:lnTo>
                    <a:pt x="1061" y="4351"/>
                  </a:lnTo>
                  <a:lnTo>
                    <a:pt x="1057" y="4430"/>
                  </a:lnTo>
                  <a:lnTo>
                    <a:pt x="1055" y="4510"/>
                  </a:lnTo>
                  <a:lnTo>
                    <a:pt x="1055" y="4510"/>
                  </a:lnTo>
                  <a:lnTo>
                    <a:pt x="1051" y="4602"/>
                  </a:lnTo>
                  <a:lnTo>
                    <a:pt x="1045" y="4694"/>
                  </a:lnTo>
                  <a:lnTo>
                    <a:pt x="1034" y="4880"/>
                  </a:lnTo>
                  <a:lnTo>
                    <a:pt x="1021" y="5066"/>
                  </a:lnTo>
                  <a:lnTo>
                    <a:pt x="1016" y="5158"/>
                  </a:lnTo>
                  <a:lnTo>
                    <a:pt x="1012" y="5250"/>
                  </a:lnTo>
                  <a:lnTo>
                    <a:pt x="1012" y="5250"/>
                  </a:lnTo>
                  <a:lnTo>
                    <a:pt x="1041" y="5263"/>
                  </a:lnTo>
                  <a:lnTo>
                    <a:pt x="1071" y="5274"/>
                  </a:lnTo>
                  <a:lnTo>
                    <a:pt x="1100" y="5284"/>
                  </a:lnTo>
                  <a:lnTo>
                    <a:pt x="1131" y="5295"/>
                  </a:lnTo>
                  <a:lnTo>
                    <a:pt x="1191" y="5312"/>
                  </a:lnTo>
                  <a:lnTo>
                    <a:pt x="1252" y="5328"/>
                  </a:lnTo>
                  <a:lnTo>
                    <a:pt x="1252" y="5328"/>
                  </a:lnTo>
                  <a:lnTo>
                    <a:pt x="1325" y="5343"/>
                  </a:lnTo>
                  <a:lnTo>
                    <a:pt x="1400" y="5356"/>
                  </a:lnTo>
                  <a:lnTo>
                    <a:pt x="1474" y="5367"/>
                  </a:lnTo>
                  <a:lnTo>
                    <a:pt x="1548" y="5378"/>
                  </a:lnTo>
                  <a:lnTo>
                    <a:pt x="1698" y="5398"/>
                  </a:lnTo>
                  <a:lnTo>
                    <a:pt x="1771" y="5408"/>
                  </a:lnTo>
                  <a:lnTo>
                    <a:pt x="1845" y="5420"/>
                  </a:lnTo>
                  <a:lnTo>
                    <a:pt x="1845" y="5420"/>
                  </a:lnTo>
                  <a:lnTo>
                    <a:pt x="1895" y="5428"/>
                  </a:lnTo>
                  <a:lnTo>
                    <a:pt x="1945" y="5434"/>
                  </a:lnTo>
                  <a:lnTo>
                    <a:pt x="1995" y="5440"/>
                  </a:lnTo>
                  <a:lnTo>
                    <a:pt x="2045" y="5443"/>
                  </a:lnTo>
                  <a:lnTo>
                    <a:pt x="2095" y="5448"/>
                  </a:lnTo>
                  <a:lnTo>
                    <a:pt x="2146" y="5450"/>
                  </a:lnTo>
                  <a:lnTo>
                    <a:pt x="2246" y="5454"/>
                  </a:lnTo>
                  <a:lnTo>
                    <a:pt x="2347" y="5456"/>
                  </a:lnTo>
                  <a:lnTo>
                    <a:pt x="2448" y="5456"/>
                  </a:lnTo>
                  <a:lnTo>
                    <a:pt x="2648" y="5456"/>
                  </a:lnTo>
                  <a:lnTo>
                    <a:pt x="2648" y="5456"/>
                  </a:lnTo>
                  <a:lnTo>
                    <a:pt x="2719" y="5454"/>
                  </a:lnTo>
                  <a:lnTo>
                    <a:pt x="2791" y="5451"/>
                  </a:lnTo>
                  <a:lnTo>
                    <a:pt x="2933" y="5444"/>
                  </a:lnTo>
                  <a:lnTo>
                    <a:pt x="3074" y="5436"/>
                  </a:lnTo>
                  <a:lnTo>
                    <a:pt x="3216" y="5428"/>
                  </a:lnTo>
                  <a:lnTo>
                    <a:pt x="3358" y="5422"/>
                  </a:lnTo>
                  <a:lnTo>
                    <a:pt x="3429" y="5420"/>
                  </a:lnTo>
                  <a:lnTo>
                    <a:pt x="3499" y="5419"/>
                  </a:lnTo>
                  <a:lnTo>
                    <a:pt x="3570" y="5419"/>
                  </a:lnTo>
                  <a:lnTo>
                    <a:pt x="3641" y="5420"/>
                  </a:lnTo>
                  <a:lnTo>
                    <a:pt x="3712" y="5423"/>
                  </a:lnTo>
                  <a:lnTo>
                    <a:pt x="3783" y="5428"/>
                  </a:lnTo>
                  <a:lnTo>
                    <a:pt x="3783" y="5428"/>
                  </a:lnTo>
                  <a:lnTo>
                    <a:pt x="3843" y="5432"/>
                  </a:lnTo>
                  <a:lnTo>
                    <a:pt x="3902" y="5437"/>
                  </a:lnTo>
                  <a:lnTo>
                    <a:pt x="3962" y="5443"/>
                  </a:lnTo>
                  <a:lnTo>
                    <a:pt x="4020" y="5447"/>
                  </a:lnTo>
                  <a:lnTo>
                    <a:pt x="4049" y="5448"/>
                  </a:lnTo>
                  <a:lnTo>
                    <a:pt x="4077" y="5447"/>
                  </a:lnTo>
                  <a:lnTo>
                    <a:pt x="4104" y="5446"/>
                  </a:lnTo>
                  <a:lnTo>
                    <a:pt x="4130" y="5443"/>
                  </a:lnTo>
                  <a:lnTo>
                    <a:pt x="4156" y="5440"/>
                  </a:lnTo>
                  <a:lnTo>
                    <a:pt x="4180" y="5434"/>
                  </a:lnTo>
                  <a:lnTo>
                    <a:pt x="4202" y="5427"/>
                  </a:lnTo>
                  <a:lnTo>
                    <a:pt x="4223" y="5417"/>
                  </a:lnTo>
                  <a:lnTo>
                    <a:pt x="4223" y="5417"/>
                  </a:lnTo>
                  <a:lnTo>
                    <a:pt x="4235" y="5412"/>
                  </a:lnTo>
                  <a:lnTo>
                    <a:pt x="4247" y="5403"/>
                  </a:lnTo>
                  <a:lnTo>
                    <a:pt x="4257" y="5395"/>
                  </a:lnTo>
                  <a:lnTo>
                    <a:pt x="4268" y="5386"/>
                  </a:lnTo>
                  <a:lnTo>
                    <a:pt x="4277" y="5377"/>
                  </a:lnTo>
                  <a:lnTo>
                    <a:pt x="4285" y="5365"/>
                  </a:lnTo>
                  <a:lnTo>
                    <a:pt x="4293" y="5353"/>
                  </a:lnTo>
                  <a:lnTo>
                    <a:pt x="4300" y="5340"/>
                  </a:lnTo>
                  <a:lnTo>
                    <a:pt x="4307" y="5326"/>
                  </a:lnTo>
                  <a:lnTo>
                    <a:pt x="4313" y="5311"/>
                  </a:lnTo>
                  <a:lnTo>
                    <a:pt x="4318" y="5295"/>
                  </a:lnTo>
                  <a:lnTo>
                    <a:pt x="4321" y="5277"/>
                  </a:lnTo>
                  <a:lnTo>
                    <a:pt x="4324" y="5259"/>
                  </a:lnTo>
                  <a:lnTo>
                    <a:pt x="4326" y="5239"/>
                  </a:lnTo>
                  <a:lnTo>
                    <a:pt x="4327" y="5217"/>
                  </a:lnTo>
                  <a:lnTo>
                    <a:pt x="4327" y="5194"/>
                  </a:lnTo>
                  <a:lnTo>
                    <a:pt x="4327" y="5194"/>
                  </a:lnTo>
                  <a:lnTo>
                    <a:pt x="4325" y="5115"/>
                  </a:lnTo>
                  <a:lnTo>
                    <a:pt x="4320" y="5035"/>
                  </a:lnTo>
                  <a:lnTo>
                    <a:pt x="4313" y="4956"/>
                  </a:lnTo>
                  <a:lnTo>
                    <a:pt x="4305" y="4876"/>
                  </a:lnTo>
                  <a:lnTo>
                    <a:pt x="4294" y="4797"/>
                  </a:lnTo>
                  <a:lnTo>
                    <a:pt x="4284" y="4718"/>
                  </a:lnTo>
                  <a:lnTo>
                    <a:pt x="4272" y="4638"/>
                  </a:lnTo>
                  <a:lnTo>
                    <a:pt x="4259" y="4560"/>
                  </a:lnTo>
                  <a:lnTo>
                    <a:pt x="4233" y="4401"/>
                  </a:lnTo>
                  <a:lnTo>
                    <a:pt x="4207" y="4243"/>
                  </a:lnTo>
                  <a:lnTo>
                    <a:pt x="4195" y="4165"/>
                  </a:lnTo>
                  <a:lnTo>
                    <a:pt x="4184" y="4087"/>
                  </a:lnTo>
                  <a:lnTo>
                    <a:pt x="4173" y="4008"/>
                  </a:lnTo>
                  <a:lnTo>
                    <a:pt x="4165" y="3930"/>
                  </a:lnTo>
                  <a:lnTo>
                    <a:pt x="4165" y="3930"/>
                  </a:lnTo>
                  <a:lnTo>
                    <a:pt x="4152" y="3765"/>
                  </a:lnTo>
                  <a:lnTo>
                    <a:pt x="4140" y="3602"/>
                  </a:lnTo>
                  <a:lnTo>
                    <a:pt x="4129" y="3437"/>
                  </a:lnTo>
                  <a:lnTo>
                    <a:pt x="4119" y="3272"/>
                  </a:lnTo>
                  <a:lnTo>
                    <a:pt x="4112" y="3107"/>
                  </a:lnTo>
                  <a:lnTo>
                    <a:pt x="4107" y="2941"/>
                  </a:lnTo>
                  <a:lnTo>
                    <a:pt x="4103" y="2775"/>
                  </a:lnTo>
                  <a:lnTo>
                    <a:pt x="4101" y="2608"/>
                  </a:lnTo>
                  <a:lnTo>
                    <a:pt x="4101" y="2608"/>
                  </a:lnTo>
                  <a:lnTo>
                    <a:pt x="4101" y="2559"/>
                  </a:lnTo>
                  <a:lnTo>
                    <a:pt x="4114" y="2532"/>
                  </a:lnTo>
                  <a:lnTo>
                    <a:pt x="4114" y="2532"/>
                  </a:lnTo>
                  <a:lnTo>
                    <a:pt x="4121" y="2520"/>
                  </a:lnTo>
                  <a:lnTo>
                    <a:pt x="4126" y="2506"/>
                  </a:lnTo>
                  <a:lnTo>
                    <a:pt x="4132" y="2490"/>
                  </a:lnTo>
                  <a:lnTo>
                    <a:pt x="4136" y="2475"/>
                  </a:lnTo>
                  <a:lnTo>
                    <a:pt x="4144" y="2444"/>
                  </a:lnTo>
                  <a:lnTo>
                    <a:pt x="4151" y="2414"/>
                  </a:lnTo>
                  <a:lnTo>
                    <a:pt x="4151" y="2414"/>
                  </a:lnTo>
                  <a:lnTo>
                    <a:pt x="4164" y="2362"/>
                  </a:lnTo>
                  <a:lnTo>
                    <a:pt x="4177" y="2310"/>
                  </a:lnTo>
                  <a:lnTo>
                    <a:pt x="4188" y="2258"/>
                  </a:lnTo>
                  <a:lnTo>
                    <a:pt x="4193" y="2231"/>
                  </a:lnTo>
                  <a:lnTo>
                    <a:pt x="4196" y="2204"/>
                  </a:lnTo>
                  <a:lnTo>
                    <a:pt x="4196" y="2204"/>
                  </a:lnTo>
                  <a:lnTo>
                    <a:pt x="4200" y="2170"/>
                  </a:lnTo>
                  <a:lnTo>
                    <a:pt x="4201" y="2136"/>
                  </a:lnTo>
                  <a:lnTo>
                    <a:pt x="4202" y="2102"/>
                  </a:lnTo>
                  <a:lnTo>
                    <a:pt x="4202" y="2069"/>
                  </a:lnTo>
                  <a:lnTo>
                    <a:pt x="4201" y="2001"/>
                  </a:lnTo>
                  <a:lnTo>
                    <a:pt x="4200" y="1932"/>
                  </a:lnTo>
                  <a:lnTo>
                    <a:pt x="4221" y="1931"/>
                  </a:lnTo>
                  <a:lnTo>
                    <a:pt x="4221" y="1931"/>
                  </a:lnTo>
                  <a:lnTo>
                    <a:pt x="4234" y="1949"/>
                  </a:lnTo>
                  <a:lnTo>
                    <a:pt x="4249" y="1972"/>
                  </a:lnTo>
                  <a:lnTo>
                    <a:pt x="4286" y="2021"/>
                  </a:lnTo>
                  <a:lnTo>
                    <a:pt x="4332" y="2076"/>
                  </a:lnTo>
                  <a:lnTo>
                    <a:pt x="4356" y="2105"/>
                  </a:lnTo>
                  <a:lnTo>
                    <a:pt x="4382" y="2133"/>
                  </a:lnTo>
                  <a:lnTo>
                    <a:pt x="4408" y="2161"/>
                  </a:lnTo>
                  <a:lnTo>
                    <a:pt x="4433" y="2188"/>
                  </a:lnTo>
                  <a:lnTo>
                    <a:pt x="4460" y="2212"/>
                  </a:lnTo>
                  <a:lnTo>
                    <a:pt x="4485" y="2236"/>
                  </a:lnTo>
                  <a:lnTo>
                    <a:pt x="4509" y="2257"/>
                  </a:lnTo>
                  <a:lnTo>
                    <a:pt x="4532" y="2274"/>
                  </a:lnTo>
                  <a:lnTo>
                    <a:pt x="4555" y="2288"/>
                  </a:lnTo>
                  <a:lnTo>
                    <a:pt x="4564" y="2293"/>
                  </a:lnTo>
                  <a:lnTo>
                    <a:pt x="4573" y="2298"/>
                  </a:lnTo>
                  <a:lnTo>
                    <a:pt x="4573" y="2298"/>
                  </a:lnTo>
                  <a:lnTo>
                    <a:pt x="4580" y="2301"/>
                  </a:lnTo>
                  <a:lnTo>
                    <a:pt x="4588" y="2302"/>
                  </a:lnTo>
                  <a:lnTo>
                    <a:pt x="4595" y="2305"/>
                  </a:lnTo>
                  <a:lnTo>
                    <a:pt x="4602" y="2305"/>
                  </a:lnTo>
                  <a:lnTo>
                    <a:pt x="4619" y="2305"/>
                  </a:lnTo>
                  <a:lnTo>
                    <a:pt x="4635" y="2301"/>
                  </a:lnTo>
                  <a:lnTo>
                    <a:pt x="4653" y="2296"/>
                  </a:lnTo>
                  <a:lnTo>
                    <a:pt x="4670" y="2288"/>
                  </a:lnTo>
                  <a:lnTo>
                    <a:pt x="4688" y="2279"/>
                  </a:lnTo>
                  <a:lnTo>
                    <a:pt x="4706" y="2268"/>
                  </a:lnTo>
                  <a:lnTo>
                    <a:pt x="4706" y="2268"/>
                  </a:lnTo>
                  <a:lnTo>
                    <a:pt x="4724" y="2257"/>
                  </a:lnTo>
                  <a:lnTo>
                    <a:pt x="4742" y="2244"/>
                  </a:lnTo>
                  <a:lnTo>
                    <a:pt x="4760" y="2230"/>
                  </a:lnTo>
                  <a:lnTo>
                    <a:pt x="4779" y="2215"/>
                  </a:lnTo>
                  <a:lnTo>
                    <a:pt x="4815" y="2182"/>
                  </a:lnTo>
                  <a:lnTo>
                    <a:pt x="4849" y="2149"/>
                  </a:lnTo>
                  <a:lnTo>
                    <a:pt x="4881" y="2115"/>
                  </a:lnTo>
                  <a:lnTo>
                    <a:pt x="4912" y="2084"/>
                  </a:lnTo>
                  <a:lnTo>
                    <a:pt x="4962" y="2030"/>
                  </a:lnTo>
                  <a:lnTo>
                    <a:pt x="4978" y="2008"/>
                  </a:lnTo>
                  <a:lnTo>
                    <a:pt x="4978" y="2008"/>
                  </a:lnTo>
                  <a:lnTo>
                    <a:pt x="4989" y="1984"/>
                  </a:lnTo>
                  <a:lnTo>
                    <a:pt x="4999" y="1961"/>
                  </a:lnTo>
                  <a:lnTo>
                    <a:pt x="5007" y="1936"/>
                  </a:lnTo>
                  <a:lnTo>
                    <a:pt x="5013" y="1912"/>
                  </a:lnTo>
                  <a:lnTo>
                    <a:pt x="5019" y="1887"/>
                  </a:lnTo>
                  <a:lnTo>
                    <a:pt x="5024" y="1862"/>
                  </a:lnTo>
                  <a:lnTo>
                    <a:pt x="5027" y="1836"/>
                  </a:lnTo>
                  <a:lnTo>
                    <a:pt x="5028" y="1809"/>
                  </a:lnTo>
                  <a:lnTo>
                    <a:pt x="5031" y="1783"/>
                  </a:lnTo>
                  <a:lnTo>
                    <a:pt x="5031" y="1757"/>
                  </a:lnTo>
                  <a:lnTo>
                    <a:pt x="5029" y="1704"/>
                  </a:lnTo>
                  <a:lnTo>
                    <a:pt x="5027" y="1653"/>
                  </a:lnTo>
                  <a:lnTo>
                    <a:pt x="5022" y="1601"/>
                  </a:lnTo>
                  <a:lnTo>
                    <a:pt x="5022" y="1601"/>
                  </a:lnTo>
                  <a:lnTo>
                    <a:pt x="5015" y="1543"/>
                  </a:lnTo>
                  <a:lnTo>
                    <a:pt x="5007" y="1485"/>
                  </a:lnTo>
                  <a:lnTo>
                    <a:pt x="4997" y="1427"/>
                  </a:lnTo>
                  <a:lnTo>
                    <a:pt x="4984" y="1370"/>
                  </a:lnTo>
                  <a:lnTo>
                    <a:pt x="4970" y="1313"/>
                  </a:lnTo>
                  <a:lnTo>
                    <a:pt x="4955" y="1255"/>
                  </a:lnTo>
                  <a:lnTo>
                    <a:pt x="4937" y="1199"/>
                  </a:lnTo>
                  <a:lnTo>
                    <a:pt x="4920" y="1142"/>
                  </a:lnTo>
                  <a:lnTo>
                    <a:pt x="4884" y="1030"/>
                  </a:lnTo>
                  <a:lnTo>
                    <a:pt x="4846" y="916"/>
                  </a:lnTo>
                  <a:lnTo>
                    <a:pt x="4809" y="804"/>
                  </a:lnTo>
                  <a:lnTo>
                    <a:pt x="4791" y="748"/>
                  </a:lnTo>
                  <a:lnTo>
                    <a:pt x="4775" y="692"/>
                  </a:lnTo>
                  <a:lnTo>
                    <a:pt x="4774" y="676"/>
                  </a:lnTo>
                  <a:lnTo>
                    <a:pt x="4774" y="676"/>
                  </a:lnTo>
                  <a:lnTo>
                    <a:pt x="4731" y="620"/>
                  </a:lnTo>
                  <a:lnTo>
                    <a:pt x="4731" y="620"/>
                  </a:lnTo>
                  <a:lnTo>
                    <a:pt x="4696" y="581"/>
                  </a:lnTo>
                  <a:lnTo>
                    <a:pt x="4662" y="546"/>
                  </a:lnTo>
                  <a:lnTo>
                    <a:pt x="4646" y="527"/>
                  </a:lnTo>
                  <a:lnTo>
                    <a:pt x="4629" y="509"/>
                  </a:lnTo>
                  <a:lnTo>
                    <a:pt x="4614" y="489"/>
                  </a:lnTo>
                  <a:lnTo>
                    <a:pt x="4600" y="469"/>
                  </a:lnTo>
                  <a:lnTo>
                    <a:pt x="4600" y="469"/>
                  </a:lnTo>
                  <a:lnTo>
                    <a:pt x="4586" y="449"/>
                  </a:lnTo>
                  <a:lnTo>
                    <a:pt x="4572" y="431"/>
                  </a:lnTo>
                  <a:lnTo>
                    <a:pt x="4557" y="417"/>
                  </a:lnTo>
                  <a:lnTo>
                    <a:pt x="4541" y="406"/>
                  </a:lnTo>
                  <a:lnTo>
                    <a:pt x="4524" y="395"/>
                  </a:lnTo>
                  <a:lnTo>
                    <a:pt x="4507" y="388"/>
                  </a:lnTo>
                  <a:lnTo>
                    <a:pt x="4488" y="381"/>
                  </a:lnTo>
                  <a:lnTo>
                    <a:pt x="4469" y="377"/>
                  </a:lnTo>
                  <a:lnTo>
                    <a:pt x="4451" y="373"/>
                  </a:lnTo>
                  <a:lnTo>
                    <a:pt x="4430" y="370"/>
                  </a:lnTo>
                  <a:lnTo>
                    <a:pt x="4388" y="365"/>
                  </a:lnTo>
                  <a:lnTo>
                    <a:pt x="4342" y="361"/>
                  </a:lnTo>
                  <a:lnTo>
                    <a:pt x="4294" y="355"/>
                  </a:lnTo>
                  <a:lnTo>
                    <a:pt x="4294" y="355"/>
                  </a:lnTo>
                  <a:lnTo>
                    <a:pt x="4164" y="333"/>
                  </a:lnTo>
                  <a:lnTo>
                    <a:pt x="4098" y="320"/>
                  </a:lnTo>
                  <a:lnTo>
                    <a:pt x="4033" y="309"/>
                  </a:lnTo>
                  <a:lnTo>
                    <a:pt x="3969" y="295"/>
                  </a:lnTo>
                  <a:lnTo>
                    <a:pt x="3905" y="280"/>
                  </a:lnTo>
                  <a:lnTo>
                    <a:pt x="3841" y="264"/>
                  </a:lnTo>
                  <a:lnTo>
                    <a:pt x="3776" y="247"/>
                  </a:lnTo>
                  <a:lnTo>
                    <a:pt x="3776" y="247"/>
                  </a:lnTo>
                  <a:lnTo>
                    <a:pt x="3724" y="232"/>
                  </a:lnTo>
                  <a:lnTo>
                    <a:pt x="3671" y="215"/>
                  </a:lnTo>
                  <a:lnTo>
                    <a:pt x="3618" y="197"/>
                  </a:lnTo>
                  <a:lnTo>
                    <a:pt x="3565" y="177"/>
                  </a:lnTo>
                  <a:lnTo>
                    <a:pt x="3565" y="177"/>
                  </a:lnTo>
                  <a:lnTo>
                    <a:pt x="3554" y="171"/>
                  </a:lnTo>
                  <a:lnTo>
                    <a:pt x="3542" y="164"/>
                  </a:lnTo>
                  <a:lnTo>
                    <a:pt x="3519" y="147"/>
                  </a:lnTo>
                  <a:lnTo>
                    <a:pt x="3495" y="129"/>
                  </a:lnTo>
                  <a:lnTo>
                    <a:pt x="3471" y="110"/>
                  </a:lnTo>
                  <a:lnTo>
                    <a:pt x="3447" y="91"/>
                  </a:lnTo>
                  <a:lnTo>
                    <a:pt x="3424" y="75"/>
                  </a:lnTo>
                  <a:lnTo>
                    <a:pt x="3412" y="68"/>
                  </a:lnTo>
                  <a:lnTo>
                    <a:pt x="3401" y="62"/>
                  </a:lnTo>
                  <a:lnTo>
                    <a:pt x="3389" y="58"/>
                  </a:lnTo>
                  <a:lnTo>
                    <a:pt x="3377" y="54"/>
                  </a:lnTo>
                  <a:lnTo>
                    <a:pt x="3377" y="54"/>
                  </a:lnTo>
                  <a:lnTo>
                    <a:pt x="3363" y="52"/>
                  </a:lnTo>
                  <a:lnTo>
                    <a:pt x="3348" y="51"/>
                  </a:lnTo>
                  <a:lnTo>
                    <a:pt x="3332" y="52"/>
                  </a:lnTo>
                  <a:lnTo>
                    <a:pt x="3314" y="54"/>
                  </a:lnTo>
                  <a:lnTo>
                    <a:pt x="3277" y="62"/>
                  </a:lnTo>
                  <a:lnTo>
                    <a:pt x="3239" y="72"/>
                  </a:lnTo>
                  <a:lnTo>
                    <a:pt x="3239" y="72"/>
                  </a:lnTo>
                  <a:lnTo>
                    <a:pt x="3207" y="79"/>
                  </a:lnTo>
                  <a:lnTo>
                    <a:pt x="3193" y="81"/>
                  </a:lnTo>
                  <a:lnTo>
                    <a:pt x="3179" y="82"/>
                  </a:lnTo>
                  <a:lnTo>
                    <a:pt x="3179" y="82"/>
                  </a:lnTo>
                  <a:lnTo>
                    <a:pt x="3146" y="86"/>
                  </a:lnTo>
                  <a:lnTo>
                    <a:pt x="3113" y="87"/>
                  </a:lnTo>
                  <a:lnTo>
                    <a:pt x="3079" y="88"/>
                  </a:lnTo>
                  <a:lnTo>
                    <a:pt x="3046" y="88"/>
                  </a:lnTo>
                  <a:lnTo>
                    <a:pt x="2912" y="87"/>
                  </a:lnTo>
                  <a:lnTo>
                    <a:pt x="2882" y="82"/>
                  </a:lnTo>
                  <a:lnTo>
                    <a:pt x="2882" y="82"/>
                  </a:lnTo>
                  <a:lnTo>
                    <a:pt x="2865" y="86"/>
                  </a:lnTo>
                  <a:lnTo>
                    <a:pt x="2848" y="90"/>
                  </a:lnTo>
                  <a:lnTo>
                    <a:pt x="2830" y="96"/>
                  </a:lnTo>
                  <a:lnTo>
                    <a:pt x="2813" y="104"/>
                  </a:lnTo>
                  <a:lnTo>
                    <a:pt x="2778" y="119"/>
                  </a:lnTo>
                  <a:lnTo>
                    <a:pt x="2760" y="125"/>
                  </a:lnTo>
                  <a:lnTo>
                    <a:pt x="2745" y="130"/>
                  </a:lnTo>
                  <a:lnTo>
                    <a:pt x="2745" y="130"/>
                  </a:lnTo>
                  <a:lnTo>
                    <a:pt x="2688" y="143"/>
                  </a:lnTo>
                  <a:lnTo>
                    <a:pt x="2659" y="149"/>
                  </a:lnTo>
                  <a:lnTo>
                    <a:pt x="2631" y="153"/>
                  </a:lnTo>
                  <a:lnTo>
                    <a:pt x="2602" y="158"/>
                  </a:lnTo>
                  <a:lnTo>
                    <a:pt x="2574" y="162"/>
                  </a:lnTo>
                  <a:lnTo>
                    <a:pt x="2545" y="164"/>
                  </a:lnTo>
                  <a:lnTo>
                    <a:pt x="2517" y="165"/>
                  </a:lnTo>
                  <a:lnTo>
                    <a:pt x="2517" y="165"/>
                  </a:lnTo>
                  <a:lnTo>
                    <a:pt x="2442" y="169"/>
                  </a:lnTo>
                  <a:lnTo>
                    <a:pt x="2366" y="170"/>
                  </a:lnTo>
                  <a:lnTo>
                    <a:pt x="2291" y="170"/>
                  </a:lnTo>
                  <a:lnTo>
                    <a:pt x="2217" y="169"/>
                  </a:lnTo>
                  <a:lnTo>
                    <a:pt x="2065" y="164"/>
                  </a:lnTo>
                  <a:lnTo>
                    <a:pt x="1989" y="163"/>
                  </a:lnTo>
                  <a:lnTo>
                    <a:pt x="1913" y="162"/>
                  </a:lnTo>
                  <a:lnTo>
                    <a:pt x="1896" y="158"/>
                  </a:lnTo>
                  <a:lnTo>
                    <a:pt x="1896" y="158"/>
                  </a:lnTo>
                  <a:lnTo>
                    <a:pt x="1821" y="140"/>
                  </a:lnTo>
                  <a:lnTo>
                    <a:pt x="1782" y="130"/>
                  </a:lnTo>
                  <a:lnTo>
                    <a:pt x="1745" y="119"/>
                  </a:lnTo>
                  <a:lnTo>
                    <a:pt x="1745" y="119"/>
                  </a:lnTo>
                  <a:lnTo>
                    <a:pt x="1735" y="115"/>
                  </a:lnTo>
                  <a:lnTo>
                    <a:pt x="1726" y="110"/>
                  </a:lnTo>
                  <a:lnTo>
                    <a:pt x="1708" y="97"/>
                  </a:lnTo>
                  <a:lnTo>
                    <a:pt x="1691" y="83"/>
                  </a:lnTo>
                  <a:lnTo>
                    <a:pt x="1673" y="69"/>
                  </a:lnTo>
                  <a:lnTo>
                    <a:pt x="1656" y="55"/>
                  </a:lnTo>
                  <a:lnTo>
                    <a:pt x="1637" y="43"/>
                  </a:lnTo>
                  <a:lnTo>
                    <a:pt x="1626" y="38"/>
                  </a:lnTo>
                  <a:lnTo>
                    <a:pt x="1615" y="33"/>
                  </a:lnTo>
                  <a:lnTo>
                    <a:pt x="1603" y="28"/>
                  </a:lnTo>
                  <a:lnTo>
                    <a:pt x="1590" y="26"/>
                  </a:lnTo>
                  <a:lnTo>
                    <a:pt x="1560" y="3"/>
                  </a:lnTo>
                  <a:lnTo>
                    <a:pt x="1560" y="3"/>
                  </a:lnTo>
                  <a:lnTo>
                    <a:pt x="1497" y="0"/>
                  </a:lnTo>
                  <a:lnTo>
                    <a:pt x="1432" y="0"/>
                  </a:lnTo>
                  <a:lnTo>
                    <a:pt x="1399" y="0"/>
                  </a:lnTo>
                  <a:lnTo>
                    <a:pt x="1366" y="3"/>
                  </a:lnTo>
                  <a:lnTo>
                    <a:pt x="1335" y="6"/>
                  </a:lnTo>
                  <a:lnTo>
                    <a:pt x="1303" y="12"/>
                  </a:lnTo>
                  <a:lnTo>
                    <a:pt x="1303" y="12"/>
                  </a:lnTo>
                  <a:lnTo>
                    <a:pt x="1279" y="18"/>
                  </a:lnTo>
                  <a:lnTo>
                    <a:pt x="1255" y="26"/>
                  </a:lnTo>
                  <a:lnTo>
                    <a:pt x="1232" y="34"/>
                  </a:lnTo>
                  <a:lnTo>
                    <a:pt x="1209" y="43"/>
                  </a:lnTo>
                  <a:lnTo>
                    <a:pt x="1163" y="63"/>
                  </a:lnTo>
                  <a:lnTo>
                    <a:pt x="1120" y="86"/>
                  </a:lnTo>
                  <a:lnTo>
                    <a:pt x="1076" y="109"/>
                  </a:lnTo>
                  <a:lnTo>
                    <a:pt x="1034" y="133"/>
                  </a:lnTo>
                  <a:lnTo>
                    <a:pt x="991" y="158"/>
                  </a:lnTo>
                  <a:lnTo>
                    <a:pt x="946" y="181"/>
                  </a:lnTo>
                  <a:lnTo>
                    <a:pt x="946" y="181"/>
                  </a:lnTo>
                  <a:lnTo>
                    <a:pt x="924" y="192"/>
                  </a:lnTo>
                  <a:lnTo>
                    <a:pt x="901" y="202"/>
                  </a:lnTo>
                  <a:lnTo>
                    <a:pt x="853" y="222"/>
                  </a:lnTo>
                  <a:lnTo>
                    <a:pt x="804" y="240"/>
                  </a:lnTo>
                  <a:lnTo>
                    <a:pt x="754" y="256"/>
                  </a:lnTo>
                  <a:lnTo>
                    <a:pt x="702" y="269"/>
                  </a:lnTo>
                  <a:lnTo>
                    <a:pt x="650" y="281"/>
                  </a:lnTo>
                  <a:lnTo>
                    <a:pt x="599" y="291"/>
                  </a:lnTo>
                  <a:lnTo>
                    <a:pt x="546" y="298"/>
                  </a:lnTo>
                  <a:lnTo>
                    <a:pt x="546" y="298"/>
                  </a:lnTo>
                  <a:lnTo>
                    <a:pt x="516" y="302"/>
                  </a:lnTo>
                  <a:lnTo>
                    <a:pt x="484" y="304"/>
                  </a:lnTo>
                  <a:lnTo>
                    <a:pt x="453" y="305"/>
                  </a:lnTo>
                  <a:lnTo>
                    <a:pt x="421" y="305"/>
                  </a:lnTo>
                  <a:lnTo>
                    <a:pt x="357" y="304"/>
                  </a:lnTo>
                  <a:lnTo>
                    <a:pt x="293" y="303"/>
                  </a:lnTo>
                  <a:lnTo>
                    <a:pt x="230" y="302"/>
                  </a:lnTo>
                  <a:lnTo>
                    <a:pt x="198" y="303"/>
                  </a:lnTo>
                  <a:lnTo>
                    <a:pt x="167" y="303"/>
                  </a:lnTo>
                  <a:lnTo>
                    <a:pt x="135" y="305"/>
                  </a:lnTo>
                  <a:lnTo>
                    <a:pt x="104" y="308"/>
                  </a:lnTo>
                  <a:lnTo>
                    <a:pt x="74" y="312"/>
                  </a:lnTo>
                  <a:lnTo>
                    <a:pt x="43" y="318"/>
                  </a:lnTo>
                  <a:lnTo>
                    <a:pt x="39" y="327"/>
                  </a:lnTo>
                  <a:lnTo>
                    <a:pt x="39" y="327"/>
                  </a:lnTo>
                  <a:lnTo>
                    <a:pt x="40" y="338"/>
                  </a:lnTo>
                  <a:lnTo>
                    <a:pt x="39" y="348"/>
                  </a:lnTo>
                  <a:lnTo>
                    <a:pt x="35" y="373"/>
                  </a:lnTo>
                  <a:lnTo>
                    <a:pt x="30" y="398"/>
                  </a:lnTo>
                  <a:lnTo>
                    <a:pt x="23" y="422"/>
                  </a:lnTo>
                  <a:lnTo>
                    <a:pt x="16" y="448"/>
                  </a:lnTo>
                  <a:lnTo>
                    <a:pt x="9" y="474"/>
                  </a:lnTo>
                  <a:lnTo>
                    <a:pt x="5" y="499"/>
                  </a:lnTo>
                  <a:lnTo>
                    <a:pt x="1" y="525"/>
                  </a:lnTo>
                  <a:lnTo>
                    <a:pt x="1" y="525"/>
                  </a:lnTo>
                  <a:lnTo>
                    <a:pt x="0" y="556"/>
                  </a:lnTo>
                  <a:lnTo>
                    <a:pt x="0" y="588"/>
                  </a:lnTo>
                  <a:lnTo>
                    <a:pt x="0" y="618"/>
                  </a:lnTo>
                  <a:lnTo>
                    <a:pt x="1" y="650"/>
                  </a:lnTo>
                  <a:lnTo>
                    <a:pt x="5" y="682"/>
                  </a:lnTo>
                  <a:lnTo>
                    <a:pt x="8" y="713"/>
                  </a:lnTo>
                  <a:lnTo>
                    <a:pt x="14" y="746"/>
                  </a:lnTo>
                  <a:lnTo>
                    <a:pt x="20" y="780"/>
                  </a:lnTo>
                  <a:lnTo>
                    <a:pt x="20" y="780"/>
                  </a:lnTo>
                  <a:lnTo>
                    <a:pt x="35" y="833"/>
                  </a:lnTo>
                  <a:lnTo>
                    <a:pt x="53" y="888"/>
                  </a:lnTo>
                  <a:lnTo>
                    <a:pt x="72" y="942"/>
                  </a:lnTo>
                  <a:lnTo>
                    <a:pt x="93" y="996"/>
                  </a:lnTo>
                  <a:lnTo>
                    <a:pt x="93" y="996"/>
                  </a:lnTo>
                  <a:lnTo>
                    <a:pt x="112" y="1041"/>
                  </a:lnTo>
                  <a:lnTo>
                    <a:pt x="131" y="1087"/>
                  </a:lnTo>
                  <a:lnTo>
                    <a:pt x="172" y="1178"/>
                  </a:lnTo>
                  <a:lnTo>
                    <a:pt x="211" y="1269"/>
                  </a:lnTo>
                  <a:lnTo>
                    <a:pt x="251" y="1358"/>
                  </a:lnTo>
                  <a:lnTo>
                    <a:pt x="274" y="1377"/>
                  </a:lnTo>
                  <a:lnTo>
                    <a:pt x="274" y="1377"/>
                  </a:lnTo>
                  <a:lnTo>
                    <a:pt x="293" y="1370"/>
                  </a:lnTo>
                  <a:lnTo>
                    <a:pt x="314" y="1364"/>
                  </a:lnTo>
                  <a:lnTo>
                    <a:pt x="335" y="1359"/>
                  </a:lnTo>
                  <a:lnTo>
                    <a:pt x="358" y="1357"/>
                  </a:lnTo>
                  <a:lnTo>
                    <a:pt x="382" y="1355"/>
                  </a:lnTo>
                  <a:lnTo>
                    <a:pt x="405" y="1353"/>
                  </a:lnTo>
                  <a:lnTo>
                    <a:pt x="429" y="1352"/>
                  </a:lnTo>
                  <a:lnTo>
                    <a:pt x="454" y="1353"/>
                  </a:lnTo>
                  <a:lnTo>
                    <a:pt x="454" y="1353"/>
                  </a:lnTo>
                  <a:lnTo>
                    <a:pt x="504" y="1356"/>
                  </a:lnTo>
                  <a:lnTo>
                    <a:pt x="552" y="1359"/>
                  </a:lnTo>
                  <a:lnTo>
                    <a:pt x="641" y="1367"/>
                  </a:lnTo>
                  <a:lnTo>
                    <a:pt x="641" y="1367"/>
                  </a:lnTo>
                  <a:lnTo>
                    <a:pt x="692" y="1372"/>
                  </a:lnTo>
                  <a:lnTo>
                    <a:pt x="742" y="1378"/>
                  </a:lnTo>
                  <a:lnTo>
                    <a:pt x="792" y="1385"/>
                  </a:lnTo>
                  <a:lnTo>
                    <a:pt x="842" y="1392"/>
                  </a:lnTo>
                  <a:lnTo>
                    <a:pt x="944" y="1408"/>
                  </a:lnTo>
                  <a:lnTo>
                    <a:pt x="994" y="1416"/>
                  </a:lnTo>
                  <a:lnTo>
                    <a:pt x="1045" y="1425"/>
                  </a:lnTo>
                  <a:lnTo>
                    <a:pt x="1050" y="1443"/>
                  </a:lnTo>
                  <a:lnTo>
                    <a:pt x="1050" y="1443"/>
                  </a:lnTo>
                  <a:lnTo>
                    <a:pt x="1059" y="1469"/>
                  </a:lnTo>
                  <a:lnTo>
                    <a:pt x="1069" y="1496"/>
                  </a:lnTo>
                  <a:lnTo>
                    <a:pt x="1077" y="1525"/>
                  </a:lnTo>
                  <a:lnTo>
                    <a:pt x="1083" y="1554"/>
                  </a:lnTo>
                  <a:lnTo>
                    <a:pt x="1089" y="1586"/>
                  </a:lnTo>
                  <a:lnTo>
                    <a:pt x="1094" y="1617"/>
                  </a:lnTo>
                  <a:lnTo>
                    <a:pt x="1098" y="1650"/>
                  </a:lnTo>
                  <a:lnTo>
                    <a:pt x="1103" y="1683"/>
                  </a:lnTo>
                  <a:lnTo>
                    <a:pt x="1107" y="1748"/>
                  </a:lnTo>
                  <a:lnTo>
                    <a:pt x="1111" y="1814"/>
                  </a:lnTo>
                  <a:lnTo>
                    <a:pt x="1115" y="1933"/>
                  </a:lnTo>
                  <a:lnTo>
                    <a:pt x="1115" y="1933"/>
                  </a:lnTo>
                  <a:lnTo>
                    <a:pt x="1117" y="1988"/>
                  </a:lnTo>
                  <a:lnTo>
                    <a:pt x="1117" y="2043"/>
                  </a:lnTo>
                  <a:lnTo>
                    <a:pt x="1115" y="2153"/>
                  </a:lnTo>
                  <a:lnTo>
                    <a:pt x="1113" y="2263"/>
                  </a:lnTo>
                  <a:lnTo>
                    <a:pt x="1111" y="23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293593B1-1340-E08C-0D89-C073B5229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" y="991"/>
              <a:ext cx="3579" cy="2711"/>
            </a:xfrm>
            <a:custGeom>
              <a:avLst/>
              <a:gdLst>
                <a:gd name="T0" fmla="*/ 6777 w 7157"/>
                <a:gd name="T1" fmla="*/ 5353 h 5423"/>
                <a:gd name="T2" fmla="*/ 7002 w 7157"/>
                <a:gd name="T3" fmla="*/ 5340 h 5423"/>
                <a:gd name="T4" fmla="*/ 7032 w 7157"/>
                <a:gd name="T5" fmla="*/ 5182 h 5423"/>
                <a:gd name="T6" fmla="*/ 7117 w 7157"/>
                <a:gd name="T7" fmla="*/ 4930 h 5423"/>
                <a:gd name="T8" fmla="*/ 7150 w 7157"/>
                <a:gd name="T9" fmla="*/ 4569 h 5423"/>
                <a:gd name="T10" fmla="*/ 7147 w 7157"/>
                <a:gd name="T11" fmla="*/ 4046 h 5423"/>
                <a:gd name="T12" fmla="*/ 7077 w 7157"/>
                <a:gd name="T13" fmla="*/ 3470 h 5423"/>
                <a:gd name="T14" fmla="*/ 6934 w 7157"/>
                <a:gd name="T15" fmla="*/ 2821 h 5423"/>
                <a:gd name="T16" fmla="*/ 6858 w 7157"/>
                <a:gd name="T17" fmla="*/ 2518 h 5423"/>
                <a:gd name="T18" fmla="*/ 6771 w 7157"/>
                <a:gd name="T19" fmla="*/ 2091 h 5423"/>
                <a:gd name="T20" fmla="*/ 6678 w 7157"/>
                <a:gd name="T21" fmla="*/ 1505 h 5423"/>
                <a:gd name="T22" fmla="*/ 6625 w 7157"/>
                <a:gd name="T23" fmla="*/ 1293 h 5423"/>
                <a:gd name="T24" fmla="*/ 6498 w 7157"/>
                <a:gd name="T25" fmla="*/ 1134 h 5423"/>
                <a:gd name="T26" fmla="*/ 6253 w 7157"/>
                <a:gd name="T27" fmla="*/ 997 h 5423"/>
                <a:gd name="T28" fmla="*/ 5958 w 7157"/>
                <a:gd name="T29" fmla="*/ 865 h 5423"/>
                <a:gd name="T30" fmla="*/ 5521 w 7157"/>
                <a:gd name="T31" fmla="*/ 773 h 5423"/>
                <a:gd name="T32" fmla="*/ 5101 w 7157"/>
                <a:gd name="T33" fmla="*/ 723 h 5423"/>
                <a:gd name="T34" fmla="*/ 4379 w 7157"/>
                <a:gd name="T35" fmla="*/ 721 h 5423"/>
                <a:gd name="T36" fmla="*/ 3816 w 7157"/>
                <a:gd name="T37" fmla="*/ 738 h 5423"/>
                <a:gd name="T38" fmla="*/ 3569 w 7157"/>
                <a:gd name="T39" fmla="*/ 790 h 5423"/>
                <a:gd name="T40" fmla="*/ 3222 w 7157"/>
                <a:gd name="T41" fmla="*/ 869 h 5423"/>
                <a:gd name="T42" fmla="*/ 2867 w 7157"/>
                <a:gd name="T43" fmla="*/ 891 h 5423"/>
                <a:gd name="T44" fmla="*/ 2451 w 7157"/>
                <a:gd name="T45" fmla="*/ 839 h 5423"/>
                <a:gd name="T46" fmla="*/ 1876 w 7157"/>
                <a:gd name="T47" fmla="*/ 769 h 5423"/>
                <a:gd name="T48" fmla="*/ 1479 w 7157"/>
                <a:gd name="T49" fmla="*/ 582 h 5423"/>
                <a:gd name="T50" fmla="*/ 1032 w 7157"/>
                <a:gd name="T51" fmla="*/ 333 h 5423"/>
                <a:gd name="T52" fmla="*/ 800 w 7157"/>
                <a:gd name="T53" fmla="*/ 145 h 5423"/>
                <a:gd name="T54" fmla="*/ 736 w 7157"/>
                <a:gd name="T55" fmla="*/ 117 h 5423"/>
                <a:gd name="T56" fmla="*/ 626 w 7157"/>
                <a:gd name="T57" fmla="*/ 128 h 5423"/>
                <a:gd name="T58" fmla="*/ 511 w 7157"/>
                <a:gd name="T59" fmla="*/ 68 h 5423"/>
                <a:gd name="T60" fmla="*/ 412 w 7157"/>
                <a:gd name="T61" fmla="*/ 11 h 5423"/>
                <a:gd name="T62" fmla="*/ 266 w 7157"/>
                <a:gd name="T63" fmla="*/ 17 h 5423"/>
                <a:gd name="T64" fmla="*/ 164 w 7157"/>
                <a:gd name="T65" fmla="*/ 92 h 5423"/>
                <a:gd name="T66" fmla="*/ 47 w 7157"/>
                <a:gd name="T67" fmla="*/ 244 h 5423"/>
                <a:gd name="T68" fmla="*/ 0 w 7157"/>
                <a:gd name="T69" fmla="*/ 349 h 5423"/>
                <a:gd name="T70" fmla="*/ 62 w 7157"/>
                <a:gd name="T71" fmla="*/ 417 h 5423"/>
                <a:gd name="T72" fmla="*/ 180 w 7157"/>
                <a:gd name="T73" fmla="*/ 522 h 5423"/>
                <a:gd name="T74" fmla="*/ 264 w 7157"/>
                <a:gd name="T75" fmla="*/ 704 h 5423"/>
                <a:gd name="T76" fmla="*/ 372 w 7157"/>
                <a:gd name="T77" fmla="*/ 869 h 5423"/>
                <a:gd name="T78" fmla="*/ 955 w 7157"/>
                <a:gd name="T79" fmla="*/ 1310 h 5423"/>
                <a:gd name="T80" fmla="*/ 1402 w 7157"/>
                <a:gd name="T81" fmla="*/ 1625 h 5423"/>
                <a:gd name="T82" fmla="*/ 1683 w 7157"/>
                <a:gd name="T83" fmla="*/ 1750 h 5423"/>
                <a:gd name="T84" fmla="*/ 2234 w 7157"/>
                <a:gd name="T85" fmla="*/ 1934 h 5423"/>
                <a:gd name="T86" fmla="*/ 2856 w 7157"/>
                <a:gd name="T87" fmla="*/ 2141 h 5423"/>
                <a:gd name="T88" fmla="*/ 3135 w 7157"/>
                <a:gd name="T89" fmla="*/ 2197 h 5423"/>
                <a:gd name="T90" fmla="*/ 3199 w 7157"/>
                <a:gd name="T91" fmla="*/ 2516 h 5423"/>
                <a:gd name="T92" fmla="*/ 3233 w 7157"/>
                <a:gd name="T93" fmla="*/ 2935 h 5423"/>
                <a:gd name="T94" fmla="*/ 3259 w 7157"/>
                <a:gd name="T95" fmla="*/ 3754 h 5423"/>
                <a:gd name="T96" fmla="*/ 3324 w 7157"/>
                <a:gd name="T97" fmla="*/ 4411 h 5423"/>
                <a:gd name="T98" fmla="*/ 3326 w 7157"/>
                <a:gd name="T99" fmla="*/ 4784 h 5423"/>
                <a:gd name="T100" fmla="*/ 3381 w 7157"/>
                <a:gd name="T101" fmla="*/ 5005 h 5423"/>
                <a:gd name="T102" fmla="*/ 3433 w 7157"/>
                <a:gd name="T103" fmla="*/ 5183 h 5423"/>
                <a:gd name="T104" fmla="*/ 3420 w 7157"/>
                <a:gd name="T105" fmla="*/ 5364 h 5423"/>
                <a:gd name="T106" fmla="*/ 3471 w 7157"/>
                <a:gd name="T107" fmla="*/ 5407 h 5423"/>
                <a:gd name="T108" fmla="*/ 3657 w 7157"/>
                <a:gd name="T109" fmla="*/ 5421 h 5423"/>
                <a:gd name="T110" fmla="*/ 4305 w 7157"/>
                <a:gd name="T111" fmla="*/ 5381 h 5423"/>
                <a:gd name="T112" fmla="*/ 4978 w 7157"/>
                <a:gd name="T113" fmla="*/ 5339 h 5423"/>
                <a:gd name="T114" fmla="*/ 5665 w 7157"/>
                <a:gd name="T115" fmla="*/ 5357 h 5423"/>
                <a:gd name="T116" fmla="*/ 6253 w 7157"/>
                <a:gd name="T117" fmla="*/ 5402 h 5423"/>
                <a:gd name="T118" fmla="*/ 6532 w 7157"/>
                <a:gd name="T119" fmla="*/ 5367 h 5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157" h="5423">
                  <a:moveTo>
                    <a:pt x="6616" y="5376"/>
                  </a:moveTo>
                  <a:lnTo>
                    <a:pt x="6616" y="5376"/>
                  </a:lnTo>
                  <a:lnTo>
                    <a:pt x="6646" y="5368"/>
                  </a:lnTo>
                  <a:lnTo>
                    <a:pt x="6674" y="5361"/>
                  </a:lnTo>
                  <a:lnTo>
                    <a:pt x="6700" y="5356"/>
                  </a:lnTo>
                  <a:lnTo>
                    <a:pt x="6724" y="5354"/>
                  </a:lnTo>
                  <a:lnTo>
                    <a:pt x="6750" y="5353"/>
                  </a:lnTo>
                  <a:lnTo>
                    <a:pt x="6777" y="5353"/>
                  </a:lnTo>
                  <a:lnTo>
                    <a:pt x="6837" y="5353"/>
                  </a:lnTo>
                  <a:lnTo>
                    <a:pt x="6837" y="5353"/>
                  </a:lnTo>
                  <a:lnTo>
                    <a:pt x="6860" y="5352"/>
                  </a:lnTo>
                  <a:lnTo>
                    <a:pt x="6883" y="5349"/>
                  </a:lnTo>
                  <a:lnTo>
                    <a:pt x="6931" y="5343"/>
                  </a:lnTo>
                  <a:lnTo>
                    <a:pt x="6955" y="5340"/>
                  </a:lnTo>
                  <a:lnTo>
                    <a:pt x="6979" y="5339"/>
                  </a:lnTo>
                  <a:lnTo>
                    <a:pt x="7002" y="5340"/>
                  </a:lnTo>
                  <a:lnTo>
                    <a:pt x="7014" y="5341"/>
                  </a:lnTo>
                  <a:lnTo>
                    <a:pt x="7025" y="5343"/>
                  </a:lnTo>
                  <a:lnTo>
                    <a:pt x="7023" y="5289"/>
                  </a:lnTo>
                  <a:lnTo>
                    <a:pt x="7023" y="5289"/>
                  </a:lnTo>
                  <a:lnTo>
                    <a:pt x="7022" y="5262"/>
                  </a:lnTo>
                  <a:lnTo>
                    <a:pt x="7024" y="5235"/>
                  </a:lnTo>
                  <a:lnTo>
                    <a:pt x="7028" y="5208"/>
                  </a:lnTo>
                  <a:lnTo>
                    <a:pt x="7032" y="5182"/>
                  </a:lnTo>
                  <a:lnTo>
                    <a:pt x="7038" y="5156"/>
                  </a:lnTo>
                  <a:lnTo>
                    <a:pt x="7046" y="5132"/>
                  </a:lnTo>
                  <a:lnTo>
                    <a:pt x="7054" y="5107"/>
                  </a:lnTo>
                  <a:lnTo>
                    <a:pt x="7064" y="5082"/>
                  </a:lnTo>
                  <a:lnTo>
                    <a:pt x="7084" y="5033"/>
                  </a:lnTo>
                  <a:lnTo>
                    <a:pt x="7102" y="4981"/>
                  </a:lnTo>
                  <a:lnTo>
                    <a:pt x="7110" y="4955"/>
                  </a:lnTo>
                  <a:lnTo>
                    <a:pt x="7117" y="4930"/>
                  </a:lnTo>
                  <a:lnTo>
                    <a:pt x="7124" y="4903"/>
                  </a:lnTo>
                  <a:lnTo>
                    <a:pt x="7129" y="4876"/>
                  </a:lnTo>
                  <a:lnTo>
                    <a:pt x="7129" y="4876"/>
                  </a:lnTo>
                  <a:lnTo>
                    <a:pt x="7136" y="4802"/>
                  </a:lnTo>
                  <a:lnTo>
                    <a:pt x="7143" y="4725"/>
                  </a:lnTo>
                  <a:lnTo>
                    <a:pt x="7148" y="4647"/>
                  </a:lnTo>
                  <a:lnTo>
                    <a:pt x="7149" y="4608"/>
                  </a:lnTo>
                  <a:lnTo>
                    <a:pt x="7150" y="4569"/>
                  </a:lnTo>
                  <a:lnTo>
                    <a:pt x="7150" y="4569"/>
                  </a:lnTo>
                  <a:lnTo>
                    <a:pt x="7154" y="4493"/>
                  </a:lnTo>
                  <a:lnTo>
                    <a:pt x="7156" y="4417"/>
                  </a:lnTo>
                  <a:lnTo>
                    <a:pt x="7157" y="4342"/>
                  </a:lnTo>
                  <a:lnTo>
                    <a:pt x="7157" y="4267"/>
                  </a:lnTo>
                  <a:lnTo>
                    <a:pt x="7155" y="4194"/>
                  </a:lnTo>
                  <a:lnTo>
                    <a:pt x="7151" y="4120"/>
                  </a:lnTo>
                  <a:lnTo>
                    <a:pt x="7147" y="4046"/>
                  </a:lnTo>
                  <a:lnTo>
                    <a:pt x="7140" y="3975"/>
                  </a:lnTo>
                  <a:lnTo>
                    <a:pt x="7140" y="3975"/>
                  </a:lnTo>
                  <a:lnTo>
                    <a:pt x="7131" y="3890"/>
                  </a:lnTo>
                  <a:lnTo>
                    <a:pt x="7122" y="3804"/>
                  </a:lnTo>
                  <a:lnTo>
                    <a:pt x="7112" y="3720"/>
                  </a:lnTo>
                  <a:lnTo>
                    <a:pt x="7101" y="3637"/>
                  </a:lnTo>
                  <a:lnTo>
                    <a:pt x="7089" y="3553"/>
                  </a:lnTo>
                  <a:lnTo>
                    <a:pt x="7077" y="3470"/>
                  </a:lnTo>
                  <a:lnTo>
                    <a:pt x="7063" y="3388"/>
                  </a:lnTo>
                  <a:lnTo>
                    <a:pt x="7049" y="3306"/>
                  </a:lnTo>
                  <a:lnTo>
                    <a:pt x="7032" y="3224"/>
                  </a:lnTo>
                  <a:lnTo>
                    <a:pt x="7015" y="3143"/>
                  </a:lnTo>
                  <a:lnTo>
                    <a:pt x="6997" y="3061"/>
                  </a:lnTo>
                  <a:lnTo>
                    <a:pt x="6977" y="2981"/>
                  </a:lnTo>
                  <a:lnTo>
                    <a:pt x="6956" y="2900"/>
                  </a:lnTo>
                  <a:lnTo>
                    <a:pt x="6934" y="2821"/>
                  </a:lnTo>
                  <a:lnTo>
                    <a:pt x="6911" y="2740"/>
                  </a:lnTo>
                  <a:lnTo>
                    <a:pt x="6885" y="2661"/>
                  </a:lnTo>
                  <a:lnTo>
                    <a:pt x="6870" y="2629"/>
                  </a:lnTo>
                  <a:lnTo>
                    <a:pt x="6870" y="2629"/>
                  </a:lnTo>
                  <a:lnTo>
                    <a:pt x="6869" y="2602"/>
                  </a:lnTo>
                  <a:lnTo>
                    <a:pt x="6867" y="2574"/>
                  </a:lnTo>
                  <a:lnTo>
                    <a:pt x="6863" y="2546"/>
                  </a:lnTo>
                  <a:lnTo>
                    <a:pt x="6858" y="2518"/>
                  </a:lnTo>
                  <a:lnTo>
                    <a:pt x="6847" y="2461"/>
                  </a:lnTo>
                  <a:lnTo>
                    <a:pt x="6834" y="2405"/>
                  </a:lnTo>
                  <a:lnTo>
                    <a:pt x="6807" y="2292"/>
                  </a:lnTo>
                  <a:lnTo>
                    <a:pt x="6795" y="2236"/>
                  </a:lnTo>
                  <a:lnTo>
                    <a:pt x="6790" y="2208"/>
                  </a:lnTo>
                  <a:lnTo>
                    <a:pt x="6785" y="2180"/>
                  </a:lnTo>
                  <a:lnTo>
                    <a:pt x="6785" y="2180"/>
                  </a:lnTo>
                  <a:lnTo>
                    <a:pt x="6771" y="2091"/>
                  </a:lnTo>
                  <a:lnTo>
                    <a:pt x="6756" y="2001"/>
                  </a:lnTo>
                  <a:lnTo>
                    <a:pt x="6721" y="1822"/>
                  </a:lnTo>
                  <a:lnTo>
                    <a:pt x="6706" y="1732"/>
                  </a:lnTo>
                  <a:lnTo>
                    <a:pt x="6697" y="1686"/>
                  </a:lnTo>
                  <a:lnTo>
                    <a:pt x="6692" y="1642"/>
                  </a:lnTo>
                  <a:lnTo>
                    <a:pt x="6686" y="1596"/>
                  </a:lnTo>
                  <a:lnTo>
                    <a:pt x="6681" y="1550"/>
                  </a:lnTo>
                  <a:lnTo>
                    <a:pt x="6678" y="1505"/>
                  </a:lnTo>
                  <a:lnTo>
                    <a:pt x="6675" y="1460"/>
                  </a:lnTo>
                  <a:lnTo>
                    <a:pt x="6674" y="1443"/>
                  </a:lnTo>
                  <a:lnTo>
                    <a:pt x="6674" y="1443"/>
                  </a:lnTo>
                  <a:lnTo>
                    <a:pt x="6666" y="1409"/>
                  </a:lnTo>
                  <a:lnTo>
                    <a:pt x="6658" y="1377"/>
                  </a:lnTo>
                  <a:lnTo>
                    <a:pt x="6648" y="1347"/>
                  </a:lnTo>
                  <a:lnTo>
                    <a:pt x="6637" y="1319"/>
                  </a:lnTo>
                  <a:lnTo>
                    <a:pt x="6625" y="1293"/>
                  </a:lnTo>
                  <a:lnTo>
                    <a:pt x="6612" y="1269"/>
                  </a:lnTo>
                  <a:lnTo>
                    <a:pt x="6598" y="1245"/>
                  </a:lnTo>
                  <a:lnTo>
                    <a:pt x="6584" y="1223"/>
                  </a:lnTo>
                  <a:lnTo>
                    <a:pt x="6568" y="1203"/>
                  </a:lnTo>
                  <a:lnTo>
                    <a:pt x="6552" y="1185"/>
                  </a:lnTo>
                  <a:lnTo>
                    <a:pt x="6534" y="1166"/>
                  </a:lnTo>
                  <a:lnTo>
                    <a:pt x="6517" y="1150"/>
                  </a:lnTo>
                  <a:lnTo>
                    <a:pt x="6498" y="1134"/>
                  </a:lnTo>
                  <a:lnTo>
                    <a:pt x="6478" y="1119"/>
                  </a:lnTo>
                  <a:lnTo>
                    <a:pt x="6458" y="1105"/>
                  </a:lnTo>
                  <a:lnTo>
                    <a:pt x="6437" y="1091"/>
                  </a:lnTo>
                  <a:lnTo>
                    <a:pt x="6416" y="1078"/>
                  </a:lnTo>
                  <a:lnTo>
                    <a:pt x="6394" y="1067"/>
                  </a:lnTo>
                  <a:lnTo>
                    <a:pt x="6349" y="1042"/>
                  </a:lnTo>
                  <a:lnTo>
                    <a:pt x="6302" y="1020"/>
                  </a:lnTo>
                  <a:lnTo>
                    <a:pt x="6253" y="997"/>
                  </a:lnTo>
                  <a:lnTo>
                    <a:pt x="6203" y="973"/>
                  </a:lnTo>
                  <a:lnTo>
                    <a:pt x="6153" y="949"/>
                  </a:lnTo>
                  <a:lnTo>
                    <a:pt x="6101" y="922"/>
                  </a:lnTo>
                  <a:lnTo>
                    <a:pt x="6076" y="907"/>
                  </a:lnTo>
                  <a:lnTo>
                    <a:pt x="6050" y="891"/>
                  </a:lnTo>
                  <a:lnTo>
                    <a:pt x="6003" y="884"/>
                  </a:lnTo>
                  <a:lnTo>
                    <a:pt x="6003" y="884"/>
                  </a:lnTo>
                  <a:lnTo>
                    <a:pt x="5958" y="865"/>
                  </a:lnTo>
                  <a:lnTo>
                    <a:pt x="5911" y="848"/>
                  </a:lnTo>
                  <a:lnTo>
                    <a:pt x="5863" y="833"/>
                  </a:lnTo>
                  <a:lnTo>
                    <a:pt x="5817" y="820"/>
                  </a:lnTo>
                  <a:lnTo>
                    <a:pt x="5768" y="810"/>
                  </a:lnTo>
                  <a:lnTo>
                    <a:pt x="5719" y="800"/>
                  </a:lnTo>
                  <a:lnTo>
                    <a:pt x="5670" y="792"/>
                  </a:lnTo>
                  <a:lnTo>
                    <a:pt x="5621" y="785"/>
                  </a:lnTo>
                  <a:lnTo>
                    <a:pt x="5521" y="773"/>
                  </a:lnTo>
                  <a:lnTo>
                    <a:pt x="5423" y="763"/>
                  </a:lnTo>
                  <a:lnTo>
                    <a:pt x="5325" y="752"/>
                  </a:lnTo>
                  <a:lnTo>
                    <a:pt x="5276" y="746"/>
                  </a:lnTo>
                  <a:lnTo>
                    <a:pt x="5229" y="739"/>
                  </a:lnTo>
                  <a:lnTo>
                    <a:pt x="5229" y="739"/>
                  </a:lnTo>
                  <a:lnTo>
                    <a:pt x="5187" y="734"/>
                  </a:lnTo>
                  <a:lnTo>
                    <a:pt x="5145" y="728"/>
                  </a:lnTo>
                  <a:lnTo>
                    <a:pt x="5101" y="723"/>
                  </a:lnTo>
                  <a:lnTo>
                    <a:pt x="5059" y="720"/>
                  </a:lnTo>
                  <a:lnTo>
                    <a:pt x="4974" y="714"/>
                  </a:lnTo>
                  <a:lnTo>
                    <a:pt x="4889" y="709"/>
                  </a:lnTo>
                  <a:lnTo>
                    <a:pt x="4805" y="708"/>
                  </a:lnTo>
                  <a:lnTo>
                    <a:pt x="4720" y="708"/>
                  </a:lnTo>
                  <a:lnTo>
                    <a:pt x="4635" y="710"/>
                  </a:lnTo>
                  <a:lnTo>
                    <a:pt x="4550" y="713"/>
                  </a:lnTo>
                  <a:lnTo>
                    <a:pt x="4379" y="721"/>
                  </a:lnTo>
                  <a:lnTo>
                    <a:pt x="4209" y="730"/>
                  </a:lnTo>
                  <a:lnTo>
                    <a:pt x="4124" y="734"/>
                  </a:lnTo>
                  <a:lnTo>
                    <a:pt x="4039" y="737"/>
                  </a:lnTo>
                  <a:lnTo>
                    <a:pt x="3952" y="739"/>
                  </a:lnTo>
                  <a:lnTo>
                    <a:pt x="3867" y="739"/>
                  </a:lnTo>
                  <a:lnTo>
                    <a:pt x="3847" y="739"/>
                  </a:lnTo>
                  <a:lnTo>
                    <a:pt x="3847" y="739"/>
                  </a:lnTo>
                  <a:lnTo>
                    <a:pt x="3816" y="738"/>
                  </a:lnTo>
                  <a:lnTo>
                    <a:pt x="3783" y="738"/>
                  </a:lnTo>
                  <a:lnTo>
                    <a:pt x="3752" y="742"/>
                  </a:lnTo>
                  <a:lnTo>
                    <a:pt x="3720" y="745"/>
                  </a:lnTo>
                  <a:lnTo>
                    <a:pt x="3689" y="751"/>
                  </a:lnTo>
                  <a:lnTo>
                    <a:pt x="3657" y="758"/>
                  </a:lnTo>
                  <a:lnTo>
                    <a:pt x="3625" y="766"/>
                  </a:lnTo>
                  <a:lnTo>
                    <a:pt x="3593" y="776"/>
                  </a:lnTo>
                  <a:lnTo>
                    <a:pt x="3569" y="790"/>
                  </a:lnTo>
                  <a:lnTo>
                    <a:pt x="3569" y="790"/>
                  </a:lnTo>
                  <a:lnTo>
                    <a:pt x="3485" y="813"/>
                  </a:lnTo>
                  <a:lnTo>
                    <a:pt x="3441" y="825"/>
                  </a:lnTo>
                  <a:lnTo>
                    <a:pt x="3398" y="835"/>
                  </a:lnTo>
                  <a:lnTo>
                    <a:pt x="3355" y="845"/>
                  </a:lnTo>
                  <a:lnTo>
                    <a:pt x="3311" y="854"/>
                  </a:lnTo>
                  <a:lnTo>
                    <a:pt x="3266" y="862"/>
                  </a:lnTo>
                  <a:lnTo>
                    <a:pt x="3222" y="869"/>
                  </a:lnTo>
                  <a:lnTo>
                    <a:pt x="3178" y="876"/>
                  </a:lnTo>
                  <a:lnTo>
                    <a:pt x="3132" y="881"/>
                  </a:lnTo>
                  <a:lnTo>
                    <a:pt x="3088" y="886"/>
                  </a:lnTo>
                  <a:lnTo>
                    <a:pt x="3044" y="889"/>
                  </a:lnTo>
                  <a:lnTo>
                    <a:pt x="2999" y="891"/>
                  </a:lnTo>
                  <a:lnTo>
                    <a:pt x="2955" y="893"/>
                  </a:lnTo>
                  <a:lnTo>
                    <a:pt x="2911" y="893"/>
                  </a:lnTo>
                  <a:lnTo>
                    <a:pt x="2867" y="891"/>
                  </a:lnTo>
                  <a:lnTo>
                    <a:pt x="2867" y="891"/>
                  </a:lnTo>
                  <a:lnTo>
                    <a:pt x="2827" y="888"/>
                  </a:lnTo>
                  <a:lnTo>
                    <a:pt x="2827" y="888"/>
                  </a:lnTo>
                  <a:lnTo>
                    <a:pt x="2762" y="882"/>
                  </a:lnTo>
                  <a:lnTo>
                    <a:pt x="2699" y="875"/>
                  </a:lnTo>
                  <a:lnTo>
                    <a:pt x="2638" y="867"/>
                  </a:lnTo>
                  <a:lnTo>
                    <a:pt x="2576" y="859"/>
                  </a:lnTo>
                  <a:lnTo>
                    <a:pt x="2451" y="839"/>
                  </a:lnTo>
                  <a:lnTo>
                    <a:pt x="2327" y="818"/>
                  </a:lnTo>
                  <a:lnTo>
                    <a:pt x="2327" y="818"/>
                  </a:lnTo>
                  <a:lnTo>
                    <a:pt x="2263" y="807"/>
                  </a:lnTo>
                  <a:lnTo>
                    <a:pt x="2198" y="798"/>
                  </a:lnTo>
                  <a:lnTo>
                    <a:pt x="2134" y="792"/>
                  </a:lnTo>
                  <a:lnTo>
                    <a:pt x="2069" y="786"/>
                  </a:lnTo>
                  <a:lnTo>
                    <a:pt x="1940" y="776"/>
                  </a:lnTo>
                  <a:lnTo>
                    <a:pt x="1876" y="769"/>
                  </a:lnTo>
                  <a:lnTo>
                    <a:pt x="1810" y="762"/>
                  </a:lnTo>
                  <a:lnTo>
                    <a:pt x="1787" y="752"/>
                  </a:lnTo>
                  <a:lnTo>
                    <a:pt x="1787" y="752"/>
                  </a:lnTo>
                  <a:lnTo>
                    <a:pt x="1724" y="721"/>
                  </a:lnTo>
                  <a:lnTo>
                    <a:pt x="1662" y="687"/>
                  </a:lnTo>
                  <a:lnTo>
                    <a:pt x="1602" y="653"/>
                  </a:lnTo>
                  <a:lnTo>
                    <a:pt x="1540" y="617"/>
                  </a:lnTo>
                  <a:lnTo>
                    <a:pt x="1479" y="582"/>
                  </a:lnTo>
                  <a:lnTo>
                    <a:pt x="1418" y="545"/>
                  </a:lnTo>
                  <a:lnTo>
                    <a:pt x="1357" y="512"/>
                  </a:lnTo>
                  <a:lnTo>
                    <a:pt x="1294" y="479"/>
                  </a:lnTo>
                  <a:lnTo>
                    <a:pt x="1294" y="479"/>
                  </a:lnTo>
                  <a:lnTo>
                    <a:pt x="1207" y="433"/>
                  </a:lnTo>
                  <a:lnTo>
                    <a:pt x="1120" y="384"/>
                  </a:lnTo>
                  <a:lnTo>
                    <a:pt x="1075" y="360"/>
                  </a:lnTo>
                  <a:lnTo>
                    <a:pt x="1032" y="333"/>
                  </a:lnTo>
                  <a:lnTo>
                    <a:pt x="989" y="306"/>
                  </a:lnTo>
                  <a:lnTo>
                    <a:pt x="947" y="278"/>
                  </a:lnTo>
                  <a:lnTo>
                    <a:pt x="947" y="278"/>
                  </a:lnTo>
                  <a:lnTo>
                    <a:pt x="913" y="255"/>
                  </a:lnTo>
                  <a:lnTo>
                    <a:pt x="881" y="229"/>
                  </a:lnTo>
                  <a:lnTo>
                    <a:pt x="849" y="204"/>
                  </a:lnTo>
                  <a:lnTo>
                    <a:pt x="819" y="177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792" y="135"/>
                  </a:lnTo>
                  <a:lnTo>
                    <a:pt x="784" y="127"/>
                  </a:lnTo>
                  <a:lnTo>
                    <a:pt x="776" y="122"/>
                  </a:lnTo>
                  <a:lnTo>
                    <a:pt x="766" y="119"/>
                  </a:lnTo>
                  <a:lnTo>
                    <a:pt x="756" y="117"/>
                  </a:lnTo>
                  <a:lnTo>
                    <a:pt x="746" y="117"/>
                  </a:lnTo>
                  <a:lnTo>
                    <a:pt x="736" y="117"/>
                  </a:lnTo>
                  <a:lnTo>
                    <a:pt x="725" y="118"/>
                  </a:lnTo>
                  <a:lnTo>
                    <a:pt x="703" y="121"/>
                  </a:lnTo>
                  <a:lnTo>
                    <a:pt x="681" y="126"/>
                  </a:lnTo>
                  <a:lnTo>
                    <a:pt x="660" y="130"/>
                  </a:lnTo>
                  <a:lnTo>
                    <a:pt x="650" y="131"/>
                  </a:lnTo>
                  <a:lnTo>
                    <a:pt x="640" y="131"/>
                  </a:lnTo>
                  <a:lnTo>
                    <a:pt x="640" y="131"/>
                  </a:lnTo>
                  <a:lnTo>
                    <a:pt x="626" y="128"/>
                  </a:lnTo>
                  <a:lnTo>
                    <a:pt x="615" y="126"/>
                  </a:lnTo>
                  <a:lnTo>
                    <a:pt x="603" y="122"/>
                  </a:lnTo>
                  <a:lnTo>
                    <a:pt x="591" y="119"/>
                  </a:lnTo>
                  <a:lnTo>
                    <a:pt x="581" y="114"/>
                  </a:lnTo>
                  <a:lnTo>
                    <a:pt x="570" y="108"/>
                  </a:lnTo>
                  <a:lnTo>
                    <a:pt x="549" y="96"/>
                  </a:lnTo>
                  <a:lnTo>
                    <a:pt x="531" y="83"/>
                  </a:lnTo>
                  <a:lnTo>
                    <a:pt x="511" y="68"/>
                  </a:lnTo>
                  <a:lnTo>
                    <a:pt x="491" y="54"/>
                  </a:lnTo>
                  <a:lnTo>
                    <a:pt x="470" y="41"/>
                  </a:lnTo>
                  <a:lnTo>
                    <a:pt x="470" y="41"/>
                  </a:lnTo>
                  <a:lnTo>
                    <a:pt x="456" y="31"/>
                  </a:lnTo>
                  <a:lnTo>
                    <a:pt x="441" y="23"/>
                  </a:lnTo>
                  <a:lnTo>
                    <a:pt x="426" y="17"/>
                  </a:lnTo>
                  <a:lnTo>
                    <a:pt x="412" y="11"/>
                  </a:lnTo>
                  <a:lnTo>
                    <a:pt x="412" y="11"/>
                  </a:lnTo>
                  <a:lnTo>
                    <a:pt x="392" y="6"/>
                  </a:lnTo>
                  <a:lnTo>
                    <a:pt x="373" y="1"/>
                  </a:lnTo>
                  <a:lnTo>
                    <a:pt x="355" y="0"/>
                  </a:lnTo>
                  <a:lnTo>
                    <a:pt x="336" y="0"/>
                  </a:lnTo>
                  <a:lnTo>
                    <a:pt x="318" y="1"/>
                  </a:lnTo>
                  <a:lnTo>
                    <a:pt x="300" y="4"/>
                  </a:lnTo>
                  <a:lnTo>
                    <a:pt x="282" y="10"/>
                  </a:lnTo>
                  <a:lnTo>
                    <a:pt x="266" y="17"/>
                  </a:lnTo>
                  <a:lnTo>
                    <a:pt x="266" y="17"/>
                  </a:lnTo>
                  <a:lnTo>
                    <a:pt x="252" y="23"/>
                  </a:lnTo>
                  <a:lnTo>
                    <a:pt x="239" y="30"/>
                  </a:lnTo>
                  <a:lnTo>
                    <a:pt x="226" y="38"/>
                  </a:lnTo>
                  <a:lnTo>
                    <a:pt x="215" y="48"/>
                  </a:lnTo>
                  <a:lnTo>
                    <a:pt x="202" y="58"/>
                  </a:lnTo>
                  <a:lnTo>
                    <a:pt x="189" y="69"/>
                  </a:lnTo>
                  <a:lnTo>
                    <a:pt x="164" y="92"/>
                  </a:lnTo>
                  <a:lnTo>
                    <a:pt x="164" y="92"/>
                  </a:lnTo>
                  <a:lnTo>
                    <a:pt x="146" y="112"/>
                  </a:lnTo>
                  <a:lnTo>
                    <a:pt x="127" y="133"/>
                  </a:lnTo>
                  <a:lnTo>
                    <a:pt x="110" y="154"/>
                  </a:lnTo>
                  <a:lnTo>
                    <a:pt x="92" y="176"/>
                  </a:lnTo>
                  <a:lnTo>
                    <a:pt x="76" y="198"/>
                  </a:lnTo>
                  <a:lnTo>
                    <a:pt x="61" y="221"/>
                  </a:lnTo>
                  <a:lnTo>
                    <a:pt x="47" y="244"/>
                  </a:lnTo>
                  <a:lnTo>
                    <a:pt x="34" y="266"/>
                  </a:lnTo>
                  <a:lnTo>
                    <a:pt x="34" y="266"/>
                  </a:lnTo>
                  <a:lnTo>
                    <a:pt x="20" y="293"/>
                  </a:lnTo>
                  <a:lnTo>
                    <a:pt x="9" y="315"/>
                  </a:lnTo>
                  <a:lnTo>
                    <a:pt x="2" y="334"/>
                  </a:lnTo>
                  <a:lnTo>
                    <a:pt x="0" y="342"/>
                  </a:lnTo>
                  <a:lnTo>
                    <a:pt x="0" y="349"/>
                  </a:lnTo>
                  <a:lnTo>
                    <a:pt x="0" y="349"/>
                  </a:lnTo>
                  <a:lnTo>
                    <a:pt x="0" y="359"/>
                  </a:lnTo>
                  <a:lnTo>
                    <a:pt x="2" y="367"/>
                  </a:lnTo>
                  <a:lnTo>
                    <a:pt x="7" y="375"/>
                  </a:lnTo>
                  <a:lnTo>
                    <a:pt x="13" y="383"/>
                  </a:lnTo>
                  <a:lnTo>
                    <a:pt x="22" y="391"/>
                  </a:lnTo>
                  <a:lnTo>
                    <a:pt x="33" y="399"/>
                  </a:lnTo>
                  <a:lnTo>
                    <a:pt x="45" y="408"/>
                  </a:lnTo>
                  <a:lnTo>
                    <a:pt x="62" y="417"/>
                  </a:lnTo>
                  <a:lnTo>
                    <a:pt x="62" y="417"/>
                  </a:lnTo>
                  <a:lnTo>
                    <a:pt x="84" y="431"/>
                  </a:lnTo>
                  <a:lnTo>
                    <a:pt x="104" y="445"/>
                  </a:lnTo>
                  <a:lnTo>
                    <a:pt x="121" y="459"/>
                  </a:lnTo>
                  <a:lnTo>
                    <a:pt x="138" y="474"/>
                  </a:lnTo>
                  <a:lnTo>
                    <a:pt x="153" y="489"/>
                  </a:lnTo>
                  <a:lnTo>
                    <a:pt x="167" y="506"/>
                  </a:lnTo>
                  <a:lnTo>
                    <a:pt x="180" y="522"/>
                  </a:lnTo>
                  <a:lnTo>
                    <a:pt x="191" y="540"/>
                  </a:lnTo>
                  <a:lnTo>
                    <a:pt x="202" y="558"/>
                  </a:lnTo>
                  <a:lnTo>
                    <a:pt x="211" y="577"/>
                  </a:lnTo>
                  <a:lnTo>
                    <a:pt x="220" y="596"/>
                  </a:lnTo>
                  <a:lnTo>
                    <a:pt x="230" y="616"/>
                  </a:lnTo>
                  <a:lnTo>
                    <a:pt x="246" y="659"/>
                  </a:lnTo>
                  <a:lnTo>
                    <a:pt x="264" y="704"/>
                  </a:lnTo>
                  <a:lnTo>
                    <a:pt x="264" y="704"/>
                  </a:lnTo>
                  <a:lnTo>
                    <a:pt x="273" y="730"/>
                  </a:lnTo>
                  <a:lnTo>
                    <a:pt x="283" y="753"/>
                  </a:lnTo>
                  <a:lnTo>
                    <a:pt x="295" y="775"/>
                  </a:lnTo>
                  <a:lnTo>
                    <a:pt x="307" y="794"/>
                  </a:lnTo>
                  <a:lnTo>
                    <a:pt x="321" y="813"/>
                  </a:lnTo>
                  <a:lnTo>
                    <a:pt x="336" y="832"/>
                  </a:lnTo>
                  <a:lnTo>
                    <a:pt x="353" y="850"/>
                  </a:lnTo>
                  <a:lnTo>
                    <a:pt x="372" y="869"/>
                  </a:lnTo>
                  <a:lnTo>
                    <a:pt x="391" y="888"/>
                  </a:lnTo>
                  <a:lnTo>
                    <a:pt x="391" y="888"/>
                  </a:lnTo>
                  <a:lnTo>
                    <a:pt x="440" y="922"/>
                  </a:lnTo>
                  <a:lnTo>
                    <a:pt x="488" y="954"/>
                  </a:lnTo>
                  <a:lnTo>
                    <a:pt x="583" y="1023"/>
                  </a:lnTo>
                  <a:lnTo>
                    <a:pt x="678" y="1095"/>
                  </a:lnTo>
                  <a:lnTo>
                    <a:pt x="770" y="1166"/>
                  </a:lnTo>
                  <a:lnTo>
                    <a:pt x="955" y="1310"/>
                  </a:lnTo>
                  <a:lnTo>
                    <a:pt x="1049" y="1382"/>
                  </a:lnTo>
                  <a:lnTo>
                    <a:pt x="1143" y="1453"/>
                  </a:lnTo>
                  <a:lnTo>
                    <a:pt x="1143" y="1453"/>
                  </a:lnTo>
                  <a:lnTo>
                    <a:pt x="1208" y="1500"/>
                  </a:lnTo>
                  <a:lnTo>
                    <a:pt x="1274" y="1545"/>
                  </a:lnTo>
                  <a:lnTo>
                    <a:pt x="1338" y="1585"/>
                  </a:lnTo>
                  <a:lnTo>
                    <a:pt x="1371" y="1605"/>
                  </a:lnTo>
                  <a:lnTo>
                    <a:pt x="1402" y="1625"/>
                  </a:lnTo>
                  <a:lnTo>
                    <a:pt x="1436" y="1643"/>
                  </a:lnTo>
                  <a:lnTo>
                    <a:pt x="1469" y="1661"/>
                  </a:lnTo>
                  <a:lnTo>
                    <a:pt x="1502" y="1678"/>
                  </a:lnTo>
                  <a:lnTo>
                    <a:pt x="1537" y="1694"/>
                  </a:lnTo>
                  <a:lnTo>
                    <a:pt x="1572" y="1709"/>
                  </a:lnTo>
                  <a:lnTo>
                    <a:pt x="1609" y="1723"/>
                  </a:lnTo>
                  <a:lnTo>
                    <a:pt x="1645" y="1737"/>
                  </a:lnTo>
                  <a:lnTo>
                    <a:pt x="1683" y="1750"/>
                  </a:lnTo>
                  <a:lnTo>
                    <a:pt x="1683" y="1750"/>
                  </a:lnTo>
                  <a:lnTo>
                    <a:pt x="1823" y="1792"/>
                  </a:lnTo>
                  <a:lnTo>
                    <a:pt x="1962" y="1837"/>
                  </a:lnTo>
                  <a:lnTo>
                    <a:pt x="2031" y="1860"/>
                  </a:lnTo>
                  <a:lnTo>
                    <a:pt x="2099" y="1883"/>
                  </a:lnTo>
                  <a:lnTo>
                    <a:pt x="2166" y="1908"/>
                  </a:lnTo>
                  <a:lnTo>
                    <a:pt x="2234" y="1934"/>
                  </a:lnTo>
                  <a:lnTo>
                    <a:pt x="2234" y="1934"/>
                  </a:lnTo>
                  <a:lnTo>
                    <a:pt x="2382" y="1986"/>
                  </a:lnTo>
                  <a:lnTo>
                    <a:pt x="2530" y="2038"/>
                  </a:lnTo>
                  <a:lnTo>
                    <a:pt x="2604" y="2063"/>
                  </a:lnTo>
                  <a:lnTo>
                    <a:pt x="2678" y="2087"/>
                  </a:lnTo>
                  <a:lnTo>
                    <a:pt x="2752" y="2110"/>
                  </a:lnTo>
                  <a:lnTo>
                    <a:pt x="2827" y="2131"/>
                  </a:lnTo>
                  <a:lnTo>
                    <a:pt x="2827" y="2131"/>
                  </a:lnTo>
                  <a:lnTo>
                    <a:pt x="2856" y="2141"/>
                  </a:lnTo>
                  <a:lnTo>
                    <a:pt x="2887" y="2148"/>
                  </a:lnTo>
                  <a:lnTo>
                    <a:pt x="2918" y="2153"/>
                  </a:lnTo>
                  <a:lnTo>
                    <a:pt x="2949" y="2159"/>
                  </a:lnTo>
                  <a:lnTo>
                    <a:pt x="3011" y="2170"/>
                  </a:lnTo>
                  <a:lnTo>
                    <a:pt x="3072" y="2181"/>
                  </a:lnTo>
                  <a:lnTo>
                    <a:pt x="3072" y="2181"/>
                  </a:lnTo>
                  <a:lnTo>
                    <a:pt x="3114" y="2191"/>
                  </a:lnTo>
                  <a:lnTo>
                    <a:pt x="3135" y="2197"/>
                  </a:lnTo>
                  <a:lnTo>
                    <a:pt x="3156" y="2202"/>
                  </a:lnTo>
                  <a:lnTo>
                    <a:pt x="3160" y="2226"/>
                  </a:lnTo>
                  <a:lnTo>
                    <a:pt x="3160" y="2226"/>
                  </a:lnTo>
                  <a:lnTo>
                    <a:pt x="3163" y="2263"/>
                  </a:lnTo>
                  <a:lnTo>
                    <a:pt x="3167" y="2299"/>
                  </a:lnTo>
                  <a:lnTo>
                    <a:pt x="3177" y="2372"/>
                  </a:lnTo>
                  <a:lnTo>
                    <a:pt x="3187" y="2444"/>
                  </a:lnTo>
                  <a:lnTo>
                    <a:pt x="3199" y="2516"/>
                  </a:lnTo>
                  <a:lnTo>
                    <a:pt x="3210" y="2588"/>
                  </a:lnTo>
                  <a:lnTo>
                    <a:pt x="3220" y="2661"/>
                  </a:lnTo>
                  <a:lnTo>
                    <a:pt x="3223" y="2698"/>
                  </a:lnTo>
                  <a:lnTo>
                    <a:pt x="3227" y="2735"/>
                  </a:lnTo>
                  <a:lnTo>
                    <a:pt x="3229" y="2773"/>
                  </a:lnTo>
                  <a:lnTo>
                    <a:pt x="3230" y="2810"/>
                  </a:lnTo>
                  <a:lnTo>
                    <a:pt x="3230" y="2810"/>
                  </a:lnTo>
                  <a:lnTo>
                    <a:pt x="3233" y="2935"/>
                  </a:lnTo>
                  <a:lnTo>
                    <a:pt x="3235" y="3060"/>
                  </a:lnTo>
                  <a:lnTo>
                    <a:pt x="3236" y="3188"/>
                  </a:lnTo>
                  <a:lnTo>
                    <a:pt x="3238" y="3314"/>
                  </a:lnTo>
                  <a:lnTo>
                    <a:pt x="3241" y="3441"/>
                  </a:lnTo>
                  <a:lnTo>
                    <a:pt x="3247" y="3567"/>
                  </a:lnTo>
                  <a:lnTo>
                    <a:pt x="3250" y="3629"/>
                  </a:lnTo>
                  <a:lnTo>
                    <a:pt x="3255" y="3692"/>
                  </a:lnTo>
                  <a:lnTo>
                    <a:pt x="3259" y="3754"/>
                  </a:lnTo>
                  <a:lnTo>
                    <a:pt x="3265" y="3816"/>
                  </a:lnTo>
                  <a:lnTo>
                    <a:pt x="3265" y="3816"/>
                  </a:lnTo>
                  <a:lnTo>
                    <a:pt x="3282" y="3965"/>
                  </a:lnTo>
                  <a:lnTo>
                    <a:pt x="3298" y="4113"/>
                  </a:lnTo>
                  <a:lnTo>
                    <a:pt x="3312" y="4263"/>
                  </a:lnTo>
                  <a:lnTo>
                    <a:pt x="3318" y="4337"/>
                  </a:lnTo>
                  <a:lnTo>
                    <a:pt x="3324" y="4411"/>
                  </a:lnTo>
                  <a:lnTo>
                    <a:pt x="3324" y="4411"/>
                  </a:lnTo>
                  <a:lnTo>
                    <a:pt x="3325" y="4442"/>
                  </a:lnTo>
                  <a:lnTo>
                    <a:pt x="3326" y="4475"/>
                  </a:lnTo>
                  <a:lnTo>
                    <a:pt x="3325" y="4542"/>
                  </a:lnTo>
                  <a:lnTo>
                    <a:pt x="3324" y="4611"/>
                  </a:lnTo>
                  <a:lnTo>
                    <a:pt x="3322" y="4681"/>
                  </a:lnTo>
                  <a:lnTo>
                    <a:pt x="3324" y="4716"/>
                  </a:lnTo>
                  <a:lnTo>
                    <a:pt x="3325" y="4750"/>
                  </a:lnTo>
                  <a:lnTo>
                    <a:pt x="3326" y="4784"/>
                  </a:lnTo>
                  <a:lnTo>
                    <a:pt x="3329" y="4818"/>
                  </a:lnTo>
                  <a:lnTo>
                    <a:pt x="3334" y="4850"/>
                  </a:lnTo>
                  <a:lnTo>
                    <a:pt x="3340" y="4882"/>
                  </a:lnTo>
                  <a:lnTo>
                    <a:pt x="3348" y="4913"/>
                  </a:lnTo>
                  <a:lnTo>
                    <a:pt x="3357" y="4944"/>
                  </a:lnTo>
                  <a:lnTo>
                    <a:pt x="3357" y="4944"/>
                  </a:lnTo>
                  <a:lnTo>
                    <a:pt x="3369" y="4974"/>
                  </a:lnTo>
                  <a:lnTo>
                    <a:pt x="3381" y="5005"/>
                  </a:lnTo>
                  <a:lnTo>
                    <a:pt x="3404" y="5062"/>
                  </a:lnTo>
                  <a:lnTo>
                    <a:pt x="3415" y="5091"/>
                  </a:lnTo>
                  <a:lnTo>
                    <a:pt x="3423" y="5120"/>
                  </a:lnTo>
                  <a:lnTo>
                    <a:pt x="3426" y="5135"/>
                  </a:lnTo>
                  <a:lnTo>
                    <a:pt x="3430" y="5151"/>
                  </a:lnTo>
                  <a:lnTo>
                    <a:pt x="3431" y="5167"/>
                  </a:lnTo>
                  <a:lnTo>
                    <a:pt x="3433" y="5183"/>
                  </a:lnTo>
                  <a:lnTo>
                    <a:pt x="3433" y="5183"/>
                  </a:lnTo>
                  <a:lnTo>
                    <a:pt x="3432" y="5203"/>
                  </a:lnTo>
                  <a:lnTo>
                    <a:pt x="3429" y="5228"/>
                  </a:lnTo>
                  <a:lnTo>
                    <a:pt x="3420" y="5283"/>
                  </a:lnTo>
                  <a:lnTo>
                    <a:pt x="3418" y="5311"/>
                  </a:lnTo>
                  <a:lnTo>
                    <a:pt x="3417" y="5335"/>
                  </a:lnTo>
                  <a:lnTo>
                    <a:pt x="3417" y="5346"/>
                  </a:lnTo>
                  <a:lnTo>
                    <a:pt x="3418" y="5356"/>
                  </a:lnTo>
                  <a:lnTo>
                    <a:pt x="3420" y="5364"/>
                  </a:lnTo>
                  <a:lnTo>
                    <a:pt x="3423" y="5371"/>
                  </a:lnTo>
                  <a:lnTo>
                    <a:pt x="3423" y="5371"/>
                  </a:lnTo>
                  <a:lnTo>
                    <a:pt x="3429" y="5380"/>
                  </a:lnTo>
                  <a:lnTo>
                    <a:pt x="3434" y="5387"/>
                  </a:lnTo>
                  <a:lnTo>
                    <a:pt x="3441" y="5392"/>
                  </a:lnTo>
                  <a:lnTo>
                    <a:pt x="3450" y="5398"/>
                  </a:lnTo>
                  <a:lnTo>
                    <a:pt x="3460" y="5403"/>
                  </a:lnTo>
                  <a:lnTo>
                    <a:pt x="3471" y="5407"/>
                  </a:lnTo>
                  <a:lnTo>
                    <a:pt x="3482" y="5411"/>
                  </a:lnTo>
                  <a:lnTo>
                    <a:pt x="3494" y="5414"/>
                  </a:lnTo>
                  <a:lnTo>
                    <a:pt x="3521" y="5418"/>
                  </a:lnTo>
                  <a:lnTo>
                    <a:pt x="3550" y="5422"/>
                  </a:lnTo>
                  <a:lnTo>
                    <a:pt x="3580" y="5423"/>
                  </a:lnTo>
                  <a:lnTo>
                    <a:pt x="3612" y="5423"/>
                  </a:lnTo>
                  <a:lnTo>
                    <a:pt x="3612" y="5423"/>
                  </a:lnTo>
                  <a:lnTo>
                    <a:pt x="3657" y="5421"/>
                  </a:lnTo>
                  <a:lnTo>
                    <a:pt x="3702" y="5417"/>
                  </a:lnTo>
                  <a:lnTo>
                    <a:pt x="3738" y="5414"/>
                  </a:lnTo>
                  <a:lnTo>
                    <a:pt x="3767" y="5410"/>
                  </a:lnTo>
                  <a:lnTo>
                    <a:pt x="3767" y="5410"/>
                  </a:lnTo>
                  <a:lnTo>
                    <a:pt x="3901" y="5401"/>
                  </a:lnTo>
                  <a:lnTo>
                    <a:pt x="4035" y="5392"/>
                  </a:lnTo>
                  <a:lnTo>
                    <a:pt x="4170" y="5387"/>
                  </a:lnTo>
                  <a:lnTo>
                    <a:pt x="4305" y="5381"/>
                  </a:lnTo>
                  <a:lnTo>
                    <a:pt x="4440" y="5375"/>
                  </a:lnTo>
                  <a:lnTo>
                    <a:pt x="4574" y="5368"/>
                  </a:lnTo>
                  <a:lnTo>
                    <a:pt x="4709" y="5360"/>
                  </a:lnTo>
                  <a:lnTo>
                    <a:pt x="4776" y="5354"/>
                  </a:lnTo>
                  <a:lnTo>
                    <a:pt x="4844" y="5348"/>
                  </a:lnTo>
                  <a:lnTo>
                    <a:pt x="4844" y="5348"/>
                  </a:lnTo>
                  <a:lnTo>
                    <a:pt x="4910" y="5343"/>
                  </a:lnTo>
                  <a:lnTo>
                    <a:pt x="4978" y="5339"/>
                  </a:lnTo>
                  <a:lnTo>
                    <a:pt x="5045" y="5338"/>
                  </a:lnTo>
                  <a:lnTo>
                    <a:pt x="5114" y="5336"/>
                  </a:lnTo>
                  <a:lnTo>
                    <a:pt x="5183" y="5336"/>
                  </a:lnTo>
                  <a:lnTo>
                    <a:pt x="5252" y="5338"/>
                  </a:lnTo>
                  <a:lnTo>
                    <a:pt x="5321" y="5340"/>
                  </a:lnTo>
                  <a:lnTo>
                    <a:pt x="5390" y="5342"/>
                  </a:lnTo>
                  <a:lnTo>
                    <a:pt x="5527" y="5349"/>
                  </a:lnTo>
                  <a:lnTo>
                    <a:pt x="5665" y="5357"/>
                  </a:lnTo>
                  <a:lnTo>
                    <a:pt x="5803" y="5366"/>
                  </a:lnTo>
                  <a:lnTo>
                    <a:pt x="5939" y="5371"/>
                  </a:lnTo>
                  <a:lnTo>
                    <a:pt x="5967" y="5376"/>
                  </a:lnTo>
                  <a:lnTo>
                    <a:pt x="5967" y="5376"/>
                  </a:lnTo>
                  <a:lnTo>
                    <a:pt x="6108" y="5391"/>
                  </a:lnTo>
                  <a:lnTo>
                    <a:pt x="6181" y="5398"/>
                  </a:lnTo>
                  <a:lnTo>
                    <a:pt x="6217" y="5401"/>
                  </a:lnTo>
                  <a:lnTo>
                    <a:pt x="6253" y="5402"/>
                  </a:lnTo>
                  <a:lnTo>
                    <a:pt x="6289" y="5403"/>
                  </a:lnTo>
                  <a:lnTo>
                    <a:pt x="6324" y="5402"/>
                  </a:lnTo>
                  <a:lnTo>
                    <a:pt x="6360" y="5401"/>
                  </a:lnTo>
                  <a:lnTo>
                    <a:pt x="6395" y="5397"/>
                  </a:lnTo>
                  <a:lnTo>
                    <a:pt x="6430" y="5392"/>
                  </a:lnTo>
                  <a:lnTo>
                    <a:pt x="6464" y="5385"/>
                  </a:lnTo>
                  <a:lnTo>
                    <a:pt x="6498" y="5377"/>
                  </a:lnTo>
                  <a:lnTo>
                    <a:pt x="6532" y="5367"/>
                  </a:lnTo>
                  <a:lnTo>
                    <a:pt x="6578" y="5341"/>
                  </a:lnTo>
                  <a:lnTo>
                    <a:pt x="6616" y="5376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1FEA29DD-B726-4A97-02D4-09B4A56E9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" y="991"/>
              <a:ext cx="3579" cy="2711"/>
            </a:xfrm>
            <a:custGeom>
              <a:avLst/>
              <a:gdLst>
                <a:gd name="T0" fmla="*/ 6777 w 7157"/>
                <a:gd name="T1" fmla="*/ 5353 h 5423"/>
                <a:gd name="T2" fmla="*/ 7002 w 7157"/>
                <a:gd name="T3" fmla="*/ 5340 h 5423"/>
                <a:gd name="T4" fmla="*/ 7032 w 7157"/>
                <a:gd name="T5" fmla="*/ 5182 h 5423"/>
                <a:gd name="T6" fmla="*/ 7117 w 7157"/>
                <a:gd name="T7" fmla="*/ 4930 h 5423"/>
                <a:gd name="T8" fmla="*/ 7150 w 7157"/>
                <a:gd name="T9" fmla="*/ 4569 h 5423"/>
                <a:gd name="T10" fmla="*/ 7147 w 7157"/>
                <a:gd name="T11" fmla="*/ 4046 h 5423"/>
                <a:gd name="T12" fmla="*/ 7077 w 7157"/>
                <a:gd name="T13" fmla="*/ 3470 h 5423"/>
                <a:gd name="T14" fmla="*/ 6934 w 7157"/>
                <a:gd name="T15" fmla="*/ 2821 h 5423"/>
                <a:gd name="T16" fmla="*/ 6858 w 7157"/>
                <a:gd name="T17" fmla="*/ 2518 h 5423"/>
                <a:gd name="T18" fmla="*/ 6771 w 7157"/>
                <a:gd name="T19" fmla="*/ 2091 h 5423"/>
                <a:gd name="T20" fmla="*/ 6678 w 7157"/>
                <a:gd name="T21" fmla="*/ 1505 h 5423"/>
                <a:gd name="T22" fmla="*/ 6625 w 7157"/>
                <a:gd name="T23" fmla="*/ 1293 h 5423"/>
                <a:gd name="T24" fmla="*/ 6498 w 7157"/>
                <a:gd name="T25" fmla="*/ 1134 h 5423"/>
                <a:gd name="T26" fmla="*/ 6253 w 7157"/>
                <a:gd name="T27" fmla="*/ 997 h 5423"/>
                <a:gd name="T28" fmla="*/ 5958 w 7157"/>
                <a:gd name="T29" fmla="*/ 865 h 5423"/>
                <a:gd name="T30" fmla="*/ 5521 w 7157"/>
                <a:gd name="T31" fmla="*/ 773 h 5423"/>
                <a:gd name="T32" fmla="*/ 5101 w 7157"/>
                <a:gd name="T33" fmla="*/ 723 h 5423"/>
                <a:gd name="T34" fmla="*/ 4379 w 7157"/>
                <a:gd name="T35" fmla="*/ 721 h 5423"/>
                <a:gd name="T36" fmla="*/ 3816 w 7157"/>
                <a:gd name="T37" fmla="*/ 738 h 5423"/>
                <a:gd name="T38" fmla="*/ 3569 w 7157"/>
                <a:gd name="T39" fmla="*/ 790 h 5423"/>
                <a:gd name="T40" fmla="*/ 3222 w 7157"/>
                <a:gd name="T41" fmla="*/ 869 h 5423"/>
                <a:gd name="T42" fmla="*/ 2867 w 7157"/>
                <a:gd name="T43" fmla="*/ 891 h 5423"/>
                <a:gd name="T44" fmla="*/ 2451 w 7157"/>
                <a:gd name="T45" fmla="*/ 839 h 5423"/>
                <a:gd name="T46" fmla="*/ 1876 w 7157"/>
                <a:gd name="T47" fmla="*/ 769 h 5423"/>
                <a:gd name="T48" fmla="*/ 1479 w 7157"/>
                <a:gd name="T49" fmla="*/ 582 h 5423"/>
                <a:gd name="T50" fmla="*/ 1032 w 7157"/>
                <a:gd name="T51" fmla="*/ 333 h 5423"/>
                <a:gd name="T52" fmla="*/ 800 w 7157"/>
                <a:gd name="T53" fmla="*/ 145 h 5423"/>
                <a:gd name="T54" fmla="*/ 736 w 7157"/>
                <a:gd name="T55" fmla="*/ 117 h 5423"/>
                <a:gd name="T56" fmla="*/ 626 w 7157"/>
                <a:gd name="T57" fmla="*/ 128 h 5423"/>
                <a:gd name="T58" fmla="*/ 511 w 7157"/>
                <a:gd name="T59" fmla="*/ 68 h 5423"/>
                <a:gd name="T60" fmla="*/ 412 w 7157"/>
                <a:gd name="T61" fmla="*/ 11 h 5423"/>
                <a:gd name="T62" fmla="*/ 266 w 7157"/>
                <a:gd name="T63" fmla="*/ 17 h 5423"/>
                <a:gd name="T64" fmla="*/ 164 w 7157"/>
                <a:gd name="T65" fmla="*/ 92 h 5423"/>
                <a:gd name="T66" fmla="*/ 47 w 7157"/>
                <a:gd name="T67" fmla="*/ 244 h 5423"/>
                <a:gd name="T68" fmla="*/ 0 w 7157"/>
                <a:gd name="T69" fmla="*/ 349 h 5423"/>
                <a:gd name="T70" fmla="*/ 62 w 7157"/>
                <a:gd name="T71" fmla="*/ 417 h 5423"/>
                <a:gd name="T72" fmla="*/ 180 w 7157"/>
                <a:gd name="T73" fmla="*/ 522 h 5423"/>
                <a:gd name="T74" fmla="*/ 264 w 7157"/>
                <a:gd name="T75" fmla="*/ 704 h 5423"/>
                <a:gd name="T76" fmla="*/ 372 w 7157"/>
                <a:gd name="T77" fmla="*/ 869 h 5423"/>
                <a:gd name="T78" fmla="*/ 955 w 7157"/>
                <a:gd name="T79" fmla="*/ 1310 h 5423"/>
                <a:gd name="T80" fmla="*/ 1402 w 7157"/>
                <a:gd name="T81" fmla="*/ 1625 h 5423"/>
                <a:gd name="T82" fmla="*/ 1683 w 7157"/>
                <a:gd name="T83" fmla="*/ 1750 h 5423"/>
                <a:gd name="T84" fmla="*/ 2234 w 7157"/>
                <a:gd name="T85" fmla="*/ 1934 h 5423"/>
                <a:gd name="T86" fmla="*/ 2856 w 7157"/>
                <a:gd name="T87" fmla="*/ 2141 h 5423"/>
                <a:gd name="T88" fmla="*/ 3135 w 7157"/>
                <a:gd name="T89" fmla="*/ 2197 h 5423"/>
                <a:gd name="T90" fmla="*/ 3199 w 7157"/>
                <a:gd name="T91" fmla="*/ 2516 h 5423"/>
                <a:gd name="T92" fmla="*/ 3233 w 7157"/>
                <a:gd name="T93" fmla="*/ 2935 h 5423"/>
                <a:gd name="T94" fmla="*/ 3259 w 7157"/>
                <a:gd name="T95" fmla="*/ 3754 h 5423"/>
                <a:gd name="T96" fmla="*/ 3324 w 7157"/>
                <a:gd name="T97" fmla="*/ 4411 h 5423"/>
                <a:gd name="T98" fmla="*/ 3326 w 7157"/>
                <a:gd name="T99" fmla="*/ 4784 h 5423"/>
                <a:gd name="T100" fmla="*/ 3381 w 7157"/>
                <a:gd name="T101" fmla="*/ 5005 h 5423"/>
                <a:gd name="T102" fmla="*/ 3433 w 7157"/>
                <a:gd name="T103" fmla="*/ 5183 h 5423"/>
                <a:gd name="T104" fmla="*/ 3420 w 7157"/>
                <a:gd name="T105" fmla="*/ 5364 h 5423"/>
                <a:gd name="T106" fmla="*/ 3471 w 7157"/>
                <a:gd name="T107" fmla="*/ 5407 h 5423"/>
                <a:gd name="T108" fmla="*/ 3657 w 7157"/>
                <a:gd name="T109" fmla="*/ 5421 h 5423"/>
                <a:gd name="T110" fmla="*/ 4305 w 7157"/>
                <a:gd name="T111" fmla="*/ 5381 h 5423"/>
                <a:gd name="T112" fmla="*/ 4978 w 7157"/>
                <a:gd name="T113" fmla="*/ 5339 h 5423"/>
                <a:gd name="T114" fmla="*/ 5665 w 7157"/>
                <a:gd name="T115" fmla="*/ 5357 h 5423"/>
                <a:gd name="T116" fmla="*/ 6253 w 7157"/>
                <a:gd name="T117" fmla="*/ 5402 h 5423"/>
                <a:gd name="T118" fmla="*/ 6532 w 7157"/>
                <a:gd name="T119" fmla="*/ 5367 h 5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157" h="5423">
                  <a:moveTo>
                    <a:pt x="6616" y="5376"/>
                  </a:moveTo>
                  <a:lnTo>
                    <a:pt x="6616" y="5376"/>
                  </a:lnTo>
                  <a:lnTo>
                    <a:pt x="6646" y="5368"/>
                  </a:lnTo>
                  <a:lnTo>
                    <a:pt x="6674" y="5361"/>
                  </a:lnTo>
                  <a:lnTo>
                    <a:pt x="6700" y="5356"/>
                  </a:lnTo>
                  <a:lnTo>
                    <a:pt x="6724" y="5354"/>
                  </a:lnTo>
                  <a:lnTo>
                    <a:pt x="6750" y="5353"/>
                  </a:lnTo>
                  <a:lnTo>
                    <a:pt x="6777" y="5353"/>
                  </a:lnTo>
                  <a:lnTo>
                    <a:pt x="6837" y="5353"/>
                  </a:lnTo>
                  <a:lnTo>
                    <a:pt x="6837" y="5353"/>
                  </a:lnTo>
                  <a:lnTo>
                    <a:pt x="6860" y="5352"/>
                  </a:lnTo>
                  <a:lnTo>
                    <a:pt x="6883" y="5349"/>
                  </a:lnTo>
                  <a:lnTo>
                    <a:pt x="6931" y="5343"/>
                  </a:lnTo>
                  <a:lnTo>
                    <a:pt x="6955" y="5340"/>
                  </a:lnTo>
                  <a:lnTo>
                    <a:pt x="6979" y="5339"/>
                  </a:lnTo>
                  <a:lnTo>
                    <a:pt x="7002" y="5340"/>
                  </a:lnTo>
                  <a:lnTo>
                    <a:pt x="7014" y="5341"/>
                  </a:lnTo>
                  <a:lnTo>
                    <a:pt x="7025" y="5343"/>
                  </a:lnTo>
                  <a:lnTo>
                    <a:pt x="7023" y="5289"/>
                  </a:lnTo>
                  <a:lnTo>
                    <a:pt x="7023" y="5289"/>
                  </a:lnTo>
                  <a:lnTo>
                    <a:pt x="7022" y="5262"/>
                  </a:lnTo>
                  <a:lnTo>
                    <a:pt x="7024" y="5235"/>
                  </a:lnTo>
                  <a:lnTo>
                    <a:pt x="7028" y="5208"/>
                  </a:lnTo>
                  <a:lnTo>
                    <a:pt x="7032" y="5182"/>
                  </a:lnTo>
                  <a:lnTo>
                    <a:pt x="7038" y="5156"/>
                  </a:lnTo>
                  <a:lnTo>
                    <a:pt x="7046" y="5132"/>
                  </a:lnTo>
                  <a:lnTo>
                    <a:pt x="7054" y="5107"/>
                  </a:lnTo>
                  <a:lnTo>
                    <a:pt x="7064" y="5082"/>
                  </a:lnTo>
                  <a:lnTo>
                    <a:pt x="7084" y="5033"/>
                  </a:lnTo>
                  <a:lnTo>
                    <a:pt x="7102" y="4981"/>
                  </a:lnTo>
                  <a:lnTo>
                    <a:pt x="7110" y="4955"/>
                  </a:lnTo>
                  <a:lnTo>
                    <a:pt x="7117" y="4930"/>
                  </a:lnTo>
                  <a:lnTo>
                    <a:pt x="7124" y="4903"/>
                  </a:lnTo>
                  <a:lnTo>
                    <a:pt x="7129" y="4876"/>
                  </a:lnTo>
                  <a:lnTo>
                    <a:pt x="7129" y="4876"/>
                  </a:lnTo>
                  <a:lnTo>
                    <a:pt x="7136" y="4802"/>
                  </a:lnTo>
                  <a:lnTo>
                    <a:pt x="7143" y="4725"/>
                  </a:lnTo>
                  <a:lnTo>
                    <a:pt x="7148" y="4647"/>
                  </a:lnTo>
                  <a:lnTo>
                    <a:pt x="7149" y="4608"/>
                  </a:lnTo>
                  <a:lnTo>
                    <a:pt x="7150" y="4569"/>
                  </a:lnTo>
                  <a:lnTo>
                    <a:pt x="7150" y="4569"/>
                  </a:lnTo>
                  <a:lnTo>
                    <a:pt x="7154" y="4493"/>
                  </a:lnTo>
                  <a:lnTo>
                    <a:pt x="7156" y="4417"/>
                  </a:lnTo>
                  <a:lnTo>
                    <a:pt x="7157" y="4342"/>
                  </a:lnTo>
                  <a:lnTo>
                    <a:pt x="7157" y="4267"/>
                  </a:lnTo>
                  <a:lnTo>
                    <a:pt x="7155" y="4194"/>
                  </a:lnTo>
                  <a:lnTo>
                    <a:pt x="7151" y="4120"/>
                  </a:lnTo>
                  <a:lnTo>
                    <a:pt x="7147" y="4046"/>
                  </a:lnTo>
                  <a:lnTo>
                    <a:pt x="7140" y="3975"/>
                  </a:lnTo>
                  <a:lnTo>
                    <a:pt x="7140" y="3975"/>
                  </a:lnTo>
                  <a:lnTo>
                    <a:pt x="7131" y="3890"/>
                  </a:lnTo>
                  <a:lnTo>
                    <a:pt x="7122" y="3804"/>
                  </a:lnTo>
                  <a:lnTo>
                    <a:pt x="7112" y="3720"/>
                  </a:lnTo>
                  <a:lnTo>
                    <a:pt x="7101" y="3637"/>
                  </a:lnTo>
                  <a:lnTo>
                    <a:pt x="7089" y="3553"/>
                  </a:lnTo>
                  <a:lnTo>
                    <a:pt x="7077" y="3470"/>
                  </a:lnTo>
                  <a:lnTo>
                    <a:pt x="7063" y="3388"/>
                  </a:lnTo>
                  <a:lnTo>
                    <a:pt x="7049" y="3306"/>
                  </a:lnTo>
                  <a:lnTo>
                    <a:pt x="7032" y="3224"/>
                  </a:lnTo>
                  <a:lnTo>
                    <a:pt x="7015" y="3143"/>
                  </a:lnTo>
                  <a:lnTo>
                    <a:pt x="6997" y="3061"/>
                  </a:lnTo>
                  <a:lnTo>
                    <a:pt x="6977" y="2981"/>
                  </a:lnTo>
                  <a:lnTo>
                    <a:pt x="6956" y="2900"/>
                  </a:lnTo>
                  <a:lnTo>
                    <a:pt x="6934" y="2821"/>
                  </a:lnTo>
                  <a:lnTo>
                    <a:pt x="6911" y="2740"/>
                  </a:lnTo>
                  <a:lnTo>
                    <a:pt x="6885" y="2661"/>
                  </a:lnTo>
                  <a:lnTo>
                    <a:pt x="6870" y="2629"/>
                  </a:lnTo>
                  <a:lnTo>
                    <a:pt x="6870" y="2629"/>
                  </a:lnTo>
                  <a:lnTo>
                    <a:pt x="6869" y="2602"/>
                  </a:lnTo>
                  <a:lnTo>
                    <a:pt x="6867" y="2574"/>
                  </a:lnTo>
                  <a:lnTo>
                    <a:pt x="6863" y="2546"/>
                  </a:lnTo>
                  <a:lnTo>
                    <a:pt x="6858" y="2518"/>
                  </a:lnTo>
                  <a:lnTo>
                    <a:pt x="6847" y="2461"/>
                  </a:lnTo>
                  <a:lnTo>
                    <a:pt x="6834" y="2405"/>
                  </a:lnTo>
                  <a:lnTo>
                    <a:pt x="6807" y="2292"/>
                  </a:lnTo>
                  <a:lnTo>
                    <a:pt x="6795" y="2236"/>
                  </a:lnTo>
                  <a:lnTo>
                    <a:pt x="6790" y="2208"/>
                  </a:lnTo>
                  <a:lnTo>
                    <a:pt x="6785" y="2180"/>
                  </a:lnTo>
                  <a:lnTo>
                    <a:pt x="6785" y="2180"/>
                  </a:lnTo>
                  <a:lnTo>
                    <a:pt x="6771" y="2091"/>
                  </a:lnTo>
                  <a:lnTo>
                    <a:pt x="6756" y="2001"/>
                  </a:lnTo>
                  <a:lnTo>
                    <a:pt x="6721" y="1822"/>
                  </a:lnTo>
                  <a:lnTo>
                    <a:pt x="6706" y="1732"/>
                  </a:lnTo>
                  <a:lnTo>
                    <a:pt x="6697" y="1686"/>
                  </a:lnTo>
                  <a:lnTo>
                    <a:pt x="6692" y="1642"/>
                  </a:lnTo>
                  <a:lnTo>
                    <a:pt x="6686" y="1596"/>
                  </a:lnTo>
                  <a:lnTo>
                    <a:pt x="6681" y="1550"/>
                  </a:lnTo>
                  <a:lnTo>
                    <a:pt x="6678" y="1505"/>
                  </a:lnTo>
                  <a:lnTo>
                    <a:pt x="6675" y="1460"/>
                  </a:lnTo>
                  <a:lnTo>
                    <a:pt x="6674" y="1443"/>
                  </a:lnTo>
                  <a:lnTo>
                    <a:pt x="6674" y="1443"/>
                  </a:lnTo>
                  <a:lnTo>
                    <a:pt x="6666" y="1409"/>
                  </a:lnTo>
                  <a:lnTo>
                    <a:pt x="6658" y="1377"/>
                  </a:lnTo>
                  <a:lnTo>
                    <a:pt x="6648" y="1347"/>
                  </a:lnTo>
                  <a:lnTo>
                    <a:pt x="6637" y="1319"/>
                  </a:lnTo>
                  <a:lnTo>
                    <a:pt x="6625" y="1293"/>
                  </a:lnTo>
                  <a:lnTo>
                    <a:pt x="6612" y="1269"/>
                  </a:lnTo>
                  <a:lnTo>
                    <a:pt x="6598" y="1245"/>
                  </a:lnTo>
                  <a:lnTo>
                    <a:pt x="6584" y="1223"/>
                  </a:lnTo>
                  <a:lnTo>
                    <a:pt x="6568" y="1203"/>
                  </a:lnTo>
                  <a:lnTo>
                    <a:pt x="6552" y="1185"/>
                  </a:lnTo>
                  <a:lnTo>
                    <a:pt x="6534" y="1166"/>
                  </a:lnTo>
                  <a:lnTo>
                    <a:pt x="6517" y="1150"/>
                  </a:lnTo>
                  <a:lnTo>
                    <a:pt x="6498" y="1134"/>
                  </a:lnTo>
                  <a:lnTo>
                    <a:pt x="6478" y="1119"/>
                  </a:lnTo>
                  <a:lnTo>
                    <a:pt x="6458" y="1105"/>
                  </a:lnTo>
                  <a:lnTo>
                    <a:pt x="6437" y="1091"/>
                  </a:lnTo>
                  <a:lnTo>
                    <a:pt x="6416" y="1078"/>
                  </a:lnTo>
                  <a:lnTo>
                    <a:pt x="6394" y="1067"/>
                  </a:lnTo>
                  <a:lnTo>
                    <a:pt x="6349" y="1042"/>
                  </a:lnTo>
                  <a:lnTo>
                    <a:pt x="6302" y="1020"/>
                  </a:lnTo>
                  <a:lnTo>
                    <a:pt x="6253" y="997"/>
                  </a:lnTo>
                  <a:lnTo>
                    <a:pt x="6203" y="973"/>
                  </a:lnTo>
                  <a:lnTo>
                    <a:pt x="6153" y="949"/>
                  </a:lnTo>
                  <a:lnTo>
                    <a:pt x="6101" y="922"/>
                  </a:lnTo>
                  <a:lnTo>
                    <a:pt x="6076" y="907"/>
                  </a:lnTo>
                  <a:lnTo>
                    <a:pt x="6050" y="891"/>
                  </a:lnTo>
                  <a:lnTo>
                    <a:pt x="6003" y="884"/>
                  </a:lnTo>
                  <a:lnTo>
                    <a:pt x="6003" y="884"/>
                  </a:lnTo>
                  <a:lnTo>
                    <a:pt x="5958" y="865"/>
                  </a:lnTo>
                  <a:lnTo>
                    <a:pt x="5911" y="848"/>
                  </a:lnTo>
                  <a:lnTo>
                    <a:pt x="5863" y="833"/>
                  </a:lnTo>
                  <a:lnTo>
                    <a:pt x="5817" y="820"/>
                  </a:lnTo>
                  <a:lnTo>
                    <a:pt x="5768" y="810"/>
                  </a:lnTo>
                  <a:lnTo>
                    <a:pt x="5719" y="800"/>
                  </a:lnTo>
                  <a:lnTo>
                    <a:pt x="5670" y="792"/>
                  </a:lnTo>
                  <a:lnTo>
                    <a:pt x="5621" y="785"/>
                  </a:lnTo>
                  <a:lnTo>
                    <a:pt x="5521" y="773"/>
                  </a:lnTo>
                  <a:lnTo>
                    <a:pt x="5423" y="763"/>
                  </a:lnTo>
                  <a:lnTo>
                    <a:pt x="5325" y="752"/>
                  </a:lnTo>
                  <a:lnTo>
                    <a:pt x="5276" y="746"/>
                  </a:lnTo>
                  <a:lnTo>
                    <a:pt x="5229" y="739"/>
                  </a:lnTo>
                  <a:lnTo>
                    <a:pt x="5229" y="739"/>
                  </a:lnTo>
                  <a:lnTo>
                    <a:pt x="5187" y="734"/>
                  </a:lnTo>
                  <a:lnTo>
                    <a:pt x="5145" y="728"/>
                  </a:lnTo>
                  <a:lnTo>
                    <a:pt x="5101" y="723"/>
                  </a:lnTo>
                  <a:lnTo>
                    <a:pt x="5059" y="720"/>
                  </a:lnTo>
                  <a:lnTo>
                    <a:pt x="4974" y="714"/>
                  </a:lnTo>
                  <a:lnTo>
                    <a:pt x="4889" y="709"/>
                  </a:lnTo>
                  <a:lnTo>
                    <a:pt x="4805" y="708"/>
                  </a:lnTo>
                  <a:lnTo>
                    <a:pt x="4720" y="708"/>
                  </a:lnTo>
                  <a:lnTo>
                    <a:pt x="4635" y="710"/>
                  </a:lnTo>
                  <a:lnTo>
                    <a:pt x="4550" y="713"/>
                  </a:lnTo>
                  <a:lnTo>
                    <a:pt x="4379" y="721"/>
                  </a:lnTo>
                  <a:lnTo>
                    <a:pt x="4209" y="730"/>
                  </a:lnTo>
                  <a:lnTo>
                    <a:pt x="4124" y="734"/>
                  </a:lnTo>
                  <a:lnTo>
                    <a:pt x="4039" y="737"/>
                  </a:lnTo>
                  <a:lnTo>
                    <a:pt x="3952" y="739"/>
                  </a:lnTo>
                  <a:lnTo>
                    <a:pt x="3867" y="739"/>
                  </a:lnTo>
                  <a:lnTo>
                    <a:pt x="3847" y="739"/>
                  </a:lnTo>
                  <a:lnTo>
                    <a:pt x="3847" y="739"/>
                  </a:lnTo>
                  <a:lnTo>
                    <a:pt x="3816" y="738"/>
                  </a:lnTo>
                  <a:lnTo>
                    <a:pt x="3783" y="738"/>
                  </a:lnTo>
                  <a:lnTo>
                    <a:pt x="3752" y="742"/>
                  </a:lnTo>
                  <a:lnTo>
                    <a:pt x="3720" y="745"/>
                  </a:lnTo>
                  <a:lnTo>
                    <a:pt x="3689" y="751"/>
                  </a:lnTo>
                  <a:lnTo>
                    <a:pt x="3657" y="758"/>
                  </a:lnTo>
                  <a:lnTo>
                    <a:pt x="3625" y="766"/>
                  </a:lnTo>
                  <a:lnTo>
                    <a:pt x="3593" y="776"/>
                  </a:lnTo>
                  <a:lnTo>
                    <a:pt x="3569" y="790"/>
                  </a:lnTo>
                  <a:lnTo>
                    <a:pt x="3569" y="790"/>
                  </a:lnTo>
                  <a:lnTo>
                    <a:pt x="3485" y="813"/>
                  </a:lnTo>
                  <a:lnTo>
                    <a:pt x="3441" y="825"/>
                  </a:lnTo>
                  <a:lnTo>
                    <a:pt x="3398" y="835"/>
                  </a:lnTo>
                  <a:lnTo>
                    <a:pt x="3355" y="845"/>
                  </a:lnTo>
                  <a:lnTo>
                    <a:pt x="3311" y="854"/>
                  </a:lnTo>
                  <a:lnTo>
                    <a:pt x="3266" y="862"/>
                  </a:lnTo>
                  <a:lnTo>
                    <a:pt x="3222" y="869"/>
                  </a:lnTo>
                  <a:lnTo>
                    <a:pt x="3178" y="876"/>
                  </a:lnTo>
                  <a:lnTo>
                    <a:pt x="3132" y="881"/>
                  </a:lnTo>
                  <a:lnTo>
                    <a:pt x="3088" y="886"/>
                  </a:lnTo>
                  <a:lnTo>
                    <a:pt x="3044" y="889"/>
                  </a:lnTo>
                  <a:lnTo>
                    <a:pt x="2999" y="891"/>
                  </a:lnTo>
                  <a:lnTo>
                    <a:pt x="2955" y="893"/>
                  </a:lnTo>
                  <a:lnTo>
                    <a:pt x="2911" y="893"/>
                  </a:lnTo>
                  <a:lnTo>
                    <a:pt x="2867" y="891"/>
                  </a:lnTo>
                  <a:lnTo>
                    <a:pt x="2867" y="891"/>
                  </a:lnTo>
                  <a:lnTo>
                    <a:pt x="2827" y="888"/>
                  </a:lnTo>
                  <a:lnTo>
                    <a:pt x="2827" y="888"/>
                  </a:lnTo>
                  <a:lnTo>
                    <a:pt x="2762" y="882"/>
                  </a:lnTo>
                  <a:lnTo>
                    <a:pt x="2699" y="875"/>
                  </a:lnTo>
                  <a:lnTo>
                    <a:pt x="2638" y="867"/>
                  </a:lnTo>
                  <a:lnTo>
                    <a:pt x="2576" y="859"/>
                  </a:lnTo>
                  <a:lnTo>
                    <a:pt x="2451" y="839"/>
                  </a:lnTo>
                  <a:lnTo>
                    <a:pt x="2327" y="818"/>
                  </a:lnTo>
                  <a:lnTo>
                    <a:pt x="2327" y="818"/>
                  </a:lnTo>
                  <a:lnTo>
                    <a:pt x="2263" y="807"/>
                  </a:lnTo>
                  <a:lnTo>
                    <a:pt x="2198" y="798"/>
                  </a:lnTo>
                  <a:lnTo>
                    <a:pt x="2134" y="792"/>
                  </a:lnTo>
                  <a:lnTo>
                    <a:pt x="2069" y="786"/>
                  </a:lnTo>
                  <a:lnTo>
                    <a:pt x="1940" y="776"/>
                  </a:lnTo>
                  <a:lnTo>
                    <a:pt x="1876" y="769"/>
                  </a:lnTo>
                  <a:lnTo>
                    <a:pt x="1810" y="762"/>
                  </a:lnTo>
                  <a:lnTo>
                    <a:pt x="1787" y="752"/>
                  </a:lnTo>
                  <a:lnTo>
                    <a:pt x="1787" y="752"/>
                  </a:lnTo>
                  <a:lnTo>
                    <a:pt x="1724" y="721"/>
                  </a:lnTo>
                  <a:lnTo>
                    <a:pt x="1662" y="687"/>
                  </a:lnTo>
                  <a:lnTo>
                    <a:pt x="1602" y="653"/>
                  </a:lnTo>
                  <a:lnTo>
                    <a:pt x="1540" y="617"/>
                  </a:lnTo>
                  <a:lnTo>
                    <a:pt x="1479" y="582"/>
                  </a:lnTo>
                  <a:lnTo>
                    <a:pt x="1418" y="545"/>
                  </a:lnTo>
                  <a:lnTo>
                    <a:pt x="1357" y="512"/>
                  </a:lnTo>
                  <a:lnTo>
                    <a:pt x="1294" y="479"/>
                  </a:lnTo>
                  <a:lnTo>
                    <a:pt x="1294" y="479"/>
                  </a:lnTo>
                  <a:lnTo>
                    <a:pt x="1207" y="433"/>
                  </a:lnTo>
                  <a:lnTo>
                    <a:pt x="1120" y="384"/>
                  </a:lnTo>
                  <a:lnTo>
                    <a:pt x="1075" y="360"/>
                  </a:lnTo>
                  <a:lnTo>
                    <a:pt x="1032" y="333"/>
                  </a:lnTo>
                  <a:lnTo>
                    <a:pt x="989" y="306"/>
                  </a:lnTo>
                  <a:lnTo>
                    <a:pt x="947" y="278"/>
                  </a:lnTo>
                  <a:lnTo>
                    <a:pt x="947" y="278"/>
                  </a:lnTo>
                  <a:lnTo>
                    <a:pt x="913" y="255"/>
                  </a:lnTo>
                  <a:lnTo>
                    <a:pt x="881" y="229"/>
                  </a:lnTo>
                  <a:lnTo>
                    <a:pt x="849" y="204"/>
                  </a:lnTo>
                  <a:lnTo>
                    <a:pt x="819" y="177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792" y="135"/>
                  </a:lnTo>
                  <a:lnTo>
                    <a:pt x="784" y="127"/>
                  </a:lnTo>
                  <a:lnTo>
                    <a:pt x="776" y="122"/>
                  </a:lnTo>
                  <a:lnTo>
                    <a:pt x="766" y="119"/>
                  </a:lnTo>
                  <a:lnTo>
                    <a:pt x="756" y="117"/>
                  </a:lnTo>
                  <a:lnTo>
                    <a:pt x="746" y="117"/>
                  </a:lnTo>
                  <a:lnTo>
                    <a:pt x="736" y="117"/>
                  </a:lnTo>
                  <a:lnTo>
                    <a:pt x="725" y="118"/>
                  </a:lnTo>
                  <a:lnTo>
                    <a:pt x="703" y="121"/>
                  </a:lnTo>
                  <a:lnTo>
                    <a:pt x="681" y="126"/>
                  </a:lnTo>
                  <a:lnTo>
                    <a:pt x="660" y="130"/>
                  </a:lnTo>
                  <a:lnTo>
                    <a:pt x="650" y="131"/>
                  </a:lnTo>
                  <a:lnTo>
                    <a:pt x="640" y="131"/>
                  </a:lnTo>
                  <a:lnTo>
                    <a:pt x="640" y="131"/>
                  </a:lnTo>
                  <a:lnTo>
                    <a:pt x="626" y="128"/>
                  </a:lnTo>
                  <a:lnTo>
                    <a:pt x="615" y="126"/>
                  </a:lnTo>
                  <a:lnTo>
                    <a:pt x="603" y="122"/>
                  </a:lnTo>
                  <a:lnTo>
                    <a:pt x="591" y="119"/>
                  </a:lnTo>
                  <a:lnTo>
                    <a:pt x="581" y="114"/>
                  </a:lnTo>
                  <a:lnTo>
                    <a:pt x="570" y="108"/>
                  </a:lnTo>
                  <a:lnTo>
                    <a:pt x="549" y="96"/>
                  </a:lnTo>
                  <a:lnTo>
                    <a:pt x="531" y="83"/>
                  </a:lnTo>
                  <a:lnTo>
                    <a:pt x="511" y="68"/>
                  </a:lnTo>
                  <a:lnTo>
                    <a:pt x="491" y="54"/>
                  </a:lnTo>
                  <a:lnTo>
                    <a:pt x="470" y="41"/>
                  </a:lnTo>
                  <a:lnTo>
                    <a:pt x="470" y="41"/>
                  </a:lnTo>
                  <a:lnTo>
                    <a:pt x="456" y="31"/>
                  </a:lnTo>
                  <a:lnTo>
                    <a:pt x="441" y="23"/>
                  </a:lnTo>
                  <a:lnTo>
                    <a:pt x="426" y="17"/>
                  </a:lnTo>
                  <a:lnTo>
                    <a:pt x="412" y="11"/>
                  </a:lnTo>
                  <a:lnTo>
                    <a:pt x="412" y="11"/>
                  </a:lnTo>
                  <a:lnTo>
                    <a:pt x="392" y="6"/>
                  </a:lnTo>
                  <a:lnTo>
                    <a:pt x="373" y="1"/>
                  </a:lnTo>
                  <a:lnTo>
                    <a:pt x="355" y="0"/>
                  </a:lnTo>
                  <a:lnTo>
                    <a:pt x="336" y="0"/>
                  </a:lnTo>
                  <a:lnTo>
                    <a:pt x="318" y="1"/>
                  </a:lnTo>
                  <a:lnTo>
                    <a:pt x="300" y="4"/>
                  </a:lnTo>
                  <a:lnTo>
                    <a:pt x="282" y="10"/>
                  </a:lnTo>
                  <a:lnTo>
                    <a:pt x="266" y="17"/>
                  </a:lnTo>
                  <a:lnTo>
                    <a:pt x="266" y="17"/>
                  </a:lnTo>
                  <a:lnTo>
                    <a:pt x="252" y="23"/>
                  </a:lnTo>
                  <a:lnTo>
                    <a:pt x="239" y="30"/>
                  </a:lnTo>
                  <a:lnTo>
                    <a:pt x="226" y="38"/>
                  </a:lnTo>
                  <a:lnTo>
                    <a:pt x="215" y="48"/>
                  </a:lnTo>
                  <a:lnTo>
                    <a:pt x="202" y="58"/>
                  </a:lnTo>
                  <a:lnTo>
                    <a:pt x="189" y="69"/>
                  </a:lnTo>
                  <a:lnTo>
                    <a:pt x="164" y="92"/>
                  </a:lnTo>
                  <a:lnTo>
                    <a:pt x="164" y="92"/>
                  </a:lnTo>
                  <a:lnTo>
                    <a:pt x="146" y="112"/>
                  </a:lnTo>
                  <a:lnTo>
                    <a:pt x="127" y="133"/>
                  </a:lnTo>
                  <a:lnTo>
                    <a:pt x="110" y="154"/>
                  </a:lnTo>
                  <a:lnTo>
                    <a:pt x="92" y="176"/>
                  </a:lnTo>
                  <a:lnTo>
                    <a:pt x="76" y="198"/>
                  </a:lnTo>
                  <a:lnTo>
                    <a:pt x="61" y="221"/>
                  </a:lnTo>
                  <a:lnTo>
                    <a:pt x="47" y="244"/>
                  </a:lnTo>
                  <a:lnTo>
                    <a:pt x="34" y="266"/>
                  </a:lnTo>
                  <a:lnTo>
                    <a:pt x="34" y="266"/>
                  </a:lnTo>
                  <a:lnTo>
                    <a:pt x="20" y="293"/>
                  </a:lnTo>
                  <a:lnTo>
                    <a:pt x="9" y="315"/>
                  </a:lnTo>
                  <a:lnTo>
                    <a:pt x="2" y="334"/>
                  </a:lnTo>
                  <a:lnTo>
                    <a:pt x="0" y="342"/>
                  </a:lnTo>
                  <a:lnTo>
                    <a:pt x="0" y="349"/>
                  </a:lnTo>
                  <a:lnTo>
                    <a:pt x="0" y="349"/>
                  </a:lnTo>
                  <a:lnTo>
                    <a:pt x="0" y="359"/>
                  </a:lnTo>
                  <a:lnTo>
                    <a:pt x="2" y="367"/>
                  </a:lnTo>
                  <a:lnTo>
                    <a:pt x="7" y="375"/>
                  </a:lnTo>
                  <a:lnTo>
                    <a:pt x="13" y="383"/>
                  </a:lnTo>
                  <a:lnTo>
                    <a:pt x="22" y="391"/>
                  </a:lnTo>
                  <a:lnTo>
                    <a:pt x="33" y="399"/>
                  </a:lnTo>
                  <a:lnTo>
                    <a:pt x="45" y="408"/>
                  </a:lnTo>
                  <a:lnTo>
                    <a:pt x="62" y="417"/>
                  </a:lnTo>
                  <a:lnTo>
                    <a:pt x="62" y="417"/>
                  </a:lnTo>
                  <a:lnTo>
                    <a:pt x="84" y="431"/>
                  </a:lnTo>
                  <a:lnTo>
                    <a:pt x="104" y="445"/>
                  </a:lnTo>
                  <a:lnTo>
                    <a:pt x="121" y="459"/>
                  </a:lnTo>
                  <a:lnTo>
                    <a:pt x="138" y="474"/>
                  </a:lnTo>
                  <a:lnTo>
                    <a:pt x="153" y="489"/>
                  </a:lnTo>
                  <a:lnTo>
                    <a:pt x="167" y="506"/>
                  </a:lnTo>
                  <a:lnTo>
                    <a:pt x="180" y="522"/>
                  </a:lnTo>
                  <a:lnTo>
                    <a:pt x="191" y="540"/>
                  </a:lnTo>
                  <a:lnTo>
                    <a:pt x="202" y="558"/>
                  </a:lnTo>
                  <a:lnTo>
                    <a:pt x="211" y="577"/>
                  </a:lnTo>
                  <a:lnTo>
                    <a:pt x="220" y="596"/>
                  </a:lnTo>
                  <a:lnTo>
                    <a:pt x="230" y="616"/>
                  </a:lnTo>
                  <a:lnTo>
                    <a:pt x="246" y="659"/>
                  </a:lnTo>
                  <a:lnTo>
                    <a:pt x="264" y="704"/>
                  </a:lnTo>
                  <a:lnTo>
                    <a:pt x="264" y="704"/>
                  </a:lnTo>
                  <a:lnTo>
                    <a:pt x="273" y="730"/>
                  </a:lnTo>
                  <a:lnTo>
                    <a:pt x="283" y="753"/>
                  </a:lnTo>
                  <a:lnTo>
                    <a:pt x="295" y="775"/>
                  </a:lnTo>
                  <a:lnTo>
                    <a:pt x="307" y="794"/>
                  </a:lnTo>
                  <a:lnTo>
                    <a:pt x="321" y="813"/>
                  </a:lnTo>
                  <a:lnTo>
                    <a:pt x="336" y="832"/>
                  </a:lnTo>
                  <a:lnTo>
                    <a:pt x="353" y="850"/>
                  </a:lnTo>
                  <a:lnTo>
                    <a:pt x="372" y="869"/>
                  </a:lnTo>
                  <a:lnTo>
                    <a:pt x="391" y="888"/>
                  </a:lnTo>
                  <a:lnTo>
                    <a:pt x="391" y="888"/>
                  </a:lnTo>
                  <a:lnTo>
                    <a:pt x="440" y="922"/>
                  </a:lnTo>
                  <a:lnTo>
                    <a:pt x="488" y="954"/>
                  </a:lnTo>
                  <a:lnTo>
                    <a:pt x="583" y="1023"/>
                  </a:lnTo>
                  <a:lnTo>
                    <a:pt x="678" y="1095"/>
                  </a:lnTo>
                  <a:lnTo>
                    <a:pt x="770" y="1166"/>
                  </a:lnTo>
                  <a:lnTo>
                    <a:pt x="955" y="1310"/>
                  </a:lnTo>
                  <a:lnTo>
                    <a:pt x="1049" y="1382"/>
                  </a:lnTo>
                  <a:lnTo>
                    <a:pt x="1143" y="1453"/>
                  </a:lnTo>
                  <a:lnTo>
                    <a:pt x="1143" y="1453"/>
                  </a:lnTo>
                  <a:lnTo>
                    <a:pt x="1208" y="1500"/>
                  </a:lnTo>
                  <a:lnTo>
                    <a:pt x="1274" y="1545"/>
                  </a:lnTo>
                  <a:lnTo>
                    <a:pt x="1338" y="1585"/>
                  </a:lnTo>
                  <a:lnTo>
                    <a:pt x="1371" y="1605"/>
                  </a:lnTo>
                  <a:lnTo>
                    <a:pt x="1402" y="1625"/>
                  </a:lnTo>
                  <a:lnTo>
                    <a:pt x="1436" y="1643"/>
                  </a:lnTo>
                  <a:lnTo>
                    <a:pt x="1469" y="1661"/>
                  </a:lnTo>
                  <a:lnTo>
                    <a:pt x="1502" y="1678"/>
                  </a:lnTo>
                  <a:lnTo>
                    <a:pt x="1537" y="1694"/>
                  </a:lnTo>
                  <a:lnTo>
                    <a:pt x="1572" y="1709"/>
                  </a:lnTo>
                  <a:lnTo>
                    <a:pt x="1609" y="1723"/>
                  </a:lnTo>
                  <a:lnTo>
                    <a:pt x="1645" y="1737"/>
                  </a:lnTo>
                  <a:lnTo>
                    <a:pt x="1683" y="1750"/>
                  </a:lnTo>
                  <a:lnTo>
                    <a:pt x="1683" y="1750"/>
                  </a:lnTo>
                  <a:lnTo>
                    <a:pt x="1823" y="1792"/>
                  </a:lnTo>
                  <a:lnTo>
                    <a:pt x="1962" y="1837"/>
                  </a:lnTo>
                  <a:lnTo>
                    <a:pt x="2031" y="1860"/>
                  </a:lnTo>
                  <a:lnTo>
                    <a:pt x="2099" y="1883"/>
                  </a:lnTo>
                  <a:lnTo>
                    <a:pt x="2166" y="1908"/>
                  </a:lnTo>
                  <a:lnTo>
                    <a:pt x="2234" y="1934"/>
                  </a:lnTo>
                  <a:lnTo>
                    <a:pt x="2234" y="1934"/>
                  </a:lnTo>
                  <a:lnTo>
                    <a:pt x="2382" y="1986"/>
                  </a:lnTo>
                  <a:lnTo>
                    <a:pt x="2530" y="2038"/>
                  </a:lnTo>
                  <a:lnTo>
                    <a:pt x="2604" y="2063"/>
                  </a:lnTo>
                  <a:lnTo>
                    <a:pt x="2678" y="2087"/>
                  </a:lnTo>
                  <a:lnTo>
                    <a:pt x="2752" y="2110"/>
                  </a:lnTo>
                  <a:lnTo>
                    <a:pt x="2827" y="2131"/>
                  </a:lnTo>
                  <a:lnTo>
                    <a:pt x="2827" y="2131"/>
                  </a:lnTo>
                  <a:lnTo>
                    <a:pt x="2856" y="2141"/>
                  </a:lnTo>
                  <a:lnTo>
                    <a:pt x="2887" y="2148"/>
                  </a:lnTo>
                  <a:lnTo>
                    <a:pt x="2918" y="2153"/>
                  </a:lnTo>
                  <a:lnTo>
                    <a:pt x="2949" y="2159"/>
                  </a:lnTo>
                  <a:lnTo>
                    <a:pt x="3011" y="2170"/>
                  </a:lnTo>
                  <a:lnTo>
                    <a:pt x="3072" y="2181"/>
                  </a:lnTo>
                  <a:lnTo>
                    <a:pt x="3072" y="2181"/>
                  </a:lnTo>
                  <a:lnTo>
                    <a:pt x="3114" y="2191"/>
                  </a:lnTo>
                  <a:lnTo>
                    <a:pt x="3135" y="2197"/>
                  </a:lnTo>
                  <a:lnTo>
                    <a:pt x="3156" y="2202"/>
                  </a:lnTo>
                  <a:lnTo>
                    <a:pt x="3160" y="2226"/>
                  </a:lnTo>
                  <a:lnTo>
                    <a:pt x="3160" y="2226"/>
                  </a:lnTo>
                  <a:lnTo>
                    <a:pt x="3163" y="2263"/>
                  </a:lnTo>
                  <a:lnTo>
                    <a:pt x="3167" y="2299"/>
                  </a:lnTo>
                  <a:lnTo>
                    <a:pt x="3177" y="2372"/>
                  </a:lnTo>
                  <a:lnTo>
                    <a:pt x="3187" y="2444"/>
                  </a:lnTo>
                  <a:lnTo>
                    <a:pt x="3199" y="2516"/>
                  </a:lnTo>
                  <a:lnTo>
                    <a:pt x="3210" y="2588"/>
                  </a:lnTo>
                  <a:lnTo>
                    <a:pt x="3220" y="2661"/>
                  </a:lnTo>
                  <a:lnTo>
                    <a:pt x="3223" y="2698"/>
                  </a:lnTo>
                  <a:lnTo>
                    <a:pt x="3227" y="2735"/>
                  </a:lnTo>
                  <a:lnTo>
                    <a:pt x="3229" y="2773"/>
                  </a:lnTo>
                  <a:lnTo>
                    <a:pt x="3230" y="2810"/>
                  </a:lnTo>
                  <a:lnTo>
                    <a:pt x="3230" y="2810"/>
                  </a:lnTo>
                  <a:lnTo>
                    <a:pt x="3233" y="2935"/>
                  </a:lnTo>
                  <a:lnTo>
                    <a:pt x="3235" y="3060"/>
                  </a:lnTo>
                  <a:lnTo>
                    <a:pt x="3236" y="3188"/>
                  </a:lnTo>
                  <a:lnTo>
                    <a:pt x="3238" y="3314"/>
                  </a:lnTo>
                  <a:lnTo>
                    <a:pt x="3241" y="3441"/>
                  </a:lnTo>
                  <a:lnTo>
                    <a:pt x="3247" y="3567"/>
                  </a:lnTo>
                  <a:lnTo>
                    <a:pt x="3250" y="3629"/>
                  </a:lnTo>
                  <a:lnTo>
                    <a:pt x="3255" y="3692"/>
                  </a:lnTo>
                  <a:lnTo>
                    <a:pt x="3259" y="3754"/>
                  </a:lnTo>
                  <a:lnTo>
                    <a:pt x="3265" y="3816"/>
                  </a:lnTo>
                  <a:lnTo>
                    <a:pt x="3265" y="3816"/>
                  </a:lnTo>
                  <a:lnTo>
                    <a:pt x="3282" y="3965"/>
                  </a:lnTo>
                  <a:lnTo>
                    <a:pt x="3298" y="4113"/>
                  </a:lnTo>
                  <a:lnTo>
                    <a:pt x="3312" y="4263"/>
                  </a:lnTo>
                  <a:lnTo>
                    <a:pt x="3318" y="4337"/>
                  </a:lnTo>
                  <a:lnTo>
                    <a:pt x="3324" y="4411"/>
                  </a:lnTo>
                  <a:lnTo>
                    <a:pt x="3324" y="4411"/>
                  </a:lnTo>
                  <a:lnTo>
                    <a:pt x="3325" y="4442"/>
                  </a:lnTo>
                  <a:lnTo>
                    <a:pt x="3326" y="4475"/>
                  </a:lnTo>
                  <a:lnTo>
                    <a:pt x="3325" y="4542"/>
                  </a:lnTo>
                  <a:lnTo>
                    <a:pt x="3324" y="4611"/>
                  </a:lnTo>
                  <a:lnTo>
                    <a:pt x="3322" y="4681"/>
                  </a:lnTo>
                  <a:lnTo>
                    <a:pt x="3324" y="4716"/>
                  </a:lnTo>
                  <a:lnTo>
                    <a:pt x="3325" y="4750"/>
                  </a:lnTo>
                  <a:lnTo>
                    <a:pt x="3326" y="4784"/>
                  </a:lnTo>
                  <a:lnTo>
                    <a:pt x="3329" y="4818"/>
                  </a:lnTo>
                  <a:lnTo>
                    <a:pt x="3334" y="4850"/>
                  </a:lnTo>
                  <a:lnTo>
                    <a:pt x="3340" y="4882"/>
                  </a:lnTo>
                  <a:lnTo>
                    <a:pt x="3348" y="4913"/>
                  </a:lnTo>
                  <a:lnTo>
                    <a:pt x="3357" y="4944"/>
                  </a:lnTo>
                  <a:lnTo>
                    <a:pt x="3357" y="4944"/>
                  </a:lnTo>
                  <a:lnTo>
                    <a:pt x="3369" y="4974"/>
                  </a:lnTo>
                  <a:lnTo>
                    <a:pt x="3381" y="5005"/>
                  </a:lnTo>
                  <a:lnTo>
                    <a:pt x="3404" y="5062"/>
                  </a:lnTo>
                  <a:lnTo>
                    <a:pt x="3415" y="5091"/>
                  </a:lnTo>
                  <a:lnTo>
                    <a:pt x="3423" y="5120"/>
                  </a:lnTo>
                  <a:lnTo>
                    <a:pt x="3426" y="5135"/>
                  </a:lnTo>
                  <a:lnTo>
                    <a:pt x="3430" y="5151"/>
                  </a:lnTo>
                  <a:lnTo>
                    <a:pt x="3431" y="5167"/>
                  </a:lnTo>
                  <a:lnTo>
                    <a:pt x="3433" y="5183"/>
                  </a:lnTo>
                  <a:lnTo>
                    <a:pt x="3433" y="5183"/>
                  </a:lnTo>
                  <a:lnTo>
                    <a:pt x="3432" y="5203"/>
                  </a:lnTo>
                  <a:lnTo>
                    <a:pt x="3429" y="5228"/>
                  </a:lnTo>
                  <a:lnTo>
                    <a:pt x="3420" y="5283"/>
                  </a:lnTo>
                  <a:lnTo>
                    <a:pt x="3418" y="5311"/>
                  </a:lnTo>
                  <a:lnTo>
                    <a:pt x="3417" y="5335"/>
                  </a:lnTo>
                  <a:lnTo>
                    <a:pt x="3417" y="5346"/>
                  </a:lnTo>
                  <a:lnTo>
                    <a:pt x="3418" y="5356"/>
                  </a:lnTo>
                  <a:lnTo>
                    <a:pt x="3420" y="5364"/>
                  </a:lnTo>
                  <a:lnTo>
                    <a:pt x="3423" y="5371"/>
                  </a:lnTo>
                  <a:lnTo>
                    <a:pt x="3423" y="5371"/>
                  </a:lnTo>
                  <a:lnTo>
                    <a:pt x="3429" y="5380"/>
                  </a:lnTo>
                  <a:lnTo>
                    <a:pt x="3434" y="5387"/>
                  </a:lnTo>
                  <a:lnTo>
                    <a:pt x="3441" y="5392"/>
                  </a:lnTo>
                  <a:lnTo>
                    <a:pt x="3450" y="5398"/>
                  </a:lnTo>
                  <a:lnTo>
                    <a:pt x="3460" y="5403"/>
                  </a:lnTo>
                  <a:lnTo>
                    <a:pt x="3471" y="5407"/>
                  </a:lnTo>
                  <a:lnTo>
                    <a:pt x="3482" y="5411"/>
                  </a:lnTo>
                  <a:lnTo>
                    <a:pt x="3494" y="5414"/>
                  </a:lnTo>
                  <a:lnTo>
                    <a:pt x="3521" y="5418"/>
                  </a:lnTo>
                  <a:lnTo>
                    <a:pt x="3550" y="5422"/>
                  </a:lnTo>
                  <a:lnTo>
                    <a:pt x="3580" y="5423"/>
                  </a:lnTo>
                  <a:lnTo>
                    <a:pt x="3612" y="5423"/>
                  </a:lnTo>
                  <a:lnTo>
                    <a:pt x="3612" y="5423"/>
                  </a:lnTo>
                  <a:lnTo>
                    <a:pt x="3657" y="5421"/>
                  </a:lnTo>
                  <a:lnTo>
                    <a:pt x="3702" y="5417"/>
                  </a:lnTo>
                  <a:lnTo>
                    <a:pt x="3738" y="5414"/>
                  </a:lnTo>
                  <a:lnTo>
                    <a:pt x="3767" y="5410"/>
                  </a:lnTo>
                  <a:lnTo>
                    <a:pt x="3767" y="5410"/>
                  </a:lnTo>
                  <a:lnTo>
                    <a:pt x="3901" y="5401"/>
                  </a:lnTo>
                  <a:lnTo>
                    <a:pt x="4035" y="5392"/>
                  </a:lnTo>
                  <a:lnTo>
                    <a:pt x="4170" y="5387"/>
                  </a:lnTo>
                  <a:lnTo>
                    <a:pt x="4305" y="5381"/>
                  </a:lnTo>
                  <a:lnTo>
                    <a:pt x="4440" y="5375"/>
                  </a:lnTo>
                  <a:lnTo>
                    <a:pt x="4574" y="5368"/>
                  </a:lnTo>
                  <a:lnTo>
                    <a:pt x="4709" y="5360"/>
                  </a:lnTo>
                  <a:lnTo>
                    <a:pt x="4776" y="5354"/>
                  </a:lnTo>
                  <a:lnTo>
                    <a:pt x="4844" y="5348"/>
                  </a:lnTo>
                  <a:lnTo>
                    <a:pt x="4844" y="5348"/>
                  </a:lnTo>
                  <a:lnTo>
                    <a:pt x="4910" y="5343"/>
                  </a:lnTo>
                  <a:lnTo>
                    <a:pt x="4978" y="5339"/>
                  </a:lnTo>
                  <a:lnTo>
                    <a:pt x="5045" y="5338"/>
                  </a:lnTo>
                  <a:lnTo>
                    <a:pt x="5114" y="5336"/>
                  </a:lnTo>
                  <a:lnTo>
                    <a:pt x="5183" y="5336"/>
                  </a:lnTo>
                  <a:lnTo>
                    <a:pt x="5252" y="5338"/>
                  </a:lnTo>
                  <a:lnTo>
                    <a:pt x="5321" y="5340"/>
                  </a:lnTo>
                  <a:lnTo>
                    <a:pt x="5390" y="5342"/>
                  </a:lnTo>
                  <a:lnTo>
                    <a:pt x="5527" y="5349"/>
                  </a:lnTo>
                  <a:lnTo>
                    <a:pt x="5665" y="5357"/>
                  </a:lnTo>
                  <a:lnTo>
                    <a:pt x="5803" y="5366"/>
                  </a:lnTo>
                  <a:lnTo>
                    <a:pt x="5939" y="5371"/>
                  </a:lnTo>
                  <a:lnTo>
                    <a:pt x="5967" y="5376"/>
                  </a:lnTo>
                  <a:lnTo>
                    <a:pt x="5967" y="5376"/>
                  </a:lnTo>
                  <a:lnTo>
                    <a:pt x="6108" y="5391"/>
                  </a:lnTo>
                  <a:lnTo>
                    <a:pt x="6181" y="5398"/>
                  </a:lnTo>
                  <a:lnTo>
                    <a:pt x="6217" y="5401"/>
                  </a:lnTo>
                  <a:lnTo>
                    <a:pt x="6253" y="5402"/>
                  </a:lnTo>
                  <a:lnTo>
                    <a:pt x="6289" y="5403"/>
                  </a:lnTo>
                  <a:lnTo>
                    <a:pt x="6324" y="5402"/>
                  </a:lnTo>
                  <a:lnTo>
                    <a:pt x="6360" y="5401"/>
                  </a:lnTo>
                  <a:lnTo>
                    <a:pt x="6395" y="5397"/>
                  </a:lnTo>
                  <a:lnTo>
                    <a:pt x="6430" y="5392"/>
                  </a:lnTo>
                  <a:lnTo>
                    <a:pt x="6464" y="5385"/>
                  </a:lnTo>
                  <a:lnTo>
                    <a:pt x="6498" y="5377"/>
                  </a:lnTo>
                  <a:lnTo>
                    <a:pt x="6532" y="5367"/>
                  </a:lnTo>
                  <a:lnTo>
                    <a:pt x="6578" y="53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99A9E1D-0FA2-2448-CA0C-43ACF62F6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4" y="268"/>
              <a:ext cx="1099" cy="1786"/>
            </a:xfrm>
            <a:custGeom>
              <a:avLst/>
              <a:gdLst>
                <a:gd name="T0" fmla="*/ 2031 w 2198"/>
                <a:gd name="T1" fmla="*/ 3237 h 3572"/>
                <a:gd name="T2" fmla="*/ 1972 w 2198"/>
                <a:gd name="T3" fmla="*/ 3048 h 3572"/>
                <a:gd name="T4" fmla="*/ 1994 w 2198"/>
                <a:gd name="T5" fmla="*/ 2742 h 3572"/>
                <a:gd name="T6" fmla="*/ 2138 w 2198"/>
                <a:gd name="T7" fmla="*/ 2339 h 3572"/>
                <a:gd name="T8" fmla="*/ 2194 w 2198"/>
                <a:gd name="T9" fmla="*/ 2067 h 3572"/>
                <a:gd name="T10" fmla="*/ 2168 w 2198"/>
                <a:gd name="T11" fmla="*/ 1802 h 3572"/>
                <a:gd name="T12" fmla="*/ 2048 w 2198"/>
                <a:gd name="T13" fmla="*/ 1590 h 3572"/>
                <a:gd name="T14" fmla="*/ 1896 w 2198"/>
                <a:gd name="T15" fmla="*/ 1318 h 3572"/>
                <a:gd name="T16" fmla="*/ 1867 w 2198"/>
                <a:gd name="T17" fmla="*/ 1110 h 3572"/>
                <a:gd name="T18" fmla="*/ 1874 w 2198"/>
                <a:gd name="T19" fmla="*/ 748 h 3572"/>
                <a:gd name="T20" fmla="*/ 1805 w 2198"/>
                <a:gd name="T21" fmla="*/ 455 h 3572"/>
                <a:gd name="T22" fmla="*/ 1690 w 2198"/>
                <a:gd name="T23" fmla="*/ 242 h 3572"/>
                <a:gd name="T24" fmla="*/ 1586 w 2198"/>
                <a:gd name="T25" fmla="*/ 143 h 3572"/>
                <a:gd name="T26" fmla="*/ 1368 w 2198"/>
                <a:gd name="T27" fmla="*/ 74 h 3572"/>
                <a:gd name="T28" fmla="*/ 1168 w 2198"/>
                <a:gd name="T29" fmla="*/ 17 h 3572"/>
                <a:gd name="T30" fmla="*/ 1044 w 2198"/>
                <a:gd name="T31" fmla="*/ 3 h 3572"/>
                <a:gd name="T32" fmla="*/ 832 w 2198"/>
                <a:gd name="T33" fmla="*/ 82 h 3572"/>
                <a:gd name="T34" fmla="*/ 627 w 2198"/>
                <a:gd name="T35" fmla="*/ 240 h 3572"/>
                <a:gd name="T36" fmla="*/ 409 w 2198"/>
                <a:gd name="T37" fmla="*/ 511 h 3572"/>
                <a:gd name="T38" fmla="*/ 291 w 2198"/>
                <a:gd name="T39" fmla="*/ 770 h 3572"/>
                <a:gd name="T40" fmla="*/ 186 w 2198"/>
                <a:gd name="T41" fmla="*/ 1184 h 3572"/>
                <a:gd name="T42" fmla="*/ 51 w 2198"/>
                <a:gd name="T43" fmla="*/ 1501 h 3572"/>
                <a:gd name="T44" fmla="*/ 17 w 2198"/>
                <a:gd name="T45" fmla="*/ 1694 h 3572"/>
                <a:gd name="T46" fmla="*/ 56 w 2198"/>
                <a:gd name="T47" fmla="*/ 1949 h 3572"/>
                <a:gd name="T48" fmla="*/ 24 w 2198"/>
                <a:gd name="T49" fmla="*/ 2131 h 3572"/>
                <a:gd name="T50" fmla="*/ 137 w 2198"/>
                <a:gd name="T51" fmla="*/ 2230 h 3572"/>
                <a:gd name="T52" fmla="*/ 137 w 2198"/>
                <a:gd name="T53" fmla="*/ 2376 h 3572"/>
                <a:gd name="T54" fmla="*/ 127 w 2198"/>
                <a:gd name="T55" fmla="*/ 2619 h 3572"/>
                <a:gd name="T56" fmla="*/ 216 w 2198"/>
                <a:gd name="T57" fmla="*/ 2802 h 3572"/>
                <a:gd name="T58" fmla="*/ 237 w 2198"/>
                <a:gd name="T59" fmla="*/ 2946 h 3572"/>
                <a:gd name="T60" fmla="*/ 230 w 2198"/>
                <a:gd name="T61" fmla="*/ 3159 h 3572"/>
                <a:gd name="T62" fmla="*/ 271 w 2198"/>
                <a:gd name="T63" fmla="*/ 3242 h 3572"/>
                <a:gd name="T64" fmla="*/ 440 w 2198"/>
                <a:gd name="T65" fmla="*/ 3343 h 3572"/>
                <a:gd name="T66" fmla="*/ 532 w 2198"/>
                <a:gd name="T67" fmla="*/ 3327 h 3572"/>
                <a:gd name="T68" fmla="*/ 489 w 2198"/>
                <a:gd name="T69" fmla="*/ 3044 h 3572"/>
                <a:gd name="T70" fmla="*/ 528 w 2198"/>
                <a:gd name="T71" fmla="*/ 2912 h 3572"/>
                <a:gd name="T72" fmla="*/ 587 w 2198"/>
                <a:gd name="T73" fmla="*/ 2905 h 3572"/>
                <a:gd name="T74" fmla="*/ 605 w 2198"/>
                <a:gd name="T75" fmla="*/ 3238 h 3572"/>
                <a:gd name="T76" fmla="*/ 663 w 2198"/>
                <a:gd name="T77" fmla="*/ 3374 h 3572"/>
                <a:gd name="T78" fmla="*/ 704 w 2198"/>
                <a:gd name="T79" fmla="*/ 3354 h 3572"/>
                <a:gd name="T80" fmla="*/ 700 w 2198"/>
                <a:gd name="T81" fmla="*/ 3084 h 3572"/>
                <a:gd name="T82" fmla="*/ 755 w 2198"/>
                <a:gd name="T83" fmla="*/ 2967 h 3572"/>
                <a:gd name="T84" fmla="*/ 857 w 2198"/>
                <a:gd name="T85" fmla="*/ 3044 h 3572"/>
                <a:gd name="T86" fmla="*/ 892 w 2198"/>
                <a:gd name="T87" fmla="*/ 3216 h 3572"/>
                <a:gd name="T88" fmla="*/ 845 w 2198"/>
                <a:gd name="T89" fmla="*/ 3544 h 3572"/>
                <a:gd name="T90" fmla="*/ 927 w 2198"/>
                <a:gd name="T91" fmla="*/ 3372 h 3572"/>
                <a:gd name="T92" fmla="*/ 1004 w 2198"/>
                <a:gd name="T93" fmla="*/ 3190 h 3572"/>
                <a:gd name="T94" fmla="*/ 1026 w 2198"/>
                <a:gd name="T95" fmla="*/ 3350 h 3572"/>
                <a:gd name="T96" fmla="*/ 1142 w 2198"/>
                <a:gd name="T97" fmla="*/ 3262 h 3572"/>
                <a:gd name="T98" fmla="*/ 1202 w 2198"/>
                <a:gd name="T99" fmla="*/ 3099 h 3572"/>
                <a:gd name="T100" fmla="*/ 1245 w 2198"/>
                <a:gd name="T101" fmla="*/ 3265 h 3572"/>
                <a:gd name="T102" fmla="*/ 1293 w 2198"/>
                <a:gd name="T103" fmla="*/ 3361 h 3572"/>
                <a:gd name="T104" fmla="*/ 1469 w 2198"/>
                <a:gd name="T105" fmla="*/ 3508 h 3572"/>
                <a:gd name="T106" fmla="*/ 1540 w 2198"/>
                <a:gd name="T107" fmla="*/ 3225 h 3572"/>
                <a:gd name="T108" fmla="*/ 1589 w 2198"/>
                <a:gd name="T109" fmla="*/ 3215 h 3572"/>
                <a:gd name="T110" fmla="*/ 1904 w 2198"/>
                <a:gd name="T111" fmla="*/ 3243 h 3572"/>
                <a:gd name="T112" fmla="*/ 2106 w 2198"/>
                <a:gd name="T113" fmla="*/ 3343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98" h="3572">
                  <a:moveTo>
                    <a:pt x="2106" y="3343"/>
                  </a:moveTo>
                  <a:lnTo>
                    <a:pt x="2106" y="3343"/>
                  </a:lnTo>
                  <a:lnTo>
                    <a:pt x="2091" y="3326"/>
                  </a:lnTo>
                  <a:lnTo>
                    <a:pt x="2078" y="3308"/>
                  </a:lnTo>
                  <a:lnTo>
                    <a:pt x="2065" y="3291"/>
                  </a:lnTo>
                  <a:lnTo>
                    <a:pt x="2054" y="3273"/>
                  </a:lnTo>
                  <a:lnTo>
                    <a:pt x="2042" y="3256"/>
                  </a:lnTo>
                  <a:lnTo>
                    <a:pt x="2031" y="3237"/>
                  </a:lnTo>
                  <a:lnTo>
                    <a:pt x="2022" y="3220"/>
                  </a:lnTo>
                  <a:lnTo>
                    <a:pt x="2014" y="3201"/>
                  </a:lnTo>
                  <a:lnTo>
                    <a:pt x="2007" y="3182"/>
                  </a:lnTo>
                  <a:lnTo>
                    <a:pt x="2000" y="3164"/>
                  </a:lnTo>
                  <a:lnTo>
                    <a:pt x="1993" y="3145"/>
                  </a:lnTo>
                  <a:lnTo>
                    <a:pt x="1988" y="3125"/>
                  </a:lnTo>
                  <a:lnTo>
                    <a:pt x="1979" y="3086"/>
                  </a:lnTo>
                  <a:lnTo>
                    <a:pt x="1972" y="3048"/>
                  </a:lnTo>
                  <a:lnTo>
                    <a:pt x="1968" y="3009"/>
                  </a:lnTo>
                  <a:lnTo>
                    <a:pt x="1967" y="2971"/>
                  </a:lnTo>
                  <a:lnTo>
                    <a:pt x="1967" y="2932"/>
                  </a:lnTo>
                  <a:lnTo>
                    <a:pt x="1970" y="2892"/>
                  </a:lnTo>
                  <a:lnTo>
                    <a:pt x="1973" y="2854"/>
                  </a:lnTo>
                  <a:lnTo>
                    <a:pt x="1979" y="2816"/>
                  </a:lnTo>
                  <a:lnTo>
                    <a:pt x="1986" y="2779"/>
                  </a:lnTo>
                  <a:lnTo>
                    <a:pt x="1994" y="2742"/>
                  </a:lnTo>
                  <a:lnTo>
                    <a:pt x="2003" y="2704"/>
                  </a:lnTo>
                  <a:lnTo>
                    <a:pt x="2014" y="2669"/>
                  </a:lnTo>
                  <a:lnTo>
                    <a:pt x="2024" y="2634"/>
                  </a:lnTo>
                  <a:lnTo>
                    <a:pt x="2036" y="2600"/>
                  </a:lnTo>
                  <a:lnTo>
                    <a:pt x="2059" y="2536"/>
                  </a:lnTo>
                  <a:lnTo>
                    <a:pt x="2083" y="2476"/>
                  </a:lnTo>
                  <a:lnTo>
                    <a:pt x="2124" y="2377"/>
                  </a:lnTo>
                  <a:lnTo>
                    <a:pt x="2138" y="2339"/>
                  </a:lnTo>
                  <a:lnTo>
                    <a:pt x="2143" y="2323"/>
                  </a:lnTo>
                  <a:lnTo>
                    <a:pt x="2147" y="2309"/>
                  </a:lnTo>
                  <a:lnTo>
                    <a:pt x="2147" y="2309"/>
                  </a:lnTo>
                  <a:lnTo>
                    <a:pt x="2162" y="2239"/>
                  </a:lnTo>
                  <a:lnTo>
                    <a:pt x="2177" y="2170"/>
                  </a:lnTo>
                  <a:lnTo>
                    <a:pt x="2183" y="2135"/>
                  </a:lnTo>
                  <a:lnTo>
                    <a:pt x="2189" y="2101"/>
                  </a:lnTo>
                  <a:lnTo>
                    <a:pt x="2194" y="2067"/>
                  </a:lnTo>
                  <a:lnTo>
                    <a:pt x="2197" y="2034"/>
                  </a:lnTo>
                  <a:lnTo>
                    <a:pt x="2198" y="2000"/>
                  </a:lnTo>
                  <a:lnTo>
                    <a:pt x="2198" y="1966"/>
                  </a:lnTo>
                  <a:lnTo>
                    <a:pt x="2197" y="1933"/>
                  </a:lnTo>
                  <a:lnTo>
                    <a:pt x="2192" y="1899"/>
                  </a:lnTo>
                  <a:lnTo>
                    <a:pt x="2187" y="1866"/>
                  </a:lnTo>
                  <a:lnTo>
                    <a:pt x="2178" y="1835"/>
                  </a:lnTo>
                  <a:lnTo>
                    <a:pt x="2168" y="1802"/>
                  </a:lnTo>
                  <a:lnTo>
                    <a:pt x="2161" y="1787"/>
                  </a:lnTo>
                  <a:lnTo>
                    <a:pt x="2154" y="1771"/>
                  </a:lnTo>
                  <a:lnTo>
                    <a:pt x="2154" y="1771"/>
                  </a:lnTo>
                  <a:lnTo>
                    <a:pt x="2139" y="1738"/>
                  </a:lnTo>
                  <a:lnTo>
                    <a:pt x="2121" y="1708"/>
                  </a:lnTo>
                  <a:lnTo>
                    <a:pt x="2104" y="1677"/>
                  </a:lnTo>
                  <a:lnTo>
                    <a:pt x="2086" y="1647"/>
                  </a:lnTo>
                  <a:lnTo>
                    <a:pt x="2048" y="1590"/>
                  </a:lnTo>
                  <a:lnTo>
                    <a:pt x="2009" y="1532"/>
                  </a:lnTo>
                  <a:lnTo>
                    <a:pt x="1989" y="1504"/>
                  </a:lnTo>
                  <a:lnTo>
                    <a:pt x="1972" y="1475"/>
                  </a:lnTo>
                  <a:lnTo>
                    <a:pt x="1954" y="1446"/>
                  </a:lnTo>
                  <a:lnTo>
                    <a:pt x="1937" y="1415"/>
                  </a:lnTo>
                  <a:lnTo>
                    <a:pt x="1922" y="1384"/>
                  </a:lnTo>
                  <a:lnTo>
                    <a:pt x="1908" y="1352"/>
                  </a:lnTo>
                  <a:lnTo>
                    <a:pt x="1896" y="1318"/>
                  </a:lnTo>
                  <a:lnTo>
                    <a:pt x="1886" y="1283"/>
                  </a:lnTo>
                  <a:lnTo>
                    <a:pt x="1886" y="1283"/>
                  </a:lnTo>
                  <a:lnTo>
                    <a:pt x="1879" y="1254"/>
                  </a:lnTo>
                  <a:lnTo>
                    <a:pt x="1874" y="1225"/>
                  </a:lnTo>
                  <a:lnTo>
                    <a:pt x="1869" y="1197"/>
                  </a:lnTo>
                  <a:lnTo>
                    <a:pt x="1868" y="1168"/>
                  </a:lnTo>
                  <a:lnTo>
                    <a:pt x="1867" y="1140"/>
                  </a:lnTo>
                  <a:lnTo>
                    <a:pt x="1867" y="1110"/>
                  </a:lnTo>
                  <a:lnTo>
                    <a:pt x="1869" y="1053"/>
                  </a:lnTo>
                  <a:lnTo>
                    <a:pt x="1876" y="936"/>
                  </a:lnTo>
                  <a:lnTo>
                    <a:pt x="1879" y="878"/>
                  </a:lnTo>
                  <a:lnTo>
                    <a:pt x="1880" y="848"/>
                  </a:lnTo>
                  <a:lnTo>
                    <a:pt x="1879" y="817"/>
                  </a:lnTo>
                  <a:lnTo>
                    <a:pt x="1879" y="817"/>
                  </a:lnTo>
                  <a:lnTo>
                    <a:pt x="1876" y="783"/>
                  </a:lnTo>
                  <a:lnTo>
                    <a:pt x="1874" y="748"/>
                  </a:lnTo>
                  <a:lnTo>
                    <a:pt x="1869" y="713"/>
                  </a:lnTo>
                  <a:lnTo>
                    <a:pt x="1863" y="677"/>
                  </a:lnTo>
                  <a:lnTo>
                    <a:pt x="1858" y="640"/>
                  </a:lnTo>
                  <a:lnTo>
                    <a:pt x="1849" y="602"/>
                  </a:lnTo>
                  <a:lnTo>
                    <a:pt x="1840" y="565"/>
                  </a:lnTo>
                  <a:lnTo>
                    <a:pt x="1830" y="527"/>
                  </a:lnTo>
                  <a:lnTo>
                    <a:pt x="1818" y="491"/>
                  </a:lnTo>
                  <a:lnTo>
                    <a:pt x="1805" y="455"/>
                  </a:lnTo>
                  <a:lnTo>
                    <a:pt x="1791" y="419"/>
                  </a:lnTo>
                  <a:lnTo>
                    <a:pt x="1776" y="384"/>
                  </a:lnTo>
                  <a:lnTo>
                    <a:pt x="1760" y="351"/>
                  </a:lnTo>
                  <a:lnTo>
                    <a:pt x="1742" y="318"/>
                  </a:lnTo>
                  <a:lnTo>
                    <a:pt x="1722" y="288"/>
                  </a:lnTo>
                  <a:lnTo>
                    <a:pt x="1702" y="259"/>
                  </a:lnTo>
                  <a:lnTo>
                    <a:pt x="1702" y="259"/>
                  </a:lnTo>
                  <a:lnTo>
                    <a:pt x="1690" y="242"/>
                  </a:lnTo>
                  <a:lnTo>
                    <a:pt x="1677" y="226"/>
                  </a:lnTo>
                  <a:lnTo>
                    <a:pt x="1664" y="211"/>
                  </a:lnTo>
                  <a:lnTo>
                    <a:pt x="1651" y="197"/>
                  </a:lnTo>
                  <a:lnTo>
                    <a:pt x="1638" y="184"/>
                  </a:lnTo>
                  <a:lnTo>
                    <a:pt x="1625" y="172"/>
                  </a:lnTo>
                  <a:lnTo>
                    <a:pt x="1613" y="162"/>
                  </a:lnTo>
                  <a:lnTo>
                    <a:pt x="1600" y="151"/>
                  </a:lnTo>
                  <a:lnTo>
                    <a:pt x="1586" y="143"/>
                  </a:lnTo>
                  <a:lnTo>
                    <a:pt x="1573" y="135"/>
                  </a:lnTo>
                  <a:lnTo>
                    <a:pt x="1546" y="120"/>
                  </a:lnTo>
                  <a:lnTo>
                    <a:pt x="1518" y="108"/>
                  </a:lnTo>
                  <a:lnTo>
                    <a:pt x="1490" y="99"/>
                  </a:lnTo>
                  <a:lnTo>
                    <a:pt x="1461" y="90"/>
                  </a:lnTo>
                  <a:lnTo>
                    <a:pt x="1431" y="84"/>
                  </a:lnTo>
                  <a:lnTo>
                    <a:pt x="1400" y="79"/>
                  </a:lnTo>
                  <a:lnTo>
                    <a:pt x="1368" y="74"/>
                  </a:lnTo>
                  <a:lnTo>
                    <a:pt x="1301" y="66"/>
                  </a:lnTo>
                  <a:lnTo>
                    <a:pt x="1266" y="60"/>
                  </a:lnTo>
                  <a:lnTo>
                    <a:pt x="1230" y="54"/>
                  </a:lnTo>
                  <a:lnTo>
                    <a:pt x="1209" y="40"/>
                  </a:lnTo>
                  <a:lnTo>
                    <a:pt x="1209" y="40"/>
                  </a:lnTo>
                  <a:lnTo>
                    <a:pt x="1196" y="31"/>
                  </a:lnTo>
                  <a:lnTo>
                    <a:pt x="1182" y="23"/>
                  </a:lnTo>
                  <a:lnTo>
                    <a:pt x="1168" y="17"/>
                  </a:lnTo>
                  <a:lnTo>
                    <a:pt x="1154" y="11"/>
                  </a:lnTo>
                  <a:lnTo>
                    <a:pt x="1139" y="6"/>
                  </a:lnTo>
                  <a:lnTo>
                    <a:pt x="1124" y="4"/>
                  </a:lnTo>
                  <a:lnTo>
                    <a:pt x="1109" y="2"/>
                  </a:lnTo>
                  <a:lnTo>
                    <a:pt x="1092" y="0"/>
                  </a:lnTo>
                  <a:lnTo>
                    <a:pt x="1077" y="0"/>
                  </a:lnTo>
                  <a:lnTo>
                    <a:pt x="1061" y="0"/>
                  </a:lnTo>
                  <a:lnTo>
                    <a:pt x="1044" y="3"/>
                  </a:lnTo>
                  <a:lnTo>
                    <a:pt x="1028" y="5"/>
                  </a:lnTo>
                  <a:lnTo>
                    <a:pt x="1011" y="9"/>
                  </a:lnTo>
                  <a:lnTo>
                    <a:pt x="994" y="12"/>
                  </a:lnTo>
                  <a:lnTo>
                    <a:pt x="960" y="23"/>
                  </a:lnTo>
                  <a:lnTo>
                    <a:pt x="928" y="35"/>
                  </a:lnTo>
                  <a:lnTo>
                    <a:pt x="895" y="49"/>
                  </a:lnTo>
                  <a:lnTo>
                    <a:pt x="864" y="65"/>
                  </a:lnTo>
                  <a:lnTo>
                    <a:pt x="832" y="82"/>
                  </a:lnTo>
                  <a:lnTo>
                    <a:pt x="803" y="100"/>
                  </a:lnTo>
                  <a:lnTo>
                    <a:pt x="776" y="117"/>
                  </a:lnTo>
                  <a:lnTo>
                    <a:pt x="752" y="136"/>
                  </a:lnTo>
                  <a:lnTo>
                    <a:pt x="728" y="153"/>
                  </a:lnTo>
                  <a:lnTo>
                    <a:pt x="728" y="153"/>
                  </a:lnTo>
                  <a:lnTo>
                    <a:pt x="693" y="181"/>
                  </a:lnTo>
                  <a:lnTo>
                    <a:pt x="659" y="211"/>
                  </a:lnTo>
                  <a:lnTo>
                    <a:pt x="627" y="240"/>
                  </a:lnTo>
                  <a:lnTo>
                    <a:pt x="595" y="271"/>
                  </a:lnTo>
                  <a:lnTo>
                    <a:pt x="565" y="303"/>
                  </a:lnTo>
                  <a:lnTo>
                    <a:pt x="536" y="336"/>
                  </a:lnTo>
                  <a:lnTo>
                    <a:pt x="508" y="368"/>
                  </a:lnTo>
                  <a:lnTo>
                    <a:pt x="481" y="403"/>
                  </a:lnTo>
                  <a:lnTo>
                    <a:pt x="455" y="439"/>
                  </a:lnTo>
                  <a:lnTo>
                    <a:pt x="431" y="475"/>
                  </a:lnTo>
                  <a:lnTo>
                    <a:pt x="409" y="511"/>
                  </a:lnTo>
                  <a:lnTo>
                    <a:pt x="386" y="550"/>
                  </a:lnTo>
                  <a:lnTo>
                    <a:pt x="367" y="588"/>
                  </a:lnTo>
                  <a:lnTo>
                    <a:pt x="347" y="629"/>
                  </a:lnTo>
                  <a:lnTo>
                    <a:pt x="329" y="670"/>
                  </a:lnTo>
                  <a:lnTo>
                    <a:pt x="313" y="711"/>
                  </a:lnTo>
                  <a:lnTo>
                    <a:pt x="313" y="711"/>
                  </a:lnTo>
                  <a:lnTo>
                    <a:pt x="301" y="740"/>
                  </a:lnTo>
                  <a:lnTo>
                    <a:pt x="291" y="770"/>
                  </a:lnTo>
                  <a:lnTo>
                    <a:pt x="281" y="800"/>
                  </a:lnTo>
                  <a:lnTo>
                    <a:pt x="272" y="829"/>
                  </a:lnTo>
                  <a:lnTo>
                    <a:pt x="256" y="888"/>
                  </a:lnTo>
                  <a:lnTo>
                    <a:pt x="242" y="948"/>
                  </a:lnTo>
                  <a:lnTo>
                    <a:pt x="215" y="1067"/>
                  </a:lnTo>
                  <a:lnTo>
                    <a:pt x="201" y="1126"/>
                  </a:lnTo>
                  <a:lnTo>
                    <a:pt x="186" y="1184"/>
                  </a:lnTo>
                  <a:lnTo>
                    <a:pt x="186" y="1184"/>
                  </a:lnTo>
                  <a:lnTo>
                    <a:pt x="175" y="1216"/>
                  </a:lnTo>
                  <a:lnTo>
                    <a:pt x="164" y="1246"/>
                  </a:lnTo>
                  <a:lnTo>
                    <a:pt x="151" y="1278"/>
                  </a:lnTo>
                  <a:lnTo>
                    <a:pt x="137" y="1309"/>
                  </a:lnTo>
                  <a:lnTo>
                    <a:pt x="106" y="1372"/>
                  </a:lnTo>
                  <a:lnTo>
                    <a:pt x="77" y="1436"/>
                  </a:lnTo>
                  <a:lnTo>
                    <a:pt x="63" y="1468"/>
                  </a:lnTo>
                  <a:lnTo>
                    <a:pt x="51" y="1501"/>
                  </a:lnTo>
                  <a:lnTo>
                    <a:pt x="40" y="1532"/>
                  </a:lnTo>
                  <a:lnTo>
                    <a:pt x="30" y="1565"/>
                  </a:lnTo>
                  <a:lnTo>
                    <a:pt x="23" y="1598"/>
                  </a:lnTo>
                  <a:lnTo>
                    <a:pt x="18" y="1629"/>
                  </a:lnTo>
                  <a:lnTo>
                    <a:pt x="17" y="1646"/>
                  </a:lnTo>
                  <a:lnTo>
                    <a:pt x="16" y="1661"/>
                  </a:lnTo>
                  <a:lnTo>
                    <a:pt x="16" y="1677"/>
                  </a:lnTo>
                  <a:lnTo>
                    <a:pt x="17" y="1694"/>
                  </a:lnTo>
                  <a:lnTo>
                    <a:pt x="17" y="1694"/>
                  </a:lnTo>
                  <a:lnTo>
                    <a:pt x="20" y="1724"/>
                  </a:lnTo>
                  <a:lnTo>
                    <a:pt x="24" y="1753"/>
                  </a:lnTo>
                  <a:lnTo>
                    <a:pt x="34" y="1810"/>
                  </a:lnTo>
                  <a:lnTo>
                    <a:pt x="45" y="1866"/>
                  </a:lnTo>
                  <a:lnTo>
                    <a:pt x="49" y="1895"/>
                  </a:lnTo>
                  <a:lnTo>
                    <a:pt x="54" y="1921"/>
                  </a:lnTo>
                  <a:lnTo>
                    <a:pt x="56" y="1949"/>
                  </a:lnTo>
                  <a:lnTo>
                    <a:pt x="58" y="1976"/>
                  </a:lnTo>
                  <a:lnTo>
                    <a:pt x="56" y="2004"/>
                  </a:lnTo>
                  <a:lnTo>
                    <a:pt x="54" y="2032"/>
                  </a:lnTo>
                  <a:lnTo>
                    <a:pt x="49" y="2059"/>
                  </a:lnTo>
                  <a:lnTo>
                    <a:pt x="41" y="2088"/>
                  </a:lnTo>
                  <a:lnTo>
                    <a:pt x="37" y="2103"/>
                  </a:lnTo>
                  <a:lnTo>
                    <a:pt x="31" y="2117"/>
                  </a:lnTo>
                  <a:lnTo>
                    <a:pt x="24" y="2131"/>
                  </a:lnTo>
                  <a:lnTo>
                    <a:pt x="17" y="2146"/>
                  </a:lnTo>
                  <a:lnTo>
                    <a:pt x="0" y="2191"/>
                  </a:lnTo>
                  <a:lnTo>
                    <a:pt x="0" y="2191"/>
                  </a:lnTo>
                  <a:lnTo>
                    <a:pt x="31" y="2195"/>
                  </a:lnTo>
                  <a:lnTo>
                    <a:pt x="61" y="2201"/>
                  </a:lnTo>
                  <a:lnTo>
                    <a:pt x="91" y="2208"/>
                  </a:lnTo>
                  <a:lnTo>
                    <a:pt x="123" y="2218"/>
                  </a:lnTo>
                  <a:lnTo>
                    <a:pt x="137" y="2230"/>
                  </a:lnTo>
                  <a:lnTo>
                    <a:pt x="137" y="2230"/>
                  </a:lnTo>
                  <a:lnTo>
                    <a:pt x="140" y="2249"/>
                  </a:lnTo>
                  <a:lnTo>
                    <a:pt x="141" y="2267"/>
                  </a:lnTo>
                  <a:lnTo>
                    <a:pt x="143" y="2285"/>
                  </a:lnTo>
                  <a:lnTo>
                    <a:pt x="143" y="2303"/>
                  </a:lnTo>
                  <a:lnTo>
                    <a:pt x="143" y="2321"/>
                  </a:lnTo>
                  <a:lnTo>
                    <a:pt x="140" y="2340"/>
                  </a:lnTo>
                  <a:lnTo>
                    <a:pt x="137" y="2376"/>
                  </a:lnTo>
                  <a:lnTo>
                    <a:pt x="124" y="2450"/>
                  </a:lnTo>
                  <a:lnTo>
                    <a:pt x="119" y="2488"/>
                  </a:lnTo>
                  <a:lnTo>
                    <a:pt x="116" y="2527"/>
                  </a:lnTo>
                  <a:lnTo>
                    <a:pt x="116" y="2527"/>
                  </a:lnTo>
                  <a:lnTo>
                    <a:pt x="115" y="2551"/>
                  </a:lnTo>
                  <a:lnTo>
                    <a:pt x="117" y="2575"/>
                  </a:lnTo>
                  <a:lnTo>
                    <a:pt x="122" y="2597"/>
                  </a:lnTo>
                  <a:lnTo>
                    <a:pt x="127" y="2619"/>
                  </a:lnTo>
                  <a:lnTo>
                    <a:pt x="136" y="2640"/>
                  </a:lnTo>
                  <a:lnTo>
                    <a:pt x="145" y="2660"/>
                  </a:lnTo>
                  <a:lnTo>
                    <a:pt x="154" y="2680"/>
                  </a:lnTo>
                  <a:lnTo>
                    <a:pt x="165" y="2700"/>
                  </a:lnTo>
                  <a:lnTo>
                    <a:pt x="186" y="2739"/>
                  </a:lnTo>
                  <a:lnTo>
                    <a:pt x="196" y="2760"/>
                  </a:lnTo>
                  <a:lnTo>
                    <a:pt x="207" y="2781"/>
                  </a:lnTo>
                  <a:lnTo>
                    <a:pt x="216" y="2802"/>
                  </a:lnTo>
                  <a:lnTo>
                    <a:pt x="223" y="2825"/>
                  </a:lnTo>
                  <a:lnTo>
                    <a:pt x="230" y="2848"/>
                  </a:lnTo>
                  <a:lnTo>
                    <a:pt x="235" y="2873"/>
                  </a:lnTo>
                  <a:lnTo>
                    <a:pt x="235" y="2873"/>
                  </a:lnTo>
                  <a:lnTo>
                    <a:pt x="237" y="2890"/>
                  </a:lnTo>
                  <a:lnTo>
                    <a:pt x="238" y="2909"/>
                  </a:lnTo>
                  <a:lnTo>
                    <a:pt x="238" y="2927"/>
                  </a:lnTo>
                  <a:lnTo>
                    <a:pt x="237" y="2946"/>
                  </a:lnTo>
                  <a:lnTo>
                    <a:pt x="234" y="2985"/>
                  </a:lnTo>
                  <a:lnTo>
                    <a:pt x="230" y="3024"/>
                  </a:lnTo>
                  <a:lnTo>
                    <a:pt x="227" y="3064"/>
                  </a:lnTo>
                  <a:lnTo>
                    <a:pt x="225" y="3084"/>
                  </a:lnTo>
                  <a:lnTo>
                    <a:pt x="225" y="3104"/>
                  </a:lnTo>
                  <a:lnTo>
                    <a:pt x="225" y="3123"/>
                  </a:lnTo>
                  <a:lnTo>
                    <a:pt x="228" y="3141"/>
                  </a:lnTo>
                  <a:lnTo>
                    <a:pt x="230" y="3159"/>
                  </a:lnTo>
                  <a:lnTo>
                    <a:pt x="235" y="3176"/>
                  </a:lnTo>
                  <a:lnTo>
                    <a:pt x="235" y="3176"/>
                  </a:lnTo>
                  <a:lnTo>
                    <a:pt x="239" y="3189"/>
                  </a:lnTo>
                  <a:lnTo>
                    <a:pt x="244" y="3201"/>
                  </a:lnTo>
                  <a:lnTo>
                    <a:pt x="250" y="3211"/>
                  </a:lnTo>
                  <a:lnTo>
                    <a:pt x="256" y="3223"/>
                  </a:lnTo>
                  <a:lnTo>
                    <a:pt x="263" y="3232"/>
                  </a:lnTo>
                  <a:lnTo>
                    <a:pt x="271" y="3242"/>
                  </a:lnTo>
                  <a:lnTo>
                    <a:pt x="287" y="3261"/>
                  </a:lnTo>
                  <a:lnTo>
                    <a:pt x="305" y="3277"/>
                  </a:lnTo>
                  <a:lnTo>
                    <a:pt x="325" y="3291"/>
                  </a:lnTo>
                  <a:lnTo>
                    <a:pt x="346" y="3304"/>
                  </a:lnTo>
                  <a:lnTo>
                    <a:pt x="368" y="3315"/>
                  </a:lnTo>
                  <a:lnTo>
                    <a:pt x="391" y="3326"/>
                  </a:lnTo>
                  <a:lnTo>
                    <a:pt x="416" y="3335"/>
                  </a:lnTo>
                  <a:lnTo>
                    <a:pt x="440" y="3343"/>
                  </a:lnTo>
                  <a:lnTo>
                    <a:pt x="465" y="3350"/>
                  </a:lnTo>
                  <a:lnTo>
                    <a:pt x="512" y="3363"/>
                  </a:lnTo>
                  <a:lnTo>
                    <a:pt x="559" y="3375"/>
                  </a:lnTo>
                  <a:lnTo>
                    <a:pt x="559" y="3375"/>
                  </a:lnTo>
                  <a:lnTo>
                    <a:pt x="552" y="3365"/>
                  </a:lnTo>
                  <a:lnTo>
                    <a:pt x="545" y="3353"/>
                  </a:lnTo>
                  <a:lnTo>
                    <a:pt x="539" y="3340"/>
                  </a:lnTo>
                  <a:lnTo>
                    <a:pt x="532" y="3327"/>
                  </a:lnTo>
                  <a:lnTo>
                    <a:pt x="521" y="3296"/>
                  </a:lnTo>
                  <a:lnTo>
                    <a:pt x="510" y="3262"/>
                  </a:lnTo>
                  <a:lnTo>
                    <a:pt x="502" y="3224"/>
                  </a:lnTo>
                  <a:lnTo>
                    <a:pt x="495" y="3185"/>
                  </a:lnTo>
                  <a:lnTo>
                    <a:pt x="490" y="3145"/>
                  </a:lnTo>
                  <a:lnTo>
                    <a:pt x="488" y="3104"/>
                  </a:lnTo>
                  <a:lnTo>
                    <a:pt x="488" y="3064"/>
                  </a:lnTo>
                  <a:lnTo>
                    <a:pt x="489" y="3044"/>
                  </a:lnTo>
                  <a:lnTo>
                    <a:pt x="491" y="3026"/>
                  </a:lnTo>
                  <a:lnTo>
                    <a:pt x="494" y="3007"/>
                  </a:lnTo>
                  <a:lnTo>
                    <a:pt x="497" y="2989"/>
                  </a:lnTo>
                  <a:lnTo>
                    <a:pt x="502" y="2972"/>
                  </a:lnTo>
                  <a:lnTo>
                    <a:pt x="507" y="2956"/>
                  </a:lnTo>
                  <a:lnTo>
                    <a:pt x="512" y="2940"/>
                  </a:lnTo>
                  <a:lnTo>
                    <a:pt x="519" y="2925"/>
                  </a:lnTo>
                  <a:lnTo>
                    <a:pt x="528" y="2912"/>
                  </a:lnTo>
                  <a:lnTo>
                    <a:pt x="536" y="2899"/>
                  </a:lnTo>
                  <a:lnTo>
                    <a:pt x="546" y="2889"/>
                  </a:lnTo>
                  <a:lnTo>
                    <a:pt x="557" y="2880"/>
                  </a:lnTo>
                  <a:lnTo>
                    <a:pt x="568" y="2873"/>
                  </a:lnTo>
                  <a:lnTo>
                    <a:pt x="581" y="2866"/>
                  </a:lnTo>
                  <a:lnTo>
                    <a:pt x="581" y="2866"/>
                  </a:lnTo>
                  <a:lnTo>
                    <a:pt x="585" y="2885"/>
                  </a:lnTo>
                  <a:lnTo>
                    <a:pt x="587" y="2905"/>
                  </a:lnTo>
                  <a:lnTo>
                    <a:pt x="591" y="2944"/>
                  </a:lnTo>
                  <a:lnTo>
                    <a:pt x="593" y="2982"/>
                  </a:lnTo>
                  <a:lnTo>
                    <a:pt x="594" y="3021"/>
                  </a:lnTo>
                  <a:lnTo>
                    <a:pt x="594" y="3096"/>
                  </a:lnTo>
                  <a:lnTo>
                    <a:pt x="594" y="3132"/>
                  </a:lnTo>
                  <a:lnTo>
                    <a:pt x="595" y="3168"/>
                  </a:lnTo>
                  <a:lnTo>
                    <a:pt x="599" y="3203"/>
                  </a:lnTo>
                  <a:lnTo>
                    <a:pt x="605" y="3238"/>
                  </a:lnTo>
                  <a:lnTo>
                    <a:pt x="608" y="3256"/>
                  </a:lnTo>
                  <a:lnTo>
                    <a:pt x="613" y="3273"/>
                  </a:lnTo>
                  <a:lnTo>
                    <a:pt x="619" y="3290"/>
                  </a:lnTo>
                  <a:lnTo>
                    <a:pt x="626" y="3307"/>
                  </a:lnTo>
                  <a:lnTo>
                    <a:pt x="633" y="3324"/>
                  </a:lnTo>
                  <a:lnTo>
                    <a:pt x="642" y="3340"/>
                  </a:lnTo>
                  <a:lnTo>
                    <a:pt x="651" y="3357"/>
                  </a:lnTo>
                  <a:lnTo>
                    <a:pt x="663" y="3374"/>
                  </a:lnTo>
                  <a:lnTo>
                    <a:pt x="676" y="3390"/>
                  </a:lnTo>
                  <a:lnTo>
                    <a:pt x="690" y="3407"/>
                  </a:lnTo>
                  <a:lnTo>
                    <a:pt x="705" y="3422"/>
                  </a:lnTo>
                  <a:lnTo>
                    <a:pt x="721" y="3438"/>
                  </a:lnTo>
                  <a:lnTo>
                    <a:pt x="721" y="3438"/>
                  </a:lnTo>
                  <a:lnTo>
                    <a:pt x="715" y="3412"/>
                  </a:lnTo>
                  <a:lnTo>
                    <a:pt x="710" y="3384"/>
                  </a:lnTo>
                  <a:lnTo>
                    <a:pt x="704" y="3354"/>
                  </a:lnTo>
                  <a:lnTo>
                    <a:pt x="699" y="3322"/>
                  </a:lnTo>
                  <a:lnTo>
                    <a:pt x="694" y="3289"/>
                  </a:lnTo>
                  <a:lnTo>
                    <a:pt x="692" y="3255"/>
                  </a:lnTo>
                  <a:lnTo>
                    <a:pt x="690" y="3220"/>
                  </a:lnTo>
                  <a:lnTo>
                    <a:pt x="690" y="3185"/>
                  </a:lnTo>
                  <a:lnTo>
                    <a:pt x="692" y="3151"/>
                  </a:lnTo>
                  <a:lnTo>
                    <a:pt x="694" y="3117"/>
                  </a:lnTo>
                  <a:lnTo>
                    <a:pt x="700" y="3084"/>
                  </a:lnTo>
                  <a:lnTo>
                    <a:pt x="708" y="3054"/>
                  </a:lnTo>
                  <a:lnTo>
                    <a:pt x="713" y="3040"/>
                  </a:lnTo>
                  <a:lnTo>
                    <a:pt x="718" y="3026"/>
                  </a:lnTo>
                  <a:lnTo>
                    <a:pt x="724" y="3012"/>
                  </a:lnTo>
                  <a:lnTo>
                    <a:pt x="731" y="3000"/>
                  </a:lnTo>
                  <a:lnTo>
                    <a:pt x="738" y="2988"/>
                  </a:lnTo>
                  <a:lnTo>
                    <a:pt x="746" y="2977"/>
                  </a:lnTo>
                  <a:lnTo>
                    <a:pt x="755" y="2967"/>
                  </a:lnTo>
                  <a:lnTo>
                    <a:pt x="764" y="2958"/>
                  </a:lnTo>
                  <a:lnTo>
                    <a:pt x="806" y="2986"/>
                  </a:lnTo>
                  <a:lnTo>
                    <a:pt x="806" y="2986"/>
                  </a:lnTo>
                  <a:lnTo>
                    <a:pt x="818" y="2995"/>
                  </a:lnTo>
                  <a:lnTo>
                    <a:pt x="830" y="3005"/>
                  </a:lnTo>
                  <a:lnTo>
                    <a:pt x="839" y="3016"/>
                  </a:lnTo>
                  <a:lnTo>
                    <a:pt x="848" y="3030"/>
                  </a:lnTo>
                  <a:lnTo>
                    <a:pt x="857" y="3044"/>
                  </a:lnTo>
                  <a:lnTo>
                    <a:pt x="864" y="3060"/>
                  </a:lnTo>
                  <a:lnTo>
                    <a:pt x="869" y="3077"/>
                  </a:lnTo>
                  <a:lnTo>
                    <a:pt x="875" y="3095"/>
                  </a:lnTo>
                  <a:lnTo>
                    <a:pt x="880" y="3113"/>
                  </a:lnTo>
                  <a:lnTo>
                    <a:pt x="883" y="3132"/>
                  </a:lnTo>
                  <a:lnTo>
                    <a:pt x="887" y="3153"/>
                  </a:lnTo>
                  <a:lnTo>
                    <a:pt x="889" y="3173"/>
                  </a:lnTo>
                  <a:lnTo>
                    <a:pt x="892" y="3216"/>
                  </a:lnTo>
                  <a:lnTo>
                    <a:pt x="892" y="3261"/>
                  </a:lnTo>
                  <a:lnTo>
                    <a:pt x="890" y="3305"/>
                  </a:lnTo>
                  <a:lnTo>
                    <a:pt x="886" y="3350"/>
                  </a:lnTo>
                  <a:lnTo>
                    <a:pt x="880" y="3394"/>
                  </a:lnTo>
                  <a:lnTo>
                    <a:pt x="873" y="3436"/>
                  </a:lnTo>
                  <a:lnTo>
                    <a:pt x="865" y="3476"/>
                  </a:lnTo>
                  <a:lnTo>
                    <a:pt x="855" y="3512"/>
                  </a:lnTo>
                  <a:lnTo>
                    <a:pt x="845" y="3544"/>
                  </a:lnTo>
                  <a:lnTo>
                    <a:pt x="834" y="3572"/>
                  </a:lnTo>
                  <a:lnTo>
                    <a:pt x="834" y="3572"/>
                  </a:lnTo>
                  <a:lnTo>
                    <a:pt x="857" y="3532"/>
                  </a:lnTo>
                  <a:lnTo>
                    <a:pt x="878" y="3488"/>
                  </a:lnTo>
                  <a:lnTo>
                    <a:pt x="900" y="3443"/>
                  </a:lnTo>
                  <a:lnTo>
                    <a:pt x="909" y="3419"/>
                  </a:lnTo>
                  <a:lnTo>
                    <a:pt x="918" y="3396"/>
                  </a:lnTo>
                  <a:lnTo>
                    <a:pt x="927" y="3372"/>
                  </a:lnTo>
                  <a:lnTo>
                    <a:pt x="935" y="3347"/>
                  </a:lnTo>
                  <a:lnTo>
                    <a:pt x="942" y="3322"/>
                  </a:lnTo>
                  <a:lnTo>
                    <a:pt x="946" y="3298"/>
                  </a:lnTo>
                  <a:lnTo>
                    <a:pt x="951" y="3273"/>
                  </a:lnTo>
                  <a:lnTo>
                    <a:pt x="953" y="3248"/>
                  </a:lnTo>
                  <a:lnTo>
                    <a:pt x="955" y="3223"/>
                  </a:lnTo>
                  <a:lnTo>
                    <a:pt x="955" y="3197"/>
                  </a:lnTo>
                  <a:lnTo>
                    <a:pt x="1004" y="3190"/>
                  </a:lnTo>
                  <a:lnTo>
                    <a:pt x="1004" y="3190"/>
                  </a:lnTo>
                  <a:lnTo>
                    <a:pt x="1008" y="3206"/>
                  </a:lnTo>
                  <a:lnTo>
                    <a:pt x="1013" y="3221"/>
                  </a:lnTo>
                  <a:lnTo>
                    <a:pt x="1016" y="3236"/>
                  </a:lnTo>
                  <a:lnTo>
                    <a:pt x="1019" y="3252"/>
                  </a:lnTo>
                  <a:lnTo>
                    <a:pt x="1023" y="3285"/>
                  </a:lnTo>
                  <a:lnTo>
                    <a:pt x="1025" y="3318"/>
                  </a:lnTo>
                  <a:lnTo>
                    <a:pt x="1026" y="3350"/>
                  </a:lnTo>
                  <a:lnTo>
                    <a:pt x="1026" y="3383"/>
                  </a:lnTo>
                  <a:lnTo>
                    <a:pt x="1025" y="3445"/>
                  </a:lnTo>
                  <a:lnTo>
                    <a:pt x="1025" y="3445"/>
                  </a:lnTo>
                  <a:lnTo>
                    <a:pt x="1055" y="3403"/>
                  </a:lnTo>
                  <a:lnTo>
                    <a:pt x="1083" y="3363"/>
                  </a:lnTo>
                  <a:lnTo>
                    <a:pt x="1109" y="3324"/>
                  </a:lnTo>
                  <a:lnTo>
                    <a:pt x="1132" y="3283"/>
                  </a:lnTo>
                  <a:lnTo>
                    <a:pt x="1142" y="3262"/>
                  </a:lnTo>
                  <a:lnTo>
                    <a:pt x="1153" y="3241"/>
                  </a:lnTo>
                  <a:lnTo>
                    <a:pt x="1162" y="3220"/>
                  </a:lnTo>
                  <a:lnTo>
                    <a:pt x="1170" y="3196"/>
                  </a:lnTo>
                  <a:lnTo>
                    <a:pt x="1180" y="3174"/>
                  </a:lnTo>
                  <a:lnTo>
                    <a:pt x="1187" y="3149"/>
                  </a:lnTo>
                  <a:lnTo>
                    <a:pt x="1195" y="3125"/>
                  </a:lnTo>
                  <a:lnTo>
                    <a:pt x="1202" y="3099"/>
                  </a:lnTo>
                  <a:lnTo>
                    <a:pt x="1202" y="3099"/>
                  </a:lnTo>
                  <a:lnTo>
                    <a:pt x="1208" y="3110"/>
                  </a:lnTo>
                  <a:lnTo>
                    <a:pt x="1212" y="3121"/>
                  </a:lnTo>
                  <a:lnTo>
                    <a:pt x="1217" y="3134"/>
                  </a:lnTo>
                  <a:lnTo>
                    <a:pt x="1222" y="3148"/>
                  </a:lnTo>
                  <a:lnTo>
                    <a:pt x="1228" y="3176"/>
                  </a:lnTo>
                  <a:lnTo>
                    <a:pt x="1233" y="3206"/>
                  </a:lnTo>
                  <a:lnTo>
                    <a:pt x="1238" y="3236"/>
                  </a:lnTo>
                  <a:lnTo>
                    <a:pt x="1245" y="3265"/>
                  </a:lnTo>
                  <a:lnTo>
                    <a:pt x="1249" y="3279"/>
                  </a:lnTo>
                  <a:lnTo>
                    <a:pt x="1253" y="3293"/>
                  </a:lnTo>
                  <a:lnTo>
                    <a:pt x="1259" y="3306"/>
                  </a:lnTo>
                  <a:lnTo>
                    <a:pt x="1265" y="3318"/>
                  </a:lnTo>
                  <a:lnTo>
                    <a:pt x="1265" y="3318"/>
                  </a:lnTo>
                  <a:lnTo>
                    <a:pt x="1273" y="3333"/>
                  </a:lnTo>
                  <a:lnTo>
                    <a:pt x="1282" y="3347"/>
                  </a:lnTo>
                  <a:lnTo>
                    <a:pt x="1293" y="3361"/>
                  </a:lnTo>
                  <a:lnTo>
                    <a:pt x="1303" y="3375"/>
                  </a:lnTo>
                  <a:lnTo>
                    <a:pt x="1328" y="3402"/>
                  </a:lnTo>
                  <a:lnTo>
                    <a:pt x="1354" y="3426"/>
                  </a:lnTo>
                  <a:lnTo>
                    <a:pt x="1382" y="3450"/>
                  </a:lnTo>
                  <a:lnTo>
                    <a:pt x="1411" y="3472"/>
                  </a:lnTo>
                  <a:lnTo>
                    <a:pt x="1440" y="3492"/>
                  </a:lnTo>
                  <a:lnTo>
                    <a:pt x="1469" y="3508"/>
                  </a:lnTo>
                  <a:lnTo>
                    <a:pt x="1469" y="3508"/>
                  </a:lnTo>
                  <a:lnTo>
                    <a:pt x="1471" y="3498"/>
                  </a:lnTo>
                  <a:lnTo>
                    <a:pt x="1475" y="3484"/>
                  </a:lnTo>
                  <a:lnTo>
                    <a:pt x="1485" y="3446"/>
                  </a:lnTo>
                  <a:lnTo>
                    <a:pt x="1512" y="3355"/>
                  </a:lnTo>
                  <a:lnTo>
                    <a:pt x="1525" y="3307"/>
                  </a:lnTo>
                  <a:lnTo>
                    <a:pt x="1536" y="3263"/>
                  </a:lnTo>
                  <a:lnTo>
                    <a:pt x="1539" y="3243"/>
                  </a:lnTo>
                  <a:lnTo>
                    <a:pt x="1540" y="3225"/>
                  </a:lnTo>
                  <a:lnTo>
                    <a:pt x="1540" y="3211"/>
                  </a:lnTo>
                  <a:lnTo>
                    <a:pt x="1539" y="3201"/>
                  </a:lnTo>
                  <a:lnTo>
                    <a:pt x="1539" y="3201"/>
                  </a:lnTo>
                  <a:lnTo>
                    <a:pt x="1545" y="3204"/>
                  </a:lnTo>
                  <a:lnTo>
                    <a:pt x="1551" y="3207"/>
                  </a:lnTo>
                  <a:lnTo>
                    <a:pt x="1559" y="3210"/>
                  </a:lnTo>
                  <a:lnTo>
                    <a:pt x="1568" y="3213"/>
                  </a:lnTo>
                  <a:lnTo>
                    <a:pt x="1589" y="3215"/>
                  </a:lnTo>
                  <a:lnTo>
                    <a:pt x="1614" y="3217"/>
                  </a:lnTo>
                  <a:lnTo>
                    <a:pt x="1673" y="3218"/>
                  </a:lnTo>
                  <a:lnTo>
                    <a:pt x="1741" y="3221"/>
                  </a:lnTo>
                  <a:lnTo>
                    <a:pt x="1777" y="3223"/>
                  </a:lnTo>
                  <a:lnTo>
                    <a:pt x="1813" y="3227"/>
                  </a:lnTo>
                  <a:lnTo>
                    <a:pt x="1851" y="3231"/>
                  </a:lnTo>
                  <a:lnTo>
                    <a:pt x="1887" y="3238"/>
                  </a:lnTo>
                  <a:lnTo>
                    <a:pt x="1904" y="3243"/>
                  </a:lnTo>
                  <a:lnTo>
                    <a:pt x="1922" y="3249"/>
                  </a:lnTo>
                  <a:lnTo>
                    <a:pt x="1939" y="3255"/>
                  </a:lnTo>
                  <a:lnTo>
                    <a:pt x="1956" y="3262"/>
                  </a:lnTo>
                  <a:lnTo>
                    <a:pt x="1972" y="3269"/>
                  </a:lnTo>
                  <a:lnTo>
                    <a:pt x="1988" y="3277"/>
                  </a:lnTo>
                  <a:lnTo>
                    <a:pt x="2002" y="3287"/>
                  </a:lnTo>
                  <a:lnTo>
                    <a:pt x="2017" y="3298"/>
                  </a:lnTo>
                  <a:lnTo>
                    <a:pt x="2106" y="3343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678D4B3-EC84-4906-1419-3F9F4A1EB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4" y="268"/>
              <a:ext cx="1099" cy="1786"/>
            </a:xfrm>
            <a:custGeom>
              <a:avLst/>
              <a:gdLst>
                <a:gd name="T0" fmla="*/ 2031 w 2198"/>
                <a:gd name="T1" fmla="*/ 3237 h 3572"/>
                <a:gd name="T2" fmla="*/ 1972 w 2198"/>
                <a:gd name="T3" fmla="*/ 3048 h 3572"/>
                <a:gd name="T4" fmla="*/ 1994 w 2198"/>
                <a:gd name="T5" fmla="*/ 2742 h 3572"/>
                <a:gd name="T6" fmla="*/ 2138 w 2198"/>
                <a:gd name="T7" fmla="*/ 2339 h 3572"/>
                <a:gd name="T8" fmla="*/ 2194 w 2198"/>
                <a:gd name="T9" fmla="*/ 2067 h 3572"/>
                <a:gd name="T10" fmla="*/ 2168 w 2198"/>
                <a:gd name="T11" fmla="*/ 1802 h 3572"/>
                <a:gd name="T12" fmla="*/ 2048 w 2198"/>
                <a:gd name="T13" fmla="*/ 1590 h 3572"/>
                <a:gd name="T14" fmla="*/ 1896 w 2198"/>
                <a:gd name="T15" fmla="*/ 1318 h 3572"/>
                <a:gd name="T16" fmla="*/ 1867 w 2198"/>
                <a:gd name="T17" fmla="*/ 1110 h 3572"/>
                <a:gd name="T18" fmla="*/ 1874 w 2198"/>
                <a:gd name="T19" fmla="*/ 748 h 3572"/>
                <a:gd name="T20" fmla="*/ 1805 w 2198"/>
                <a:gd name="T21" fmla="*/ 455 h 3572"/>
                <a:gd name="T22" fmla="*/ 1690 w 2198"/>
                <a:gd name="T23" fmla="*/ 242 h 3572"/>
                <a:gd name="T24" fmla="*/ 1586 w 2198"/>
                <a:gd name="T25" fmla="*/ 143 h 3572"/>
                <a:gd name="T26" fmla="*/ 1368 w 2198"/>
                <a:gd name="T27" fmla="*/ 74 h 3572"/>
                <a:gd name="T28" fmla="*/ 1168 w 2198"/>
                <a:gd name="T29" fmla="*/ 17 h 3572"/>
                <a:gd name="T30" fmla="*/ 1044 w 2198"/>
                <a:gd name="T31" fmla="*/ 3 h 3572"/>
                <a:gd name="T32" fmla="*/ 832 w 2198"/>
                <a:gd name="T33" fmla="*/ 82 h 3572"/>
                <a:gd name="T34" fmla="*/ 627 w 2198"/>
                <a:gd name="T35" fmla="*/ 240 h 3572"/>
                <a:gd name="T36" fmla="*/ 409 w 2198"/>
                <a:gd name="T37" fmla="*/ 511 h 3572"/>
                <a:gd name="T38" fmla="*/ 291 w 2198"/>
                <a:gd name="T39" fmla="*/ 770 h 3572"/>
                <a:gd name="T40" fmla="*/ 186 w 2198"/>
                <a:gd name="T41" fmla="*/ 1184 h 3572"/>
                <a:gd name="T42" fmla="*/ 51 w 2198"/>
                <a:gd name="T43" fmla="*/ 1501 h 3572"/>
                <a:gd name="T44" fmla="*/ 17 w 2198"/>
                <a:gd name="T45" fmla="*/ 1694 h 3572"/>
                <a:gd name="T46" fmla="*/ 56 w 2198"/>
                <a:gd name="T47" fmla="*/ 1949 h 3572"/>
                <a:gd name="T48" fmla="*/ 24 w 2198"/>
                <a:gd name="T49" fmla="*/ 2131 h 3572"/>
                <a:gd name="T50" fmla="*/ 137 w 2198"/>
                <a:gd name="T51" fmla="*/ 2230 h 3572"/>
                <a:gd name="T52" fmla="*/ 137 w 2198"/>
                <a:gd name="T53" fmla="*/ 2376 h 3572"/>
                <a:gd name="T54" fmla="*/ 127 w 2198"/>
                <a:gd name="T55" fmla="*/ 2619 h 3572"/>
                <a:gd name="T56" fmla="*/ 216 w 2198"/>
                <a:gd name="T57" fmla="*/ 2802 h 3572"/>
                <a:gd name="T58" fmla="*/ 237 w 2198"/>
                <a:gd name="T59" fmla="*/ 2946 h 3572"/>
                <a:gd name="T60" fmla="*/ 230 w 2198"/>
                <a:gd name="T61" fmla="*/ 3159 h 3572"/>
                <a:gd name="T62" fmla="*/ 271 w 2198"/>
                <a:gd name="T63" fmla="*/ 3242 h 3572"/>
                <a:gd name="T64" fmla="*/ 440 w 2198"/>
                <a:gd name="T65" fmla="*/ 3343 h 3572"/>
                <a:gd name="T66" fmla="*/ 532 w 2198"/>
                <a:gd name="T67" fmla="*/ 3327 h 3572"/>
                <a:gd name="T68" fmla="*/ 489 w 2198"/>
                <a:gd name="T69" fmla="*/ 3044 h 3572"/>
                <a:gd name="T70" fmla="*/ 528 w 2198"/>
                <a:gd name="T71" fmla="*/ 2912 h 3572"/>
                <a:gd name="T72" fmla="*/ 587 w 2198"/>
                <a:gd name="T73" fmla="*/ 2905 h 3572"/>
                <a:gd name="T74" fmla="*/ 605 w 2198"/>
                <a:gd name="T75" fmla="*/ 3238 h 3572"/>
                <a:gd name="T76" fmla="*/ 663 w 2198"/>
                <a:gd name="T77" fmla="*/ 3374 h 3572"/>
                <a:gd name="T78" fmla="*/ 704 w 2198"/>
                <a:gd name="T79" fmla="*/ 3354 h 3572"/>
                <a:gd name="T80" fmla="*/ 700 w 2198"/>
                <a:gd name="T81" fmla="*/ 3084 h 3572"/>
                <a:gd name="T82" fmla="*/ 755 w 2198"/>
                <a:gd name="T83" fmla="*/ 2967 h 3572"/>
                <a:gd name="T84" fmla="*/ 857 w 2198"/>
                <a:gd name="T85" fmla="*/ 3044 h 3572"/>
                <a:gd name="T86" fmla="*/ 892 w 2198"/>
                <a:gd name="T87" fmla="*/ 3216 h 3572"/>
                <a:gd name="T88" fmla="*/ 845 w 2198"/>
                <a:gd name="T89" fmla="*/ 3544 h 3572"/>
                <a:gd name="T90" fmla="*/ 927 w 2198"/>
                <a:gd name="T91" fmla="*/ 3372 h 3572"/>
                <a:gd name="T92" fmla="*/ 1004 w 2198"/>
                <a:gd name="T93" fmla="*/ 3190 h 3572"/>
                <a:gd name="T94" fmla="*/ 1026 w 2198"/>
                <a:gd name="T95" fmla="*/ 3350 h 3572"/>
                <a:gd name="T96" fmla="*/ 1142 w 2198"/>
                <a:gd name="T97" fmla="*/ 3262 h 3572"/>
                <a:gd name="T98" fmla="*/ 1202 w 2198"/>
                <a:gd name="T99" fmla="*/ 3099 h 3572"/>
                <a:gd name="T100" fmla="*/ 1245 w 2198"/>
                <a:gd name="T101" fmla="*/ 3265 h 3572"/>
                <a:gd name="T102" fmla="*/ 1293 w 2198"/>
                <a:gd name="T103" fmla="*/ 3361 h 3572"/>
                <a:gd name="T104" fmla="*/ 1469 w 2198"/>
                <a:gd name="T105" fmla="*/ 3508 h 3572"/>
                <a:gd name="T106" fmla="*/ 1540 w 2198"/>
                <a:gd name="T107" fmla="*/ 3225 h 3572"/>
                <a:gd name="T108" fmla="*/ 1589 w 2198"/>
                <a:gd name="T109" fmla="*/ 3215 h 3572"/>
                <a:gd name="T110" fmla="*/ 1904 w 2198"/>
                <a:gd name="T111" fmla="*/ 3243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98" h="3572">
                  <a:moveTo>
                    <a:pt x="2106" y="3343"/>
                  </a:moveTo>
                  <a:lnTo>
                    <a:pt x="2106" y="3343"/>
                  </a:lnTo>
                  <a:lnTo>
                    <a:pt x="2091" y="3326"/>
                  </a:lnTo>
                  <a:lnTo>
                    <a:pt x="2078" y="3308"/>
                  </a:lnTo>
                  <a:lnTo>
                    <a:pt x="2065" y="3291"/>
                  </a:lnTo>
                  <a:lnTo>
                    <a:pt x="2054" y="3273"/>
                  </a:lnTo>
                  <a:lnTo>
                    <a:pt x="2042" y="3256"/>
                  </a:lnTo>
                  <a:lnTo>
                    <a:pt x="2031" y="3237"/>
                  </a:lnTo>
                  <a:lnTo>
                    <a:pt x="2022" y="3220"/>
                  </a:lnTo>
                  <a:lnTo>
                    <a:pt x="2014" y="3201"/>
                  </a:lnTo>
                  <a:lnTo>
                    <a:pt x="2007" y="3182"/>
                  </a:lnTo>
                  <a:lnTo>
                    <a:pt x="2000" y="3164"/>
                  </a:lnTo>
                  <a:lnTo>
                    <a:pt x="1993" y="3145"/>
                  </a:lnTo>
                  <a:lnTo>
                    <a:pt x="1988" y="3125"/>
                  </a:lnTo>
                  <a:lnTo>
                    <a:pt x="1979" y="3086"/>
                  </a:lnTo>
                  <a:lnTo>
                    <a:pt x="1972" y="3048"/>
                  </a:lnTo>
                  <a:lnTo>
                    <a:pt x="1968" y="3009"/>
                  </a:lnTo>
                  <a:lnTo>
                    <a:pt x="1967" y="2971"/>
                  </a:lnTo>
                  <a:lnTo>
                    <a:pt x="1967" y="2932"/>
                  </a:lnTo>
                  <a:lnTo>
                    <a:pt x="1970" y="2892"/>
                  </a:lnTo>
                  <a:lnTo>
                    <a:pt x="1973" y="2854"/>
                  </a:lnTo>
                  <a:lnTo>
                    <a:pt x="1979" y="2816"/>
                  </a:lnTo>
                  <a:lnTo>
                    <a:pt x="1986" y="2779"/>
                  </a:lnTo>
                  <a:lnTo>
                    <a:pt x="1994" y="2742"/>
                  </a:lnTo>
                  <a:lnTo>
                    <a:pt x="2003" y="2704"/>
                  </a:lnTo>
                  <a:lnTo>
                    <a:pt x="2014" y="2669"/>
                  </a:lnTo>
                  <a:lnTo>
                    <a:pt x="2024" y="2634"/>
                  </a:lnTo>
                  <a:lnTo>
                    <a:pt x="2036" y="2600"/>
                  </a:lnTo>
                  <a:lnTo>
                    <a:pt x="2059" y="2536"/>
                  </a:lnTo>
                  <a:lnTo>
                    <a:pt x="2083" y="2476"/>
                  </a:lnTo>
                  <a:lnTo>
                    <a:pt x="2124" y="2377"/>
                  </a:lnTo>
                  <a:lnTo>
                    <a:pt x="2138" y="2339"/>
                  </a:lnTo>
                  <a:lnTo>
                    <a:pt x="2143" y="2323"/>
                  </a:lnTo>
                  <a:lnTo>
                    <a:pt x="2147" y="2309"/>
                  </a:lnTo>
                  <a:lnTo>
                    <a:pt x="2147" y="2309"/>
                  </a:lnTo>
                  <a:lnTo>
                    <a:pt x="2162" y="2239"/>
                  </a:lnTo>
                  <a:lnTo>
                    <a:pt x="2177" y="2170"/>
                  </a:lnTo>
                  <a:lnTo>
                    <a:pt x="2183" y="2135"/>
                  </a:lnTo>
                  <a:lnTo>
                    <a:pt x="2189" y="2101"/>
                  </a:lnTo>
                  <a:lnTo>
                    <a:pt x="2194" y="2067"/>
                  </a:lnTo>
                  <a:lnTo>
                    <a:pt x="2197" y="2034"/>
                  </a:lnTo>
                  <a:lnTo>
                    <a:pt x="2198" y="2000"/>
                  </a:lnTo>
                  <a:lnTo>
                    <a:pt x="2198" y="1966"/>
                  </a:lnTo>
                  <a:lnTo>
                    <a:pt x="2197" y="1933"/>
                  </a:lnTo>
                  <a:lnTo>
                    <a:pt x="2192" y="1899"/>
                  </a:lnTo>
                  <a:lnTo>
                    <a:pt x="2187" y="1866"/>
                  </a:lnTo>
                  <a:lnTo>
                    <a:pt x="2178" y="1835"/>
                  </a:lnTo>
                  <a:lnTo>
                    <a:pt x="2168" y="1802"/>
                  </a:lnTo>
                  <a:lnTo>
                    <a:pt x="2161" y="1787"/>
                  </a:lnTo>
                  <a:lnTo>
                    <a:pt x="2154" y="1771"/>
                  </a:lnTo>
                  <a:lnTo>
                    <a:pt x="2154" y="1771"/>
                  </a:lnTo>
                  <a:lnTo>
                    <a:pt x="2139" y="1738"/>
                  </a:lnTo>
                  <a:lnTo>
                    <a:pt x="2121" y="1708"/>
                  </a:lnTo>
                  <a:lnTo>
                    <a:pt x="2104" y="1677"/>
                  </a:lnTo>
                  <a:lnTo>
                    <a:pt x="2086" y="1647"/>
                  </a:lnTo>
                  <a:lnTo>
                    <a:pt x="2048" y="1590"/>
                  </a:lnTo>
                  <a:lnTo>
                    <a:pt x="2009" y="1532"/>
                  </a:lnTo>
                  <a:lnTo>
                    <a:pt x="1989" y="1504"/>
                  </a:lnTo>
                  <a:lnTo>
                    <a:pt x="1972" y="1475"/>
                  </a:lnTo>
                  <a:lnTo>
                    <a:pt x="1954" y="1446"/>
                  </a:lnTo>
                  <a:lnTo>
                    <a:pt x="1937" y="1415"/>
                  </a:lnTo>
                  <a:lnTo>
                    <a:pt x="1922" y="1384"/>
                  </a:lnTo>
                  <a:lnTo>
                    <a:pt x="1908" y="1352"/>
                  </a:lnTo>
                  <a:lnTo>
                    <a:pt x="1896" y="1318"/>
                  </a:lnTo>
                  <a:lnTo>
                    <a:pt x="1886" y="1283"/>
                  </a:lnTo>
                  <a:lnTo>
                    <a:pt x="1886" y="1283"/>
                  </a:lnTo>
                  <a:lnTo>
                    <a:pt x="1879" y="1254"/>
                  </a:lnTo>
                  <a:lnTo>
                    <a:pt x="1874" y="1225"/>
                  </a:lnTo>
                  <a:lnTo>
                    <a:pt x="1869" y="1197"/>
                  </a:lnTo>
                  <a:lnTo>
                    <a:pt x="1868" y="1168"/>
                  </a:lnTo>
                  <a:lnTo>
                    <a:pt x="1867" y="1140"/>
                  </a:lnTo>
                  <a:lnTo>
                    <a:pt x="1867" y="1110"/>
                  </a:lnTo>
                  <a:lnTo>
                    <a:pt x="1869" y="1053"/>
                  </a:lnTo>
                  <a:lnTo>
                    <a:pt x="1876" y="936"/>
                  </a:lnTo>
                  <a:lnTo>
                    <a:pt x="1879" y="878"/>
                  </a:lnTo>
                  <a:lnTo>
                    <a:pt x="1880" y="848"/>
                  </a:lnTo>
                  <a:lnTo>
                    <a:pt x="1879" y="817"/>
                  </a:lnTo>
                  <a:lnTo>
                    <a:pt x="1879" y="817"/>
                  </a:lnTo>
                  <a:lnTo>
                    <a:pt x="1876" y="783"/>
                  </a:lnTo>
                  <a:lnTo>
                    <a:pt x="1874" y="748"/>
                  </a:lnTo>
                  <a:lnTo>
                    <a:pt x="1869" y="713"/>
                  </a:lnTo>
                  <a:lnTo>
                    <a:pt x="1863" y="677"/>
                  </a:lnTo>
                  <a:lnTo>
                    <a:pt x="1858" y="640"/>
                  </a:lnTo>
                  <a:lnTo>
                    <a:pt x="1849" y="602"/>
                  </a:lnTo>
                  <a:lnTo>
                    <a:pt x="1840" y="565"/>
                  </a:lnTo>
                  <a:lnTo>
                    <a:pt x="1830" y="527"/>
                  </a:lnTo>
                  <a:lnTo>
                    <a:pt x="1818" y="491"/>
                  </a:lnTo>
                  <a:lnTo>
                    <a:pt x="1805" y="455"/>
                  </a:lnTo>
                  <a:lnTo>
                    <a:pt x="1791" y="419"/>
                  </a:lnTo>
                  <a:lnTo>
                    <a:pt x="1776" y="384"/>
                  </a:lnTo>
                  <a:lnTo>
                    <a:pt x="1760" y="351"/>
                  </a:lnTo>
                  <a:lnTo>
                    <a:pt x="1742" y="318"/>
                  </a:lnTo>
                  <a:lnTo>
                    <a:pt x="1722" y="288"/>
                  </a:lnTo>
                  <a:lnTo>
                    <a:pt x="1702" y="259"/>
                  </a:lnTo>
                  <a:lnTo>
                    <a:pt x="1702" y="259"/>
                  </a:lnTo>
                  <a:lnTo>
                    <a:pt x="1690" y="242"/>
                  </a:lnTo>
                  <a:lnTo>
                    <a:pt x="1677" y="226"/>
                  </a:lnTo>
                  <a:lnTo>
                    <a:pt x="1664" y="211"/>
                  </a:lnTo>
                  <a:lnTo>
                    <a:pt x="1651" y="197"/>
                  </a:lnTo>
                  <a:lnTo>
                    <a:pt x="1638" y="184"/>
                  </a:lnTo>
                  <a:lnTo>
                    <a:pt x="1625" y="172"/>
                  </a:lnTo>
                  <a:lnTo>
                    <a:pt x="1613" y="162"/>
                  </a:lnTo>
                  <a:lnTo>
                    <a:pt x="1600" y="151"/>
                  </a:lnTo>
                  <a:lnTo>
                    <a:pt x="1586" y="143"/>
                  </a:lnTo>
                  <a:lnTo>
                    <a:pt x="1573" y="135"/>
                  </a:lnTo>
                  <a:lnTo>
                    <a:pt x="1546" y="120"/>
                  </a:lnTo>
                  <a:lnTo>
                    <a:pt x="1518" y="108"/>
                  </a:lnTo>
                  <a:lnTo>
                    <a:pt x="1490" y="99"/>
                  </a:lnTo>
                  <a:lnTo>
                    <a:pt x="1461" y="90"/>
                  </a:lnTo>
                  <a:lnTo>
                    <a:pt x="1431" y="84"/>
                  </a:lnTo>
                  <a:lnTo>
                    <a:pt x="1400" y="79"/>
                  </a:lnTo>
                  <a:lnTo>
                    <a:pt x="1368" y="74"/>
                  </a:lnTo>
                  <a:lnTo>
                    <a:pt x="1301" y="66"/>
                  </a:lnTo>
                  <a:lnTo>
                    <a:pt x="1266" y="60"/>
                  </a:lnTo>
                  <a:lnTo>
                    <a:pt x="1230" y="54"/>
                  </a:lnTo>
                  <a:lnTo>
                    <a:pt x="1209" y="40"/>
                  </a:lnTo>
                  <a:lnTo>
                    <a:pt x="1209" y="40"/>
                  </a:lnTo>
                  <a:lnTo>
                    <a:pt x="1196" y="31"/>
                  </a:lnTo>
                  <a:lnTo>
                    <a:pt x="1182" y="23"/>
                  </a:lnTo>
                  <a:lnTo>
                    <a:pt x="1168" y="17"/>
                  </a:lnTo>
                  <a:lnTo>
                    <a:pt x="1154" y="11"/>
                  </a:lnTo>
                  <a:lnTo>
                    <a:pt x="1139" y="6"/>
                  </a:lnTo>
                  <a:lnTo>
                    <a:pt x="1124" y="4"/>
                  </a:lnTo>
                  <a:lnTo>
                    <a:pt x="1109" y="2"/>
                  </a:lnTo>
                  <a:lnTo>
                    <a:pt x="1092" y="0"/>
                  </a:lnTo>
                  <a:lnTo>
                    <a:pt x="1077" y="0"/>
                  </a:lnTo>
                  <a:lnTo>
                    <a:pt x="1061" y="0"/>
                  </a:lnTo>
                  <a:lnTo>
                    <a:pt x="1044" y="3"/>
                  </a:lnTo>
                  <a:lnTo>
                    <a:pt x="1028" y="5"/>
                  </a:lnTo>
                  <a:lnTo>
                    <a:pt x="1011" y="9"/>
                  </a:lnTo>
                  <a:lnTo>
                    <a:pt x="994" y="12"/>
                  </a:lnTo>
                  <a:lnTo>
                    <a:pt x="960" y="23"/>
                  </a:lnTo>
                  <a:lnTo>
                    <a:pt x="928" y="35"/>
                  </a:lnTo>
                  <a:lnTo>
                    <a:pt x="895" y="49"/>
                  </a:lnTo>
                  <a:lnTo>
                    <a:pt x="864" y="65"/>
                  </a:lnTo>
                  <a:lnTo>
                    <a:pt x="832" y="82"/>
                  </a:lnTo>
                  <a:lnTo>
                    <a:pt x="803" y="100"/>
                  </a:lnTo>
                  <a:lnTo>
                    <a:pt x="776" y="117"/>
                  </a:lnTo>
                  <a:lnTo>
                    <a:pt x="752" y="136"/>
                  </a:lnTo>
                  <a:lnTo>
                    <a:pt x="728" y="153"/>
                  </a:lnTo>
                  <a:lnTo>
                    <a:pt x="728" y="153"/>
                  </a:lnTo>
                  <a:lnTo>
                    <a:pt x="693" y="181"/>
                  </a:lnTo>
                  <a:lnTo>
                    <a:pt x="659" y="211"/>
                  </a:lnTo>
                  <a:lnTo>
                    <a:pt x="627" y="240"/>
                  </a:lnTo>
                  <a:lnTo>
                    <a:pt x="595" y="271"/>
                  </a:lnTo>
                  <a:lnTo>
                    <a:pt x="565" y="303"/>
                  </a:lnTo>
                  <a:lnTo>
                    <a:pt x="536" y="336"/>
                  </a:lnTo>
                  <a:lnTo>
                    <a:pt x="508" y="368"/>
                  </a:lnTo>
                  <a:lnTo>
                    <a:pt x="481" y="403"/>
                  </a:lnTo>
                  <a:lnTo>
                    <a:pt x="455" y="439"/>
                  </a:lnTo>
                  <a:lnTo>
                    <a:pt x="431" y="475"/>
                  </a:lnTo>
                  <a:lnTo>
                    <a:pt x="409" y="511"/>
                  </a:lnTo>
                  <a:lnTo>
                    <a:pt x="386" y="550"/>
                  </a:lnTo>
                  <a:lnTo>
                    <a:pt x="367" y="588"/>
                  </a:lnTo>
                  <a:lnTo>
                    <a:pt x="347" y="629"/>
                  </a:lnTo>
                  <a:lnTo>
                    <a:pt x="329" y="670"/>
                  </a:lnTo>
                  <a:lnTo>
                    <a:pt x="313" y="711"/>
                  </a:lnTo>
                  <a:lnTo>
                    <a:pt x="313" y="711"/>
                  </a:lnTo>
                  <a:lnTo>
                    <a:pt x="301" y="740"/>
                  </a:lnTo>
                  <a:lnTo>
                    <a:pt x="291" y="770"/>
                  </a:lnTo>
                  <a:lnTo>
                    <a:pt x="281" y="800"/>
                  </a:lnTo>
                  <a:lnTo>
                    <a:pt x="272" y="829"/>
                  </a:lnTo>
                  <a:lnTo>
                    <a:pt x="256" y="888"/>
                  </a:lnTo>
                  <a:lnTo>
                    <a:pt x="242" y="948"/>
                  </a:lnTo>
                  <a:lnTo>
                    <a:pt x="215" y="1067"/>
                  </a:lnTo>
                  <a:lnTo>
                    <a:pt x="201" y="1126"/>
                  </a:lnTo>
                  <a:lnTo>
                    <a:pt x="186" y="1184"/>
                  </a:lnTo>
                  <a:lnTo>
                    <a:pt x="186" y="1184"/>
                  </a:lnTo>
                  <a:lnTo>
                    <a:pt x="175" y="1216"/>
                  </a:lnTo>
                  <a:lnTo>
                    <a:pt x="164" y="1246"/>
                  </a:lnTo>
                  <a:lnTo>
                    <a:pt x="151" y="1278"/>
                  </a:lnTo>
                  <a:lnTo>
                    <a:pt x="137" y="1309"/>
                  </a:lnTo>
                  <a:lnTo>
                    <a:pt x="106" y="1372"/>
                  </a:lnTo>
                  <a:lnTo>
                    <a:pt x="77" y="1436"/>
                  </a:lnTo>
                  <a:lnTo>
                    <a:pt x="63" y="1468"/>
                  </a:lnTo>
                  <a:lnTo>
                    <a:pt x="51" y="1501"/>
                  </a:lnTo>
                  <a:lnTo>
                    <a:pt x="40" y="1532"/>
                  </a:lnTo>
                  <a:lnTo>
                    <a:pt x="30" y="1565"/>
                  </a:lnTo>
                  <a:lnTo>
                    <a:pt x="23" y="1598"/>
                  </a:lnTo>
                  <a:lnTo>
                    <a:pt x="18" y="1629"/>
                  </a:lnTo>
                  <a:lnTo>
                    <a:pt x="17" y="1646"/>
                  </a:lnTo>
                  <a:lnTo>
                    <a:pt x="16" y="1661"/>
                  </a:lnTo>
                  <a:lnTo>
                    <a:pt x="16" y="1677"/>
                  </a:lnTo>
                  <a:lnTo>
                    <a:pt x="17" y="1694"/>
                  </a:lnTo>
                  <a:lnTo>
                    <a:pt x="17" y="1694"/>
                  </a:lnTo>
                  <a:lnTo>
                    <a:pt x="20" y="1724"/>
                  </a:lnTo>
                  <a:lnTo>
                    <a:pt x="24" y="1753"/>
                  </a:lnTo>
                  <a:lnTo>
                    <a:pt x="34" y="1810"/>
                  </a:lnTo>
                  <a:lnTo>
                    <a:pt x="45" y="1866"/>
                  </a:lnTo>
                  <a:lnTo>
                    <a:pt x="49" y="1895"/>
                  </a:lnTo>
                  <a:lnTo>
                    <a:pt x="54" y="1921"/>
                  </a:lnTo>
                  <a:lnTo>
                    <a:pt x="56" y="1949"/>
                  </a:lnTo>
                  <a:lnTo>
                    <a:pt x="58" y="1976"/>
                  </a:lnTo>
                  <a:lnTo>
                    <a:pt x="56" y="2004"/>
                  </a:lnTo>
                  <a:lnTo>
                    <a:pt x="54" y="2032"/>
                  </a:lnTo>
                  <a:lnTo>
                    <a:pt x="49" y="2059"/>
                  </a:lnTo>
                  <a:lnTo>
                    <a:pt x="41" y="2088"/>
                  </a:lnTo>
                  <a:lnTo>
                    <a:pt x="37" y="2103"/>
                  </a:lnTo>
                  <a:lnTo>
                    <a:pt x="31" y="2117"/>
                  </a:lnTo>
                  <a:lnTo>
                    <a:pt x="24" y="2131"/>
                  </a:lnTo>
                  <a:lnTo>
                    <a:pt x="17" y="2146"/>
                  </a:lnTo>
                  <a:lnTo>
                    <a:pt x="0" y="2191"/>
                  </a:lnTo>
                  <a:lnTo>
                    <a:pt x="0" y="2191"/>
                  </a:lnTo>
                  <a:lnTo>
                    <a:pt x="31" y="2195"/>
                  </a:lnTo>
                  <a:lnTo>
                    <a:pt x="61" y="2201"/>
                  </a:lnTo>
                  <a:lnTo>
                    <a:pt x="91" y="2208"/>
                  </a:lnTo>
                  <a:lnTo>
                    <a:pt x="123" y="2218"/>
                  </a:lnTo>
                  <a:lnTo>
                    <a:pt x="137" y="2230"/>
                  </a:lnTo>
                  <a:lnTo>
                    <a:pt x="137" y="2230"/>
                  </a:lnTo>
                  <a:lnTo>
                    <a:pt x="140" y="2249"/>
                  </a:lnTo>
                  <a:lnTo>
                    <a:pt x="141" y="2267"/>
                  </a:lnTo>
                  <a:lnTo>
                    <a:pt x="143" y="2285"/>
                  </a:lnTo>
                  <a:lnTo>
                    <a:pt x="143" y="2303"/>
                  </a:lnTo>
                  <a:lnTo>
                    <a:pt x="143" y="2321"/>
                  </a:lnTo>
                  <a:lnTo>
                    <a:pt x="140" y="2340"/>
                  </a:lnTo>
                  <a:lnTo>
                    <a:pt x="137" y="2376"/>
                  </a:lnTo>
                  <a:lnTo>
                    <a:pt x="124" y="2450"/>
                  </a:lnTo>
                  <a:lnTo>
                    <a:pt x="119" y="2488"/>
                  </a:lnTo>
                  <a:lnTo>
                    <a:pt x="116" y="2527"/>
                  </a:lnTo>
                  <a:lnTo>
                    <a:pt x="116" y="2527"/>
                  </a:lnTo>
                  <a:lnTo>
                    <a:pt x="115" y="2551"/>
                  </a:lnTo>
                  <a:lnTo>
                    <a:pt x="117" y="2575"/>
                  </a:lnTo>
                  <a:lnTo>
                    <a:pt x="122" y="2597"/>
                  </a:lnTo>
                  <a:lnTo>
                    <a:pt x="127" y="2619"/>
                  </a:lnTo>
                  <a:lnTo>
                    <a:pt x="136" y="2640"/>
                  </a:lnTo>
                  <a:lnTo>
                    <a:pt x="145" y="2660"/>
                  </a:lnTo>
                  <a:lnTo>
                    <a:pt x="154" y="2680"/>
                  </a:lnTo>
                  <a:lnTo>
                    <a:pt x="165" y="2700"/>
                  </a:lnTo>
                  <a:lnTo>
                    <a:pt x="186" y="2739"/>
                  </a:lnTo>
                  <a:lnTo>
                    <a:pt x="196" y="2760"/>
                  </a:lnTo>
                  <a:lnTo>
                    <a:pt x="207" y="2781"/>
                  </a:lnTo>
                  <a:lnTo>
                    <a:pt x="216" y="2802"/>
                  </a:lnTo>
                  <a:lnTo>
                    <a:pt x="223" y="2825"/>
                  </a:lnTo>
                  <a:lnTo>
                    <a:pt x="230" y="2848"/>
                  </a:lnTo>
                  <a:lnTo>
                    <a:pt x="235" y="2873"/>
                  </a:lnTo>
                  <a:lnTo>
                    <a:pt x="235" y="2873"/>
                  </a:lnTo>
                  <a:lnTo>
                    <a:pt x="237" y="2890"/>
                  </a:lnTo>
                  <a:lnTo>
                    <a:pt x="238" y="2909"/>
                  </a:lnTo>
                  <a:lnTo>
                    <a:pt x="238" y="2927"/>
                  </a:lnTo>
                  <a:lnTo>
                    <a:pt x="237" y="2946"/>
                  </a:lnTo>
                  <a:lnTo>
                    <a:pt x="234" y="2985"/>
                  </a:lnTo>
                  <a:lnTo>
                    <a:pt x="230" y="3024"/>
                  </a:lnTo>
                  <a:lnTo>
                    <a:pt x="227" y="3064"/>
                  </a:lnTo>
                  <a:lnTo>
                    <a:pt x="225" y="3084"/>
                  </a:lnTo>
                  <a:lnTo>
                    <a:pt x="225" y="3104"/>
                  </a:lnTo>
                  <a:lnTo>
                    <a:pt x="225" y="3123"/>
                  </a:lnTo>
                  <a:lnTo>
                    <a:pt x="228" y="3141"/>
                  </a:lnTo>
                  <a:lnTo>
                    <a:pt x="230" y="3159"/>
                  </a:lnTo>
                  <a:lnTo>
                    <a:pt x="235" y="3176"/>
                  </a:lnTo>
                  <a:lnTo>
                    <a:pt x="235" y="3176"/>
                  </a:lnTo>
                  <a:lnTo>
                    <a:pt x="239" y="3189"/>
                  </a:lnTo>
                  <a:lnTo>
                    <a:pt x="244" y="3201"/>
                  </a:lnTo>
                  <a:lnTo>
                    <a:pt x="250" y="3211"/>
                  </a:lnTo>
                  <a:lnTo>
                    <a:pt x="256" y="3223"/>
                  </a:lnTo>
                  <a:lnTo>
                    <a:pt x="263" y="3232"/>
                  </a:lnTo>
                  <a:lnTo>
                    <a:pt x="271" y="3242"/>
                  </a:lnTo>
                  <a:lnTo>
                    <a:pt x="287" y="3261"/>
                  </a:lnTo>
                  <a:lnTo>
                    <a:pt x="305" y="3277"/>
                  </a:lnTo>
                  <a:lnTo>
                    <a:pt x="325" y="3291"/>
                  </a:lnTo>
                  <a:lnTo>
                    <a:pt x="346" y="3304"/>
                  </a:lnTo>
                  <a:lnTo>
                    <a:pt x="368" y="3315"/>
                  </a:lnTo>
                  <a:lnTo>
                    <a:pt x="391" y="3326"/>
                  </a:lnTo>
                  <a:lnTo>
                    <a:pt x="416" y="3335"/>
                  </a:lnTo>
                  <a:lnTo>
                    <a:pt x="440" y="3343"/>
                  </a:lnTo>
                  <a:lnTo>
                    <a:pt x="465" y="3350"/>
                  </a:lnTo>
                  <a:lnTo>
                    <a:pt x="512" y="3363"/>
                  </a:lnTo>
                  <a:lnTo>
                    <a:pt x="559" y="3375"/>
                  </a:lnTo>
                  <a:lnTo>
                    <a:pt x="559" y="3375"/>
                  </a:lnTo>
                  <a:lnTo>
                    <a:pt x="552" y="3365"/>
                  </a:lnTo>
                  <a:lnTo>
                    <a:pt x="545" y="3353"/>
                  </a:lnTo>
                  <a:lnTo>
                    <a:pt x="539" y="3340"/>
                  </a:lnTo>
                  <a:lnTo>
                    <a:pt x="532" y="3327"/>
                  </a:lnTo>
                  <a:lnTo>
                    <a:pt x="521" y="3296"/>
                  </a:lnTo>
                  <a:lnTo>
                    <a:pt x="510" y="3262"/>
                  </a:lnTo>
                  <a:lnTo>
                    <a:pt x="502" y="3224"/>
                  </a:lnTo>
                  <a:lnTo>
                    <a:pt x="495" y="3185"/>
                  </a:lnTo>
                  <a:lnTo>
                    <a:pt x="490" y="3145"/>
                  </a:lnTo>
                  <a:lnTo>
                    <a:pt x="488" y="3104"/>
                  </a:lnTo>
                  <a:lnTo>
                    <a:pt x="488" y="3064"/>
                  </a:lnTo>
                  <a:lnTo>
                    <a:pt x="489" y="3044"/>
                  </a:lnTo>
                  <a:lnTo>
                    <a:pt x="491" y="3026"/>
                  </a:lnTo>
                  <a:lnTo>
                    <a:pt x="494" y="3007"/>
                  </a:lnTo>
                  <a:lnTo>
                    <a:pt x="497" y="2989"/>
                  </a:lnTo>
                  <a:lnTo>
                    <a:pt x="502" y="2972"/>
                  </a:lnTo>
                  <a:lnTo>
                    <a:pt x="507" y="2956"/>
                  </a:lnTo>
                  <a:lnTo>
                    <a:pt x="512" y="2940"/>
                  </a:lnTo>
                  <a:lnTo>
                    <a:pt x="519" y="2925"/>
                  </a:lnTo>
                  <a:lnTo>
                    <a:pt x="528" y="2912"/>
                  </a:lnTo>
                  <a:lnTo>
                    <a:pt x="536" y="2899"/>
                  </a:lnTo>
                  <a:lnTo>
                    <a:pt x="546" y="2889"/>
                  </a:lnTo>
                  <a:lnTo>
                    <a:pt x="557" y="2880"/>
                  </a:lnTo>
                  <a:lnTo>
                    <a:pt x="568" y="2873"/>
                  </a:lnTo>
                  <a:lnTo>
                    <a:pt x="581" y="2866"/>
                  </a:lnTo>
                  <a:lnTo>
                    <a:pt x="581" y="2866"/>
                  </a:lnTo>
                  <a:lnTo>
                    <a:pt x="585" y="2885"/>
                  </a:lnTo>
                  <a:lnTo>
                    <a:pt x="587" y="2905"/>
                  </a:lnTo>
                  <a:lnTo>
                    <a:pt x="591" y="2944"/>
                  </a:lnTo>
                  <a:lnTo>
                    <a:pt x="593" y="2982"/>
                  </a:lnTo>
                  <a:lnTo>
                    <a:pt x="594" y="3021"/>
                  </a:lnTo>
                  <a:lnTo>
                    <a:pt x="594" y="3096"/>
                  </a:lnTo>
                  <a:lnTo>
                    <a:pt x="594" y="3132"/>
                  </a:lnTo>
                  <a:lnTo>
                    <a:pt x="595" y="3168"/>
                  </a:lnTo>
                  <a:lnTo>
                    <a:pt x="599" y="3203"/>
                  </a:lnTo>
                  <a:lnTo>
                    <a:pt x="605" y="3238"/>
                  </a:lnTo>
                  <a:lnTo>
                    <a:pt x="608" y="3256"/>
                  </a:lnTo>
                  <a:lnTo>
                    <a:pt x="613" y="3273"/>
                  </a:lnTo>
                  <a:lnTo>
                    <a:pt x="619" y="3290"/>
                  </a:lnTo>
                  <a:lnTo>
                    <a:pt x="626" y="3307"/>
                  </a:lnTo>
                  <a:lnTo>
                    <a:pt x="633" y="3324"/>
                  </a:lnTo>
                  <a:lnTo>
                    <a:pt x="642" y="3340"/>
                  </a:lnTo>
                  <a:lnTo>
                    <a:pt x="651" y="3357"/>
                  </a:lnTo>
                  <a:lnTo>
                    <a:pt x="663" y="3374"/>
                  </a:lnTo>
                  <a:lnTo>
                    <a:pt x="676" y="3390"/>
                  </a:lnTo>
                  <a:lnTo>
                    <a:pt x="690" y="3407"/>
                  </a:lnTo>
                  <a:lnTo>
                    <a:pt x="705" y="3422"/>
                  </a:lnTo>
                  <a:lnTo>
                    <a:pt x="721" y="3438"/>
                  </a:lnTo>
                  <a:lnTo>
                    <a:pt x="721" y="3438"/>
                  </a:lnTo>
                  <a:lnTo>
                    <a:pt x="715" y="3412"/>
                  </a:lnTo>
                  <a:lnTo>
                    <a:pt x="710" y="3384"/>
                  </a:lnTo>
                  <a:lnTo>
                    <a:pt x="704" y="3354"/>
                  </a:lnTo>
                  <a:lnTo>
                    <a:pt x="699" y="3322"/>
                  </a:lnTo>
                  <a:lnTo>
                    <a:pt x="694" y="3289"/>
                  </a:lnTo>
                  <a:lnTo>
                    <a:pt x="692" y="3255"/>
                  </a:lnTo>
                  <a:lnTo>
                    <a:pt x="690" y="3220"/>
                  </a:lnTo>
                  <a:lnTo>
                    <a:pt x="690" y="3185"/>
                  </a:lnTo>
                  <a:lnTo>
                    <a:pt x="692" y="3151"/>
                  </a:lnTo>
                  <a:lnTo>
                    <a:pt x="694" y="3117"/>
                  </a:lnTo>
                  <a:lnTo>
                    <a:pt x="700" y="3084"/>
                  </a:lnTo>
                  <a:lnTo>
                    <a:pt x="708" y="3054"/>
                  </a:lnTo>
                  <a:lnTo>
                    <a:pt x="713" y="3040"/>
                  </a:lnTo>
                  <a:lnTo>
                    <a:pt x="718" y="3026"/>
                  </a:lnTo>
                  <a:lnTo>
                    <a:pt x="724" y="3012"/>
                  </a:lnTo>
                  <a:lnTo>
                    <a:pt x="731" y="3000"/>
                  </a:lnTo>
                  <a:lnTo>
                    <a:pt x="738" y="2988"/>
                  </a:lnTo>
                  <a:lnTo>
                    <a:pt x="746" y="2977"/>
                  </a:lnTo>
                  <a:lnTo>
                    <a:pt x="755" y="2967"/>
                  </a:lnTo>
                  <a:lnTo>
                    <a:pt x="764" y="2958"/>
                  </a:lnTo>
                  <a:lnTo>
                    <a:pt x="806" y="2986"/>
                  </a:lnTo>
                  <a:lnTo>
                    <a:pt x="806" y="2986"/>
                  </a:lnTo>
                  <a:lnTo>
                    <a:pt x="818" y="2995"/>
                  </a:lnTo>
                  <a:lnTo>
                    <a:pt x="830" y="3005"/>
                  </a:lnTo>
                  <a:lnTo>
                    <a:pt x="839" y="3016"/>
                  </a:lnTo>
                  <a:lnTo>
                    <a:pt x="848" y="3030"/>
                  </a:lnTo>
                  <a:lnTo>
                    <a:pt x="857" y="3044"/>
                  </a:lnTo>
                  <a:lnTo>
                    <a:pt x="864" y="3060"/>
                  </a:lnTo>
                  <a:lnTo>
                    <a:pt x="869" y="3077"/>
                  </a:lnTo>
                  <a:lnTo>
                    <a:pt x="875" y="3095"/>
                  </a:lnTo>
                  <a:lnTo>
                    <a:pt x="880" y="3113"/>
                  </a:lnTo>
                  <a:lnTo>
                    <a:pt x="883" y="3132"/>
                  </a:lnTo>
                  <a:lnTo>
                    <a:pt x="887" y="3153"/>
                  </a:lnTo>
                  <a:lnTo>
                    <a:pt x="889" y="3173"/>
                  </a:lnTo>
                  <a:lnTo>
                    <a:pt x="892" y="3216"/>
                  </a:lnTo>
                  <a:lnTo>
                    <a:pt x="892" y="3261"/>
                  </a:lnTo>
                  <a:lnTo>
                    <a:pt x="890" y="3305"/>
                  </a:lnTo>
                  <a:lnTo>
                    <a:pt x="886" y="3350"/>
                  </a:lnTo>
                  <a:lnTo>
                    <a:pt x="880" y="3394"/>
                  </a:lnTo>
                  <a:lnTo>
                    <a:pt x="873" y="3436"/>
                  </a:lnTo>
                  <a:lnTo>
                    <a:pt x="865" y="3476"/>
                  </a:lnTo>
                  <a:lnTo>
                    <a:pt x="855" y="3512"/>
                  </a:lnTo>
                  <a:lnTo>
                    <a:pt x="845" y="3544"/>
                  </a:lnTo>
                  <a:lnTo>
                    <a:pt x="834" y="3572"/>
                  </a:lnTo>
                  <a:lnTo>
                    <a:pt x="834" y="3572"/>
                  </a:lnTo>
                  <a:lnTo>
                    <a:pt x="857" y="3532"/>
                  </a:lnTo>
                  <a:lnTo>
                    <a:pt x="878" y="3488"/>
                  </a:lnTo>
                  <a:lnTo>
                    <a:pt x="900" y="3443"/>
                  </a:lnTo>
                  <a:lnTo>
                    <a:pt x="909" y="3419"/>
                  </a:lnTo>
                  <a:lnTo>
                    <a:pt x="918" y="3396"/>
                  </a:lnTo>
                  <a:lnTo>
                    <a:pt x="927" y="3372"/>
                  </a:lnTo>
                  <a:lnTo>
                    <a:pt x="935" y="3347"/>
                  </a:lnTo>
                  <a:lnTo>
                    <a:pt x="942" y="3322"/>
                  </a:lnTo>
                  <a:lnTo>
                    <a:pt x="946" y="3298"/>
                  </a:lnTo>
                  <a:lnTo>
                    <a:pt x="951" y="3273"/>
                  </a:lnTo>
                  <a:lnTo>
                    <a:pt x="953" y="3248"/>
                  </a:lnTo>
                  <a:lnTo>
                    <a:pt x="955" y="3223"/>
                  </a:lnTo>
                  <a:lnTo>
                    <a:pt x="955" y="3197"/>
                  </a:lnTo>
                  <a:lnTo>
                    <a:pt x="1004" y="3190"/>
                  </a:lnTo>
                  <a:lnTo>
                    <a:pt x="1004" y="3190"/>
                  </a:lnTo>
                  <a:lnTo>
                    <a:pt x="1008" y="3206"/>
                  </a:lnTo>
                  <a:lnTo>
                    <a:pt x="1013" y="3221"/>
                  </a:lnTo>
                  <a:lnTo>
                    <a:pt x="1016" y="3236"/>
                  </a:lnTo>
                  <a:lnTo>
                    <a:pt x="1019" y="3252"/>
                  </a:lnTo>
                  <a:lnTo>
                    <a:pt x="1023" y="3285"/>
                  </a:lnTo>
                  <a:lnTo>
                    <a:pt x="1025" y="3318"/>
                  </a:lnTo>
                  <a:lnTo>
                    <a:pt x="1026" y="3350"/>
                  </a:lnTo>
                  <a:lnTo>
                    <a:pt x="1026" y="3383"/>
                  </a:lnTo>
                  <a:lnTo>
                    <a:pt x="1025" y="3445"/>
                  </a:lnTo>
                  <a:lnTo>
                    <a:pt x="1025" y="3445"/>
                  </a:lnTo>
                  <a:lnTo>
                    <a:pt x="1055" y="3403"/>
                  </a:lnTo>
                  <a:lnTo>
                    <a:pt x="1083" y="3363"/>
                  </a:lnTo>
                  <a:lnTo>
                    <a:pt x="1109" y="3324"/>
                  </a:lnTo>
                  <a:lnTo>
                    <a:pt x="1132" y="3283"/>
                  </a:lnTo>
                  <a:lnTo>
                    <a:pt x="1142" y="3262"/>
                  </a:lnTo>
                  <a:lnTo>
                    <a:pt x="1153" y="3241"/>
                  </a:lnTo>
                  <a:lnTo>
                    <a:pt x="1162" y="3220"/>
                  </a:lnTo>
                  <a:lnTo>
                    <a:pt x="1170" y="3196"/>
                  </a:lnTo>
                  <a:lnTo>
                    <a:pt x="1180" y="3174"/>
                  </a:lnTo>
                  <a:lnTo>
                    <a:pt x="1187" y="3149"/>
                  </a:lnTo>
                  <a:lnTo>
                    <a:pt x="1195" y="3125"/>
                  </a:lnTo>
                  <a:lnTo>
                    <a:pt x="1202" y="3099"/>
                  </a:lnTo>
                  <a:lnTo>
                    <a:pt x="1202" y="3099"/>
                  </a:lnTo>
                  <a:lnTo>
                    <a:pt x="1208" y="3110"/>
                  </a:lnTo>
                  <a:lnTo>
                    <a:pt x="1212" y="3121"/>
                  </a:lnTo>
                  <a:lnTo>
                    <a:pt x="1217" y="3134"/>
                  </a:lnTo>
                  <a:lnTo>
                    <a:pt x="1222" y="3148"/>
                  </a:lnTo>
                  <a:lnTo>
                    <a:pt x="1228" y="3176"/>
                  </a:lnTo>
                  <a:lnTo>
                    <a:pt x="1233" y="3206"/>
                  </a:lnTo>
                  <a:lnTo>
                    <a:pt x="1238" y="3236"/>
                  </a:lnTo>
                  <a:lnTo>
                    <a:pt x="1245" y="3265"/>
                  </a:lnTo>
                  <a:lnTo>
                    <a:pt x="1249" y="3279"/>
                  </a:lnTo>
                  <a:lnTo>
                    <a:pt x="1253" y="3293"/>
                  </a:lnTo>
                  <a:lnTo>
                    <a:pt x="1259" y="3306"/>
                  </a:lnTo>
                  <a:lnTo>
                    <a:pt x="1265" y="3318"/>
                  </a:lnTo>
                  <a:lnTo>
                    <a:pt x="1265" y="3318"/>
                  </a:lnTo>
                  <a:lnTo>
                    <a:pt x="1273" y="3333"/>
                  </a:lnTo>
                  <a:lnTo>
                    <a:pt x="1282" y="3347"/>
                  </a:lnTo>
                  <a:lnTo>
                    <a:pt x="1293" y="3361"/>
                  </a:lnTo>
                  <a:lnTo>
                    <a:pt x="1303" y="3375"/>
                  </a:lnTo>
                  <a:lnTo>
                    <a:pt x="1328" y="3402"/>
                  </a:lnTo>
                  <a:lnTo>
                    <a:pt x="1354" y="3426"/>
                  </a:lnTo>
                  <a:lnTo>
                    <a:pt x="1382" y="3450"/>
                  </a:lnTo>
                  <a:lnTo>
                    <a:pt x="1411" y="3472"/>
                  </a:lnTo>
                  <a:lnTo>
                    <a:pt x="1440" y="3492"/>
                  </a:lnTo>
                  <a:lnTo>
                    <a:pt x="1469" y="3508"/>
                  </a:lnTo>
                  <a:lnTo>
                    <a:pt x="1469" y="3508"/>
                  </a:lnTo>
                  <a:lnTo>
                    <a:pt x="1471" y="3498"/>
                  </a:lnTo>
                  <a:lnTo>
                    <a:pt x="1475" y="3484"/>
                  </a:lnTo>
                  <a:lnTo>
                    <a:pt x="1485" y="3446"/>
                  </a:lnTo>
                  <a:lnTo>
                    <a:pt x="1512" y="3355"/>
                  </a:lnTo>
                  <a:lnTo>
                    <a:pt x="1525" y="3307"/>
                  </a:lnTo>
                  <a:lnTo>
                    <a:pt x="1536" y="3263"/>
                  </a:lnTo>
                  <a:lnTo>
                    <a:pt x="1539" y="3243"/>
                  </a:lnTo>
                  <a:lnTo>
                    <a:pt x="1540" y="3225"/>
                  </a:lnTo>
                  <a:lnTo>
                    <a:pt x="1540" y="3211"/>
                  </a:lnTo>
                  <a:lnTo>
                    <a:pt x="1539" y="3201"/>
                  </a:lnTo>
                  <a:lnTo>
                    <a:pt x="1539" y="3201"/>
                  </a:lnTo>
                  <a:lnTo>
                    <a:pt x="1545" y="3204"/>
                  </a:lnTo>
                  <a:lnTo>
                    <a:pt x="1551" y="3207"/>
                  </a:lnTo>
                  <a:lnTo>
                    <a:pt x="1559" y="3210"/>
                  </a:lnTo>
                  <a:lnTo>
                    <a:pt x="1568" y="3213"/>
                  </a:lnTo>
                  <a:lnTo>
                    <a:pt x="1589" y="3215"/>
                  </a:lnTo>
                  <a:lnTo>
                    <a:pt x="1614" y="3217"/>
                  </a:lnTo>
                  <a:lnTo>
                    <a:pt x="1673" y="3218"/>
                  </a:lnTo>
                  <a:lnTo>
                    <a:pt x="1741" y="3221"/>
                  </a:lnTo>
                  <a:lnTo>
                    <a:pt x="1777" y="3223"/>
                  </a:lnTo>
                  <a:lnTo>
                    <a:pt x="1813" y="3227"/>
                  </a:lnTo>
                  <a:lnTo>
                    <a:pt x="1851" y="3231"/>
                  </a:lnTo>
                  <a:lnTo>
                    <a:pt x="1887" y="3238"/>
                  </a:lnTo>
                  <a:lnTo>
                    <a:pt x="1904" y="3243"/>
                  </a:lnTo>
                  <a:lnTo>
                    <a:pt x="1922" y="3249"/>
                  </a:lnTo>
                  <a:lnTo>
                    <a:pt x="1939" y="3255"/>
                  </a:lnTo>
                  <a:lnTo>
                    <a:pt x="1956" y="3262"/>
                  </a:lnTo>
                  <a:lnTo>
                    <a:pt x="1972" y="3269"/>
                  </a:lnTo>
                  <a:lnTo>
                    <a:pt x="1988" y="3277"/>
                  </a:lnTo>
                  <a:lnTo>
                    <a:pt x="2002" y="3287"/>
                  </a:lnTo>
                  <a:lnTo>
                    <a:pt x="2017" y="32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457D056-78D7-FC2B-B908-3DE3E7DF4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934"/>
              <a:ext cx="1" cy="2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0 h 5"/>
                <a:gd name="T4" fmla="*/ 2 w 2"/>
                <a:gd name="T5" fmla="*/ 5 h 5"/>
                <a:gd name="T6" fmla="*/ 0 w 2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lnTo>
                    <a:pt x="0" y="0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9FC3007-8A26-E366-A964-F72B00E61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934"/>
              <a:ext cx="1" cy="2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0 h 5"/>
                <a:gd name="T4" fmla="*/ 2 w 2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lnTo>
                    <a:pt x="0" y="0"/>
                  </a:lnTo>
                  <a:lnTo>
                    <a:pt x="2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46114359-152F-D14E-D46D-E9C61BD47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561"/>
              <a:ext cx="112" cy="255"/>
            </a:xfrm>
            <a:custGeom>
              <a:avLst/>
              <a:gdLst>
                <a:gd name="T0" fmla="*/ 224 w 224"/>
                <a:gd name="T1" fmla="*/ 499 h 510"/>
                <a:gd name="T2" fmla="*/ 224 w 224"/>
                <a:gd name="T3" fmla="*/ 499 h 510"/>
                <a:gd name="T4" fmla="*/ 207 w 224"/>
                <a:gd name="T5" fmla="*/ 444 h 510"/>
                <a:gd name="T6" fmla="*/ 207 w 224"/>
                <a:gd name="T7" fmla="*/ 444 h 510"/>
                <a:gd name="T8" fmla="*/ 186 w 224"/>
                <a:gd name="T9" fmla="*/ 363 h 510"/>
                <a:gd name="T10" fmla="*/ 162 w 224"/>
                <a:gd name="T11" fmla="*/ 260 h 510"/>
                <a:gd name="T12" fmla="*/ 149 w 224"/>
                <a:gd name="T13" fmla="*/ 202 h 510"/>
                <a:gd name="T14" fmla="*/ 136 w 224"/>
                <a:gd name="T15" fmla="*/ 140 h 510"/>
                <a:gd name="T16" fmla="*/ 124 w 224"/>
                <a:gd name="T17" fmla="*/ 76 h 510"/>
                <a:gd name="T18" fmla="*/ 114 w 224"/>
                <a:gd name="T19" fmla="*/ 9 h 510"/>
                <a:gd name="T20" fmla="*/ 89 w 224"/>
                <a:gd name="T21" fmla="*/ 1 h 510"/>
                <a:gd name="T22" fmla="*/ 89 w 224"/>
                <a:gd name="T23" fmla="*/ 1 h 510"/>
                <a:gd name="T24" fmla="*/ 82 w 224"/>
                <a:gd name="T25" fmla="*/ 0 h 510"/>
                <a:gd name="T26" fmla="*/ 75 w 224"/>
                <a:gd name="T27" fmla="*/ 0 h 510"/>
                <a:gd name="T28" fmla="*/ 70 w 224"/>
                <a:gd name="T29" fmla="*/ 0 h 510"/>
                <a:gd name="T30" fmla="*/ 63 w 224"/>
                <a:gd name="T31" fmla="*/ 2 h 510"/>
                <a:gd name="T32" fmla="*/ 57 w 224"/>
                <a:gd name="T33" fmla="*/ 3 h 510"/>
                <a:gd name="T34" fmla="*/ 52 w 224"/>
                <a:gd name="T35" fmla="*/ 7 h 510"/>
                <a:gd name="T36" fmla="*/ 46 w 224"/>
                <a:gd name="T37" fmla="*/ 10 h 510"/>
                <a:gd name="T38" fmla="*/ 42 w 224"/>
                <a:gd name="T39" fmla="*/ 14 h 510"/>
                <a:gd name="T40" fmla="*/ 32 w 224"/>
                <a:gd name="T41" fmla="*/ 24 h 510"/>
                <a:gd name="T42" fmla="*/ 24 w 224"/>
                <a:gd name="T43" fmla="*/ 37 h 510"/>
                <a:gd name="T44" fmla="*/ 17 w 224"/>
                <a:gd name="T45" fmla="*/ 52 h 510"/>
                <a:gd name="T46" fmla="*/ 11 w 224"/>
                <a:gd name="T47" fmla="*/ 69 h 510"/>
                <a:gd name="T48" fmla="*/ 7 w 224"/>
                <a:gd name="T49" fmla="*/ 87 h 510"/>
                <a:gd name="T50" fmla="*/ 3 w 224"/>
                <a:gd name="T51" fmla="*/ 107 h 510"/>
                <a:gd name="T52" fmla="*/ 1 w 224"/>
                <a:gd name="T53" fmla="*/ 128 h 510"/>
                <a:gd name="T54" fmla="*/ 0 w 224"/>
                <a:gd name="T55" fmla="*/ 152 h 510"/>
                <a:gd name="T56" fmla="*/ 0 w 224"/>
                <a:gd name="T57" fmla="*/ 175 h 510"/>
                <a:gd name="T58" fmla="*/ 1 w 224"/>
                <a:gd name="T59" fmla="*/ 198 h 510"/>
                <a:gd name="T60" fmla="*/ 2 w 224"/>
                <a:gd name="T61" fmla="*/ 223 h 510"/>
                <a:gd name="T62" fmla="*/ 5 w 224"/>
                <a:gd name="T63" fmla="*/ 249 h 510"/>
                <a:gd name="T64" fmla="*/ 9 w 224"/>
                <a:gd name="T65" fmla="*/ 273 h 510"/>
                <a:gd name="T66" fmla="*/ 15 w 224"/>
                <a:gd name="T67" fmla="*/ 298 h 510"/>
                <a:gd name="T68" fmla="*/ 21 w 224"/>
                <a:gd name="T69" fmla="*/ 322 h 510"/>
                <a:gd name="T70" fmla="*/ 28 w 224"/>
                <a:gd name="T71" fmla="*/ 347 h 510"/>
                <a:gd name="T72" fmla="*/ 36 w 224"/>
                <a:gd name="T73" fmla="*/ 369 h 510"/>
                <a:gd name="T74" fmla="*/ 45 w 224"/>
                <a:gd name="T75" fmla="*/ 391 h 510"/>
                <a:gd name="T76" fmla="*/ 54 w 224"/>
                <a:gd name="T77" fmla="*/ 412 h 510"/>
                <a:gd name="T78" fmla="*/ 66 w 224"/>
                <a:gd name="T79" fmla="*/ 432 h 510"/>
                <a:gd name="T80" fmla="*/ 78 w 224"/>
                <a:gd name="T81" fmla="*/ 450 h 510"/>
                <a:gd name="T82" fmla="*/ 91 w 224"/>
                <a:gd name="T83" fmla="*/ 465 h 510"/>
                <a:gd name="T84" fmla="*/ 105 w 224"/>
                <a:gd name="T85" fmla="*/ 479 h 510"/>
                <a:gd name="T86" fmla="*/ 120 w 224"/>
                <a:gd name="T87" fmla="*/ 491 h 510"/>
                <a:gd name="T88" fmla="*/ 136 w 224"/>
                <a:gd name="T89" fmla="*/ 500 h 510"/>
                <a:gd name="T90" fmla="*/ 144 w 224"/>
                <a:gd name="T91" fmla="*/ 503 h 510"/>
                <a:gd name="T92" fmla="*/ 152 w 224"/>
                <a:gd name="T93" fmla="*/ 506 h 510"/>
                <a:gd name="T94" fmla="*/ 161 w 224"/>
                <a:gd name="T95" fmla="*/ 508 h 510"/>
                <a:gd name="T96" fmla="*/ 170 w 224"/>
                <a:gd name="T97" fmla="*/ 509 h 510"/>
                <a:gd name="T98" fmla="*/ 179 w 224"/>
                <a:gd name="T99" fmla="*/ 510 h 510"/>
                <a:gd name="T100" fmla="*/ 189 w 224"/>
                <a:gd name="T101" fmla="*/ 509 h 510"/>
                <a:gd name="T102" fmla="*/ 224 w 224"/>
                <a:gd name="T103" fmla="*/ 499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4" h="510">
                  <a:moveTo>
                    <a:pt x="224" y="499"/>
                  </a:moveTo>
                  <a:lnTo>
                    <a:pt x="224" y="499"/>
                  </a:lnTo>
                  <a:lnTo>
                    <a:pt x="207" y="444"/>
                  </a:lnTo>
                  <a:lnTo>
                    <a:pt x="207" y="444"/>
                  </a:lnTo>
                  <a:lnTo>
                    <a:pt x="186" y="363"/>
                  </a:lnTo>
                  <a:lnTo>
                    <a:pt x="162" y="260"/>
                  </a:lnTo>
                  <a:lnTo>
                    <a:pt x="149" y="202"/>
                  </a:lnTo>
                  <a:lnTo>
                    <a:pt x="136" y="140"/>
                  </a:lnTo>
                  <a:lnTo>
                    <a:pt x="124" y="76"/>
                  </a:lnTo>
                  <a:lnTo>
                    <a:pt x="114" y="9"/>
                  </a:lnTo>
                  <a:lnTo>
                    <a:pt x="89" y="1"/>
                  </a:lnTo>
                  <a:lnTo>
                    <a:pt x="89" y="1"/>
                  </a:lnTo>
                  <a:lnTo>
                    <a:pt x="82" y="0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3" y="2"/>
                  </a:lnTo>
                  <a:lnTo>
                    <a:pt x="57" y="3"/>
                  </a:lnTo>
                  <a:lnTo>
                    <a:pt x="52" y="7"/>
                  </a:lnTo>
                  <a:lnTo>
                    <a:pt x="46" y="10"/>
                  </a:lnTo>
                  <a:lnTo>
                    <a:pt x="42" y="14"/>
                  </a:lnTo>
                  <a:lnTo>
                    <a:pt x="32" y="24"/>
                  </a:lnTo>
                  <a:lnTo>
                    <a:pt x="24" y="37"/>
                  </a:lnTo>
                  <a:lnTo>
                    <a:pt x="17" y="52"/>
                  </a:lnTo>
                  <a:lnTo>
                    <a:pt x="11" y="69"/>
                  </a:lnTo>
                  <a:lnTo>
                    <a:pt x="7" y="87"/>
                  </a:lnTo>
                  <a:lnTo>
                    <a:pt x="3" y="107"/>
                  </a:lnTo>
                  <a:lnTo>
                    <a:pt x="1" y="128"/>
                  </a:lnTo>
                  <a:lnTo>
                    <a:pt x="0" y="152"/>
                  </a:lnTo>
                  <a:lnTo>
                    <a:pt x="0" y="175"/>
                  </a:lnTo>
                  <a:lnTo>
                    <a:pt x="1" y="198"/>
                  </a:lnTo>
                  <a:lnTo>
                    <a:pt x="2" y="223"/>
                  </a:lnTo>
                  <a:lnTo>
                    <a:pt x="5" y="249"/>
                  </a:lnTo>
                  <a:lnTo>
                    <a:pt x="9" y="273"/>
                  </a:lnTo>
                  <a:lnTo>
                    <a:pt x="15" y="298"/>
                  </a:lnTo>
                  <a:lnTo>
                    <a:pt x="21" y="322"/>
                  </a:lnTo>
                  <a:lnTo>
                    <a:pt x="28" y="347"/>
                  </a:lnTo>
                  <a:lnTo>
                    <a:pt x="36" y="369"/>
                  </a:lnTo>
                  <a:lnTo>
                    <a:pt x="45" y="391"/>
                  </a:lnTo>
                  <a:lnTo>
                    <a:pt x="54" y="412"/>
                  </a:lnTo>
                  <a:lnTo>
                    <a:pt x="66" y="432"/>
                  </a:lnTo>
                  <a:lnTo>
                    <a:pt x="78" y="450"/>
                  </a:lnTo>
                  <a:lnTo>
                    <a:pt x="91" y="465"/>
                  </a:lnTo>
                  <a:lnTo>
                    <a:pt x="105" y="479"/>
                  </a:lnTo>
                  <a:lnTo>
                    <a:pt x="120" y="491"/>
                  </a:lnTo>
                  <a:lnTo>
                    <a:pt x="136" y="500"/>
                  </a:lnTo>
                  <a:lnTo>
                    <a:pt x="144" y="503"/>
                  </a:lnTo>
                  <a:lnTo>
                    <a:pt x="152" y="506"/>
                  </a:lnTo>
                  <a:lnTo>
                    <a:pt x="161" y="508"/>
                  </a:lnTo>
                  <a:lnTo>
                    <a:pt x="170" y="509"/>
                  </a:lnTo>
                  <a:lnTo>
                    <a:pt x="179" y="510"/>
                  </a:lnTo>
                  <a:lnTo>
                    <a:pt x="189" y="509"/>
                  </a:lnTo>
                  <a:lnTo>
                    <a:pt x="224" y="49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62A7135A-479F-E059-0474-2A59803A7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561"/>
              <a:ext cx="112" cy="255"/>
            </a:xfrm>
            <a:custGeom>
              <a:avLst/>
              <a:gdLst>
                <a:gd name="T0" fmla="*/ 224 w 224"/>
                <a:gd name="T1" fmla="*/ 499 h 510"/>
                <a:gd name="T2" fmla="*/ 224 w 224"/>
                <a:gd name="T3" fmla="*/ 499 h 510"/>
                <a:gd name="T4" fmla="*/ 207 w 224"/>
                <a:gd name="T5" fmla="*/ 444 h 510"/>
                <a:gd name="T6" fmla="*/ 207 w 224"/>
                <a:gd name="T7" fmla="*/ 444 h 510"/>
                <a:gd name="T8" fmla="*/ 186 w 224"/>
                <a:gd name="T9" fmla="*/ 363 h 510"/>
                <a:gd name="T10" fmla="*/ 162 w 224"/>
                <a:gd name="T11" fmla="*/ 260 h 510"/>
                <a:gd name="T12" fmla="*/ 149 w 224"/>
                <a:gd name="T13" fmla="*/ 202 h 510"/>
                <a:gd name="T14" fmla="*/ 136 w 224"/>
                <a:gd name="T15" fmla="*/ 140 h 510"/>
                <a:gd name="T16" fmla="*/ 124 w 224"/>
                <a:gd name="T17" fmla="*/ 76 h 510"/>
                <a:gd name="T18" fmla="*/ 114 w 224"/>
                <a:gd name="T19" fmla="*/ 9 h 510"/>
                <a:gd name="T20" fmla="*/ 89 w 224"/>
                <a:gd name="T21" fmla="*/ 1 h 510"/>
                <a:gd name="T22" fmla="*/ 89 w 224"/>
                <a:gd name="T23" fmla="*/ 1 h 510"/>
                <a:gd name="T24" fmla="*/ 82 w 224"/>
                <a:gd name="T25" fmla="*/ 0 h 510"/>
                <a:gd name="T26" fmla="*/ 75 w 224"/>
                <a:gd name="T27" fmla="*/ 0 h 510"/>
                <a:gd name="T28" fmla="*/ 70 w 224"/>
                <a:gd name="T29" fmla="*/ 0 h 510"/>
                <a:gd name="T30" fmla="*/ 63 w 224"/>
                <a:gd name="T31" fmla="*/ 2 h 510"/>
                <a:gd name="T32" fmla="*/ 57 w 224"/>
                <a:gd name="T33" fmla="*/ 3 h 510"/>
                <a:gd name="T34" fmla="*/ 52 w 224"/>
                <a:gd name="T35" fmla="*/ 7 h 510"/>
                <a:gd name="T36" fmla="*/ 46 w 224"/>
                <a:gd name="T37" fmla="*/ 10 h 510"/>
                <a:gd name="T38" fmla="*/ 42 w 224"/>
                <a:gd name="T39" fmla="*/ 14 h 510"/>
                <a:gd name="T40" fmla="*/ 32 w 224"/>
                <a:gd name="T41" fmla="*/ 24 h 510"/>
                <a:gd name="T42" fmla="*/ 24 w 224"/>
                <a:gd name="T43" fmla="*/ 37 h 510"/>
                <a:gd name="T44" fmla="*/ 17 w 224"/>
                <a:gd name="T45" fmla="*/ 52 h 510"/>
                <a:gd name="T46" fmla="*/ 11 w 224"/>
                <a:gd name="T47" fmla="*/ 69 h 510"/>
                <a:gd name="T48" fmla="*/ 7 w 224"/>
                <a:gd name="T49" fmla="*/ 87 h 510"/>
                <a:gd name="T50" fmla="*/ 3 w 224"/>
                <a:gd name="T51" fmla="*/ 107 h 510"/>
                <a:gd name="T52" fmla="*/ 1 w 224"/>
                <a:gd name="T53" fmla="*/ 128 h 510"/>
                <a:gd name="T54" fmla="*/ 0 w 224"/>
                <a:gd name="T55" fmla="*/ 152 h 510"/>
                <a:gd name="T56" fmla="*/ 0 w 224"/>
                <a:gd name="T57" fmla="*/ 175 h 510"/>
                <a:gd name="T58" fmla="*/ 1 w 224"/>
                <a:gd name="T59" fmla="*/ 198 h 510"/>
                <a:gd name="T60" fmla="*/ 2 w 224"/>
                <a:gd name="T61" fmla="*/ 223 h 510"/>
                <a:gd name="T62" fmla="*/ 5 w 224"/>
                <a:gd name="T63" fmla="*/ 249 h 510"/>
                <a:gd name="T64" fmla="*/ 9 w 224"/>
                <a:gd name="T65" fmla="*/ 273 h 510"/>
                <a:gd name="T66" fmla="*/ 15 w 224"/>
                <a:gd name="T67" fmla="*/ 298 h 510"/>
                <a:gd name="T68" fmla="*/ 21 w 224"/>
                <a:gd name="T69" fmla="*/ 322 h 510"/>
                <a:gd name="T70" fmla="*/ 28 w 224"/>
                <a:gd name="T71" fmla="*/ 347 h 510"/>
                <a:gd name="T72" fmla="*/ 36 w 224"/>
                <a:gd name="T73" fmla="*/ 369 h 510"/>
                <a:gd name="T74" fmla="*/ 45 w 224"/>
                <a:gd name="T75" fmla="*/ 391 h 510"/>
                <a:gd name="T76" fmla="*/ 54 w 224"/>
                <a:gd name="T77" fmla="*/ 412 h 510"/>
                <a:gd name="T78" fmla="*/ 66 w 224"/>
                <a:gd name="T79" fmla="*/ 432 h 510"/>
                <a:gd name="T80" fmla="*/ 78 w 224"/>
                <a:gd name="T81" fmla="*/ 450 h 510"/>
                <a:gd name="T82" fmla="*/ 91 w 224"/>
                <a:gd name="T83" fmla="*/ 465 h 510"/>
                <a:gd name="T84" fmla="*/ 105 w 224"/>
                <a:gd name="T85" fmla="*/ 479 h 510"/>
                <a:gd name="T86" fmla="*/ 120 w 224"/>
                <a:gd name="T87" fmla="*/ 491 h 510"/>
                <a:gd name="T88" fmla="*/ 136 w 224"/>
                <a:gd name="T89" fmla="*/ 500 h 510"/>
                <a:gd name="T90" fmla="*/ 144 w 224"/>
                <a:gd name="T91" fmla="*/ 503 h 510"/>
                <a:gd name="T92" fmla="*/ 152 w 224"/>
                <a:gd name="T93" fmla="*/ 506 h 510"/>
                <a:gd name="T94" fmla="*/ 161 w 224"/>
                <a:gd name="T95" fmla="*/ 508 h 510"/>
                <a:gd name="T96" fmla="*/ 170 w 224"/>
                <a:gd name="T97" fmla="*/ 509 h 510"/>
                <a:gd name="T98" fmla="*/ 179 w 224"/>
                <a:gd name="T99" fmla="*/ 510 h 510"/>
                <a:gd name="T100" fmla="*/ 189 w 224"/>
                <a:gd name="T101" fmla="*/ 509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4" h="510">
                  <a:moveTo>
                    <a:pt x="224" y="499"/>
                  </a:moveTo>
                  <a:lnTo>
                    <a:pt x="224" y="499"/>
                  </a:lnTo>
                  <a:lnTo>
                    <a:pt x="207" y="444"/>
                  </a:lnTo>
                  <a:lnTo>
                    <a:pt x="207" y="444"/>
                  </a:lnTo>
                  <a:lnTo>
                    <a:pt x="186" y="363"/>
                  </a:lnTo>
                  <a:lnTo>
                    <a:pt x="162" y="260"/>
                  </a:lnTo>
                  <a:lnTo>
                    <a:pt x="149" y="202"/>
                  </a:lnTo>
                  <a:lnTo>
                    <a:pt x="136" y="140"/>
                  </a:lnTo>
                  <a:lnTo>
                    <a:pt x="124" y="76"/>
                  </a:lnTo>
                  <a:lnTo>
                    <a:pt x="114" y="9"/>
                  </a:lnTo>
                  <a:lnTo>
                    <a:pt x="89" y="1"/>
                  </a:lnTo>
                  <a:lnTo>
                    <a:pt x="89" y="1"/>
                  </a:lnTo>
                  <a:lnTo>
                    <a:pt x="82" y="0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3" y="2"/>
                  </a:lnTo>
                  <a:lnTo>
                    <a:pt x="57" y="3"/>
                  </a:lnTo>
                  <a:lnTo>
                    <a:pt x="52" y="7"/>
                  </a:lnTo>
                  <a:lnTo>
                    <a:pt x="46" y="10"/>
                  </a:lnTo>
                  <a:lnTo>
                    <a:pt x="42" y="14"/>
                  </a:lnTo>
                  <a:lnTo>
                    <a:pt x="32" y="24"/>
                  </a:lnTo>
                  <a:lnTo>
                    <a:pt x="24" y="37"/>
                  </a:lnTo>
                  <a:lnTo>
                    <a:pt x="17" y="52"/>
                  </a:lnTo>
                  <a:lnTo>
                    <a:pt x="11" y="69"/>
                  </a:lnTo>
                  <a:lnTo>
                    <a:pt x="7" y="87"/>
                  </a:lnTo>
                  <a:lnTo>
                    <a:pt x="3" y="107"/>
                  </a:lnTo>
                  <a:lnTo>
                    <a:pt x="1" y="128"/>
                  </a:lnTo>
                  <a:lnTo>
                    <a:pt x="0" y="152"/>
                  </a:lnTo>
                  <a:lnTo>
                    <a:pt x="0" y="175"/>
                  </a:lnTo>
                  <a:lnTo>
                    <a:pt x="1" y="198"/>
                  </a:lnTo>
                  <a:lnTo>
                    <a:pt x="2" y="223"/>
                  </a:lnTo>
                  <a:lnTo>
                    <a:pt x="5" y="249"/>
                  </a:lnTo>
                  <a:lnTo>
                    <a:pt x="9" y="273"/>
                  </a:lnTo>
                  <a:lnTo>
                    <a:pt x="15" y="298"/>
                  </a:lnTo>
                  <a:lnTo>
                    <a:pt x="21" y="322"/>
                  </a:lnTo>
                  <a:lnTo>
                    <a:pt x="28" y="347"/>
                  </a:lnTo>
                  <a:lnTo>
                    <a:pt x="36" y="369"/>
                  </a:lnTo>
                  <a:lnTo>
                    <a:pt x="45" y="391"/>
                  </a:lnTo>
                  <a:lnTo>
                    <a:pt x="54" y="412"/>
                  </a:lnTo>
                  <a:lnTo>
                    <a:pt x="66" y="432"/>
                  </a:lnTo>
                  <a:lnTo>
                    <a:pt x="78" y="450"/>
                  </a:lnTo>
                  <a:lnTo>
                    <a:pt x="91" y="465"/>
                  </a:lnTo>
                  <a:lnTo>
                    <a:pt x="105" y="479"/>
                  </a:lnTo>
                  <a:lnTo>
                    <a:pt x="120" y="491"/>
                  </a:lnTo>
                  <a:lnTo>
                    <a:pt x="136" y="500"/>
                  </a:lnTo>
                  <a:lnTo>
                    <a:pt x="144" y="503"/>
                  </a:lnTo>
                  <a:lnTo>
                    <a:pt x="152" y="506"/>
                  </a:lnTo>
                  <a:lnTo>
                    <a:pt x="161" y="508"/>
                  </a:lnTo>
                  <a:lnTo>
                    <a:pt x="170" y="509"/>
                  </a:lnTo>
                  <a:lnTo>
                    <a:pt x="179" y="510"/>
                  </a:lnTo>
                  <a:lnTo>
                    <a:pt x="189" y="50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DAAF9C64-DB5A-162D-F9C7-D580D4A02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528"/>
              <a:ext cx="152" cy="260"/>
            </a:xfrm>
            <a:custGeom>
              <a:avLst/>
              <a:gdLst>
                <a:gd name="T0" fmla="*/ 304 w 304"/>
                <a:gd name="T1" fmla="*/ 504 h 520"/>
                <a:gd name="T2" fmla="*/ 304 w 304"/>
                <a:gd name="T3" fmla="*/ 504 h 520"/>
                <a:gd name="T4" fmla="*/ 287 w 304"/>
                <a:gd name="T5" fmla="*/ 475 h 520"/>
                <a:gd name="T6" fmla="*/ 272 w 304"/>
                <a:gd name="T7" fmla="*/ 445 h 520"/>
                <a:gd name="T8" fmla="*/ 257 w 304"/>
                <a:gd name="T9" fmla="*/ 415 h 520"/>
                <a:gd name="T10" fmla="*/ 243 w 304"/>
                <a:gd name="T11" fmla="*/ 385 h 520"/>
                <a:gd name="T12" fmla="*/ 216 w 304"/>
                <a:gd name="T13" fmla="*/ 323 h 520"/>
                <a:gd name="T14" fmla="*/ 192 w 304"/>
                <a:gd name="T15" fmla="*/ 261 h 520"/>
                <a:gd name="T16" fmla="*/ 170 w 304"/>
                <a:gd name="T17" fmla="*/ 196 h 520"/>
                <a:gd name="T18" fmla="*/ 151 w 304"/>
                <a:gd name="T19" fmla="*/ 133 h 520"/>
                <a:gd name="T20" fmla="*/ 133 w 304"/>
                <a:gd name="T21" fmla="*/ 69 h 520"/>
                <a:gd name="T22" fmla="*/ 119 w 304"/>
                <a:gd name="T23" fmla="*/ 5 h 520"/>
                <a:gd name="T24" fmla="*/ 76 w 304"/>
                <a:gd name="T25" fmla="*/ 7 h 520"/>
                <a:gd name="T26" fmla="*/ 76 w 304"/>
                <a:gd name="T27" fmla="*/ 7 h 520"/>
                <a:gd name="T28" fmla="*/ 67 w 304"/>
                <a:gd name="T29" fmla="*/ 4 h 520"/>
                <a:gd name="T30" fmla="*/ 59 w 304"/>
                <a:gd name="T31" fmla="*/ 1 h 520"/>
                <a:gd name="T32" fmla="*/ 51 w 304"/>
                <a:gd name="T33" fmla="*/ 0 h 520"/>
                <a:gd name="T34" fmla="*/ 44 w 304"/>
                <a:gd name="T35" fmla="*/ 1 h 520"/>
                <a:gd name="T36" fmla="*/ 37 w 304"/>
                <a:gd name="T37" fmla="*/ 4 h 520"/>
                <a:gd name="T38" fmla="*/ 31 w 304"/>
                <a:gd name="T39" fmla="*/ 6 h 520"/>
                <a:gd name="T40" fmla="*/ 26 w 304"/>
                <a:gd name="T41" fmla="*/ 11 h 520"/>
                <a:gd name="T42" fmla="*/ 21 w 304"/>
                <a:gd name="T43" fmla="*/ 15 h 520"/>
                <a:gd name="T44" fmla="*/ 17 w 304"/>
                <a:gd name="T45" fmla="*/ 22 h 520"/>
                <a:gd name="T46" fmla="*/ 13 w 304"/>
                <a:gd name="T47" fmla="*/ 29 h 520"/>
                <a:gd name="T48" fmla="*/ 7 w 304"/>
                <a:gd name="T49" fmla="*/ 46 h 520"/>
                <a:gd name="T50" fmla="*/ 4 w 304"/>
                <a:gd name="T51" fmla="*/ 64 h 520"/>
                <a:gd name="T52" fmla="*/ 2 w 304"/>
                <a:gd name="T53" fmla="*/ 85 h 520"/>
                <a:gd name="T54" fmla="*/ 0 w 304"/>
                <a:gd name="T55" fmla="*/ 108 h 520"/>
                <a:gd name="T56" fmla="*/ 0 w 304"/>
                <a:gd name="T57" fmla="*/ 130 h 520"/>
                <a:gd name="T58" fmla="*/ 2 w 304"/>
                <a:gd name="T59" fmla="*/ 152 h 520"/>
                <a:gd name="T60" fmla="*/ 4 w 304"/>
                <a:gd name="T61" fmla="*/ 173 h 520"/>
                <a:gd name="T62" fmla="*/ 10 w 304"/>
                <a:gd name="T63" fmla="*/ 211 h 520"/>
                <a:gd name="T64" fmla="*/ 16 w 304"/>
                <a:gd name="T65" fmla="*/ 237 h 520"/>
                <a:gd name="T66" fmla="*/ 16 w 304"/>
                <a:gd name="T67" fmla="*/ 237 h 520"/>
                <a:gd name="T68" fmla="*/ 20 w 304"/>
                <a:gd name="T69" fmla="*/ 255 h 520"/>
                <a:gd name="T70" fmla="*/ 28 w 304"/>
                <a:gd name="T71" fmla="*/ 275 h 520"/>
                <a:gd name="T72" fmla="*/ 38 w 304"/>
                <a:gd name="T73" fmla="*/ 296 h 520"/>
                <a:gd name="T74" fmla="*/ 49 w 304"/>
                <a:gd name="T75" fmla="*/ 319 h 520"/>
                <a:gd name="T76" fmla="*/ 62 w 304"/>
                <a:gd name="T77" fmla="*/ 343 h 520"/>
                <a:gd name="T78" fmla="*/ 77 w 304"/>
                <a:gd name="T79" fmla="*/ 367 h 520"/>
                <a:gd name="T80" fmla="*/ 93 w 304"/>
                <a:gd name="T81" fmla="*/ 390 h 520"/>
                <a:gd name="T82" fmla="*/ 110 w 304"/>
                <a:gd name="T83" fmla="*/ 414 h 520"/>
                <a:gd name="T84" fmla="*/ 128 w 304"/>
                <a:gd name="T85" fmla="*/ 437 h 520"/>
                <a:gd name="T86" fmla="*/ 146 w 304"/>
                <a:gd name="T87" fmla="*/ 457 h 520"/>
                <a:gd name="T88" fmla="*/ 165 w 304"/>
                <a:gd name="T89" fmla="*/ 476 h 520"/>
                <a:gd name="T90" fmla="*/ 185 w 304"/>
                <a:gd name="T91" fmla="*/ 492 h 520"/>
                <a:gd name="T92" fmla="*/ 195 w 304"/>
                <a:gd name="T93" fmla="*/ 499 h 520"/>
                <a:gd name="T94" fmla="*/ 205 w 304"/>
                <a:gd name="T95" fmla="*/ 505 h 520"/>
                <a:gd name="T96" fmla="*/ 215 w 304"/>
                <a:gd name="T97" fmla="*/ 510 h 520"/>
                <a:gd name="T98" fmla="*/ 224 w 304"/>
                <a:gd name="T99" fmla="*/ 514 h 520"/>
                <a:gd name="T100" fmla="*/ 235 w 304"/>
                <a:gd name="T101" fmla="*/ 518 h 520"/>
                <a:gd name="T102" fmla="*/ 244 w 304"/>
                <a:gd name="T103" fmla="*/ 520 h 520"/>
                <a:gd name="T104" fmla="*/ 255 w 304"/>
                <a:gd name="T105" fmla="*/ 520 h 520"/>
                <a:gd name="T106" fmla="*/ 264 w 304"/>
                <a:gd name="T107" fmla="*/ 520 h 520"/>
                <a:gd name="T108" fmla="*/ 304 w 304"/>
                <a:gd name="T109" fmla="*/ 504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4" h="520">
                  <a:moveTo>
                    <a:pt x="304" y="504"/>
                  </a:moveTo>
                  <a:lnTo>
                    <a:pt x="304" y="504"/>
                  </a:lnTo>
                  <a:lnTo>
                    <a:pt x="287" y="475"/>
                  </a:lnTo>
                  <a:lnTo>
                    <a:pt x="272" y="445"/>
                  </a:lnTo>
                  <a:lnTo>
                    <a:pt x="257" y="415"/>
                  </a:lnTo>
                  <a:lnTo>
                    <a:pt x="243" y="385"/>
                  </a:lnTo>
                  <a:lnTo>
                    <a:pt x="216" y="323"/>
                  </a:lnTo>
                  <a:lnTo>
                    <a:pt x="192" y="261"/>
                  </a:lnTo>
                  <a:lnTo>
                    <a:pt x="170" y="196"/>
                  </a:lnTo>
                  <a:lnTo>
                    <a:pt x="151" y="133"/>
                  </a:lnTo>
                  <a:lnTo>
                    <a:pt x="133" y="69"/>
                  </a:lnTo>
                  <a:lnTo>
                    <a:pt x="119" y="5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67" y="4"/>
                  </a:lnTo>
                  <a:lnTo>
                    <a:pt x="59" y="1"/>
                  </a:lnTo>
                  <a:lnTo>
                    <a:pt x="51" y="0"/>
                  </a:lnTo>
                  <a:lnTo>
                    <a:pt x="44" y="1"/>
                  </a:lnTo>
                  <a:lnTo>
                    <a:pt x="37" y="4"/>
                  </a:lnTo>
                  <a:lnTo>
                    <a:pt x="31" y="6"/>
                  </a:lnTo>
                  <a:lnTo>
                    <a:pt x="26" y="11"/>
                  </a:lnTo>
                  <a:lnTo>
                    <a:pt x="21" y="15"/>
                  </a:lnTo>
                  <a:lnTo>
                    <a:pt x="17" y="22"/>
                  </a:lnTo>
                  <a:lnTo>
                    <a:pt x="13" y="29"/>
                  </a:lnTo>
                  <a:lnTo>
                    <a:pt x="7" y="46"/>
                  </a:lnTo>
                  <a:lnTo>
                    <a:pt x="4" y="64"/>
                  </a:lnTo>
                  <a:lnTo>
                    <a:pt x="2" y="85"/>
                  </a:lnTo>
                  <a:lnTo>
                    <a:pt x="0" y="108"/>
                  </a:lnTo>
                  <a:lnTo>
                    <a:pt x="0" y="130"/>
                  </a:lnTo>
                  <a:lnTo>
                    <a:pt x="2" y="152"/>
                  </a:lnTo>
                  <a:lnTo>
                    <a:pt x="4" y="173"/>
                  </a:lnTo>
                  <a:lnTo>
                    <a:pt x="10" y="211"/>
                  </a:lnTo>
                  <a:lnTo>
                    <a:pt x="16" y="237"/>
                  </a:lnTo>
                  <a:lnTo>
                    <a:pt x="16" y="237"/>
                  </a:lnTo>
                  <a:lnTo>
                    <a:pt x="20" y="255"/>
                  </a:lnTo>
                  <a:lnTo>
                    <a:pt x="28" y="275"/>
                  </a:lnTo>
                  <a:lnTo>
                    <a:pt x="38" y="296"/>
                  </a:lnTo>
                  <a:lnTo>
                    <a:pt x="49" y="319"/>
                  </a:lnTo>
                  <a:lnTo>
                    <a:pt x="62" y="343"/>
                  </a:lnTo>
                  <a:lnTo>
                    <a:pt x="77" y="367"/>
                  </a:lnTo>
                  <a:lnTo>
                    <a:pt x="93" y="390"/>
                  </a:lnTo>
                  <a:lnTo>
                    <a:pt x="110" y="414"/>
                  </a:lnTo>
                  <a:lnTo>
                    <a:pt x="128" y="437"/>
                  </a:lnTo>
                  <a:lnTo>
                    <a:pt x="146" y="457"/>
                  </a:lnTo>
                  <a:lnTo>
                    <a:pt x="165" y="476"/>
                  </a:lnTo>
                  <a:lnTo>
                    <a:pt x="185" y="492"/>
                  </a:lnTo>
                  <a:lnTo>
                    <a:pt x="195" y="499"/>
                  </a:lnTo>
                  <a:lnTo>
                    <a:pt x="205" y="505"/>
                  </a:lnTo>
                  <a:lnTo>
                    <a:pt x="215" y="510"/>
                  </a:lnTo>
                  <a:lnTo>
                    <a:pt x="224" y="514"/>
                  </a:lnTo>
                  <a:lnTo>
                    <a:pt x="235" y="518"/>
                  </a:lnTo>
                  <a:lnTo>
                    <a:pt x="244" y="520"/>
                  </a:lnTo>
                  <a:lnTo>
                    <a:pt x="255" y="520"/>
                  </a:lnTo>
                  <a:lnTo>
                    <a:pt x="264" y="520"/>
                  </a:lnTo>
                  <a:lnTo>
                    <a:pt x="304" y="50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5780236C-E957-F233-8EB4-55CF89FF4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528"/>
              <a:ext cx="152" cy="260"/>
            </a:xfrm>
            <a:custGeom>
              <a:avLst/>
              <a:gdLst>
                <a:gd name="T0" fmla="*/ 304 w 304"/>
                <a:gd name="T1" fmla="*/ 504 h 520"/>
                <a:gd name="T2" fmla="*/ 304 w 304"/>
                <a:gd name="T3" fmla="*/ 504 h 520"/>
                <a:gd name="T4" fmla="*/ 287 w 304"/>
                <a:gd name="T5" fmla="*/ 475 h 520"/>
                <a:gd name="T6" fmla="*/ 272 w 304"/>
                <a:gd name="T7" fmla="*/ 445 h 520"/>
                <a:gd name="T8" fmla="*/ 257 w 304"/>
                <a:gd name="T9" fmla="*/ 415 h 520"/>
                <a:gd name="T10" fmla="*/ 243 w 304"/>
                <a:gd name="T11" fmla="*/ 385 h 520"/>
                <a:gd name="T12" fmla="*/ 216 w 304"/>
                <a:gd name="T13" fmla="*/ 323 h 520"/>
                <a:gd name="T14" fmla="*/ 192 w 304"/>
                <a:gd name="T15" fmla="*/ 261 h 520"/>
                <a:gd name="T16" fmla="*/ 170 w 304"/>
                <a:gd name="T17" fmla="*/ 196 h 520"/>
                <a:gd name="T18" fmla="*/ 151 w 304"/>
                <a:gd name="T19" fmla="*/ 133 h 520"/>
                <a:gd name="T20" fmla="*/ 133 w 304"/>
                <a:gd name="T21" fmla="*/ 69 h 520"/>
                <a:gd name="T22" fmla="*/ 119 w 304"/>
                <a:gd name="T23" fmla="*/ 5 h 520"/>
                <a:gd name="T24" fmla="*/ 76 w 304"/>
                <a:gd name="T25" fmla="*/ 7 h 520"/>
                <a:gd name="T26" fmla="*/ 76 w 304"/>
                <a:gd name="T27" fmla="*/ 7 h 520"/>
                <a:gd name="T28" fmla="*/ 67 w 304"/>
                <a:gd name="T29" fmla="*/ 4 h 520"/>
                <a:gd name="T30" fmla="*/ 59 w 304"/>
                <a:gd name="T31" fmla="*/ 1 h 520"/>
                <a:gd name="T32" fmla="*/ 51 w 304"/>
                <a:gd name="T33" fmla="*/ 0 h 520"/>
                <a:gd name="T34" fmla="*/ 44 w 304"/>
                <a:gd name="T35" fmla="*/ 1 h 520"/>
                <a:gd name="T36" fmla="*/ 37 w 304"/>
                <a:gd name="T37" fmla="*/ 4 h 520"/>
                <a:gd name="T38" fmla="*/ 31 w 304"/>
                <a:gd name="T39" fmla="*/ 6 h 520"/>
                <a:gd name="T40" fmla="*/ 26 w 304"/>
                <a:gd name="T41" fmla="*/ 11 h 520"/>
                <a:gd name="T42" fmla="*/ 21 w 304"/>
                <a:gd name="T43" fmla="*/ 15 h 520"/>
                <a:gd name="T44" fmla="*/ 17 w 304"/>
                <a:gd name="T45" fmla="*/ 22 h 520"/>
                <a:gd name="T46" fmla="*/ 13 w 304"/>
                <a:gd name="T47" fmla="*/ 29 h 520"/>
                <a:gd name="T48" fmla="*/ 7 w 304"/>
                <a:gd name="T49" fmla="*/ 46 h 520"/>
                <a:gd name="T50" fmla="*/ 4 w 304"/>
                <a:gd name="T51" fmla="*/ 64 h 520"/>
                <a:gd name="T52" fmla="*/ 2 w 304"/>
                <a:gd name="T53" fmla="*/ 85 h 520"/>
                <a:gd name="T54" fmla="*/ 0 w 304"/>
                <a:gd name="T55" fmla="*/ 108 h 520"/>
                <a:gd name="T56" fmla="*/ 0 w 304"/>
                <a:gd name="T57" fmla="*/ 130 h 520"/>
                <a:gd name="T58" fmla="*/ 2 w 304"/>
                <a:gd name="T59" fmla="*/ 152 h 520"/>
                <a:gd name="T60" fmla="*/ 4 w 304"/>
                <a:gd name="T61" fmla="*/ 173 h 520"/>
                <a:gd name="T62" fmla="*/ 10 w 304"/>
                <a:gd name="T63" fmla="*/ 211 h 520"/>
                <a:gd name="T64" fmla="*/ 16 w 304"/>
                <a:gd name="T65" fmla="*/ 237 h 520"/>
                <a:gd name="T66" fmla="*/ 16 w 304"/>
                <a:gd name="T67" fmla="*/ 237 h 520"/>
                <a:gd name="T68" fmla="*/ 20 w 304"/>
                <a:gd name="T69" fmla="*/ 255 h 520"/>
                <a:gd name="T70" fmla="*/ 28 w 304"/>
                <a:gd name="T71" fmla="*/ 275 h 520"/>
                <a:gd name="T72" fmla="*/ 38 w 304"/>
                <a:gd name="T73" fmla="*/ 296 h 520"/>
                <a:gd name="T74" fmla="*/ 49 w 304"/>
                <a:gd name="T75" fmla="*/ 319 h 520"/>
                <a:gd name="T76" fmla="*/ 62 w 304"/>
                <a:gd name="T77" fmla="*/ 343 h 520"/>
                <a:gd name="T78" fmla="*/ 77 w 304"/>
                <a:gd name="T79" fmla="*/ 367 h 520"/>
                <a:gd name="T80" fmla="*/ 93 w 304"/>
                <a:gd name="T81" fmla="*/ 390 h 520"/>
                <a:gd name="T82" fmla="*/ 110 w 304"/>
                <a:gd name="T83" fmla="*/ 414 h 520"/>
                <a:gd name="T84" fmla="*/ 128 w 304"/>
                <a:gd name="T85" fmla="*/ 437 h 520"/>
                <a:gd name="T86" fmla="*/ 146 w 304"/>
                <a:gd name="T87" fmla="*/ 457 h 520"/>
                <a:gd name="T88" fmla="*/ 165 w 304"/>
                <a:gd name="T89" fmla="*/ 476 h 520"/>
                <a:gd name="T90" fmla="*/ 185 w 304"/>
                <a:gd name="T91" fmla="*/ 492 h 520"/>
                <a:gd name="T92" fmla="*/ 195 w 304"/>
                <a:gd name="T93" fmla="*/ 499 h 520"/>
                <a:gd name="T94" fmla="*/ 205 w 304"/>
                <a:gd name="T95" fmla="*/ 505 h 520"/>
                <a:gd name="T96" fmla="*/ 215 w 304"/>
                <a:gd name="T97" fmla="*/ 510 h 520"/>
                <a:gd name="T98" fmla="*/ 224 w 304"/>
                <a:gd name="T99" fmla="*/ 514 h 520"/>
                <a:gd name="T100" fmla="*/ 235 w 304"/>
                <a:gd name="T101" fmla="*/ 518 h 520"/>
                <a:gd name="T102" fmla="*/ 244 w 304"/>
                <a:gd name="T103" fmla="*/ 520 h 520"/>
                <a:gd name="T104" fmla="*/ 255 w 304"/>
                <a:gd name="T105" fmla="*/ 520 h 520"/>
                <a:gd name="T106" fmla="*/ 264 w 304"/>
                <a:gd name="T107" fmla="*/ 52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" h="520">
                  <a:moveTo>
                    <a:pt x="304" y="504"/>
                  </a:moveTo>
                  <a:lnTo>
                    <a:pt x="304" y="504"/>
                  </a:lnTo>
                  <a:lnTo>
                    <a:pt x="287" y="475"/>
                  </a:lnTo>
                  <a:lnTo>
                    <a:pt x="272" y="445"/>
                  </a:lnTo>
                  <a:lnTo>
                    <a:pt x="257" y="415"/>
                  </a:lnTo>
                  <a:lnTo>
                    <a:pt x="243" y="385"/>
                  </a:lnTo>
                  <a:lnTo>
                    <a:pt x="216" y="323"/>
                  </a:lnTo>
                  <a:lnTo>
                    <a:pt x="192" y="261"/>
                  </a:lnTo>
                  <a:lnTo>
                    <a:pt x="170" y="196"/>
                  </a:lnTo>
                  <a:lnTo>
                    <a:pt x="151" y="133"/>
                  </a:lnTo>
                  <a:lnTo>
                    <a:pt x="133" y="69"/>
                  </a:lnTo>
                  <a:lnTo>
                    <a:pt x="119" y="5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67" y="4"/>
                  </a:lnTo>
                  <a:lnTo>
                    <a:pt x="59" y="1"/>
                  </a:lnTo>
                  <a:lnTo>
                    <a:pt x="51" y="0"/>
                  </a:lnTo>
                  <a:lnTo>
                    <a:pt x="44" y="1"/>
                  </a:lnTo>
                  <a:lnTo>
                    <a:pt x="37" y="4"/>
                  </a:lnTo>
                  <a:lnTo>
                    <a:pt x="31" y="6"/>
                  </a:lnTo>
                  <a:lnTo>
                    <a:pt x="26" y="11"/>
                  </a:lnTo>
                  <a:lnTo>
                    <a:pt x="21" y="15"/>
                  </a:lnTo>
                  <a:lnTo>
                    <a:pt x="17" y="22"/>
                  </a:lnTo>
                  <a:lnTo>
                    <a:pt x="13" y="29"/>
                  </a:lnTo>
                  <a:lnTo>
                    <a:pt x="7" y="46"/>
                  </a:lnTo>
                  <a:lnTo>
                    <a:pt x="4" y="64"/>
                  </a:lnTo>
                  <a:lnTo>
                    <a:pt x="2" y="85"/>
                  </a:lnTo>
                  <a:lnTo>
                    <a:pt x="0" y="108"/>
                  </a:lnTo>
                  <a:lnTo>
                    <a:pt x="0" y="130"/>
                  </a:lnTo>
                  <a:lnTo>
                    <a:pt x="2" y="152"/>
                  </a:lnTo>
                  <a:lnTo>
                    <a:pt x="4" y="173"/>
                  </a:lnTo>
                  <a:lnTo>
                    <a:pt x="10" y="211"/>
                  </a:lnTo>
                  <a:lnTo>
                    <a:pt x="16" y="237"/>
                  </a:lnTo>
                  <a:lnTo>
                    <a:pt x="16" y="237"/>
                  </a:lnTo>
                  <a:lnTo>
                    <a:pt x="20" y="255"/>
                  </a:lnTo>
                  <a:lnTo>
                    <a:pt x="28" y="275"/>
                  </a:lnTo>
                  <a:lnTo>
                    <a:pt x="38" y="296"/>
                  </a:lnTo>
                  <a:lnTo>
                    <a:pt x="49" y="319"/>
                  </a:lnTo>
                  <a:lnTo>
                    <a:pt x="62" y="343"/>
                  </a:lnTo>
                  <a:lnTo>
                    <a:pt x="77" y="367"/>
                  </a:lnTo>
                  <a:lnTo>
                    <a:pt x="93" y="390"/>
                  </a:lnTo>
                  <a:lnTo>
                    <a:pt x="110" y="414"/>
                  </a:lnTo>
                  <a:lnTo>
                    <a:pt x="128" y="437"/>
                  </a:lnTo>
                  <a:lnTo>
                    <a:pt x="146" y="457"/>
                  </a:lnTo>
                  <a:lnTo>
                    <a:pt x="165" y="476"/>
                  </a:lnTo>
                  <a:lnTo>
                    <a:pt x="185" y="492"/>
                  </a:lnTo>
                  <a:lnTo>
                    <a:pt x="195" y="499"/>
                  </a:lnTo>
                  <a:lnTo>
                    <a:pt x="205" y="505"/>
                  </a:lnTo>
                  <a:lnTo>
                    <a:pt x="215" y="510"/>
                  </a:lnTo>
                  <a:lnTo>
                    <a:pt x="224" y="514"/>
                  </a:lnTo>
                  <a:lnTo>
                    <a:pt x="235" y="518"/>
                  </a:lnTo>
                  <a:lnTo>
                    <a:pt x="244" y="520"/>
                  </a:lnTo>
                  <a:lnTo>
                    <a:pt x="255" y="520"/>
                  </a:lnTo>
                  <a:lnTo>
                    <a:pt x="264" y="5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0B9BEC1D-7A19-527F-5D2F-ACDA0CDE7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" y="679"/>
              <a:ext cx="1544" cy="904"/>
            </a:xfrm>
            <a:custGeom>
              <a:avLst/>
              <a:gdLst>
                <a:gd name="T0" fmla="*/ 2377 w 3088"/>
                <a:gd name="T1" fmla="*/ 194 h 1809"/>
                <a:gd name="T2" fmla="*/ 2250 w 3088"/>
                <a:gd name="T3" fmla="*/ 410 h 1809"/>
                <a:gd name="T4" fmla="*/ 2193 w 3088"/>
                <a:gd name="T5" fmla="*/ 507 h 1809"/>
                <a:gd name="T6" fmla="*/ 2103 w 3088"/>
                <a:gd name="T7" fmla="*/ 597 h 1809"/>
                <a:gd name="T8" fmla="*/ 1991 w 3088"/>
                <a:gd name="T9" fmla="*/ 665 h 1809"/>
                <a:gd name="T10" fmla="*/ 1893 w 3088"/>
                <a:gd name="T11" fmla="*/ 673 h 1809"/>
                <a:gd name="T12" fmla="*/ 1817 w 3088"/>
                <a:gd name="T13" fmla="*/ 704 h 1809"/>
                <a:gd name="T14" fmla="*/ 1697 w 3088"/>
                <a:gd name="T15" fmla="*/ 716 h 1809"/>
                <a:gd name="T16" fmla="*/ 1645 w 3088"/>
                <a:gd name="T17" fmla="*/ 667 h 1809"/>
                <a:gd name="T18" fmla="*/ 1581 w 3088"/>
                <a:gd name="T19" fmla="*/ 750 h 1809"/>
                <a:gd name="T20" fmla="*/ 1535 w 3088"/>
                <a:gd name="T21" fmla="*/ 703 h 1809"/>
                <a:gd name="T22" fmla="*/ 1442 w 3088"/>
                <a:gd name="T23" fmla="*/ 606 h 1809"/>
                <a:gd name="T24" fmla="*/ 1314 w 3088"/>
                <a:gd name="T25" fmla="*/ 547 h 1809"/>
                <a:gd name="T26" fmla="*/ 1316 w 3088"/>
                <a:gd name="T27" fmla="*/ 611 h 1809"/>
                <a:gd name="T28" fmla="*/ 1285 w 3088"/>
                <a:gd name="T29" fmla="*/ 716 h 1809"/>
                <a:gd name="T30" fmla="*/ 1234 w 3088"/>
                <a:gd name="T31" fmla="*/ 836 h 1809"/>
                <a:gd name="T32" fmla="*/ 987 w 3088"/>
                <a:gd name="T33" fmla="*/ 761 h 1809"/>
                <a:gd name="T34" fmla="*/ 809 w 3088"/>
                <a:gd name="T35" fmla="*/ 716 h 1809"/>
                <a:gd name="T36" fmla="*/ 706 w 3088"/>
                <a:gd name="T37" fmla="*/ 715 h 1809"/>
                <a:gd name="T38" fmla="*/ 598 w 3088"/>
                <a:gd name="T39" fmla="*/ 741 h 1809"/>
                <a:gd name="T40" fmla="*/ 500 w 3088"/>
                <a:gd name="T41" fmla="*/ 783 h 1809"/>
                <a:gd name="T42" fmla="*/ 405 w 3088"/>
                <a:gd name="T43" fmla="*/ 820 h 1809"/>
                <a:gd name="T44" fmla="*/ 279 w 3088"/>
                <a:gd name="T45" fmla="*/ 846 h 1809"/>
                <a:gd name="T46" fmla="*/ 219 w 3088"/>
                <a:gd name="T47" fmla="*/ 882 h 1809"/>
                <a:gd name="T48" fmla="*/ 147 w 3088"/>
                <a:gd name="T49" fmla="*/ 978 h 1809"/>
                <a:gd name="T50" fmla="*/ 104 w 3088"/>
                <a:gd name="T51" fmla="*/ 1066 h 1809"/>
                <a:gd name="T52" fmla="*/ 38 w 3088"/>
                <a:gd name="T53" fmla="*/ 1174 h 1809"/>
                <a:gd name="T54" fmla="*/ 0 w 3088"/>
                <a:gd name="T55" fmla="*/ 1273 h 1809"/>
                <a:gd name="T56" fmla="*/ 112 w 3088"/>
                <a:gd name="T57" fmla="*/ 1223 h 1809"/>
                <a:gd name="T58" fmla="*/ 249 w 3088"/>
                <a:gd name="T59" fmla="*/ 1198 h 1809"/>
                <a:gd name="T60" fmla="*/ 420 w 3088"/>
                <a:gd name="T61" fmla="*/ 1166 h 1809"/>
                <a:gd name="T62" fmla="*/ 553 w 3088"/>
                <a:gd name="T63" fmla="*/ 1109 h 1809"/>
                <a:gd name="T64" fmla="*/ 636 w 3088"/>
                <a:gd name="T65" fmla="*/ 1050 h 1809"/>
                <a:gd name="T66" fmla="*/ 1162 w 3088"/>
                <a:gd name="T67" fmla="*/ 1372 h 1809"/>
                <a:gd name="T68" fmla="*/ 1526 w 3088"/>
                <a:gd name="T69" fmla="*/ 1571 h 1809"/>
                <a:gd name="T70" fmla="*/ 1763 w 3088"/>
                <a:gd name="T71" fmla="*/ 1673 h 1809"/>
                <a:gd name="T72" fmla="*/ 2008 w 3088"/>
                <a:gd name="T73" fmla="*/ 1747 h 1809"/>
                <a:gd name="T74" fmla="*/ 2222 w 3088"/>
                <a:gd name="T75" fmla="*/ 1782 h 1809"/>
                <a:gd name="T76" fmla="*/ 2569 w 3088"/>
                <a:gd name="T77" fmla="*/ 1803 h 1809"/>
                <a:gd name="T78" fmla="*/ 3088 w 3088"/>
                <a:gd name="T79" fmla="*/ 1809 h 1809"/>
                <a:gd name="T80" fmla="*/ 3016 w 3088"/>
                <a:gd name="T81" fmla="*/ 1593 h 1809"/>
                <a:gd name="T82" fmla="*/ 2996 w 3088"/>
                <a:gd name="T83" fmla="*/ 1432 h 1809"/>
                <a:gd name="T84" fmla="*/ 3000 w 3088"/>
                <a:gd name="T85" fmla="*/ 1313 h 1809"/>
                <a:gd name="T86" fmla="*/ 3031 w 3088"/>
                <a:gd name="T87" fmla="*/ 1186 h 1809"/>
                <a:gd name="T88" fmla="*/ 2987 w 3088"/>
                <a:gd name="T89" fmla="*/ 1145 h 1809"/>
                <a:gd name="T90" fmla="*/ 2747 w 3088"/>
                <a:gd name="T91" fmla="*/ 1189 h 1809"/>
                <a:gd name="T92" fmla="*/ 2500 w 3088"/>
                <a:gd name="T93" fmla="*/ 1179 h 1809"/>
                <a:gd name="T94" fmla="*/ 2263 w 3088"/>
                <a:gd name="T95" fmla="*/ 1122 h 1809"/>
                <a:gd name="T96" fmla="*/ 2245 w 3088"/>
                <a:gd name="T97" fmla="*/ 940 h 1809"/>
                <a:gd name="T98" fmla="*/ 2286 w 3088"/>
                <a:gd name="T99" fmla="*/ 840 h 1809"/>
                <a:gd name="T100" fmla="*/ 2336 w 3088"/>
                <a:gd name="T101" fmla="*/ 825 h 1809"/>
                <a:gd name="T102" fmla="*/ 2393 w 3088"/>
                <a:gd name="T103" fmla="*/ 773 h 1809"/>
                <a:gd name="T104" fmla="*/ 2453 w 3088"/>
                <a:gd name="T105" fmla="*/ 671 h 1809"/>
                <a:gd name="T106" fmla="*/ 2497 w 3088"/>
                <a:gd name="T107" fmla="*/ 549 h 1809"/>
                <a:gd name="T108" fmla="*/ 2538 w 3088"/>
                <a:gd name="T109" fmla="*/ 343 h 1809"/>
                <a:gd name="T110" fmla="*/ 2566 w 3088"/>
                <a:gd name="T111" fmla="*/ 243 h 1809"/>
                <a:gd name="T112" fmla="*/ 2615 w 3088"/>
                <a:gd name="T113" fmla="*/ 141 h 1809"/>
                <a:gd name="T114" fmla="*/ 2633 w 3088"/>
                <a:gd name="T115" fmla="*/ 64 h 1809"/>
                <a:gd name="T116" fmla="*/ 2614 w 3088"/>
                <a:gd name="T117" fmla="*/ 8 h 1809"/>
                <a:gd name="T118" fmla="*/ 2595 w 3088"/>
                <a:gd name="T119" fmla="*/ 0 h 1809"/>
                <a:gd name="T120" fmla="*/ 2561 w 3088"/>
                <a:gd name="T121" fmla="*/ 17 h 1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88" h="1809">
                  <a:moveTo>
                    <a:pt x="2475" y="76"/>
                  </a:moveTo>
                  <a:lnTo>
                    <a:pt x="2475" y="76"/>
                  </a:lnTo>
                  <a:lnTo>
                    <a:pt x="2441" y="114"/>
                  </a:lnTo>
                  <a:lnTo>
                    <a:pt x="2408" y="154"/>
                  </a:lnTo>
                  <a:lnTo>
                    <a:pt x="2377" y="194"/>
                  </a:lnTo>
                  <a:lnTo>
                    <a:pt x="2348" y="235"/>
                  </a:lnTo>
                  <a:lnTo>
                    <a:pt x="2321" y="276"/>
                  </a:lnTo>
                  <a:lnTo>
                    <a:pt x="2295" y="319"/>
                  </a:lnTo>
                  <a:lnTo>
                    <a:pt x="2272" y="363"/>
                  </a:lnTo>
                  <a:lnTo>
                    <a:pt x="2250" y="410"/>
                  </a:lnTo>
                  <a:lnTo>
                    <a:pt x="2250" y="410"/>
                  </a:lnTo>
                  <a:lnTo>
                    <a:pt x="2237" y="437"/>
                  </a:lnTo>
                  <a:lnTo>
                    <a:pt x="2223" y="461"/>
                  </a:lnTo>
                  <a:lnTo>
                    <a:pt x="2209" y="485"/>
                  </a:lnTo>
                  <a:lnTo>
                    <a:pt x="2193" y="507"/>
                  </a:lnTo>
                  <a:lnTo>
                    <a:pt x="2176" y="527"/>
                  </a:lnTo>
                  <a:lnTo>
                    <a:pt x="2160" y="547"/>
                  </a:lnTo>
                  <a:lnTo>
                    <a:pt x="2141" y="564"/>
                  </a:lnTo>
                  <a:lnTo>
                    <a:pt x="2123" y="581"/>
                  </a:lnTo>
                  <a:lnTo>
                    <a:pt x="2103" y="597"/>
                  </a:lnTo>
                  <a:lnTo>
                    <a:pt x="2082" y="612"/>
                  </a:lnTo>
                  <a:lnTo>
                    <a:pt x="2061" y="626"/>
                  </a:lnTo>
                  <a:lnTo>
                    <a:pt x="2037" y="639"/>
                  </a:lnTo>
                  <a:lnTo>
                    <a:pt x="2014" y="652"/>
                  </a:lnTo>
                  <a:lnTo>
                    <a:pt x="1991" y="665"/>
                  </a:lnTo>
                  <a:lnTo>
                    <a:pt x="1939" y="688"/>
                  </a:lnTo>
                  <a:lnTo>
                    <a:pt x="1916" y="651"/>
                  </a:lnTo>
                  <a:lnTo>
                    <a:pt x="1916" y="651"/>
                  </a:lnTo>
                  <a:lnTo>
                    <a:pt x="1906" y="662"/>
                  </a:lnTo>
                  <a:lnTo>
                    <a:pt x="1893" y="673"/>
                  </a:lnTo>
                  <a:lnTo>
                    <a:pt x="1880" y="681"/>
                  </a:lnTo>
                  <a:lnTo>
                    <a:pt x="1866" y="689"/>
                  </a:lnTo>
                  <a:lnTo>
                    <a:pt x="1850" y="695"/>
                  </a:lnTo>
                  <a:lnTo>
                    <a:pt x="1833" y="701"/>
                  </a:lnTo>
                  <a:lnTo>
                    <a:pt x="1817" y="704"/>
                  </a:lnTo>
                  <a:lnTo>
                    <a:pt x="1799" y="708"/>
                  </a:lnTo>
                  <a:lnTo>
                    <a:pt x="1782" y="711"/>
                  </a:lnTo>
                  <a:lnTo>
                    <a:pt x="1764" y="713"/>
                  </a:lnTo>
                  <a:lnTo>
                    <a:pt x="1729" y="715"/>
                  </a:lnTo>
                  <a:lnTo>
                    <a:pt x="1697" y="716"/>
                  </a:lnTo>
                  <a:lnTo>
                    <a:pt x="1666" y="716"/>
                  </a:lnTo>
                  <a:lnTo>
                    <a:pt x="1676" y="646"/>
                  </a:lnTo>
                  <a:lnTo>
                    <a:pt x="1676" y="646"/>
                  </a:lnTo>
                  <a:lnTo>
                    <a:pt x="1659" y="655"/>
                  </a:lnTo>
                  <a:lnTo>
                    <a:pt x="1645" y="667"/>
                  </a:lnTo>
                  <a:lnTo>
                    <a:pt x="1633" y="679"/>
                  </a:lnTo>
                  <a:lnTo>
                    <a:pt x="1622" y="693"/>
                  </a:lnTo>
                  <a:lnTo>
                    <a:pt x="1612" y="707"/>
                  </a:lnTo>
                  <a:lnTo>
                    <a:pt x="1602" y="721"/>
                  </a:lnTo>
                  <a:lnTo>
                    <a:pt x="1581" y="750"/>
                  </a:lnTo>
                  <a:lnTo>
                    <a:pt x="1558" y="750"/>
                  </a:lnTo>
                  <a:lnTo>
                    <a:pt x="1558" y="750"/>
                  </a:lnTo>
                  <a:lnTo>
                    <a:pt x="1552" y="734"/>
                  </a:lnTo>
                  <a:lnTo>
                    <a:pt x="1544" y="718"/>
                  </a:lnTo>
                  <a:lnTo>
                    <a:pt x="1535" y="703"/>
                  </a:lnTo>
                  <a:lnTo>
                    <a:pt x="1524" y="688"/>
                  </a:lnTo>
                  <a:lnTo>
                    <a:pt x="1512" y="674"/>
                  </a:lnTo>
                  <a:lnTo>
                    <a:pt x="1500" y="660"/>
                  </a:lnTo>
                  <a:lnTo>
                    <a:pt x="1472" y="632"/>
                  </a:lnTo>
                  <a:lnTo>
                    <a:pt x="1442" y="606"/>
                  </a:lnTo>
                  <a:lnTo>
                    <a:pt x="1413" y="581"/>
                  </a:lnTo>
                  <a:lnTo>
                    <a:pt x="1385" y="556"/>
                  </a:lnTo>
                  <a:lnTo>
                    <a:pt x="1361" y="533"/>
                  </a:lnTo>
                  <a:lnTo>
                    <a:pt x="1323" y="514"/>
                  </a:lnTo>
                  <a:lnTo>
                    <a:pt x="1314" y="547"/>
                  </a:lnTo>
                  <a:lnTo>
                    <a:pt x="1314" y="547"/>
                  </a:lnTo>
                  <a:lnTo>
                    <a:pt x="1318" y="562"/>
                  </a:lnTo>
                  <a:lnTo>
                    <a:pt x="1319" y="578"/>
                  </a:lnTo>
                  <a:lnTo>
                    <a:pt x="1319" y="595"/>
                  </a:lnTo>
                  <a:lnTo>
                    <a:pt x="1316" y="611"/>
                  </a:lnTo>
                  <a:lnTo>
                    <a:pt x="1314" y="628"/>
                  </a:lnTo>
                  <a:lnTo>
                    <a:pt x="1309" y="646"/>
                  </a:lnTo>
                  <a:lnTo>
                    <a:pt x="1305" y="664"/>
                  </a:lnTo>
                  <a:lnTo>
                    <a:pt x="1299" y="681"/>
                  </a:lnTo>
                  <a:lnTo>
                    <a:pt x="1285" y="716"/>
                  </a:lnTo>
                  <a:lnTo>
                    <a:pt x="1271" y="751"/>
                  </a:lnTo>
                  <a:lnTo>
                    <a:pt x="1258" y="784"/>
                  </a:lnTo>
                  <a:lnTo>
                    <a:pt x="1248" y="815"/>
                  </a:lnTo>
                  <a:lnTo>
                    <a:pt x="1234" y="836"/>
                  </a:lnTo>
                  <a:lnTo>
                    <a:pt x="1234" y="836"/>
                  </a:lnTo>
                  <a:lnTo>
                    <a:pt x="1190" y="827"/>
                  </a:lnTo>
                  <a:lnTo>
                    <a:pt x="1150" y="815"/>
                  </a:lnTo>
                  <a:lnTo>
                    <a:pt x="1108" y="801"/>
                  </a:lnTo>
                  <a:lnTo>
                    <a:pt x="1068" y="789"/>
                  </a:lnTo>
                  <a:lnTo>
                    <a:pt x="987" y="761"/>
                  </a:lnTo>
                  <a:lnTo>
                    <a:pt x="948" y="748"/>
                  </a:lnTo>
                  <a:lnTo>
                    <a:pt x="908" y="736"/>
                  </a:lnTo>
                  <a:lnTo>
                    <a:pt x="868" y="727"/>
                  </a:lnTo>
                  <a:lnTo>
                    <a:pt x="829" y="720"/>
                  </a:lnTo>
                  <a:lnTo>
                    <a:pt x="809" y="716"/>
                  </a:lnTo>
                  <a:lnTo>
                    <a:pt x="789" y="715"/>
                  </a:lnTo>
                  <a:lnTo>
                    <a:pt x="768" y="714"/>
                  </a:lnTo>
                  <a:lnTo>
                    <a:pt x="747" y="713"/>
                  </a:lnTo>
                  <a:lnTo>
                    <a:pt x="727" y="714"/>
                  </a:lnTo>
                  <a:lnTo>
                    <a:pt x="706" y="715"/>
                  </a:lnTo>
                  <a:lnTo>
                    <a:pt x="685" y="718"/>
                  </a:lnTo>
                  <a:lnTo>
                    <a:pt x="663" y="722"/>
                  </a:lnTo>
                  <a:lnTo>
                    <a:pt x="642" y="727"/>
                  </a:lnTo>
                  <a:lnTo>
                    <a:pt x="620" y="734"/>
                  </a:lnTo>
                  <a:lnTo>
                    <a:pt x="598" y="741"/>
                  </a:lnTo>
                  <a:lnTo>
                    <a:pt x="576" y="750"/>
                  </a:lnTo>
                  <a:lnTo>
                    <a:pt x="576" y="750"/>
                  </a:lnTo>
                  <a:lnTo>
                    <a:pt x="556" y="757"/>
                  </a:lnTo>
                  <a:lnTo>
                    <a:pt x="537" y="765"/>
                  </a:lnTo>
                  <a:lnTo>
                    <a:pt x="500" y="783"/>
                  </a:lnTo>
                  <a:lnTo>
                    <a:pt x="464" y="800"/>
                  </a:lnTo>
                  <a:lnTo>
                    <a:pt x="444" y="808"/>
                  </a:lnTo>
                  <a:lnTo>
                    <a:pt x="425" y="815"/>
                  </a:lnTo>
                  <a:lnTo>
                    <a:pt x="425" y="815"/>
                  </a:lnTo>
                  <a:lnTo>
                    <a:pt x="405" y="820"/>
                  </a:lnTo>
                  <a:lnTo>
                    <a:pt x="384" y="824"/>
                  </a:lnTo>
                  <a:lnTo>
                    <a:pt x="341" y="831"/>
                  </a:lnTo>
                  <a:lnTo>
                    <a:pt x="320" y="834"/>
                  </a:lnTo>
                  <a:lnTo>
                    <a:pt x="299" y="839"/>
                  </a:lnTo>
                  <a:lnTo>
                    <a:pt x="279" y="846"/>
                  </a:lnTo>
                  <a:lnTo>
                    <a:pt x="261" y="853"/>
                  </a:lnTo>
                  <a:lnTo>
                    <a:pt x="261" y="853"/>
                  </a:lnTo>
                  <a:lnTo>
                    <a:pt x="249" y="860"/>
                  </a:lnTo>
                  <a:lnTo>
                    <a:pt x="238" y="867"/>
                  </a:lnTo>
                  <a:lnTo>
                    <a:pt x="219" y="882"/>
                  </a:lnTo>
                  <a:lnTo>
                    <a:pt x="201" y="898"/>
                  </a:lnTo>
                  <a:lnTo>
                    <a:pt x="185" y="917"/>
                  </a:lnTo>
                  <a:lnTo>
                    <a:pt x="171" y="937"/>
                  </a:lnTo>
                  <a:lnTo>
                    <a:pt x="159" y="957"/>
                  </a:lnTo>
                  <a:lnTo>
                    <a:pt x="147" y="978"/>
                  </a:lnTo>
                  <a:lnTo>
                    <a:pt x="138" y="999"/>
                  </a:lnTo>
                  <a:lnTo>
                    <a:pt x="138" y="999"/>
                  </a:lnTo>
                  <a:lnTo>
                    <a:pt x="128" y="1022"/>
                  </a:lnTo>
                  <a:lnTo>
                    <a:pt x="116" y="1044"/>
                  </a:lnTo>
                  <a:lnTo>
                    <a:pt x="104" y="1066"/>
                  </a:lnTo>
                  <a:lnTo>
                    <a:pt x="93" y="1085"/>
                  </a:lnTo>
                  <a:lnTo>
                    <a:pt x="69" y="1124"/>
                  </a:lnTo>
                  <a:lnTo>
                    <a:pt x="44" y="1164"/>
                  </a:lnTo>
                  <a:lnTo>
                    <a:pt x="44" y="1164"/>
                  </a:lnTo>
                  <a:lnTo>
                    <a:pt x="38" y="1174"/>
                  </a:lnTo>
                  <a:lnTo>
                    <a:pt x="33" y="1185"/>
                  </a:lnTo>
                  <a:lnTo>
                    <a:pt x="25" y="1206"/>
                  </a:lnTo>
                  <a:lnTo>
                    <a:pt x="11" y="1248"/>
                  </a:lnTo>
                  <a:lnTo>
                    <a:pt x="0" y="1273"/>
                  </a:lnTo>
                  <a:lnTo>
                    <a:pt x="0" y="1273"/>
                  </a:lnTo>
                  <a:lnTo>
                    <a:pt x="23" y="1262"/>
                  </a:lnTo>
                  <a:lnTo>
                    <a:pt x="44" y="1250"/>
                  </a:lnTo>
                  <a:lnTo>
                    <a:pt x="67" y="1241"/>
                  </a:lnTo>
                  <a:lnTo>
                    <a:pt x="89" y="1231"/>
                  </a:lnTo>
                  <a:lnTo>
                    <a:pt x="112" y="1223"/>
                  </a:lnTo>
                  <a:lnTo>
                    <a:pt x="137" y="1216"/>
                  </a:lnTo>
                  <a:lnTo>
                    <a:pt x="160" y="1210"/>
                  </a:lnTo>
                  <a:lnTo>
                    <a:pt x="185" y="1206"/>
                  </a:lnTo>
                  <a:lnTo>
                    <a:pt x="185" y="1206"/>
                  </a:lnTo>
                  <a:lnTo>
                    <a:pt x="249" y="1198"/>
                  </a:lnTo>
                  <a:lnTo>
                    <a:pt x="308" y="1189"/>
                  </a:lnTo>
                  <a:lnTo>
                    <a:pt x="338" y="1185"/>
                  </a:lnTo>
                  <a:lnTo>
                    <a:pt x="366" y="1179"/>
                  </a:lnTo>
                  <a:lnTo>
                    <a:pt x="394" y="1173"/>
                  </a:lnTo>
                  <a:lnTo>
                    <a:pt x="420" y="1166"/>
                  </a:lnTo>
                  <a:lnTo>
                    <a:pt x="447" y="1158"/>
                  </a:lnTo>
                  <a:lnTo>
                    <a:pt x="474" y="1147"/>
                  </a:lnTo>
                  <a:lnTo>
                    <a:pt x="501" y="1137"/>
                  </a:lnTo>
                  <a:lnTo>
                    <a:pt x="527" y="1124"/>
                  </a:lnTo>
                  <a:lnTo>
                    <a:pt x="553" y="1109"/>
                  </a:lnTo>
                  <a:lnTo>
                    <a:pt x="579" y="1091"/>
                  </a:lnTo>
                  <a:lnTo>
                    <a:pt x="606" y="1073"/>
                  </a:lnTo>
                  <a:lnTo>
                    <a:pt x="632" y="1050"/>
                  </a:lnTo>
                  <a:lnTo>
                    <a:pt x="636" y="1050"/>
                  </a:lnTo>
                  <a:lnTo>
                    <a:pt x="636" y="1050"/>
                  </a:lnTo>
                  <a:lnTo>
                    <a:pt x="723" y="1102"/>
                  </a:lnTo>
                  <a:lnTo>
                    <a:pt x="810" y="1155"/>
                  </a:lnTo>
                  <a:lnTo>
                    <a:pt x="985" y="1263"/>
                  </a:lnTo>
                  <a:lnTo>
                    <a:pt x="1074" y="1318"/>
                  </a:lnTo>
                  <a:lnTo>
                    <a:pt x="1162" y="1372"/>
                  </a:lnTo>
                  <a:lnTo>
                    <a:pt x="1252" y="1424"/>
                  </a:lnTo>
                  <a:lnTo>
                    <a:pt x="1342" y="1476"/>
                  </a:lnTo>
                  <a:lnTo>
                    <a:pt x="1434" y="1525"/>
                  </a:lnTo>
                  <a:lnTo>
                    <a:pt x="1480" y="1549"/>
                  </a:lnTo>
                  <a:lnTo>
                    <a:pt x="1526" y="1571"/>
                  </a:lnTo>
                  <a:lnTo>
                    <a:pt x="1573" y="1594"/>
                  </a:lnTo>
                  <a:lnTo>
                    <a:pt x="1620" y="1615"/>
                  </a:lnTo>
                  <a:lnTo>
                    <a:pt x="1668" y="1636"/>
                  </a:lnTo>
                  <a:lnTo>
                    <a:pt x="1715" y="1654"/>
                  </a:lnTo>
                  <a:lnTo>
                    <a:pt x="1763" y="1673"/>
                  </a:lnTo>
                  <a:lnTo>
                    <a:pt x="1811" y="1691"/>
                  </a:lnTo>
                  <a:lnTo>
                    <a:pt x="1860" y="1707"/>
                  </a:lnTo>
                  <a:lnTo>
                    <a:pt x="1909" y="1721"/>
                  </a:lnTo>
                  <a:lnTo>
                    <a:pt x="1958" y="1735"/>
                  </a:lnTo>
                  <a:lnTo>
                    <a:pt x="2008" y="1747"/>
                  </a:lnTo>
                  <a:lnTo>
                    <a:pt x="2058" y="1757"/>
                  </a:lnTo>
                  <a:lnTo>
                    <a:pt x="2109" y="1767"/>
                  </a:lnTo>
                  <a:lnTo>
                    <a:pt x="2109" y="1767"/>
                  </a:lnTo>
                  <a:lnTo>
                    <a:pt x="2165" y="1775"/>
                  </a:lnTo>
                  <a:lnTo>
                    <a:pt x="2222" y="1782"/>
                  </a:lnTo>
                  <a:lnTo>
                    <a:pt x="2279" y="1788"/>
                  </a:lnTo>
                  <a:lnTo>
                    <a:pt x="2337" y="1792"/>
                  </a:lnTo>
                  <a:lnTo>
                    <a:pt x="2394" y="1796"/>
                  </a:lnTo>
                  <a:lnTo>
                    <a:pt x="2453" y="1799"/>
                  </a:lnTo>
                  <a:lnTo>
                    <a:pt x="2569" y="1803"/>
                  </a:lnTo>
                  <a:lnTo>
                    <a:pt x="2685" y="1805"/>
                  </a:lnTo>
                  <a:lnTo>
                    <a:pt x="2801" y="1805"/>
                  </a:lnTo>
                  <a:lnTo>
                    <a:pt x="3030" y="1804"/>
                  </a:lnTo>
                  <a:lnTo>
                    <a:pt x="3088" y="1809"/>
                  </a:lnTo>
                  <a:lnTo>
                    <a:pt x="3088" y="1809"/>
                  </a:lnTo>
                  <a:lnTo>
                    <a:pt x="3067" y="1755"/>
                  </a:lnTo>
                  <a:lnTo>
                    <a:pt x="3049" y="1701"/>
                  </a:lnTo>
                  <a:lnTo>
                    <a:pt x="3031" y="1647"/>
                  </a:lnTo>
                  <a:lnTo>
                    <a:pt x="3016" y="1593"/>
                  </a:lnTo>
                  <a:lnTo>
                    <a:pt x="3016" y="1593"/>
                  </a:lnTo>
                  <a:lnTo>
                    <a:pt x="3009" y="1560"/>
                  </a:lnTo>
                  <a:lnTo>
                    <a:pt x="3004" y="1527"/>
                  </a:lnTo>
                  <a:lnTo>
                    <a:pt x="3000" y="1496"/>
                  </a:lnTo>
                  <a:lnTo>
                    <a:pt x="2997" y="1464"/>
                  </a:lnTo>
                  <a:lnTo>
                    <a:pt x="2996" y="1432"/>
                  </a:lnTo>
                  <a:lnTo>
                    <a:pt x="2995" y="1401"/>
                  </a:lnTo>
                  <a:lnTo>
                    <a:pt x="2995" y="1369"/>
                  </a:lnTo>
                  <a:lnTo>
                    <a:pt x="2997" y="1338"/>
                  </a:lnTo>
                  <a:lnTo>
                    <a:pt x="2997" y="1338"/>
                  </a:lnTo>
                  <a:lnTo>
                    <a:pt x="3000" y="1313"/>
                  </a:lnTo>
                  <a:lnTo>
                    <a:pt x="3006" y="1288"/>
                  </a:lnTo>
                  <a:lnTo>
                    <a:pt x="3013" y="1262"/>
                  </a:lnTo>
                  <a:lnTo>
                    <a:pt x="3020" y="1236"/>
                  </a:lnTo>
                  <a:lnTo>
                    <a:pt x="3025" y="1210"/>
                  </a:lnTo>
                  <a:lnTo>
                    <a:pt x="3031" y="1186"/>
                  </a:lnTo>
                  <a:lnTo>
                    <a:pt x="3035" y="1162"/>
                  </a:lnTo>
                  <a:lnTo>
                    <a:pt x="3035" y="1151"/>
                  </a:lnTo>
                  <a:lnTo>
                    <a:pt x="3035" y="1140"/>
                  </a:lnTo>
                  <a:lnTo>
                    <a:pt x="2987" y="1145"/>
                  </a:lnTo>
                  <a:lnTo>
                    <a:pt x="2987" y="1145"/>
                  </a:lnTo>
                  <a:lnTo>
                    <a:pt x="2940" y="1159"/>
                  </a:lnTo>
                  <a:lnTo>
                    <a:pt x="2892" y="1169"/>
                  </a:lnTo>
                  <a:lnTo>
                    <a:pt x="2845" y="1179"/>
                  </a:lnTo>
                  <a:lnTo>
                    <a:pt x="2796" y="1185"/>
                  </a:lnTo>
                  <a:lnTo>
                    <a:pt x="2747" y="1189"/>
                  </a:lnTo>
                  <a:lnTo>
                    <a:pt x="2698" y="1192"/>
                  </a:lnTo>
                  <a:lnTo>
                    <a:pt x="2649" y="1192"/>
                  </a:lnTo>
                  <a:lnTo>
                    <a:pt x="2600" y="1189"/>
                  </a:lnTo>
                  <a:lnTo>
                    <a:pt x="2549" y="1185"/>
                  </a:lnTo>
                  <a:lnTo>
                    <a:pt x="2500" y="1179"/>
                  </a:lnTo>
                  <a:lnTo>
                    <a:pt x="2453" y="1171"/>
                  </a:lnTo>
                  <a:lnTo>
                    <a:pt x="2404" y="1161"/>
                  </a:lnTo>
                  <a:lnTo>
                    <a:pt x="2356" y="1150"/>
                  </a:lnTo>
                  <a:lnTo>
                    <a:pt x="2309" y="1136"/>
                  </a:lnTo>
                  <a:lnTo>
                    <a:pt x="2263" y="1122"/>
                  </a:lnTo>
                  <a:lnTo>
                    <a:pt x="2216" y="1105"/>
                  </a:lnTo>
                  <a:lnTo>
                    <a:pt x="2231" y="1032"/>
                  </a:lnTo>
                  <a:lnTo>
                    <a:pt x="2231" y="1032"/>
                  </a:lnTo>
                  <a:lnTo>
                    <a:pt x="2237" y="986"/>
                  </a:lnTo>
                  <a:lnTo>
                    <a:pt x="2245" y="940"/>
                  </a:lnTo>
                  <a:lnTo>
                    <a:pt x="2263" y="849"/>
                  </a:lnTo>
                  <a:lnTo>
                    <a:pt x="2264" y="839"/>
                  </a:lnTo>
                  <a:lnTo>
                    <a:pt x="2264" y="839"/>
                  </a:lnTo>
                  <a:lnTo>
                    <a:pt x="2274" y="840"/>
                  </a:lnTo>
                  <a:lnTo>
                    <a:pt x="2286" y="840"/>
                  </a:lnTo>
                  <a:lnTo>
                    <a:pt x="2296" y="839"/>
                  </a:lnTo>
                  <a:lnTo>
                    <a:pt x="2307" y="836"/>
                  </a:lnTo>
                  <a:lnTo>
                    <a:pt x="2316" y="833"/>
                  </a:lnTo>
                  <a:lnTo>
                    <a:pt x="2327" y="829"/>
                  </a:lnTo>
                  <a:lnTo>
                    <a:pt x="2336" y="825"/>
                  </a:lnTo>
                  <a:lnTo>
                    <a:pt x="2345" y="819"/>
                  </a:lnTo>
                  <a:lnTo>
                    <a:pt x="2354" y="813"/>
                  </a:lnTo>
                  <a:lnTo>
                    <a:pt x="2362" y="806"/>
                  </a:lnTo>
                  <a:lnTo>
                    <a:pt x="2378" y="791"/>
                  </a:lnTo>
                  <a:lnTo>
                    <a:pt x="2393" y="773"/>
                  </a:lnTo>
                  <a:lnTo>
                    <a:pt x="2407" y="755"/>
                  </a:lnTo>
                  <a:lnTo>
                    <a:pt x="2420" y="735"/>
                  </a:lnTo>
                  <a:lnTo>
                    <a:pt x="2433" y="714"/>
                  </a:lnTo>
                  <a:lnTo>
                    <a:pt x="2443" y="692"/>
                  </a:lnTo>
                  <a:lnTo>
                    <a:pt x="2453" y="671"/>
                  </a:lnTo>
                  <a:lnTo>
                    <a:pt x="2470" y="627"/>
                  </a:lnTo>
                  <a:lnTo>
                    <a:pt x="2484" y="590"/>
                  </a:lnTo>
                  <a:lnTo>
                    <a:pt x="2484" y="590"/>
                  </a:lnTo>
                  <a:lnTo>
                    <a:pt x="2491" y="569"/>
                  </a:lnTo>
                  <a:lnTo>
                    <a:pt x="2497" y="549"/>
                  </a:lnTo>
                  <a:lnTo>
                    <a:pt x="2506" y="507"/>
                  </a:lnTo>
                  <a:lnTo>
                    <a:pt x="2514" y="466"/>
                  </a:lnTo>
                  <a:lnTo>
                    <a:pt x="2521" y="425"/>
                  </a:lnTo>
                  <a:lnTo>
                    <a:pt x="2530" y="384"/>
                  </a:lnTo>
                  <a:lnTo>
                    <a:pt x="2538" y="343"/>
                  </a:lnTo>
                  <a:lnTo>
                    <a:pt x="2547" y="304"/>
                  </a:lnTo>
                  <a:lnTo>
                    <a:pt x="2553" y="284"/>
                  </a:lnTo>
                  <a:lnTo>
                    <a:pt x="2560" y="264"/>
                  </a:lnTo>
                  <a:lnTo>
                    <a:pt x="2560" y="264"/>
                  </a:lnTo>
                  <a:lnTo>
                    <a:pt x="2566" y="243"/>
                  </a:lnTo>
                  <a:lnTo>
                    <a:pt x="2575" y="223"/>
                  </a:lnTo>
                  <a:lnTo>
                    <a:pt x="2584" y="202"/>
                  </a:lnTo>
                  <a:lnTo>
                    <a:pt x="2595" y="182"/>
                  </a:lnTo>
                  <a:lnTo>
                    <a:pt x="2605" y="161"/>
                  </a:lnTo>
                  <a:lnTo>
                    <a:pt x="2615" y="141"/>
                  </a:lnTo>
                  <a:lnTo>
                    <a:pt x="2624" y="120"/>
                  </a:lnTo>
                  <a:lnTo>
                    <a:pt x="2630" y="99"/>
                  </a:lnTo>
                  <a:lnTo>
                    <a:pt x="2630" y="99"/>
                  </a:lnTo>
                  <a:lnTo>
                    <a:pt x="2632" y="82"/>
                  </a:lnTo>
                  <a:lnTo>
                    <a:pt x="2633" y="64"/>
                  </a:lnTo>
                  <a:lnTo>
                    <a:pt x="2631" y="49"/>
                  </a:lnTo>
                  <a:lnTo>
                    <a:pt x="2629" y="34"/>
                  </a:lnTo>
                  <a:lnTo>
                    <a:pt x="2624" y="22"/>
                  </a:lnTo>
                  <a:lnTo>
                    <a:pt x="2617" y="11"/>
                  </a:lnTo>
                  <a:lnTo>
                    <a:pt x="2614" y="8"/>
                  </a:lnTo>
                  <a:lnTo>
                    <a:pt x="2610" y="4"/>
                  </a:lnTo>
                  <a:lnTo>
                    <a:pt x="2605" y="2"/>
                  </a:lnTo>
                  <a:lnTo>
                    <a:pt x="2601" y="1"/>
                  </a:lnTo>
                  <a:lnTo>
                    <a:pt x="2601" y="1"/>
                  </a:lnTo>
                  <a:lnTo>
                    <a:pt x="2595" y="0"/>
                  </a:lnTo>
                  <a:lnTo>
                    <a:pt x="2589" y="1"/>
                  </a:lnTo>
                  <a:lnTo>
                    <a:pt x="2582" y="3"/>
                  </a:lnTo>
                  <a:lnTo>
                    <a:pt x="2576" y="6"/>
                  </a:lnTo>
                  <a:lnTo>
                    <a:pt x="2568" y="10"/>
                  </a:lnTo>
                  <a:lnTo>
                    <a:pt x="2561" y="17"/>
                  </a:lnTo>
                  <a:lnTo>
                    <a:pt x="2553" y="24"/>
                  </a:lnTo>
                  <a:lnTo>
                    <a:pt x="2546" y="34"/>
                  </a:lnTo>
                  <a:lnTo>
                    <a:pt x="2475" y="7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8061AC62-5376-F01F-D064-689CF6697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" y="679"/>
              <a:ext cx="1544" cy="904"/>
            </a:xfrm>
            <a:custGeom>
              <a:avLst/>
              <a:gdLst>
                <a:gd name="T0" fmla="*/ 2377 w 3088"/>
                <a:gd name="T1" fmla="*/ 194 h 1809"/>
                <a:gd name="T2" fmla="*/ 2250 w 3088"/>
                <a:gd name="T3" fmla="*/ 410 h 1809"/>
                <a:gd name="T4" fmla="*/ 2193 w 3088"/>
                <a:gd name="T5" fmla="*/ 507 h 1809"/>
                <a:gd name="T6" fmla="*/ 2103 w 3088"/>
                <a:gd name="T7" fmla="*/ 597 h 1809"/>
                <a:gd name="T8" fmla="*/ 1991 w 3088"/>
                <a:gd name="T9" fmla="*/ 665 h 1809"/>
                <a:gd name="T10" fmla="*/ 1893 w 3088"/>
                <a:gd name="T11" fmla="*/ 673 h 1809"/>
                <a:gd name="T12" fmla="*/ 1817 w 3088"/>
                <a:gd name="T13" fmla="*/ 704 h 1809"/>
                <a:gd name="T14" fmla="*/ 1697 w 3088"/>
                <a:gd name="T15" fmla="*/ 716 h 1809"/>
                <a:gd name="T16" fmla="*/ 1645 w 3088"/>
                <a:gd name="T17" fmla="*/ 667 h 1809"/>
                <a:gd name="T18" fmla="*/ 1581 w 3088"/>
                <a:gd name="T19" fmla="*/ 750 h 1809"/>
                <a:gd name="T20" fmla="*/ 1535 w 3088"/>
                <a:gd name="T21" fmla="*/ 703 h 1809"/>
                <a:gd name="T22" fmla="*/ 1442 w 3088"/>
                <a:gd name="T23" fmla="*/ 606 h 1809"/>
                <a:gd name="T24" fmla="*/ 1314 w 3088"/>
                <a:gd name="T25" fmla="*/ 547 h 1809"/>
                <a:gd name="T26" fmla="*/ 1316 w 3088"/>
                <a:gd name="T27" fmla="*/ 611 h 1809"/>
                <a:gd name="T28" fmla="*/ 1285 w 3088"/>
                <a:gd name="T29" fmla="*/ 716 h 1809"/>
                <a:gd name="T30" fmla="*/ 1234 w 3088"/>
                <a:gd name="T31" fmla="*/ 836 h 1809"/>
                <a:gd name="T32" fmla="*/ 987 w 3088"/>
                <a:gd name="T33" fmla="*/ 761 h 1809"/>
                <a:gd name="T34" fmla="*/ 809 w 3088"/>
                <a:gd name="T35" fmla="*/ 716 h 1809"/>
                <a:gd name="T36" fmla="*/ 706 w 3088"/>
                <a:gd name="T37" fmla="*/ 715 h 1809"/>
                <a:gd name="T38" fmla="*/ 598 w 3088"/>
                <a:gd name="T39" fmla="*/ 741 h 1809"/>
                <a:gd name="T40" fmla="*/ 500 w 3088"/>
                <a:gd name="T41" fmla="*/ 783 h 1809"/>
                <a:gd name="T42" fmla="*/ 405 w 3088"/>
                <a:gd name="T43" fmla="*/ 820 h 1809"/>
                <a:gd name="T44" fmla="*/ 279 w 3088"/>
                <a:gd name="T45" fmla="*/ 846 h 1809"/>
                <a:gd name="T46" fmla="*/ 219 w 3088"/>
                <a:gd name="T47" fmla="*/ 882 h 1809"/>
                <a:gd name="T48" fmla="*/ 147 w 3088"/>
                <a:gd name="T49" fmla="*/ 978 h 1809"/>
                <a:gd name="T50" fmla="*/ 104 w 3088"/>
                <a:gd name="T51" fmla="*/ 1066 h 1809"/>
                <a:gd name="T52" fmla="*/ 38 w 3088"/>
                <a:gd name="T53" fmla="*/ 1174 h 1809"/>
                <a:gd name="T54" fmla="*/ 0 w 3088"/>
                <a:gd name="T55" fmla="*/ 1273 h 1809"/>
                <a:gd name="T56" fmla="*/ 112 w 3088"/>
                <a:gd name="T57" fmla="*/ 1223 h 1809"/>
                <a:gd name="T58" fmla="*/ 249 w 3088"/>
                <a:gd name="T59" fmla="*/ 1198 h 1809"/>
                <a:gd name="T60" fmla="*/ 420 w 3088"/>
                <a:gd name="T61" fmla="*/ 1166 h 1809"/>
                <a:gd name="T62" fmla="*/ 553 w 3088"/>
                <a:gd name="T63" fmla="*/ 1109 h 1809"/>
                <a:gd name="T64" fmla="*/ 636 w 3088"/>
                <a:gd name="T65" fmla="*/ 1050 h 1809"/>
                <a:gd name="T66" fmla="*/ 1162 w 3088"/>
                <a:gd name="T67" fmla="*/ 1372 h 1809"/>
                <a:gd name="T68" fmla="*/ 1526 w 3088"/>
                <a:gd name="T69" fmla="*/ 1571 h 1809"/>
                <a:gd name="T70" fmla="*/ 1763 w 3088"/>
                <a:gd name="T71" fmla="*/ 1673 h 1809"/>
                <a:gd name="T72" fmla="*/ 2008 w 3088"/>
                <a:gd name="T73" fmla="*/ 1747 h 1809"/>
                <a:gd name="T74" fmla="*/ 2222 w 3088"/>
                <a:gd name="T75" fmla="*/ 1782 h 1809"/>
                <a:gd name="T76" fmla="*/ 2569 w 3088"/>
                <a:gd name="T77" fmla="*/ 1803 h 1809"/>
                <a:gd name="T78" fmla="*/ 3088 w 3088"/>
                <a:gd name="T79" fmla="*/ 1809 h 1809"/>
                <a:gd name="T80" fmla="*/ 3016 w 3088"/>
                <a:gd name="T81" fmla="*/ 1593 h 1809"/>
                <a:gd name="T82" fmla="*/ 2996 w 3088"/>
                <a:gd name="T83" fmla="*/ 1432 h 1809"/>
                <a:gd name="T84" fmla="*/ 3000 w 3088"/>
                <a:gd name="T85" fmla="*/ 1313 h 1809"/>
                <a:gd name="T86" fmla="*/ 3031 w 3088"/>
                <a:gd name="T87" fmla="*/ 1186 h 1809"/>
                <a:gd name="T88" fmla="*/ 2987 w 3088"/>
                <a:gd name="T89" fmla="*/ 1145 h 1809"/>
                <a:gd name="T90" fmla="*/ 2747 w 3088"/>
                <a:gd name="T91" fmla="*/ 1189 h 1809"/>
                <a:gd name="T92" fmla="*/ 2500 w 3088"/>
                <a:gd name="T93" fmla="*/ 1179 h 1809"/>
                <a:gd name="T94" fmla="*/ 2263 w 3088"/>
                <a:gd name="T95" fmla="*/ 1122 h 1809"/>
                <a:gd name="T96" fmla="*/ 2245 w 3088"/>
                <a:gd name="T97" fmla="*/ 940 h 1809"/>
                <a:gd name="T98" fmla="*/ 2286 w 3088"/>
                <a:gd name="T99" fmla="*/ 840 h 1809"/>
                <a:gd name="T100" fmla="*/ 2336 w 3088"/>
                <a:gd name="T101" fmla="*/ 825 h 1809"/>
                <a:gd name="T102" fmla="*/ 2393 w 3088"/>
                <a:gd name="T103" fmla="*/ 773 h 1809"/>
                <a:gd name="T104" fmla="*/ 2453 w 3088"/>
                <a:gd name="T105" fmla="*/ 671 h 1809"/>
                <a:gd name="T106" fmla="*/ 2497 w 3088"/>
                <a:gd name="T107" fmla="*/ 549 h 1809"/>
                <a:gd name="T108" fmla="*/ 2538 w 3088"/>
                <a:gd name="T109" fmla="*/ 343 h 1809"/>
                <a:gd name="T110" fmla="*/ 2566 w 3088"/>
                <a:gd name="T111" fmla="*/ 243 h 1809"/>
                <a:gd name="T112" fmla="*/ 2615 w 3088"/>
                <a:gd name="T113" fmla="*/ 141 h 1809"/>
                <a:gd name="T114" fmla="*/ 2633 w 3088"/>
                <a:gd name="T115" fmla="*/ 64 h 1809"/>
                <a:gd name="T116" fmla="*/ 2614 w 3088"/>
                <a:gd name="T117" fmla="*/ 8 h 1809"/>
                <a:gd name="T118" fmla="*/ 2595 w 3088"/>
                <a:gd name="T119" fmla="*/ 0 h 1809"/>
                <a:gd name="T120" fmla="*/ 2561 w 3088"/>
                <a:gd name="T121" fmla="*/ 17 h 1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88" h="1809">
                  <a:moveTo>
                    <a:pt x="2475" y="76"/>
                  </a:moveTo>
                  <a:lnTo>
                    <a:pt x="2475" y="76"/>
                  </a:lnTo>
                  <a:lnTo>
                    <a:pt x="2441" y="114"/>
                  </a:lnTo>
                  <a:lnTo>
                    <a:pt x="2408" y="154"/>
                  </a:lnTo>
                  <a:lnTo>
                    <a:pt x="2377" y="194"/>
                  </a:lnTo>
                  <a:lnTo>
                    <a:pt x="2348" y="235"/>
                  </a:lnTo>
                  <a:lnTo>
                    <a:pt x="2321" y="276"/>
                  </a:lnTo>
                  <a:lnTo>
                    <a:pt x="2295" y="319"/>
                  </a:lnTo>
                  <a:lnTo>
                    <a:pt x="2272" y="363"/>
                  </a:lnTo>
                  <a:lnTo>
                    <a:pt x="2250" y="410"/>
                  </a:lnTo>
                  <a:lnTo>
                    <a:pt x="2250" y="410"/>
                  </a:lnTo>
                  <a:lnTo>
                    <a:pt x="2237" y="437"/>
                  </a:lnTo>
                  <a:lnTo>
                    <a:pt x="2223" y="461"/>
                  </a:lnTo>
                  <a:lnTo>
                    <a:pt x="2209" y="485"/>
                  </a:lnTo>
                  <a:lnTo>
                    <a:pt x="2193" y="507"/>
                  </a:lnTo>
                  <a:lnTo>
                    <a:pt x="2176" y="527"/>
                  </a:lnTo>
                  <a:lnTo>
                    <a:pt x="2160" y="547"/>
                  </a:lnTo>
                  <a:lnTo>
                    <a:pt x="2141" y="564"/>
                  </a:lnTo>
                  <a:lnTo>
                    <a:pt x="2123" y="581"/>
                  </a:lnTo>
                  <a:lnTo>
                    <a:pt x="2103" y="597"/>
                  </a:lnTo>
                  <a:lnTo>
                    <a:pt x="2082" y="612"/>
                  </a:lnTo>
                  <a:lnTo>
                    <a:pt x="2061" y="626"/>
                  </a:lnTo>
                  <a:lnTo>
                    <a:pt x="2037" y="639"/>
                  </a:lnTo>
                  <a:lnTo>
                    <a:pt x="2014" y="652"/>
                  </a:lnTo>
                  <a:lnTo>
                    <a:pt x="1991" y="665"/>
                  </a:lnTo>
                  <a:lnTo>
                    <a:pt x="1939" y="688"/>
                  </a:lnTo>
                  <a:lnTo>
                    <a:pt x="1916" y="651"/>
                  </a:lnTo>
                  <a:lnTo>
                    <a:pt x="1916" y="651"/>
                  </a:lnTo>
                  <a:lnTo>
                    <a:pt x="1906" y="662"/>
                  </a:lnTo>
                  <a:lnTo>
                    <a:pt x="1893" y="673"/>
                  </a:lnTo>
                  <a:lnTo>
                    <a:pt x="1880" y="681"/>
                  </a:lnTo>
                  <a:lnTo>
                    <a:pt x="1866" y="689"/>
                  </a:lnTo>
                  <a:lnTo>
                    <a:pt x="1850" y="695"/>
                  </a:lnTo>
                  <a:lnTo>
                    <a:pt x="1833" y="701"/>
                  </a:lnTo>
                  <a:lnTo>
                    <a:pt x="1817" y="704"/>
                  </a:lnTo>
                  <a:lnTo>
                    <a:pt x="1799" y="708"/>
                  </a:lnTo>
                  <a:lnTo>
                    <a:pt x="1782" y="711"/>
                  </a:lnTo>
                  <a:lnTo>
                    <a:pt x="1764" y="713"/>
                  </a:lnTo>
                  <a:lnTo>
                    <a:pt x="1729" y="715"/>
                  </a:lnTo>
                  <a:lnTo>
                    <a:pt x="1697" y="716"/>
                  </a:lnTo>
                  <a:lnTo>
                    <a:pt x="1666" y="716"/>
                  </a:lnTo>
                  <a:lnTo>
                    <a:pt x="1676" y="646"/>
                  </a:lnTo>
                  <a:lnTo>
                    <a:pt x="1676" y="646"/>
                  </a:lnTo>
                  <a:lnTo>
                    <a:pt x="1659" y="655"/>
                  </a:lnTo>
                  <a:lnTo>
                    <a:pt x="1645" y="667"/>
                  </a:lnTo>
                  <a:lnTo>
                    <a:pt x="1633" y="679"/>
                  </a:lnTo>
                  <a:lnTo>
                    <a:pt x="1622" y="693"/>
                  </a:lnTo>
                  <a:lnTo>
                    <a:pt x="1612" y="707"/>
                  </a:lnTo>
                  <a:lnTo>
                    <a:pt x="1602" y="721"/>
                  </a:lnTo>
                  <a:lnTo>
                    <a:pt x="1581" y="750"/>
                  </a:lnTo>
                  <a:lnTo>
                    <a:pt x="1558" y="750"/>
                  </a:lnTo>
                  <a:lnTo>
                    <a:pt x="1558" y="750"/>
                  </a:lnTo>
                  <a:lnTo>
                    <a:pt x="1552" y="734"/>
                  </a:lnTo>
                  <a:lnTo>
                    <a:pt x="1544" y="718"/>
                  </a:lnTo>
                  <a:lnTo>
                    <a:pt x="1535" y="703"/>
                  </a:lnTo>
                  <a:lnTo>
                    <a:pt x="1524" y="688"/>
                  </a:lnTo>
                  <a:lnTo>
                    <a:pt x="1512" y="674"/>
                  </a:lnTo>
                  <a:lnTo>
                    <a:pt x="1500" y="660"/>
                  </a:lnTo>
                  <a:lnTo>
                    <a:pt x="1472" y="632"/>
                  </a:lnTo>
                  <a:lnTo>
                    <a:pt x="1442" y="606"/>
                  </a:lnTo>
                  <a:lnTo>
                    <a:pt x="1413" y="581"/>
                  </a:lnTo>
                  <a:lnTo>
                    <a:pt x="1385" y="556"/>
                  </a:lnTo>
                  <a:lnTo>
                    <a:pt x="1361" y="533"/>
                  </a:lnTo>
                  <a:lnTo>
                    <a:pt x="1323" y="514"/>
                  </a:lnTo>
                  <a:lnTo>
                    <a:pt x="1314" y="547"/>
                  </a:lnTo>
                  <a:lnTo>
                    <a:pt x="1314" y="547"/>
                  </a:lnTo>
                  <a:lnTo>
                    <a:pt x="1318" y="562"/>
                  </a:lnTo>
                  <a:lnTo>
                    <a:pt x="1319" y="578"/>
                  </a:lnTo>
                  <a:lnTo>
                    <a:pt x="1319" y="595"/>
                  </a:lnTo>
                  <a:lnTo>
                    <a:pt x="1316" y="611"/>
                  </a:lnTo>
                  <a:lnTo>
                    <a:pt x="1314" y="628"/>
                  </a:lnTo>
                  <a:lnTo>
                    <a:pt x="1309" y="646"/>
                  </a:lnTo>
                  <a:lnTo>
                    <a:pt x="1305" y="664"/>
                  </a:lnTo>
                  <a:lnTo>
                    <a:pt x="1299" y="681"/>
                  </a:lnTo>
                  <a:lnTo>
                    <a:pt x="1285" y="716"/>
                  </a:lnTo>
                  <a:lnTo>
                    <a:pt x="1271" y="751"/>
                  </a:lnTo>
                  <a:lnTo>
                    <a:pt x="1258" y="784"/>
                  </a:lnTo>
                  <a:lnTo>
                    <a:pt x="1248" y="815"/>
                  </a:lnTo>
                  <a:lnTo>
                    <a:pt x="1234" y="836"/>
                  </a:lnTo>
                  <a:lnTo>
                    <a:pt x="1234" y="836"/>
                  </a:lnTo>
                  <a:lnTo>
                    <a:pt x="1190" y="827"/>
                  </a:lnTo>
                  <a:lnTo>
                    <a:pt x="1150" y="815"/>
                  </a:lnTo>
                  <a:lnTo>
                    <a:pt x="1108" y="801"/>
                  </a:lnTo>
                  <a:lnTo>
                    <a:pt x="1068" y="789"/>
                  </a:lnTo>
                  <a:lnTo>
                    <a:pt x="987" y="761"/>
                  </a:lnTo>
                  <a:lnTo>
                    <a:pt x="948" y="748"/>
                  </a:lnTo>
                  <a:lnTo>
                    <a:pt x="908" y="736"/>
                  </a:lnTo>
                  <a:lnTo>
                    <a:pt x="868" y="727"/>
                  </a:lnTo>
                  <a:lnTo>
                    <a:pt x="829" y="720"/>
                  </a:lnTo>
                  <a:lnTo>
                    <a:pt x="809" y="716"/>
                  </a:lnTo>
                  <a:lnTo>
                    <a:pt x="789" y="715"/>
                  </a:lnTo>
                  <a:lnTo>
                    <a:pt x="768" y="714"/>
                  </a:lnTo>
                  <a:lnTo>
                    <a:pt x="747" y="713"/>
                  </a:lnTo>
                  <a:lnTo>
                    <a:pt x="727" y="714"/>
                  </a:lnTo>
                  <a:lnTo>
                    <a:pt x="706" y="715"/>
                  </a:lnTo>
                  <a:lnTo>
                    <a:pt x="685" y="718"/>
                  </a:lnTo>
                  <a:lnTo>
                    <a:pt x="663" y="722"/>
                  </a:lnTo>
                  <a:lnTo>
                    <a:pt x="642" y="727"/>
                  </a:lnTo>
                  <a:lnTo>
                    <a:pt x="620" y="734"/>
                  </a:lnTo>
                  <a:lnTo>
                    <a:pt x="598" y="741"/>
                  </a:lnTo>
                  <a:lnTo>
                    <a:pt x="576" y="750"/>
                  </a:lnTo>
                  <a:lnTo>
                    <a:pt x="576" y="750"/>
                  </a:lnTo>
                  <a:lnTo>
                    <a:pt x="556" y="757"/>
                  </a:lnTo>
                  <a:lnTo>
                    <a:pt x="537" y="765"/>
                  </a:lnTo>
                  <a:lnTo>
                    <a:pt x="500" y="783"/>
                  </a:lnTo>
                  <a:lnTo>
                    <a:pt x="464" y="800"/>
                  </a:lnTo>
                  <a:lnTo>
                    <a:pt x="444" y="808"/>
                  </a:lnTo>
                  <a:lnTo>
                    <a:pt x="425" y="815"/>
                  </a:lnTo>
                  <a:lnTo>
                    <a:pt x="425" y="815"/>
                  </a:lnTo>
                  <a:lnTo>
                    <a:pt x="405" y="820"/>
                  </a:lnTo>
                  <a:lnTo>
                    <a:pt x="384" y="824"/>
                  </a:lnTo>
                  <a:lnTo>
                    <a:pt x="341" y="831"/>
                  </a:lnTo>
                  <a:lnTo>
                    <a:pt x="320" y="834"/>
                  </a:lnTo>
                  <a:lnTo>
                    <a:pt x="299" y="839"/>
                  </a:lnTo>
                  <a:lnTo>
                    <a:pt x="279" y="846"/>
                  </a:lnTo>
                  <a:lnTo>
                    <a:pt x="261" y="853"/>
                  </a:lnTo>
                  <a:lnTo>
                    <a:pt x="261" y="853"/>
                  </a:lnTo>
                  <a:lnTo>
                    <a:pt x="249" y="860"/>
                  </a:lnTo>
                  <a:lnTo>
                    <a:pt x="238" y="867"/>
                  </a:lnTo>
                  <a:lnTo>
                    <a:pt x="219" y="882"/>
                  </a:lnTo>
                  <a:lnTo>
                    <a:pt x="201" y="898"/>
                  </a:lnTo>
                  <a:lnTo>
                    <a:pt x="185" y="917"/>
                  </a:lnTo>
                  <a:lnTo>
                    <a:pt x="171" y="937"/>
                  </a:lnTo>
                  <a:lnTo>
                    <a:pt x="159" y="957"/>
                  </a:lnTo>
                  <a:lnTo>
                    <a:pt x="147" y="978"/>
                  </a:lnTo>
                  <a:lnTo>
                    <a:pt x="138" y="999"/>
                  </a:lnTo>
                  <a:lnTo>
                    <a:pt x="138" y="999"/>
                  </a:lnTo>
                  <a:lnTo>
                    <a:pt x="128" y="1022"/>
                  </a:lnTo>
                  <a:lnTo>
                    <a:pt x="116" y="1044"/>
                  </a:lnTo>
                  <a:lnTo>
                    <a:pt x="104" y="1066"/>
                  </a:lnTo>
                  <a:lnTo>
                    <a:pt x="93" y="1085"/>
                  </a:lnTo>
                  <a:lnTo>
                    <a:pt x="69" y="1124"/>
                  </a:lnTo>
                  <a:lnTo>
                    <a:pt x="44" y="1164"/>
                  </a:lnTo>
                  <a:lnTo>
                    <a:pt x="44" y="1164"/>
                  </a:lnTo>
                  <a:lnTo>
                    <a:pt x="38" y="1174"/>
                  </a:lnTo>
                  <a:lnTo>
                    <a:pt x="33" y="1185"/>
                  </a:lnTo>
                  <a:lnTo>
                    <a:pt x="25" y="1206"/>
                  </a:lnTo>
                  <a:lnTo>
                    <a:pt x="11" y="1248"/>
                  </a:lnTo>
                  <a:lnTo>
                    <a:pt x="0" y="1273"/>
                  </a:lnTo>
                  <a:lnTo>
                    <a:pt x="0" y="1273"/>
                  </a:lnTo>
                  <a:lnTo>
                    <a:pt x="23" y="1262"/>
                  </a:lnTo>
                  <a:lnTo>
                    <a:pt x="44" y="1250"/>
                  </a:lnTo>
                  <a:lnTo>
                    <a:pt x="67" y="1241"/>
                  </a:lnTo>
                  <a:lnTo>
                    <a:pt x="89" y="1231"/>
                  </a:lnTo>
                  <a:lnTo>
                    <a:pt x="112" y="1223"/>
                  </a:lnTo>
                  <a:lnTo>
                    <a:pt x="137" y="1216"/>
                  </a:lnTo>
                  <a:lnTo>
                    <a:pt x="160" y="1210"/>
                  </a:lnTo>
                  <a:lnTo>
                    <a:pt x="185" y="1206"/>
                  </a:lnTo>
                  <a:lnTo>
                    <a:pt x="185" y="1206"/>
                  </a:lnTo>
                  <a:lnTo>
                    <a:pt x="249" y="1198"/>
                  </a:lnTo>
                  <a:lnTo>
                    <a:pt x="308" y="1189"/>
                  </a:lnTo>
                  <a:lnTo>
                    <a:pt x="338" y="1185"/>
                  </a:lnTo>
                  <a:lnTo>
                    <a:pt x="366" y="1179"/>
                  </a:lnTo>
                  <a:lnTo>
                    <a:pt x="394" y="1173"/>
                  </a:lnTo>
                  <a:lnTo>
                    <a:pt x="420" y="1166"/>
                  </a:lnTo>
                  <a:lnTo>
                    <a:pt x="447" y="1158"/>
                  </a:lnTo>
                  <a:lnTo>
                    <a:pt x="474" y="1147"/>
                  </a:lnTo>
                  <a:lnTo>
                    <a:pt x="501" y="1137"/>
                  </a:lnTo>
                  <a:lnTo>
                    <a:pt x="527" y="1124"/>
                  </a:lnTo>
                  <a:lnTo>
                    <a:pt x="553" y="1109"/>
                  </a:lnTo>
                  <a:lnTo>
                    <a:pt x="579" y="1091"/>
                  </a:lnTo>
                  <a:lnTo>
                    <a:pt x="606" y="1073"/>
                  </a:lnTo>
                  <a:lnTo>
                    <a:pt x="632" y="1050"/>
                  </a:lnTo>
                  <a:lnTo>
                    <a:pt x="636" y="1050"/>
                  </a:lnTo>
                  <a:lnTo>
                    <a:pt x="636" y="1050"/>
                  </a:lnTo>
                  <a:lnTo>
                    <a:pt x="723" y="1102"/>
                  </a:lnTo>
                  <a:lnTo>
                    <a:pt x="810" y="1155"/>
                  </a:lnTo>
                  <a:lnTo>
                    <a:pt x="985" y="1263"/>
                  </a:lnTo>
                  <a:lnTo>
                    <a:pt x="1074" y="1318"/>
                  </a:lnTo>
                  <a:lnTo>
                    <a:pt x="1162" y="1372"/>
                  </a:lnTo>
                  <a:lnTo>
                    <a:pt x="1252" y="1424"/>
                  </a:lnTo>
                  <a:lnTo>
                    <a:pt x="1342" y="1476"/>
                  </a:lnTo>
                  <a:lnTo>
                    <a:pt x="1434" y="1525"/>
                  </a:lnTo>
                  <a:lnTo>
                    <a:pt x="1480" y="1549"/>
                  </a:lnTo>
                  <a:lnTo>
                    <a:pt x="1526" y="1571"/>
                  </a:lnTo>
                  <a:lnTo>
                    <a:pt x="1573" y="1594"/>
                  </a:lnTo>
                  <a:lnTo>
                    <a:pt x="1620" y="1615"/>
                  </a:lnTo>
                  <a:lnTo>
                    <a:pt x="1668" y="1636"/>
                  </a:lnTo>
                  <a:lnTo>
                    <a:pt x="1715" y="1654"/>
                  </a:lnTo>
                  <a:lnTo>
                    <a:pt x="1763" y="1673"/>
                  </a:lnTo>
                  <a:lnTo>
                    <a:pt x="1811" y="1691"/>
                  </a:lnTo>
                  <a:lnTo>
                    <a:pt x="1860" y="1707"/>
                  </a:lnTo>
                  <a:lnTo>
                    <a:pt x="1909" y="1721"/>
                  </a:lnTo>
                  <a:lnTo>
                    <a:pt x="1958" y="1735"/>
                  </a:lnTo>
                  <a:lnTo>
                    <a:pt x="2008" y="1747"/>
                  </a:lnTo>
                  <a:lnTo>
                    <a:pt x="2058" y="1757"/>
                  </a:lnTo>
                  <a:lnTo>
                    <a:pt x="2109" y="1767"/>
                  </a:lnTo>
                  <a:lnTo>
                    <a:pt x="2109" y="1767"/>
                  </a:lnTo>
                  <a:lnTo>
                    <a:pt x="2165" y="1775"/>
                  </a:lnTo>
                  <a:lnTo>
                    <a:pt x="2222" y="1782"/>
                  </a:lnTo>
                  <a:lnTo>
                    <a:pt x="2279" y="1788"/>
                  </a:lnTo>
                  <a:lnTo>
                    <a:pt x="2337" y="1792"/>
                  </a:lnTo>
                  <a:lnTo>
                    <a:pt x="2394" y="1796"/>
                  </a:lnTo>
                  <a:lnTo>
                    <a:pt x="2453" y="1799"/>
                  </a:lnTo>
                  <a:lnTo>
                    <a:pt x="2569" y="1803"/>
                  </a:lnTo>
                  <a:lnTo>
                    <a:pt x="2685" y="1805"/>
                  </a:lnTo>
                  <a:lnTo>
                    <a:pt x="2801" y="1805"/>
                  </a:lnTo>
                  <a:lnTo>
                    <a:pt x="3030" y="1804"/>
                  </a:lnTo>
                  <a:lnTo>
                    <a:pt x="3088" y="1809"/>
                  </a:lnTo>
                  <a:lnTo>
                    <a:pt x="3088" y="1809"/>
                  </a:lnTo>
                  <a:lnTo>
                    <a:pt x="3067" y="1755"/>
                  </a:lnTo>
                  <a:lnTo>
                    <a:pt x="3049" y="1701"/>
                  </a:lnTo>
                  <a:lnTo>
                    <a:pt x="3031" y="1647"/>
                  </a:lnTo>
                  <a:lnTo>
                    <a:pt x="3016" y="1593"/>
                  </a:lnTo>
                  <a:lnTo>
                    <a:pt x="3016" y="1593"/>
                  </a:lnTo>
                  <a:lnTo>
                    <a:pt x="3009" y="1560"/>
                  </a:lnTo>
                  <a:lnTo>
                    <a:pt x="3004" y="1527"/>
                  </a:lnTo>
                  <a:lnTo>
                    <a:pt x="3000" y="1496"/>
                  </a:lnTo>
                  <a:lnTo>
                    <a:pt x="2997" y="1464"/>
                  </a:lnTo>
                  <a:lnTo>
                    <a:pt x="2996" y="1432"/>
                  </a:lnTo>
                  <a:lnTo>
                    <a:pt x="2995" y="1401"/>
                  </a:lnTo>
                  <a:lnTo>
                    <a:pt x="2995" y="1369"/>
                  </a:lnTo>
                  <a:lnTo>
                    <a:pt x="2997" y="1338"/>
                  </a:lnTo>
                  <a:lnTo>
                    <a:pt x="2997" y="1338"/>
                  </a:lnTo>
                  <a:lnTo>
                    <a:pt x="3000" y="1313"/>
                  </a:lnTo>
                  <a:lnTo>
                    <a:pt x="3006" y="1288"/>
                  </a:lnTo>
                  <a:lnTo>
                    <a:pt x="3013" y="1262"/>
                  </a:lnTo>
                  <a:lnTo>
                    <a:pt x="3020" y="1236"/>
                  </a:lnTo>
                  <a:lnTo>
                    <a:pt x="3025" y="1210"/>
                  </a:lnTo>
                  <a:lnTo>
                    <a:pt x="3031" y="1186"/>
                  </a:lnTo>
                  <a:lnTo>
                    <a:pt x="3035" y="1162"/>
                  </a:lnTo>
                  <a:lnTo>
                    <a:pt x="3035" y="1151"/>
                  </a:lnTo>
                  <a:lnTo>
                    <a:pt x="3035" y="1140"/>
                  </a:lnTo>
                  <a:lnTo>
                    <a:pt x="2987" y="1145"/>
                  </a:lnTo>
                  <a:lnTo>
                    <a:pt x="2987" y="1145"/>
                  </a:lnTo>
                  <a:lnTo>
                    <a:pt x="2940" y="1159"/>
                  </a:lnTo>
                  <a:lnTo>
                    <a:pt x="2892" y="1169"/>
                  </a:lnTo>
                  <a:lnTo>
                    <a:pt x="2845" y="1179"/>
                  </a:lnTo>
                  <a:lnTo>
                    <a:pt x="2796" y="1185"/>
                  </a:lnTo>
                  <a:lnTo>
                    <a:pt x="2747" y="1189"/>
                  </a:lnTo>
                  <a:lnTo>
                    <a:pt x="2698" y="1192"/>
                  </a:lnTo>
                  <a:lnTo>
                    <a:pt x="2649" y="1192"/>
                  </a:lnTo>
                  <a:lnTo>
                    <a:pt x="2600" y="1189"/>
                  </a:lnTo>
                  <a:lnTo>
                    <a:pt x="2549" y="1185"/>
                  </a:lnTo>
                  <a:lnTo>
                    <a:pt x="2500" y="1179"/>
                  </a:lnTo>
                  <a:lnTo>
                    <a:pt x="2453" y="1171"/>
                  </a:lnTo>
                  <a:lnTo>
                    <a:pt x="2404" y="1161"/>
                  </a:lnTo>
                  <a:lnTo>
                    <a:pt x="2356" y="1150"/>
                  </a:lnTo>
                  <a:lnTo>
                    <a:pt x="2309" y="1136"/>
                  </a:lnTo>
                  <a:lnTo>
                    <a:pt x="2263" y="1122"/>
                  </a:lnTo>
                  <a:lnTo>
                    <a:pt x="2216" y="1105"/>
                  </a:lnTo>
                  <a:lnTo>
                    <a:pt x="2231" y="1032"/>
                  </a:lnTo>
                  <a:lnTo>
                    <a:pt x="2231" y="1032"/>
                  </a:lnTo>
                  <a:lnTo>
                    <a:pt x="2237" y="986"/>
                  </a:lnTo>
                  <a:lnTo>
                    <a:pt x="2245" y="940"/>
                  </a:lnTo>
                  <a:lnTo>
                    <a:pt x="2263" y="849"/>
                  </a:lnTo>
                  <a:lnTo>
                    <a:pt x="2264" y="839"/>
                  </a:lnTo>
                  <a:lnTo>
                    <a:pt x="2264" y="839"/>
                  </a:lnTo>
                  <a:lnTo>
                    <a:pt x="2274" y="840"/>
                  </a:lnTo>
                  <a:lnTo>
                    <a:pt x="2286" y="840"/>
                  </a:lnTo>
                  <a:lnTo>
                    <a:pt x="2296" y="839"/>
                  </a:lnTo>
                  <a:lnTo>
                    <a:pt x="2307" y="836"/>
                  </a:lnTo>
                  <a:lnTo>
                    <a:pt x="2316" y="833"/>
                  </a:lnTo>
                  <a:lnTo>
                    <a:pt x="2327" y="829"/>
                  </a:lnTo>
                  <a:lnTo>
                    <a:pt x="2336" y="825"/>
                  </a:lnTo>
                  <a:lnTo>
                    <a:pt x="2345" y="819"/>
                  </a:lnTo>
                  <a:lnTo>
                    <a:pt x="2354" y="813"/>
                  </a:lnTo>
                  <a:lnTo>
                    <a:pt x="2362" y="806"/>
                  </a:lnTo>
                  <a:lnTo>
                    <a:pt x="2378" y="791"/>
                  </a:lnTo>
                  <a:lnTo>
                    <a:pt x="2393" y="773"/>
                  </a:lnTo>
                  <a:lnTo>
                    <a:pt x="2407" y="755"/>
                  </a:lnTo>
                  <a:lnTo>
                    <a:pt x="2420" y="735"/>
                  </a:lnTo>
                  <a:lnTo>
                    <a:pt x="2433" y="714"/>
                  </a:lnTo>
                  <a:lnTo>
                    <a:pt x="2443" y="692"/>
                  </a:lnTo>
                  <a:lnTo>
                    <a:pt x="2453" y="671"/>
                  </a:lnTo>
                  <a:lnTo>
                    <a:pt x="2470" y="627"/>
                  </a:lnTo>
                  <a:lnTo>
                    <a:pt x="2484" y="590"/>
                  </a:lnTo>
                  <a:lnTo>
                    <a:pt x="2484" y="590"/>
                  </a:lnTo>
                  <a:lnTo>
                    <a:pt x="2491" y="569"/>
                  </a:lnTo>
                  <a:lnTo>
                    <a:pt x="2497" y="549"/>
                  </a:lnTo>
                  <a:lnTo>
                    <a:pt x="2506" y="507"/>
                  </a:lnTo>
                  <a:lnTo>
                    <a:pt x="2514" y="466"/>
                  </a:lnTo>
                  <a:lnTo>
                    <a:pt x="2521" y="425"/>
                  </a:lnTo>
                  <a:lnTo>
                    <a:pt x="2530" y="384"/>
                  </a:lnTo>
                  <a:lnTo>
                    <a:pt x="2538" y="343"/>
                  </a:lnTo>
                  <a:lnTo>
                    <a:pt x="2547" y="304"/>
                  </a:lnTo>
                  <a:lnTo>
                    <a:pt x="2553" y="284"/>
                  </a:lnTo>
                  <a:lnTo>
                    <a:pt x="2560" y="264"/>
                  </a:lnTo>
                  <a:lnTo>
                    <a:pt x="2560" y="264"/>
                  </a:lnTo>
                  <a:lnTo>
                    <a:pt x="2566" y="243"/>
                  </a:lnTo>
                  <a:lnTo>
                    <a:pt x="2575" y="223"/>
                  </a:lnTo>
                  <a:lnTo>
                    <a:pt x="2584" y="202"/>
                  </a:lnTo>
                  <a:lnTo>
                    <a:pt x="2595" y="182"/>
                  </a:lnTo>
                  <a:lnTo>
                    <a:pt x="2605" y="161"/>
                  </a:lnTo>
                  <a:lnTo>
                    <a:pt x="2615" y="141"/>
                  </a:lnTo>
                  <a:lnTo>
                    <a:pt x="2624" y="120"/>
                  </a:lnTo>
                  <a:lnTo>
                    <a:pt x="2630" y="99"/>
                  </a:lnTo>
                  <a:lnTo>
                    <a:pt x="2630" y="99"/>
                  </a:lnTo>
                  <a:lnTo>
                    <a:pt x="2632" y="82"/>
                  </a:lnTo>
                  <a:lnTo>
                    <a:pt x="2633" y="64"/>
                  </a:lnTo>
                  <a:lnTo>
                    <a:pt x="2631" y="49"/>
                  </a:lnTo>
                  <a:lnTo>
                    <a:pt x="2629" y="34"/>
                  </a:lnTo>
                  <a:lnTo>
                    <a:pt x="2624" y="22"/>
                  </a:lnTo>
                  <a:lnTo>
                    <a:pt x="2617" y="11"/>
                  </a:lnTo>
                  <a:lnTo>
                    <a:pt x="2614" y="8"/>
                  </a:lnTo>
                  <a:lnTo>
                    <a:pt x="2610" y="4"/>
                  </a:lnTo>
                  <a:lnTo>
                    <a:pt x="2605" y="2"/>
                  </a:lnTo>
                  <a:lnTo>
                    <a:pt x="2601" y="1"/>
                  </a:lnTo>
                  <a:lnTo>
                    <a:pt x="2601" y="1"/>
                  </a:lnTo>
                  <a:lnTo>
                    <a:pt x="2595" y="0"/>
                  </a:lnTo>
                  <a:lnTo>
                    <a:pt x="2589" y="1"/>
                  </a:lnTo>
                  <a:lnTo>
                    <a:pt x="2582" y="3"/>
                  </a:lnTo>
                  <a:lnTo>
                    <a:pt x="2576" y="6"/>
                  </a:lnTo>
                  <a:lnTo>
                    <a:pt x="2568" y="10"/>
                  </a:lnTo>
                  <a:lnTo>
                    <a:pt x="2561" y="17"/>
                  </a:lnTo>
                  <a:lnTo>
                    <a:pt x="2553" y="24"/>
                  </a:lnTo>
                  <a:lnTo>
                    <a:pt x="2546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D848942-4018-918C-A2CB-66A05562C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2376"/>
              <a:ext cx="399" cy="1796"/>
            </a:xfrm>
            <a:custGeom>
              <a:avLst/>
              <a:gdLst>
                <a:gd name="T0" fmla="*/ 728 w 798"/>
                <a:gd name="T1" fmla="*/ 1806 h 3591"/>
                <a:gd name="T2" fmla="*/ 714 w 798"/>
                <a:gd name="T3" fmla="*/ 1904 h 3591"/>
                <a:gd name="T4" fmla="*/ 699 w 798"/>
                <a:gd name="T5" fmla="*/ 2002 h 3591"/>
                <a:gd name="T6" fmla="*/ 690 w 798"/>
                <a:gd name="T7" fmla="*/ 2320 h 3591"/>
                <a:gd name="T8" fmla="*/ 690 w 798"/>
                <a:gd name="T9" fmla="*/ 2640 h 3591"/>
                <a:gd name="T10" fmla="*/ 678 w 798"/>
                <a:gd name="T11" fmla="*/ 2752 h 3591"/>
                <a:gd name="T12" fmla="*/ 684 w 798"/>
                <a:gd name="T13" fmla="*/ 2809 h 3591"/>
                <a:gd name="T14" fmla="*/ 714 w 798"/>
                <a:gd name="T15" fmla="*/ 2860 h 3591"/>
                <a:gd name="T16" fmla="*/ 761 w 798"/>
                <a:gd name="T17" fmla="*/ 2891 h 3591"/>
                <a:gd name="T18" fmla="*/ 792 w 798"/>
                <a:gd name="T19" fmla="*/ 2946 h 3591"/>
                <a:gd name="T20" fmla="*/ 792 w 798"/>
                <a:gd name="T21" fmla="*/ 3429 h 3591"/>
                <a:gd name="T22" fmla="*/ 741 w 798"/>
                <a:gd name="T23" fmla="*/ 3591 h 3591"/>
                <a:gd name="T24" fmla="*/ 674 w 798"/>
                <a:gd name="T25" fmla="*/ 3584 h 3591"/>
                <a:gd name="T26" fmla="*/ 615 w 798"/>
                <a:gd name="T27" fmla="*/ 3554 h 3591"/>
                <a:gd name="T28" fmla="*/ 561 w 798"/>
                <a:gd name="T29" fmla="*/ 3505 h 3591"/>
                <a:gd name="T30" fmla="*/ 516 w 798"/>
                <a:gd name="T31" fmla="*/ 3443 h 3591"/>
                <a:gd name="T32" fmla="*/ 466 w 798"/>
                <a:gd name="T33" fmla="*/ 3336 h 3591"/>
                <a:gd name="T34" fmla="*/ 436 w 798"/>
                <a:gd name="T35" fmla="*/ 3213 h 3591"/>
                <a:gd name="T36" fmla="*/ 435 w 798"/>
                <a:gd name="T37" fmla="*/ 3167 h 3591"/>
                <a:gd name="T38" fmla="*/ 452 w 798"/>
                <a:gd name="T39" fmla="*/ 2943 h 3591"/>
                <a:gd name="T40" fmla="*/ 447 w 798"/>
                <a:gd name="T41" fmla="*/ 2832 h 3591"/>
                <a:gd name="T42" fmla="*/ 417 w 798"/>
                <a:gd name="T43" fmla="*/ 2697 h 3591"/>
                <a:gd name="T44" fmla="*/ 378 w 798"/>
                <a:gd name="T45" fmla="*/ 2600 h 3591"/>
                <a:gd name="T46" fmla="*/ 364 w 798"/>
                <a:gd name="T47" fmla="*/ 2533 h 3591"/>
                <a:gd name="T48" fmla="*/ 359 w 798"/>
                <a:gd name="T49" fmla="*/ 2417 h 3591"/>
                <a:gd name="T50" fmla="*/ 330 w 798"/>
                <a:gd name="T51" fmla="*/ 2254 h 3591"/>
                <a:gd name="T52" fmla="*/ 288 w 798"/>
                <a:gd name="T53" fmla="*/ 2091 h 3591"/>
                <a:gd name="T54" fmla="*/ 216 w 798"/>
                <a:gd name="T55" fmla="*/ 1875 h 3591"/>
                <a:gd name="T56" fmla="*/ 124 w 798"/>
                <a:gd name="T57" fmla="*/ 1628 h 3591"/>
                <a:gd name="T58" fmla="*/ 60 w 798"/>
                <a:gd name="T59" fmla="*/ 1428 h 3591"/>
                <a:gd name="T60" fmla="*/ 14 w 798"/>
                <a:gd name="T61" fmla="*/ 1221 h 3591"/>
                <a:gd name="T62" fmla="*/ 0 w 798"/>
                <a:gd name="T63" fmla="*/ 1017 h 3591"/>
                <a:gd name="T64" fmla="*/ 7 w 798"/>
                <a:gd name="T65" fmla="*/ 911 h 3591"/>
                <a:gd name="T66" fmla="*/ 28 w 798"/>
                <a:gd name="T67" fmla="*/ 506 h 3591"/>
                <a:gd name="T68" fmla="*/ 54 w 798"/>
                <a:gd name="T69" fmla="*/ 220 h 3591"/>
                <a:gd name="T70" fmla="*/ 90 w 798"/>
                <a:gd name="T71" fmla="*/ 0 h 3591"/>
                <a:gd name="T72" fmla="*/ 172 w 798"/>
                <a:gd name="T73" fmla="*/ 54 h 3591"/>
                <a:gd name="T74" fmla="*/ 307 w 798"/>
                <a:gd name="T75" fmla="*/ 142 h 3591"/>
                <a:gd name="T76" fmla="*/ 393 w 798"/>
                <a:gd name="T77" fmla="*/ 186 h 3591"/>
                <a:gd name="T78" fmla="*/ 519 w 798"/>
                <a:gd name="T79" fmla="*/ 227 h 3591"/>
                <a:gd name="T80" fmla="*/ 594 w 798"/>
                <a:gd name="T81" fmla="*/ 256 h 3591"/>
                <a:gd name="T82" fmla="*/ 637 w 798"/>
                <a:gd name="T83" fmla="*/ 318 h 3591"/>
                <a:gd name="T84" fmla="*/ 673 w 798"/>
                <a:gd name="T85" fmla="*/ 587 h 3591"/>
                <a:gd name="T86" fmla="*/ 646 w 798"/>
                <a:gd name="T87" fmla="*/ 682 h 3591"/>
                <a:gd name="T88" fmla="*/ 629 w 798"/>
                <a:gd name="T89" fmla="*/ 754 h 3591"/>
                <a:gd name="T90" fmla="*/ 596 w 798"/>
                <a:gd name="T91" fmla="*/ 859 h 3591"/>
                <a:gd name="T92" fmla="*/ 600 w 798"/>
                <a:gd name="T93" fmla="*/ 935 h 3591"/>
                <a:gd name="T94" fmla="*/ 649 w 798"/>
                <a:gd name="T95" fmla="*/ 1128 h 3591"/>
                <a:gd name="T96" fmla="*/ 678 w 798"/>
                <a:gd name="T97" fmla="*/ 1304 h 3591"/>
                <a:gd name="T98" fmla="*/ 733 w 798"/>
                <a:gd name="T99" fmla="*/ 1702 h 3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8" h="3591">
                  <a:moveTo>
                    <a:pt x="733" y="1702"/>
                  </a:moveTo>
                  <a:lnTo>
                    <a:pt x="733" y="1702"/>
                  </a:lnTo>
                  <a:lnTo>
                    <a:pt x="732" y="1753"/>
                  </a:lnTo>
                  <a:lnTo>
                    <a:pt x="728" y="1806"/>
                  </a:lnTo>
                  <a:lnTo>
                    <a:pt x="728" y="1806"/>
                  </a:lnTo>
                  <a:lnTo>
                    <a:pt x="726" y="1830"/>
                  </a:lnTo>
                  <a:lnTo>
                    <a:pt x="722" y="1855"/>
                  </a:lnTo>
                  <a:lnTo>
                    <a:pt x="714" y="1904"/>
                  </a:lnTo>
                  <a:lnTo>
                    <a:pt x="705" y="1953"/>
                  </a:lnTo>
                  <a:lnTo>
                    <a:pt x="701" y="1977"/>
                  </a:lnTo>
                  <a:lnTo>
                    <a:pt x="699" y="2002"/>
                  </a:lnTo>
                  <a:lnTo>
                    <a:pt x="699" y="2002"/>
                  </a:lnTo>
                  <a:lnTo>
                    <a:pt x="694" y="2081"/>
                  </a:lnTo>
                  <a:lnTo>
                    <a:pt x="692" y="2161"/>
                  </a:lnTo>
                  <a:lnTo>
                    <a:pt x="691" y="2240"/>
                  </a:lnTo>
                  <a:lnTo>
                    <a:pt x="690" y="2320"/>
                  </a:lnTo>
                  <a:lnTo>
                    <a:pt x="691" y="2480"/>
                  </a:lnTo>
                  <a:lnTo>
                    <a:pt x="691" y="2561"/>
                  </a:lnTo>
                  <a:lnTo>
                    <a:pt x="690" y="2640"/>
                  </a:lnTo>
                  <a:lnTo>
                    <a:pt x="690" y="2640"/>
                  </a:lnTo>
                  <a:lnTo>
                    <a:pt x="686" y="2673"/>
                  </a:lnTo>
                  <a:lnTo>
                    <a:pt x="683" y="2705"/>
                  </a:lnTo>
                  <a:lnTo>
                    <a:pt x="679" y="2737"/>
                  </a:lnTo>
                  <a:lnTo>
                    <a:pt x="678" y="2752"/>
                  </a:lnTo>
                  <a:lnTo>
                    <a:pt x="678" y="2767"/>
                  </a:lnTo>
                  <a:lnTo>
                    <a:pt x="679" y="2781"/>
                  </a:lnTo>
                  <a:lnTo>
                    <a:pt x="680" y="2797"/>
                  </a:lnTo>
                  <a:lnTo>
                    <a:pt x="684" y="2809"/>
                  </a:lnTo>
                  <a:lnTo>
                    <a:pt x="688" y="2823"/>
                  </a:lnTo>
                  <a:lnTo>
                    <a:pt x="695" y="2835"/>
                  </a:lnTo>
                  <a:lnTo>
                    <a:pt x="704" y="2848"/>
                  </a:lnTo>
                  <a:lnTo>
                    <a:pt x="714" y="2860"/>
                  </a:lnTo>
                  <a:lnTo>
                    <a:pt x="727" y="2870"/>
                  </a:lnTo>
                  <a:lnTo>
                    <a:pt x="727" y="2870"/>
                  </a:lnTo>
                  <a:lnTo>
                    <a:pt x="743" y="2882"/>
                  </a:lnTo>
                  <a:lnTo>
                    <a:pt x="761" y="2891"/>
                  </a:lnTo>
                  <a:lnTo>
                    <a:pt x="779" y="2901"/>
                  </a:lnTo>
                  <a:lnTo>
                    <a:pt x="798" y="2908"/>
                  </a:lnTo>
                  <a:lnTo>
                    <a:pt x="792" y="2946"/>
                  </a:lnTo>
                  <a:lnTo>
                    <a:pt x="792" y="2946"/>
                  </a:lnTo>
                  <a:lnTo>
                    <a:pt x="793" y="3107"/>
                  </a:lnTo>
                  <a:lnTo>
                    <a:pt x="795" y="3269"/>
                  </a:lnTo>
                  <a:lnTo>
                    <a:pt x="793" y="3349"/>
                  </a:lnTo>
                  <a:lnTo>
                    <a:pt x="792" y="3429"/>
                  </a:lnTo>
                  <a:lnTo>
                    <a:pt x="790" y="3509"/>
                  </a:lnTo>
                  <a:lnTo>
                    <a:pt x="786" y="3589"/>
                  </a:lnTo>
                  <a:lnTo>
                    <a:pt x="741" y="3591"/>
                  </a:lnTo>
                  <a:lnTo>
                    <a:pt x="741" y="3591"/>
                  </a:lnTo>
                  <a:lnTo>
                    <a:pt x="723" y="3591"/>
                  </a:lnTo>
                  <a:lnTo>
                    <a:pt x="707" y="3591"/>
                  </a:lnTo>
                  <a:lnTo>
                    <a:pt x="691" y="3589"/>
                  </a:lnTo>
                  <a:lnTo>
                    <a:pt x="674" y="3584"/>
                  </a:lnTo>
                  <a:lnTo>
                    <a:pt x="659" y="3578"/>
                  </a:lnTo>
                  <a:lnTo>
                    <a:pt x="644" y="3571"/>
                  </a:lnTo>
                  <a:lnTo>
                    <a:pt x="629" y="3563"/>
                  </a:lnTo>
                  <a:lnTo>
                    <a:pt x="615" y="3554"/>
                  </a:lnTo>
                  <a:lnTo>
                    <a:pt x="601" y="3543"/>
                  </a:lnTo>
                  <a:lnTo>
                    <a:pt x="587" y="3532"/>
                  </a:lnTo>
                  <a:lnTo>
                    <a:pt x="574" y="3519"/>
                  </a:lnTo>
                  <a:lnTo>
                    <a:pt x="561" y="3505"/>
                  </a:lnTo>
                  <a:lnTo>
                    <a:pt x="550" y="3491"/>
                  </a:lnTo>
                  <a:lnTo>
                    <a:pt x="538" y="3476"/>
                  </a:lnTo>
                  <a:lnTo>
                    <a:pt x="526" y="3459"/>
                  </a:lnTo>
                  <a:lnTo>
                    <a:pt x="516" y="3443"/>
                  </a:lnTo>
                  <a:lnTo>
                    <a:pt x="506" y="3425"/>
                  </a:lnTo>
                  <a:lnTo>
                    <a:pt x="497" y="3408"/>
                  </a:lnTo>
                  <a:lnTo>
                    <a:pt x="480" y="3373"/>
                  </a:lnTo>
                  <a:lnTo>
                    <a:pt x="466" y="3336"/>
                  </a:lnTo>
                  <a:lnTo>
                    <a:pt x="454" y="3299"/>
                  </a:lnTo>
                  <a:lnTo>
                    <a:pt x="445" y="3264"/>
                  </a:lnTo>
                  <a:lnTo>
                    <a:pt x="439" y="3229"/>
                  </a:lnTo>
                  <a:lnTo>
                    <a:pt x="436" y="3213"/>
                  </a:lnTo>
                  <a:lnTo>
                    <a:pt x="435" y="3197"/>
                  </a:lnTo>
                  <a:lnTo>
                    <a:pt x="435" y="3181"/>
                  </a:lnTo>
                  <a:lnTo>
                    <a:pt x="435" y="3167"/>
                  </a:lnTo>
                  <a:lnTo>
                    <a:pt x="435" y="3167"/>
                  </a:lnTo>
                  <a:lnTo>
                    <a:pt x="441" y="3092"/>
                  </a:lnTo>
                  <a:lnTo>
                    <a:pt x="447" y="3017"/>
                  </a:lnTo>
                  <a:lnTo>
                    <a:pt x="449" y="2980"/>
                  </a:lnTo>
                  <a:lnTo>
                    <a:pt x="452" y="2943"/>
                  </a:lnTo>
                  <a:lnTo>
                    <a:pt x="452" y="2904"/>
                  </a:lnTo>
                  <a:lnTo>
                    <a:pt x="450" y="2867"/>
                  </a:lnTo>
                  <a:lnTo>
                    <a:pt x="450" y="2867"/>
                  </a:lnTo>
                  <a:lnTo>
                    <a:pt x="447" y="2832"/>
                  </a:lnTo>
                  <a:lnTo>
                    <a:pt x="442" y="2797"/>
                  </a:lnTo>
                  <a:lnTo>
                    <a:pt x="435" y="2763"/>
                  </a:lnTo>
                  <a:lnTo>
                    <a:pt x="426" y="2730"/>
                  </a:lnTo>
                  <a:lnTo>
                    <a:pt x="417" y="2697"/>
                  </a:lnTo>
                  <a:lnTo>
                    <a:pt x="405" y="2666"/>
                  </a:lnTo>
                  <a:lnTo>
                    <a:pt x="392" y="2633"/>
                  </a:lnTo>
                  <a:lnTo>
                    <a:pt x="378" y="2600"/>
                  </a:lnTo>
                  <a:lnTo>
                    <a:pt x="378" y="2600"/>
                  </a:lnTo>
                  <a:lnTo>
                    <a:pt x="375" y="2589"/>
                  </a:lnTo>
                  <a:lnTo>
                    <a:pt x="371" y="2578"/>
                  </a:lnTo>
                  <a:lnTo>
                    <a:pt x="366" y="2556"/>
                  </a:lnTo>
                  <a:lnTo>
                    <a:pt x="364" y="2533"/>
                  </a:lnTo>
                  <a:lnTo>
                    <a:pt x="363" y="2509"/>
                  </a:lnTo>
                  <a:lnTo>
                    <a:pt x="362" y="2462"/>
                  </a:lnTo>
                  <a:lnTo>
                    <a:pt x="361" y="2439"/>
                  </a:lnTo>
                  <a:lnTo>
                    <a:pt x="359" y="2417"/>
                  </a:lnTo>
                  <a:lnTo>
                    <a:pt x="359" y="2417"/>
                  </a:lnTo>
                  <a:lnTo>
                    <a:pt x="351" y="2362"/>
                  </a:lnTo>
                  <a:lnTo>
                    <a:pt x="342" y="2308"/>
                  </a:lnTo>
                  <a:lnTo>
                    <a:pt x="330" y="2254"/>
                  </a:lnTo>
                  <a:lnTo>
                    <a:pt x="317" y="2201"/>
                  </a:lnTo>
                  <a:lnTo>
                    <a:pt x="317" y="2201"/>
                  </a:lnTo>
                  <a:lnTo>
                    <a:pt x="303" y="2146"/>
                  </a:lnTo>
                  <a:lnTo>
                    <a:pt x="288" y="2091"/>
                  </a:lnTo>
                  <a:lnTo>
                    <a:pt x="271" y="2037"/>
                  </a:lnTo>
                  <a:lnTo>
                    <a:pt x="253" y="1982"/>
                  </a:lnTo>
                  <a:lnTo>
                    <a:pt x="235" y="1928"/>
                  </a:lnTo>
                  <a:lnTo>
                    <a:pt x="216" y="1875"/>
                  </a:lnTo>
                  <a:lnTo>
                    <a:pt x="176" y="1768"/>
                  </a:lnTo>
                  <a:lnTo>
                    <a:pt x="176" y="1768"/>
                  </a:lnTo>
                  <a:lnTo>
                    <a:pt x="141" y="1676"/>
                  </a:lnTo>
                  <a:lnTo>
                    <a:pt x="124" y="1628"/>
                  </a:lnTo>
                  <a:lnTo>
                    <a:pt x="106" y="1579"/>
                  </a:lnTo>
                  <a:lnTo>
                    <a:pt x="90" y="1529"/>
                  </a:lnTo>
                  <a:lnTo>
                    <a:pt x="74" y="1479"/>
                  </a:lnTo>
                  <a:lnTo>
                    <a:pt x="60" y="1428"/>
                  </a:lnTo>
                  <a:lnTo>
                    <a:pt x="46" y="1377"/>
                  </a:lnTo>
                  <a:lnTo>
                    <a:pt x="34" y="1325"/>
                  </a:lnTo>
                  <a:lnTo>
                    <a:pt x="22" y="1274"/>
                  </a:lnTo>
                  <a:lnTo>
                    <a:pt x="14" y="1221"/>
                  </a:lnTo>
                  <a:lnTo>
                    <a:pt x="7" y="1170"/>
                  </a:lnTo>
                  <a:lnTo>
                    <a:pt x="2" y="1119"/>
                  </a:lnTo>
                  <a:lnTo>
                    <a:pt x="0" y="1068"/>
                  </a:lnTo>
                  <a:lnTo>
                    <a:pt x="0" y="1017"/>
                  </a:lnTo>
                  <a:lnTo>
                    <a:pt x="1" y="992"/>
                  </a:lnTo>
                  <a:lnTo>
                    <a:pt x="2" y="968"/>
                  </a:lnTo>
                  <a:lnTo>
                    <a:pt x="2" y="968"/>
                  </a:lnTo>
                  <a:lnTo>
                    <a:pt x="7" y="911"/>
                  </a:lnTo>
                  <a:lnTo>
                    <a:pt x="12" y="852"/>
                  </a:lnTo>
                  <a:lnTo>
                    <a:pt x="18" y="738"/>
                  </a:lnTo>
                  <a:lnTo>
                    <a:pt x="23" y="622"/>
                  </a:lnTo>
                  <a:lnTo>
                    <a:pt x="28" y="506"/>
                  </a:lnTo>
                  <a:lnTo>
                    <a:pt x="36" y="392"/>
                  </a:lnTo>
                  <a:lnTo>
                    <a:pt x="41" y="335"/>
                  </a:lnTo>
                  <a:lnTo>
                    <a:pt x="47" y="277"/>
                  </a:lnTo>
                  <a:lnTo>
                    <a:pt x="54" y="220"/>
                  </a:lnTo>
                  <a:lnTo>
                    <a:pt x="62" y="163"/>
                  </a:lnTo>
                  <a:lnTo>
                    <a:pt x="71" y="106"/>
                  </a:lnTo>
                  <a:lnTo>
                    <a:pt x="83" y="49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133" y="28"/>
                  </a:lnTo>
                  <a:lnTo>
                    <a:pt x="172" y="54"/>
                  </a:lnTo>
                  <a:lnTo>
                    <a:pt x="172" y="54"/>
                  </a:lnTo>
                  <a:lnTo>
                    <a:pt x="224" y="90"/>
                  </a:lnTo>
                  <a:lnTo>
                    <a:pt x="251" y="108"/>
                  </a:lnTo>
                  <a:lnTo>
                    <a:pt x="279" y="125"/>
                  </a:lnTo>
                  <a:lnTo>
                    <a:pt x="307" y="142"/>
                  </a:lnTo>
                  <a:lnTo>
                    <a:pt x="336" y="158"/>
                  </a:lnTo>
                  <a:lnTo>
                    <a:pt x="364" y="172"/>
                  </a:lnTo>
                  <a:lnTo>
                    <a:pt x="393" y="186"/>
                  </a:lnTo>
                  <a:lnTo>
                    <a:pt x="393" y="186"/>
                  </a:lnTo>
                  <a:lnTo>
                    <a:pt x="408" y="192"/>
                  </a:lnTo>
                  <a:lnTo>
                    <a:pt x="425" y="199"/>
                  </a:lnTo>
                  <a:lnTo>
                    <a:pt x="456" y="208"/>
                  </a:lnTo>
                  <a:lnTo>
                    <a:pt x="519" y="227"/>
                  </a:lnTo>
                  <a:lnTo>
                    <a:pt x="550" y="236"/>
                  </a:lnTo>
                  <a:lnTo>
                    <a:pt x="565" y="242"/>
                  </a:lnTo>
                  <a:lnTo>
                    <a:pt x="580" y="249"/>
                  </a:lnTo>
                  <a:lnTo>
                    <a:pt x="594" y="256"/>
                  </a:lnTo>
                  <a:lnTo>
                    <a:pt x="609" y="264"/>
                  </a:lnTo>
                  <a:lnTo>
                    <a:pt x="623" y="274"/>
                  </a:lnTo>
                  <a:lnTo>
                    <a:pt x="637" y="284"/>
                  </a:lnTo>
                  <a:lnTo>
                    <a:pt x="637" y="318"/>
                  </a:lnTo>
                  <a:lnTo>
                    <a:pt x="637" y="318"/>
                  </a:lnTo>
                  <a:lnTo>
                    <a:pt x="648" y="385"/>
                  </a:lnTo>
                  <a:lnTo>
                    <a:pt x="657" y="453"/>
                  </a:lnTo>
                  <a:lnTo>
                    <a:pt x="673" y="587"/>
                  </a:lnTo>
                  <a:lnTo>
                    <a:pt x="646" y="643"/>
                  </a:lnTo>
                  <a:lnTo>
                    <a:pt x="646" y="643"/>
                  </a:lnTo>
                  <a:lnTo>
                    <a:pt x="648" y="663"/>
                  </a:lnTo>
                  <a:lnTo>
                    <a:pt x="646" y="682"/>
                  </a:lnTo>
                  <a:lnTo>
                    <a:pt x="644" y="700"/>
                  </a:lnTo>
                  <a:lnTo>
                    <a:pt x="639" y="719"/>
                  </a:lnTo>
                  <a:lnTo>
                    <a:pt x="635" y="737"/>
                  </a:lnTo>
                  <a:lnTo>
                    <a:pt x="629" y="754"/>
                  </a:lnTo>
                  <a:lnTo>
                    <a:pt x="616" y="789"/>
                  </a:lnTo>
                  <a:lnTo>
                    <a:pt x="604" y="823"/>
                  </a:lnTo>
                  <a:lnTo>
                    <a:pt x="600" y="841"/>
                  </a:lnTo>
                  <a:lnTo>
                    <a:pt x="596" y="859"/>
                  </a:lnTo>
                  <a:lnTo>
                    <a:pt x="595" y="877"/>
                  </a:lnTo>
                  <a:lnTo>
                    <a:pt x="594" y="895"/>
                  </a:lnTo>
                  <a:lnTo>
                    <a:pt x="596" y="915"/>
                  </a:lnTo>
                  <a:lnTo>
                    <a:pt x="600" y="935"/>
                  </a:lnTo>
                  <a:lnTo>
                    <a:pt x="600" y="935"/>
                  </a:lnTo>
                  <a:lnTo>
                    <a:pt x="617" y="998"/>
                  </a:lnTo>
                  <a:lnTo>
                    <a:pt x="634" y="1063"/>
                  </a:lnTo>
                  <a:lnTo>
                    <a:pt x="649" y="1128"/>
                  </a:lnTo>
                  <a:lnTo>
                    <a:pt x="656" y="1161"/>
                  </a:lnTo>
                  <a:lnTo>
                    <a:pt x="662" y="1193"/>
                  </a:lnTo>
                  <a:lnTo>
                    <a:pt x="662" y="1193"/>
                  </a:lnTo>
                  <a:lnTo>
                    <a:pt x="678" y="1304"/>
                  </a:lnTo>
                  <a:lnTo>
                    <a:pt x="693" y="1415"/>
                  </a:lnTo>
                  <a:lnTo>
                    <a:pt x="706" y="1526"/>
                  </a:lnTo>
                  <a:lnTo>
                    <a:pt x="718" y="1636"/>
                  </a:lnTo>
                  <a:lnTo>
                    <a:pt x="733" y="170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49069DF-235A-2E9A-1F35-A1A98893F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2376"/>
              <a:ext cx="399" cy="1796"/>
            </a:xfrm>
            <a:custGeom>
              <a:avLst/>
              <a:gdLst>
                <a:gd name="T0" fmla="*/ 728 w 798"/>
                <a:gd name="T1" fmla="*/ 1806 h 3591"/>
                <a:gd name="T2" fmla="*/ 714 w 798"/>
                <a:gd name="T3" fmla="*/ 1904 h 3591"/>
                <a:gd name="T4" fmla="*/ 699 w 798"/>
                <a:gd name="T5" fmla="*/ 2002 h 3591"/>
                <a:gd name="T6" fmla="*/ 690 w 798"/>
                <a:gd name="T7" fmla="*/ 2320 h 3591"/>
                <a:gd name="T8" fmla="*/ 690 w 798"/>
                <a:gd name="T9" fmla="*/ 2640 h 3591"/>
                <a:gd name="T10" fmla="*/ 678 w 798"/>
                <a:gd name="T11" fmla="*/ 2752 h 3591"/>
                <a:gd name="T12" fmla="*/ 684 w 798"/>
                <a:gd name="T13" fmla="*/ 2809 h 3591"/>
                <a:gd name="T14" fmla="*/ 714 w 798"/>
                <a:gd name="T15" fmla="*/ 2860 h 3591"/>
                <a:gd name="T16" fmla="*/ 761 w 798"/>
                <a:gd name="T17" fmla="*/ 2891 h 3591"/>
                <a:gd name="T18" fmla="*/ 792 w 798"/>
                <a:gd name="T19" fmla="*/ 2946 h 3591"/>
                <a:gd name="T20" fmla="*/ 792 w 798"/>
                <a:gd name="T21" fmla="*/ 3429 h 3591"/>
                <a:gd name="T22" fmla="*/ 741 w 798"/>
                <a:gd name="T23" fmla="*/ 3591 h 3591"/>
                <a:gd name="T24" fmla="*/ 674 w 798"/>
                <a:gd name="T25" fmla="*/ 3584 h 3591"/>
                <a:gd name="T26" fmla="*/ 615 w 798"/>
                <a:gd name="T27" fmla="*/ 3554 h 3591"/>
                <a:gd name="T28" fmla="*/ 561 w 798"/>
                <a:gd name="T29" fmla="*/ 3505 h 3591"/>
                <a:gd name="T30" fmla="*/ 516 w 798"/>
                <a:gd name="T31" fmla="*/ 3443 h 3591"/>
                <a:gd name="T32" fmla="*/ 466 w 798"/>
                <a:gd name="T33" fmla="*/ 3336 h 3591"/>
                <a:gd name="T34" fmla="*/ 436 w 798"/>
                <a:gd name="T35" fmla="*/ 3213 h 3591"/>
                <a:gd name="T36" fmla="*/ 435 w 798"/>
                <a:gd name="T37" fmla="*/ 3167 h 3591"/>
                <a:gd name="T38" fmla="*/ 452 w 798"/>
                <a:gd name="T39" fmla="*/ 2943 h 3591"/>
                <a:gd name="T40" fmla="*/ 447 w 798"/>
                <a:gd name="T41" fmla="*/ 2832 h 3591"/>
                <a:gd name="T42" fmla="*/ 417 w 798"/>
                <a:gd name="T43" fmla="*/ 2697 h 3591"/>
                <a:gd name="T44" fmla="*/ 378 w 798"/>
                <a:gd name="T45" fmla="*/ 2600 h 3591"/>
                <a:gd name="T46" fmla="*/ 364 w 798"/>
                <a:gd name="T47" fmla="*/ 2533 h 3591"/>
                <a:gd name="T48" fmla="*/ 359 w 798"/>
                <a:gd name="T49" fmla="*/ 2417 h 3591"/>
                <a:gd name="T50" fmla="*/ 330 w 798"/>
                <a:gd name="T51" fmla="*/ 2254 h 3591"/>
                <a:gd name="T52" fmla="*/ 288 w 798"/>
                <a:gd name="T53" fmla="*/ 2091 h 3591"/>
                <a:gd name="T54" fmla="*/ 216 w 798"/>
                <a:gd name="T55" fmla="*/ 1875 h 3591"/>
                <a:gd name="T56" fmla="*/ 124 w 798"/>
                <a:gd name="T57" fmla="*/ 1628 h 3591"/>
                <a:gd name="T58" fmla="*/ 60 w 798"/>
                <a:gd name="T59" fmla="*/ 1428 h 3591"/>
                <a:gd name="T60" fmla="*/ 14 w 798"/>
                <a:gd name="T61" fmla="*/ 1221 h 3591"/>
                <a:gd name="T62" fmla="*/ 0 w 798"/>
                <a:gd name="T63" fmla="*/ 1017 h 3591"/>
                <a:gd name="T64" fmla="*/ 7 w 798"/>
                <a:gd name="T65" fmla="*/ 911 h 3591"/>
                <a:gd name="T66" fmla="*/ 28 w 798"/>
                <a:gd name="T67" fmla="*/ 506 h 3591"/>
                <a:gd name="T68" fmla="*/ 54 w 798"/>
                <a:gd name="T69" fmla="*/ 220 h 3591"/>
                <a:gd name="T70" fmla="*/ 90 w 798"/>
                <a:gd name="T71" fmla="*/ 0 h 3591"/>
                <a:gd name="T72" fmla="*/ 172 w 798"/>
                <a:gd name="T73" fmla="*/ 54 h 3591"/>
                <a:gd name="T74" fmla="*/ 307 w 798"/>
                <a:gd name="T75" fmla="*/ 142 h 3591"/>
                <a:gd name="T76" fmla="*/ 393 w 798"/>
                <a:gd name="T77" fmla="*/ 186 h 3591"/>
                <a:gd name="T78" fmla="*/ 519 w 798"/>
                <a:gd name="T79" fmla="*/ 227 h 3591"/>
                <a:gd name="T80" fmla="*/ 594 w 798"/>
                <a:gd name="T81" fmla="*/ 256 h 3591"/>
                <a:gd name="T82" fmla="*/ 637 w 798"/>
                <a:gd name="T83" fmla="*/ 318 h 3591"/>
                <a:gd name="T84" fmla="*/ 673 w 798"/>
                <a:gd name="T85" fmla="*/ 587 h 3591"/>
                <a:gd name="T86" fmla="*/ 646 w 798"/>
                <a:gd name="T87" fmla="*/ 682 h 3591"/>
                <a:gd name="T88" fmla="*/ 629 w 798"/>
                <a:gd name="T89" fmla="*/ 754 h 3591"/>
                <a:gd name="T90" fmla="*/ 596 w 798"/>
                <a:gd name="T91" fmla="*/ 859 h 3591"/>
                <a:gd name="T92" fmla="*/ 600 w 798"/>
                <a:gd name="T93" fmla="*/ 935 h 3591"/>
                <a:gd name="T94" fmla="*/ 649 w 798"/>
                <a:gd name="T95" fmla="*/ 1128 h 3591"/>
                <a:gd name="T96" fmla="*/ 678 w 798"/>
                <a:gd name="T97" fmla="*/ 1304 h 3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8" h="3591">
                  <a:moveTo>
                    <a:pt x="733" y="1702"/>
                  </a:moveTo>
                  <a:lnTo>
                    <a:pt x="733" y="1702"/>
                  </a:lnTo>
                  <a:lnTo>
                    <a:pt x="732" y="1753"/>
                  </a:lnTo>
                  <a:lnTo>
                    <a:pt x="728" y="1806"/>
                  </a:lnTo>
                  <a:lnTo>
                    <a:pt x="728" y="1806"/>
                  </a:lnTo>
                  <a:lnTo>
                    <a:pt x="726" y="1830"/>
                  </a:lnTo>
                  <a:lnTo>
                    <a:pt x="722" y="1855"/>
                  </a:lnTo>
                  <a:lnTo>
                    <a:pt x="714" y="1904"/>
                  </a:lnTo>
                  <a:lnTo>
                    <a:pt x="705" y="1953"/>
                  </a:lnTo>
                  <a:lnTo>
                    <a:pt x="701" y="1977"/>
                  </a:lnTo>
                  <a:lnTo>
                    <a:pt x="699" y="2002"/>
                  </a:lnTo>
                  <a:lnTo>
                    <a:pt x="699" y="2002"/>
                  </a:lnTo>
                  <a:lnTo>
                    <a:pt x="694" y="2081"/>
                  </a:lnTo>
                  <a:lnTo>
                    <a:pt x="692" y="2161"/>
                  </a:lnTo>
                  <a:lnTo>
                    <a:pt x="691" y="2240"/>
                  </a:lnTo>
                  <a:lnTo>
                    <a:pt x="690" y="2320"/>
                  </a:lnTo>
                  <a:lnTo>
                    <a:pt x="691" y="2480"/>
                  </a:lnTo>
                  <a:lnTo>
                    <a:pt x="691" y="2561"/>
                  </a:lnTo>
                  <a:lnTo>
                    <a:pt x="690" y="2640"/>
                  </a:lnTo>
                  <a:lnTo>
                    <a:pt x="690" y="2640"/>
                  </a:lnTo>
                  <a:lnTo>
                    <a:pt x="686" y="2673"/>
                  </a:lnTo>
                  <a:lnTo>
                    <a:pt x="683" y="2705"/>
                  </a:lnTo>
                  <a:lnTo>
                    <a:pt x="679" y="2737"/>
                  </a:lnTo>
                  <a:lnTo>
                    <a:pt x="678" y="2752"/>
                  </a:lnTo>
                  <a:lnTo>
                    <a:pt x="678" y="2767"/>
                  </a:lnTo>
                  <a:lnTo>
                    <a:pt x="679" y="2781"/>
                  </a:lnTo>
                  <a:lnTo>
                    <a:pt x="680" y="2797"/>
                  </a:lnTo>
                  <a:lnTo>
                    <a:pt x="684" y="2809"/>
                  </a:lnTo>
                  <a:lnTo>
                    <a:pt x="688" y="2823"/>
                  </a:lnTo>
                  <a:lnTo>
                    <a:pt x="695" y="2835"/>
                  </a:lnTo>
                  <a:lnTo>
                    <a:pt x="704" y="2848"/>
                  </a:lnTo>
                  <a:lnTo>
                    <a:pt x="714" y="2860"/>
                  </a:lnTo>
                  <a:lnTo>
                    <a:pt x="727" y="2870"/>
                  </a:lnTo>
                  <a:lnTo>
                    <a:pt x="727" y="2870"/>
                  </a:lnTo>
                  <a:lnTo>
                    <a:pt x="743" y="2882"/>
                  </a:lnTo>
                  <a:lnTo>
                    <a:pt x="761" y="2891"/>
                  </a:lnTo>
                  <a:lnTo>
                    <a:pt x="779" y="2901"/>
                  </a:lnTo>
                  <a:lnTo>
                    <a:pt x="798" y="2908"/>
                  </a:lnTo>
                  <a:lnTo>
                    <a:pt x="792" y="2946"/>
                  </a:lnTo>
                  <a:lnTo>
                    <a:pt x="792" y="2946"/>
                  </a:lnTo>
                  <a:lnTo>
                    <a:pt x="793" y="3107"/>
                  </a:lnTo>
                  <a:lnTo>
                    <a:pt x="795" y="3269"/>
                  </a:lnTo>
                  <a:lnTo>
                    <a:pt x="793" y="3349"/>
                  </a:lnTo>
                  <a:lnTo>
                    <a:pt x="792" y="3429"/>
                  </a:lnTo>
                  <a:lnTo>
                    <a:pt x="790" y="3509"/>
                  </a:lnTo>
                  <a:lnTo>
                    <a:pt x="786" y="3589"/>
                  </a:lnTo>
                  <a:lnTo>
                    <a:pt x="741" y="3591"/>
                  </a:lnTo>
                  <a:lnTo>
                    <a:pt x="741" y="3591"/>
                  </a:lnTo>
                  <a:lnTo>
                    <a:pt x="723" y="3591"/>
                  </a:lnTo>
                  <a:lnTo>
                    <a:pt x="707" y="3591"/>
                  </a:lnTo>
                  <a:lnTo>
                    <a:pt x="691" y="3589"/>
                  </a:lnTo>
                  <a:lnTo>
                    <a:pt x="674" y="3584"/>
                  </a:lnTo>
                  <a:lnTo>
                    <a:pt x="659" y="3578"/>
                  </a:lnTo>
                  <a:lnTo>
                    <a:pt x="644" y="3571"/>
                  </a:lnTo>
                  <a:lnTo>
                    <a:pt x="629" y="3563"/>
                  </a:lnTo>
                  <a:lnTo>
                    <a:pt x="615" y="3554"/>
                  </a:lnTo>
                  <a:lnTo>
                    <a:pt x="601" y="3543"/>
                  </a:lnTo>
                  <a:lnTo>
                    <a:pt x="587" y="3532"/>
                  </a:lnTo>
                  <a:lnTo>
                    <a:pt x="574" y="3519"/>
                  </a:lnTo>
                  <a:lnTo>
                    <a:pt x="561" y="3505"/>
                  </a:lnTo>
                  <a:lnTo>
                    <a:pt x="550" y="3491"/>
                  </a:lnTo>
                  <a:lnTo>
                    <a:pt x="538" y="3476"/>
                  </a:lnTo>
                  <a:lnTo>
                    <a:pt x="526" y="3459"/>
                  </a:lnTo>
                  <a:lnTo>
                    <a:pt x="516" y="3443"/>
                  </a:lnTo>
                  <a:lnTo>
                    <a:pt x="506" y="3425"/>
                  </a:lnTo>
                  <a:lnTo>
                    <a:pt x="497" y="3408"/>
                  </a:lnTo>
                  <a:lnTo>
                    <a:pt x="480" y="3373"/>
                  </a:lnTo>
                  <a:lnTo>
                    <a:pt x="466" y="3336"/>
                  </a:lnTo>
                  <a:lnTo>
                    <a:pt x="454" y="3299"/>
                  </a:lnTo>
                  <a:lnTo>
                    <a:pt x="445" y="3264"/>
                  </a:lnTo>
                  <a:lnTo>
                    <a:pt x="439" y="3229"/>
                  </a:lnTo>
                  <a:lnTo>
                    <a:pt x="436" y="3213"/>
                  </a:lnTo>
                  <a:lnTo>
                    <a:pt x="435" y="3197"/>
                  </a:lnTo>
                  <a:lnTo>
                    <a:pt x="435" y="3181"/>
                  </a:lnTo>
                  <a:lnTo>
                    <a:pt x="435" y="3167"/>
                  </a:lnTo>
                  <a:lnTo>
                    <a:pt x="435" y="3167"/>
                  </a:lnTo>
                  <a:lnTo>
                    <a:pt x="441" y="3092"/>
                  </a:lnTo>
                  <a:lnTo>
                    <a:pt x="447" y="3017"/>
                  </a:lnTo>
                  <a:lnTo>
                    <a:pt x="449" y="2980"/>
                  </a:lnTo>
                  <a:lnTo>
                    <a:pt x="452" y="2943"/>
                  </a:lnTo>
                  <a:lnTo>
                    <a:pt x="452" y="2904"/>
                  </a:lnTo>
                  <a:lnTo>
                    <a:pt x="450" y="2867"/>
                  </a:lnTo>
                  <a:lnTo>
                    <a:pt x="450" y="2867"/>
                  </a:lnTo>
                  <a:lnTo>
                    <a:pt x="447" y="2832"/>
                  </a:lnTo>
                  <a:lnTo>
                    <a:pt x="442" y="2797"/>
                  </a:lnTo>
                  <a:lnTo>
                    <a:pt x="435" y="2763"/>
                  </a:lnTo>
                  <a:lnTo>
                    <a:pt x="426" y="2730"/>
                  </a:lnTo>
                  <a:lnTo>
                    <a:pt x="417" y="2697"/>
                  </a:lnTo>
                  <a:lnTo>
                    <a:pt x="405" y="2666"/>
                  </a:lnTo>
                  <a:lnTo>
                    <a:pt x="392" y="2633"/>
                  </a:lnTo>
                  <a:lnTo>
                    <a:pt x="378" y="2600"/>
                  </a:lnTo>
                  <a:lnTo>
                    <a:pt x="378" y="2600"/>
                  </a:lnTo>
                  <a:lnTo>
                    <a:pt x="375" y="2589"/>
                  </a:lnTo>
                  <a:lnTo>
                    <a:pt x="371" y="2578"/>
                  </a:lnTo>
                  <a:lnTo>
                    <a:pt x="366" y="2556"/>
                  </a:lnTo>
                  <a:lnTo>
                    <a:pt x="364" y="2533"/>
                  </a:lnTo>
                  <a:lnTo>
                    <a:pt x="363" y="2509"/>
                  </a:lnTo>
                  <a:lnTo>
                    <a:pt x="362" y="2462"/>
                  </a:lnTo>
                  <a:lnTo>
                    <a:pt x="361" y="2439"/>
                  </a:lnTo>
                  <a:lnTo>
                    <a:pt x="359" y="2417"/>
                  </a:lnTo>
                  <a:lnTo>
                    <a:pt x="359" y="2417"/>
                  </a:lnTo>
                  <a:lnTo>
                    <a:pt x="351" y="2362"/>
                  </a:lnTo>
                  <a:lnTo>
                    <a:pt x="342" y="2308"/>
                  </a:lnTo>
                  <a:lnTo>
                    <a:pt x="330" y="2254"/>
                  </a:lnTo>
                  <a:lnTo>
                    <a:pt x="317" y="2201"/>
                  </a:lnTo>
                  <a:lnTo>
                    <a:pt x="317" y="2201"/>
                  </a:lnTo>
                  <a:lnTo>
                    <a:pt x="303" y="2146"/>
                  </a:lnTo>
                  <a:lnTo>
                    <a:pt x="288" y="2091"/>
                  </a:lnTo>
                  <a:lnTo>
                    <a:pt x="271" y="2037"/>
                  </a:lnTo>
                  <a:lnTo>
                    <a:pt x="253" y="1982"/>
                  </a:lnTo>
                  <a:lnTo>
                    <a:pt x="235" y="1928"/>
                  </a:lnTo>
                  <a:lnTo>
                    <a:pt x="216" y="1875"/>
                  </a:lnTo>
                  <a:lnTo>
                    <a:pt x="176" y="1768"/>
                  </a:lnTo>
                  <a:lnTo>
                    <a:pt x="176" y="1768"/>
                  </a:lnTo>
                  <a:lnTo>
                    <a:pt x="141" y="1676"/>
                  </a:lnTo>
                  <a:lnTo>
                    <a:pt x="124" y="1628"/>
                  </a:lnTo>
                  <a:lnTo>
                    <a:pt x="106" y="1579"/>
                  </a:lnTo>
                  <a:lnTo>
                    <a:pt x="90" y="1529"/>
                  </a:lnTo>
                  <a:lnTo>
                    <a:pt x="74" y="1479"/>
                  </a:lnTo>
                  <a:lnTo>
                    <a:pt x="60" y="1428"/>
                  </a:lnTo>
                  <a:lnTo>
                    <a:pt x="46" y="1377"/>
                  </a:lnTo>
                  <a:lnTo>
                    <a:pt x="34" y="1325"/>
                  </a:lnTo>
                  <a:lnTo>
                    <a:pt x="22" y="1274"/>
                  </a:lnTo>
                  <a:lnTo>
                    <a:pt x="14" y="1221"/>
                  </a:lnTo>
                  <a:lnTo>
                    <a:pt x="7" y="1170"/>
                  </a:lnTo>
                  <a:lnTo>
                    <a:pt x="2" y="1119"/>
                  </a:lnTo>
                  <a:lnTo>
                    <a:pt x="0" y="1068"/>
                  </a:lnTo>
                  <a:lnTo>
                    <a:pt x="0" y="1017"/>
                  </a:lnTo>
                  <a:lnTo>
                    <a:pt x="1" y="992"/>
                  </a:lnTo>
                  <a:lnTo>
                    <a:pt x="2" y="968"/>
                  </a:lnTo>
                  <a:lnTo>
                    <a:pt x="2" y="968"/>
                  </a:lnTo>
                  <a:lnTo>
                    <a:pt x="7" y="911"/>
                  </a:lnTo>
                  <a:lnTo>
                    <a:pt x="12" y="852"/>
                  </a:lnTo>
                  <a:lnTo>
                    <a:pt x="18" y="738"/>
                  </a:lnTo>
                  <a:lnTo>
                    <a:pt x="23" y="622"/>
                  </a:lnTo>
                  <a:lnTo>
                    <a:pt x="28" y="506"/>
                  </a:lnTo>
                  <a:lnTo>
                    <a:pt x="36" y="392"/>
                  </a:lnTo>
                  <a:lnTo>
                    <a:pt x="41" y="335"/>
                  </a:lnTo>
                  <a:lnTo>
                    <a:pt x="47" y="277"/>
                  </a:lnTo>
                  <a:lnTo>
                    <a:pt x="54" y="220"/>
                  </a:lnTo>
                  <a:lnTo>
                    <a:pt x="62" y="163"/>
                  </a:lnTo>
                  <a:lnTo>
                    <a:pt x="71" y="106"/>
                  </a:lnTo>
                  <a:lnTo>
                    <a:pt x="83" y="49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133" y="28"/>
                  </a:lnTo>
                  <a:lnTo>
                    <a:pt x="172" y="54"/>
                  </a:lnTo>
                  <a:lnTo>
                    <a:pt x="172" y="54"/>
                  </a:lnTo>
                  <a:lnTo>
                    <a:pt x="224" y="90"/>
                  </a:lnTo>
                  <a:lnTo>
                    <a:pt x="251" y="108"/>
                  </a:lnTo>
                  <a:lnTo>
                    <a:pt x="279" y="125"/>
                  </a:lnTo>
                  <a:lnTo>
                    <a:pt x="307" y="142"/>
                  </a:lnTo>
                  <a:lnTo>
                    <a:pt x="336" y="158"/>
                  </a:lnTo>
                  <a:lnTo>
                    <a:pt x="364" y="172"/>
                  </a:lnTo>
                  <a:lnTo>
                    <a:pt x="393" y="186"/>
                  </a:lnTo>
                  <a:lnTo>
                    <a:pt x="393" y="186"/>
                  </a:lnTo>
                  <a:lnTo>
                    <a:pt x="408" y="192"/>
                  </a:lnTo>
                  <a:lnTo>
                    <a:pt x="425" y="199"/>
                  </a:lnTo>
                  <a:lnTo>
                    <a:pt x="456" y="208"/>
                  </a:lnTo>
                  <a:lnTo>
                    <a:pt x="519" y="227"/>
                  </a:lnTo>
                  <a:lnTo>
                    <a:pt x="550" y="236"/>
                  </a:lnTo>
                  <a:lnTo>
                    <a:pt x="565" y="242"/>
                  </a:lnTo>
                  <a:lnTo>
                    <a:pt x="580" y="249"/>
                  </a:lnTo>
                  <a:lnTo>
                    <a:pt x="594" y="256"/>
                  </a:lnTo>
                  <a:lnTo>
                    <a:pt x="609" y="264"/>
                  </a:lnTo>
                  <a:lnTo>
                    <a:pt x="623" y="274"/>
                  </a:lnTo>
                  <a:lnTo>
                    <a:pt x="637" y="284"/>
                  </a:lnTo>
                  <a:lnTo>
                    <a:pt x="637" y="318"/>
                  </a:lnTo>
                  <a:lnTo>
                    <a:pt x="637" y="318"/>
                  </a:lnTo>
                  <a:lnTo>
                    <a:pt x="648" y="385"/>
                  </a:lnTo>
                  <a:lnTo>
                    <a:pt x="657" y="453"/>
                  </a:lnTo>
                  <a:lnTo>
                    <a:pt x="673" y="587"/>
                  </a:lnTo>
                  <a:lnTo>
                    <a:pt x="646" y="643"/>
                  </a:lnTo>
                  <a:lnTo>
                    <a:pt x="646" y="643"/>
                  </a:lnTo>
                  <a:lnTo>
                    <a:pt x="648" y="663"/>
                  </a:lnTo>
                  <a:lnTo>
                    <a:pt x="646" y="682"/>
                  </a:lnTo>
                  <a:lnTo>
                    <a:pt x="644" y="700"/>
                  </a:lnTo>
                  <a:lnTo>
                    <a:pt x="639" y="719"/>
                  </a:lnTo>
                  <a:lnTo>
                    <a:pt x="635" y="737"/>
                  </a:lnTo>
                  <a:lnTo>
                    <a:pt x="629" y="754"/>
                  </a:lnTo>
                  <a:lnTo>
                    <a:pt x="616" y="789"/>
                  </a:lnTo>
                  <a:lnTo>
                    <a:pt x="604" y="823"/>
                  </a:lnTo>
                  <a:lnTo>
                    <a:pt x="600" y="841"/>
                  </a:lnTo>
                  <a:lnTo>
                    <a:pt x="596" y="859"/>
                  </a:lnTo>
                  <a:lnTo>
                    <a:pt x="595" y="877"/>
                  </a:lnTo>
                  <a:lnTo>
                    <a:pt x="594" y="895"/>
                  </a:lnTo>
                  <a:lnTo>
                    <a:pt x="596" y="915"/>
                  </a:lnTo>
                  <a:lnTo>
                    <a:pt x="600" y="935"/>
                  </a:lnTo>
                  <a:lnTo>
                    <a:pt x="600" y="935"/>
                  </a:lnTo>
                  <a:lnTo>
                    <a:pt x="617" y="998"/>
                  </a:lnTo>
                  <a:lnTo>
                    <a:pt x="634" y="1063"/>
                  </a:lnTo>
                  <a:lnTo>
                    <a:pt x="649" y="1128"/>
                  </a:lnTo>
                  <a:lnTo>
                    <a:pt x="656" y="1161"/>
                  </a:lnTo>
                  <a:lnTo>
                    <a:pt x="662" y="1193"/>
                  </a:lnTo>
                  <a:lnTo>
                    <a:pt x="662" y="1193"/>
                  </a:lnTo>
                  <a:lnTo>
                    <a:pt x="678" y="1304"/>
                  </a:lnTo>
                  <a:lnTo>
                    <a:pt x="693" y="1415"/>
                  </a:lnTo>
                  <a:lnTo>
                    <a:pt x="706" y="1526"/>
                  </a:lnTo>
                  <a:lnTo>
                    <a:pt x="718" y="16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A462AB1-0314-BB29-49B9-8F15C696E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1940"/>
              <a:ext cx="1976" cy="765"/>
            </a:xfrm>
            <a:custGeom>
              <a:avLst/>
              <a:gdLst>
                <a:gd name="T0" fmla="*/ 816 w 3953"/>
                <a:gd name="T1" fmla="*/ 642 h 1531"/>
                <a:gd name="T2" fmla="*/ 921 w 3953"/>
                <a:gd name="T3" fmla="*/ 711 h 1531"/>
                <a:gd name="T4" fmla="*/ 1057 w 3953"/>
                <a:gd name="T5" fmla="*/ 725 h 1531"/>
                <a:gd name="T6" fmla="*/ 1295 w 3953"/>
                <a:gd name="T7" fmla="*/ 692 h 1531"/>
                <a:gd name="T8" fmla="*/ 1699 w 3953"/>
                <a:gd name="T9" fmla="*/ 619 h 1531"/>
                <a:gd name="T10" fmla="*/ 2241 w 3953"/>
                <a:gd name="T11" fmla="*/ 526 h 1531"/>
                <a:gd name="T12" fmla="*/ 2848 w 3953"/>
                <a:gd name="T13" fmla="*/ 423 h 1531"/>
                <a:gd name="T14" fmla="*/ 2928 w 3953"/>
                <a:gd name="T15" fmla="*/ 350 h 1531"/>
                <a:gd name="T16" fmla="*/ 3044 w 3953"/>
                <a:gd name="T17" fmla="*/ 227 h 1531"/>
                <a:gd name="T18" fmla="*/ 3198 w 3953"/>
                <a:gd name="T19" fmla="*/ 127 h 1531"/>
                <a:gd name="T20" fmla="*/ 3407 w 3953"/>
                <a:gd name="T21" fmla="*/ 29 h 1531"/>
                <a:gd name="T22" fmla="*/ 3506 w 3953"/>
                <a:gd name="T23" fmla="*/ 0 h 1531"/>
                <a:gd name="T24" fmla="*/ 3538 w 3953"/>
                <a:gd name="T25" fmla="*/ 16 h 1531"/>
                <a:gd name="T26" fmla="*/ 3538 w 3953"/>
                <a:gd name="T27" fmla="*/ 71 h 1531"/>
                <a:gd name="T28" fmla="*/ 3498 w 3953"/>
                <a:gd name="T29" fmla="*/ 143 h 1531"/>
                <a:gd name="T30" fmla="*/ 3359 w 3953"/>
                <a:gd name="T31" fmla="*/ 246 h 1531"/>
                <a:gd name="T32" fmla="*/ 3369 w 3953"/>
                <a:gd name="T33" fmla="*/ 290 h 1531"/>
                <a:gd name="T34" fmla="*/ 3515 w 3953"/>
                <a:gd name="T35" fmla="*/ 283 h 1531"/>
                <a:gd name="T36" fmla="*/ 3657 w 3953"/>
                <a:gd name="T37" fmla="*/ 244 h 1531"/>
                <a:gd name="T38" fmla="*/ 3782 w 3953"/>
                <a:gd name="T39" fmla="*/ 186 h 1531"/>
                <a:gd name="T40" fmla="*/ 3853 w 3953"/>
                <a:gd name="T41" fmla="*/ 173 h 1531"/>
                <a:gd name="T42" fmla="*/ 3920 w 3953"/>
                <a:gd name="T43" fmla="*/ 190 h 1531"/>
                <a:gd name="T44" fmla="*/ 3953 w 3953"/>
                <a:gd name="T45" fmla="*/ 231 h 1531"/>
                <a:gd name="T46" fmla="*/ 3929 w 3953"/>
                <a:gd name="T47" fmla="*/ 268 h 1531"/>
                <a:gd name="T48" fmla="*/ 3936 w 3953"/>
                <a:gd name="T49" fmla="*/ 324 h 1531"/>
                <a:gd name="T50" fmla="*/ 3951 w 3953"/>
                <a:gd name="T51" fmla="*/ 372 h 1531"/>
                <a:gd name="T52" fmla="*/ 3920 w 3953"/>
                <a:gd name="T53" fmla="*/ 433 h 1531"/>
                <a:gd name="T54" fmla="*/ 3927 w 3953"/>
                <a:gd name="T55" fmla="*/ 482 h 1531"/>
                <a:gd name="T56" fmla="*/ 3927 w 3953"/>
                <a:gd name="T57" fmla="*/ 527 h 1531"/>
                <a:gd name="T58" fmla="*/ 3886 w 3953"/>
                <a:gd name="T59" fmla="*/ 593 h 1531"/>
                <a:gd name="T60" fmla="*/ 3752 w 3953"/>
                <a:gd name="T61" fmla="*/ 689 h 1531"/>
                <a:gd name="T62" fmla="*/ 3624 w 3953"/>
                <a:gd name="T63" fmla="*/ 782 h 1531"/>
                <a:gd name="T64" fmla="*/ 3699 w 3953"/>
                <a:gd name="T65" fmla="*/ 744 h 1531"/>
                <a:gd name="T66" fmla="*/ 3760 w 3953"/>
                <a:gd name="T67" fmla="*/ 706 h 1531"/>
                <a:gd name="T68" fmla="*/ 3793 w 3953"/>
                <a:gd name="T69" fmla="*/ 724 h 1531"/>
                <a:gd name="T70" fmla="*/ 3797 w 3953"/>
                <a:gd name="T71" fmla="*/ 765 h 1531"/>
                <a:gd name="T72" fmla="*/ 3748 w 3953"/>
                <a:gd name="T73" fmla="*/ 844 h 1531"/>
                <a:gd name="T74" fmla="*/ 3694 w 3953"/>
                <a:gd name="T75" fmla="*/ 886 h 1531"/>
                <a:gd name="T76" fmla="*/ 3552 w 3953"/>
                <a:gd name="T77" fmla="*/ 918 h 1531"/>
                <a:gd name="T78" fmla="*/ 3327 w 3953"/>
                <a:gd name="T79" fmla="*/ 913 h 1531"/>
                <a:gd name="T80" fmla="*/ 2989 w 3953"/>
                <a:gd name="T81" fmla="*/ 900 h 1531"/>
                <a:gd name="T82" fmla="*/ 2764 w 3953"/>
                <a:gd name="T83" fmla="*/ 919 h 1531"/>
                <a:gd name="T84" fmla="*/ 2585 w 3953"/>
                <a:gd name="T85" fmla="*/ 963 h 1531"/>
                <a:gd name="T86" fmla="*/ 2196 w 3953"/>
                <a:gd name="T87" fmla="*/ 1120 h 1531"/>
                <a:gd name="T88" fmla="*/ 1766 w 3953"/>
                <a:gd name="T89" fmla="*/ 1282 h 1531"/>
                <a:gd name="T90" fmla="*/ 1303 w 3953"/>
                <a:gd name="T91" fmla="*/ 1403 h 1531"/>
                <a:gd name="T92" fmla="*/ 964 w 3953"/>
                <a:gd name="T93" fmla="*/ 1511 h 1531"/>
                <a:gd name="T94" fmla="*/ 860 w 3953"/>
                <a:gd name="T95" fmla="*/ 1530 h 1531"/>
                <a:gd name="T96" fmla="*/ 753 w 3953"/>
                <a:gd name="T97" fmla="*/ 1518 h 1531"/>
                <a:gd name="T98" fmla="*/ 599 w 3953"/>
                <a:gd name="T99" fmla="*/ 1431 h 1531"/>
                <a:gd name="T100" fmla="*/ 263 w 3953"/>
                <a:gd name="T101" fmla="*/ 1195 h 1531"/>
                <a:gd name="T102" fmla="*/ 57 w 3953"/>
                <a:gd name="T103" fmla="*/ 1010 h 1531"/>
                <a:gd name="T104" fmla="*/ 103 w 3953"/>
                <a:gd name="T105" fmla="*/ 838 h 1531"/>
                <a:gd name="T106" fmla="*/ 350 w 3953"/>
                <a:gd name="T107" fmla="*/ 628 h 1531"/>
                <a:gd name="T108" fmla="*/ 636 w 3953"/>
                <a:gd name="T109" fmla="*/ 485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53" h="1531">
                  <a:moveTo>
                    <a:pt x="712" y="519"/>
                  </a:moveTo>
                  <a:lnTo>
                    <a:pt x="712" y="519"/>
                  </a:lnTo>
                  <a:lnTo>
                    <a:pt x="753" y="573"/>
                  </a:lnTo>
                  <a:lnTo>
                    <a:pt x="774" y="598"/>
                  </a:lnTo>
                  <a:lnTo>
                    <a:pt x="795" y="621"/>
                  </a:lnTo>
                  <a:lnTo>
                    <a:pt x="816" y="642"/>
                  </a:lnTo>
                  <a:lnTo>
                    <a:pt x="837" y="662"/>
                  </a:lnTo>
                  <a:lnTo>
                    <a:pt x="860" y="679"/>
                  </a:lnTo>
                  <a:lnTo>
                    <a:pt x="883" y="695"/>
                  </a:lnTo>
                  <a:lnTo>
                    <a:pt x="883" y="695"/>
                  </a:lnTo>
                  <a:lnTo>
                    <a:pt x="901" y="704"/>
                  </a:lnTo>
                  <a:lnTo>
                    <a:pt x="921" y="711"/>
                  </a:lnTo>
                  <a:lnTo>
                    <a:pt x="940" y="718"/>
                  </a:lnTo>
                  <a:lnTo>
                    <a:pt x="960" y="723"/>
                  </a:lnTo>
                  <a:lnTo>
                    <a:pt x="982" y="726"/>
                  </a:lnTo>
                  <a:lnTo>
                    <a:pt x="1006" y="727"/>
                  </a:lnTo>
                  <a:lnTo>
                    <a:pt x="1030" y="727"/>
                  </a:lnTo>
                  <a:lnTo>
                    <a:pt x="1057" y="725"/>
                  </a:lnTo>
                  <a:lnTo>
                    <a:pt x="1057" y="725"/>
                  </a:lnTo>
                  <a:lnTo>
                    <a:pt x="1097" y="721"/>
                  </a:lnTo>
                  <a:lnTo>
                    <a:pt x="1136" y="717"/>
                  </a:lnTo>
                  <a:lnTo>
                    <a:pt x="1176" y="712"/>
                  </a:lnTo>
                  <a:lnTo>
                    <a:pt x="1216" y="706"/>
                  </a:lnTo>
                  <a:lnTo>
                    <a:pt x="1295" y="692"/>
                  </a:lnTo>
                  <a:lnTo>
                    <a:pt x="1376" y="677"/>
                  </a:lnTo>
                  <a:lnTo>
                    <a:pt x="1455" y="661"/>
                  </a:lnTo>
                  <a:lnTo>
                    <a:pt x="1535" y="645"/>
                  </a:lnTo>
                  <a:lnTo>
                    <a:pt x="1617" y="630"/>
                  </a:lnTo>
                  <a:lnTo>
                    <a:pt x="1658" y="624"/>
                  </a:lnTo>
                  <a:lnTo>
                    <a:pt x="1699" y="619"/>
                  </a:lnTo>
                  <a:lnTo>
                    <a:pt x="1699" y="619"/>
                  </a:lnTo>
                  <a:lnTo>
                    <a:pt x="1766" y="609"/>
                  </a:lnTo>
                  <a:lnTo>
                    <a:pt x="1834" y="599"/>
                  </a:lnTo>
                  <a:lnTo>
                    <a:pt x="1969" y="575"/>
                  </a:lnTo>
                  <a:lnTo>
                    <a:pt x="2106" y="552"/>
                  </a:lnTo>
                  <a:lnTo>
                    <a:pt x="2241" y="526"/>
                  </a:lnTo>
                  <a:lnTo>
                    <a:pt x="2378" y="502"/>
                  </a:lnTo>
                  <a:lnTo>
                    <a:pt x="2514" y="477"/>
                  </a:lnTo>
                  <a:lnTo>
                    <a:pt x="2649" y="455"/>
                  </a:lnTo>
                  <a:lnTo>
                    <a:pt x="2717" y="445"/>
                  </a:lnTo>
                  <a:lnTo>
                    <a:pt x="2785" y="435"/>
                  </a:lnTo>
                  <a:lnTo>
                    <a:pt x="2848" y="423"/>
                  </a:lnTo>
                  <a:lnTo>
                    <a:pt x="2848" y="423"/>
                  </a:lnTo>
                  <a:lnTo>
                    <a:pt x="2863" y="413"/>
                  </a:lnTo>
                  <a:lnTo>
                    <a:pt x="2877" y="401"/>
                  </a:lnTo>
                  <a:lnTo>
                    <a:pt x="2890" y="390"/>
                  </a:lnTo>
                  <a:lnTo>
                    <a:pt x="2903" y="377"/>
                  </a:lnTo>
                  <a:lnTo>
                    <a:pt x="2928" y="350"/>
                  </a:lnTo>
                  <a:lnTo>
                    <a:pt x="2953" y="322"/>
                  </a:lnTo>
                  <a:lnTo>
                    <a:pt x="2977" y="293"/>
                  </a:lnTo>
                  <a:lnTo>
                    <a:pt x="3002" y="265"/>
                  </a:lnTo>
                  <a:lnTo>
                    <a:pt x="3016" y="252"/>
                  </a:lnTo>
                  <a:lnTo>
                    <a:pt x="3030" y="239"/>
                  </a:lnTo>
                  <a:lnTo>
                    <a:pt x="3044" y="227"/>
                  </a:lnTo>
                  <a:lnTo>
                    <a:pt x="3060" y="215"/>
                  </a:lnTo>
                  <a:lnTo>
                    <a:pt x="3060" y="215"/>
                  </a:lnTo>
                  <a:lnTo>
                    <a:pt x="3094" y="192"/>
                  </a:lnTo>
                  <a:lnTo>
                    <a:pt x="3128" y="169"/>
                  </a:lnTo>
                  <a:lnTo>
                    <a:pt x="3163" y="148"/>
                  </a:lnTo>
                  <a:lnTo>
                    <a:pt x="3198" y="127"/>
                  </a:lnTo>
                  <a:lnTo>
                    <a:pt x="3234" y="108"/>
                  </a:lnTo>
                  <a:lnTo>
                    <a:pt x="3271" y="89"/>
                  </a:lnTo>
                  <a:lnTo>
                    <a:pt x="3309" y="72"/>
                  </a:lnTo>
                  <a:lnTo>
                    <a:pt x="3347" y="55"/>
                  </a:lnTo>
                  <a:lnTo>
                    <a:pt x="3347" y="55"/>
                  </a:lnTo>
                  <a:lnTo>
                    <a:pt x="3407" y="29"/>
                  </a:lnTo>
                  <a:lnTo>
                    <a:pt x="3425" y="20"/>
                  </a:lnTo>
                  <a:lnTo>
                    <a:pt x="3445" y="13"/>
                  </a:lnTo>
                  <a:lnTo>
                    <a:pt x="3464" y="7"/>
                  </a:lnTo>
                  <a:lnTo>
                    <a:pt x="3481" y="3"/>
                  </a:lnTo>
                  <a:lnTo>
                    <a:pt x="3498" y="0"/>
                  </a:lnTo>
                  <a:lnTo>
                    <a:pt x="3506" y="0"/>
                  </a:lnTo>
                  <a:lnTo>
                    <a:pt x="3513" y="0"/>
                  </a:lnTo>
                  <a:lnTo>
                    <a:pt x="3520" y="2"/>
                  </a:lnTo>
                  <a:lnTo>
                    <a:pt x="3526" y="4"/>
                  </a:lnTo>
                  <a:lnTo>
                    <a:pt x="3530" y="6"/>
                  </a:lnTo>
                  <a:lnTo>
                    <a:pt x="3535" y="11"/>
                  </a:lnTo>
                  <a:lnTo>
                    <a:pt x="3538" y="16"/>
                  </a:lnTo>
                  <a:lnTo>
                    <a:pt x="3542" y="22"/>
                  </a:lnTo>
                  <a:lnTo>
                    <a:pt x="3543" y="29"/>
                  </a:lnTo>
                  <a:lnTo>
                    <a:pt x="3544" y="37"/>
                  </a:lnTo>
                  <a:lnTo>
                    <a:pt x="3543" y="47"/>
                  </a:lnTo>
                  <a:lnTo>
                    <a:pt x="3542" y="58"/>
                  </a:lnTo>
                  <a:lnTo>
                    <a:pt x="3538" y="71"/>
                  </a:lnTo>
                  <a:lnTo>
                    <a:pt x="3535" y="85"/>
                  </a:lnTo>
                  <a:lnTo>
                    <a:pt x="3535" y="85"/>
                  </a:lnTo>
                  <a:lnTo>
                    <a:pt x="3529" y="99"/>
                  </a:lnTo>
                  <a:lnTo>
                    <a:pt x="3521" y="114"/>
                  </a:lnTo>
                  <a:lnTo>
                    <a:pt x="3510" y="129"/>
                  </a:lnTo>
                  <a:lnTo>
                    <a:pt x="3498" y="143"/>
                  </a:lnTo>
                  <a:lnTo>
                    <a:pt x="3482" y="158"/>
                  </a:lnTo>
                  <a:lnTo>
                    <a:pt x="3467" y="172"/>
                  </a:lnTo>
                  <a:lnTo>
                    <a:pt x="3450" y="185"/>
                  </a:lnTo>
                  <a:lnTo>
                    <a:pt x="3432" y="199"/>
                  </a:lnTo>
                  <a:lnTo>
                    <a:pt x="3396" y="224"/>
                  </a:lnTo>
                  <a:lnTo>
                    <a:pt x="3359" y="246"/>
                  </a:lnTo>
                  <a:lnTo>
                    <a:pt x="3325" y="266"/>
                  </a:lnTo>
                  <a:lnTo>
                    <a:pt x="3295" y="282"/>
                  </a:lnTo>
                  <a:lnTo>
                    <a:pt x="3295" y="282"/>
                  </a:lnTo>
                  <a:lnTo>
                    <a:pt x="3319" y="286"/>
                  </a:lnTo>
                  <a:lnTo>
                    <a:pt x="3345" y="289"/>
                  </a:lnTo>
                  <a:lnTo>
                    <a:pt x="3369" y="290"/>
                  </a:lnTo>
                  <a:lnTo>
                    <a:pt x="3394" y="291"/>
                  </a:lnTo>
                  <a:lnTo>
                    <a:pt x="3418" y="291"/>
                  </a:lnTo>
                  <a:lnTo>
                    <a:pt x="3443" y="291"/>
                  </a:lnTo>
                  <a:lnTo>
                    <a:pt x="3467" y="289"/>
                  </a:lnTo>
                  <a:lnTo>
                    <a:pt x="3491" y="287"/>
                  </a:lnTo>
                  <a:lnTo>
                    <a:pt x="3515" y="283"/>
                  </a:lnTo>
                  <a:lnTo>
                    <a:pt x="3540" y="279"/>
                  </a:lnTo>
                  <a:lnTo>
                    <a:pt x="3563" y="274"/>
                  </a:lnTo>
                  <a:lnTo>
                    <a:pt x="3587" y="267"/>
                  </a:lnTo>
                  <a:lnTo>
                    <a:pt x="3611" y="260"/>
                  </a:lnTo>
                  <a:lnTo>
                    <a:pt x="3634" y="253"/>
                  </a:lnTo>
                  <a:lnTo>
                    <a:pt x="3657" y="244"/>
                  </a:lnTo>
                  <a:lnTo>
                    <a:pt x="3681" y="234"/>
                  </a:lnTo>
                  <a:lnTo>
                    <a:pt x="3681" y="234"/>
                  </a:lnTo>
                  <a:lnTo>
                    <a:pt x="3720" y="215"/>
                  </a:lnTo>
                  <a:lnTo>
                    <a:pt x="3740" y="205"/>
                  </a:lnTo>
                  <a:lnTo>
                    <a:pt x="3761" y="196"/>
                  </a:lnTo>
                  <a:lnTo>
                    <a:pt x="3782" y="186"/>
                  </a:lnTo>
                  <a:lnTo>
                    <a:pt x="3803" y="179"/>
                  </a:lnTo>
                  <a:lnTo>
                    <a:pt x="3824" y="176"/>
                  </a:lnTo>
                  <a:lnTo>
                    <a:pt x="3835" y="173"/>
                  </a:lnTo>
                  <a:lnTo>
                    <a:pt x="3845" y="173"/>
                  </a:lnTo>
                  <a:lnTo>
                    <a:pt x="3845" y="173"/>
                  </a:lnTo>
                  <a:lnTo>
                    <a:pt x="3853" y="173"/>
                  </a:lnTo>
                  <a:lnTo>
                    <a:pt x="3864" y="173"/>
                  </a:lnTo>
                  <a:lnTo>
                    <a:pt x="3874" y="176"/>
                  </a:lnTo>
                  <a:lnTo>
                    <a:pt x="3886" y="178"/>
                  </a:lnTo>
                  <a:lnTo>
                    <a:pt x="3898" y="180"/>
                  </a:lnTo>
                  <a:lnTo>
                    <a:pt x="3909" y="185"/>
                  </a:lnTo>
                  <a:lnTo>
                    <a:pt x="3920" y="190"/>
                  </a:lnTo>
                  <a:lnTo>
                    <a:pt x="3929" y="196"/>
                  </a:lnTo>
                  <a:lnTo>
                    <a:pt x="3939" y="203"/>
                  </a:lnTo>
                  <a:lnTo>
                    <a:pt x="3946" y="210"/>
                  </a:lnTo>
                  <a:lnTo>
                    <a:pt x="3950" y="218"/>
                  </a:lnTo>
                  <a:lnTo>
                    <a:pt x="3953" y="226"/>
                  </a:lnTo>
                  <a:lnTo>
                    <a:pt x="3953" y="231"/>
                  </a:lnTo>
                  <a:lnTo>
                    <a:pt x="3951" y="235"/>
                  </a:lnTo>
                  <a:lnTo>
                    <a:pt x="3950" y="241"/>
                  </a:lnTo>
                  <a:lnTo>
                    <a:pt x="3948" y="246"/>
                  </a:lnTo>
                  <a:lnTo>
                    <a:pt x="3944" y="252"/>
                  </a:lnTo>
                  <a:lnTo>
                    <a:pt x="3941" y="256"/>
                  </a:lnTo>
                  <a:lnTo>
                    <a:pt x="3929" y="268"/>
                  </a:lnTo>
                  <a:lnTo>
                    <a:pt x="3906" y="309"/>
                  </a:lnTo>
                  <a:lnTo>
                    <a:pt x="3906" y="309"/>
                  </a:lnTo>
                  <a:lnTo>
                    <a:pt x="3915" y="311"/>
                  </a:lnTo>
                  <a:lnTo>
                    <a:pt x="3923" y="315"/>
                  </a:lnTo>
                  <a:lnTo>
                    <a:pt x="3930" y="318"/>
                  </a:lnTo>
                  <a:lnTo>
                    <a:pt x="3936" y="324"/>
                  </a:lnTo>
                  <a:lnTo>
                    <a:pt x="3942" y="330"/>
                  </a:lnTo>
                  <a:lnTo>
                    <a:pt x="3946" y="337"/>
                  </a:lnTo>
                  <a:lnTo>
                    <a:pt x="3949" y="345"/>
                  </a:lnTo>
                  <a:lnTo>
                    <a:pt x="3951" y="353"/>
                  </a:lnTo>
                  <a:lnTo>
                    <a:pt x="3951" y="363"/>
                  </a:lnTo>
                  <a:lnTo>
                    <a:pt x="3951" y="372"/>
                  </a:lnTo>
                  <a:lnTo>
                    <a:pt x="3949" y="381"/>
                  </a:lnTo>
                  <a:lnTo>
                    <a:pt x="3947" y="392"/>
                  </a:lnTo>
                  <a:lnTo>
                    <a:pt x="3942" y="401"/>
                  </a:lnTo>
                  <a:lnTo>
                    <a:pt x="3936" y="412"/>
                  </a:lnTo>
                  <a:lnTo>
                    <a:pt x="3929" y="422"/>
                  </a:lnTo>
                  <a:lnTo>
                    <a:pt x="3920" y="433"/>
                  </a:lnTo>
                  <a:lnTo>
                    <a:pt x="3907" y="466"/>
                  </a:lnTo>
                  <a:lnTo>
                    <a:pt x="3907" y="466"/>
                  </a:lnTo>
                  <a:lnTo>
                    <a:pt x="3913" y="468"/>
                  </a:lnTo>
                  <a:lnTo>
                    <a:pt x="3919" y="471"/>
                  </a:lnTo>
                  <a:lnTo>
                    <a:pt x="3923" y="476"/>
                  </a:lnTo>
                  <a:lnTo>
                    <a:pt x="3927" y="482"/>
                  </a:lnTo>
                  <a:lnTo>
                    <a:pt x="3929" y="489"/>
                  </a:lnTo>
                  <a:lnTo>
                    <a:pt x="3930" y="497"/>
                  </a:lnTo>
                  <a:lnTo>
                    <a:pt x="3930" y="506"/>
                  </a:lnTo>
                  <a:lnTo>
                    <a:pt x="3929" y="517"/>
                  </a:lnTo>
                  <a:lnTo>
                    <a:pt x="3929" y="517"/>
                  </a:lnTo>
                  <a:lnTo>
                    <a:pt x="3927" y="527"/>
                  </a:lnTo>
                  <a:lnTo>
                    <a:pt x="3925" y="537"/>
                  </a:lnTo>
                  <a:lnTo>
                    <a:pt x="3920" y="546"/>
                  </a:lnTo>
                  <a:lnTo>
                    <a:pt x="3914" y="556"/>
                  </a:lnTo>
                  <a:lnTo>
                    <a:pt x="3908" y="565"/>
                  </a:lnTo>
                  <a:lnTo>
                    <a:pt x="3901" y="574"/>
                  </a:lnTo>
                  <a:lnTo>
                    <a:pt x="3886" y="593"/>
                  </a:lnTo>
                  <a:lnTo>
                    <a:pt x="3867" y="610"/>
                  </a:lnTo>
                  <a:lnTo>
                    <a:pt x="3846" y="628"/>
                  </a:lnTo>
                  <a:lnTo>
                    <a:pt x="3824" y="644"/>
                  </a:lnTo>
                  <a:lnTo>
                    <a:pt x="3801" y="660"/>
                  </a:lnTo>
                  <a:lnTo>
                    <a:pt x="3776" y="675"/>
                  </a:lnTo>
                  <a:lnTo>
                    <a:pt x="3752" y="689"/>
                  </a:lnTo>
                  <a:lnTo>
                    <a:pt x="3703" y="714"/>
                  </a:lnTo>
                  <a:lnTo>
                    <a:pt x="3657" y="737"/>
                  </a:lnTo>
                  <a:lnTo>
                    <a:pt x="3619" y="753"/>
                  </a:lnTo>
                  <a:lnTo>
                    <a:pt x="3610" y="781"/>
                  </a:lnTo>
                  <a:lnTo>
                    <a:pt x="3610" y="781"/>
                  </a:lnTo>
                  <a:lnTo>
                    <a:pt x="3624" y="782"/>
                  </a:lnTo>
                  <a:lnTo>
                    <a:pt x="3636" y="780"/>
                  </a:lnTo>
                  <a:lnTo>
                    <a:pt x="3648" y="776"/>
                  </a:lnTo>
                  <a:lnTo>
                    <a:pt x="3660" y="772"/>
                  </a:lnTo>
                  <a:lnTo>
                    <a:pt x="3670" y="766"/>
                  </a:lnTo>
                  <a:lnTo>
                    <a:pt x="3681" y="759"/>
                  </a:lnTo>
                  <a:lnTo>
                    <a:pt x="3699" y="744"/>
                  </a:lnTo>
                  <a:lnTo>
                    <a:pt x="3716" y="728"/>
                  </a:lnTo>
                  <a:lnTo>
                    <a:pt x="3732" y="714"/>
                  </a:lnTo>
                  <a:lnTo>
                    <a:pt x="3739" y="710"/>
                  </a:lnTo>
                  <a:lnTo>
                    <a:pt x="3746" y="706"/>
                  </a:lnTo>
                  <a:lnTo>
                    <a:pt x="3753" y="705"/>
                  </a:lnTo>
                  <a:lnTo>
                    <a:pt x="3760" y="706"/>
                  </a:lnTo>
                  <a:lnTo>
                    <a:pt x="3760" y="706"/>
                  </a:lnTo>
                  <a:lnTo>
                    <a:pt x="3769" y="709"/>
                  </a:lnTo>
                  <a:lnTo>
                    <a:pt x="3776" y="711"/>
                  </a:lnTo>
                  <a:lnTo>
                    <a:pt x="3782" y="714"/>
                  </a:lnTo>
                  <a:lnTo>
                    <a:pt x="3788" y="719"/>
                  </a:lnTo>
                  <a:lnTo>
                    <a:pt x="3793" y="724"/>
                  </a:lnTo>
                  <a:lnTo>
                    <a:pt x="3795" y="728"/>
                  </a:lnTo>
                  <a:lnTo>
                    <a:pt x="3797" y="734"/>
                  </a:lnTo>
                  <a:lnTo>
                    <a:pt x="3800" y="739"/>
                  </a:lnTo>
                  <a:lnTo>
                    <a:pt x="3800" y="746"/>
                  </a:lnTo>
                  <a:lnTo>
                    <a:pt x="3800" y="752"/>
                  </a:lnTo>
                  <a:lnTo>
                    <a:pt x="3797" y="765"/>
                  </a:lnTo>
                  <a:lnTo>
                    <a:pt x="3793" y="779"/>
                  </a:lnTo>
                  <a:lnTo>
                    <a:pt x="3786" y="793"/>
                  </a:lnTo>
                  <a:lnTo>
                    <a:pt x="3778" y="806"/>
                  </a:lnTo>
                  <a:lnTo>
                    <a:pt x="3768" y="820"/>
                  </a:lnTo>
                  <a:lnTo>
                    <a:pt x="3759" y="832"/>
                  </a:lnTo>
                  <a:lnTo>
                    <a:pt x="3748" y="844"/>
                  </a:lnTo>
                  <a:lnTo>
                    <a:pt x="3738" y="855"/>
                  </a:lnTo>
                  <a:lnTo>
                    <a:pt x="3729" y="864"/>
                  </a:lnTo>
                  <a:lnTo>
                    <a:pt x="3720" y="871"/>
                  </a:lnTo>
                  <a:lnTo>
                    <a:pt x="3713" y="876"/>
                  </a:lnTo>
                  <a:lnTo>
                    <a:pt x="3713" y="876"/>
                  </a:lnTo>
                  <a:lnTo>
                    <a:pt x="3694" y="886"/>
                  </a:lnTo>
                  <a:lnTo>
                    <a:pt x="3673" y="896"/>
                  </a:lnTo>
                  <a:lnTo>
                    <a:pt x="3650" y="904"/>
                  </a:lnTo>
                  <a:lnTo>
                    <a:pt x="3627" y="908"/>
                  </a:lnTo>
                  <a:lnTo>
                    <a:pt x="3603" y="913"/>
                  </a:lnTo>
                  <a:lnTo>
                    <a:pt x="3578" y="917"/>
                  </a:lnTo>
                  <a:lnTo>
                    <a:pt x="3552" y="918"/>
                  </a:lnTo>
                  <a:lnTo>
                    <a:pt x="3526" y="919"/>
                  </a:lnTo>
                  <a:lnTo>
                    <a:pt x="3473" y="919"/>
                  </a:lnTo>
                  <a:lnTo>
                    <a:pt x="3422" y="917"/>
                  </a:lnTo>
                  <a:lnTo>
                    <a:pt x="3373" y="914"/>
                  </a:lnTo>
                  <a:lnTo>
                    <a:pt x="3327" y="913"/>
                  </a:lnTo>
                  <a:lnTo>
                    <a:pt x="3327" y="913"/>
                  </a:lnTo>
                  <a:lnTo>
                    <a:pt x="3290" y="913"/>
                  </a:lnTo>
                  <a:lnTo>
                    <a:pt x="3253" y="912"/>
                  </a:lnTo>
                  <a:lnTo>
                    <a:pt x="3177" y="908"/>
                  </a:lnTo>
                  <a:lnTo>
                    <a:pt x="3102" y="904"/>
                  </a:lnTo>
                  <a:lnTo>
                    <a:pt x="3026" y="900"/>
                  </a:lnTo>
                  <a:lnTo>
                    <a:pt x="2989" y="900"/>
                  </a:lnTo>
                  <a:lnTo>
                    <a:pt x="2952" y="900"/>
                  </a:lnTo>
                  <a:lnTo>
                    <a:pt x="2914" y="900"/>
                  </a:lnTo>
                  <a:lnTo>
                    <a:pt x="2877" y="903"/>
                  </a:lnTo>
                  <a:lnTo>
                    <a:pt x="2840" y="906"/>
                  </a:lnTo>
                  <a:lnTo>
                    <a:pt x="2801" y="912"/>
                  </a:lnTo>
                  <a:lnTo>
                    <a:pt x="2764" y="919"/>
                  </a:lnTo>
                  <a:lnTo>
                    <a:pt x="2726" y="927"/>
                  </a:lnTo>
                  <a:lnTo>
                    <a:pt x="2726" y="927"/>
                  </a:lnTo>
                  <a:lnTo>
                    <a:pt x="2687" y="936"/>
                  </a:lnTo>
                  <a:lnTo>
                    <a:pt x="2646" y="947"/>
                  </a:lnTo>
                  <a:lnTo>
                    <a:pt x="2605" y="956"/>
                  </a:lnTo>
                  <a:lnTo>
                    <a:pt x="2585" y="963"/>
                  </a:lnTo>
                  <a:lnTo>
                    <a:pt x="2567" y="969"/>
                  </a:lnTo>
                  <a:lnTo>
                    <a:pt x="2474" y="1007"/>
                  </a:lnTo>
                  <a:lnTo>
                    <a:pt x="2474" y="1007"/>
                  </a:lnTo>
                  <a:lnTo>
                    <a:pt x="2403" y="1035"/>
                  </a:lnTo>
                  <a:lnTo>
                    <a:pt x="2333" y="1063"/>
                  </a:lnTo>
                  <a:lnTo>
                    <a:pt x="2196" y="1120"/>
                  </a:lnTo>
                  <a:lnTo>
                    <a:pt x="2058" y="1178"/>
                  </a:lnTo>
                  <a:lnTo>
                    <a:pt x="1988" y="1206"/>
                  </a:lnTo>
                  <a:lnTo>
                    <a:pt x="1917" y="1233"/>
                  </a:lnTo>
                  <a:lnTo>
                    <a:pt x="1917" y="1233"/>
                  </a:lnTo>
                  <a:lnTo>
                    <a:pt x="1842" y="1259"/>
                  </a:lnTo>
                  <a:lnTo>
                    <a:pt x="1766" y="1282"/>
                  </a:lnTo>
                  <a:lnTo>
                    <a:pt x="1691" y="1305"/>
                  </a:lnTo>
                  <a:lnTo>
                    <a:pt x="1614" y="1326"/>
                  </a:lnTo>
                  <a:lnTo>
                    <a:pt x="1535" y="1345"/>
                  </a:lnTo>
                  <a:lnTo>
                    <a:pt x="1458" y="1365"/>
                  </a:lnTo>
                  <a:lnTo>
                    <a:pt x="1303" y="1403"/>
                  </a:lnTo>
                  <a:lnTo>
                    <a:pt x="1303" y="1403"/>
                  </a:lnTo>
                  <a:lnTo>
                    <a:pt x="1257" y="1418"/>
                  </a:lnTo>
                  <a:lnTo>
                    <a:pt x="1209" y="1434"/>
                  </a:lnTo>
                  <a:lnTo>
                    <a:pt x="1112" y="1467"/>
                  </a:lnTo>
                  <a:lnTo>
                    <a:pt x="1063" y="1483"/>
                  </a:lnTo>
                  <a:lnTo>
                    <a:pt x="1014" y="1499"/>
                  </a:lnTo>
                  <a:lnTo>
                    <a:pt x="964" y="1511"/>
                  </a:lnTo>
                  <a:lnTo>
                    <a:pt x="939" y="1517"/>
                  </a:lnTo>
                  <a:lnTo>
                    <a:pt x="915" y="1522"/>
                  </a:lnTo>
                  <a:lnTo>
                    <a:pt x="915" y="1522"/>
                  </a:lnTo>
                  <a:lnTo>
                    <a:pt x="887" y="1527"/>
                  </a:lnTo>
                  <a:lnTo>
                    <a:pt x="860" y="1530"/>
                  </a:lnTo>
                  <a:lnTo>
                    <a:pt x="860" y="1530"/>
                  </a:lnTo>
                  <a:lnTo>
                    <a:pt x="840" y="1531"/>
                  </a:lnTo>
                  <a:lnTo>
                    <a:pt x="821" y="1531"/>
                  </a:lnTo>
                  <a:lnTo>
                    <a:pt x="803" y="1530"/>
                  </a:lnTo>
                  <a:lnTo>
                    <a:pt x="785" y="1528"/>
                  </a:lnTo>
                  <a:lnTo>
                    <a:pt x="769" y="1523"/>
                  </a:lnTo>
                  <a:lnTo>
                    <a:pt x="753" y="1518"/>
                  </a:lnTo>
                  <a:lnTo>
                    <a:pt x="736" y="1511"/>
                  </a:lnTo>
                  <a:lnTo>
                    <a:pt x="721" y="1504"/>
                  </a:lnTo>
                  <a:lnTo>
                    <a:pt x="691" y="1488"/>
                  </a:lnTo>
                  <a:lnTo>
                    <a:pt x="660" y="1469"/>
                  </a:lnTo>
                  <a:lnTo>
                    <a:pt x="630" y="1449"/>
                  </a:lnTo>
                  <a:lnTo>
                    <a:pt x="599" y="1431"/>
                  </a:lnTo>
                  <a:lnTo>
                    <a:pt x="599" y="1431"/>
                  </a:lnTo>
                  <a:lnTo>
                    <a:pt x="525" y="1384"/>
                  </a:lnTo>
                  <a:lnTo>
                    <a:pt x="450" y="1334"/>
                  </a:lnTo>
                  <a:lnTo>
                    <a:pt x="375" y="1280"/>
                  </a:lnTo>
                  <a:lnTo>
                    <a:pt x="300" y="1224"/>
                  </a:lnTo>
                  <a:lnTo>
                    <a:pt x="263" y="1195"/>
                  </a:lnTo>
                  <a:lnTo>
                    <a:pt x="225" y="1164"/>
                  </a:lnTo>
                  <a:lnTo>
                    <a:pt x="190" y="1135"/>
                  </a:lnTo>
                  <a:lnTo>
                    <a:pt x="155" y="1104"/>
                  </a:lnTo>
                  <a:lnTo>
                    <a:pt x="121" y="1073"/>
                  </a:lnTo>
                  <a:lnTo>
                    <a:pt x="89" y="1042"/>
                  </a:lnTo>
                  <a:lnTo>
                    <a:pt x="57" y="1010"/>
                  </a:lnTo>
                  <a:lnTo>
                    <a:pt x="27" y="979"/>
                  </a:lnTo>
                  <a:lnTo>
                    <a:pt x="0" y="961"/>
                  </a:lnTo>
                  <a:lnTo>
                    <a:pt x="0" y="961"/>
                  </a:lnTo>
                  <a:lnTo>
                    <a:pt x="33" y="919"/>
                  </a:lnTo>
                  <a:lnTo>
                    <a:pt x="67" y="878"/>
                  </a:lnTo>
                  <a:lnTo>
                    <a:pt x="103" y="838"/>
                  </a:lnTo>
                  <a:lnTo>
                    <a:pt x="140" y="800"/>
                  </a:lnTo>
                  <a:lnTo>
                    <a:pt x="180" y="762"/>
                  </a:lnTo>
                  <a:lnTo>
                    <a:pt x="219" y="726"/>
                  </a:lnTo>
                  <a:lnTo>
                    <a:pt x="263" y="692"/>
                  </a:lnTo>
                  <a:lnTo>
                    <a:pt x="306" y="660"/>
                  </a:lnTo>
                  <a:lnTo>
                    <a:pt x="350" y="628"/>
                  </a:lnTo>
                  <a:lnTo>
                    <a:pt x="396" y="599"/>
                  </a:lnTo>
                  <a:lnTo>
                    <a:pt x="442" y="572"/>
                  </a:lnTo>
                  <a:lnTo>
                    <a:pt x="490" y="546"/>
                  </a:lnTo>
                  <a:lnTo>
                    <a:pt x="538" y="524"/>
                  </a:lnTo>
                  <a:lnTo>
                    <a:pt x="587" y="503"/>
                  </a:lnTo>
                  <a:lnTo>
                    <a:pt x="636" y="485"/>
                  </a:lnTo>
                  <a:lnTo>
                    <a:pt x="686" y="469"/>
                  </a:lnTo>
                  <a:lnTo>
                    <a:pt x="712" y="51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2AE0DDF-0A2A-0172-309F-137900C99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1940"/>
              <a:ext cx="1976" cy="765"/>
            </a:xfrm>
            <a:custGeom>
              <a:avLst/>
              <a:gdLst>
                <a:gd name="T0" fmla="*/ 816 w 3953"/>
                <a:gd name="T1" fmla="*/ 642 h 1531"/>
                <a:gd name="T2" fmla="*/ 921 w 3953"/>
                <a:gd name="T3" fmla="*/ 711 h 1531"/>
                <a:gd name="T4" fmla="*/ 1057 w 3953"/>
                <a:gd name="T5" fmla="*/ 725 h 1531"/>
                <a:gd name="T6" fmla="*/ 1295 w 3953"/>
                <a:gd name="T7" fmla="*/ 692 h 1531"/>
                <a:gd name="T8" fmla="*/ 1699 w 3953"/>
                <a:gd name="T9" fmla="*/ 619 h 1531"/>
                <a:gd name="T10" fmla="*/ 2241 w 3953"/>
                <a:gd name="T11" fmla="*/ 526 h 1531"/>
                <a:gd name="T12" fmla="*/ 2848 w 3953"/>
                <a:gd name="T13" fmla="*/ 423 h 1531"/>
                <a:gd name="T14" fmla="*/ 2928 w 3953"/>
                <a:gd name="T15" fmla="*/ 350 h 1531"/>
                <a:gd name="T16" fmla="*/ 3044 w 3953"/>
                <a:gd name="T17" fmla="*/ 227 h 1531"/>
                <a:gd name="T18" fmla="*/ 3198 w 3953"/>
                <a:gd name="T19" fmla="*/ 127 h 1531"/>
                <a:gd name="T20" fmla="*/ 3407 w 3953"/>
                <a:gd name="T21" fmla="*/ 29 h 1531"/>
                <a:gd name="T22" fmla="*/ 3506 w 3953"/>
                <a:gd name="T23" fmla="*/ 0 h 1531"/>
                <a:gd name="T24" fmla="*/ 3538 w 3953"/>
                <a:gd name="T25" fmla="*/ 16 h 1531"/>
                <a:gd name="T26" fmla="*/ 3538 w 3953"/>
                <a:gd name="T27" fmla="*/ 71 h 1531"/>
                <a:gd name="T28" fmla="*/ 3498 w 3953"/>
                <a:gd name="T29" fmla="*/ 143 h 1531"/>
                <a:gd name="T30" fmla="*/ 3359 w 3953"/>
                <a:gd name="T31" fmla="*/ 246 h 1531"/>
                <a:gd name="T32" fmla="*/ 3369 w 3953"/>
                <a:gd name="T33" fmla="*/ 290 h 1531"/>
                <a:gd name="T34" fmla="*/ 3515 w 3953"/>
                <a:gd name="T35" fmla="*/ 283 h 1531"/>
                <a:gd name="T36" fmla="*/ 3657 w 3953"/>
                <a:gd name="T37" fmla="*/ 244 h 1531"/>
                <a:gd name="T38" fmla="*/ 3782 w 3953"/>
                <a:gd name="T39" fmla="*/ 186 h 1531"/>
                <a:gd name="T40" fmla="*/ 3853 w 3953"/>
                <a:gd name="T41" fmla="*/ 173 h 1531"/>
                <a:gd name="T42" fmla="*/ 3920 w 3953"/>
                <a:gd name="T43" fmla="*/ 190 h 1531"/>
                <a:gd name="T44" fmla="*/ 3953 w 3953"/>
                <a:gd name="T45" fmla="*/ 231 h 1531"/>
                <a:gd name="T46" fmla="*/ 3929 w 3953"/>
                <a:gd name="T47" fmla="*/ 268 h 1531"/>
                <a:gd name="T48" fmla="*/ 3936 w 3953"/>
                <a:gd name="T49" fmla="*/ 324 h 1531"/>
                <a:gd name="T50" fmla="*/ 3951 w 3953"/>
                <a:gd name="T51" fmla="*/ 372 h 1531"/>
                <a:gd name="T52" fmla="*/ 3920 w 3953"/>
                <a:gd name="T53" fmla="*/ 433 h 1531"/>
                <a:gd name="T54" fmla="*/ 3927 w 3953"/>
                <a:gd name="T55" fmla="*/ 482 h 1531"/>
                <a:gd name="T56" fmla="*/ 3927 w 3953"/>
                <a:gd name="T57" fmla="*/ 527 h 1531"/>
                <a:gd name="T58" fmla="*/ 3886 w 3953"/>
                <a:gd name="T59" fmla="*/ 593 h 1531"/>
                <a:gd name="T60" fmla="*/ 3752 w 3953"/>
                <a:gd name="T61" fmla="*/ 689 h 1531"/>
                <a:gd name="T62" fmla="*/ 3624 w 3953"/>
                <a:gd name="T63" fmla="*/ 782 h 1531"/>
                <a:gd name="T64" fmla="*/ 3699 w 3953"/>
                <a:gd name="T65" fmla="*/ 744 h 1531"/>
                <a:gd name="T66" fmla="*/ 3760 w 3953"/>
                <a:gd name="T67" fmla="*/ 706 h 1531"/>
                <a:gd name="T68" fmla="*/ 3793 w 3953"/>
                <a:gd name="T69" fmla="*/ 724 h 1531"/>
                <a:gd name="T70" fmla="*/ 3797 w 3953"/>
                <a:gd name="T71" fmla="*/ 765 h 1531"/>
                <a:gd name="T72" fmla="*/ 3748 w 3953"/>
                <a:gd name="T73" fmla="*/ 844 h 1531"/>
                <a:gd name="T74" fmla="*/ 3694 w 3953"/>
                <a:gd name="T75" fmla="*/ 886 h 1531"/>
                <a:gd name="T76" fmla="*/ 3552 w 3953"/>
                <a:gd name="T77" fmla="*/ 918 h 1531"/>
                <a:gd name="T78" fmla="*/ 3327 w 3953"/>
                <a:gd name="T79" fmla="*/ 913 h 1531"/>
                <a:gd name="T80" fmla="*/ 2989 w 3953"/>
                <a:gd name="T81" fmla="*/ 900 h 1531"/>
                <a:gd name="T82" fmla="*/ 2764 w 3953"/>
                <a:gd name="T83" fmla="*/ 919 h 1531"/>
                <a:gd name="T84" fmla="*/ 2585 w 3953"/>
                <a:gd name="T85" fmla="*/ 963 h 1531"/>
                <a:gd name="T86" fmla="*/ 2196 w 3953"/>
                <a:gd name="T87" fmla="*/ 1120 h 1531"/>
                <a:gd name="T88" fmla="*/ 1766 w 3953"/>
                <a:gd name="T89" fmla="*/ 1282 h 1531"/>
                <a:gd name="T90" fmla="*/ 1303 w 3953"/>
                <a:gd name="T91" fmla="*/ 1403 h 1531"/>
                <a:gd name="T92" fmla="*/ 964 w 3953"/>
                <a:gd name="T93" fmla="*/ 1511 h 1531"/>
                <a:gd name="T94" fmla="*/ 860 w 3953"/>
                <a:gd name="T95" fmla="*/ 1530 h 1531"/>
                <a:gd name="T96" fmla="*/ 753 w 3953"/>
                <a:gd name="T97" fmla="*/ 1518 h 1531"/>
                <a:gd name="T98" fmla="*/ 599 w 3953"/>
                <a:gd name="T99" fmla="*/ 1431 h 1531"/>
                <a:gd name="T100" fmla="*/ 263 w 3953"/>
                <a:gd name="T101" fmla="*/ 1195 h 1531"/>
                <a:gd name="T102" fmla="*/ 57 w 3953"/>
                <a:gd name="T103" fmla="*/ 1010 h 1531"/>
                <a:gd name="T104" fmla="*/ 103 w 3953"/>
                <a:gd name="T105" fmla="*/ 838 h 1531"/>
                <a:gd name="T106" fmla="*/ 350 w 3953"/>
                <a:gd name="T107" fmla="*/ 628 h 1531"/>
                <a:gd name="T108" fmla="*/ 636 w 3953"/>
                <a:gd name="T109" fmla="*/ 485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53" h="1531">
                  <a:moveTo>
                    <a:pt x="712" y="519"/>
                  </a:moveTo>
                  <a:lnTo>
                    <a:pt x="712" y="519"/>
                  </a:lnTo>
                  <a:lnTo>
                    <a:pt x="753" y="573"/>
                  </a:lnTo>
                  <a:lnTo>
                    <a:pt x="774" y="598"/>
                  </a:lnTo>
                  <a:lnTo>
                    <a:pt x="795" y="621"/>
                  </a:lnTo>
                  <a:lnTo>
                    <a:pt x="816" y="642"/>
                  </a:lnTo>
                  <a:lnTo>
                    <a:pt x="837" y="662"/>
                  </a:lnTo>
                  <a:lnTo>
                    <a:pt x="860" y="679"/>
                  </a:lnTo>
                  <a:lnTo>
                    <a:pt x="883" y="695"/>
                  </a:lnTo>
                  <a:lnTo>
                    <a:pt x="883" y="695"/>
                  </a:lnTo>
                  <a:lnTo>
                    <a:pt x="901" y="704"/>
                  </a:lnTo>
                  <a:lnTo>
                    <a:pt x="921" y="711"/>
                  </a:lnTo>
                  <a:lnTo>
                    <a:pt x="940" y="718"/>
                  </a:lnTo>
                  <a:lnTo>
                    <a:pt x="960" y="723"/>
                  </a:lnTo>
                  <a:lnTo>
                    <a:pt x="982" y="726"/>
                  </a:lnTo>
                  <a:lnTo>
                    <a:pt x="1006" y="727"/>
                  </a:lnTo>
                  <a:lnTo>
                    <a:pt x="1030" y="727"/>
                  </a:lnTo>
                  <a:lnTo>
                    <a:pt x="1057" y="725"/>
                  </a:lnTo>
                  <a:lnTo>
                    <a:pt x="1057" y="725"/>
                  </a:lnTo>
                  <a:lnTo>
                    <a:pt x="1097" y="721"/>
                  </a:lnTo>
                  <a:lnTo>
                    <a:pt x="1136" y="717"/>
                  </a:lnTo>
                  <a:lnTo>
                    <a:pt x="1176" y="712"/>
                  </a:lnTo>
                  <a:lnTo>
                    <a:pt x="1216" y="706"/>
                  </a:lnTo>
                  <a:lnTo>
                    <a:pt x="1295" y="692"/>
                  </a:lnTo>
                  <a:lnTo>
                    <a:pt x="1376" y="677"/>
                  </a:lnTo>
                  <a:lnTo>
                    <a:pt x="1455" y="661"/>
                  </a:lnTo>
                  <a:lnTo>
                    <a:pt x="1535" y="645"/>
                  </a:lnTo>
                  <a:lnTo>
                    <a:pt x="1617" y="630"/>
                  </a:lnTo>
                  <a:lnTo>
                    <a:pt x="1658" y="624"/>
                  </a:lnTo>
                  <a:lnTo>
                    <a:pt x="1699" y="619"/>
                  </a:lnTo>
                  <a:lnTo>
                    <a:pt x="1699" y="619"/>
                  </a:lnTo>
                  <a:lnTo>
                    <a:pt x="1766" y="609"/>
                  </a:lnTo>
                  <a:lnTo>
                    <a:pt x="1834" y="599"/>
                  </a:lnTo>
                  <a:lnTo>
                    <a:pt x="1969" y="575"/>
                  </a:lnTo>
                  <a:lnTo>
                    <a:pt x="2106" y="552"/>
                  </a:lnTo>
                  <a:lnTo>
                    <a:pt x="2241" y="526"/>
                  </a:lnTo>
                  <a:lnTo>
                    <a:pt x="2378" y="502"/>
                  </a:lnTo>
                  <a:lnTo>
                    <a:pt x="2514" y="477"/>
                  </a:lnTo>
                  <a:lnTo>
                    <a:pt x="2649" y="455"/>
                  </a:lnTo>
                  <a:lnTo>
                    <a:pt x="2717" y="445"/>
                  </a:lnTo>
                  <a:lnTo>
                    <a:pt x="2785" y="435"/>
                  </a:lnTo>
                  <a:lnTo>
                    <a:pt x="2848" y="423"/>
                  </a:lnTo>
                  <a:lnTo>
                    <a:pt x="2848" y="423"/>
                  </a:lnTo>
                  <a:lnTo>
                    <a:pt x="2863" y="413"/>
                  </a:lnTo>
                  <a:lnTo>
                    <a:pt x="2877" y="401"/>
                  </a:lnTo>
                  <a:lnTo>
                    <a:pt x="2890" y="390"/>
                  </a:lnTo>
                  <a:lnTo>
                    <a:pt x="2903" y="377"/>
                  </a:lnTo>
                  <a:lnTo>
                    <a:pt x="2928" y="350"/>
                  </a:lnTo>
                  <a:lnTo>
                    <a:pt x="2953" y="322"/>
                  </a:lnTo>
                  <a:lnTo>
                    <a:pt x="2977" y="293"/>
                  </a:lnTo>
                  <a:lnTo>
                    <a:pt x="3002" y="265"/>
                  </a:lnTo>
                  <a:lnTo>
                    <a:pt x="3016" y="252"/>
                  </a:lnTo>
                  <a:lnTo>
                    <a:pt x="3030" y="239"/>
                  </a:lnTo>
                  <a:lnTo>
                    <a:pt x="3044" y="227"/>
                  </a:lnTo>
                  <a:lnTo>
                    <a:pt x="3060" y="215"/>
                  </a:lnTo>
                  <a:lnTo>
                    <a:pt x="3060" y="215"/>
                  </a:lnTo>
                  <a:lnTo>
                    <a:pt x="3094" y="192"/>
                  </a:lnTo>
                  <a:lnTo>
                    <a:pt x="3128" y="169"/>
                  </a:lnTo>
                  <a:lnTo>
                    <a:pt x="3163" y="148"/>
                  </a:lnTo>
                  <a:lnTo>
                    <a:pt x="3198" y="127"/>
                  </a:lnTo>
                  <a:lnTo>
                    <a:pt x="3234" y="108"/>
                  </a:lnTo>
                  <a:lnTo>
                    <a:pt x="3271" y="89"/>
                  </a:lnTo>
                  <a:lnTo>
                    <a:pt x="3309" y="72"/>
                  </a:lnTo>
                  <a:lnTo>
                    <a:pt x="3347" y="55"/>
                  </a:lnTo>
                  <a:lnTo>
                    <a:pt x="3347" y="55"/>
                  </a:lnTo>
                  <a:lnTo>
                    <a:pt x="3407" y="29"/>
                  </a:lnTo>
                  <a:lnTo>
                    <a:pt x="3425" y="20"/>
                  </a:lnTo>
                  <a:lnTo>
                    <a:pt x="3445" y="13"/>
                  </a:lnTo>
                  <a:lnTo>
                    <a:pt x="3464" y="7"/>
                  </a:lnTo>
                  <a:lnTo>
                    <a:pt x="3481" y="3"/>
                  </a:lnTo>
                  <a:lnTo>
                    <a:pt x="3498" y="0"/>
                  </a:lnTo>
                  <a:lnTo>
                    <a:pt x="3506" y="0"/>
                  </a:lnTo>
                  <a:lnTo>
                    <a:pt x="3513" y="0"/>
                  </a:lnTo>
                  <a:lnTo>
                    <a:pt x="3520" y="2"/>
                  </a:lnTo>
                  <a:lnTo>
                    <a:pt x="3526" y="4"/>
                  </a:lnTo>
                  <a:lnTo>
                    <a:pt x="3530" y="6"/>
                  </a:lnTo>
                  <a:lnTo>
                    <a:pt x="3535" y="11"/>
                  </a:lnTo>
                  <a:lnTo>
                    <a:pt x="3538" y="16"/>
                  </a:lnTo>
                  <a:lnTo>
                    <a:pt x="3542" y="22"/>
                  </a:lnTo>
                  <a:lnTo>
                    <a:pt x="3543" y="29"/>
                  </a:lnTo>
                  <a:lnTo>
                    <a:pt x="3544" y="37"/>
                  </a:lnTo>
                  <a:lnTo>
                    <a:pt x="3543" y="47"/>
                  </a:lnTo>
                  <a:lnTo>
                    <a:pt x="3542" y="58"/>
                  </a:lnTo>
                  <a:lnTo>
                    <a:pt x="3538" y="71"/>
                  </a:lnTo>
                  <a:lnTo>
                    <a:pt x="3535" y="85"/>
                  </a:lnTo>
                  <a:lnTo>
                    <a:pt x="3535" y="85"/>
                  </a:lnTo>
                  <a:lnTo>
                    <a:pt x="3529" y="99"/>
                  </a:lnTo>
                  <a:lnTo>
                    <a:pt x="3521" y="114"/>
                  </a:lnTo>
                  <a:lnTo>
                    <a:pt x="3510" y="129"/>
                  </a:lnTo>
                  <a:lnTo>
                    <a:pt x="3498" y="143"/>
                  </a:lnTo>
                  <a:lnTo>
                    <a:pt x="3482" y="158"/>
                  </a:lnTo>
                  <a:lnTo>
                    <a:pt x="3467" y="172"/>
                  </a:lnTo>
                  <a:lnTo>
                    <a:pt x="3450" y="185"/>
                  </a:lnTo>
                  <a:lnTo>
                    <a:pt x="3432" y="199"/>
                  </a:lnTo>
                  <a:lnTo>
                    <a:pt x="3396" y="224"/>
                  </a:lnTo>
                  <a:lnTo>
                    <a:pt x="3359" y="246"/>
                  </a:lnTo>
                  <a:lnTo>
                    <a:pt x="3325" y="266"/>
                  </a:lnTo>
                  <a:lnTo>
                    <a:pt x="3295" y="282"/>
                  </a:lnTo>
                  <a:lnTo>
                    <a:pt x="3295" y="282"/>
                  </a:lnTo>
                  <a:lnTo>
                    <a:pt x="3319" y="286"/>
                  </a:lnTo>
                  <a:lnTo>
                    <a:pt x="3345" y="289"/>
                  </a:lnTo>
                  <a:lnTo>
                    <a:pt x="3369" y="290"/>
                  </a:lnTo>
                  <a:lnTo>
                    <a:pt x="3394" y="291"/>
                  </a:lnTo>
                  <a:lnTo>
                    <a:pt x="3418" y="291"/>
                  </a:lnTo>
                  <a:lnTo>
                    <a:pt x="3443" y="291"/>
                  </a:lnTo>
                  <a:lnTo>
                    <a:pt x="3467" y="289"/>
                  </a:lnTo>
                  <a:lnTo>
                    <a:pt x="3491" y="287"/>
                  </a:lnTo>
                  <a:lnTo>
                    <a:pt x="3515" y="283"/>
                  </a:lnTo>
                  <a:lnTo>
                    <a:pt x="3540" y="279"/>
                  </a:lnTo>
                  <a:lnTo>
                    <a:pt x="3563" y="274"/>
                  </a:lnTo>
                  <a:lnTo>
                    <a:pt x="3587" y="267"/>
                  </a:lnTo>
                  <a:lnTo>
                    <a:pt x="3611" y="260"/>
                  </a:lnTo>
                  <a:lnTo>
                    <a:pt x="3634" y="253"/>
                  </a:lnTo>
                  <a:lnTo>
                    <a:pt x="3657" y="244"/>
                  </a:lnTo>
                  <a:lnTo>
                    <a:pt x="3681" y="234"/>
                  </a:lnTo>
                  <a:lnTo>
                    <a:pt x="3681" y="234"/>
                  </a:lnTo>
                  <a:lnTo>
                    <a:pt x="3720" y="215"/>
                  </a:lnTo>
                  <a:lnTo>
                    <a:pt x="3740" y="205"/>
                  </a:lnTo>
                  <a:lnTo>
                    <a:pt x="3761" y="196"/>
                  </a:lnTo>
                  <a:lnTo>
                    <a:pt x="3782" y="186"/>
                  </a:lnTo>
                  <a:lnTo>
                    <a:pt x="3803" y="179"/>
                  </a:lnTo>
                  <a:lnTo>
                    <a:pt x="3824" y="176"/>
                  </a:lnTo>
                  <a:lnTo>
                    <a:pt x="3835" y="173"/>
                  </a:lnTo>
                  <a:lnTo>
                    <a:pt x="3845" y="173"/>
                  </a:lnTo>
                  <a:lnTo>
                    <a:pt x="3845" y="173"/>
                  </a:lnTo>
                  <a:lnTo>
                    <a:pt x="3853" y="173"/>
                  </a:lnTo>
                  <a:lnTo>
                    <a:pt x="3864" y="173"/>
                  </a:lnTo>
                  <a:lnTo>
                    <a:pt x="3874" y="176"/>
                  </a:lnTo>
                  <a:lnTo>
                    <a:pt x="3886" y="178"/>
                  </a:lnTo>
                  <a:lnTo>
                    <a:pt x="3898" y="180"/>
                  </a:lnTo>
                  <a:lnTo>
                    <a:pt x="3909" y="185"/>
                  </a:lnTo>
                  <a:lnTo>
                    <a:pt x="3920" y="190"/>
                  </a:lnTo>
                  <a:lnTo>
                    <a:pt x="3929" y="196"/>
                  </a:lnTo>
                  <a:lnTo>
                    <a:pt x="3939" y="203"/>
                  </a:lnTo>
                  <a:lnTo>
                    <a:pt x="3946" y="210"/>
                  </a:lnTo>
                  <a:lnTo>
                    <a:pt x="3950" y="218"/>
                  </a:lnTo>
                  <a:lnTo>
                    <a:pt x="3953" y="226"/>
                  </a:lnTo>
                  <a:lnTo>
                    <a:pt x="3953" y="231"/>
                  </a:lnTo>
                  <a:lnTo>
                    <a:pt x="3951" y="235"/>
                  </a:lnTo>
                  <a:lnTo>
                    <a:pt x="3950" y="241"/>
                  </a:lnTo>
                  <a:lnTo>
                    <a:pt x="3948" y="246"/>
                  </a:lnTo>
                  <a:lnTo>
                    <a:pt x="3944" y="252"/>
                  </a:lnTo>
                  <a:lnTo>
                    <a:pt x="3941" y="256"/>
                  </a:lnTo>
                  <a:lnTo>
                    <a:pt x="3929" y="268"/>
                  </a:lnTo>
                  <a:lnTo>
                    <a:pt x="3906" y="309"/>
                  </a:lnTo>
                  <a:lnTo>
                    <a:pt x="3906" y="309"/>
                  </a:lnTo>
                  <a:lnTo>
                    <a:pt x="3915" y="311"/>
                  </a:lnTo>
                  <a:lnTo>
                    <a:pt x="3923" y="315"/>
                  </a:lnTo>
                  <a:lnTo>
                    <a:pt x="3930" y="318"/>
                  </a:lnTo>
                  <a:lnTo>
                    <a:pt x="3936" y="324"/>
                  </a:lnTo>
                  <a:lnTo>
                    <a:pt x="3942" y="330"/>
                  </a:lnTo>
                  <a:lnTo>
                    <a:pt x="3946" y="337"/>
                  </a:lnTo>
                  <a:lnTo>
                    <a:pt x="3949" y="345"/>
                  </a:lnTo>
                  <a:lnTo>
                    <a:pt x="3951" y="353"/>
                  </a:lnTo>
                  <a:lnTo>
                    <a:pt x="3951" y="363"/>
                  </a:lnTo>
                  <a:lnTo>
                    <a:pt x="3951" y="372"/>
                  </a:lnTo>
                  <a:lnTo>
                    <a:pt x="3949" y="381"/>
                  </a:lnTo>
                  <a:lnTo>
                    <a:pt x="3947" y="392"/>
                  </a:lnTo>
                  <a:lnTo>
                    <a:pt x="3942" y="401"/>
                  </a:lnTo>
                  <a:lnTo>
                    <a:pt x="3936" y="412"/>
                  </a:lnTo>
                  <a:lnTo>
                    <a:pt x="3929" y="422"/>
                  </a:lnTo>
                  <a:lnTo>
                    <a:pt x="3920" y="433"/>
                  </a:lnTo>
                  <a:lnTo>
                    <a:pt x="3907" y="466"/>
                  </a:lnTo>
                  <a:lnTo>
                    <a:pt x="3907" y="466"/>
                  </a:lnTo>
                  <a:lnTo>
                    <a:pt x="3913" y="468"/>
                  </a:lnTo>
                  <a:lnTo>
                    <a:pt x="3919" y="471"/>
                  </a:lnTo>
                  <a:lnTo>
                    <a:pt x="3923" y="476"/>
                  </a:lnTo>
                  <a:lnTo>
                    <a:pt x="3927" y="482"/>
                  </a:lnTo>
                  <a:lnTo>
                    <a:pt x="3929" y="489"/>
                  </a:lnTo>
                  <a:lnTo>
                    <a:pt x="3930" y="497"/>
                  </a:lnTo>
                  <a:lnTo>
                    <a:pt x="3930" y="506"/>
                  </a:lnTo>
                  <a:lnTo>
                    <a:pt x="3929" y="517"/>
                  </a:lnTo>
                  <a:lnTo>
                    <a:pt x="3929" y="517"/>
                  </a:lnTo>
                  <a:lnTo>
                    <a:pt x="3927" y="527"/>
                  </a:lnTo>
                  <a:lnTo>
                    <a:pt x="3925" y="537"/>
                  </a:lnTo>
                  <a:lnTo>
                    <a:pt x="3920" y="546"/>
                  </a:lnTo>
                  <a:lnTo>
                    <a:pt x="3914" y="556"/>
                  </a:lnTo>
                  <a:lnTo>
                    <a:pt x="3908" y="565"/>
                  </a:lnTo>
                  <a:lnTo>
                    <a:pt x="3901" y="574"/>
                  </a:lnTo>
                  <a:lnTo>
                    <a:pt x="3886" y="593"/>
                  </a:lnTo>
                  <a:lnTo>
                    <a:pt x="3867" y="610"/>
                  </a:lnTo>
                  <a:lnTo>
                    <a:pt x="3846" y="628"/>
                  </a:lnTo>
                  <a:lnTo>
                    <a:pt x="3824" y="644"/>
                  </a:lnTo>
                  <a:lnTo>
                    <a:pt x="3801" y="660"/>
                  </a:lnTo>
                  <a:lnTo>
                    <a:pt x="3776" y="675"/>
                  </a:lnTo>
                  <a:lnTo>
                    <a:pt x="3752" y="689"/>
                  </a:lnTo>
                  <a:lnTo>
                    <a:pt x="3703" y="714"/>
                  </a:lnTo>
                  <a:lnTo>
                    <a:pt x="3657" y="737"/>
                  </a:lnTo>
                  <a:lnTo>
                    <a:pt x="3619" y="753"/>
                  </a:lnTo>
                  <a:lnTo>
                    <a:pt x="3610" y="781"/>
                  </a:lnTo>
                  <a:lnTo>
                    <a:pt x="3610" y="781"/>
                  </a:lnTo>
                  <a:lnTo>
                    <a:pt x="3624" y="782"/>
                  </a:lnTo>
                  <a:lnTo>
                    <a:pt x="3636" y="780"/>
                  </a:lnTo>
                  <a:lnTo>
                    <a:pt x="3648" y="776"/>
                  </a:lnTo>
                  <a:lnTo>
                    <a:pt x="3660" y="772"/>
                  </a:lnTo>
                  <a:lnTo>
                    <a:pt x="3670" y="766"/>
                  </a:lnTo>
                  <a:lnTo>
                    <a:pt x="3681" y="759"/>
                  </a:lnTo>
                  <a:lnTo>
                    <a:pt x="3699" y="744"/>
                  </a:lnTo>
                  <a:lnTo>
                    <a:pt x="3716" y="728"/>
                  </a:lnTo>
                  <a:lnTo>
                    <a:pt x="3732" y="714"/>
                  </a:lnTo>
                  <a:lnTo>
                    <a:pt x="3739" y="710"/>
                  </a:lnTo>
                  <a:lnTo>
                    <a:pt x="3746" y="706"/>
                  </a:lnTo>
                  <a:lnTo>
                    <a:pt x="3753" y="705"/>
                  </a:lnTo>
                  <a:lnTo>
                    <a:pt x="3760" y="706"/>
                  </a:lnTo>
                  <a:lnTo>
                    <a:pt x="3760" y="706"/>
                  </a:lnTo>
                  <a:lnTo>
                    <a:pt x="3769" y="709"/>
                  </a:lnTo>
                  <a:lnTo>
                    <a:pt x="3776" y="711"/>
                  </a:lnTo>
                  <a:lnTo>
                    <a:pt x="3782" y="714"/>
                  </a:lnTo>
                  <a:lnTo>
                    <a:pt x="3788" y="719"/>
                  </a:lnTo>
                  <a:lnTo>
                    <a:pt x="3793" y="724"/>
                  </a:lnTo>
                  <a:lnTo>
                    <a:pt x="3795" y="728"/>
                  </a:lnTo>
                  <a:lnTo>
                    <a:pt x="3797" y="734"/>
                  </a:lnTo>
                  <a:lnTo>
                    <a:pt x="3800" y="739"/>
                  </a:lnTo>
                  <a:lnTo>
                    <a:pt x="3800" y="746"/>
                  </a:lnTo>
                  <a:lnTo>
                    <a:pt x="3800" y="752"/>
                  </a:lnTo>
                  <a:lnTo>
                    <a:pt x="3797" y="765"/>
                  </a:lnTo>
                  <a:lnTo>
                    <a:pt x="3793" y="779"/>
                  </a:lnTo>
                  <a:lnTo>
                    <a:pt x="3786" y="793"/>
                  </a:lnTo>
                  <a:lnTo>
                    <a:pt x="3778" y="806"/>
                  </a:lnTo>
                  <a:lnTo>
                    <a:pt x="3768" y="820"/>
                  </a:lnTo>
                  <a:lnTo>
                    <a:pt x="3759" y="832"/>
                  </a:lnTo>
                  <a:lnTo>
                    <a:pt x="3748" y="844"/>
                  </a:lnTo>
                  <a:lnTo>
                    <a:pt x="3738" y="855"/>
                  </a:lnTo>
                  <a:lnTo>
                    <a:pt x="3729" y="864"/>
                  </a:lnTo>
                  <a:lnTo>
                    <a:pt x="3720" y="871"/>
                  </a:lnTo>
                  <a:lnTo>
                    <a:pt x="3713" y="876"/>
                  </a:lnTo>
                  <a:lnTo>
                    <a:pt x="3713" y="876"/>
                  </a:lnTo>
                  <a:lnTo>
                    <a:pt x="3694" y="886"/>
                  </a:lnTo>
                  <a:lnTo>
                    <a:pt x="3673" y="896"/>
                  </a:lnTo>
                  <a:lnTo>
                    <a:pt x="3650" y="904"/>
                  </a:lnTo>
                  <a:lnTo>
                    <a:pt x="3627" y="908"/>
                  </a:lnTo>
                  <a:lnTo>
                    <a:pt x="3603" y="913"/>
                  </a:lnTo>
                  <a:lnTo>
                    <a:pt x="3578" y="917"/>
                  </a:lnTo>
                  <a:lnTo>
                    <a:pt x="3552" y="918"/>
                  </a:lnTo>
                  <a:lnTo>
                    <a:pt x="3526" y="919"/>
                  </a:lnTo>
                  <a:lnTo>
                    <a:pt x="3473" y="919"/>
                  </a:lnTo>
                  <a:lnTo>
                    <a:pt x="3422" y="917"/>
                  </a:lnTo>
                  <a:lnTo>
                    <a:pt x="3373" y="914"/>
                  </a:lnTo>
                  <a:lnTo>
                    <a:pt x="3327" y="913"/>
                  </a:lnTo>
                  <a:lnTo>
                    <a:pt x="3327" y="913"/>
                  </a:lnTo>
                  <a:lnTo>
                    <a:pt x="3290" y="913"/>
                  </a:lnTo>
                  <a:lnTo>
                    <a:pt x="3253" y="912"/>
                  </a:lnTo>
                  <a:lnTo>
                    <a:pt x="3177" y="908"/>
                  </a:lnTo>
                  <a:lnTo>
                    <a:pt x="3102" y="904"/>
                  </a:lnTo>
                  <a:lnTo>
                    <a:pt x="3026" y="900"/>
                  </a:lnTo>
                  <a:lnTo>
                    <a:pt x="2989" y="900"/>
                  </a:lnTo>
                  <a:lnTo>
                    <a:pt x="2952" y="900"/>
                  </a:lnTo>
                  <a:lnTo>
                    <a:pt x="2914" y="900"/>
                  </a:lnTo>
                  <a:lnTo>
                    <a:pt x="2877" y="903"/>
                  </a:lnTo>
                  <a:lnTo>
                    <a:pt x="2840" y="906"/>
                  </a:lnTo>
                  <a:lnTo>
                    <a:pt x="2801" y="912"/>
                  </a:lnTo>
                  <a:lnTo>
                    <a:pt x="2764" y="919"/>
                  </a:lnTo>
                  <a:lnTo>
                    <a:pt x="2726" y="927"/>
                  </a:lnTo>
                  <a:lnTo>
                    <a:pt x="2726" y="927"/>
                  </a:lnTo>
                  <a:lnTo>
                    <a:pt x="2687" y="936"/>
                  </a:lnTo>
                  <a:lnTo>
                    <a:pt x="2646" y="947"/>
                  </a:lnTo>
                  <a:lnTo>
                    <a:pt x="2605" y="956"/>
                  </a:lnTo>
                  <a:lnTo>
                    <a:pt x="2585" y="963"/>
                  </a:lnTo>
                  <a:lnTo>
                    <a:pt x="2567" y="969"/>
                  </a:lnTo>
                  <a:lnTo>
                    <a:pt x="2474" y="1007"/>
                  </a:lnTo>
                  <a:lnTo>
                    <a:pt x="2474" y="1007"/>
                  </a:lnTo>
                  <a:lnTo>
                    <a:pt x="2403" y="1035"/>
                  </a:lnTo>
                  <a:lnTo>
                    <a:pt x="2333" y="1063"/>
                  </a:lnTo>
                  <a:lnTo>
                    <a:pt x="2196" y="1120"/>
                  </a:lnTo>
                  <a:lnTo>
                    <a:pt x="2058" y="1178"/>
                  </a:lnTo>
                  <a:lnTo>
                    <a:pt x="1988" y="1206"/>
                  </a:lnTo>
                  <a:lnTo>
                    <a:pt x="1917" y="1233"/>
                  </a:lnTo>
                  <a:lnTo>
                    <a:pt x="1917" y="1233"/>
                  </a:lnTo>
                  <a:lnTo>
                    <a:pt x="1842" y="1259"/>
                  </a:lnTo>
                  <a:lnTo>
                    <a:pt x="1766" y="1282"/>
                  </a:lnTo>
                  <a:lnTo>
                    <a:pt x="1691" y="1305"/>
                  </a:lnTo>
                  <a:lnTo>
                    <a:pt x="1614" y="1326"/>
                  </a:lnTo>
                  <a:lnTo>
                    <a:pt x="1535" y="1345"/>
                  </a:lnTo>
                  <a:lnTo>
                    <a:pt x="1458" y="1365"/>
                  </a:lnTo>
                  <a:lnTo>
                    <a:pt x="1303" y="1403"/>
                  </a:lnTo>
                  <a:lnTo>
                    <a:pt x="1303" y="1403"/>
                  </a:lnTo>
                  <a:lnTo>
                    <a:pt x="1257" y="1418"/>
                  </a:lnTo>
                  <a:lnTo>
                    <a:pt x="1209" y="1434"/>
                  </a:lnTo>
                  <a:lnTo>
                    <a:pt x="1112" y="1467"/>
                  </a:lnTo>
                  <a:lnTo>
                    <a:pt x="1063" y="1483"/>
                  </a:lnTo>
                  <a:lnTo>
                    <a:pt x="1014" y="1499"/>
                  </a:lnTo>
                  <a:lnTo>
                    <a:pt x="964" y="1511"/>
                  </a:lnTo>
                  <a:lnTo>
                    <a:pt x="939" y="1517"/>
                  </a:lnTo>
                  <a:lnTo>
                    <a:pt x="915" y="1522"/>
                  </a:lnTo>
                  <a:lnTo>
                    <a:pt x="915" y="1522"/>
                  </a:lnTo>
                  <a:lnTo>
                    <a:pt x="887" y="1527"/>
                  </a:lnTo>
                  <a:lnTo>
                    <a:pt x="860" y="1530"/>
                  </a:lnTo>
                  <a:lnTo>
                    <a:pt x="860" y="1530"/>
                  </a:lnTo>
                  <a:lnTo>
                    <a:pt x="840" y="1531"/>
                  </a:lnTo>
                  <a:lnTo>
                    <a:pt x="821" y="1531"/>
                  </a:lnTo>
                  <a:lnTo>
                    <a:pt x="803" y="1530"/>
                  </a:lnTo>
                  <a:lnTo>
                    <a:pt x="785" y="1528"/>
                  </a:lnTo>
                  <a:lnTo>
                    <a:pt x="769" y="1523"/>
                  </a:lnTo>
                  <a:lnTo>
                    <a:pt x="753" y="1518"/>
                  </a:lnTo>
                  <a:lnTo>
                    <a:pt x="736" y="1511"/>
                  </a:lnTo>
                  <a:lnTo>
                    <a:pt x="721" y="1504"/>
                  </a:lnTo>
                  <a:lnTo>
                    <a:pt x="691" y="1488"/>
                  </a:lnTo>
                  <a:lnTo>
                    <a:pt x="660" y="1469"/>
                  </a:lnTo>
                  <a:lnTo>
                    <a:pt x="630" y="1449"/>
                  </a:lnTo>
                  <a:lnTo>
                    <a:pt x="599" y="1431"/>
                  </a:lnTo>
                  <a:lnTo>
                    <a:pt x="599" y="1431"/>
                  </a:lnTo>
                  <a:lnTo>
                    <a:pt x="525" y="1384"/>
                  </a:lnTo>
                  <a:lnTo>
                    <a:pt x="450" y="1334"/>
                  </a:lnTo>
                  <a:lnTo>
                    <a:pt x="375" y="1280"/>
                  </a:lnTo>
                  <a:lnTo>
                    <a:pt x="300" y="1224"/>
                  </a:lnTo>
                  <a:lnTo>
                    <a:pt x="263" y="1195"/>
                  </a:lnTo>
                  <a:lnTo>
                    <a:pt x="225" y="1164"/>
                  </a:lnTo>
                  <a:lnTo>
                    <a:pt x="190" y="1135"/>
                  </a:lnTo>
                  <a:lnTo>
                    <a:pt x="155" y="1104"/>
                  </a:lnTo>
                  <a:lnTo>
                    <a:pt x="121" y="1073"/>
                  </a:lnTo>
                  <a:lnTo>
                    <a:pt x="89" y="1042"/>
                  </a:lnTo>
                  <a:lnTo>
                    <a:pt x="57" y="1010"/>
                  </a:lnTo>
                  <a:lnTo>
                    <a:pt x="27" y="979"/>
                  </a:lnTo>
                  <a:lnTo>
                    <a:pt x="0" y="961"/>
                  </a:lnTo>
                  <a:lnTo>
                    <a:pt x="0" y="961"/>
                  </a:lnTo>
                  <a:lnTo>
                    <a:pt x="33" y="919"/>
                  </a:lnTo>
                  <a:lnTo>
                    <a:pt x="67" y="878"/>
                  </a:lnTo>
                  <a:lnTo>
                    <a:pt x="103" y="838"/>
                  </a:lnTo>
                  <a:lnTo>
                    <a:pt x="140" y="800"/>
                  </a:lnTo>
                  <a:lnTo>
                    <a:pt x="180" y="762"/>
                  </a:lnTo>
                  <a:lnTo>
                    <a:pt x="219" y="726"/>
                  </a:lnTo>
                  <a:lnTo>
                    <a:pt x="263" y="692"/>
                  </a:lnTo>
                  <a:lnTo>
                    <a:pt x="306" y="660"/>
                  </a:lnTo>
                  <a:lnTo>
                    <a:pt x="350" y="628"/>
                  </a:lnTo>
                  <a:lnTo>
                    <a:pt x="396" y="599"/>
                  </a:lnTo>
                  <a:lnTo>
                    <a:pt x="442" y="572"/>
                  </a:lnTo>
                  <a:lnTo>
                    <a:pt x="490" y="546"/>
                  </a:lnTo>
                  <a:lnTo>
                    <a:pt x="538" y="524"/>
                  </a:lnTo>
                  <a:lnTo>
                    <a:pt x="587" y="503"/>
                  </a:lnTo>
                  <a:lnTo>
                    <a:pt x="636" y="485"/>
                  </a:lnTo>
                  <a:lnTo>
                    <a:pt x="686" y="4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5C2E8EA-0949-1D5E-77D4-F92174ED1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" y="2082"/>
              <a:ext cx="224" cy="314"/>
            </a:xfrm>
            <a:custGeom>
              <a:avLst/>
              <a:gdLst>
                <a:gd name="T0" fmla="*/ 290 w 448"/>
                <a:gd name="T1" fmla="*/ 0 h 629"/>
                <a:gd name="T2" fmla="*/ 290 w 448"/>
                <a:gd name="T3" fmla="*/ 0 h 629"/>
                <a:gd name="T4" fmla="*/ 332 w 448"/>
                <a:gd name="T5" fmla="*/ 10 h 629"/>
                <a:gd name="T6" fmla="*/ 353 w 448"/>
                <a:gd name="T7" fmla="*/ 16 h 629"/>
                <a:gd name="T8" fmla="*/ 373 w 448"/>
                <a:gd name="T9" fmla="*/ 21 h 629"/>
                <a:gd name="T10" fmla="*/ 377 w 448"/>
                <a:gd name="T11" fmla="*/ 45 h 629"/>
                <a:gd name="T12" fmla="*/ 377 w 448"/>
                <a:gd name="T13" fmla="*/ 45 h 629"/>
                <a:gd name="T14" fmla="*/ 381 w 448"/>
                <a:gd name="T15" fmla="*/ 82 h 629"/>
                <a:gd name="T16" fmla="*/ 384 w 448"/>
                <a:gd name="T17" fmla="*/ 118 h 629"/>
                <a:gd name="T18" fmla="*/ 394 w 448"/>
                <a:gd name="T19" fmla="*/ 191 h 629"/>
                <a:gd name="T20" fmla="*/ 405 w 448"/>
                <a:gd name="T21" fmla="*/ 263 h 629"/>
                <a:gd name="T22" fmla="*/ 417 w 448"/>
                <a:gd name="T23" fmla="*/ 335 h 629"/>
                <a:gd name="T24" fmla="*/ 427 w 448"/>
                <a:gd name="T25" fmla="*/ 407 h 629"/>
                <a:gd name="T26" fmla="*/ 437 w 448"/>
                <a:gd name="T27" fmla="*/ 480 h 629"/>
                <a:gd name="T28" fmla="*/ 441 w 448"/>
                <a:gd name="T29" fmla="*/ 517 h 629"/>
                <a:gd name="T30" fmla="*/ 445 w 448"/>
                <a:gd name="T31" fmla="*/ 554 h 629"/>
                <a:gd name="T32" fmla="*/ 447 w 448"/>
                <a:gd name="T33" fmla="*/ 592 h 629"/>
                <a:gd name="T34" fmla="*/ 448 w 448"/>
                <a:gd name="T35" fmla="*/ 629 h 629"/>
                <a:gd name="T36" fmla="*/ 404 w 448"/>
                <a:gd name="T37" fmla="*/ 610 h 629"/>
                <a:gd name="T38" fmla="*/ 404 w 448"/>
                <a:gd name="T39" fmla="*/ 610 h 629"/>
                <a:gd name="T40" fmla="*/ 305 w 448"/>
                <a:gd name="T41" fmla="*/ 543 h 629"/>
                <a:gd name="T42" fmla="*/ 256 w 448"/>
                <a:gd name="T43" fmla="*/ 510 h 629"/>
                <a:gd name="T44" fmla="*/ 208 w 448"/>
                <a:gd name="T45" fmla="*/ 475 h 629"/>
                <a:gd name="T46" fmla="*/ 163 w 448"/>
                <a:gd name="T47" fmla="*/ 439 h 629"/>
                <a:gd name="T48" fmla="*/ 139 w 448"/>
                <a:gd name="T49" fmla="*/ 420 h 629"/>
                <a:gd name="T50" fmla="*/ 117 w 448"/>
                <a:gd name="T51" fmla="*/ 400 h 629"/>
                <a:gd name="T52" fmla="*/ 95 w 448"/>
                <a:gd name="T53" fmla="*/ 380 h 629"/>
                <a:gd name="T54" fmla="*/ 73 w 448"/>
                <a:gd name="T55" fmla="*/ 359 h 629"/>
                <a:gd name="T56" fmla="*/ 51 w 448"/>
                <a:gd name="T57" fmla="*/ 337 h 629"/>
                <a:gd name="T58" fmla="*/ 30 w 448"/>
                <a:gd name="T59" fmla="*/ 314 h 629"/>
                <a:gd name="T60" fmla="*/ 0 w 448"/>
                <a:gd name="T61" fmla="*/ 276 h 629"/>
                <a:gd name="T62" fmla="*/ 0 w 448"/>
                <a:gd name="T63" fmla="*/ 276 h 629"/>
                <a:gd name="T64" fmla="*/ 18 w 448"/>
                <a:gd name="T65" fmla="*/ 265 h 629"/>
                <a:gd name="T66" fmla="*/ 37 w 448"/>
                <a:gd name="T67" fmla="*/ 252 h 629"/>
                <a:gd name="T68" fmla="*/ 54 w 448"/>
                <a:gd name="T69" fmla="*/ 238 h 629"/>
                <a:gd name="T70" fmla="*/ 73 w 448"/>
                <a:gd name="T71" fmla="*/ 222 h 629"/>
                <a:gd name="T72" fmla="*/ 108 w 448"/>
                <a:gd name="T73" fmla="*/ 191 h 629"/>
                <a:gd name="T74" fmla="*/ 143 w 448"/>
                <a:gd name="T75" fmla="*/ 157 h 629"/>
                <a:gd name="T76" fmla="*/ 175 w 448"/>
                <a:gd name="T77" fmla="*/ 124 h 629"/>
                <a:gd name="T78" fmla="*/ 206 w 448"/>
                <a:gd name="T79" fmla="*/ 93 h 629"/>
                <a:gd name="T80" fmla="*/ 256 w 448"/>
                <a:gd name="T81" fmla="*/ 38 h 629"/>
                <a:gd name="T82" fmla="*/ 290 w 448"/>
                <a:gd name="T83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8" h="629">
                  <a:moveTo>
                    <a:pt x="290" y="0"/>
                  </a:moveTo>
                  <a:lnTo>
                    <a:pt x="290" y="0"/>
                  </a:lnTo>
                  <a:lnTo>
                    <a:pt x="332" y="10"/>
                  </a:lnTo>
                  <a:lnTo>
                    <a:pt x="353" y="16"/>
                  </a:lnTo>
                  <a:lnTo>
                    <a:pt x="373" y="21"/>
                  </a:lnTo>
                  <a:lnTo>
                    <a:pt x="377" y="45"/>
                  </a:lnTo>
                  <a:lnTo>
                    <a:pt x="377" y="45"/>
                  </a:lnTo>
                  <a:lnTo>
                    <a:pt x="381" y="82"/>
                  </a:lnTo>
                  <a:lnTo>
                    <a:pt x="384" y="118"/>
                  </a:lnTo>
                  <a:lnTo>
                    <a:pt x="394" y="191"/>
                  </a:lnTo>
                  <a:lnTo>
                    <a:pt x="405" y="263"/>
                  </a:lnTo>
                  <a:lnTo>
                    <a:pt x="417" y="335"/>
                  </a:lnTo>
                  <a:lnTo>
                    <a:pt x="427" y="407"/>
                  </a:lnTo>
                  <a:lnTo>
                    <a:pt x="437" y="480"/>
                  </a:lnTo>
                  <a:lnTo>
                    <a:pt x="441" y="517"/>
                  </a:lnTo>
                  <a:lnTo>
                    <a:pt x="445" y="554"/>
                  </a:lnTo>
                  <a:lnTo>
                    <a:pt x="447" y="592"/>
                  </a:lnTo>
                  <a:lnTo>
                    <a:pt x="448" y="629"/>
                  </a:lnTo>
                  <a:lnTo>
                    <a:pt x="404" y="610"/>
                  </a:lnTo>
                  <a:lnTo>
                    <a:pt x="404" y="610"/>
                  </a:lnTo>
                  <a:lnTo>
                    <a:pt x="305" y="543"/>
                  </a:lnTo>
                  <a:lnTo>
                    <a:pt x="256" y="510"/>
                  </a:lnTo>
                  <a:lnTo>
                    <a:pt x="208" y="475"/>
                  </a:lnTo>
                  <a:lnTo>
                    <a:pt x="163" y="439"/>
                  </a:lnTo>
                  <a:lnTo>
                    <a:pt x="139" y="420"/>
                  </a:lnTo>
                  <a:lnTo>
                    <a:pt x="117" y="400"/>
                  </a:lnTo>
                  <a:lnTo>
                    <a:pt x="95" y="380"/>
                  </a:lnTo>
                  <a:lnTo>
                    <a:pt x="73" y="359"/>
                  </a:lnTo>
                  <a:lnTo>
                    <a:pt x="51" y="337"/>
                  </a:lnTo>
                  <a:lnTo>
                    <a:pt x="30" y="314"/>
                  </a:lnTo>
                  <a:lnTo>
                    <a:pt x="0" y="276"/>
                  </a:lnTo>
                  <a:lnTo>
                    <a:pt x="0" y="276"/>
                  </a:lnTo>
                  <a:lnTo>
                    <a:pt x="18" y="265"/>
                  </a:lnTo>
                  <a:lnTo>
                    <a:pt x="37" y="252"/>
                  </a:lnTo>
                  <a:lnTo>
                    <a:pt x="54" y="238"/>
                  </a:lnTo>
                  <a:lnTo>
                    <a:pt x="73" y="222"/>
                  </a:lnTo>
                  <a:lnTo>
                    <a:pt x="108" y="191"/>
                  </a:lnTo>
                  <a:lnTo>
                    <a:pt x="143" y="157"/>
                  </a:lnTo>
                  <a:lnTo>
                    <a:pt x="175" y="124"/>
                  </a:lnTo>
                  <a:lnTo>
                    <a:pt x="206" y="93"/>
                  </a:lnTo>
                  <a:lnTo>
                    <a:pt x="256" y="38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0950613-FAA0-59BD-7B91-251CE4EF8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" y="2082"/>
              <a:ext cx="224" cy="314"/>
            </a:xfrm>
            <a:custGeom>
              <a:avLst/>
              <a:gdLst>
                <a:gd name="T0" fmla="*/ 290 w 448"/>
                <a:gd name="T1" fmla="*/ 0 h 629"/>
                <a:gd name="T2" fmla="*/ 290 w 448"/>
                <a:gd name="T3" fmla="*/ 0 h 629"/>
                <a:gd name="T4" fmla="*/ 332 w 448"/>
                <a:gd name="T5" fmla="*/ 10 h 629"/>
                <a:gd name="T6" fmla="*/ 353 w 448"/>
                <a:gd name="T7" fmla="*/ 16 h 629"/>
                <a:gd name="T8" fmla="*/ 373 w 448"/>
                <a:gd name="T9" fmla="*/ 21 h 629"/>
                <a:gd name="T10" fmla="*/ 377 w 448"/>
                <a:gd name="T11" fmla="*/ 45 h 629"/>
                <a:gd name="T12" fmla="*/ 377 w 448"/>
                <a:gd name="T13" fmla="*/ 45 h 629"/>
                <a:gd name="T14" fmla="*/ 381 w 448"/>
                <a:gd name="T15" fmla="*/ 82 h 629"/>
                <a:gd name="T16" fmla="*/ 384 w 448"/>
                <a:gd name="T17" fmla="*/ 118 h 629"/>
                <a:gd name="T18" fmla="*/ 394 w 448"/>
                <a:gd name="T19" fmla="*/ 191 h 629"/>
                <a:gd name="T20" fmla="*/ 405 w 448"/>
                <a:gd name="T21" fmla="*/ 263 h 629"/>
                <a:gd name="T22" fmla="*/ 417 w 448"/>
                <a:gd name="T23" fmla="*/ 335 h 629"/>
                <a:gd name="T24" fmla="*/ 427 w 448"/>
                <a:gd name="T25" fmla="*/ 407 h 629"/>
                <a:gd name="T26" fmla="*/ 437 w 448"/>
                <a:gd name="T27" fmla="*/ 480 h 629"/>
                <a:gd name="T28" fmla="*/ 441 w 448"/>
                <a:gd name="T29" fmla="*/ 517 h 629"/>
                <a:gd name="T30" fmla="*/ 445 w 448"/>
                <a:gd name="T31" fmla="*/ 554 h 629"/>
                <a:gd name="T32" fmla="*/ 447 w 448"/>
                <a:gd name="T33" fmla="*/ 592 h 629"/>
                <a:gd name="T34" fmla="*/ 448 w 448"/>
                <a:gd name="T35" fmla="*/ 629 h 629"/>
                <a:gd name="T36" fmla="*/ 404 w 448"/>
                <a:gd name="T37" fmla="*/ 610 h 629"/>
                <a:gd name="T38" fmla="*/ 404 w 448"/>
                <a:gd name="T39" fmla="*/ 610 h 629"/>
                <a:gd name="T40" fmla="*/ 305 w 448"/>
                <a:gd name="T41" fmla="*/ 543 h 629"/>
                <a:gd name="T42" fmla="*/ 256 w 448"/>
                <a:gd name="T43" fmla="*/ 510 h 629"/>
                <a:gd name="T44" fmla="*/ 208 w 448"/>
                <a:gd name="T45" fmla="*/ 475 h 629"/>
                <a:gd name="T46" fmla="*/ 163 w 448"/>
                <a:gd name="T47" fmla="*/ 439 h 629"/>
                <a:gd name="T48" fmla="*/ 139 w 448"/>
                <a:gd name="T49" fmla="*/ 420 h 629"/>
                <a:gd name="T50" fmla="*/ 117 w 448"/>
                <a:gd name="T51" fmla="*/ 400 h 629"/>
                <a:gd name="T52" fmla="*/ 95 w 448"/>
                <a:gd name="T53" fmla="*/ 380 h 629"/>
                <a:gd name="T54" fmla="*/ 73 w 448"/>
                <a:gd name="T55" fmla="*/ 359 h 629"/>
                <a:gd name="T56" fmla="*/ 51 w 448"/>
                <a:gd name="T57" fmla="*/ 337 h 629"/>
                <a:gd name="T58" fmla="*/ 30 w 448"/>
                <a:gd name="T59" fmla="*/ 314 h 629"/>
                <a:gd name="T60" fmla="*/ 0 w 448"/>
                <a:gd name="T61" fmla="*/ 276 h 629"/>
                <a:gd name="T62" fmla="*/ 0 w 448"/>
                <a:gd name="T63" fmla="*/ 276 h 629"/>
                <a:gd name="T64" fmla="*/ 18 w 448"/>
                <a:gd name="T65" fmla="*/ 265 h 629"/>
                <a:gd name="T66" fmla="*/ 37 w 448"/>
                <a:gd name="T67" fmla="*/ 252 h 629"/>
                <a:gd name="T68" fmla="*/ 54 w 448"/>
                <a:gd name="T69" fmla="*/ 238 h 629"/>
                <a:gd name="T70" fmla="*/ 73 w 448"/>
                <a:gd name="T71" fmla="*/ 222 h 629"/>
                <a:gd name="T72" fmla="*/ 108 w 448"/>
                <a:gd name="T73" fmla="*/ 191 h 629"/>
                <a:gd name="T74" fmla="*/ 143 w 448"/>
                <a:gd name="T75" fmla="*/ 157 h 629"/>
                <a:gd name="T76" fmla="*/ 175 w 448"/>
                <a:gd name="T77" fmla="*/ 124 h 629"/>
                <a:gd name="T78" fmla="*/ 206 w 448"/>
                <a:gd name="T79" fmla="*/ 93 h 629"/>
                <a:gd name="T80" fmla="*/ 256 w 448"/>
                <a:gd name="T81" fmla="*/ 38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8" h="629">
                  <a:moveTo>
                    <a:pt x="290" y="0"/>
                  </a:moveTo>
                  <a:lnTo>
                    <a:pt x="290" y="0"/>
                  </a:lnTo>
                  <a:lnTo>
                    <a:pt x="332" y="10"/>
                  </a:lnTo>
                  <a:lnTo>
                    <a:pt x="353" y="16"/>
                  </a:lnTo>
                  <a:lnTo>
                    <a:pt x="373" y="21"/>
                  </a:lnTo>
                  <a:lnTo>
                    <a:pt x="377" y="45"/>
                  </a:lnTo>
                  <a:lnTo>
                    <a:pt x="377" y="45"/>
                  </a:lnTo>
                  <a:lnTo>
                    <a:pt x="381" y="82"/>
                  </a:lnTo>
                  <a:lnTo>
                    <a:pt x="384" y="118"/>
                  </a:lnTo>
                  <a:lnTo>
                    <a:pt x="394" y="191"/>
                  </a:lnTo>
                  <a:lnTo>
                    <a:pt x="405" y="263"/>
                  </a:lnTo>
                  <a:lnTo>
                    <a:pt x="417" y="335"/>
                  </a:lnTo>
                  <a:lnTo>
                    <a:pt x="427" y="407"/>
                  </a:lnTo>
                  <a:lnTo>
                    <a:pt x="437" y="480"/>
                  </a:lnTo>
                  <a:lnTo>
                    <a:pt x="441" y="517"/>
                  </a:lnTo>
                  <a:lnTo>
                    <a:pt x="445" y="554"/>
                  </a:lnTo>
                  <a:lnTo>
                    <a:pt x="447" y="592"/>
                  </a:lnTo>
                  <a:lnTo>
                    <a:pt x="448" y="629"/>
                  </a:lnTo>
                  <a:lnTo>
                    <a:pt x="404" y="610"/>
                  </a:lnTo>
                  <a:lnTo>
                    <a:pt x="404" y="610"/>
                  </a:lnTo>
                  <a:lnTo>
                    <a:pt x="305" y="543"/>
                  </a:lnTo>
                  <a:lnTo>
                    <a:pt x="256" y="510"/>
                  </a:lnTo>
                  <a:lnTo>
                    <a:pt x="208" y="475"/>
                  </a:lnTo>
                  <a:lnTo>
                    <a:pt x="163" y="439"/>
                  </a:lnTo>
                  <a:lnTo>
                    <a:pt x="139" y="420"/>
                  </a:lnTo>
                  <a:lnTo>
                    <a:pt x="117" y="400"/>
                  </a:lnTo>
                  <a:lnTo>
                    <a:pt x="95" y="380"/>
                  </a:lnTo>
                  <a:lnTo>
                    <a:pt x="73" y="359"/>
                  </a:lnTo>
                  <a:lnTo>
                    <a:pt x="51" y="337"/>
                  </a:lnTo>
                  <a:lnTo>
                    <a:pt x="30" y="314"/>
                  </a:lnTo>
                  <a:lnTo>
                    <a:pt x="0" y="276"/>
                  </a:lnTo>
                  <a:lnTo>
                    <a:pt x="0" y="276"/>
                  </a:lnTo>
                  <a:lnTo>
                    <a:pt x="18" y="265"/>
                  </a:lnTo>
                  <a:lnTo>
                    <a:pt x="37" y="252"/>
                  </a:lnTo>
                  <a:lnTo>
                    <a:pt x="54" y="238"/>
                  </a:lnTo>
                  <a:lnTo>
                    <a:pt x="73" y="222"/>
                  </a:lnTo>
                  <a:lnTo>
                    <a:pt x="108" y="191"/>
                  </a:lnTo>
                  <a:lnTo>
                    <a:pt x="143" y="157"/>
                  </a:lnTo>
                  <a:lnTo>
                    <a:pt x="175" y="124"/>
                  </a:lnTo>
                  <a:lnTo>
                    <a:pt x="206" y="93"/>
                  </a:lnTo>
                  <a:lnTo>
                    <a:pt x="256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B1105350-C3D9-DECD-1741-CD21ECFFE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940"/>
              <a:ext cx="314" cy="226"/>
            </a:xfrm>
            <a:custGeom>
              <a:avLst/>
              <a:gdLst>
                <a:gd name="T0" fmla="*/ 0 w 629"/>
                <a:gd name="T1" fmla="*/ 293 h 451"/>
                <a:gd name="T2" fmla="*/ 35 w 629"/>
                <a:gd name="T3" fmla="*/ 289 h 451"/>
                <a:gd name="T4" fmla="*/ 64 w 629"/>
                <a:gd name="T5" fmla="*/ 250 h 451"/>
                <a:gd name="T6" fmla="*/ 126 w 629"/>
                <a:gd name="T7" fmla="*/ 174 h 451"/>
                <a:gd name="T8" fmla="*/ 191 w 629"/>
                <a:gd name="T9" fmla="*/ 106 h 451"/>
                <a:gd name="T10" fmla="*/ 225 w 629"/>
                <a:gd name="T11" fmla="*/ 77 h 451"/>
                <a:gd name="T12" fmla="*/ 260 w 629"/>
                <a:gd name="T13" fmla="*/ 52 h 451"/>
                <a:gd name="T14" fmla="*/ 295 w 629"/>
                <a:gd name="T15" fmla="*/ 31 h 451"/>
                <a:gd name="T16" fmla="*/ 333 w 629"/>
                <a:gd name="T17" fmla="*/ 14 h 451"/>
                <a:gd name="T18" fmla="*/ 370 w 629"/>
                <a:gd name="T19" fmla="*/ 4 h 451"/>
                <a:gd name="T20" fmla="*/ 408 w 629"/>
                <a:gd name="T21" fmla="*/ 0 h 451"/>
                <a:gd name="T22" fmla="*/ 447 w 629"/>
                <a:gd name="T23" fmla="*/ 4 h 451"/>
                <a:gd name="T24" fmla="*/ 488 w 629"/>
                <a:gd name="T25" fmla="*/ 14 h 451"/>
                <a:gd name="T26" fmla="*/ 529 w 629"/>
                <a:gd name="T27" fmla="*/ 34 h 451"/>
                <a:gd name="T28" fmla="*/ 571 w 629"/>
                <a:gd name="T29" fmla="*/ 62 h 451"/>
                <a:gd name="T30" fmla="*/ 614 w 629"/>
                <a:gd name="T31" fmla="*/ 101 h 451"/>
                <a:gd name="T32" fmla="*/ 629 w 629"/>
                <a:gd name="T33" fmla="*/ 119 h 451"/>
                <a:gd name="T34" fmla="*/ 603 w 629"/>
                <a:gd name="T35" fmla="*/ 132 h 451"/>
                <a:gd name="T36" fmla="*/ 578 w 629"/>
                <a:gd name="T37" fmla="*/ 150 h 451"/>
                <a:gd name="T38" fmla="*/ 553 w 629"/>
                <a:gd name="T39" fmla="*/ 171 h 451"/>
                <a:gd name="T40" fmla="*/ 529 w 629"/>
                <a:gd name="T41" fmla="*/ 194 h 451"/>
                <a:gd name="T42" fmla="*/ 491 w 629"/>
                <a:gd name="T43" fmla="*/ 235 h 451"/>
                <a:gd name="T44" fmla="*/ 456 w 629"/>
                <a:gd name="T45" fmla="*/ 278 h 451"/>
                <a:gd name="T46" fmla="*/ 424 w 629"/>
                <a:gd name="T47" fmla="*/ 323 h 451"/>
                <a:gd name="T48" fmla="*/ 397 w 629"/>
                <a:gd name="T49" fmla="*/ 368 h 451"/>
                <a:gd name="T50" fmla="*/ 383 w 629"/>
                <a:gd name="T51" fmla="*/ 395 h 451"/>
                <a:gd name="T52" fmla="*/ 366 w 629"/>
                <a:gd name="T53" fmla="*/ 436 h 451"/>
                <a:gd name="T54" fmla="*/ 363 w 629"/>
                <a:gd name="T55" fmla="*/ 451 h 451"/>
                <a:gd name="T56" fmla="*/ 336 w 629"/>
                <a:gd name="T57" fmla="*/ 449 h 451"/>
                <a:gd name="T58" fmla="*/ 221 w 629"/>
                <a:gd name="T59" fmla="*/ 422 h 451"/>
                <a:gd name="T60" fmla="*/ 186 w 629"/>
                <a:gd name="T61" fmla="*/ 411 h 451"/>
                <a:gd name="T62" fmla="*/ 166 w 629"/>
                <a:gd name="T63" fmla="*/ 401 h 451"/>
                <a:gd name="T64" fmla="*/ 130 w 629"/>
                <a:gd name="T65" fmla="*/ 375 h 451"/>
                <a:gd name="T66" fmla="*/ 96 w 629"/>
                <a:gd name="T67" fmla="*/ 347 h 451"/>
                <a:gd name="T68" fmla="*/ 65 w 629"/>
                <a:gd name="T69" fmla="*/ 328 h 451"/>
                <a:gd name="T70" fmla="*/ 43 w 629"/>
                <a:gd name="T71" fmla="*/ 320 h 451"/>
                <a:gd name="T72" fmla="*/ 0 w 629"/>
                <a:gd name="T73" fmla="*/ 293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9" h="451">
                  <a:moveTo>
                    <a:pt x="0" y="293"/>
                  </a:moveTo>
                  <a:lnTo>
                    <a:pt x="0" y="293"/>
                  </a:lnTo>
                  <a:lnTo>
                    <a:pt x="7" y="293"/>
                  </a:lnTo>
                  <a:lnTo>
                    <a:pt x="35" y="289"/>
                  </a:lnTo>
                  <a:lnTo>
                    <a:pt x="35" y="289"/>
                  </a:lnTo>
                  <a:lnTo>
                    <a:pt x="64" y="250"/>
                  </a:lnTo>
                  <a:lnTo>
                    <a:pt x="95" y="212"/>
                  </a:lnTo>
                  <a:lnTo>
                    <a:pt x="126" y="174"/>
                  </a:lnTo>
                  <a:lnTo>
                    <a:pt x="159" y="139"/>
                  </a:lnTo>
                  <a:lnTo>
                    <a:pt x="191" y="106"/>
                  </a:lnTo>
                  <a:lnTo>
                    <a:pt x="208" y="91"/>
                  </a:lnTo>
                  <a:lnTo>
                    <a:pt x="225" y="77"/>
                  </a:lnTo>
                  <a:lnTo>
                    <a:pt x="243" y="63"/>
                  </a:lnTo>
                  <a:lnTo>
                    <a:pt x="260" y="52"/>
                  </a:lnTo>
                  <a:lnTo>
                    <a:pt x="278" y="40"/>
                  </a:lnTo>
                  <a:lnTo>
                    <a:pt x="295" y="31"/>
                  </a:lnTo>
                  <a:lnTo>
                    <a:pt x="314" y="21"/>
                  </a:lnTo>
                  <a:lnTo>
                    <a:pt x="333" y="14"/>
                  </a:lnTo>
                  <a:lnTo>
                    <a:pt x="351" y="8"/>
                  </a:lnTo>
                  <a:lnTo>
                    <a:pt x="370" y="4"/>
                  </a:lnTo>
                  <a:lnTo>
                    <a:pt x="389" y="1"/>
                  </a:lnTo>
                  <a:lnTo>
                    <a:pt x="408" y="0"/>
                  </a:lnTo>
                  <a:lnTo>
                    <a:pt x="428" y="0"/>
                  </a:lnTo>
                  <a:lnTo>
                    <a:pt x="447" y="4"/>
                  </a:lnTo>
                  <a:lnTo>
                    <a:pt x="468" y="8"/>
                  </a:lnTo>
                  <a:lnTo>
                    <a:pt x="488" y="14"/>
                  </a:lnTo>
                  <a:lnTo>
                    <a:pt x="508" y="22"/>
                  </a:lnTo>
                  <a:lnTo>
                    <a:pt x="529" y="34"/>
                  </a:lnTo>
                  <a:lnTo>
                    <a:pt x="550" y="47"/>
                  </a:lnTo>
                  <a:lnTo>
                    <a:pt x="571" y="62"/>
                  </a:lnTo>
                  <a:lnTo>
                    <a:pt x="592" y="80"/>
                  </a:lnTo>
                  <a:lnTo>
                    <a:pt x="614" y="101"/>
                  </a:lnTo>
                  <a:lnTo>
                    <a:pt x="629" y="119"/>
                  </a:lnTo>
                  <a:lnTo>
                    <a:pt x="629" y="119"/>
                  </a:lnTo>
                  <a:lnTo>
                    <a:pt x="616" y="125"/>
                  </a:lnTo>
                  <a:lnTo>
                    <a:pt x="603" y="132"/>
                  </a:lnTo>
                  <a:lnTo>
                    <a:pt x="590" y="140"/>
                  </a:lnTo>
                  <a:lnTo>
                    <a:pt x="578" y="150"/>
                  </a:lnTo>
                  <a:lnTo>
                    <a:pt x="565" y="160"/>
                  </a:lnTo>
                  <a:lnTo>
                    <a:pt x="553" y="171"/>
                  </a:lnTo>
                  <a:lnTo>
                    <a:pt x="529" y="194"/>
                  </a:lnTo>
                  <a:lnTo>
                    <a:pt x="529" y="194"/>
                  </a:lnTo>
                  <a:lnTo>
                    <a:pt x="510" y="214"/>
                  </a:lnTo>
                  <a:lnTo>
                    <a:pt x="491" y="235"/>
                  </a:lnTo>
                  <a:lnTo>
                    <a:pt x="473" y="256"/>
                  </a:lnTo>
                  <a:lnTo>
                    <a:pt x="456" y="278"/>
                  </a:lnTo>
                  <a:lnTo>
                    <a:pt x="440" y="300"/>
                  </a:lnTo>
                  <a:lnTo>
                    <a:pt x="424" y="323"/>
                  </a:lnTo>
                  <a:lnTo>
                    <a:pt x="410" y="346"/>
                  </a:lnTo>
                  <a:lnTo>
                    <a:pt x="397" y="368"/>
                  </a:lnTo>
                  <a:lnTo>
                    <a:pt x="397" y="368"/>
                  </a:lnTo>
                  <a:lnTo>
                    <a:pt x="383" y="395"/>
                  </a:lnTo>
                  <a:lnTo>
                    <a:pt x="372" y="417"/>
                  </a:lnTo>
                  <a:lnTo>
                    <a:pt x="366" y="436"/>
                  </a:lnTo>
                  <a:lnTo>
                    <a:pt x="364" y="444"/>
                  </a:lnTo>
                  <a:lnTo>
                    <a:pt x="363" y="451"/>
                  </a:lnTo>
                  <a:lnTo>
                    <a:pt x="336" y="449"/>
                  </a:lnTo>
                  <a:lnTo>
                    <a:pt x="336" y="449"/>
                  </a:lnTo>
                  <a:lnTo>
                    <a:pt x="260" y="431"/>
                  </a:lnTo>
                  <a:lnTo>
                    <a:pt x="221" y="422"/>
                  </a:lnTo>
                  <a:lnTo>
                    <a:pt x="186" y="411"/>
                  </a:lnTo>
                  <a:lnTo>
                    <a:pt x="186" y="411"/>
                  </a:lnTo>
                  <a:lnTo>
                    <a:pt x="175" y="407"/>
                  </a:lnTo>
                  <a:lnTo>
                    <a:pt x="166" y="401"/>
                  </a:lnTo>
                  <a:lnTo>
                    <a:pt x="147" y="388"/>
                  </a:lnTo>
                  <a:lnTo>
                    <a:pt x="130" y="375"/>
                  </a:lnTo>
                  <a:lnTo>
                    <a:pt x="113" y="360"/>
                  </a:lnTo>
                  <a:lnTo>
                    <a:pt x="96" y="347"/>
                  </a:lnTo>
                  <a:lnTo>
                    <a:pt x="76" y="334"/>
                  </a:lnTo>
                  <a:lnTo>
                    <a:pt x="65" y="328"/>
                  </a:lnTo>
                  <a:lnTo>
                    <a:pt x="55" y="324"/>
                  </a:lnTo>
                  <a:lnTo>
                    <a:pt x="43" y="320"/>
                  </a:lnTo>
                  <a:lnTo>
                    <a:pt x="30" y="317"/>
                  </a:lnTo>
                  <a:lnTo>
                    <a:pt x="0" y="29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9BAA179-8DD4-FB5B-8AD3-8B6482DF8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940"/>
              <a:ext cx="314" cy="226"/>
            </a:xfrm>
            <a:custGeom>
              <a:avLst/>
              <a:gdLst>
                <a:gd name="T0" fmla="*/ 0 w 629"/>
                <a:gd name="T1" fmla="*/ 293 h 451"/>
                <a:gd name="T2" fmla="*/ 35 w 629"/>
                <a:gd name="T3" fmla="*/ 289 h 451"/>
                <a:gd name="T4" fmla="*/ 64 w 629"/>
                <a:gd name="T5" fmla="*/ 250 h 451"/>
                <a:gd name="T6" fmla="*/ 126 w 629"/>
                <a:gd name="T7" fmla="*/ 174 h 451"/>
                <a:gd name="T8" fmla="*/ 191 w 629"/>
                <a:gd name="T9" fmla="*/ 106 h 451"/>
                <a:gd name="T10" fmla="*/ 225 w 629"/>
                <a:gd name="T11" fmla="*/ 77 h 451"/>
                <a:gd name="T12" fmla="*/ 260 w 629"/>
                <a:gd name="T13" fmla="*/ 52 h 451"/>
                <a:gd name="T14" fmla="*/ 295 w 629"/>
                <a:gd name="T15" fmla="*/ 31 h 451"/>
                <a:gd name="T16" fmla="*/ 333 w 629"/>
                <a:gd name="T17" fmla="*/ 14 h 451"/>
                <a:gd name="T18" fmla="*/ 370 w 629"/>
                <a:gd name="T19" fmla="*/ 4 h 451"/>
                <a:gd name="T20" fmla="*/ 408 w 629"/>
                <a:gd name="T21" fmla="*/ 0 h 451"/>
                <a:gd name="T22" fmla="*/ 447 w 629"/>
                <a:gd name="T23" fmla="*/ 4 h 451"/>
                <a:gd name="T24" fmla="*/ 488 w 629"/>
                <a:gd name="T25" fmla="*/ 14 h 451"/>
                <a:gd name="T26" fmla="*/ 529 w 629"/>
                <a:gd name="T27" fmla="*/ 34 h 451"/>
                <a:gd name="T28" fmla="*/ 571 w 629"/>
                <a:gd name="T29" fmla="*/ 62 h 451"/>
                <a:gd name="T30" fmla="*/ 614 w 629"/>
                <a:gd name="T31" fmla="*/ 101 h 451"/>
                <a:gd name="T32" fmla="*/ 629 w 629"/>
                <a:gd name="T33" fmla="*/ 119 h 451"/>
                <a:gd name="T34" fmla="*/ 603 w 629"/>
                <a:gd name="T35" fmla="*/ 132 h 451"/>
                <a:gd name="T36" fmla="*/ 578 w 629"/>
                <a:gd name="T37" fmla="*/ 150 h 451"/>
                <a:gd name="T38" fmla="*/ 553 w 629"/>
                <a:gd name="T39" fmla="*/ 171 h 451"/>
                <a:gd name="T40" fmla="*/ 529 w 629"/>
                <a:gd name="T41" fmla="*/ 194 h 451"/>
                <a:gd name="T42" fmla="*/ 491 w 629"/>
                <a:gd name="T43" fmla="*/ 235 h 451"/>
                <a:gd name="T44" fmla="*/ 456 w 629"/>
                <a:gd name="T45" fmla="*/ 278 h 451"/>
                <a:gd name="T46" fmla="*/ 424 w 629"/>
                <a:gd name="T47" fmla="*/ 323 h 451"/>
                <a:gd name="T48" fmla="*/ 397 w 629"/>
                <a:gd name="T49" fmla="*/ 368 h 451"/>
                <a:gd name="T50" fmla="*/ 383 w 629"/>
                <a:gd name="T51" fmla="*/ 395 h 451"/>
                <a:gd name="T52" fmla="*/ 366 w 629"/>
                <a:gd name="T53" fmla="*/ 436 h 451"/>
                <a:gd name="T54" fmla="*/ 363 w 629"/>
                <a:gd name="T55" fmla="*/ 451 h 451"/>
                <a:gd name="T56" fmla="*/ 336 w 629"/>
                <a:gd name="T57" fmla="*/ 449 h 451"/>
                <a:gd name="T58" fmla="*/ 221 w 629"/>
                <a:gd name="T59" fmla="*/ 422 h 451"/>
                <a:gd name="T60" fmla="*/ 186 w 629"/>
                <a:gd name="T61" fmla="*/ 411 h 451"/>
                <a:gd name="T62" fmla="*/ 166 w 629"/>
                <a:gd name="T63" fmla="*/ 401 h 451"/>
                <a:gd name="T64" fmla="*/ 130 w 629"/>
                <a:gd name="T65" fmla="*/ 375 h 451"/>
                <a:gd name="T66" fmla="*/ 96 w 629"/>
                <a:gd name="T67" fmla="*/ 347 h 451"/>
                <a:gd name="T68" fmla="*/ 65 w 629"/>
                <a:gd name="T69" fmla="*/ 328 h 451"/>
                <a:gd name="T70" fmla="*/ 43 w 629"/>
                <a:gd name="T71" fmla="*/ 32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29" h="451">
                  <a:moveTo>
                    <a:pt x="0" y="293"/>
                  </a:moveTo>
                  <a:lnTo>
                    <a:pt x="0" y="293"/>
                  </a:lnTo>
                  <a:lnTo>
                    <a:pt x="7" y="293"/>
                  </a:lnTo>
                  <a:lnTo>
                    <a:pt x="35" y="289"/>
                  </a:lnTo>
                  <a:lnTo>
                    <a:pt x="35" y="289"/>
                  </a:lnTo>
                  <a:lnTo>
                    <a:pt x="64" y="250"/>
                  </a:lnTo>
                  <a:lnTo>
                    <a:pt x="95" y="212"/>
                  </a:lnTo>
                  <a:lnTo>
                    <a:pt x="126" y="174"/>
                  </a:lnTo>
                  <a:lnTo>
                    <a:pt x="159" y="139"/>
                  </a:lnTo>
                  <a:lnTo>
                    <a:pt x="191" y="106"/>
                  </a:lnTo>
                  <a:lnTo>
                    <a:pt x="208" y="91"/>
                  </a:lnTo>
                  <a:lnTo>
                    <a:pt x="225" y="77"/>
                  </a:lnTo>
                  <a:lnTo>
                    <a:pt x="243" y="63"/>
                  </a:lnTo>
                  <a:lnTo>
                    <a:pt x="260" y="52"/>
                  </a:lnTo>
                  <a:lnTo>
                    <a:pt x="278" y="40"/>
                  </a:lnTo>
                  <a:lnTo>
                    <a:pt x="295" y="31"/>
                  </a:lnTo>
                  <a:lnTo>
                    <a:pt x="314" y="21"/>
                  </a:lnTo>
                  <a:lnTo>
                    <a:pt x="333" y="14"/>
                  </a:lnTo>
                  <a:lnTo>
                    <a:pt x="351" y="8"/>
                  </a:lnTo>
                  <a:lnTo>
                    <a:pt x="370" y="4"/>
                  </a:lnTo>
                  <a:lnTo>
                    <a:pt x="389" y="1"/>
                  </a:lnTo>
                  <a:lnTo>
                    <a:pt x="408" y="0"/>
                  </a:lnTo>
                  <a:lnTo>
                    <a:pt x="428" y="0"/>
                  </a:lnTo>
                  <a:lnTo>
                    <a:pt x="447" y="4"/>
                  </a:lnTo>
                  <a:lnTo>
                    <a:pt x="468" y="8"/>
                  </a:lnTo>
                  <a:lnTo>
                    <a:pt x="488" y="14"/>
                  </a:lnTo>
                  <a:lnTo>
                    <a:pt x="508" y="22"/>
                  </a:lnTo>
                  <a:lnTo>
                    <a:pt x="529" y="34"/>
                  </a:lnTo>
                  <a:lnTo>
                    <a:pt x="550" y="47"/>
                  </a:lnTo>
                  <a:lnTo>
                    <a:pt x="571" y="62"/>
                  </a:lnTo>
                  <a:lnTo>
                    <a:pt x="592" y="80"/>
                  </a:lnTo>
                  <a:lnTo>
                    <a:pt x="614" y="101"/>
                  </a:lnTo>
                  <a:lnTo>
                    <a:pt x="629" y="119"/>
                  </a:lnTo>
                  <a:lnTo>
                    <a:pt x="629" y="119"/>
                  </a:lnTo>
                  <a:lnTo>
                    <a:pt x="616" y="125"/>
                  </a:lnTo>
                  <a:lnTo>
                    <a:pt x="603" y="132"/>
                  </a:lnTo>
                  <a:lnTo>
                    <a:pt x="590" y="140"/>
                  </a:lnTo>
                  <a:lnTo>
                    <a:pt x="578" y="150"/>
                  </a:lnTo>
                  <a:lnTo>
                    <a:pt x="565" y="160"/>
                  </a:lnTo>
                  <a:lnTo>
                    <a:pt x="553" y="171"/>
                  </a:lnTo>
                  <a:lnTo>
                    <a:pt x="529" y="194"/>
                  </a:lnTo>
                  <a:lnTo>
                    <a:pt x="529" y="194"/>
                  </a:lnTo>
                  <a:lnTo>
                    <a:pt x="510" y="214"/>
                  </a:lnTo>
                  <a:lnTo>
                    <a:pt x="491" y="235"/>
                  </a:lnTo>
                  <a:lnTo>
                    <a:pt x="473" y="256"/>
                  </a:lnTo>
                  <a:lnTo>
                    <a:pt x="456" y="278"/>
                  </a:lnTo>
                  <a:lnTo>
                    <a:pt x="440" y="300"/>
                  </a:lnTo>
                  <a:lnTo>
                    <a:pt x="424" y="323"/>
                  </a:lnTo>
                  <a:lnTo>
                    <a:pt x="410" y="346"/>
                  </a:lnTo>
                  <a:lnTo>
                    <a:pt x="397" y="368"/>
                  </a:lnTo>
                  <a:lnTo>
                    <a:pt x="397" y="368"/>
                  </a:lnTo>
                  <a:lnTo>
                    <a:pt x="383" y="395"/>
                  </a:lnTo>
                  <a:lnTo>
                    <a:pt x="372" y="417"/>
                  </a:lnTo>
                  <a:lnTo>
                    <a:pt x="366" y="436"/>
                  </a:lnTo>
                  <a:lnTo>
                    <a:pt x="364" y="444"/>
                  </a:lnTo>
                  <a:lnTo>
                    <a:pt x="363" y="451"/>
                  </a:lnTo>
                  <a:lnTo>
                    <a:pt x="336" y="449"/>
                  </a:lnTo>
                  <a:lnTo>
                    <a:pt x="336" y="449"/>
                  </a:lnTo>
                  <a:lnTo>
                    <a:pt x="260" y="431"/>
                  </a:lnTo>
                  <a:lnTo>
                    <a:pt x="221" y="422"/>
                  </a:lnTo>
                  <a:lnTo>
                    <a:pt x="186" y="411"/>
                  </a:lnTo>
                  <a:lnTo>
                    <a:pt x="186" y="411"/>
                  </a:lnTo>
                  <a:lnTo>
                    <a:pt x="175" y="407"/>
                  </a:lnTo>
                  <a:lnTo>
                    <a:pt x="166" y="401"/>
                  </a:lnTo>
                  <a:lnTo>
                    <a:pt x="147" y="388"/>
                  </a:lnTo>
                  <a:lnTo>
                    <a:pt x="130" y="375"/>
                  </a:lnTo>
                  <a:lnTo>
                    <a:pt x="113" y="360"/>
                  </a:lnTo>
                  <a:lnTo>
                    <a:pt x="96" y="347"/>
                  </a:lnTo>
                  <a:lnTo>
                    <a:pt x="76" y="334"/>
                  </a:lnTo>
                  <a:lnTo>
                    <a:pt x="65" y="328"/>
                  </a:lnTo>
                  <a:lnTo>
                    <a:pt x="55" y="324"/>
                  </a:lnTo>
                  <a:lnTo>
                    <a:pt x="43" y="320"/>
                  </a:lnTo>
                  <a:lnTo>
                    <a:pt x="30" y="3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CB041CB8-530F-5345-0EDE-372494665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1" y="544"/>
              <a:ext cx="624" cy="586"/>
            </a:xfrm>
            <a:custGeom>
              <a:avLst/>
              <a:gdLst>
                <a:gd name="T0" fmla="*/ 1051 w 1249"/>
                <a:gd name="T1" fmla="*/ 519 h 1172"/>
                <a:gd name="T2" fmla="*/ 1042 w 1249"/>
                <a:gd name="T3" fmla="*/ 575 h 1172"/>
                <a:gd name="T4" fmla="*/ 1004 w 1249"/>
                <a:gd name="T5" fmla="*/ 657 h 1172"/>
                <a:gd name="T6" fmla="*/ 948 w 1249"/>
                <a:gd name="T7" fmla="*/ 729 h 1172"/>
                <a:gd name="T8" fmla="*/ 944 w 1249"/>
                <a:gd name="T9" fmla="*/ 974 h 1172"/>
                <a:gd name="T10" fmla="*/ 935 w 1249"/>
                <a:gd name="T11" fmla="*/ 1154 h 1172"/>
                <a:gd name="T12" fmla="*/ 875 w 1249"/>
                <a:gd name="T13" fmla="*/ 1165 h 1172"/>
                <a:gd name="T14" fmla="*/ 775 w 1249"/>
                <a:gd name="T15" fmla="*/ 1171 h 1172"/>
                <a:gd name="T16" fmla="*/ 567 w 1249"/>
                <a:gd name="T17" fmla="*/ 1172 h 1172"/>
                <a:gd name="T18" fmla="*/ 438 w 1249"/>
                <a:gd name="T19" fmla="*/ 1071 h 1172"/>
                <a:gd name="T20" fmla="*/ 404 w 1249"/>
                <a:gd name="T21" fmla="*/ 1021 h 1172"/>
                <a:gd name="T22" fmla="*/ 365 w 1249"/>
                <a:gd name="T23" fmla="*/ 1011 h 1172"/>
                <a:gd name="T24" fmla="*/ 301 w 1249"/>
                <a:gd name="T25" fmla="*/ 1020 h 1172"/>
                <a:gd name="T26" fmla="*/ 259 w 1249"/>
                <a:gd name="T27" fmla="*/ 1025 h 1172"/>
                <a:gd name="T28" fmla="*/ 212 w 1249"/>
                <a:gd name="T29" fmla="*/ 1013 h 1172"/>
                <a:gd name="T30" fmla="*/ 150 w 1249"/>
                <a:gd name="T31" fmla="*/ 977 h 1172"/>
                <a:gd name="T32" fmla="*/ 90 w 1249"/>
                <a:gd name="T33" fmla="*/ 935 h 1172"/>
                <a:gd name="T34" fmla="*/ 32 w 1249"/>
                <a:gd name="T35" fmla="*/ 905 h 1172"/>
                <a:gd name="T36" fmla="*/ 12 w 1249"/>
                <a:gd name="T37" fmla="*/ 689 h 1172"/>
                <a:gd name="T38" fmla="*/ 0 w 1249"/>
                <a:gd name="T39" fmla="*/ 501 h 1172"/>
                <a:gd name="T40" fmla="*/ 40 w 1249"/>
                <a:gd name="T41" fmla="*/ 530 h 1172"/>
                <a:gd name="T42" fmla="*/ 121 w 1249"/>
                <a:gd name="T43" fmla="*/ 643 h 1172"/>
                <a:gd name="T44" fmla="*/ 175 w 1249"/>
                <a:gd name="T45" fmla="*/ 661 h 1172"/>
                <a:gd name="T46" fmla="*/ 221 w 1249"/>
                <a:gd name="T47" fmla="*/ 734 h 1172"/>
                <a:gd name="T48" fmla="*/ 273 w 1249"/>
                <a:gd name="T49" fmla="*/ 742 h 1172"/>
                <a:gd name="T50" fmla="*/ 335 w 1249"/>
                <a:gd name="T51" fmla="*/ 820 h 1172"/>
                <a:gd name="T52" fmla="*/ 390 w 1249"/>
                <a:gd name="T53" fmla="*/ 798 h 1172"/>
                <a:gd name="T54" fmla="*/ 489 w 1249"/>
                <a:gd name="T55" fmla="*/ 819 h 1172"/>
                <a:gd name="T56" fmla="*/ 528 w 1249"/>
                <a:gd name="T57" fmla="*/ 807 h 1172"/>
                <a:gd name="T58" fmla="*/ 619 w 1249"/>
                <a:gd name="T59" fmla="*/ 735 h 1172"/>
                <a:gd name="T60" fmla="*/ 701 w 1249"/>
                <a:gd name="T61" fmla="*/ 715 h 1172"/>
                <a:gd name="T62" fmla="*/ 763 w 1249"/>
                <a:gd name="T63" fmla="*/ 653 h 1172"/>
                <a:gd name="T64" fmla="*/ 776 w 1249"/>
                <a:gd name="T65" fmla="*/ 661 h 1172"/>
                <a:gd name="T66" fmla="*/ 865 w 1249"/>
                <a:gd name="T67" fmla="*/ 595 h 1172"/>
                <a:gd name="T68" fmla="*/ 943 w 1249"/>
                <a:gd name="T69" fmla="*/ 516 h 1172"/>
                <a:gd name="T70" fmla="*/ 1021 w 1249"/>
                <a:gd name="T71" fmla="*/ 405 h 1172"/>
                <a:gd name="T72" fmla="*/ 1074 w 1249"/>
                <a:gd name="T73" fmla="*/ 301 h 1172"/>
                <a:gd name="T74" fmla="*/ 1113 w 1249"/>
                <a:gd name="T75" fmla="*/ 163 h 1172"/>
                <a:gd name="T76" fmla="*/ 1127 w 1249"/>
                <a:gd name="T77" fmla="*/ 61 h 1172"/>
                <a:gd name="T78" fmla="*/ 1155 w 1249"/>
                <a:gd name="T79" fmla="*/ 9 h 1172"/>
                <a:gd name="T80" fmla="*/ 1194 w 1249"/>
                <a:gd name="T81" fmla="*/ 1 h 1172"/>
                <a:gd name="T82" fmla="*/ 1222 w 1249"/>
                <a:gd name="T83" fmla="*/ 22 h 1172"/>
                <a:gd name="T84" fmla="*/ 1238 w 1249"/>
                <a:gd name="T85" fmla="*/ 63 h 1172"/>
                <a:gd name="T86" fmla="*/ 1249 w 1249"/>
                <a:gd name="T87" fmla="*/ 160 h 1172"/>
                <a:gd name="T88" fmla="*/ 1243 w 1249"/>
                <a:gd name="T89" fmla="*/ 264 h 1172"/>
                <a:gd name="T90" fmla="*/ 1225 w 1249"/>
                <a:gd name="T91" fmla="*/ 326 h 1172"/>
                <a:gd name="T92" fmla="*/ 1170 w 1249"/>
                <a:gd name="T93" fmla="*/ 429 h 1172"/>
                <a:gd name="T94" fmla="*/ 1131 w 1249"/>
                <a:gd name="T95" fmla="*/ 473 h 1172"/>
                <a:gd name="T96" fmla="*/ 1105 w 1249"/>
                <a:gd name="T97" fmla="*/ 480 h 1172"/>
                <a:gd name="T98" fmla="*/ 1082 w 1249"/>
                <a:gd name="T99" fmla="*/ 463 h 1172"/>
                <a:gd name="T100" fmla="*/ 1063 w 1249"/>
                <a:gd name="T101" fmla="*/ 412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49" h="1172">
                  <a:moveTo>
                    <a:pt x="1049" y="492"/>
                  </a:moveTo>
                  <a:lnTo>
                    <a:pt x="1049" y="492"/>
                  </a:lnTo>
                  <a:lnTo>
                    <a:pt x="1051" y="506"/>
                  </a:lnTo>
                  <a:lnTo>
                    <a:pt x="1051" y="519"/>
                  </a:lnTo>
                  <a:lnTo>
                    <a:pt x="1050" y="533"/>
                  </a:lnTo>
                  <a:lnTo>
                    <a:pt x="1049" y="547"/>
                  </a:lnTo>
                  <a:lnTo>
                    <a:pt x="1046" y="561"/>
                  </a:lnTo>
                  <a:lnTo>
                    <a:pt x="1042" y="575"/>
                  </a:lnTo>
                  <a:lnTo>
                    <a:pt x="1036" y="589"/>
                  </a:lnTo>
                  <a:lnTo>
                    <a:pt x="1032" y="603"/>
                  </a:lnTo>
                  <a:lnTo>
                    <a:pt x="1018" y="631"/>
                  </a:lnTo>
                  <a:lnTo>
                    <a:pt x="1004" y="657"/>
                  </a:lnTo>
                  <a:lnTo>
                    <a:pt x="988" y="681"/>
                  </a:lnTo>
                  <a:lnTo>
                    <a:pt x="974" y="705"/>
                  </a:lnTo>
                  <a:lnTo>
                    <a:pt x="948" y="729"/>
                  </a:lnTo>
                  <a:lnTo>
                    <a:pt x="948" y="729"/>
                  </a:lnTo>
                  <a:lnTo>
                    <a:pt x="948" y="827"/>
                  </a:lnTo>
                  <a:lnTo>
                    <a:pt x="948" y="876"/>
                  </a:lnTo>
                  <a:lnTo>
                    <a:pt x="946" y="925"/>
                  </a:lnTo>
                  <a:lnTo>
                    <a:pt x="944" y="974"/>
                  </a:lnTo>
                  <a:lnTo>
                    <a:pt x="939" y="1022"/>
                  </a:lnTo>
                  <a:lnTo>
                    <a:pt x="935" y="1070"/>
                  </a:lnTo>
                  <a:lnTo>
                    <a:pt x="927" y="1118"/>
                  </a:lnTo>
                  <a:lnTo>
                    <a:pt x="935" y="1154"/>
                  </a:lnTo>
                  <a:lnTo>
                    <a:pt x="935" y="1154"/>
                  </a:lnTo>
                  <a:lnTo>
                    <a:pt x="903" y="1161"/>
                  </a:lnTo>
                  <a:lnTo>
                    <a:pt x="889" y="1164"/>
                  </a:lnTo>
                  <a:lnTo>
                    <a:pt x="875" y="1165"/>
                  </a:lnTo>
                  <a:lnTo>
                    <a:pt x="875" y="1165"/>
                  </a:lnTo>
                  <a:lnTo>
                    <a:pt x="841" y="1168"/>
                  </a:lnTo>
                  <a:lnTo>
                    <a:pt x="809" y="1171"/>
                  </a:lnTo>
                  <a:lnTo>
                    <a:pt x="775" y="1171"/>
                  </a:lnTo>
                  <a:lnTo>
                    <a:pt x="741" y="1172"/>
                  </a:lnTo>
                  <a:lnTo>
                    <a:pt x="607" y="1171"/>
                  </a:lnTo>
                  <a:lnTo>
                    <a:pt x="567" y="1172"/>
                  </a:lnTo>
                  <a:lnTo>
                    <a:pt x="567" y="1172"/>
                  </a:lnTo>
                  <a:lnTo>
                    <a:pt x="533" y="1149"/>
                  </a:lnTo>
                  <a:lnTo>
                    <a:pt x="501" y="1123"/>
                  </a:lnTo>
                  <a:lnTo>
                    <a:pt x="468" y="1098"/>
                  </a:lnTo>
                  <a:lnTo>
                    <a:pt x="438" y="1071"/>
                  </a:lnTo>
                  <a:lnTo>
                    <a:pt x="419" y="1039"/>
                  </a:lnTo>
                  <a:lnTo>
                    <a:pt x="419" y="1039"/>
                  </a:lnTo>
                  <a:lnTo>
                    <a:pt x="412" y="1029"/>
                  </a:lnTo>
                  <a:lnTo>
                    <a:pt x="404" y="1021"/>
                  </a:lnTo>
                  <a:lnTo>
                    <a:pt x="395" y="1016"/>
                  </a:lnTo>
                  <a:lnTo>
                    <a:pt x="385" y="1013"/>
                  </a:lnTo>
                  <a:lnTo>
                    <a:pt x="376" y="1011"/>
                  </a:lnTo>
                  <a:lnTo>
                    <a:pt x="365" y="1011"/>
                  </a:lnTo>
                  <a:lnTo>
                    <a:pt x="355" y="1011"/>
                  </a:lnTo>
                  <a:lnTo>
                    <a:pt x="344" y="1012"/>
                  </a:lnTo>
                  <a:lnTo>
                    <a:pt x="322" y="1015"/>
                  </a:lnTo>
                  <a:lnTo>
                    <a:pt x="301" y="1020"/>
                  </a:lnTo>
                  <a:lnTo>
                    <a:pt x="279" y="1024"/>
                  </a:lnTo>
                  <a:lnTo>
                    <a:pt x="270" y="1025"/>
                  </a:lnTo>
                  <a:lnTo>
                    <a:pt x="259" y="1025"/>
                  </a:lnTo>
                  <a:lnTo>
                    <a:pt x="259" y="1025"/>
                  </a:lnTo>
                  <a:lnTo>
                    <a:pt x="247" y="1022"/>
                  </a:lnTo>
                  <a:lnTo>
                    <a:pt x="234" y="1020"/>
                  </a:lnTo>
                  <a:lnTo>
                    <a:pt x="222" y="1016"/>
                  </a:lnTo>
                  <a:lnTo>
                    <a:pt x="212" y="1013"/>
                  </a:lnTo>
                  <a:lnTo>
                    <a:pt x="200" y="1008"/>
                  </a:lnTo>
                  <a:lnTo>
                    <a:pt x="189" y="1002"/>
                  </a:lnTo>
                  <a:lnTo>
                    <a:pt x="170" y="990"/>
                  </a:lnTo>
                  <a:lnTo>
                    <a:pt x="150" y="977"/>
                  </a:lnTo>
                  <a:lnTo>
                    <a:pt x="131" y="962"/>
                  </a:lnTo>
                  <a:lnTo>
                    <a:pt x="111" y="948"/>
                  </a:lnTo>
                  <a:lnTo>
                    <a:pt x="90" y="935"/>
                  </a:lnTo>
                  <a:lnTo>
                    <a:pt x="90" y="935"/>
                  </a:lnTo>
                  <a:lnTo>
                    <a:pt x="75" y="925"/>
                  </a:lnTo>
                  <a:lnTo>
                    <a:pt x="60" y="917"/>
                  </a:lnTo>
                  <a:lnTo>
                    <a:pt x="46" y="911"/>
                  </a:lnTo>
                  <a:lnTo>
                    <a:pt x="32" y="905"/>
                  </a:lnTo>
                  <a:lnTo>
                    <a:pt x="34" y="879"/>
                  </a:lnTo>
                  <a:lnTo>
                    <a:pt x="34" y="879"/>
                  </a:lnTo>
                  <a:lnTo>
                    <a:pt x="23" y="784"/>
                  </a:lnTo>
                  <a:lnTo>
                    <a:pt x="12" y="689"/>
                  </a:lnTo>
                  <a:lnTo>
                    <a:pt x="7" y="643"/>
                  </a:lnTo>
                  <a:lnTo>
                    <a:pt x="4" y="596"/>
                  </a:lnTo>
                  <a:lnTo>
                    <a:pt x="2" y="549"/>
                  </a:lnTo>
                  <a:lnTo>
                    <a:pt x="0" y="501"/>
                  </a:lnTo>
                  <a:lnTo>
                    <a:pt x="3" y="471"/>
                  </a:lnTo>
                  <a:lnTo>
                    <a:pt x="3" y="471"/>
                  </a:lnTo>
                  <a:lnTo>
                    <a:pt x="21" y="501"/>
                  </a:lnTo>
                  <a:lnTo>
                    <a:pt x="40" y="530"/>
                  </a:lnTo>
                  <a:lnTo>
                    <a:pt x="59" y="560"/>
                  </a:lnTo>
                  <a:lnTo>
                    <a:pt x="79" y="589"/>
                  </a:lnTo>
                  <a:lnTo>
                    <a:pt x="100" y="616"/>
                  </a:lnTo>
                  <a:lnTo>
                    <a:pt x="121" y="643"/>
                  </a:lnTo>
                  <a:lnTo>
                    <a:pt x="143" y="669"/>
                  </a:lnTo>
                  <a:lnTo>
                    <a:pt x="165" y="694"/>
                  </a:lnTo>
                  <a:lnTo>
                    <a:pt x="175" y="661"/>
                  </a:lnTo>
                  <a:lnTo>
                    <a:pt x="175" y="661"/>
                  </a:lnTo>
                  <a:lnTo>
                    <a:pt x="185" y="681"/>
                  </a:lnTo>
                  <a:lnTo>
                    <a:pt x="195" y="699"/>
                  </a:lnTo>
                  <a:lnTo>
                    <a:pt x="208" y="716"/>
                  </a:lnTo>
                  <a:lnTo>
                    <a:pt x="221" y="734"/>
                  </a:lnTo>
                  <a:lnTo>
                    <a:pt x="248" y="768"/>
                  </a:lnTo>
                  <a:lnTo>
                    <a:pt x="261" y="785"/>
                  </a:lnTo>
                  <a:lnTo>
                    <a:pt x="273" y="803"/>
                  </a:lnTo>
                  <a:lnTo>
                    <a:pt x="273" y="742"/>
                  </a:lnTo>
                  <a:lnTo>
                    <a:pt x="273" y="742"/>
                  </a:lnTo>
                  <a:lnTo>
                    <a:pt x="294" y="769"/>
                  </a:lnTo>
                  <a:lnTo>
                    <a:pt x="314" y="796"/>
                  </a:lnTo>
                  <a:lnTo>
                    <a:pt x="335" y="820"/>
                  </a:lnTo>
                  <a:lnTo>
                    <a:pt x="358" y="845"/>
                  </a:lnTo>
                  <a:lnTo>
                    <a:pt x="368" y="775"/>
                  </a:lnTo>
                  <a:lnTo>
                    <a:pt x="368" y="775"/>
                  </a:lnTo>
                  <a:lnTo>
                    <a:pt x="390" y="798"/>
                  </a:lnTo>
                  <a:lnTo>
                    <a:pt x="413" y="821"/>
                  </a:lnTo>
                  <a:lnTo>
                    <a:pt x="461" y="869"/>
                  </a:lnTo>
                  <a:lnTo>
                    <a:pt x="461" y="869"/>
                  </a:lnTo>
                  <a:lnTo>
                    <a:pt x="489" y="819"/>
                  </a:lnTo>
                  <a:lnTo>
                    <a:pt x="502" y="794"/>
                  </a:lnTo>
                  <a:lnTo>
                    <a:pt x="514" y="770"/>
                  </a:lnTo>
                  <a:lnTo>
                    <a:pt x="528" y="807"/>
                  </a:lnTo>
                  <a:lnTo>
                    <a:pt x="528" y="807"/>
                  </a:lnTo>
                  <a:lnTo>
                    <a:pt x="553" y="787"/>
                  </a:lnTo>
                  <a:lnTo>
                    <a:pt x="579" y="766"/>
                  </a:lnTo>
                  <a:lnTo>
                    <a:pt x="606" y="745"/>
                  </a:lnTo>
                  <a:lnTo>
                    <a:pt x="619" y="735"/>
                  </a:lnTo>
                  <a:lnTo>
                    <a:pt x="630" y="723"/>
                  </a:lnTo>
                  <a:lnTo>
                    <a:pt x="669" y="742"/>
                  </a:lnTo>
                  <a:lnTo>
                    <a:pt x="669" y="742"/>
                  </a:lnTo>
                  <a:lnTo>
                    <a:pt x="701" y="715"/>
                  </a:lnTo>
                  <a:lnTo>
                    <a:pt x="718" y="701"/>
                  </a:lnTo>
                  <a:lnTo>
                    <a:pt x="734" y="686"/>
                  </a:lnTo>
                  <a:lnTo>
                    <a:pt x="749" y="669"/>
                  </a:lnTo>
                  <a:lnTo>
                    <a:pt x="763" y="653"/>
                  </a:lnTo>
                  <a:lnTo>
                    <a:pt x="776" y="637"/>
                  </a:lnTo>
                  <a:lnTo>
                    <a:pt x="785" y="619"/>
                  </a:lnTo>
                  <a:lnTo>
                    <a:pt x="776" y="661"/>
                  </a:lnTo>
                  <a:lnTo>
                    <a:pt x="776" y="661"/>
                  </a:lnTo>
                  <a:lnTo>
                    <a:pt x="799" y="646"/>
                  </a:lnTo>
                  <a:lnTo>
                    <a:pt x="823" y="630"/>
                  </a:lnTo>
                  <a:lnTo>
                    <a:pt x="844" y="612"/>
                  </a:lnTo>
                  <a:lnTo>
                    <a:pt x="865" y="595"/>
                  </a:lnTo>
                  <a:lnTo>
                    <a:pt x="886" y="576"/>
                  </a:lnTo>
                  <a:lnTo>
                    <a:pt x="906" y="557"/>
                  </a:lnTo>
                  <a:lnTo>
                    <a:pt x="924" y="537"/>
                  </a:lnTo>
                  <a:lnTo>
                    <a:pt x="943" y="516"/>
                  </a:lnTo>
                  <a:lnTo>
                    <a:pt x="943" y="516"/>
                  </a:lnTo>
                  <a:lnTo>
                    <a:pt x="971" y="481"/>
                  </a:lnTo>
                  <a:lnTo>
                    <a:pt x="998" y="444"/>
                  </a:lnTo>
                  <a:lnTo>
                    <a:pt x="1021" y="405"/>
                  </a:lnTo>
                  <a:lnTo>
                    <a:pt x="1043" y="366"/>
                  </a:lnTo>
                  <a:lnTo>
                    <a:pt x="1043" y="366"/>
                  </a:lnTo>
                  <a:lnTo>
                    <a:pt x="1058" y="334"/>
                  </a:lnTo>
                  <a:lnTo>
                    <a:pt x="1074" y="301"/>
                  </a:lnTo>
                  <a:lnTo>
                    <a:pt x="1085" y="267"/>
                  </a:lnTo>
                  <a:lnTo>
                    <a:pt x="1097" y="234"/>
                  </a:lnTo>
                  <a:lnTo>
                    <a:pt x="1106" y="199"/>
                  </a:lnTo>
                  <a:lnTo>
                    <a:pt x="1113" y="163"/>
                  </a:lnTo>
                  <a:lnTo>
                    <a:pt x="1120" y="127"/>
                  </a:lnTo>
                  <a:lnTo>
                    <a:pt x="1125" y="92"/>
                  </a:lnTo>
                  <a:lnTo>
                    <a:pt x="1125" y="92"/>
                  </a:lnTo>
                  <a:lnTo>
                    <a:pt x="1127" y="61"/>
                  </a:lnTo>
                  <a:lnTo>
                    <a:pt x="1128" y="30"/>
                  </a:lnTo>
                  <a:lnTo>
                    <a:pt x="1144" y="16"/>
                  </a:lnTo>
                  <a:lnTo>
                    <a:pt x="1144" y="16"/>
                  </a:lnTo>
                  <a:lnTo>
                    <a:pt x="1155" y="9"/>
                  </a:lnTo>
                  <a:lnTo>
                    <a:pt x="1166" y="5"/>
                  </a:lnTo>
                  <a:lnTo>
                    <a:pt x="1176" y="1"/>
                  </a:lnTo>
                  <a:lnTo>
                    <a:pt x="1186" y="0"/>
                  </a:lnTo>
                  <a:lnTo>
                    <a:pt x="1194" y="1"/>
                  </a:lnTo>
                  <a:lnTo>
                    <a:pt x="1202" y="5"/>
                  </a:lnTo>
                  <a:lnTo>
                    <a:pt x="1209" y="9"/>
                  </a:lnTo>
                  <a:lnTo>
                    <a:pt x="1216" y="15"/>
                  </a:lnTo>
                  <a:lnTo>
                    <a:pt x="1222" y="22"/>
                  </a:lnTo>
                  <a:lnTo>
                    <a:pt x="1226" y="30"/>
                  </a:lnTo>
                  <a:lnTo>
                    <a:pt x="1231" y="41"/>
                  </a:lnTo>
                  <a:lnTo>
                    <a:pt x="1235" y="51"/>
                  </a:lnTo>
                  <a:lnTo>
                    <a:pt x="1238" y="63"/>
                  </a:lnTo>
                  <a:lnTo>
                    <a:pt x="1240" y="76"/>
                  </a:lnTo>
                  <a:lnTo>
                    <a:pt x="1245" y="103"/>
                  </a:lnTo>
                  <a:lnTo>
                    <a:pt x="1247" y="131"/>
                  </a:lnTo>
                  <a:lnTo>
                    <a:pt x="1249" y="160"/>
                  </a:lnTo>
                  <a:lnTo>
                    <a:pt x="1249" y="189"/>
                  </a:lnTo>
                  <a:lnTo>
                    <a:pt x="1247" y="216"/>
                  </a:lnTo>
                  <a:lnTo>
                    <a:pt x="1245" y="242"/>
                  </a:lnTo>
                  <a:lnTo>
                    <a:pt x="1243" y="264"/>
                  </a:lnTo>
                  <a:lnTo>
                    <a:pt x="1240" y="281"/>
                  </a:lnTo>
                  <a:lnTo>
                    <a:pt x="1237" y="294"/>
                  </a:lnTo>
                  <a:lnTo>
                    <a:pt x="1237" y="294"/>
                  </a:lnTo>
                  <a:lnTo>
                    <a:pt x="1225" y="326"/>
                  </a:lnTo>
                  <a:lnTo>
                    <a:pt x="1207" y="367"/>
                  </a:lnTo>
                  <a:lnTo>
                    <a:pt x="1195" y="388"/>
                  </a:lnTo>
                  <a:lnTo>
                    <a:pt x="1183" y="409"/>
                  </a:lnTo>
                  <a:lnTo>
                    <a:pt x="1170" y="429"/>
                  </a:lnTo>
                  <a:lnTo>
                    <a:pt x="1158" y="446"/>
                  </a:lnTo>
                  <a:lnTo>
                    <a:pt x="1144" y="461"/>
                  </a:lnTo>
                  <a:lnTo>
                    <a:pt x="1138" y="467"/>
                  </a:lnTo>
                  <a:lnTo>
                    <a:pt x="1131" y="473"/>
                  </a:lnTo>
                  <a:lnTo>
                    <a:pt x="1124" y="477"/>
                  </a:lnTo>
                  <a:lnTo>
                    <a:pt x="1118" y="479"/>
                  </a:lnTo>
                  <a:lnTo>
                    <a:pt x="1111" y="480"/>
                  </a:lnTo>
                  <a:lnTo>
                    <a:pt x="1105" y="480"/>
                  </a:lnTo>
                  <a:lnTo>
                    <a:pt x="1099" y="479"/>
                  </a:lnTo>
                  <a:lnTo>
                    <a:pt x="1093" y="475"/>
                  </a:lnTo>
                  <a:lnTo>
                    <a:pt x="1088" y="470"/>
                  </a:lnTo>
                  <a:lnTo>
                    <a:pt x="1082" y="463"/>
                  </a:lnTo>
                  <a:lnTo>
                    <a:pt x="1077" y="453"/>
                  </a:lnTo>
                  <a:lnTo>
                    <a:pt x="1072" y="442"/>
                  </a:lnTo>
                  <a:lnTo>
                    <a:pt x="1068" y="428"/>
                  </a:lnTo>
                  <a:lnTo>
                    <a:pt x="1063" y="412"/>
                  </a:lnTo>
                  <a:lnTo>
                    <a:pt x="1049" y="49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5442F6A-5DEC-A234-64A5-88EF6EB1B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1" y="544"/>
              <a:ext cx="624" cy="586"/>
            </a:xfrm>
            <a:custGeom>
              <a:avLst/>
              <a:gdLst>
                <a:gd name="T0" fmla="*/ 1051 w 1249"/>
                <a:gd name="T1" fmla="*/ 519 h 1172"/>
                <a:gd name="T2" fmla="*/ 1042 w 1249"/>
                <a:gd name="T3" fmla="*/ 575 h 1172"/>
                <a:gd name="T4" fmla="*/ 1004 w 1249"/>
                <a:gd name="T5" fmla="*/ 657 h 1172"/>
                <a:gd name="T6" fmla="*/ 948 w 1249"/>
                <a:gd name="T7" fmla="*/ 729 h 1172"/>
                <a:gd name="T8" fmla="*/ 944 w 1249"/>
                <a:gd name="T9" fmla="*/ 974 h 1172"/>
                <a:gd name="T10" fmla="*/ 935 w 1249"/>
                <a:gd name="T11" fmla="*/ 1154 h 1172"/>
                <a:gd name="T12" fmla="*/ 875 w 1249"/>
                <a:gd name="T13" fmla="*/ 1165 h 1172"/>
                <a:gd name="T14" fmla="*/ 775 w 1249"/>
                <a:gd name="T15" fmla="*/ 1171 h 1172"/>
                <a:gd name="T16" fmla="*/ 567 w 1249"/>
                <a:gd name="T17" fmla="*/ 1172 h 1172"/>
                <a:gd name="T18" fmla="*/ 438 w 1249"/>
                <a:gd name="T19" fmla="*/ 1071 h 1172"/>
                <a:gd name="T20" fmla="*/ 404 w 1249"/>
                <a:gd name="T21" fmla="*/ 1021 h 1172"/>
                <a:gd name="T22" fmla="*/ 365 w 1249"/>
                <a:gd name="T23" fmla="*/ 1011 h 1172"/>
                <a:gd name="T24" fmla="*/ 301 w 1249"/>
                <a:gd name="T25" fmla="*/ 1020 h 1172"/>
                <a:gd name="T26" fmla="*/ 259 w 1249"/>
                <a:gd name="T27" fmla="*/ 1025 h 1172"/>
                <a:gd name="T28" fmla="*/ 212 w 1249"/>
                <a:gd name="T29" fmla="*/ 1013 h 1172"/>
                <a:gd name="T30" fmla="*/ 150 w 1249"/>
                <a:gd name="T31" fmla="*/ 977 h 1172"/>
                <a:gd name="T32" fmla="*/ 90 w 1249"/>
                <a:gd name="T33" fmla="*/ 935 h 1172"/>
                <a:gd name="T34" fmla="*/ 32 w 1249"/>
                <a:gd name="T35" fmla="*/ 905 h 1172"/>
                <a:gd name="T36" fmla="*/ 12 w 1249"/>
                <a:gd name="T37" fmla="*/ 689 h 1172"/>
                <a:gd name="T38" fmla="*/ 0 w 1249"/>
                <a:gd name="T39" fmla="*/ 501 h 1172"/>
                <a:gd name="T40" fmla="*/ 40 w 1249"/>
                <a:gd name="T41" fmla="*/ 530 h 1172"/>
                <a:gd name="T42" fmla="*/ 121 w 1249"/>
                <a:gd name="T43" fmla="*/ 643 h 1172"/>
                <a:gd name="T44" fmla="*/ 175 w 1249"/>
                <a:gd name="T45" fmla="*/ 661 h 1172"/>
                <a:gd name="T46" fmla="*/ 221 w 1249"/>
                <a:gd name="T47" fmla="*/ 734 h 1172"/>
                <a:gd name="T48" fmla="*/ 273 w 1249"/>
                <a:gd name="T49" fmla="*/ 742 h 1172"/>
                <a:gd name="T50" fmla="*/ 335 w 1249"/>
                <a:gd name="T51" fmla="*/ 820 h 1172"/>
                <a:gd name="T52" fmla="*/ 390 w 1249"/>
                <a:gd name="T53" fmla="*/ 798 h 1172"/>
                <a:gd name="T54" fmla="*/ 489 w 1249"/>
                <a:gd name="T55" fmla="*/ 819 h 1172"/>
                <a:gd name="T56" fmla="*/ 528 w 1249"/>
                <a:gd name="T57" fmla="*/ 807 h 1172"/>
                <a:gd name="T58" fmla="*/ 619 w 1249"/>
                <a:gd name="T59" fmla="*/ 735 h 1172"/>
                <a:gd name="T60" fmla="*/ 701 w 1249"/>
                <a:gd name="T61" fmla="*/ 715 h 1172"/>
                <a:gd name="T62" fmla="*/ 763 w 1249"/>
                <a:gd name="T63" fmla="*/ 653 h 1172"/>
                <a:gd name="T64" fmla="*/ 776 w 1249"/>
                <a:gd name="T65" fmla="*/ 661 h 1172"/>
                <a:gd name="T66" fmla="*/ 865 w 1249"/>
                <a:gd name="T67" fmla="*/ 595 h 1172"/>
                <a:gd name="T68" fmla="*/ 943 w 1249"/>
                <a:gd name="T69" fmla="*/ 516 h 1172"/>
                <a:gd name="T70" fmla="*/ 1021 w 1249"/>
                <a:gd name="T71" fmla="*/ 405 h 1172"/>
                <a:gd name="T72" fmla="*/ 1074 w 1249"/>
                <a:gd name="T73" fmla="*/ 301 h 1172"/>
                <a:gd name="T74" fmla="*/ 1113 w 1249"/>
                <a:gd name="T75" fmla="*/ 163 h 1172"/>
                <a:gd name="T76" fmla="*/ 1127 w 1249"/>
                <a:gd name="T77" fmla="*/ 61 h 1172"/>
                <a:gd name="T78" fmla="*/ 1155 w 1249"/>
                <a:gd name="T79" fmla="*/ 9 h 1172"/>
                <a:gd name="T80" fmla="*/ 1194 w 1249"/>
                <a:gd name="T81" fmla="*/ 1 h 1172"/>
                <a:gd name="T82" fmla="*/ 1222 w 1249"/>
                <a:gd name="T83" fmla="*/ 22 h 1172"/>
                <a:gd name="T84" fmla="*/ 1238 w 1249"/>
                <a:gd name="T85" fmla="*/ 63 h 1172"/>
                <a:gd name="T86" fmla="*/ 1249 w 1249"/>
                <a:gd name="T87" fmla="*/ 160 h 1172"/>
                <a:gd name="T88" fmla="*/ 1243 w 1249"/>
                <a:gd name="T89" fmla="*/ 264 h 1172"/>
                <a:gd name="T90" fmla="*/ 1225 w 1249"/>
                <a:gd name="T91" fmla="*/ 326 h 1172"/>
                <a:gd name="T92" fmla="*/ 1170 w 1249"/>
                <a:gd name="T93" fmla="*/ 429 h 1172"/>
                <a:gd name="T94" fmla="*/ 1131 w 1249"/>
                <a:gd name="T95" fmla="*/ 473 h 1172"/>
                <a:gd name="T96" fmla="*/ 1105 w 1249"/>
                <a:gd name="T97" fmla="*/ 480 h 1172"/>
                <a:gd name="T98" fmla="*/ 1082 w 1249"/>
                <a:gd name="T99" fmla="*/ 463 h 1172"/>
                <a:gd name="T100" fmla="*/ 1063 w 1249"/>
                <a:gd name="T101" fmla="*/ 412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49" h="1172">
                  <a:moveTo>
                    <a:pt x="1049" y="492"/>
                  </a:moveTo>
                  <a:lnTo>
                    <a:pt x="1049" y="492"/>
                  </a:lnTo>
                  <a:lnTo>
                    <a:pt x="1051" y="506"/>
                  </a:lnTo>
                  <a:lnTo>
                    <a:pt x="1051" y="519"/>
                  </a:lnTo>
                  <a:lnTo>
                    <a:pt x="1050" y="533"/>
                  </a:lnTo>
                  <a:lnTo>
                    <a:pt x="1049" y="547"/>
                  </a:lnTo>
                  <a:lnTo>
                    <a:pt x="1046" y="561"/>
                  </a:lnTo>
                  <a:lnTo>
                    <a:pt x="1042" y="575"/>
                  </a:lnTo>
                  <a:lnTo>
                    <a:pt x="1036" y="589"/>
                  </a:lnTo>
                  <a:lnTo>
                    <a:pt x="1032" y="603"/>
                  </a:lnTo>
                  <a:lnTo>
                    <a:pt x="1018" y="631"/>
                  </a:lnTo>
                  <a:lnTo>
                    <a:pt x="1004" y="657"/>
                  </a:lnTo>
                  <a:lnTo>
                    <a:pt x="988" y="681"/>
                  </a:lnTo>
                  <a:lnTo>
                    <a:pt x="974" y="705"/>
                  </a:lnTo>
                  <a:lnTo>
                    <a:pt x="948" y="729"/>
                  </a:lnTo>
                  <a:lnTo>
                    <a:pt x="948" y="729"/>
                  </a:lnTo>
                  <a:lnTo>
                    <a:pt x="948" y="827"/>
                  </a:lnTo>
                  <a:lnTo>
                    <a:pt x="948" y="876"/>
                  </a:lnTo>
                  <a:lnTo>
                    <a:pt x="946" y="925"/>
                  </a:lnTo>
                  <a:lnTo>
                    <a:pt x="944" y="974"/>
                  </a:lnTo>
                  <a:lnTo>
                    <a:pt x="939" y="1022"/>
                  </a:lnTo>
                  <a:lnTo>
                    <a:pt x="935" y="1070"/>
                  </a:lnTo>
                  <a:lnTo>
                    <a:pt x="927" y="1118"/>
                  </a:lnTo>
                  <a:lnTo>
                    <a:pt x="935" y="1154"/>
                  </a:lnTo>
                  <a:lnTo>
                    <a:pt x="935" y="1154"/>
                  </a:lnTo>
                  <a:lnTo>
                    <a:pt x="903" y="1161"/>
                  </a:lnTo>
                  <a:lnTo>
                    <a:pt x="889" y="1164"/>
                  </a:lnTo>
                  <a:lnTo>
                    <a:pt x="875" y="1165"/>
                  </a:lnTo>
                  <a:lnTo>
                    <a:pt x="875" y="1165"/>
                  </a:lnTo>
                  <a:lnTo>
                    <a:pt x="841" y="1168"/>
                  </a:lnTo>
                  <a:lnTo>
                    <a:pt x="809" y="1171"/>
                  </a:lnTo>
                  <a:lnTo>
                    <a:pt x="775" y="1171"/>
                  </a:lnTo>
                  <a:lnTo>
                    <a:pt x="741" y="1172"/>
                  </a:lnTo>
                  <a:lnTo>
                    <a:pt x="607" y="1171"/>
                  </a:lnTo>
                  <a:lnTo>
                    <a:pt x="567" y="1172"/>
                  </a:lnTo>
                  <a:lnTo>
                    <a:pt x="567" y="1172"/>
                  </a:lnTo>
                  <a:lnTo>
                    <a:pt x="533" y="1149"/>
                  </a:lnTo>
                  <a:lnTo>
                    <a:pt x="501" y="1123"/>
                  </a:lnTo>
                  <a:lnTo>
                    <a:pt x="468" y="1098"/>
                  </a:lnTo>
                  <a:lnTo>
                    <a:pt x="438" y="1071"/>
                  </a:lnTo>
                  <a:lnTo>
                    <a:pt x="419" y="1039"/>
                  </a:lnTo>
                  <a:lnTo>
                    <a:pt x="419" y="1039"/>
                  </a:lnTo>
                  <a:lnTo>
                    <a:pt x="412" y="1029"/>
                  </a:lnTo>
                  <a:lnTo>
                    <a:pt x="404" y="1021"/>
                  </a:lnTo>
                  <a:lnTo>
                    <a:pt x="395" y="1016"/>
                  </a:lnTo>
                  <a:lnTo>
                    <a:pt x="385" y="1013"/>
                  </a:lnTo>
                  <a:lnTo>
                    <a:pt x="376" y="1011"/>
                  </a:lnTo>
                  <a:lnTo>
                    <a:pt x="365" y="1011"/>
                  </a:lnTo>
                  <a:lnTo>
                    <a:pt x="355" y="1011"/>
                  </a:lnTo>
                  <a:lnTo>
                    <a:pt x="344" y="1012"/>
                  </a:lnTo>
                  <a:lnTo>
                    <a:pt x="322" y="1015"/>
                  </a:lnTo>
                  <a:lnTo>
                    <a:pt x="301" y="1020"/>
                  </a:lnTo>
                  <a:lnTo>
                    <a:pt x="279" y="1024"/>
                  </a:lnTo>
                  <a:lnTo>
                    <a:pt x="270" y="1025"/>
                  </a:lnTo>
                  <a:lnTo>
                    <a:pt x="259" y="1025"/>
                  </a:lnTo>
                  <a:lnTo>
                    <a:pt x="259" y="1025"/>
                  </a:lnTo>
                  <a:lnTo>
                    <a:pt x="247" y="1022"/>
                  </a:lnTo>
                  <a:lnTo>
                    <a:pt x="234" y="1020"/>
                  </a:lnTo>
                  <a:lnTo>
                    <a:pt x="222" y="1016"/>
                  </a:lnTo>
                  <a:lnTo>
                    <a:pt x="212" y="1013"/>
                  </a:lnTo>
                  <a:lnTo>
                    <a:pt x="200" y="1008"/>
                  </a:lnTo>
                  <a:lnTo>
                    <a:pt x="189" y="1002"/>
                  </a:lnTo>
                  <a:lnTo>
                    <a:pt x="170" y="990"/>
                  </a:lnTo>
                  <a:lnTo>
                    <a:pt x="150" y="977"/>
                  </a:lnTo>
                  <a:lnTo>
                    <a:pt x="131" y="962"/>
                  </a:lnTo>
                  <a:lnTo>
                    <a:pt x="111" y="948"/>
                  </a:lnTo>
                  <a:lnTo>
                    <a:pt x="90" y="935"/>
                  </a:lnTo>
                  <a:lnTo>
                    <a:pt x="90" y="935"/>
                  </a:lnTo>
                  <a:lnTo>
                    <a:pt x="75" y="925"/>
                  </a:lnTo>
                  <a:lnTo>
                    <a:pt x="60" y="917"/>
                  </a:lnTo>
                  <a:lnTo>
                    <a:pt x="46" y="911"/>
                  </a:lnTo>
                  <a:lnTo>
                    <a:pt x="32" y="905"/>
                  </a:lnTo>
                  <a:lnTo>
                    <a:pt x="34" y="879"/>
                  </a:lnTo>
                  <a:lnTo>
                    <a:pt x="34" y="879"/>
                  </a:lnTo>
                  <a:lnTo>
                    <a:pt x="23" y="784"/>
                  </a:lnTo>
                  <a:lnTo>
                    <a:pt x="12" y="689"/>
                  </a:lnTo>
                  <a:lnTo>
                    <a:pt x="7" y="643"/>
                  </a:lnTo>
                  <a:lnTo>
                    <a:pt x="4" y="596"/>
                  </a:lnTo>
                  <a:lnTo>
                    <a:pt x="2" y="549"/>
                  </a:lnTo>
                  <a:lnTo>
                    <a:pt x="0" y="501"/>
                  </a:lnTo>
                  <a:lnTo>
                    <a:pt x="3" y="471"/>
                  </a:lnTo>
                  <a:lnTo>
                    <a:pt x="3" y="471"/>
                  </a:lnTo>
                  <a:lnTo>
                    <a:pt x="21" y="501"/>
                  </a:lnTo>
                  <a:lnTo>
                    <a:pt x="40" y="530"/>
                  </a:lnTo>
                  <a:lnTo>
                    <a:pt x="59" y="560"/>
                  </a:lnTo>
                  <a:lnTo>
                    <a:pt x="79" y="589"/>
                  </a:lnTo>
                  <a:lnTo>
                    <a:pt x="100" y="616"/>
                  </a:lnTo>
                  <a:lnTo>
                    <a:pt x="121" y="643"/>
                  </a:lnTo>
                  <a:lnTo>
                    <a:pt x="143" y="669"/>
                  </a:lnTo>
                  <a:lnTo>
                    <a:pt x="165" y="694"/>
                  </a:lnTo>
                  <a:lnTo>
                    <a:pt x="175" y="661"/>
                  </a:lnTo>
                  <a:lnTo>
                    <a:pt x="175" y="661"/>
                  </a:lnTo>
                  <a:lnTo>
                    <a:pt x="185" y="681"/>
                  </a:lnTo>
                  <a:lnTo>
                    <a:pt x="195" y="699"/>
                  </a:lnTo>
                  <a:lnTo>
                    <a:pt x="208" y="716"/>
                  </a:lnTo>
                  <a:lnTo>
                    <a:pt x="221" y="734"/>
                  </a:lnTo>
                  <a:lnTo>
                    <a:pt x="248" y="768"/>
                  </a:lnTo>
                  <a:lnTo>
                    <a:pt x="261" y="785"/>
                  </a:lnTo>
                  <a:lnTo>
                    <a:pt x="273" y="803"/>
                  </a:lnTo>
                  <a:lnTo>
                    <a:pt x="273" y="742"/>
                  </a:lnTo>
                  <a:lnTo>
                    <a:pt x="273" y="742"/>
                  </a:lnTo>
                  <a:lnTo>
                    <a:pt x="294" y="769"/>
                  </a:lnTo>
                  <a:lnTo>
                    <a:pt x="314" y="796"/>
                  </a:lnTo>
                  <a:lnTo>
                    <a:pt x="335" y="820"/>
                  </a:lnTo>
                  <a:lnTo>
                    <a:pt x="358" y="845"/>
                  </a:lnTo>
                  <a:lnTo>
                    <a:pt x="368" y="775"/>
                  </a:lnTo>
                  <a:lnTo>
                    <a:pt x="368" y="775"/>
                  </a:lnTo>
                  <a:lnTo>
                    <a:pt x="390" y="798"/>
                  </a:lnTo>
                  <a:lnTo>
                    <a:pt x="413" y="821"/>
                  </a:lnTo>
                  <a:lnTo>
                    <a:pt x="461" y="869"/>
                  </a:lnTo>
                  <a:lnTo>
                    <a:pt x="461" y="869"/>
                  </a:lnTo>
                  <a:lnTo>
                    <a:pt x="489" y="819"/>
                  </a:lnTo>
                  <a:lnTo>
                    <a:pt x="502" y="794"/>
                  </a:lnTo>
                  <a:lnTo>
                    <a:pt x="514" y="770"/>
                  </a:lnTo>
                  <a:lnTo>
                    <a:pt x="528" y="807"/>
                  </a:lnTo>
                  <a:lnTo>
                    <a:pt x="528" y="807"/>
                  </a:lnTo>
                  <a:lnTo>
                    <a:pt x="553" y="787"/>
                  </a:lnTo>
                  <a:lnTo>
                    <a:pt x="579" y="766"/>
                  </a:lnTo>
                  <a:lnTo>
                    <a:pt x="606" y="745"/>
                  </a:lnTo>
                  <a:lnTo>
                    <a:pt x="619" y="735"/>
                  </a:lnTo>
                  <a:lnTo>
                    <a:pt x="630" y="723"/>
                  </a:lnTo>
                  <a:lnTo>
                    <a:pt x="669" y="742"/>
                  </a:lnTo>
                  <a:lnTo>
                    <a:pt x="669" y="742"/>
                  </a:lnTo>
                  <a:lnTo>
                    <a:pt x="701" y="715"/>
                  </a:lnTo>
                  <a:lnTo>
                    <a:pt x="718" y="701"/>
                  </a:lnTo>
                  <a:lnTo>
                    <a:pt x="734" y="686"/>
                  </a:lnTo>
                  <a:lnTo>
                    <a:pt x="749" y="669"/>
                  </a:lnTo>
                  <a:lnTo>
                    <a:pt x="763" y="653"/>
                  </a:lnTo>
                  <a:lnTo>
                    <a:pt x="776" y="637"/>
                  </a:lnTo>
                  <a:lnTo>
                    <a:pt x="785" y="619"/>
                  </a:lnTo>
                  <a:lnTo>
                    <a:pt x="776" y="661"/>
                  </a:lnTo>
                  <a:lnTo>
                    <a:pt x="776" y="661"/>
                  </a:lnTo>
                  <a:lnTo>
                    <a:pt x="799" y="646"/>
                  </a:lnTo>
                  <a:lnTo>
                    <a:pt x="823" y="630"/>
                  </a:lnTo>
                  <a:lnTo>
                    <a:pt x="844" y="612"/>
                  </a:lnTo>
                  <a:lnTo>
                    <a:pt x="865" y="595"/>
                  </a:lnTo>
                  <a:lnTo>
                    <a:pt x="886" y="576"/>
                  </a:lnTo>
                  <a:lnTo>
                    <a:pt x="906" y="557"/>
                  </a:lnTo>
                  <a:lnTo>
                    <a:pt x="924" y="537"/>
                  </a:lnTo>
                  <a:lnTo>
                    <a:pt x="943" y="516"/>
                  </a:lnTo>
                  <a:lnTo>
                    <a:pt x="943" y="516"/>
                  </a:lnTo>
                  <a:lnTo>
                    <a:pt x="971" y="481"/>
                  </a:lnTo>
                  <a:lnTo>
                    <a:pt x="998" y="444"/>
                  </a:lnTo>
                  <a:lnTo>
                    <a:pt x="1021" y="405"/>
                  </a:lnTo>
                  <a:lnTo>
                    <a:pt x="1043" y="366"/>
                  </a:lnTo>
                  <a:lnTo>
                    <a:pt x="1043" y="366"/>
                  </a:lnTo>
                  <a:lnTo>
                    <a:pt x="1058" y="334"/>
                  </a:lnTo>
                  <a:lnTo>
                    <a:pt x="1074" y="301"/>
                  </a:lnTo>
                  <a:lnTo>
                    <a:pt x="1085" y="267"/>
                  </a:lnTo>
                  <a:lnTo>
                    <a:pt x="1097" y="234"/>
                  </a:lnTo>
                  <a:lnTo>
                    <a:pt x="1106" y="199"/>
                  </a:lnTo>
                  <a:lnTo>
                    <a:pt x="1113" y="163"/>
                  </a:lnTo>
                  <a:lnTo>
                    <a:pt x="1120" y="127"/>
                  </a:lnTo>
                  <a:lnTo>
                    <a:pt x="1125" y="92"/>
                  </a:lnTo>
                  <a:lnTo>
                    <a:pt x="1125" y="92"/>
                  </a:lnTo>
                  <a:lnTo>
                    <a:pt x="1127" y="61"/>
                  </a:lnTo>
                  <a:lnTo>
                    <a:pt x="1128" y="30"/>
                  </a:lnTo>
                  <a:lnTo>
                    <a:pt x="1144" y="16"/>
                  </a:lnTo>
                  <a:lnTo>
                    <a:pt x="1144" y="16"/>
                  </a:lnTo>
                  <a:lnTo>
                    <a:pt x="1155" y="9"/>
                  </a:lnTo>
                  <a:lnTo>
                    <a:pt x="1166" y="5"/>
                  </a:lnTo>
                  <a:lnTo>
                    <a:pt x="1176" y="1"/>
                  </a:lnTo>
                  <a:lnTo>
                    <a:pt x="1186" y="0"/>
                  </a:lnTo>
                  <a:lnTo>
                    <a:pt x="1194" y="1"/>
                  </a:lnTo>
                  <a:lnTo>
                    <a:pt x="1202" y="5"/>
                  </a:lnTo>
                  <a:lnTo>
                    <a:pt x="1209" y="9"/>
                  </a:lnTo>
                  <a:lnTo>
                    <a:pt x="1216" y="15"/>
                  </a:lnTo>
                  <a:lnTo>
                    <a:pt x="1222" y="22"/>
                  </a:lnTo>
                  <a:lnTo>
                    <a:pt x="1226" y="30"/>
                  </a:lnTo>
                  <a:lnTo>
                    <a:pt x="1231" y="41"/>
                  </a:lnTo>
                  <a:lnTo>
                    <a:pt x="1235" y="51"/>
                  </a:lnTo>
                  <a:lnTo>
                    <a:pt x="1238" y="63"/>
                  </a:lnTo>
                  <a:lnTo>
                    <a:pt x="1240" y="76"/>
                  </a:lnTo>
                  <a:lnTo>
                    <a:pt x="1245" y="103"/>
                  </a:lnTo>
                  <a:lnTo>
                    <a:pt x="1247" y="131"/>
                  </a:lnTo>
                  <a:lnTo>
                    <a:pt x="1249" y="160"/>
                  </a:lnTo>
                  <a:lnTo>
                    <a:pt x="1249" y="189"/>
                  </a:lnTo>
                  <a:lnTo>
                    <a:pt x="1247" y="216"/>
                  </a:lnTo>
                  <a:lnTo>
                    <a:pt x="1245" y="242"/>
                  </a:lnTo>
                  <a:lnTo>
                    <a:pt x="1243" y="264"/>
                  </a:lnTo>
                  <a:lnTo>
                    <a:pt x="1240" y="281"/>
                  </a:lnTo>
                  <a:lnTo>
                    <a:pt x="1237" y="294"/>
                  </a:lnTo>
                  <a:lnTo>
                    <a:pt x="1237" y="294"/>
                  </a:lnTo>
                  <a:lnTo>
                    <a:pt x="1225" y="326"/>
                  </a:lnTo>
                  <a:lnTo>
                    <a:pt x="1207" y="367"/>
                  </a:lnTo>
                  <a:lnTo>
                    <a:pt x="1195" y="388"/>
                  </a:lnTo>
                  <a:lnTo>
                    <a:pt x="1183" y="409"/>
                  </a:lnTo>
                  <a:lnTo>
                    <a:pt x="1170" y="429"/>
                  </a:lnTo>
                  <a:lnTo>
                    <a:pt x="1158" y="446"/>
                  </a:lnTo>
                  <a:lnTo>
                    <a:pt x="1144" y="461"/>
                  </a:lnTo>
                  <a:lnTo>
                    <a:pt x="1138" y="467"/>
                  </a:lnTo>
                  <a:lnTo>
                    <a:pt x="1131" y="473"/>
                  </a:lnTo>
                  <a:lnTo>
                    <a:pt x="1124" y="477"/>
                  </a:lnTo>
                  <a:lnTo>
                    <a:pt x="1118" y="479"/>
                  </a:lnTo>
                  <a:lnTo>
                    <a:pt x="1111" y="480"/>
                  </a:lnTo>
                  <a:lnTo>
                    <a:pt x="1105" y="480"/>
                  </a:lnTo>
                  <a:lnTo>
                    <a:pt x="1099" y="479"/>
                  </a:lnTo>
                  <a:lnTo>
                    <a:pt x="1093" y="475"/>
                  </a:lnTo>
                  <a:lnTo>
                    <a:pt x="1088" y="470"/>
                  </a:lnTo>
                  <a:lnTo>
                    <a:pt x="1082" y="463"/>
                  </a:lnTo>
                  <a:lnTo>
                    <a:pt x="1077" y="453"/>
                  </a:lnTo>
                  <a:lnTo>
                    <a:pt x="1072" y="442"/>
                  </a:lnTo>
                  <a:lnTo>
                    <a:pt x="1068" y="428"/>
                  </a:lnTo>
                  <a:lnTo>
                    <a:pt x="1063" y="4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419EC92D-6352-C865-A2CE-E2D3F76B7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9" y="3660"/>
              <a:ext cx="228" cy="412"/>
            </a:xfrm>
            <a:custGeom>
              <a:avLst/>
              <a:gdLst>
                <a:gd name="T0" fmla="*/ 126 w 457"/>
                <a:gd name="T1" fmla="*/ 820 h 822"/>
                <a:gd name="T2" fmla="*/ 144 w 457"/>
                <a:gd name="T3" fmla="*/ 819 h 822"/>
                <a:gd name="T4" fmla="*/ 166 w 457"/>
                <a:gd name="T5" fmla="*/ 810 h 822"/>
                <a:gd name="T6" fmla="*/ 212 w 457"/>
                <a:gd name="T7" fmla="*/ 780 h 822"/>
                <a:gd name="T8" fmla="*/ 232 w 457"/>
                <a:gd name="T9" fmla="*/ 767 h 822"/>
                <a:gd name="T10" fmla="*/ 272 w 457"/>
                <a:gd name="T11" fmla="*/ 737 h 822"/>
                <a:gd name="T12" fmla="*/ 307 w 457"/>
                <a:gd name="T13" fmla="*/ 704 h 822"/>
                <a:gd name="T14" fmla="*/ 338 w 457"/>
                <a:gd name="T15" fmla="*/ 667 h 822"/>
                <a:gd name="T16" fmla="*/ 354 w 457"/>
                <a:gd name="T17" fmla="*/ 648 h 822"/>
                <a:gd name="T18" fmla="*/ 375 w 457"/>
                <a:gd name="T19" fmla="*/ 618 h 822"/>
                <a:gd name="T20" fmla="*/ 393 w 457"/>
                <a:gd name="T21" fmla="*/ 584 h 822"/>
                <a:gd name="T22" fmla="*/ 408 w 457"/>
                <a:gd name="T23" fmla="*/ 548 h 822"/>
                <a:gd name="T24" fmla="*/ 421 w 457"/>
                <a:gd name="T25" fmla="*/ 510 h 822"/>
                <a:gd name="T26" fmla="*/ 441 w 457"/>
                <a:gd name="T27" fmla="*/ 430 h 822"/>
                <a:gd name="T28" fmla="*/ 452 w 457"/>
                <a:gd name="T29" fmla="*/ 344 h 822"/>
                <a:gd name="T30" fmla="*/ 457 w 457"/>
                <a:gd name="T31" fmla="*/ 258 h 822"/>
                <a:gd name="T32" fmla="*/ 457 w 457"/>
                <a:gd name="T33" fmla="*/ 172 h 822"/>
                <a:gd name="T34" fmla="*/ 452 w 457"/>
                <a:gd name="T35" fmla="*/ 13 h 822"/>
                <a:gd name="T36" fmla="*/ 424 w 457"/>
                <a:gd name="T37" fmla="*/ 8 h 822"/>
                <a:gd name="T38" fmla="*/ 412 w 457"/>
                <a:gd name="T39" fmla="*/ 6 h 822"/>
                <a:gd name="T40" fmla="*/ 377 w 457"/>
                <a:gd name="T41" fmla="*/ 3 h 822"/>
                <a:gd name="T42" fmla="*/ 329 w 457"/>
                <a:gd name="T43" fmla="*/ 7 h 822"/>
                <a:gd name="T44" fmla="*/ 259 w 457"/>
                <a:gd name="T45" fmla="*/ 16 h 822"/>
                <a:gd name="T46" fmla="*/ 236 w 457"/>
                <a:gd name="T47" fmla="*/ 17 h 822"/>
                <a:gd name="T48" fmla="*/ 148 w 457"/>
                <a:gd name="T49" fmla="*/ 17 h 822"/>
                <a:gd name="T50" fmla="*/ 98 w 457"/>
                <a:gd name="T51" fmla="*/ 21 h 822"/>
                <a:gd name="T52" fmla="*/ 44 w 457"/>
                <a:gd name="T53" fmla="*/ 31 h 822"/>
                <a:gd name="T54" fmla="*/ 0 w 457"/>
                <a:gd name="T55" fmla="*/ 64 h 822"/>
                <a:gd name="T56" fmla="*/ 0 w 457"/>
                <a:gd name="T57" fmla="*/ 783 h 822"/>
                <a:gd name="T58" fmla="*/ 28 w 457"/>
                <a:gd name="T59" fmla="*/ 786 h 822"/>
                <a:gd name="T60" fmla="*/ 27 w 457"/>
                <a:gd name="T61" fmla="*/ 800 h 822"/>
                <a:gd name="T62" fmla="*/ 32 w 457"/>
                <a:gd name="T63" fmla="*/ 812 h 822"/>
                <a:gd name="T64" fmla="*/ 41 w 457"/>
                <a:gd name="T65" fmla="*/ 820 h 822"/>
                <a:gd name="T66" fmla="*/ 57 w 457"/>
                <a:gd name="T67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7" h="822">
                  <a:moveTo>
                    <a:pt x="126" y="820"/>
                  </a:moveTo>
                  <a:lnTo>
                    <a:pt x="126" y="820"/>
                  </a:lnTo>
                  <a:lnTo>
                    <a:pt x="134" y="820"/>
                  </a:lnTo>
                  <a:lnTo>
                    <a:pt x="144" y="819"/>
                  </a:lnTo>
                  <a:lnTo>
                    <a:pt x="154" y="815"/>
                  </a:lnTo>
                  <a:lnTo>
                    <a:pt x="166" y="810"/>
                  </a:lnTo>
                  <a:lnTo>
                    <a:pt x="189" y="796"/>
                  </a:lnTo>
                  <a:lnTo>
                    <a:pt x="212" y="780"/>
                  </a:lnTo>
                  <a:lnTo>
                    <a:pt x="212" y="780"/>
                  </a:lnTo>
                  <a:lnTo>
                    <a:pt x="232" y="767"/>
                  </a:lnTo>
                  <a:lnTo>
                    <a:pt x="252" y="752"/>
                  </a:lnTo>
                  <a:lnTo>
                    <a:pt x="272" y="737"/>
                  </a:lnTo>
                  <a:lnTo>
                    <a:pt x="289" y="721"/>
                  </a:lnTo>
                  <a:lnTo>
                    <a:pt x="307" y="704"/>
                  </a:lnTo>
                  <a:lnTo>
                    <a:pt x="323" y="686"/>
                  </a:lnTo>
                  <a:lnTo>
                    <a:pt x="338" y="667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64" y="633"/>
                  </a:lnTo>
                  <a:lnTo>
                    <a:pt x="375" y="618"/>
                  </a:lnTo>
                  <a:lnTo>
                    <a:pt x="384" y="602"/>
                  </a:lnTo>
                  <a:lnTo>
                    <a:pt x="393" y="584"/>
                  </a:lnTo>
                  <a:lnTo>
                    <a:pt x="401" y="566"/>
                  </a:lnTo>
                  <a:lnTo>
                    <a:pt x="408" y="548"/>
                  </a:lnTo>
                  <a:lnTo>
                    <a:pt x="415" y="529"/>
                  </a:lnTo>
                  <a:lnTo>
                    <a:pt x="421" y="510"/>
                  </a:lnTo>
                  <a:lnTo>
                    <a:pt x="432" y="471"/>
                  </a:lnTo>
                  <a:lnTo>
                    <a:pt x="441" y="430"/>
                  </a:lnTo>
                  <a:lnTo>
                    <a:pt x="447" y="388"/>
                  </a:lnTo>
                  <a:lnTo>
                    <a:pt x="452" y="344"/>
                  </a:lnTo>
                  <a:lnTo>
                    <a:pt x="455" y="301"/>
                  </a:lnTo>
                  <a:lnTo>
                    <a:pt x="457" y="258"/>
                  </a:lnTo>
                  <a:lnTo>
                    <a:pt x="457" y="214"/>
                  </a:lnTo>
                  <a:lnTo>
                    <a:pt x="457" y="172"/>
                  </a:lnTo>
                  <a:lnTo>
                    <a:pt x="455" y="89"/>
                  </a:lnTo>
                  <a:lnTo>
                    <a:pt x="452" y="13"/>
                  </a:lnTo>
                  <a:lnTo>
                    <a:pt x="454" y="0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12" y="6"/>
                  </a:lnTo>
                  <a:lnTo>
                    <a:pt x="400" y="4"/>
                  </a:lnTo>
                  <a:lnTo>
                    <a:pt x="377" y="3"/>
                  </a:lnTo>
                  <a:lnTo>
                    <a:pt x="354" y="4"/>
                  </a:lnTo>
                  <a:lnTo>
                    <a:pt x="329" y="7"/>
                  </a:lnTo>
                  <a:lnTo>
                    <a:pt x="282" y="14"/>
                  </a:lnTo>
                  <a:lnTo>
                    <a:pt x="259" y="16"/>
                  </a:lnTo>
                  <a:lnTo>
                    <a:pt x="236" y="17"/>
                  </a:lnTo>
                  <a:lnTo>
                    <a:pt x="236" y="17"/>
                  </a:lnTo>
                  <a:lnTo>
                    <a:pt x="175" y="17"/>
                  </a:lnTo>
                  <a:lnTo>
                    <a:pt x="148" y="17"/>
                  </a:lnTo>
                  <a:lnTo>
                    <a:pt x="124" y="18"/>
                  </a:lnTo>
                  <a:lnTo>
                    <a:pt x="98" y="21"/>
                  </a:lnTo>
                  <a:lnTo>
                    <a:pt x="72" y="25"/>
                  </a:lnTo>
                  <a:lnTo>
                    <a:pt x="44" y="31"/>
                  </a:lnTo>
                  <a:lnTo>
                    <a:pt x="14" y="41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783"/>
                  </a:lnTo>
                  <a:lnTo>
                    <a:pt x="28" y="786"/>
                  </a:lnTo>
                  <a:lnTo>
                    <a:pt x="28" y="786"/>
                  </a:lnTo>
                  <a:lnTo>
                    <a:pt x="27" y="794"/>
                  </a:lnTo>
                  <a:lnTo>
                    <a:pt x="27" y="800"/>
                  </a:lnTo>
                  <a:lnTo>
                    <a:pt x="29" y="807"/>
                  </a:lnTo>
                  <a:lnTo>
                    <a:pt x="32" y="812"/>
                  </a:lnTo>
                  <a:lnTo>
                    <a:pt x="35" y="817"/>
                  </a:lnTo>
                  <a:lnTo>
                    <a:pt x="41" y="820"/>
                  </a:lnTo>
                  <a:lnTo>
                    <a:pt x="48" y="821"/>
                  </a:lnTo>
                  <a:lnTo>
                    <a:pt x="57" y="822"/>
                  </a:lnTo>
                  <a:lnTo>
                    <a:pt x="126" y="82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B34166B6-733E-7485-23C0-3A25D3F1A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9" y="3660"/>
              <a:ext cx="228" cy="412"/>
            </a:xfrm>
            <a:custGeom>
              <a:avLst/>
              <a:gdLst>
                <a:gd name="T0" fmla="*/ 126 w 457"/>
                <a:gd name="T1" fmla="*/ 820 h 822"/>
                <a:gd name="T2" fmla="*/ 144 w 457"/>
                <a:gd name="T3" fmla="*/ 819 h 822"/>
                <a:gd name="T4" fmla="*/ 166 w 457"/>
                <a:gd name="T5" fmla="*/ 810 h 822"/>
                <a:gd name="T6" fmla="*/ 212 w 457"/>
                <a:gd name="T7" fmla="*/ 780 h 822"/>
                <a:gd name="T8" fmla="*/ 232 w 457"/>
                <a:gd name="T9" fmla="*/ 767 h 822"/>
                <a:gd name="T10" fmla="*/ 272 w 457"/>
                <a:gd name="T11" fmla="*/ 737 h 822"/>
                <a:gd name="T12" fmla="*/ 307 w 457"/>
                <a:gd name="T13" fmla="*/ 704 h 822"/>
                <a:gd name="T14" fmla="*/ 338 w 457"/>
                <a:gd name="T15" fmla="*/ 667 h 822"/>
                <a:gd name="T16" fmla="*/ 354 w 457"/>
                <a:gd name="T17" fmla="*/ 648 h 822"/>
                <a:gd name="T18" fmla="*/ 375 w 457"/>
                <a:gd name="T19" fmla="*/ 618 h 822"/>
                <a:gd name="T20" fmla="*/ 393 w 457"/>
                <a:gd name="T21" fmla="*/ 584 h 822"/>
                <a:gd name="T22" fmla="*/ 408 w 457"/>
                <a:gd name="T23" fmla="*/ 548 h 822"/>
                <a:gd name="T24" fmla="*/ 421 w 457"/>
                <a:gd name="T25" fmla="*/ 510 h 822"/>
                <a:gd name="T26" fmla="*/ 441 w 457"/>
                <a:gd name="T27" fmla="*/ 430 h 822"/>
                <a:gd name="T28" fmla="*/ 452 w 457"/>
                <a:gd name="T29" fmla="*/ 344 h 822"/>
                <a:gd name="T30" fmla="*/ 457 w 457"/>
                <a:gd name="T31" fmla="*/ 258 h 822"/>
                <a:gd name="T32" fmla="*/ 457 w 457"/>
                <a:gd name="T33" fmla="*/ 172 h 822"/>
                <a:gd name="T34" fmla="*/ 452 w 457"/>
                <a:gd name="T35" fmla="*/ 13 h 822"/>
                <a:gd name="T36" fmla="*/ 424 w 457"/>
                <a:gd name="T37" fmla="*/ 8 h 822"/>
                <a:gd name="T38" fmla="*/ 412 w 457"/>
                <a:gd name="T39" fmla="*/ 6 h 822"/>
                <a:gd name="T40" fmla="*/ 377 w 457"/>
                <a:gd name="T41" fmla="*/ 3 h 822"/>
                <a:gd name="T42" fmla="*/ 329 w 457"/>
                <a:gd name="T43" fmla="*/ 7 h 822"/>
                <a:gd name="T44" fmla="*/ 259 w 457"/>
                <a:gd name="T45" fmla="*/ 16 h 822"/>
                <a:gd name="T46" fmla="*/ 236 w 457"/>
                <a:gd name="T47" fmla="*/ 17 h 822"/>
                <a:gd name="T48" fmla="*/ 148 w 457"/>
                <a:gd name="T49" fmla="*/ 17 h 822"/>
                <a:gd name="T50" fmla="*/ 98 w 457"/>
                <a:gd name="T51" fmla="*/ 21 h 822"/>
                <a:gd name="T52" fmla="*/ 44 w 457"/>
                <a:gd name="T53" fmla="*/ 31 h 822"/>
                <a:gd name="T54" fmla="*/ 0 w 457"/>
                <a:gd name="T55" fmla="*/ 64 h 822"/>
                <a:gd name="T56" fmla="*/ 0 w 457"/>
                <a:gd name="T57" fmla="*/ 783 h 822"/>
                <a:gd name="T58" fmla="*/ 28 w 457"/>
                <a:gd name="T59" fmla="*/ 786 h 822"/>
                <a:gd name="T60" fmla="*/ 27 w 457"/>
                <a:gd name="T61" fmla="*/ 800 h 822"/>
                <a:gd name="T62" fmla="*/ 32 w 457"/>
                <a:gd name="T63" fmla="*/ 812 h 822"/>
                <a:gd name="T64" fmla="*/ 41 w 457"/>
                <a:gd name="T65" fmla="*/ 820 h 822"/>
                <a:gd name="T66" fmla="*/ 57 w 457"/>
                <a:gd name="T67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7" h="822">
                  <a:moveTo>
                    <a:pt x="126" y="820"/>
                  </a:moveTo>
                  <a:lnTo>
                    <a:pt x="126" y="820"/>
                  </a:lnTo>
                  <a:lnTo>
                    <a:pt x="134" y="820"/>
                  </a:lnTo>
                  <a:lnTo>
                    <a:pt x="144" y="819"/>
                  </a:lnTo>
                  <a:lnTo>
                    <a:pt x="154" y="815"/>
                  </a:lnTo>
                  <a:lnTo>
                    <a:pt x="166" y="810"/>
                  </a:lnTo>
                  <a:lnTo>
                    <a:pt x="189" y="796"/>
                  </a:lnTo>
                  <a:lnTo>
                    <a:pt x="212" y="780"/>
                  </a:lnTo>
                  <a:lnTo>
                    <a:pt x="212" y="780"/>
                  </a:lnTo>
                  <a:lnTo>
                    <a:pt x="232" y="767"/>
                  </a:lnTo>
                  <a:lnTo>
                    <a:pt x="252" y="752"/>
                  </a:lnTo>
                  <a:lnTo>
                    <a:pt x="272" y="737"/>
                  </a:lnTo>
                  <a:lnTo>
                    <a:pt x="289" y="721"/>
                  </a:lnTo>
                  <a:lnTo>
                    <a:pt x="307" y="704"/>
                  </a:lnTo>
                  <a:lnTo>
                    <a:pt x="323" y="686"/>
                  </a:lnTo>
                  <a:lnTo>
                    <a:pt x="338" y="667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64" y="633"/>
                  </a:lnTo>
                  <a:lnTo>
                    <a:pt x="375" y="618"/>
                  </a:lnTo>
                  <a:lnTo>
                    <a:pt x="384" y="602"/>
                  </a:lnTo>
                  <a:lnTo>
                    <a:pt x="393" y="584"/>
                  </a:lnTo>
                  <a:lnTo>
                    <a:pt x="401" y="566"/>
                  </a:lnTo>
                  <a:lnTo>
                    <a:pt x="408" y="548"/>
                  </a:lnTo>
                  <a:lnTo>
                    <a:pt x="415" y="529"/>
                  </a:lnTo>
                  <a:lnTo>
                    <a:pt x="421" y="510"/>
                  </a:lnTo>
                  <a:lnTo>
                    <a:pt x="432" y="471"/>
                  </a:lnTo>
                  <a:lnTo>
                    <a:pt x="441" y="430"/>
                  </a:lnTo>
                  <a:lnTo>
                    <a:pt x="447" y="388"/>
                  </a:lnTo>
                  <a:lnTo>
                    <a:pt x="452" y="344"/>
                  </a:lnTo>
                  <a:lnTo>
                    <a:pt x="455" y="301"/>
                  </a:lnTo>
                  <a:lnTo>
                    <a:pt x="457" y="258"/>
                  </a:lnTo>
                  <a:lnTo>
                    <a:pt x="457" y="214"/>
                  </a:lnTo>
                  <a:lnTo>
                    <a:pt x="457" y="172"/>
                  </a:lnTo>
                  <a:lnTo>
                    <a:pt x="455" y="89"/>
                  </a:lnTo>
                  <a:lnTo>
                    <a:pt x="452" y="13"/>
                  </a:lnTo>
                  <a:lnTo>
                    <a:pt x="454" y="0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12" y="6"/>
                  </a:lnTo>
                  <a:lnTo>
                    <a:pt x="400" y="4"/>
                  </a:lnTo>
                  <a:lnTo>
                    <a:pt x="377" y="3"/>
                  </a:lnTo>
                  <a:lnTo>
                    <a:pt x="354" y="4"/>
                  </a:lnTo>
                  <a:lnTo>
                    <a:pt x="329" y="7"/>
                  </a:lnTo>
                  <a:lnTo>
                    <a:pt x="282" y="14"/>
                  </a:lnTo>
                  <a:lnTo>
                    <a:pt x="259" y="16"/>
                  </a:lnTo>
                  <a:lnTo>
                    <a:pt x="236" y="17"/>
                  </a:lnTo>
                  <a:lnTo>
                    <a:pt x="236" y="17"/>
                  </a:lnTo>
                  <a:lnTo>
                    <a:pt x="175" y="17"/>
                  </a:lnTo>
                  <a:lnTo>
                    <a:pt x="148" y="17"/>
                  </a:lnTo>
                  <a:lnTo>
                    <a:pt x="124" y="18"/>
                  </a:lnTo>
                  <a:lnTo>
                    <a:pt x="98" y="21"/>
                  </a:lnTo>
                  <a:lnTo>
                    <a:pt x="72" y="25"/>
                  </a:lnTo>
                  <a:lnTo>
                    <a:pt x="44" y="31"/>
                  </a:lnTo>
                  <a:lnTo>
                    <a:pt x="14" y="41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783"/>
                  </a:lnTo>
                  <a:lnTo>
                    <a:pt x="28" y="786"/>
                  </a:lnTo>
                  <a:lnTo>
                    <a:pt x="28" y="786"/>
                  </a:lnTo>
                  <a:lnTo>
                    <a:pt x="27" y="794"/>
                  </a:lnTo>
                  <a:lnTo>
                    <a:pt x="27" y="800"/>
                  </a:lnTo>
                  <a:lnTo>
                    <a:pt x="29" y="807"/>
                  </a:lnTo>
                  <a:lnTo>
                    <a:pt x="32" y="812"/>
                  </a:lnTo>
                  <a:lnTo>
                    <a:pt x="35" y="817"/>
                  </a:lnTo>
                  <a:lnTo>
                    <a:pt x="41" y="820"/>
                  </a:lnTo>
                  <a:lnTo>
                    <a:pt x="48" y="821"/>
                  </a:lnTo>
                  <a:lnTo>
                    <a:pt x="57" y="8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1BBAACC2-E9E6-D1D0-3115-621E8590E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" y="675"/>
              <a:ext cx="192" cy="427"/>
            </a:xfrm>
            <a:custGeom>
              <a:avLst/>
              <a:gdLst>
                <a:gd name="T0" fmla="*/ 229 w 383"/>
                <a:gd name="T1" fmla="*/ 286 h 854"/>
                <a:gd name="T2" fmla="*/ 235 w 383"/>
                <a:gd name="T3" fmla="*/ 225 h 854"/>
                <a:gd name="T4" fmla="*/ 256 w 383"/>
                <a:gd name="T5" fmla="*/ 126 h 854"/>
                <a:gd name="T6" fmla="*/ 267 w 383"/>
                <a:gd name="T7" fmla="*/ 94 h 854"/>
                <a:gd name="T8" fmla="*/ 288 w 383"/>
                <a:gd name="T9" fmla="*/ 54 h 854"/>
                <a:gd name="T10" fmla="*/ 306 w 383"/>
                <a:gd name="T11" fmla="*/ 31 h 854"/>
                <a:gd name="T12" fmla="*/ 324 w 383"/>
                <a:gd name="T13" fmla="*/ 18 h 854"/>
                <a:gd name="T14" fmla="*/ 344 w 383"/>
                <a:gd name="T15" fmla="*/ 15 h 854"/>
                <a:gd name="T16" fmla="*/ 353 w 383"/>
                <a:gd name="T17" fmla="*/ 21 h 854"/>
                <a:gd name="T18" fmla="*/ 365 w 383"/>
                <a:gd name="T19" fmla="*/ 41 h 854"/>
                <a:gd name="T20" fmla="*/ 369 w 383"/>
                <a:gd name="T21" fmla="*/ 69 h 854"/>
                <a:gd name="T22" fmla="*/ 362 w 383"/>
                <a:gd name="T23" fmla="*/ 119 h 854"/>
                <a:gd name="T24" fmla="*/ 347 w 383"/>
                <a:gd name="T25" fmla="*/ 156 h 854"/>
                <a:gd name="T26" fmla="*/ 311 w 383"/>
                <a:gd name="T27" fmla="*/ 226 h 854"/>
                <a:gd name="T28" fmla="*/ 297 w 383"/>
                <a:gd name="T29" fmla="*/ 264 h 854"/>
                <a:gd name="T30" fmla="*/ 274 w 383"/>
                <a:gd name="T31" fmla="*/ 346 h 854"/>
                <a:gd name="T32" fmla="*/ 259 w 383"/>
                <a:gd name="T33" fmla="*/ 431 h 854"/>
                <a:gd name="T34" fmla="*/ 242 w 383"/>
                <a:gd name="T35" fmla="*/ 516 h 854"/>
                <a:gd name="T36" fmla="*/ 219 w 383"/>
                <a:gd name="T37" fmla="*/ 599 h 854"/>
                <a:gd name="T38" fmla="*/ 191 w 383"/>
                <a:gd name="T39" fmla="*/ 673 h 854"/>
                <a:gd name="T40" fmla="*/ 166 w 383"/>
                <a:gd name="T41" fmla="*/ 722 h 854"/>
                <a:gd name="T42" fmla="*/ 128 w 383"/>
                <a:gd name="T43" fmla="*/ 780 h 854"/>
                <a:gd name="T44" fmla="*/ 109 w 383"/>
                <a:gd name="T45" fmla="*/ 800 h 854"/>
                <a:gd name="T46" fmla="*/ 80 w 383"/>
                <a:gd name="T47" fmla="*/ 822 h 854"/>
                <a:gd name="T48" fmla="*/ 45 w 383"/>
                <a:gd name="T49" fmla="*/ 838 h 854"/>
                <a:gd name="T50" fmla="*/ 20 w 383"/>
                <a:gd name="T51" fmla="*/ 840 h 854"/>
                <a:gd name="T52" fmla="*/ 3 w 383"/>
                <a:gd name="T53" fmla="*/ 839 h 854"/>
                <a:gd name="T54" fmla="*/ 0 w 383"/>
                <a:gd name="T55" fmla="*/ 845 h 854"/>
                <a:gd name="T56" fmla="*/ 3 w 383"/>
                <a:gd name="T57" fmla="*/ 852 h 854"/>
                <a:gd name="T58" fmla="*/ 21 w 383"/>
                <a:gd name="T59" fmla="*/ 854 h 854"/>
                <a:gd name="T60" fmla="*/ 63 w 383"/>
                <a:gd name="T61" fmla="*/ 846 h 854"/>
                <a:gd name="T62" fmla="*/ 99 w 383"/>
                <a:gd name="T63" fmla="*/ 827 h 854"/>
                <a:gd name="T64" fmla="*/ 129 w 383"/>
                <a:gd name="T65" fmla="*/ 799 h 854"/>
                <a:gd name="T66" fmla="*/ 164 w 383"/>
                <a:gd name="T67" fmla="*/ 753 h 854"/>
                <a:gd name="T68" fmla="*/ 191 w 383"/>
                <a:gd name="T69" fmla="*/ 704 h 854"/>
                <a:gd name="T70" fmla="*/ 225 w 383"/>
                <a:gd name="T71" fmla="*/ 624 h 854"/>
                <a:gd name="T72" fmla="*/ 247 w 383"/>
                <a:gd name="T73" fmla="*/ 557 h 854"/>
                <a:gd name="T74" fmla="*/ 266 w 383"/>
                <a:gd name="T75" fmla="*/ 467 h 854"/>
                <a:gd name="T76" fmla="*/ 282 w 383"/>
                <a:gd name="T77" fmla="*/ 378 h 854"/>
                <a:gd name="T78" fmla="*/ 303 w 383"/>
                <a:gd name="T79" fmla="*/ 292 h 854"/>
                <a:gd name="T80" fmla="*/ 316 w 383"/>
                <a:gd name="T81" fmla="*/ 251 h 854"/>
                <a:gd name="T82" fmla="*/ 333 w 383"/>
                <a:gd name="T83" fmla="*/ 214 h 854"/>
                <a:gd name="T84" fmla="*/ 361 w 383"/>
                <a:gd name="T85" fmla="*/ 158 h 854"/>
                <a:gd name="T86" fmla="*/ 376 w 383"/>
                <a:gd name="T87" fmla="*/ 120 h 854"/>
                <a:gd name="T88" fmla="*/ 382 w 383"/>
                <a:gd name="T89" fmla="*/ 64 h 854"/>
                <a:gd name="T90" fmla="*/ 378 w 383"/>
                <a:gd name="T91" fmla="*/ 35 h 854"/>
                <a:gd name="T92" fmla="*/ 367 w 383"/>
                <a:gd name="T93" fmla="*/ 16 h 854"/>
                <a:gd name="T94" fmla="*/ 357 w 383"/>
                <a:gd name="T95" fmla="*/ 6 h 854"/>
                <a:gd name="T96" fmla="*/ 337 w 383"/>
                <a:gd name="T97" fmla="*/ 0 h 854"/>
                <a:gd name="T98" fmla="*/ 317 w 383"/>
                <a:gd name="T99" fmla="*/ 7 h 854"/>
                <a:gd name="T100" fmla="*/ 287 w 383"/>
                <a:gd name="T101" fmla="*/ 33 h 854"/>
                <a:gd name="T102" fmla="*/ 270 w 383"/>
                <a:gd name="T103" fmla="*/ 55 h 854"/>
                <a:gd name="T104" fmla="*/ 249 w 383"/>
                <a:gd name="T105" fmla="*/ 101 h 854"/>
                <a:gd name="T106" fmla="*/ 228 w 383"/>
                <a:gd name="T107" fmla="*/ 184 h 854"/>
                <a:gd name="T108" fmla="*/ 218 w 383"/>
                <a:gd name="T109" fmla="*/ 251 h 854"/>
                <a:gd name="T110" fmla="*/ 213 w 383"/>
                <a:gd name="T111" fmla="*/ 319 h 854"/>
                <a:gd name="T112" fmla="*/ 212 w 383"/>
                <a:gd name="T113" fmla="*/ 349 h 854"/>
                <a:gd name="T114" fmla="*/ 218 w 383"/>
                <a:gd name="T115" fmla="*/ 354 h 854"/>
                <a:gd name="T116" fmla="*/ 224 w 383"/>
                <a:gd name="T117" fmla="*/ 349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3" h="854">
                  <a:moveTo>
                    <a:pt x="225" y="347"/>
                  </a:moveTo>
                  <a:lnTo>
                    <a:pt x="225" y="347"/>
                  </a:lnTo>
                  <a:lnTo>
                    <a:pt x="229" y="286"/>
                  </a:lnTo>
                  <a:lnTo>
                    <a:pt x="232" y="256"/>
                  </a:lnTo>
                  <a:lnTo>
                    <a:pt x="235" y="225"/>
                  </a:lnTo>
                  <a:lnTo>
                    <a:pt x="235" y="225"/>
                  </a:lnTo>
                  <a:lnTo>
                    <a:pt x="241" y="191"/>
                  </a:lnTo>
                  <a:lnTo>
                    <a:pt x="247" y="159"/>
                  </a:lnTo>
                  <a:lnTo>
                    <a:pt x="256" y="126"/>
                  </a:lnTo>
                  <a:lnTo>
                    <a:pt x="261" y="110"/>
                  </a:lnTo>
                  <a:lnTo>
                    <a:pt x="267" y="94"/>
                  </a:lnTo>
                  <a:lnTo>
                    <a:pt x="267" y="94"/>
                  </a:lnTo>
                  <a:lnTo>
                    <a:pt x="273" y="80"/>
                  </a:lnTo>
                  <a:lnTo>
                    <a:pt x="280" y="66"/>
                  </a:lnTo>
                  <a:lnTo>
                    <a:pt x="288" y="54"/>
                  </a:lnTo>
                  <a:lnTo>
                    <a:pt x="297" y="41"/>
                  </a:lnTo>
                  <a:lnTo>
                    <a:pt x="297" y="41"/>
                  </a:lnTo>
                  <a:lnTo>
                    <a:pt x="306" y="31"/>
                  </a:lnTo>
                  <a:lnTo>
                    <a:pt x="311" y="27"/>
                  </a:lnTo>
                  <a:lnTo>
                    <a:pt x="317" y="22"/>
                  </a:lnTo>
                  <a:lnTo>
                    <a:pt x="324" y="18"/>
                  </a:lnTo>
                  <a:lnTo>
                    <a:pt x="330" y="15"/>
                  </a:lnTo>
                  <a:lnTo>
                    <a:pt x="337" y="14"/>
                  </a:lnTo>
                  <a:lnTo>
                    <a:pt x="344" y="15"/>
                  </a:lnTo>
                  <a:lnTo>
                    <a:pt x="344" y="15"/>
                  </a:lnTo>
                  <a:lnTo>
                    <a:pt x="348" y="17"/>
                  </a:lnTo>
                  <a:lnTo>
                    <a:pt x="353" y="21"/>
                  </a:lnTo>
                  <a:lnTo>
                    <a:pt x="357" y="26"/>
                  </a:lnTo>
                  <a:lnTo>
                    <a:pt x="360" y="30"/>
                  </a:lnTo>
                  <a:lnTo>
                    <a:pt x="365" y="41"/>
                  </a:lnTo>
                  <a:lnTo>
                    <a:pt x="367" y="51"/>
                  </a:lnTo>
                  <a:lnTo>
                    <a:pt x="367" y="51"/>
                  </a:lnTo>
                  <a:lnTo>
                    <a:pt x="369" y="69"/>
                  </a:lnTo>
                  <a:lnTo>
                    <a:pt x="368" y="86"/>
                  </a:lnTo>
                  <a:lnTo>
                    <a:pt x="366" y="103"/>
                  </a:lnTo>
                  <a:lnTo>
                    <a:pt x="362" y="119"/>
                  </a:lnTo>
                  <a:lnTo>
                    <a:pt x="362" y="119"/>
                  </a:lnTo>
                  <a:lnTo>
                    <a:pt x="355" y="138"/>
                  </a:lnTo>
                  <a:lnTo>
                    <a:pt x="347" y="156"/>
                  </a:lnTo>
                  <a:lnTo>
                    <a:pt x="329" y="191"/>
                  </a:lnTo>
                  <a:lnTo>
                    <a:pt x="319" y="209"/>
                  </a:lnTo>
                  <a:lnTo>
                    <a:pt x="311" y="226"/>
                  </a:lnTo>
                  <a:lnTo>
                    <a:pt x="304" y="245"/>
                  </a:lnTo>
                  <a:lnTo>
                    <a:pt x="297" y="264"/>
                  </a:lnTo>
                  <a:lnTo>
                    <a:pt x="297" y="264"/>
                  </a:lnTo>
                  <a:lnTo>
                    <a:pt x="284" y="305"/>
                  </a:lnTo>
                  <a:lnTo>
                    <a:pt x="284" y="305"/>
                  </a:lnTo>
                  <a:lnTo>
                    <a:pt x="274" y="346"/>
                  </a:lnTo>
                  <a:lnTo>
                    <a:pt x="274" y="346"/>
                  </a:lnTo>
                  <a:lnTo>
                    <a:pt x="266" y="389"/>
                  </a:lnTo>
                  <a:lnTo>
                    <a:pt x="259" y="431"/>
                  </a:lnTo>
                  <a:lnTo>
                    <a:pt x="259" y="431"/>
                  </a:lnTo>
                  <a:lnTo>
                    <a:pt x="250" y="474"/>
                  </a:lnTo>
                  <a:lnTo>
                    <a:pt x="242" y="516"/>
                  </a:lnTo>
                  <a:lnTo>
                    <a:pt x="232" y="557"/>
                  </a:lnTo>
                  <a:lnTo>
                    <a:pt x="226" y="578"/>
                  </a:lnTo>
                  <a:lnTo>
                    <a:pt x="219" y="599"/>
                  </a:lnTo>
                  <a:lnTo>
                    <a:pt x="219" y="599"/>
                  </a:lnTo>
                  <a:lnTo>
                    <a:pt x="200" y="648"/>
                  </a:lnTo>
                  <a:lnTo>
                    <a:pt x="191" y="673"/>
                  </a:lnTo>
                  <a:lnTo>
                    <a:pt x="179" y="696"/>
                  </a:lnTo>
                  <a:lnTo>
                    <a:pt x="179" y="696"/>
                  </a:lnTo>
                  <a:lnTo>
                    <a:pt x="166" y="722"/>
                  </a:lnTo>
                  <a:lnTo>
                    <a:pt x="152" y="746"/>
                  </a:lnTo>
                  <a:lnTo>
                    <a:pt x="136" y="770"/>
                  </a:lnTo>
                  <a:lnTo>
                    <a:pt x="128" y="780"/>
                  </a:lnTo>
                  <a:lnTo>
                    <a:pt x="119" y="791"/>
                  </a:lnTo>
                  <a:lnTo>
                    <a:pt x="119" y="791"/>
                  </a:lnTo>
                  <a:lnTo>
                    <a:pt x="109" y="800"/>
                  </a:lnTo>
                  <a:lnTo>
                    <a:pt x="100" y="808"/>
                  </a:lnTo>
                  <a:lnTo>
                    <a:pt x="91" y="815"/>
                  </a:lnTo>
                  <a:lnTo>
                    <a:pt x="80" y="822"/>
                  </a:lnTo>
                  <a:lnTo>
                    <a:pt x="69" y="828"/>
                  </a:lnTo>
                  <a:lnTo>
                    <a:pt x="57" y="834"/>
                  </a:lnTo>
                  <a:lnTo>
                    <a:pt x="45" y="838"/>
                  </a:lnTo>
                  <a:lnTo>
                    <a:pt x="32" y="839"/>
                  </a:lnTo>
                  <a:lnTo>
                    <a:pt x="32" y="839"/>
                  </a:lnTo>
                  <a:lnTo>
                    <a:pt x="20" y="840"/>
                  </a:lnTo>
                  <a:lnTo>
                    <a:pt x="7" y="839"/>
                  </a:lnTo>
                  <a:lnTo>
                    <a:pt x="7" y="839"/>
                  </a:lnTo>
                  <a:lnTo>
                    <a:pt x="3" y="839"/>
                  </a:lnTo>
                  <a:lnTo>
                    <a:pt x="1" y="841"/>
                  </a:lnTo>
                  <a:lnTo>
                    <a:pt x="0" y="842"/>
                  </a:lnTo>
                  <a:lnTo>
                    <a:pt x="0" y="845"/>
                  </a:lnTo>
                  <a:lnTo>
                    <a:pt x="0" y="848"/>
                  </a:lnTo>
                  <a:lnTo>
                    <a:pt x="1" y="850"/>
                  </a:lnTo>
                  <a:lnTo>
                    <a:pt x="3" y="852"/>
                  </a:lnTo>
                  <a:lnTo>
                    <a:pt x="7" y="853"/>
                  </a:lnTo>
                  <a:lnTo>
                    <a:pt x="7" y="853"/>
                  </a:lnTo>
                  <a:lnTo>
                    <a:pt x="21" y="854"/>
                  </a:lnTo>
                  <a:lnTo>
                    <a:pt x="36" y="853"/>
                  </a:lnTo>
                  <a:lnTo>
                    <a:pt x="49" y="850"/>
                  </a:lnTo>
                  <a:lnTo>
                    <a:pt x="63" y="846"/>
                  </a:lnTo>
                  <a:lnTo>
                    <a:pt x="74" y="841"/>
                  </a:lnTo>
                  <a:lnTo>
                    <a:pt x="87" y="834"/>
                  </a:lnTo>
                  <a:lnTo>
                    <a:pt x="99" y="827"/>
                  </a:lnTo>
                  <a:lnTo>
                    <a:pt x="109" y="819"/>
                  </a:lnTo>
                  <a:lnTo>
                    <a:pt x="120" y="810"/>
                  </a:lnTo>
                  <a:lnTo>
                    <a:pt x="129" y="799"/>
                  </a:lnTo>
                  <a:lnTo>
                    <a:pt x="138" y="789"/>
                  </a:lnTo>
                  <a:lnTo>
                    <a:pt x="148" y="777"/>
                  </a:lnTo>
                  <a:lnTo>
                    <a:pt x="164" y="753"/>
                  </a:lnTo>
                  <a:lnTo>
                    <a:pt x="178" y="730"/>
                  </a:lnTo>
                  <a:lnTo>
                    <a:pt x="178" y="730"/>
                  </a:lnTo>
                  <a:lnTo>
                    <a:pt x="191" y="704"/>
                  </a:lnTo>
                  <a:lnTo>
                    <a:pt x="204" y="678"/>
                  </a:lnTo>
                  <a:lnTo>
                    <a:pt x="214" y="651"/>
                  </a:lnTo>
                  <a:lnTo>
                    <a:pt x="225" y="624"/>
                  </a:lnTo>
                  <a:lnTo>
                    <a:pt x="225" y="624"/>
                  </a:lnTo>
                  <a:lnTo>
                    <a:pt x="236" y="591"/>
                  </a:lnTo>
                  <a:lnTo>
                    <a:pt x="247" y="557"/>
                  </a:lnTo>
                  <a:lnTo>
                    <a:pt x="247" y="557"/>
                  </a:lnTo>
                  <a:lnTo>
                    <a:pt x="257" y="513"/>
                  </a:lnTo>
                  <a:lnTo>
                    <a:pt x="266" y="467"/>
                  </a:lnTo>
                  <a:lnTo>
                    <a:pt x="266" y="467"/>
                  </a:lnTo>
                  <a:lnTo>
                    <a:pt x="274" y="423"/>
                  </a:lnTo>
                  <a:lnTo>
                    <a:pt x="282" y="378"/>
                  </a:lnTo>
                  <a:lnTo>
                    <a:pt x="291" y="335"/>
                  </a:lnTo>
                  <a:lnTo>
                    <a:pt x="297" y="313"/>
                  </a:lnTo>
                  <a:lnTo>
                    <a:pt x="303" y="292"/>
                  </a:lnTo>
                  <a:lnTo>
                    <a:pt x="303" y="292"/>
                  </a:lnTo>
                  <a:lnTo>
                    <a:pt x="310" y="271"/>
                  </a:lnTo>
                  <a:lnTo>
                    <a:pt x="316" y="251"/>
                  </a:lnTo>
                  <a:lnTo>
                    <a:pt x="316" y="251"/>
                  </a:lnTo>
                  <a:lnTo>
                    <a:pt x="324" y="232"/>
                  </a:lnTo>
                  <a:lnTo>
                    <a:pt x="333" y="214"/>
                  </a:lnTo>
                  <a:lnTo>
                    <a:pt x="333" y="214"/>
                  </a:lnTo>
                  <a:lnTo>
                    <a:pt x="352" y="176"/>
                  </a:lnTo>
                  <a:lnTo>
                    <a:pt x="361" y="158"/>
                  </a:lnTo>
                  <a:lnTo>
                    <a:pt x="371" y="138"/>
                  </a:lnTo>
                  <a:lnTo>
                    <a:pt x="371" y="138"/>
                  </a:lnTo>
                  <a:lnTo>
                    <a:pt x="376" y="120"/>
                  </a:lnTo>
                  <a:lnTo>
                    <a:pt x="381" y="101"/>
                  </a:lnTo>
                  <a:lnTo>
                    <a:pt x="383" y="83"/>
                  </a:lnTo>
                  <a:lnTo>
                    <a:pt x="382" y="64"/>
                  </a:lnTo>
                  <a:lnTo>
                    <a:pt x="382" y="64"/>
                  </a:lnTo>
                  <a:lnTo>
                    <a:pt x="381" y="49"/>
                  </a:lnTo>
                  <a:lnTo>
                    <a:pt x="378" y="35"/>
                  </a:lnTo>
                  <a:lnTo>
                    <a:pt x="374" y="29"/>
                  </a:lnTo>
                  <a:lnTo>
                    <a:pt x="372" y="22"/>
                  </a:lnTo>
                  <a:lnTo>
                    <a:pt x="367" y="16"/>
                  </a:lnTo>
                  <a:lnTo>
                    <a:pt x="362" y="11"/>
                  </a:lnTo>
                  <a:lnTo>
                    <a:pt x="362" y="11"/>
                  </a:lnTo>
                  <a:lnTo>
                    <a:pt x="357" y="6"/>
                  </a:lnTo>
                  <a:lnTo>
                    <a:pt x="350" y="2"/>
                  </a:lnTo>
                  <a:lnTo>
                    <a:pt x="344" y="0"/>
                  </a:lnTo>
                  <a:lnTo>
                    <a:pt x="337" y="0"/>
                  </a:lnTo>
                  <a:lnTo>
                    <a:pt x="330" y="1"/>
                  </a:lnTo>
                  <a:lnTo>
                    <a:pt x="323" y="3"/>
                  </a:lnTo>
                  <a:lnTo>
                    <a:pt x="317" y="7"/>
                  </a:lnTo>
                  <a:lnTo>
                    <a:pt x="310" y="10"/>
                  </a:lnTo>
                  <a:lnTo>
                    <a:pt x="298" y="21"/>
                  </a:lnTo>
                  <a:lnTo>
                    <a:pt x="287" y="33"/>
                  </a:lnTo>
                  <a:lnTo>
                    <a:pt x="277" y="44"/>
                  </a:lnTo>
                  <a:lnTo>
                    <a:pt x="270" y="55"/>
                  </a:lnTo>
                  <a:lnTo>
                    <a:pt x="270" y="55"/>
                  </a:lnTo>
                  <a:lnTo>
                    <a:pt x="262" y="70"/>
                  </a:lnTo>
                  <a:lnTo>
                    <a:pt x="255" y="85"/>
                  </a:lnTo>
                  <a:lnTo>
                    <a:pt x="249" y="101"/>
                  </a:lnTo>
                  <a:lnTo>
                    <a:pt x="243" y="118"/>
                  </a:lnTo>
                  <a:lnTo>
                    <a:pt x="235" y="151"/>
                  </a:lnTo>
                  <a:lnTo>
                    <a:pt x="228" y="184"/>
                  </a:lnTo>
                  <a:lnTo>
                    <a:pt x="228" y="184"/>
                  </a:lnTo>
                  <a:lnTo>
                    <a:pt x="222" y="217"/>
                  </a:lnTo>
                  <a:lnTo>
                    <a:pt x="218" y="251"/>
                  </a:lnTo>
                  <a:lnTo>
                    <a:pt x="215" y="285"/>
                  </a:lnTo>
                  <a:lnTo>
                    <a:pt x="213" y="319"/>
                  </a:lnTo>
                  <a:lnTo>
                    <a:pt x="213" y="319"/>
                  </a:lnTo>
                  <a:lnTo>
                    <a:pt x="211" y="347"/>
                  </a:lnTo>
                  <a:lnTo>
                    <a:pt x="211" y="347"/>
                  </a:lnTo>
                  <a:lnTo>
                    <a:pt x="212" y="349"/>
                  </a:lnTo>
                  <a:lnTo>
                    <a:pt x="213" y="352"/>
                  </a:lnTo>
                  <a:lnTo>
                    <a:pt x="215" y="353"/>
                  </a:lnTo>
                  <a:lnTo>
                    <a:pt x="218" y="354"/>
                  </a:lnTo>
                  <a:lnTo>
                    <a:pt x="220" y="353"/>
                  </a:lnTo>
                  <a:lnTo>
                    <a:pt x="222" y="352"/>
                  </a:lnTo>
                  <a:lnTo>
                    <a:pt x="224" y="349"/>
                  </a:lnTo>
                  <a:lnTo>
                    <a:pt x="225" y="347"/>
                  </a:lnTo>
                  <a:lnTo>
                    <a:pt x="225" y="3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3E7D6CE4-51E5-1076-6634-03D65AE38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" y="1015"/>
              <a:ext cx="32" cy="183"/>
            </a:xfrm>
            <a:custGeom>
              <a:avLst/>
              <a:gdLst>
                <a:gd name="T0" fmla="*/ 51 w 65"/>
                <a:gd name="T1" fmla="*/ 7 h 367"/>
                <a:gd name="T2" fmla="*/ 51 w 65"/>
                <a:gd name="T3" fmla="*/ 7 h 367"/>
                <a:gd name="T4" fmla="*/ 50 w 65"/>
                <a:gd name="T5" fmla="*/ 42 h 367"/>
                <a:gd name="T6" fmla="*/ 48 w 65"/>
                <a:gd name="T7" fmla="*/ 77 h 367"/>
                <a:gd name="T8" fmla="*/ 43 w 65"/>
                <a:gd name="T9" fmla="*/ 111 h 367"/>
                <a:gd name="T10" fmla="*/ 37 w 65"/>
                <a:gd name="T11" fmla="*/ 146 h 367"/>
                <a:gd name="T12" fmla="*/ 25 w 65"/>
                <a:gd name="T13" fmla="*/ 215 h 367"/>
                <a:gd name="T14" fmla="*/ 12 w 65"/>
                <a:gd name="T15" fmla="*/ 282 h 367"/>
                <a:gd name="T16" fmla="*/ 12 w 65"/>
                <a:gd name="T17" fmla="*/ 282 h 367"/>
                <a:gd name="T18" fmla="*/ 5 w 65"/>
                <a:gd name="T19" fmla="*/ 321 h 367"/>
                <a:gd name="T20" fmla="*/ 0 w 65"/>
                <a:gd name="T21" fmla="*/ 360 h 367"/>
                <a:gd name="T22" fmla="*/ 0 w 65"/>
                <a:gd name="T23" fmla="*/ 360 h 367"/>
                <a:gd name="T24" fmla="*/ 0 w 65"/>
                <a:gd name="T25" fmla="*/ 363 h 367"/>
                <a:gd name="T26" fmla="*/ 1 w 65"/>
                <a:gd name="T27" fmla="*/ 365 h 367"/>
                <a:gd name="T28" fmla="*/ 4 w 65"/>
                <a:gd name="T29" fmla="*/ 367 h 367"/>
                <a:gd name="T30" fmla="*/ 6 w 65"/>
                <a:gd name="T31" fmla="*/ 367 h 367"/>
                <a:gd name="T32" fmla="*/ 8 w 65"/>
                <a:gd name="T33" fmla="*/ 367 h 367"/>
                <a:gd name="T34" fmla="*/ 11 w 65"/>
                <a:gd name="T35" fmla="*/ 365 h 367"/>
                <a:gd name="T36" fmla="*/ 13 w 65"/>
                <a:gd name="T37" fmla="*/ 363 h 367"/>
                <a:gd name="T38" fmla="*/ 14 w 65"/>
                <a:gd name="T39" fmla="*/ 360 h 367"/>
                <a:gd name="T40" fmla="*/ 14 w 65"/>
                <a:gd name="T41" fmla="*/ 360 h 367"/>
                <a:gd name="T42" fmla="*/ 19 w 65"/>
                <a:gd name="T43" fmla="*/ 326 h 367"/>
                <a:gd name="T44" fmla="*/ 25 w 65"/>
                <a:gd name="T45" fmla="*/ 292 h 367"/>
                <a:gd name="T46" fmla="*/ 37 w 65"/>
                <a:gd name="T47" fmla="*/ 224 h 367"/>
                <a:gd name="T48" fmla="*/ 50 w 65"/>
                <a:gd name="T49" fmla="*/ 155 h 367"/>
                <a:gd name="T50" fmla="*/ 56 w 65"/>
                <a:gd name="T51" fmla="*/ 121 h 367"/>
                <a:gd name="T52" fmla="*/ 61 w 65"/>
                <a:gd name="T53" fmla="*/ 87 h 367"/>
                <a:gd name="T54" fmla="*/ 61 w 65"/>
                <a:gd name="T55" fmla="*/ 87 h 367"/>
                <a:gd name="T56" fmla="*/ 64 w 65"/>
                <a:gd name="T57" fmla="*/ 46 h 367"/>
                <a:gd name="T58" fmla="*/ 65 w 65"/>
                <a:gd name="T59" fmla="*/ 7 h 367"/>
                <a:gd name="T60" fmla="*/ 65 w 65"/>
                <a:gd name="T61" fmla="*/ 7 h 367"/>
                <a:gd name="T62" fmla="*/ 64 w 65"/>
                <a:gd name="T63" fmla="*/ 4 h 367"/>
                <a:gd name="T64" fmla="*/ 63 w 65"/>
                <a:gd name="T65" fmla="*/ 2 h 367"/>
                <a:gd name="T66" fmla="*/ 61 w 65"/>
                <a:gd name="T67" fmla="*/ 1 h 367"/>
                <a:gd name="T68" fmla="*/ 58 w 65"/>
                <a:gd name="T69" fmla="*/ 0 h 367"/>
                <a:gd name="T70" fmla="*/ 56 w 65"/>
                <a:gd name="T71" fmla="*/ 1 h 367"/>
                <a:gd name="T72" fmla="*/ 54 w 65"/>
                <a:gd name="T73" fmla="*/ 2 h 367"/>
                <a:gd name="T74" fmla="*/ 51 w 65"/>
                <a:gd name="T75" fmla="*/ 4 h 367"/>
                <a:gd name="T76" fmla="*/ 51 w 65"/>
                <a:gd name="T77" fmla="*/ 7 h 367"/>
                <a:gd name="T78" fmla="*/ 51 w 65"/>
                <a:gd name="T79" fmla="*/ 7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5" h="367">
                  <a:moveTo>
                    <a:pt x="51" y="7"/>
                  </a:moveTo>
                  <a:lnTo>
                    <a:pt x="51" y="7"/>
                  </a:lnTo>
                  <a:lnTo>
                    <a:pt x="50" y="42"/>
                  </a:lnTo>
                  <a:lnTo>
                    <a:pt x="48" y="77"/>
                  </a:lnTo>
                  <a:lnTo>
                    <a:pt x="43" y="111"/>
                  </a:lnTo>
                  <a:lnTo>
                    <a:pt x="37" y="146"/>
                  </a:lnTo>
                  <a:lnTo>
                    <a:pt x="25" y="215"/>
                  </a:lnTo>
                  <a:lnTo>
                    <a:pt x="12" y="282"/>
                  </a:lnTo>
                  <a:lnTo>
                    <a:pt x="12" y="282"/>
                  </a:lnTo>
                  <a:lnTo>
                    <a:pt x="5" y="321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0" y="363"/>
                  </a:lnTo>
                  <a:lnTo>
                    <a:pt x="1" y="365"/>
                  </a:lnTo>
                  <a:lnTo>
                    <a:pt x="4" y="367"/>
                  </a:lnTo>
                  <a:lnTo>
                    <a:pt x="6" y="367"/>
                  </a:lnTo>
                  <a:lnTo>
                    <a:pt x="8" y="367"/>
                  </a:lnTo>
                  <a:lnTo>
                    <a:pt x="11" y="365"/>
                  </a:lnTo>
                  <a:lnTo>
                    <a:pt x="13" y="363"/>
                  </a:lnTo>
                  <a:lnTo>
                    <a:pt x="14" y="360"/>
                  </a:lnTo>
                  <a:lnTo>
                    <a:pt x="14" y="360"/>
                  </a:lnTo>
                  <a:lnTo>
                    <a:pt x="19" y="326"/>
                  </a:lnTo>
                  <a:lnTo>
                    <a:pt x="25" y="292"/>
                  </a:lnTo>
                  <a:lnTo>
                    <a:pt x="37" y="224"/>
                  </a:lnTo>
                  <a:lnTo>
                    <a:pt x="50" y="155"/>
                  </a:lnTo>
                  <a:lnTo>
                    <a:pt x="56" y="121"/>
                  </a:lnTo>
                  <a:lnTo>
                    <a:pt x="61" y="87"/>
                  </a:lnTo>
                  <a:lnTo>
                    <a:pt x="61" y="87"/>
                  </a:lnTo>
                  <a:lnTo>
                    <a:pt x="64" y="46"/>
                  </a:lnTo>
                  <a:lnTo>
                    <a:pt x="65" y="7"/>
                  </a:lnTo>
                  <a:lnTo>
                    <a:pt x="65" y="7"/>
                  </a:lnTo>
                  <a:lnTo>
                    <a:pt x="64" y="4"/>
                  </a:lnTo>
                  <a:lnTo>
                    <a:pt x="63" y="2"/>
                  </a:lnTo>
                  <a:lnTo>
                    <a:pt x="61" y="1"/>
                  </a:lnTo>
                  <a:lnTo>
                    <a:pt x="58" y="0"/>
                  </a:lnTo>
                  <a:lnTo>
                    <a:pt x="56" y="1"/>
                  </a:lnTo>
                  <a:lnTo>
                    <a:pt x="54" y="2"/>
                  </a:lnTo>
                  <a:lnTo>
                    <a:pt x="51" y="4"/>
                  </a:lnTo>
                  <a:lnTo>
                    <a:pt x="51" y="7"/>
                  </a:lnTo>
                  <a:lnTo>
                    <a:pt x="5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172015AC-D1A6-4865-4AF5-3787A6FA9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" y="845"/>
              <a:ext cx="42" cy="68"/>
            </a:xfrm>
            <a:custGeom>
              <a:avLst/>
              <a:gdLst>
                <a:gd name="T0" fmla="*/ 0 w 84"/>
                <a:gd name="T1" fmla="*/ 8 h 135"/>
                <a:gd name="T2" fmla="*/ 0 w 84"/>
                <a:gd name="T3" fmla="*/ 8 h 135"/>
                <a:gd name="T4" fmla="*/ 5 w 84"/>
                <a:gd name="T5" fmla="*/ 27 h 135"/>
                <a:gd name="T6" fmla="*/ 11 w 84"/>
                <a:gd name="T7" fmla="*/ 44 h 135"/>
                <a:gd name="T8" fmla="*/ 18 w 84"/>
                <a:gd name="T9" fmla="*/ 61 h 135"/>
                <a:gd name="T10" fmla="*/ 26 w 84"/>
                <a:gd name="T11" fmla="*/ 77 h 135"/>
                <a:gd name="T12" fmla="*/ 35 w 84"/>
                <a:gd name="T13" fmla="*/ 93 h 135"/>
                <a:gd name="T14" fmla="*/ 47 w 84"/>
                <a:gd name="T15" fmla="*/ 107 h 135"/>
                <a:gd name="T16" fmla="*/ 59 w 84"/>
                <a:gd name="T17" fmla="*/ 121 h 135"/>
                <a:gd name="T18" fmla="*/ 73 w 84"/>
                <a:gd name="T19" fmla="*/ 134 h 135"/>
                <a:gd name="T20" fmla="*/ 73 w 84"/>
                <a:gd name="T21" fmla="*/ 134 h 135"/>
                <a:gd name="T22" fmla="*/ 75 w 84"/>
                <a:gd name="T23" fmla="*/ 135 h 135"/>
                <a:gd name="T24" fmla="*/ 77 w 84"/>
                <a:gd name="T25" fmla="*/ 135 h 135"/>
                <a:gd name="T26" fmla="*/ 81 w 84"/>
                <a:gd name="T27" fmla="*/ 135 h 135"/>
                <a:gd name="T28" fmla="*/ 82 w 84"/>
                <a:gd name="T29" fmla="*/ 134 h 135"/>
                <a:gd name="T30" fmla="*/ 84 w 84"/>
                <a:gd name="T31" fmla="*/ 132 h 135"/>
                <a:gd name="T32" fmla="*/ 84 w 84"/>
                <a:gd name="T33" fmla="*/ 130 h 135"/>
                <a:gd name="T34" fmla="*/ 84 w 84"/>
                <a:gd name="T35" fmla="*/ 126 h 135"/>
                <a:gd name="T36" fmla="*/ 82 w 84"/>
                <a:gd name="T37" fmla="*/ 124 h 135"/>
                <a:gd name="T38" fmla="*/ 82 w 84"/>
                <a:gd name="T39" fmla="*/ 124 h 135"/>
                <a:gd name="T40" fmla="*/ 69 w 84"/>
                <a:gd name="T41" fmla="*/ 112 h 135"/>
                <a:gd name="T42" fmla="*/ 58 w 84"/>
                <a:gd name="T43" fmla="*/ 99 h 135"/>
                <a:gd name="T44" fmla="*/ 47 w 84"/>
                <a:gd name="T45" fmla="*/ 85 h 135"/>
                <a:gd name="T46" fmla="*/ 38 w 84"/>
                <a:gd name="T47" fmla="*/ 70 h 135"/>
                <a:gd name="T48" fmla="*/ 31 w 84"/>
                <a:gd name="T49" fmla="*/ 55 h 135"/>
                <a:gd name="T50" fmla="*/ 24 w 84"/>
                <a:gd name="T51" fmla="*/ 38 h 135"/>
                <a:gd name="T52" fmla="*/ 18 w 84"/>
                <a:gd name="T53" fmla="*/ 22 h 135"/>
                <a:gd name="T54" fmla="*/ 13 w 84"/>
                <a:gd name="T55" fmla="*/ 5 h 135"/>
                <a:gd name="T56" fmla="*/ 13 w 84"/>
                <a:gd name="T57" fmla="*/ 5 h 135"/>
                <a:gd name="T58" fmla="*/ 12 w 84"/>
                <a:gd name="T59" fmla="*/ 2 h 135"/>
                <a:gd name="T60" fmla="*/ 11 w 84"/>
                <a:gd name="T61" fmla="*/ 1 h 135"/>
                <a:gd name="T62" fmla="*/ 9 w 84"/>
                <a:gd name="T63" fmla="*/ 0 h 135"/>
                <a:gd name="T64" fmla="*/ 5 w 84"/>
                <a:gd name="T65" fmla="*/ 0 h 135"/>
                <a:gd name="T66" fmla="*/ 3 w 84"/>
                <a:gd name="T67" fmla="*/ 1 h 135"/>
                <a:gd name="T68" fmla="*/ 2 w 84"/>
                <a:gd name="T69" fmla="*/ 3 h 135"/>
                <a:gd name="T70" fmla="*/ 0 w 84"/>
                <a:gd name="T71" fmla="*/ 6 h 135"/>
                <a:gd name="T72" fmla="*/ 0 w 84"/>
                <a:gd name="T73" fmla="*/ 8 h 135"/>
                <a:gd name="T74" fmla="*/ 0 w 84"/>
                <a:gd name="T75" fmla="*/ 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5">
                  <a:moveTo>
                    <a:pt x="0" y="8"/>
                  </a:moveTo>
                  <a:lnTo>
                    <a:pt x="0" y="8"/>
                  </a:lnTo>
                  <a:lnTo>
                    <a:pt x="5" y="27"/>
                  </a:lnTo>
                  <a:lnTo>
                    <a:pt x="11" y="44"/>
                  </a:lnTo>
                  <a:lnTo>
                    <a:pt x="18" y="61"/>
                  </a:lnTo>
                  <a:lnTo>
                    <a:pt x="26" y="77"/>
                  </a:lnTo>
                  <a:lnTo>
                    <a:pt x="35" y="93"/>
                  </a:lnTo>
                  <a:lnTo>
                    <a:pt x="47" y="107"/>
                  </a:lnTo>
                  <a:lnTo>
                    <a:pt x="59" y="121"/>
                  </a:lnTo>
                  <a:lnTo>
                    <a:pt x="73" y="134"/>
                  </a:lnTo>
                  <a:lnTo>
                    <a:pt x="73" y="134"/>
                  </a:lnTo>
                  <a:lnTo>
                    <a:pt x="75" y="135"/>
                  </a:lnTo>
                  <a:lnTo>
                    <a:pt x="77" y="135"/>
                  </a:lnTo>
                  <a:lnTo>
                    <a:pt x="81" y="135"/>
                  </a:lnTo>
                  <a:lnTo>
                    <a:pt x="82" y="134"/>
                  </a:lnTo>
                  <a:lnTo>
                    <a:pt x="84" y="132"/>
                  </a:lnTo>
                  <a:lnTo>
                    <a:pt x="84" y="130"/>
                  </a:lnTo>
                  <a:lnTo>
                    <a:pt x="84" y="126"/>
                  </a:lnTo>
                  <a:lnTo>
                    <a:pt x="82" y="124"/>
                  </a:lnTo>
                  <a:lnTo>
                    <a:pt x="82" y="124"/>
                  </a:lnTo>
                  <a:lnTo>
                    <a:pt x="69" y="112"/>
                  </a:lnTo>
                  <a:lnTo>
                    <a:pt x="58" y="99"/>
                  </a:lnTo>
                  <a:lnTo>
                    <a:pt x="47" y="85"/>
                  </a:lnTo>
                  <a:lnTo>
                    <a:pt x="38" y="70"/>
                  </a:lnTo>
                  <a:lnTo>
                    <a:pt x="31" y="55"/>
                  </a:lnTo>
                  <a:lnTo>
                    <a:pt x="24" y="38"/>
                  </a:lnTo>
                  <a:lnTo>
                    <a:pt x="18" y="22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219BDF5D-99FF-D54C-7CB7-0516F16F2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1" y="949"/>
              <a:ext cx="42" cy="141"/>
            </a:xfrm>
            <a:custGeom>
              <a:avLst/>
              <a:gdLst>
                <a:gd name="T0" fmla="*/ 66 w 85"/>
                <a:gd name="T1" fmla="*/ 9 h 282"/>
                <a:gd name="T2" fmla="*/ 66 w 85"/>
                <a:gd name="T3" fmla="*/ 9 h 282"/>
                <a:gd name="T4" fmla="*/ 68 w 85"/>
                <a:gd name="T5" fmla="*/ 22 h 282"/>
                <a:gd name="T6" fmla="*/ 71 w 85"/>
                <a:gd name="T7" fmla="*/ 35 h 282"/>
                <a:gd name="T8" fmla="*/ 71 w 85"/>
                <a:gd name="T9" fmla="*/ 48 h 282"/>
                <a:gd name="T10" fmla="*/ 70 w 85"/>
                <a:gd name="T11" fmla="*/ 60 h 282"/>
                <a:gd name="T12" fmla="*/ 68 w 85"/>
                <a:gd name="T13" fmla="*/ 73 h 282"/>
                <a:gd name="T14" fmla="*/ 66 w 85"/>
                <a:gd name="T15" fmla="*/ 86 h 282"/>
                <a:gd name="T16" fmla="*/ 60 w 85"/>
                <a:gd name="T17" fmla="*/ 111 h 282"/>
                <a:gd name="T18" fmla="*/ 60 w 85"/>
                <a:gd name="T19" fmla="*/ 111 h 282"/>
                <a:gd name="T20" fmla="*/ 51 w 85"/>
                <a:gd name="T21" fmla="*/ 138 h 282"/>
                <a:gd name="T22" fmla="*/ 42 w 85"/>
                <a:gd name="T23" fmla="*/ 164 h 282"/>
                <a:gd name="T24" fmla="*/ 21 w 85"/>
                <a:gd name="T25" fmla="*/ 218 h 282"/>
                <a:gd name="T26" fmla="*/ 21 w 85"/>
                <a:gd name="T27" fmla="*/ 218 h 282"/>
                <a:gd name="T28" fmla="*/ 9 w 85"/>
                <a:gd name="T29" fmla="*/ 245 h 282"/>
                <a:gd name="T30" fmla="*/ 0 w 85"/>
                <a:gd name="T31" fmla="*/ 273 h 282"/>
                <a:gd name="T32" fmla="*/ 0 w 85"/>
                <a:gd name="T33" fmla="*/ 273 h 282"/>
                <a:gd name="T34" fmla="*/ 0 w 85"/>
                <a:gd name="T35" fmla="*/ 277 h 282"/>
                <a:gd name="T36" fmla="*/ 1 w 85"/>
                <a:gd name="T37" fmla="*/ 279 h 282"/>
                <a:gd name="T38" fmla="*/ 3 w 85"/>
                <a:gd name="T39" fmla="*/ 281 h 282"/>
                <a:gd name="T40" fmla="*/ 5 w 85"/>
                <a:gd name="T41" fmla="*/ 282 h 282"/>
                <a:gd name="T42" fmla="*/ 8 w 85"/>
                <a:gd name="T43" fmla="*/ 282 h 282"/>
                <a:gd name="T44" fmla="*/ 10 w 85"/>
                <a:gd name="T45" fmla="*/ 281 h 282"/>
                <a:gd name="T46" fmla="*/ 12 w 85"/>
                <a:gd name="T47" fmla="*/ 280 h 282"/>
                <a:gd name="T48" fmla="*/ 14 w 85"/>
                <a:gd name="T49" fmla="*/ 278 h 282"/>
                <a:gd name="T50" fmla="*/ 14 w 85"/>
                <a:gd name="T51" fmla="*/ 278 h 282"/>
                <a:gd name="T52" fmla="*/ 23 w 85"/>
                <a:gd name="T53" fmla="*/ 251 h 282"/>
                <a:gd name="T54" fmla="*/ 32 w 85"/>
                <a:gd name="T55" fmla="*/ 224 h 282"/>
                <a:gd name="T56" fmla="*/ 53 w 85"/>
                <a:gd name="T57" fmla="*/ 171 h 282"/>
                <a:gd name="T58" fmla="*/ 64 w 85"/>
                <a:gd name="T59" fmla="*/ 145 h 282"/>
                <a:gd name="T60" fmla="*/ 72 w 85"/>
                <a:gd name="T61" fmla="*/ 118 h 282"/>
                <a:gd name="T62" fmla="*/ 79 w 85"/>
                <a:gd name="T63" fmla="*/ 91 h 282"/>
                <a:gd name="T64" fmla="*/ 82 w 85"/>
                <a:gd name="T65" fmla="*/ 77 h 282"/>
                <a:gd name="T66" fmla="*/ 84 w 85"/>
                <a:gd name="T67" fmla="*/ 63 h 282"/>
                <a:gd name="T68" fmla="*/ 84 w 85"/>
                <a:gd name="T69" fmla="*/ 63 h 282"/>
                <a:gd name="T70" fmla="*/ 85 w 85"/>
                <a:gd name="T71" fmla="*/ 49 h 282"/>
                <a:gd name="T72" fmla="*/ 85 w 85"/>
                <a:gd name="T73" fmla="*/ 34 h 282"/>
                <a:gd name="T74" fmla="*/ 82 w 85"/>
                <a:gd name="T75" fmla="*/ 20 h 282"/>
                <a:gd name="T76" fmla="*/ 79 w 85"/>
                <a:gd name="T77" fmla="*/ 6 h 282"/>
                <a:gd name="T78" fmla="*/ 79 w 85"/>
                <a:gd name="T79" fmla="*/ 6 h 282"/>
                <a:gd name="T80" fmla="*/ 78 w 85"/>
                <a:gd name="T81" fmla="*/ 2 h 282"/>
                <a:gd name="T82" fmla="*/ 75 w 85"/>
                <a:gd name="T83" fmla="*/ 1 h 282"/>
                <a:gd name="T84" fmla="*/ 73 w 85"/>
                <a:gd name="T85" fmla="*/ 0 h 282"/>
                <a:gd name="T86" fmla="*/ 71 w 85"/>
                <a:gd name="T87" fmla="*/ 1 h 282"/>
                <a:gd name="T88" fmla="*/ 68 w 85"/>
                <a:gd name="T89" fmla="*/ 2 h 282"/>
                <a:gd name="T90" fmla="*/ 66 w 85"/>
                <a:gd name="T91" fmla="*/ 3 h 282"/>
                <a:gd name="T92" fmla="*/ 66 w 85"/>
                <a:gd name="T93" fmla="*/ 6 h 282"/>
                <a:gd name="T94" fmla="*/ 66 w 85"/>
                <a:gd name="T95" fmla="*/ 9 h 282"/>
                <a:gd name="T96" fmla="*/ 66 w 85"/>
                <a:gd name="T97" fmla="*/ 9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5" h="282">
                  <a:moveTo>
                    <a:pt x="66" y="9"/>
                  </a:moveTo>
                  <a:lnTo>
                    <a:pt x="66" y="9"/>
                  </a:lnTo>
                  <a:lnTo>
                    <a:pt x="68" y="22"/>
                  </a:lnTo>
                  <a:lnTo>
                    <a:pt x="71" y="35"/>
                  </a:lnTo>
                  <a:lnTo>
                    <a:pt x="71" y="48"/>
                  </a:lnTo>
                  <a:lnTo>
                    <a:pt x="70" y="60"/>
                  </a:lnTo>
                  <a:lnTo>
                    <a:pt x="68" y="73"/>
                  </a:lnTo>
                  <a:lnTo>
                    <a:pt x="66" y="86"/>
                  </a:lnTo>
                  <a:lnTo>
                    <a:pt x="60" y="111"/>
                  </a:lnTo>
                  <a:lnTo>
                    <a:pt x="60" y="111"/>
                  </a:lnTo>
                  <a:lnTo>
                    <a:pt x="51" y="138"/>
                  </a:lnTo>
                  <a:lnTo>
                    <a:pt x="42" y="164"/>
                  </a:lnTo>
                  <a:lnTo>
                    <a:pt x="21" y="218"/>
                  </a:lnTo>
                  <a:lnTo>
                    <a:pt x="21" y="218"/>
                  </a:lnTo>
                  <a:lnTo>
                    <a:pt x="9" y="245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0" y="277"/>
                  </a:lnTo>
                  <a:lnTo>
                    <a:pt x="1" y="279"/>
                  </a:lnTo>
                  <a:lnTo>
                    <a:pt x="3" y="281"/>
                  </a:lnTo>
                  <a:lnTo>
                    <a:pt x="5" y="282"/>
                  </a:lnTo>
                  <a:lnTo>
                    <a:pt x="8" y="282"/>
                  </a:lnTo>
                  <a:lnTo>
                    <a:pt x="10" y="281"/>
                  </a:lnTo>
                  <a:lnTo>
                    <a:pt x="12" y="280"/>
                  </a:lnTo>
                  <a:lnTo>
                    <a:pt x="14" y="278"/>
                  </a:lnTo>
                  <a:lnTo>
                    <a:pt x="14" y="278"/>
                  </a:lnTo>
                  <a:lnTo>
                    <a:pt x="23" y="251"/>
                  </a:lnTo>
                  <a:lnTo>
                    <a:pt x="32" y="224"/>
                  </a:lnTo>
                  <a:lnTo>
                    <a:pt x="53" y="171"/>
                  </a:lnTo>
                  <a:lnTo>
                    <a:pt x="64" y="145"/>
                  </a:lnTo>
                  <a:lnTo>
                    <a:pt x="72" y="118"/>
                  </a:lnTo>
                  <a:lnTo>
                    <a:pt x="79" y="91"/>
                  </a:lnTo>
                  <a:lnTo>
                    <a:pt x="82" y="77"/>
                  </a:lnTo>
                  <a:lnTo>
                    <a:pt x="84" y="63"/>
                  </a:lnTo>
                  <a:lnTo>
                    <a:pt x="84" y="63"/>
                  </a:lnTo>
                  <a:lnTo>
                    <a:pt x="85" y="49"/>
                  </a:lnTo>
                  <a:lnTo>
                    <a:pt x="85" y="34"/>
                  </a:lnTo>
                  <a:lnTo>
                    <a:pt x="82" y="20"/>
                  </a:lnTo>
                  <a:lnTo>
                    <a:pt x="79" y="6"/>
                  </a:lnTo>
                  <a:lnTo>
                    <a:pt x="79" y="6"/>
                  </a:lnTo>
                  <a:lnTo>
                    <a:pt x="78" y="2"/>
                  </a:lnTo>
                  <a:lnTo>
                    <a:pt x="75" y="1"/>
                  </a:lnTo>
                  <a:lnTo>
                    <a:pt x="73" y="0"/>
                  </a:lnTo>
                  <a:lnTo>
                    <a:pt x="71" y="1"/>
                  </a:lnTo>
                  <a:lnTo>
                    <a:pt x="68" y="2"/>
                  </a:lnTo>
                  <a:lnTo>
                    <a:pt x="66" y="3"/>
                  </a:lnTo>
                  <a:lnTo>
                    <a:pt x="66" y="6"/>
                  </a:lnTo>
                  <a:lnTo>
                    <a:pt x="66" y="9"/>
                  </a:lnTo>
                  <a:lnTo>
                    <a:pt x="66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21FD5EE-8AC5-D190-26B6-93B3C8830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5" y="557"/>
              <a:ext cx="102" cy="263"/>
            </a:xfrm>
            <a:custGeom>
              <a:avLst/>
              <a:gdLst>
                <a:gd name="T0" fmla="*/ 99 w 203"/>
                <a:gd name="T1" fmla="*/ 1 h 524"/>
                <a:gd name="T2" fmla="*/ 75 w 203"/>
                <a:gd name="T3" fmla="*/ 1 h 524"/>
                <a:gd name="T4" fmla="*/ 54 w 203"/>
                <a:gd name="T5" fmla="*/ 8 h 524"/>
                <a:gd name="T6" fmla="*/ 45 w 203"/>
                <a:gd name="T7" fmla="*/ 15 h 524"/>
                <a:gd name="T8" fmla="*/ 30 w 203"/>
                <a:gd name="T9" fmla="*/ 32 h 524"/>
                <a:gd name="T10" fmla="*/ 24 w 203"/>
                <a:gd name="T11" fmla="*/ 43 h 524"/>
                <a:gd name="T12" fmla="*/ 11 w 203"/>
                <a:gd name="T13" fmla="*/ 72 h 524"/>
                <a:gd name="T14" fmla="*/ 4 w 203"/>
                <a:gd name="T15" fmla="*/ 104 h 524"/>
                <a:gd name="T16" fmla="*/ 1 w 203"/>
                <a:gd name="T17" fmla="*/ 136 h 524"/>
                <a:gd name="T18" fmla="*/ 0 w 203"/>
                <a:gd name="T19" fmla="*/ 168 h 524"/>
                <a:gd name="T20" fmla="*/ 1 w 203"/>
                <a:gd name="T21" fmla="*/ 208 h 524"/>
                <a:gd name="T22" fmla="*/ 10 w 203"/>
                <a:gd name="T23" fmla="*/ 286 h 524"/>
                <a:gd name="T24" fmla="*/ 19 w 203"/>
                <a:gd name="T25" fmla="*/ 325 h 524"/>
                <a:gd name="T26" fmla="*/ 36 w 203"/>
                <a:gd name="T27" fmla="*/ 378 h 524"/>
                <a:gd name="T28" fmla="*/ 51 w 203"/>
                <a:gd name="T29" fmla="*/ 412 h 524"/>
                <a:gd name="T30" fmla="*/ 68 w 203"/>
                <a:gd name="T31" fmla="*/ 445 h 524"/>
                <a:gd name="T32" fmla="*/ 79 w 203"/>
                <a:gd name="T33" fmla="*/ 460 h 524"/>
                <a:gd name="T34" fmla="*/ 100 w 203"/>
                <a:gd name="T35" fmla="*/ 484 h 524"/>
                <a:gd name="T36" fmla="*/ 123 w 203"/>
                <a:gd name="T37" fmla="*/ 503 h 524"/>
                <a:gd name="T38" fmla="*/ 150 w 203"/>
                <a:gd name="T39" fmla="*/ 517 h 524"/>
                <a:gd name="T40" fmla="*/ 182 w 203"/>
                <a:gd name="T41" fmla="*/ 524 h 524"/>
                <a:gd name="T42" fmla="*/ 196 w 203"/>
                <a:gd name="T43" fmla="*/ 523 h 524"/>
                <a:gd name="T44" fmla="*/ 198 w 203"/>
                <a:gd name="T45" fmla="*/ 523 h 524"/>
                <a:gd name="T46" fmla="*/ 201 w 203"/>
                <a:gd name="T47" fmla="*/ 519 h 524"/>
                <a:gd name="T48" fmla="*/ 201 w 203"/>
                <a:gd name="T49" fmla="*/ 514 h 524"/>
                <a:gd name="T50" fmla="*/ 198 w 203"/>
                <a:gd name="T51" fmla="*/ 510 h 524"/>
                <a:gd name="T52" fmla="*/ 196 w 203"/>
                <a:gd name="T53" fmla="*/ 509 h 524"/>
                <a:gd name="T54" fmla="*/ 168 w 203"/>
                <a:gd name="T55" fmla="*/ 508 h 524"/>
                <a:gd name="T56" fmla="*/ 142 w 203"/>
                <a:gd name="T57" fmla="*/ 499 h 524"/>
                <a:gd name="T58" fmla="*/ 120 w 203"/>
                <a:gd name="T59" fmla="*/ 484 h 524"/>
                <a:gd name="T60" fmla="*/ 99 w 203"/>
                <a:gd name="T61" fmla="*/ 464 h 524"/>
                <a:gd name="T62" fmla="*/ 88 w 203"/>
                <a:gd name="T63" fmla="*/ 450 h 524"/>
                <a:gd name="T64" fmla="*/ 70 w 203"/>
                <a:gd name="T65" fmla="*/ 420 h 524"/>
                <a:gd name="T66" fmla="*/ 54 w 203"/>
                <a:gd name="T67" fmla="*/ 389 h 524"/>
                <a:gd name="T68" fmla="*/ 38 w 203"/>
                <a:gd name="T69" fmla="*/ 340 h 524"/>
                <a:gd name="T70" fmla="*/ 28 w 203"/>
                <a:gd name="T71" fmla="*/ 302 h 524"/>
                <a:gd name="T72" fmla="*/ 16 w 203"/>
                <a:gd name="T73" fmla="*/ 228 h 524"/>
                <a:gd name="T74" fmla="*/ 14 w 203"/>
                <a:gd name="T75" fmla="*/ 189 h 524"/>
                <a:gd name="T76" fmla="*/ 16 w 203"/>
                <a:gd name="T77" fmla="*/ 126 h 524"/>
                <a:gd name="T78" fmla="*/ 21 w 203"/>
                <a:gd name="T79" fmla="*/ 94 h 524"/>
                <a:gd name="T80" fmla="*/ 30 w 203"/>
                <a:gd name="T81" fmla="*/ 63 h 524"/>
                <a:gd name="T82" fmla="*/ 35 w 203"/>
                <a:gd name="T83" fmla="*/ 54 h 524"/>
                <a:gd name="T84" fmla="*/ 46 w 203"/>
                <a:gd name="T85" fmla="*/ 34 h 524"/>
                <a:gd name="T86" fmla="*/ 53 w 203"/>
                <a:gd name="T87" fmla="*/ 27 h 524"/>
                <a:gd name="T88" fmla="*/ 68 w 203"/>
                <a:gd name="T89" fmla="*/ 17 h 524"/>
                <a:gd name="T90" fmla="*/ 86 w 203"/>
                <a:gd name="T91" fmla="*/ 14 h 524"/>
                <a:gd name="T92" fmla="*/ 91 w 203"/>
                <a:gd name="T93" fmla="*/ 14 h 524"/>
                <a:gd name="T94" fmla="*/ 92 w 203"/>
                <a:gd name="T95" fmla="*/ 14 h 524"/>
                <a:gd name="T96" fmla="*/ 95 w 203"/>
                <a:gd name="T97" fmla="*/ 15 h 524"/>
                <a:gd name="T98" fmla="*/ 98 w 203"/>
                <a:gd name="T99" fmla="*/ 15 h 524"/>
                <a:gd name="T100" fmla="*/ 102 w 203"/>
                <a:gd name="T101" fmla="*/ 11 h 524"/>
                <a:gd name="T102" fmla="*/ 103 w 203"/>
                <a:gd name="T103" fmla="*/ 7 h 524"/>
                <a:gd name="T104" fmla="*/ 101 w 203"/>
                <a:gd name="T105" fmla="*/ 2 h 524"/>
                <a:gd name="T106" fmla="*/ 99 w 203"/>
                <a:gd name="T107" fmla="*/ 1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3" h="524">
                  <a:moveTo>
                    <a:pt x="99" y="1"/>
                  </a:moveTo>
                  <a:lnTo>
                    <a:pt x="99" y="1"/>
                  </a:lnTo>
                  <a:lnTo>
                    <a:pt x="87" y="0"/>
                  </a:lnTo>
                  <a:lnTo>
                    <a:pt x="75" y="1"/>
                  </a:lnTo>
                  <a:lnTo>
                    <a:pt x="65" y="3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45" y="15"/>
                  </a:lnTo>
                  <a:lnTo>
                    <a:pt x="37" y="23"/>
                  </a:lnTo>
                  <a:lnTo>
                    <a:pt x="30" y="32"/>
                  </a:lnTo>
                  <a:lnTo>
                    <a:pt x="24" y="43"/>
                  </a:lnTo>
                  <a:lnTo>
                    <a:pt x="24" y="43"/>
                  </a:lnTo>
                  <a:lnTo>
                    <a:pt x="17" y="57"/>
                  </a:lnTo>
                  <a:lnTo>
                    <a:pt x="11" y="72"/>
                  </a:lnTo>
                  <a:lnTo>
                    <a:pt x="8" y="87"/>
                  </a:lnTo>
                  <a:lnTo>
                    <a:pt x="4" y="104"/>
                  </a:lnTo>
                  <a:lnTo>
                    <a:pt x="2" y="120"/>
                  </a:lnTo>
                  <a:lnTo>
                    <a:pt x="1" y="136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0" y="188"/>
                  </a:lnTo>
                  <a:lnTo>
                    <a:pt x="1" y="208"/>
                  </a:lnTo>
                  <a:lnTo>
                    <a:pt x="4" y="247"/>
                  </a:lnTo>
                  <a:lnTo>
                    <a:pt x="10" y="286"/>
                  </a:lnTo>
                  <a:lnTo>
                    <a:pt x="19" y="325"/>
                  </a:lnTo>
                  <a:lnTo>
                    <a:pt x="19" y="325"/>
                  </a:lnTo>
                  <a:lnTo>
                    <a:pt x="30" y="361"/>
                  </a:lnTo>
                  <a:lnTo>
                    <a:pt x="36" y="378"/>
                  </a:lnTo>
                  <a:lnTo>
                    <a:pt x="43" y="396"/>
                  </a:lnTo>
                  <a:lnTo>
                    <a:pt x="51" y="412"/>
                  </a:lnTo>
                  <a:lnTo>
                    <a:pt x="59" y="430"/>
                  </a:lnTo>
                  <a:lnTo>
                    <a:pt x="68" y="445"/>
                  </a:lnTo>
                  <a:lnTo>
                    <a:pt x="79" y="460"/>
                  </a:lnTo>
                  <a:lnTo>
                    <a:pt x="79" y="460"/>
                  </a:lnTo>
                  <a:lnTo>
                    <a:pt x="89" y="473"/>
                  </a:lnTo>
                  <a:lnTo>
                    <a:pt x="100" y="484"/>
                  </a:lnTo>
                  <a:lnTo>
                    <a:pt x="112" y="494"/>
                  </a:lnTo>
                  <a:lnTo>
                    <a:pt x="123" y="503"/>
                  </a:lnTo>
                  <a:lnTo>
                    <a:pt x="136" y="512"/>
                  </a:lnTo>
                  <a:lnTo>
                    <a:pt x="150" y="517"/>
                  </a:lnTo>
                  <a:lnTo>
                    <a:pt x="165" y="522"/>
                  </a:lnTo>
                  <a:lnTo>
                    <a:pt x="182" y="524"/>
                  </a:lnTo>
                  <a:lnTo>
                    <a:pt x="182" y="524"/>
                  </a:lnTo>
                  <a:lnTo>
                    <a:pt x="196" y="523"/>
                  </a:lnTo>
                  <a:lnTo>
                    <a:pt x="196" y="523"/>
                  </a:lnTo>
                  <a:lnTo>
                    <a:pt x="198" y="523"/>
                  </a:lnTo>
                  <a:lnTo>
                    <a:pt x="200" y="521"/>
                  </a:lnTo>
                  <a:lnTo>
                    <a:pt x="201" y="519"/>
                  </a:lnTo>
                  <a:lnTo>
                    <a:pt x="203" y="516"/>
                  </a:lnTo>
                  <a:lnTo>
                    <a:pt x="201" y="514"/>
                  </a:lnTo>
                  <a:lnTo>
                    <a:pt x="200" y="512"/>
                  </a:lnTo>
                  <a:lnTo>
                    <a:pt x="198" y="510"/>
                  </a:lnTo>
                  <a:lnTo>
                    <a:pt x="196" y="509"/>
                  </a:lnTo>
                  <a:lnTo>
                    <a:pt x="196" y="509"/>
                  </a:lnTo>
                  <a:lnTo>
                    <a:pt x="182" y="509"/>
                  </a:lnTo>
                  <a:lnTo>
                    <a:pt x="168" y="508"/>
                  </a:lnTo>
                  <a:lnTo>
                    <a:pt x="155" y="503"/>
                  </a:lnTo>
                  <a:lnTo>
                    <a:pt x="142" y="499"/>
                  </a:lnTo>
                  <a:lnTo>
                    <a:pt x="130" y="492"/>
                  </a:lnTo>
                  <a:lnTo>
                    <a:pt x="120" y="484"/>
                  </a:lnTo>
                  <a:lnTo>
                    <a:pt x="109" y="474"/>
                  </a:lnTo>
                  <a:lnTo>
                    <a:pt x="99" y="464"/>
                  </a:lnTo>
                  <a:lnTo>
                    <a:pt x="99" y="464"/>
                  </a:lnTo>
                  <a:lnTo>
                    <a:pt x="88" y="450"/>
                  </a:lnTo>
                  <a:lnTo>
                    <a:pt x="79" y="436"/>
                  </a:lnTo>
                  <a:lnTo>
                    <a:pt x="70" y="420"/>
                  </a:lnTo>
                  <a:lnTo>
                    <a:pt x="63" y="405"/>
                  </a:lnTo>
                  <a:lnTo>
                    <a:pt x="54" y="389"/>
                  </a:lnTo>
                  <a:lnTo>
                    <a:pt x="49" y="373"/>
                  </a:lnTo>
                  <a:lnTo>
                    <a:pt x="38" y="340"/>
                  </a:lnTo>
                  <a:lnTo>
                    <a:pt x="38" y="340"/>
                  </a:lnTo>
                  <a:lnTo>
                    <a:pt x="28" y="302"/>
                  </a:lnTo>
                  <a:lnTo>
                    <a:pt x="21" y="265"/>
                  </a:lnTo>
                  <a:lnTo>
                    <a:pt x="16" y="228"/>
                  </a:lnTo>
                  <a:lnTo>
                    <a:pt x="14" y="189"/>
                  </a:lnTo>
                  <a:lnTo>
                    <a:pt x="14" y="189"/>
                  </a:lnTo>
                  <a:lnTo>
                    <a:pt x="14" y="158"/>
                  </a:lnTo>
                  <a:lnTo>
                    <a:pt x="16" y="126"/>
                  </a:lnTo>
                  <a:lnTo>
                    <a:pt x="18" y="110"/>
                  </a:lnTo>
                  <a:lnTo>
                    <a:pt x="21" y="94"/>
                  </a:lnTo>
                  <a:lnTo>
                    <a:pt x="25" y="78"/>
                  </a:lnTo>
                  <a:lnTo>
                    <a:pt x="30" y="63"/>
                  </a:lnTo>
                  <a:lnTo>
                    <a:pt x="30" y="63"/>
                  </a:lnTo>
                  <a:lnTo>
                    <a:pt x="35" y="54"/>
                  </a:lnTo>
                  <a:lnTo>
                    <a:pt x="39" y="43"/>
                  </a:lnTo>
                  <a:lnTo>
                    <a:pt x="46" y="34"/>
                  </a:lnTo>
                  <a:lnTo>
                    <a:pt x="53" y="27"/>
                  </a:lnTo>
                  <a:lnTo>
                    <a:pt x="53" y="27"/>
                  </a:lnTo>
                  <a:lnTo>
                    <a:pt x="60" y="21"/>
                  </a:lnTo>
                  <a:lnTo>
                    <a:pt x="68" y="17"/>
                  </a:lnTo>
                  <a:lnTo>
                    <a:pt x="77" y="15"/>
                  </a:lnTo>
                  <a:lnTo>
                    <a:pt x="86" y="14"/>
                  </a:lnTo>
                  <a:lnTo>
                    <a:pt x="86" y="14"/>
                  </a:lnTo>
                  <a:lnTo>
                    <a:pt x="91" y="14"/>
                  </a:lnTo>
                  <a:lnTo>
                    <a:pt x="91" y="14"/>
                  </a:lnTo>
                  <a:lnTo>
                    <a:pt x="92" y="14"/>
                  </a:lnTo>
                  <a:lnTo>
                    <a:pt x="92" y="14"/>
                  </a:lnTo>
                  <a:lnTo>
                    <a:pt x="95" y="15"/>
                  </a:lnTo>
                  <a:lnTo>
                    <a:pt x="95" y="15"/>
                  </a:lnTo>
                  <a:lnTo>
                    <a:pt x="98" y="15"/>
                  </a:lnTo>
                  <a:lnTo>
                    <a:pt x="100" y="14"/>
                  </a:lnTo>
                  <a:lnTo>
                    <a:pt x="102" y="11"/>
                  </a:lnTo>
                  <a:lnTo>
                    <a:pt x="103" y="9"/>
                  </a:lnTo>
                  <a:lnTo>
                    <a:pt x="103" y="7"/>
                  </a:lnTo>
                  <a:lnTo>
                    <a:pt x="103" y="4"/>
                  </a:lnTo>
                  <a:lnTo>
                    <a:pt x="101" y="2"/>
                  </a:lnTo>
                  <a:lnTo>
                    <a:pt x="99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0DDAF600-ADCE-52A3-71E7-0F98CC7B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487"/>
              <a:ext cx="35" cy="181"/>
            </a:xfrm>
            <a:custGeom>
              <a:avLst/>
              <a:gdLst>
                <a:gd name="T0" fmla="*/ 56 w 70"/>
                <a:gd name="T1" fmla="*/ 7 h 362"/>
                <a:gd name="T2" fmla="*/ 56 w 70"/>
                <a:gd name="T3" fmla="*/ 7 h 362"/>
                <a:gd name="T4" fmla="*/ 56 w 70"/>
                <a:gd name="T5" fmla="*/ 42 h 362"/>
                <a:gd name="T6" fmla="*/ 55 w 70"/>
                <a:gd name="T7" fmla="*/ 75 h 362"/>
                <a:gd name="T8" fmla="*/ 54 w 70"/>
                <a:gd name="T9" fmla="*/ 109 h 362"/>
                <a:gd name="T10" fmla="*/ 50 w 70"/>
                <a:gd name="T11" fmla="*/ 144 h 362"/>
                <a:gd name="T12" fmla="*/ 47 w 70"/>
                <a:gd name="T13" fmla="*/ 178 h 362"/>
                <a:gd name="T14" fmla="*/ 41 w 70"/>
                <a:gd name="T15" fmla="*/ 212 h 362"/>
                <a:gd name="T16" fmla="*/ 35 w 70"/>
                <a:gd name="T17" fmla="*/ 246 h 362"/>
                <a:gd name="T18" fmla="*/ 26 w 70"/>
                <a:gd name="T19" fmla="*/ 279 h 362"/>
                <a:gd name="T20" fmla="*/ 26 w 70"/>
                <a:gd name="T21" fmla="*/ 279 h 362"/>
                <a:gd name="T22" fmla="*/ 14 w 70"/>
                <a:gd name="T23" fmla="*/ 316 h 362"/>
                <a:gd name="T24" fmla="*/ 0 w 70"/>
                <a:gd name="T25" fmla="*/ 354 h 362"/>
                <a:gd name="T26" fmla="*/ 0 w 70"/>
                <a:gd name="T27" fmla="*/ 354 h 362"/>
                <a:gd name="T28" fmla="*/ 0 w 70"/>
                <a:gd name="T29" fmla="*/ 356 h 362"/>
                <a:gd name="T30" fmla="*/ 0 w 70"/>
                <a:gd name="T31" fmla="*/ 358 h 362"/>
                <a:gd name="T32" fmla="*/ 3 w 70"/>
                <a:gd name="T33" fmla="*/ 361 h 362"/>
                <a:gd name="T34" fmla="*/ 5 w 70"/>
                <a:gd name="T35" fmla="*/ 362 h 362"/>
                <a:gd name="T36" fmla="*/ 7 w 70"/>
                <a:gd name="T37" fmla="*/ 362 h 362"/>
                <a:gd name="T38" fmla="*/ 10 w 70"/>
                <a:gd name="T39" fmla="*/ 362 h 362"/>
                <a:gd name="T40" fmla="*/ 12 w 70"/>
                <a:gd name="T41" fmla="*/ 359 h 362"/>
                <a:gd name="T42" fmla="*/ 14 w 70"/>
                <a:gd name="T43" fmla="*/ 357 h 362"/>
                <a:gd name="T44" fmla="*/ 14 w 70"/>
                <a:gd name="T45" fmla="*/ 357 h 362"/>
                <a:gd name="T46" fmla="*/ 26 w 70"/>
                <a:gd name="T47" fmla="*/ 324 h 362"/>
                <a:gd name="T48" fmla="*/ 38 w 70"/>
                <a:gd name="T49" fmla="*/ 292 h 362"/>
                <a:gd name="T50" fmla="*/ 46 w 70"/>
                <a:gd name="T51" fmla="*/ 259 h 362"/>
                <a:gd name="T52" fmla="*/ 53 w 70"/>
                <a:gd name="T53" fmla="*/ 225 h 362"/>
                <a:gd name="T54" fmla="*/ 59 w 70"/>
                <a:gd name="T55" fmla="*/ 190 h 362"/>
                <a:gd name="T56" fmla="*/ 63 w 70"/>
                <a:gd name="T57" fmla="*/ 156 h 362"/>
                <a:gd name="T58" fmla="*/ 67 w 70"/>
                <a:gd name="T59" fmla="*/ 122 h 362"/>
                <a:gd name="T60" fmla="*/ 69 w 70"/>
                <a:gd name="T61" fmla="*/ 87 h 362"/>
                <a:gd name="T62" fmla="*/ 69 w 70"/>
                <a:gd name="T63" fmla="*/ 87 h 362"/>
                <a:gd name="T64" fmla="*/ 70 w 70"/>
                <a:gd name="T65" fmla="*/ 47 h 362"/>
                <a:gd name="T66" fmla="*/ 70 w 70"/>
                <a:gd name="T67" fmla="*/ 7 h 362"/>
                <a:gd name="T68" fmla="*/ 70 w 70"/>
                <a:gd name="T69" fmla="*/ 7 h 362"/>
                <a:gd name="T70" fmla="*/ 70 w 70"/>
                <a:gd name="T71" fmla="*/ 4 h 362"/>
                <a:gd name="T72" fmla="*/ 69 w 70"/>
                <a:gd name="T73" fmla="*/ 2 h 362"/>
                <a:gd name="T74" fmla="*/ 67 w 70"/>
                <a:gd name="T75" fmla="*/ 1 h 362"/>
                <a:gd name="T76" fmla="*/ 63 w 70"/>
                <a:gd name="T77" fmla="*/ 0 h 362"/>
                <a:gd name="T78" fmla="*/ 61 w 70"/>
                <a:gd name="T79" fmla="*/ 1 h 362"/>
                <a:gd name="T80" fmla="*/ 59 w 70"/>
                <a:gd name="T81" fmla="*/ 2 h 362"/>
                <a:gd name="T82" fmla="*/ 57 w 70"/>
                <a:gd name="T83" fmla="*/ 4 h 362"/>
                <a:gd name="T84" fmla="*/ 56 w 70"/>
                <a:gd name="T85" fmla="*/ 7 h 362"/>
                <a:gd name="T86" fmla="*/ 56 w 70"/>
                <a:gd name="T87" fmla="*/ 7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0" h="362">
                  <a:moveTo>
                    <a:pt x="56" y="7"/>
                  </a:moveTo>
                  <a:lnTo>
                    <a:pt x="56" y="7"/>
                  </a:lnTo>
                  <a:lnTo>
                    <a:pt x="56" y="42"/>
                  </a:lnTo>
                  <a:lnTo>
                    <a:pt x="55" y="75"/>
                  </a:lnTo>
                  <a:lnTo>
                    <a:pt x="54" y="109"/>
                  </a:lnTo>
                  <a:lnTo>
                    <a:pt x="50" y="144"/>
                  </a:lnTo>
                  <a:lnTo>
                    <a:pt x="47" y="178"/>
                  </a:lnTo>
                  <a:lnTo>
                    <a:pt x="41" y="212"/>
                  </a:lnTo>
                  <a:lnTo>
                    <a:pt x="35" y="246"/>
                  </a:lnTo>
                  <a:lnTo>
                    <a:pt x="26" y="279"/>
                  </a:lnTo>
                  <a:lnTo>
                    <a:pt x="26" y="279"/>
                  </a:lnTo>
                  <a:lnTo>
                    <a:pt x="14" y="316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0" y="356"/>
                  </a:lnTo>
                  <a:lnTo>
                    <a:pt x="0" y="358"/>
                  </a:lnTo>
                  <a:lnTo>
                    <a:pt x="3" y="361"/>
                  </a:lnTo>
                  <a:lnTo>
                    <a:pt x="5" y="362"/>
                  </a:lnTo>
                  <a:lnTo>
                    <a:pt x="7" y="362"/>
                  </a:lnTo>
                  <a:lnTo>
                    <a:pt x="10" y="362"/>
                  </a:lnTo>
                  <a:lnTo>
                    <a:pt x="12" y="359"/>
                  </a:lnTo>
                  <a:lnTo>
                    <a:pt x="14" y="357"/>
                  </a:lnTo>
                  <a:lnTo>
                    <a:pt x="14" y="357"/>
                  </a:lnTo>
                  <a:lnTo>
                    <a:pt x="26" y="324"/>
                  </a:lnTo>
                  <a:lnTo>
                    <a:pt x="38" y="292"/>
                  </a:lnTo>
                  <a:lnTo>
                    <a:pt x="46" y="259"/>
                  </a:lnTo>
                  <a:lnTo>
                    <a:pt x="53" y="225"/>
                  </a:lnTo>
                  <a:lnTo>
                    <a:pt x="59" y="190"/>
                  </a:lnTo>
                  <a:lnTo>
                    <a:pt x="63" y="156"/>
                  </a:lnTo>
                  <a:lnTo>
                    <a:pt x="67" y="122"/>
                  </a:lnTo>
                  <a:lnTo>
                    <a:pt x="69" y="87"/>
                  </a:lnTo>
                  <a:lnTo>
                    <a:pt x="69" y="87"/>
                  </a:lnTo>
                  <a:lnTo>
                    <a:pt x="70" y="47"/>
                  </a:lnTo>
                  <a:lnTo>
                    <a:pt x="70" y="7"/>
                  </a:lnTo>
                  <a:lnTo>
                    <a:pt x="70" y="7"/>
                  </a:lnTo>
                  <a:lnTo>
                    <a:pt x="70" y="4"/>
                  </a:lnTo>
                  <a:lnTo>
                    <a:pt x="69" y="2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9" y="2"/>
                  </a:lnTo>
                  <a:lnTo>
                    <a:pt x="57" y="4"/>
                  </a:lnTo>
                  <a:lnTo>
                    <a:pt x="56" y="7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C22C1D53-654B-22A3-CDFC-66E8525A7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44"/>
              <a:ext cx="799" cy="1014"/>
            </a:xfrm>
            <a:custGeom>
              <a:avLst/>
              <a:gdLst>
                <a:gd name="T0" fmla="*/ 1431 w 1597"/>
                <a:gd name="T1" fmla="*/ 136 h 2027"/>
                <a:gd name="T2" fmla="*/ 1203 w 1597"/>
                <a:gd name="T3" fmla="*/ 114 h 2027"/>
                <a:gd name="T4" fmla="*/ 931 w 1597"/>
                <a:gd name="T5" fmla="*/ 27 h 2027"/>
                <a:gd name="T6" fmla="*/ 734 w 1597"/>
                <a:gd name="T7" fmla="*/ 0 h 2027"/>
                <a:gd name="T8" fmla="*/ 539 w 1597"/>
                <a:gd name="T9" fmla="*/ 49 h 2027"/>
                <a:gd name="T10" fmla="*/ 411 w 1597"/>
                <a:gd name="T11" fmla="*/ 147 h 2027"/>
                <a:gd name="T12" fmla="*/ 353 w 1597"/>
                <a:gd name="T13" fmla="*/ 220 h 2027"/>
                <a:gd name="T14" fmla="*/ 271 w 1597"/>
                <a:gd name="T15" fmla="*/ 223 h 2027"/>
                <a:gd name="T16" fmla="*/ 154 w 1597"/>
                <a:gd name="T17" fmla="*/ 272 h 2027"/>
                <a:gd name="T18" fmla="*/ 77 w 1597"/>
                <a:gd name="T19" fmla="*/ 357 h 2027"/>
                <a:gd name="T20" fmla="*/ 23 w 1597"/>
                <a:gd name="T21" fmla="*/ 496 h 2027"/>
                <a:gd name="T22" fmla="*/ 0 w 1597"/>
                <a:gd name="T23" fmla="*/ 711 h 2027"/>
                <a:gd name="T24" fmla="*/ 17 w 1597"/>
                <a:gd name="T25" fmla="*/ 975 h 2027"/>
                <a:gd name="T26" fmla="*/ 80 w 1597"/>
                <a:gd name="T27" fmla="*/ 1317 h 2027"/>
                <a:gd name="T28" fmla="*/ 192 w 1597"/>
                <a:gd name="T29" fmla="*/ 1705 h 2027"/>
                <a:gd name="T30" fmla="*/ 220 w 1597"/>
                <a:gd name="T31" fmla="*/ 1787 h 2027"/>
                <a:gd name="T32" fmla="*/ 259 w 1597"/>
                <a:gd name="T33" fmla="*/ 1807 h 2027"/>
                <a:gd name="T34" fmla="*/ 335 w 1597"/>
                <a:gd name="T35" fmla="*/ 1875 h 2027"/>
                <a:gd name="T36" fmla="*/ 440 w 1597"/>
                <a:gd name="T37" fmla="*/ 1988 h 2027"/>
                <a:gd name="T38" fmla="*/ 462 w 1597"/>
                <a:gd name="T39" fmla="*/ 2027 h 2027"/>
                <a:gd name="T40" fmla="*/ 498 w 1597"/>
                <a:gd name="T41" fmla="*/ 2014 h 2027"/>
                <a:gd name="T42" fmla="*/ 561 w 1597"/>
                <a:gd name="T43" fmla="*/ 1936 h 2027"/>
                <a:gd name="T44" fmla="*/ 563 w 1597"/>
                <a:gd name="T45" fmla="*/ 1986 h 2027"/>
                <a:gd name="T46" fmla="*/ 639 w 1597"/>
                <a:gd name="T47" fmla="*/ 1992 h 2027"/>
                <a:gd name="T48" fmla="*/ 771 w 1597"/>
                <a:gd name="T49" fmla="*/ 1965 h 2027"/>
                <a:gd name="T50" fmla="*/ 813 w 1597"/>
                <a:gd name="T51" fmla="*/ 1924 h 2027"/>
                <a:gd name="T52" fmla="*/ 847 w 1597"/>
                <a:gd name="T53" fmla="*/ 1964 h 2027"/>
                <a:gd name="T54" fmla="*/ 1049 w 1597"/>
                <a:gd name="T55" fmla="*/ 1841 h 2027"/>
                <a:gd name="T56" fmla="*/ 1121 w 1597"/>
                <a:gd name="T57" fmla="*/ 1754 h 2027"/>
                <a:gd name="T58" fmla="*/ 1231 w 1597"/>
                <a:gd name="T59" fmla="*/ 1549 h 2027"/>
                <a:gd name="T60" fmla="*/ 1383 w 1597"/>
                <a:gd name="T61" fmla="*/ 1350 h 2027"/>
                <a:gd name="T62" fmla="*/ 1376 w 1597"/>
                <a:gd name="T63" fmla="*/ 1339 h 2027"/>
                <a:gd name="T64" fmla="*/ 1237 w 1597"/>
                <a:gd name="T65" fmla="*/ 1516 h 2027"/>
                <a:gd name="T66" fmla="*/ 1132 w 1597"/>
                <a:gd name="T67" fmla="*/ 1709 h 2027"/>
                <a:gd name="T68" fmla="*/ 1080 w 1597"/>
                <a:gd name="T69" fmla="*/ 1787 h 2027"/>
                <a:gd name="T70" fmla="*/ 971 w 1597"/>
                <a:gd name="T71" fmla="*/ 1883 h 2027"/>
                <a:gd name="T72" fmla="*/ 849 w 1597"/>
                <a:gd name="T73" fmla="*/ 1955 h 2027"/>
                <a:gd name="T74" fmla="*/ 814 w 1597"/>
                <a:gd name="T75" fmla="*/ 1916 h 2027"/>
                <a:gd name="T76" fmla="*/ 716 w 1597"/>
                <a:gd name="T77" fmla="*/ 1969 h 2027"/>
                <a:gd name="T78" fmla="*/ 570 w 1597"/>
                <a:gd name="T79" fmla="*/ 1979 h 2027"/>
                <a:gd name="T80" fmla="*/ 583 w 1597"/>
                <a:gd name="T81" fmla="*/ 1910 h 2027"/>
                <a:gd name="T82" fmla="*/ 521 w 1597"/>
                <a:gd name="T83" fmla="*/ 1957 h 2027"/>
                <a:gd name="T84" fmla="*/ 462 w 1597"/>
                <a:gd name="T85" fmla="*/ 2013 h 2027"/>
                <a:gd name="T86" fmla="*/ 446 w 1597"/>
                <a:gd name="T87" fmla="*/ 1971 h 2027"/>
                <a:gd name="T88" fmla="*/ 296 w 1597"/>
                <a:gd name="T89" fmla="*/ 1823 h 2027"/>
                <a:gd name="T90" fmla="*/ 239 w 1597"/>
                <a:gd name="T91" fmla="*/ 1783 h 2027"/>
                <a:gd name="T92" fmla="*/ 231 w 1597"/>
                <a:gd name="T93" fmla="*/ 1775 h 2027"/>
                <a:gd name="T94" fmla="*/ 136 w 1597"/>
                <a:gd name="T95" fmla="*/ 1480 h 2027"/>
                <a:gd name="T96" fmla="*/ 59 w 1597"/>
                <a:gd name="T97" fmla="*/ 1149 h 2027"/>
                <a:gd name="T98" fmla="*/ 15 w 1597"/>
                <a:gd name="T99" fmla="*/ 791 h 2027"/>
                <a:gd name="T100" fmla="*/ 23 w 1597"/>
                <a:gd name="T101" fmla="*/ 577 h 2027"/>
                <a:gd name="T102" fmla="*/ 82 w 1597"/>
                <a:gd name="T103" fmla="*/ 377 h 2027"/>
                <a:gd name="T104" fmla="*/ 197 w 1597"/>
                <a:gd name="T105" fmla="*/ 263 h 2027"/>
                <a:gd name="T106" fmla="*/ 338 w 1597"/>
                <a:gd name="T107" fmla="*/ 231 h 2027"/>
                <a:gd name="T108" fmla="*/ 385 w 1597"/>
                <a:gd name="T109" fmla="*/ 204 h 2027"/>
                <a:gd name="T110" fmla="*/ 446 w 1597"/>
                <a:gd name="T111" fmla="*/ 131 h 2027"/>
                <a:gd name="T112" fmla="*/ 576 w 1597"/>
                <a:gd name="T113" fmla="*/ 46 h 2027"/>
                <a:gd name="T114" fmla="*/ 729 w 1597"/>
                <a:gd name="T115" fmla="*/ 14 h 2027"/>
                <a:gd name="T116" fmla="*/ 929 w 1597"/>
                <a:gd name="T117" fmla="*/ 41 h 2027"/>
                <a:gd name="T118" fmla="*/ 1197 w 1597"/>
                <a:gd name="T119" fmla="*/ 127 h 2027"/>
                <a:gd name="T120" fmla="*/ 1360 w 1597"/>
                <a:gd name="T121" fmla="*/ 148 h 2027"/>
                <a:gd name="T122" fmla="*/ 1561 w 1597"/>
                <a:gd name="T123" fmla="*/ 140 h 2027"/>
                <a:gd name="T124" fmla="*/ 1596 w 1597"/>
                <a:gd name="T125" fmla="*/ 122 h 2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97" h="2027">
                  <a:moveTo>
                    <a:pt x="1589" y="120"/>
                  </a:moveTo>
                  <a:lnTo>
                    <a:pt x="1589" y="120"/>
                  </a:lnTo>
                  <a:lnTo>
                    <a:pt x="1550" y="127"/>
                  </a:lnTo>
                  <a:lnTo>
                    <a:pt x="1511" y="132"/>
                  </a:lnTo>
                  <a:lnTo>
                    <a:pt x="1471" y="135"/>
                  </a:lnTo>
                  <a:lnTo>
                    <a:pt x="1431" y="136"/>
                  </a:lnTo>
                  <a:lnTo>
                    <a:pt x="1431" y="136"/>
                  </a:lnTo>
                  <a:lnTo>
                    <a:pt x="1393" y="136"/>
                  </a:lnTo>
                  <a:lnTo>
                    <a:pt x="1353" y="135"/>
                  </a:lnTo>
                  <a:lnTo>
                    <a:pt x="1313" y="132"/>
                  </a:lnTo>
                  <a:lnTo>
                    <a:pt x="1274" y="128"/>
                  </a:lnTo>
                  <a:lnTo>
                    <a:pt x="1274" y="128"/>
                  </a:lnTo>
                  <a:lnTo>
                    <a:pt x="1238" y="122"/>
                  </a:lnTo>
                  <a:lnTo>
                    <a:pt x="1203" y="114"/>
                  </a:lnTo>
                  <a:lnTo>
                    <a:pt x="1167" y="105"/>
                  </a:lnTo>
                  <a:lnTo>
                    <a:pt x="1132" y="93"/>
                  </a:lnTo>
                  <a:lnTo>
                    <a:pt x="1063" y="70"/>
                  </a:lnTo>
                  <a:lnTo>
                    <a:pt x="994" y="46"/>
                  </a:lnTo>
                  <a:lnTo>
                    <a:pt x="994" y="46"/>
                  </a:lnTo>
                  <a:lnTo>
                    <a:pt x="962" y="36"/>
                  </a:lnTo>
                  <a:lnTo>
                    <a:pt x="931" y="27"/>
                  </a:lnTo>
                  <a:lnTo>
                    <a:pt x="898" y="18"/>
                  </a:lnTo>
                  <a:lnTo>
                    <a:pt x="866" y="11"/>
                  </a:lnTo>
                  <a:lnTo>
                    <a:pt x="833" y="5"/>
                  </a:lnTo>
                  <a:lnTo>
                    <a:pt x="800" y="2"/>
                  </a:lnTo>
                  <a:lnTo>
                    <a:pt x="768" y="0"/>
                  </a:lnTo>
                  <a:lnTo>
                    <a:pt x="734" y="0"/>
                  </a:lnTo>
                  <a:lnTo>
                    <a:pt x="734" y="0"/>
                  </a:lnTo>
                  <a:lnTo>
                    <a:pt x="706" y="2"/>
                  </a:lnTo>
                  <a:lnTo>
                    <a:pt x="677" y="5"/>
                  </a:lnTo>
                  <a:lnTo>
                    <a:pt x="647" y="10"/>
                  </a:lnTo>
                  <a:lnTo>
                    <a:pt x="619" y="17"/>
                  </a:lnTo>
                  <a:lnTo>
                    <a:pt x="591" y="25"/>
                  </a:lnTo>
                  <a:lnTo>
                    <a:pt x="565" y="36"/>
                  </a:lnTo>
                  <a:lnTo>
                    <a:pt x="539" y="49"/>
                  </a:lnTo>
                  <a:lnTo>
                    <a:pt x="513" y="62"/>
                  </a:lnTo>
                  <a:lnTo>
                    <a:pt x="513" y="62"/>
                  </a:lnTo>
                  <a:lnTo>
                    <a:pt x="485" y="80"/>
                  </a:lnTo>
                  <a:lnTo>
                    <a:pt x="458" y="100"/>
                  </a:lnTo>
                  <a:lnTo>
                    <a:pt x="434" y="122"/>
                  </a:lnTo>
                  <a:lnTo>
                    <a:pt x="422" y="134"/>
                  </a:lnTo>
                  <a:lnTo>
                    <a:pt x="411" y="147"/>
                  </a:lnTo>
                  <a:lnTo>
                    <a:pt x="411" y="147"/>
                  </a:lnTo>
                  <a:lnTo>
                    <a:pt x="401" y="159"/>
                  </a:lnTo>
                  <a:lnTo>
                    <a:pt x="393" y="170"/>
                  </a:lnTo>
                  <a:lnTo>
                    <a:pt x="376" y="194"/>
                  </a:lnTo>
                  <a:lnTo>
                    <a:pt x="376" y="194"/>
                  </a:lnTo>
                  <a:lnTo>
                    <a:pt x="365" y="206"/>
                  </a:lnTo>
                  <a:lnTo>
                    <a:pt x="353" y="220"/>
                  </a:lnTo>
                  <a:lnTo>
                    <a:pt x="353" y="220"/>
                  </a:lnTo>
                  <a:lnTo>
                    <a:pt x="359" y="218"/>
                  </a:lnTo>
                  <a:lnTo>
                    <a:pt x="359" y="218"/>
                  </a:lnTo>
                  <a:lnTo>
                    <a:pt x="337" y="218"/>
                  </a:lnTo>
                  <a:lnTo>
                    <a:pt x="315" y="218"/>
                  </a:lnTo>
                  <a:lnTo>
                    <a:pt x="293" y="220"/>
                  </a:lnTo>
                  <a:lnTo>
                    <a:pt x="271" y="223"/>
                  </a:lnTo>
                  <a:lnTo>
                    <a:pt x="250" y="227"/>
                  </a:lnTo>
                  <a:lnTo>
                    <a:pt x="229" y="233"/>
                  </a:lnTo>
                  <a:lnTo>
                    <a:pt x="208" y="242"/>
                  </a:lnTo>
                  <a:lnTo>
                    <a:pt x="188" y="251"/>
                  </a:lnTo>
                  <a:lnTo>
                    <a:pt x="188" y="251"/>
                  </a:lnTo>
                  <a:lnTo>
                    <a:pt x="170" y="260"/>
                  </a:lnTo>
                  <a:lnTo>
                    <a:pt x="154" y="272"/>
                  </a:lnTo>
                  <a:lnTo>
                    <a:pt x="139" y="284"/>
                  </a:lnTo>
                  <a:lnTo>
                    <a:pt x="125" y="296"/>
                  </a:lnTo>
                  <a:lnTo>
                    <a:pt x="112" y="310"/>
                  </a:lnTo>
                  <a:lnTo>
                    <a:pt x="99" y="324"/>
                  </a:lnTo>
                  <a:lnTo>
                    <a:pt x="87" y="341"/>
                  </a:lnTo>
                  <a:lnTo>
                    <a:pt x="77" y="357"/>
                  </a:lnTo>
                  <a:lnTo>
                    <a:pt x="77" y="357"/>
                  </a:lnTo>
                  <a:lnTo>
                    <a:pt x="66" y="376"/>
                  </a:lnTo>
                  <a:lnTo>
                    <a:pt x="57" y="395"/>
                  </a:lnTo>
                  <a:lnTo>
                    <a:pt x="49" y="414"/>
                  </a:lnTo>
                  <a:lnTo>
                    <a:pt x="41" y="434"/>
                  </a:lnTo>
                  <a:lnTo>
                    <a:pt x="34" y="454"/>
                  </a:lnTo>
                  <a:lnTo>
                    <a:pt x="28" y="475"/>
                  </a:lnTo>
                  <a:lnTo>
                    <a:pt x="23" y="496"/>
                  </a:lnTo>
                  <a:lnTo>
                    <a:pt x="19" y="517"/>
                  </a:lnTo>
                  <a:lnTo>
                    <a:pt x="19" y="517"/>
                  </a:lnTo>
                  <a:lnTo>
                    <a:pt x="14" y="541"/>
                  </a:lnTo>
                  <a:lnTo>
                    <a:pt x="10" y="565"/>
                  </a:lnTo>
                  <a:lnTo>
                    <a:pt x="5" y="613"/>
                  </a:lnTo>
                  <a:lnTo>
                    <a:pt x="1" y="662"/>
                  </a:lnTo>
                  <a:lnTo>
                    <a:pt x="0" y="711"/>
                  </a:lnTo>
                  <a:lnTo>
                    <a:pt x="0" y="711"/>
                  </a:lnTo>
                  <a:lnTo>
                    <a:pt x="1" y="764"/>
                  </a:lnTo>
                  <a:lnTo>
                    <a:pt x="3" y="818"/>
                  </a:lnTo>
                  <a:lnTo>
                    <a:pt x="7" y="870"/>
                  </a:lnTo>
                  <a:lnTo>
                    <a:pt x="12" y="923"/>
                  </a:lnTo>
                  <a:lnTo>
                    <a:pt x="12" y="923"/>
                  </a:lnTo>
                  <a:lnTo>
                    <a:pt x="17" y="975"/>
                  </a:lnTo>
                  <a:lnTo>
                    <a:pt x="26" y="1027"/>
                  </a:lnTo>
                  <a:lnTo>
                    <a:pt x="34" y="1079"/>
                  </a:lnTo>
                  <a:lnTo>
                    <a:pt x="42" y="1131"/>
                  </a:lnTo>
                  <a:lnTo>
                    <a:pt x="42" y="1131"/>
                  </a:lnTo>
                  <a:lnTo>
                    <a:pt x="61" y="1224"/>
                  </a:lnTo>
                  <a:lnTo>
                    <a:pt x="80" y="1317"/>
                  </a:lnTo>
                  <a:lnTo>
                    <a:pt x="80" y="1317"/>
                  </a:lnTo>
                  <a:lnTo>
                    <a:pt x="98" y="1389"/>
                  </a:lnTo>
                  <a:lnTo>
                    <a:pt x="117" y="1460"/>
                  </a:lnTo>
                  <a:lnTo>
                    <a:pt x="117" y="1460"/>
                  </a:lnTo>
                  <a:lnTo>
                    <a:pt x="138" y="1534"/>
                  </a:lnTo>
                  <a:lnTo>
                    <a:pt x="160" y="1606"/>
                  </a:lnTo>
                  <a:lnTo>
                    <a:pt x="160" y="1606"/>
                  </a:lnTo>
                  <a:lnTo>
                    <a:pt x="192" y="1705"/>
                  </a:lnTo>
                  <a:lnTo>
                    <a:pt x="192" y="1705"/>
                  </a:lnTo>
                  <a:lnTo>
                    <a:pt x="209" y="1751"/>
                  </a:lnTo>
                  <a:lnTo>
                    <a:pt x="209" y="1751"/>
                  </a:lnTo>
                  <a:lnTo>
                    <a:pt x="217" y="1775"/>
                  </a:lnTo>
                  <a:lnTo>
                    <a:pt x="217" y="1775"/>
                  </a:lnTo>
                  <a:lnTo>
                    <a:pt x="219" y="1783"/>
                  </a:lnTo>
                  <a:lnTo>
                    <a:pt x="220" y="1787"/>
                  </a:lnTo>
                  <a:lnTo>
                    <a:pt x="224" y="1790"/>
                  </a:lnTo>
                  <a:lnTo>
                    <a:pt x="224" y="1790"/>
                  </a:lnTo>
                  <a:lnTo>
                    <a:pt x="232" y="1796"/>
                  </a:lnTo>
                  <a:lnTo>
                    <a:pt x="241" y="1799"/>
                  </a:lnTo>
                  <a:lnTo>
                    <a:pt x="250" y="1803"/>
                  </a:lnTo>
                  <a:lnTo>
                    <a:pt x="259" y="1807"/>
                  </a:lnTo>
                  <a:lnTo>
                    <a:pt x="259" y="1807"/>
                  </a:lnTo>
                  <a:lnTo>
                    <a:pt x="264" y="1811"/>
                  </a:lnTo>
                  <a:lnTo>
                    <a:pt x="268" y="1816"/>
                  </a:lnTo>
                  <a:lnTo>
                    <a:pt x="278" y="1825"/>
                  </a:lnTo>
                  <a:lnTo>
                    <a:pt x="278" y="1825"/>
                  </a:lnTo>
                  <a:lnTo>
                    <a:pt x="306" y="1849"/>
                  </a:lnTo>
                  <a:lnTo>
                    <a:pt x="306" y="1849"/>
                  </a:lnTo>
                  <a:lnTo>
                    <a:pt x="335" y="1875"/>
                  </a:lnTo>
                  <a:lnTo>
                    <a:pt x="365" y="1901"/>
                  </a:lnTo>
                  <a:lnTo>
                    <a:pt x="393" y="1929"/>
                  </a:lnTo>
                  <a:lnTo>
                    <a:pt x="406" y="1943"/>
                  </a:lnTo>
                  <a:lnTo>
                    <a:pt x="419" y="1958"/>
                  </a:lnTo>
                  <a:lnTo>
                    <a:pt x="419" y="1958"/>
                  </a:lnTo>
                  <a:lnTo>
                    <a:pt x="430" y="1973"/>
                  </a:lnTo>
                  <a:lnTo>
                    <a:pt x="440" y="1988"/>
                  </a:lnTo>
                  <a:lnTo>
                    <a:pt x="449" y="2005"/>
                  </a:lnTo>
                  <a:lnTo>
                    <a:pt x="455" y="2021"/>
                  </a:lnTo>
                  <a:lnTo>
                    <a:pt x="455" y="2021"/>
                  </a:lnTo>
                  <a:lnTo>
                    <a:pt x="458" y="2025"/>
                  </a:lnTo>
                  <a:lnTo>
                    <a:pt x="460" y="2026"/>
                  </a:lnTo>
                  <a:lnTo>
                    <a:pt x="462" y="2027"/>
                  </a:lnTo>
                  <a:lnTo>
                    <a:pt x="462" y="2027"/>
                  </a:lnTo>
                  <a:lnTo>
                    <a:pt x="474" y="2027"/>
                  </a:lnTo>
                  <a:lnTo>
                    <a:pt x="485" y="2027"/>
                  </a:lnTo>
                  <a:lnTo>
                    <a:pt x="485" y="2027"/>
                  </a:lnTo>
                  <a:lnTo>
                    <a:pt x="490" y="2025"/>
                  </a:lnTo>
                  <a:lnTo>
                    <a:pt x="492" y="2022"/>
                  </a:lnTo>
                  <a:lnTo>
                    <a:pt x="498" y="2014"/>
                  </a:lnTo>
                  <a:lnTo>
                    <a:pt x="498" y="2014"/>
                  </a:lnTo>
                  <a:lnTo>
                    <a:pt x="512" y="1994"/>
                  </a:lnTo>
                  <a:lnTo>
                    <a:pt x="512" y="1994"/>
                  </a:lnTo>
                  <a:lnTo>
                    <a:pt x="526" y="1973"/>
                  </a:lnTo>
                  <a:lnTo>
                    <a:pt x="534" y="1963"/>
                  </a:lnTo>
                  <a:lnTo>
                    <a:pt x="542" y="1953"/>
                  </a:lnTo>
                  <a:lnTo>
                    <a:pt x="552" y="1944"/>
                  </a:lnTo>
                  <a:lnTo>
                    <a:pt x="561" y="1936"/>
                  </a:lnTo>
                  <a:lnTo>
                    <a:pt x="572" y="1929"/>
                  </a:lnTo>
                  <a:lnTo>
                    <a:pt x="583" y="1922"/>
                  </a:lnTo>
                  <a:lnTo>
                    <a:pt x="583" y="1922"/>
                  </a:lnTo>
                  <a:lnTo>
                    <a:pt x="573" y="1916"/>
                  </a:lnTo>
                  <a:lnTo>
                    <a:pt x="573" y="1916"/>
                  </a:lnTo>
                  <a:lnTo>
                    <a:pt x="563" y="1986"/>
                  </a:lnTo>
                  <a:lnTo>
                    <a:pt x="563" y="1986"/>
                  </a:lnTo>
                  <a:lnTo>
                    <a:pt x="563" y="1990"/>
                  </a:lnTo>
                  <a:lnTo>
                    <a:pt x="566" y="1992"/>
                  </a:lnTo>
                  <a:lnTo>
                    <a:pt x="568" y="1993"/>
                  </a:lnTo>
                  <a:lnTo>
                    <a:pt x="570" y="1993"/>
                  </a:lnTo>
                  <a:lnTo>
                    <a:pt x="570" y="1993"/>
                  </a:lnTo>
                  <a:lnTo>
                    <a:pt x="604" y="1993"/>
                  </a:lnTo>
                  <a:lnTo>
                    <a:pt x="639" y="1992"/>
                  </a:lnTo>
                  <a:lnTo>
                    <a:pt x="673" y="1990"/>
                  </a:lnTo>
                  <a:lnTo>
                    <a:pt x="707" y="1985"/>
                  </a:lnTo>
                  <a:lnTo>
                    <a:pt x="707" y="1985"/>
                  </a:lnTo>
                  <a:lnTo>
                    <a:pt x="723" y="1981"/>
                  </a:lnTo>
                  <a:lnTo>
                    <a:pt x="740" y="1977"/>
                  </a:lnTo>
                  <a:lnTo>
                    <a:pt x="756" y="1972"/>
                  </a:lnTo>
                  <a:lnTo>
                    <a:pt x="771" y="1965"/>
                  </a:lnTo>
                  <a:lnTo>
                    <a:pt x="786" y="1958"/>
                  </a:lnTo>
                  <a:lnTo>
                    <a:pt x="800" y="1949"/>
                  </a:lnTo>
                  <a:lnTo>
                    <a:pt x="813" y="1938"/>
                  </a:lnTo>
                  <a:lnTo>
                    <a:pt x="825" y="1925"/>
                  </a:lnTo>
                  <a:lnTo>
                    <a:pt x="825" y="1925"/>
                  </a:lnTo>
                  <a:lnTo>
                    <a:pt x="813" y="1924"/>
                  </a:lnTo>
                  <a:lnTo>
                    <a:pt x="813" y="1924"/>
                  </a:lnTo>
                  <a:lnTo>
                    <a:pt x="838" y="1962"/>
                  </a:lnTo>
                  <a:lnTo>
                    <a:pt x="838" y="1962"/>
                  </a:lnTo>
                  <a:lnTo>
                    <a:pt x="839" y="1964"/>
                  </a:lnTo>
                  <a:lnTo>
                    <a:pt x="841" y="1965"/>
                  </a:lnTo>
                  <a:lnTo>
                    <a:pt x="843" y="1965"/>
                  </a:lnTo>
                  <a:lnTo>
                    <a:pt x="847" y="1964"/>
                  </a:lnTo>
                  <a:lnTo>
                    <a:pt x="847" y="1964"/>
                  </a:lnTo>
                  <a:lnTo>
                    <a:pt x="880" y="1949"/>
                  </a:lnTo>
                  <a:lnTo>
                    <a:pt x="912" y="1934"/>
                  </a:lnTo>
                  <a:lnTo>
                    <a:pt x="945" y="1916"/>
                  </a:lnTo>
                  <a:lnTo>
                    <a:pt x="976" y="1896"/>
                  </a:lnTo>
                  <a:lnTo>
                    <a:pt x="1006" y="1875"/>
                  </a:lnTo>
                  <a:lnTo>
                    <a:pt x="1035" y="1853"/>
                  </a:lnTo>
                  <a:lnTo>
                    <a:pt x="1049" y="1841"/>
                  </a:lnTo>
                  <a:lnTo>
                    <a:pt x="1062" y="1828"/>
                  </a:lnTo>
                  <a:lnTo>
                    <a:pt x="1074" y="1816"/>
                  </a:lnTo>
                  <a:lnTo>
                    <a:pt x="1086" y="1801"/>
                  </a:lnTo>
                  <a:lnTo>
                    <a:pt x="1086" y="1801"/>
                  </a:lnTo>
                  <a:lnTo>
                    <a:pt x="1099" y="1786"/>
                  </a:lnTo>
                  <a:lnTo>
                    <a:pt x="1111" y="1770"/>
                  </a:lnTo>
                  <a:lnTo>
                    <a:pt x="1121" y="1754"/>
                  </a:lnTo>
                  <a:lnTo>
                    <a:pt x="1132" y="1737"/>
                  </a:lnTo>
                  <a:lnTo>
                    <a:pt x="1149" y="1703"/>
                  </a:lnTo>
                  <a:lnTo>
                    <a:pt x="1167" y="1668"/>
                  </a:lnTo>
                  <a:lnTo>
                    <a:pt x="1167" y="1668"/>
                  </a:lnTo>
                  <a:lnTo>
                    <a:pt x="1186" y="1627"/>
                  </a:lnTo>
                  <a:lnTo>
                    <a:pt x="1207" y="1588"/>
                  </a:lnTo>
                  <a:lnTo>
                    <a:pt x="1231" y="1549"/>
                  </a:lnTo>
                  <a:lnTo>
                    <a:pt x="1255" y="1512"/>
                  </a:lnTo>
                  <a:lnTo>
                    <a:pt x="1255" y="1512"/>
                  </a:lnTo>
                  <a:lnTo>
                    <a:pt x="1285" y="1470"/>
                  </a:lnTo>
                  <a:lnTo>
                    <a:pt x="1317" y="1429"/>
                  </a:lnTo>
                  <a:lnTo>
                    <a:pt x="1350" y="1390"/>
                  </a:lnTo>
                  <a:lnTo>
                    <a:pt x="1383" y="1350"/>
                  </a:lnTo>
                  <a:lnTo>
                    <a:pt x="1383" y="1350"/>
                  </a:lnTo>
                  <a:lnTo>
                    <a:pt x="1386" y="1348"/>
                  </a:lnTo>
                  <a:lnTo>
                    <a:pt x="1386" y="1346"/>
                  </a:lnTo>
                  <a:lnTo>
                    <a:pt x="1385" y="1343"/>
                  </a:lnTo>
                  <a:lnTo>
                    <a:pt x="1383" y="1341"/>
                  </a:lnTo>
                  <a:lnTo>
                    <a:pt x="1381" y="1340"/>
                  </a:lnTo>
                  <a:lnTo>
                    <a:pt x="1379" y="1339"/>
                  </a:lnTo>
                  <a:lnTo>
                    <a:pt x="1376" y="1339"/>
                  </a:lnTo>
                  <a:lnTo>
                    <a:pt x="1374" y="1341"/>
                  </a:lnTo>
                  <a:lnTo>
                    <a:pt x="1374" y="1341"/>
                  </a:lnTo>
                  <a:lnTo>
                    <a:pt x="1345" y="1375"/>
                  </a:lnTo>
                  <a:lnTo>
                    <a:pt x="1316" y="1409"/>
                  </a:lnTo>
                  <a:lnTo>
                    <a:pt x="1288" y="1444"/>
                  </a:lnTo>
                  <a:lnTo>
                    <a:pt x="1261" y="1479"/>
                  </a:lnTo>
                  <a:lnTo>
                    <a:pt x="1237" y="1516"/>
                  </a:lnTo>
                  <a:lnTo>
                    <a:pt x="1212" y="1554"/>
                  </a:lnTo>
                  <a:lnTo>
                    <a:pt x="1190" y="1592"/>
                  </a:lnTo>
                  <a:lnTo>
                    <a:pt x="1169" y="1631"/>
                  </a:lnTo>
                  <a:lnTo>
                    <a:pt x="1169" y="1631"/>
                  </a:lnTo>
                  <a:lnTo>
                    <a:pt x="1150" y="1671"/>
                  </a:lnTo>
                  <a:lnTo>
                    <a:pt x="1141" y="1689"/>
                  </a:lnTo>
                  <a:lnTo>
                    <a:pt x="1132" y="1709"/>
                  </a:lnTo>
                  <a:lnTo>
                    <a:pt x="1132" y="1709"/>
                  </a:lnTo>
                  <a:lnTo>
                    <a:pt x="1122" y="1726"/>
                  </a:lnTo>
                  <a:lnTo>
                    <a:pt x="1113" y="1742"/>
                  </a:lnTo>
                  <a:lnTo>
                    <a:pt x="1102" y="1758"/>
                  </a:lnTo>
                  <a:lnTo>
                    <a:pt x="1091" y="1773"/>
                  </a:lnTo>
                  <a:lnTo>
                    <a:pt x="1091" y="1773"/>
                  </a:lnTo>
                  <a:lnTo>
                    <a:pt x="1080" y="1787"/>
                  </a:lnTo>
                  <a:lnTo>
                    <a:pt x="1069" y="1801"/>
                  </a:lnTo>
                  <a:lnTo>
                    <a:pt x="1056" y="1814"/>
                  </a:lnTo>
                  <a:lnTo>
                    <a:pt x="1043" y="1827"/>
                  </a:lnTo>
                  <a:lnTo>
                    <a:pt x="1016" y="1851"/>
                  </a:lnTo>
                  <a:lnTo>
                    <a:pt x="988" y="1872"/>
                  </a:lnTo>
                  <a:lnTo>
                    <a:pt x="988" y="1872"/>
                  </a:lnTo>
                  <a:lnTo>
                    <a:pt x="971" y="1883"/>
                  </a:lnTo>
                  <a:lnTo>
                    <a:pt x="953" y="1895"/>
                  </a:lnTo>
                  <a:lnTo>
                    <a:pt x="916" y="1916"/>
                  </a:lnTo>
                  <a:lnTo>
                    <a:pt x="878" y="1935"/>
                  </a:lnTo>
                  <a:lnTo>
                    <a:pt x="840" y="1952"/>
                  </a:lnTo>
                  <a:lnTo>
                    <a:pt x="840" y="1952"/>
                  </a:lnTo>
                  <a:lnTo>
                    <a:pt x="849" y="1955"/>
                  </a:lnTo>
                  <a:lnTo>
                    <a:pt x="849" y="1955"/>
                  </a:lnTo>
                  <a:lnTo>
                    <a:pt x="826" y="1917"/>
                  </a:lnTo>
                  <a:lnTo>
                    <a:pt x="826" y="1917"/>
                  </a:lnTo>
                  <a:lnTo>
                    <a:pt x="824" y="1915"/>
                  </a:lnTo>
                  <a:lnTo>
                    <a:pt x="820" y="1914"/>
                  </a:lnTo>
                  <a:lnTo>
                    <a:pt x="818" y="1914"/>
                  </a:lnTo>
                  <a:lnTo>
                    <a:pt x="814" y="1916"/>
                  </a:lnTo>
                  <a:lnTo>
                    <a:pt x="814" y="1916"/>
                  </a:lnTo>
                  <a:lnTo>
                    <a:pt x="804" y="1928"/>
                  </a:lnTo>
                  <a:lnTo>
                    <a:pt x="791" y="1938"/>
                  </a:lnTo>
                  <a:lnTo>
                    <a:pt x="777" y="1946"/>
                  </a:lnTo>
                  <a:lnTo>
                    <a:pt x="763" y="1953"/>
                  </a:lnTo>
                  <a:lnTo>
                    <a:pt x="748" y="1960"/>
                  </a:lnTo>
                  <a:lnTo>
                    <a:pt x="733" y="1965"/>
                  </a:lnTo>
                  <a:lnTo>
                    <a:pt x="716" y="1969"/>
                  </a:lnTo>
                  <a:lnTo>
                    <a:pt x="701" y="1972"/>
                  </a:lnTo>
                  <a:lnTo>
                    <a:pt x="701" y="1972"/>
                  </a:lnTo>
                  <a:lnTo>
                    <a:pt x="668" y="1976"/>
                  </a:lnTo>
                  <a:lnTo>
                    <a:pt x="636" y="1978"/>
                  </a:lnTo>
                  <a:lnTo>
                    <a:pt x="603" y="1979"/>
                  </a:lnTo>
                  <a:lnTo>
                    <a:pt x="570" y="1979"/>
                  </a:lnTo>
                  <a:lnTo>
                    <a:pt x="570" y="1979"/>
                  </a:lnTo>
                  <a:lnTo>
                    <a:pt x="577" y="1986"/>
                  </a:lnTo>
                  <a:lnTo>
                    <a:pt x="577" y="1986"/>
                  </a:lnTo>
                  <a:lnTo>
                    <a:pt x="587" y="1916"/>
                  </a:lnTo>
                  <a:lnTo>
                    <a:pt x="587" y="1916"/>
                  </a:lnTo>
                  <a:lnTo>
                    <a:pt x="587" y="1914"/>
                  </a:lnTo>
                  <a:lnTo>
                    <a:pt x="586" y="1912"/>
                  </a:lnTo>
                  <a:lnTo>
                    <a:pt x="583" y="1910"/>
                  </a:lnTo>
                  <a:lnTo>
                    <a:pt x="580" y="1909"/>
                  </a:lnTo>
                  <a:lnTo>
                    <a:pt x="576" y="1910"/>
                  </a:lnTo>
                  <a:lnTo>
                    <a:pt x="576" y="1910"/>
                  </a:lnTo>
                  <a:lnTo>
                    <a:pt x="560" y="1920"/>
                  </a:lnTo>
                  <a:lnTo>
                    <a:pt x="546" y="1931"/>
                  </a:lnTo>
                  <a:lnTo>
                    <a:pt x="533" y="1943"/>
                  </a:lnTo>
                  <a:lnTo>
                    <a:pt x="521" y="1957"/>
                  </a:lnTo>
                  <a:lnTo>
                    <a:pt x="511" y="1971"/>
                  </a:lnTo>
                  <a:lnTo>
                    <a:pt x="500" y="1986"/>
                  </a:lnTo>
                  <a:lnTo>
                    <a:pt x="479" y="2016"/>
                  </a:lnTo>
                  <a:lnTo>
                    <a:pt x="479" y="2016"/>
                  </a:lnTo>
                  <a:lnTo>
                    <a:pt x="485" y="2013"/>
                  </a:lnTo>
                  <a:lnTo>
                    <a:pt x="485" y="2013"/>
                  </a:lnTo>
                  <a:lnTo>
                    <a:pt x="462" y="2013"/>
                  </a:lnTo>
                  <a:lnTo>
                    <a:pt x="462" y="2013"/>
                  </a:lnTo>
                  <a:lnTo>
                    <a:pt x="469" y="2018"/>
                  </a:lnTo>
                  <a:lnTo>
                    <a:pt x="469" y="2018"/>
                  </a:lnTo>
                  <a:lnTo>
                    <a:pt x="464" y="2005"/>
                  </a:lnTo>
                  <a:lnTo>
                    <a:pt x="458" y="1993"/>
                  </a:lnTo>
                  <a:lnTo>
                    <a:pt x="453" y="1981"/>
                  </a:lnTo>
                  <a:lnTo>
                    <a:pt x="446" y="1971"/>
                  </a:lnTo>
                  <a:lnTo>
                    <a:pt x="430" y="1950"/>
                  </a:lnTo>
                  <a:lnTo>
                    <a:pt x="413" y="1930"/>
                  </a:lnTo>
                  <a:lnTo>
                    <a:pt x="395" y="1910"/>
                  </a:lnTo>
                  <a:lnTo>
                    <a:pt x="376" y="1893"/>
                  </a:lnTo>
                  <a:lnTo>
                    <a:pt x="336" y="1858"/>
                  </a:lnTo>
                  <a:lnTo>
                    <a:pt x="336" y="1858"/>
                  </a:lnTo>
                  <a:lnTo>
                    <a:pt x="296" y="1823"/>
                  </a:lnTo>
                  <a:lnTo>
                    <a:pt x="296" y="1823"/>
                  </a:lnTo>
                  <a:lnTo>
                    <a:pt x="282" y="1808"/>
                  </a:lnTo>
                  <a:lnTo>
                    <a:pt x="274" y="1801"/>
                  </a:lnTo>
                  <a:lnTo>
                    <a:pt x="267" y="1796"/>
                  </a:lnTo>
                  <a:lnTo>
                    <a:pt x="267" y="1796"/>
                  </a:lnTo>
                  <a:lnTo>
                    <a:pt x="253" y="1789"/>
                  </a:lnTo>
                  <a:lnTo>
                    <a:pt x="239" y="1783"/>
                  </a:lnTo>
                  <a:lnTo>
                    <a:pt x="239" y="1783"/>
                  </a:lnTo>
                  <a:lnTo>
                    <a:pt x="234" y="1780"/>
                  </a:lnTo>
                  <a:lnTo>
                    <a:pt x="231" y="1778"/>
                  </a:lnTo>
                  <a:lnTo>
                    <a:pt x="231" y="1778"/>
                  </a:lnTo>
                  <a:lnTo>
                    <a:pt x="232" y="1778"/>
                  </a:lnTo>
                  <a:lnTo>
                    <a:pt x="232" y="1778"/>
                  </a:lnTo>
                  <a:lnTo>
                    <a:pt x="231" y="1775"/>
                  </a:lnTo>
                  <a:lnTo>
                    <a:pt x="229" y="1768"/>
                  </a:lnTo>
                  <a:lnTo>
                    <a:pt x="229" y="1768"/>
                  </a:lnTo>
                  <a:lnTo>
                    <a:pt x="223" y="1750"/>
                  </a:lnTo>
                  <a:lnTo>
                    <a:pt x="223" y="1750"/>
                  </a:lnTo>
                  <a:lnTo>
                    <a:pt x="177" y="1616"/>
                  </a:lnTo>
                  <a:lnTo>
                    <a:pt x="156" y="1548"/>
                  </a:lnTo>
                  <a:lnTo>
                    <a:pt x="136" y="1480"/>
                  </a:lnTo>
                  <a:lnTo>
                    <a:pt x="136" y="1480"/>
                  </a:lnTo>
                  <a:lnTo>
                    <a:pt x="113" y="1390"/>
                  </a:lnTo>
                  <a:lnTo>
                    <a:pt x="113" y="1390"/>
                  </a:lnTo>
                  <a:lnTo>
                    <a:pt x="98" y="1331"/>
                  </a:lnTo>
                  <a:lnTo>
                    <a:pt x="85" y="1270"/>
                  </a:lnTo>
                  <a:lnTo>
                    <a:pt x="72" y="1210"/>
                  </a:lnTo>
                  <a:lnTo>
                    <a:pt x="59" y="1149"/>
                  </a:lnTo>
                  <a:lnTo>
                    <a:pt x="59" y="1149"/>
                  </a:lnTo>
                  <a:lnTo>
                    <a:pt x="47" y="1077"/>
                  </a:lnTo>
                  <a:lnTo>
                    <a:pt x="36" y="1006"/>
                  </a:lnTo>
                  <a:lnTo>
                    <a:pt x="27" y="933"/>
                  </a:lnTo>
                  <a:lnTo>
                    <a:pt x="20" y="861"/>
                  </a:lnTo>
                  <a:lnTo>
                    <a:pt x="20" y="861"/>
                  </a:lnTo>
                  <a:lnTo>
                    <a:pt x="15" y="791"/>
                  </a:lnTo>
                  <a:lnTo>
                    <a:pt x="14" y="754"/>
                  </a:lnTo>
                  <a:lnTo>
                    <a:pt x="14" y="719"/>
                  </a:lnTo>
                  <a:lnTo>
                    <a:pt x="15" y="683"/>
                  </a:lnTo>
                  <a:lnTo>
                    <a:pt x="16" y="648"/>
                  </a:lnTo>
                  <a:lnTo>
                    <a:pt x="19" y="612"/>
                  </a:lnTo>
                  <a:lnTo>
                    <a:pt x="23" y="577"/>
                  </a:lnTo>
                  <a:lnTo>
                    <a:pt x="23" y="577"/>
                  </a:lnTo>
                  <a:lnTo>
                    <a:pt x="27" y="548"/>
                  </a:lnTo>
                  <a:lnTo>
                    <a:pt x="33" y="518"/>
                  </a:lnTo>
                  <a:lnTo>
                    <a:pt x="38" y="488"/>
                  </a:lnTo>
                  <a:lnTo>
                    <a:pt x="47" y="460"/>
                  </a:lnTo>
                  <a:lnTo>
                    <a:pt x="57" y="431"/>
                  </a:lnTo>
                  <a:lnTo>
                    <a:pt x="69" y="404"/>
                  </a:lnTo>
                  <a:lnTo>
                    <a:pt x="82" y="377"/>
                  </a:lnTo>
                  <a:lnTo>
                    <a:pt x="98" y="351"/>
                  </a:lnTo>
                  <a:lnTo>
                    <a:pt x="98" y="351"/>
                  </a:lnTo>
                  <a:lnTo>
                    <a:pt x="114" y="329"/>
                  </a:lnTo>
                  <a:lnTo>
                    <a:pt x="132" y="309"/>
                  </a:lnTo>
                  <a:lnTo>
                    <a:pt x="153" y="292"/>
                  </a:lnTo>
                  <a:lnTo>
                    <a:pt x="174" y="275"/>
                  </a:lnTo>
                  <a:lnTo>
                    <a:pt x="197" y="263"/>
                  </a:lnTo>
                  <a:lnTo>
                    <a:pt x="222" y="251"/>
                  </a:lnTo>
                  <a:lnTo>
                    <a:pt x="247" y="243"/>
                  </a:lnTo>
                  <a:lnTo>
                    <a:pt x="274" y="237"/>
                  </a:lnTo>
                  <a:lnTo>
                    <a:pt x="274" y="237"/>
                  </a:lnTo>
                  <a:lnTo>
                    <a:pt x="290" y="235"/>
                  </a:lnTo>
                  <a:lnTo>
                    <a:pt x="307" y="232"/>
                  </a:lnTo>
                  <a:lnTo>
                    <a:pt x="338" y="231"/>
                  </a:lnTo>
                  <a:lnTo>
                    <a:pt x="338" y="231"/>
                  </a:lnTo>
                  <a:lnTo>
                    <a:pt x="353" y="232"/>
                  </a:lnTo>
                  <a:lnTo>
                    <a:pt x="360" y="231"/>
                  </a:lnTo>
                  <a:lnTo>
                    <a:pt x="363" y="230"/>
                  </a:lnTo>
                  <a:lnTo>
                    <a:pt x="365" y="227"/>
                  </a:lnTo>
                  <a:lnTo>
                    <a:pt x="365" y="227"/>
                  </a:lnTo>
                  <a:lnTo>
                    <a:pt x="385" y="204"/>
                  </a:lnTo>
                  <a:lnTo>
                    <a:pt x="385" y="204"/>
                  </a:lnTo>
                  <a:lnTo>
                    <a:pt x="398" y="188"/>
                  </a:lnTo>
                  <a:lnTo>
                    <a:pt x="409" y="170"/>
                  </a:lnTo>
                  <a:lnTo>
                    <a:pt x="409" y="170"/>
                  </a:lnTo>
                  <a:lnTo>
                    <a:pt x="427" y="149"/>
                  </a:lnTo>
                  <a:lnTo>
                    <a:pt x="446" y="131"/>
                  </a:lnTo>
                  <a:lnTo>
                    <a:pt x="446" y="131"/>
                  </a:lnTo>
                  <a:lnTo>
                    <a:pt x="465" y="113"/>
                  </a:lnTo>
                  <a:lnTo>
                    <a:pt x="485" y="97"/>
                  </a:lnTo>
                  <a:lnTo>
                    <a:pt x="507" y="81"/>
                  </a:lnTo>
                  <a:lnTo>
                    <a:pt x="530" y="69"/>
                  </a:lnTo>
                  <a:lnTo>
                    <a:pt x="530" y="69"/>
                  </a:lnTo>
                  <a:lnTo>
                    <a:pt x="553" y="57"/>
                  </a:lnTo>
                  <a:lnTo>
                    <a:pt x="576" y="46"/>
                  </a:lnTo>
                  <a:lnTo>
                    <a:pt x="601" y="37"/>
                  </a:lnTo>
                  <a:lnTo>
                    <a:pt x="626" y="30"/>
                  </a:lnTo>
                  <a:lnTo>
                    <a:pt x="651" y="24"/>
                  </a:lnTo>
                  <a:lnTo>
                    <a:pt x="677" y="20"/>
                  </a:lnTo>
                  <a:lnTo>
                    <a:pt x="702" y="16"/>
                  </a:lnTo>
                  <a:lnTo>
                    <a:pt x="729" y="14"/>
                  </a:lnTo>
                  <a:lnTo>
                    <a:pt x="729" y="14"/>
                  </a:lnTo>
                  <a:lnTo>
                    <a:pt x="758" y="14"/>
                  </a:lnTo>
                  <a:lnTo>
                    <a:pt x="786" y="15"/>
                  </a:lnTo>
                  <a:lnTo>
                    <a:pt x="815" y="17"/>
                  </a:lnTo>
                  <a:lnTo>
                    <a:pt x="845" y="21"/>
                  </a:lnTo>
                  <a:lnTo>
                    <a:pt x="873" y="27"/>
                  </a:lnTo>
                  <a:lnTo>
                    <a:pt x="901" y="34"/>
                  </a:lnTo>
                  <a:lnTo>
                    <a:pt x="929" y="41"/>
                  </a:lnTo>
                  <a:lnTo>
                    <a:pt x="957" y="49"/>
                  </a:lnTo>
                  <a:lnTo>
                    <a:pt x="957" y="49"/>
                  </a:lnTo>
                  <a:lnTo>
                    <a:pt x="1017" y="69"/>
                  </a:lnTo>
                  <a:lnTo>
                    <a:pt x="1077" y="90"/>
                  </a:lnTo>
                  <a:lnTo>
                    <a:pt x="1136" y="109"/>
                  </a:lnTo>
                  <a:lnTo>
                    <a:pt x="1167" y="119"/>
                  </a:lnTo>
                  <a:lnTo>
                    <a:pt x="1197" y="127"/>
                  </a:lnTo>
                  <a:lnTo>
                    <a:pt x="1197" y="127"/>
                  </a:lnTo>
                  <a:lnTo>
                    <a:pt x="1230" y="134"/>
                  </a:lnTo>
                  <a:lnTo>
                    <a:pt x="1261" y="140"/>
                  </a:lnTo>
                  <a:lnTo>
                    <a:pt x="1294" y="143"/>
                  </a:lnTo>
                  <a:lnTo>
                    <a:pt x="1326" y="147"/>
                  </a:lnTo>
                  <a:lnTo>
                    <a:pt x="1326" y="147"/>
                  </a:lnTo>
                  <a:lnTo>
                    <a:pt x="1360" y="148"/>
                  </a:lnTo>
                  <a:lnTo>
                    <a:pt x="1395" y="150"/>
                  </a:lnTo>
                  <a:lnTo>
                    <a:pt x="1429" y="150"/>
                  </a:lnTo>
                  <a:lnTo>
                    <a:pt x="1463" y="149"/>
                  </a:lnTo>
                  <a:lnTo>
                    <a:pt x="1463" y="149"/>
                  </a:lnTo>
                  <a:lnTo>
                    <a:pt x="1495" y="148"/>
                  </a:lnTo>
                  <a:lnTo>
                    <a:pt x="1528" y="145"/>
                  </a:lnTo>
                  <a:lnTo>
                    <a:pt x="1561" y="140"/>
                  </a:lnTo>
                  <a:lnTo>
                    <a:pt x="1592" y="133"/>
                  </a:lnTo>
                  <a:lnTo>
                    <a:pt x="1592" y="133"/>
                  </a:lnTo>
                  <a:lnTo>
                    <a:pt x="1595" y="132"/>
                  </a:lnTo>
                  <a:lnTo>
                    <a:pt x="1597" y="129"/>
                  </a:lnTo>
                  <a:lnTo>
                    <a:pt x="1597" y="127"/>
                  </a:lnTo>
                  <a:lnTo>
                    <a:pt x="1597" y="125"/>
                  </a:lnTo>
                  <a:lnTo>
                    <a:pt x="1596" y="122"/>
                  </a:lnTo>
                  <a:lnTo>
                    <a:pt x="1595" y="120"/>
                  </a:lnTo>
                  <a:lnTo>
                    <a:pt x="1592" y="119"/>
                  </a:lnTo>
                  <a:lnTo>
                    <a:pt x="1589" y="120"/>
                  </a:lnTo>
                  <a:lnTo>
                    <a:pt x="1589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CA3E817D-1C5A-F735-1890-154C74B68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1" y="109"/>
              <a:ext cx="88" cy="385"/>
            </a:xfrm>
            <a:custGeom>
              <a:avLst/>
              <a:gdLst>
                <a:gd name="T0" fmla="*/ 32 w 177"/>
                <a:gd name="T1" fmla="*/ 49 h 772"/>
                <a:gd name="T2" fmla="*/ 14 w 177"/>
                <a:gd name="T3" fmla="*/ 95 h 772"/>
                <a:gd name="T4" fmla="*/ 2 w 177"/>
                <a:gd name="T5" fmla="*/ 143 h 772"/>
                <a:gd name="T6" fmla="*/ 0 w 177"/>
                <a:gd name="T7" fmla="*/ 180 h 772"/>
                <a:gd name="T8" fmla="*/ 6 w 177"/>
                <a:gd name="T9" fmla="*/ 204 h 772"/>
                <a:gd name="T10" fmla="*/ 21 w 177"/>
                <a:gd name="T11" fmla="*/ 234 h 772"/>
                <a:gd name="T12" fmla="*/ 51 w 177"/>
                <a:gd name="T13" fmla="*/ 268 h 772"/>
                <a:gd name="T14" fmla="*/ 117 w 177"/>
                <a:gd name="T15" fmla="*/ 339 h 772"/>
                <a:gd name="T16" fmla="*/ 130 w 177"/>
                <a:gd name="T17" fmla="*/ 358 h 772"/>
                <a:gd name="T18" fmla="*/ 139 w 177"/>
                <a:gd name="T19" fmla="*/ 379 h 772"/>
                <a:gd name="T20" fmla="*/ 149 w 177"/>
                <a:gd name="T21" fmla="*/ 409 h 772"/>
                <a:gd name="T22" fmla="*/ 160 w 177"/>
                <a:gd name="T23" fmla="*/ 481 h 772"/>
                <a:gd name="T24" fmla="*/ 163 w 177"/>
                <a:gd name="T25" fmla="*/ 522 h 772"/>
                <a:gd name="T26" fmla="*/ 160 w 177"/>
                <a:gd name="T27" fmla="*/ 581 h 772"/>
                <a:gd name="T28" fmla="*/ 150 w 177"/>
                <a:gd name="T29" fmla="*/ 641 h 772"/>
                <a:gd name="T30" fmla="*/ 138 w 177"/>
                <a:gd name="T31" fmla="*/ 675 h 772"/>
                <a:gd name="T32" fmla="*/ 111 w 177"/>
                <a:gd name="T33" fmla="*/ 719 h 772"/>
                <a:gd name="T34" fmla="*/ 69 w 177"/>
                <a:gd name="T35" fmla="*/ 752 h 772"/>
                <a:gd name="T36" fmla="*/ 54 w 177"/>
                <a:gd name="T37" fmla="*/ 759 h 772"/>
                <a:gd name="T38" fmla="*/ 49 w 177"/>
                <a:gd name="T39" fmla="*/ 765 h 772"/>
                <a:gd name="T40" fmla="*/ 53 w 177"/>
                <a:gd name="T41" fmla="*/ 772 h 772"/>
                <a:gd name="T42" fmla="*/ 58 w 177"/>
                <a:gd name="T43" fmla="*/ 772 h 772"/>
                <a:gd name="T44" fmla="*/ 105 w 177"/>
                <a:gd name="T45" fmla="*/ 745 h 772"/>
                <a:gd name="T46" fmla="*/ 139 w 177"/>
                <a:gd name="T47" fmla="*/ 704 h 772"/>
                <a:gd name="T48" fmla="*/ 154 w 177"/>
                <a:gd name="T49" fmla="*/ 670 h 772"/>
                <a:gd name="T50" fmla="*/ 171 w 177"/>
                <a:gd name="T51" fmla="*/ 611 h 772"/>
                <a:gd name="T52" fmla="*/ 177 w 177"/>
                <a:gd name="T53" fmla="*/ 550 h 772"/>
                <a:gd name="T54" fmla="*/ 177 w 177"/>
                <a:gd name="T55" fmla="*/ 510 h 772"/>
                <a:gd name="T56" fmla="*/ 167 w 177"/>
                <a:gd name="T57" fmla="*/ 432 h 772"/>
                <a:gd name="T58" fmla="*/ 160 w 177"/>
                <a:gd name="T59" fmla="*/ 398 h 772"/>
                <a:gd name="T60" fmla="*/ 150 w 177"/>
                <a:gd name="T61" fmla="*/ 366 h 772"/>
                <a:gd name="T62" fmla="*/ 130 w 177"/>
                <a:gd name="T63" fmla="*/ 333 h 772"/>
                <a:gd name="T64" fmla="*/ 88 w 177"/>
                <a:gd name="T65" fmla="*/ 287 h 772"/>
                <a:gd name="T66" fmla="*/ 55 w 177"/>
                <a:gd name="T67" fmla="*/ 253 h 772"/>
                <a:gd name="T68" fmla="*/ 26 w 177"/>
                <a:gd name="T69" fmla="*/ 215 h 772"/>
                <a:gd name="T70" fmla="*/ 18 w 177"/>
                <a:gd name="T71" fmla="*/ 195 h 772"/>
                <a:gd name="T72" fmla="*/ 14 w 177"/>
                <a:gd name="T73" fmla="*/ 174 h 772"/>
                <a:gd name="T74" fmla="*/ 18 w 177"/>
                <a:gd name="T75" fmla="*/ 138 h 772"/>
                <a:gd name="T76" fmla="*/ 27 w 177"/>
                <a:gd name="T77" fmla="*/ 101 h 772"/>
                <a:gd name="T78" fmla="*/ 55 w 177"/>
                <a:gd name="T79" fmla="*/ 28 h 772"/>
                <a:gd name="T80" fmla="*/ 63 w 177"/>
                <a:gd name="T81" fmla="*/ 5 h 772"/>
                <a:gd name="T82" fmla="*/ 59 w 177"/>
                <a:gd name="T83" fmla="*/ 0 h 772"/>
                <a:gd name="T84" fmla="*/ 51 w 177"/>
                <a:gd name="T85" fmla="*/ 3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7" h="772">
                  <a:moveTo>
                    <a:pt x="49" y="5"/>
                  </a:moveTo>
                  <a:lnTo>
                    <a:pt x="49" y="5"/>
                  </a:lnTo>
                  <a:lnTo>
                    <a:pt x="32" y="49"/>
                  </a:lnTo>
                  <a:lnTo>
                    <a:pt x="23" y="73"/>
                  </a:lnTo>
                  <a:lnTo>
                    <a:pt x="14" y="95"/>
                  </a:lnTo>
                  <a:lnTo>
                    <a:pt x="14" y="95"/>
                  </a:lnTo>
                  <a:lnTo>
                    <a:pt x="7" y="118"/>
                  </a:lnTo>
                  <a:lnTo>
                    <a:pt x="4" y="131"/>
                  </a:lnTo>
                  <a:lnTo>
                    <a:pt x="2" y="143"/>
                  </a:lnTo>
                  <a:lnTo>
                    <a:pt x="0" y="156"/>
                  </a:lnTo>
                  <a:lnTo>
                    <a:pt x="0" y="169"/>
                  </a:lnTo>
                  <a:lnTo>
                    <a:pt x="0" y="180"/>
                  </a:lnTo>
                  <a:lnTo>
                    <a:pt x="3" y="193"/>
                  </a:lnTo>
                  <a:lnTo>
                    <a:pt x="3" y="193"/>
                  </a:lnTo>
                  <a:lnTo>
                    <a:pt x="6" y="204"/>
                  </a:lnTo>
                  <a:lnTo>
                    <a:pt x="10" y="214"/>
                  </a:lnTo>
                  <a:lnTo>
                    <a:pt x="16" y="224"/>
                  </a:lnTo>
                  <a:lnTo>
                    <a:pt x="21" y="234"/>
                  </a:lnTo>
                  <a:lnTo>
                    <a:pt x="35" y="252"/>
                  </a:lnTo>
                  <a:lnTo>
                    <a:pt x="51" y="268"/>
                  </a:lnTo>
                  <a:lnTo>
                    <a:pt x="51" y="268"/>
                  </a:lnTo>
                  <a:lnTo>
                    <a:pt x="84" y="303"/>
                  </a:lnTo>
                  <a:lnTo>
                    <a:pt x="102" y="321"/>
                  </a:lnTo>
                  <a:lnTo>
                    <a:pt x="117" y="339"/>
                  </a:lnTo>
                  <a:lnTo>
                    <a:pt x="117" y="339"/>
                  </a:lnTo>
                  <a:lnTo>
                    <a:pt x="124" y="349"/>
                  </a:lnTo>
                  <a:lnTo>
                    <a:pt x="130" y="358"/>
                  </a:lnTo>
                  <a:lnTo>
                    <a:pt x="136" y="368"/>
                  </a:lnTo>
                  <a:lnTo>
                    <a:pt x="139" y="379"/>
                  </a:lnTo>
                  <a:lnTo>
                    <a:pt x="139" y="379"/>
                  </a:lnTo>
                  <a:lnTo>
                    <a:pt x="144" y="394"/>
                  </a:lnTo>
                  <a:lnTo>
                    <a:pt x="149" y="409"/>
                  </a:lnTo>
                  <a:lnTo>
                    <a:pt x="149" y="409"/>
                  </a:lnTo>
                  <a:lnTo>
                    <a:pt x="152" y="427"/>
                  </a:lnTo>
                  <a:lnTo>
                    <a:pt x="156" y="446"/>
                  </a:lnTo>
                  <a:lnTo>
                    <a:pt x="160" y="481"/>
                  </a:lnTo>
                  <a:lnTo>
                    <a:pt x="160" y="481"/>
                  </a:lnTo>
                  <a:lnTo>
                    <a:pt x="161" y="502"/>
                  </a:lnTo>
                  <a:lnTo>
                    <a:pt x="163" y="522"/>
                  </a:lnTo>
                  <a:lnTo>
                    <a:pt x="163" y="541"/>
                  </a:lnTo>
                  <a:lnTo>
                    <a:pt x="161" y="561"/>
                  </a:lnTo>
                  <a:lnTo>
                    <a:pt x="160" y="581"/>
                  </a:lnTo>
                  <a:lnTo>
                    <a:pt x="158" y="601"/>
                  </a:lnTo>
                  <a:lnTo>
                    <a:pt x="154" y="621"/>
                  </a:lnTo>
                  <a:lnTo>
                    <a:pt x="150" y="641"/>
                  </a:lnTo>
                  <a:lnTo>
                    <a:pt x="150" y="641"/>
                  </a:lnTo>
                  <a:lnTo>
                    <a:pt x="144" y="657"/>
                  </a:lnTo>
                  <a:lnTo>
                    <a:pt x="138" y="675"/>
                  </a:lnTo>
                  <a:lnTo>
                    <a:pt x="130" y="690"/>
                  </a:lnTo>
                  <a:lnTo>
                    <a:pt x="122" y="705"/>
                  </a:lnTo>
                  <a:lnTo>
                    <a:pt x="111" y="719"/>
                  </a:lnTo>
                  <a:lnTo>
                    <a:pt x="98" y="732"/>
                  </a:lnTo>
                  <a:lnTo>
                    <a:pt x="86" y="744"/>
                  </a:lnTo>
                  <a:lnTo>
                    <a:pt x="69" y="752"/>
                  </a:lnTo>
                  <a:lnTo>
                    <a:pt x="69" y="752"/>
                  </a:lnTo>
                  <a:lnTo>
                    <a:pt x="54" y="759"/>
                  </a:lnTo>
                  <a:lnTo>
                    <a:pt x="54" y="759"/>
                  </a:lnTo>
                  <a:lnTo>
                    <a:pt x="52" y="760"/>
                  </a:lnTo>
                  <a:lnTo>
                    <a:pt x="49" y="762"/>
                  </a:lnTo>
                  <a:lnTo>
                    <a:pt x="49" y="765"/>
                  </a:lnTo>
                  <a:lnTo>
                    <a:pt x="49" y="767"/>
                  </a:lnTo>
                  <a:lnTo>
                    <a:pt x="51" y="769"/>
                  </a:lnTo>
                  <a:lnTo>
                    <a:pt x="53" y="772"/>
                  </a:lnTo>
                  <a:lnTo>
                    <a:pt x="55" y="772"/>
                  </a:lnTo>
                  <a:lnTo>
                    <a:pt x="58" y="772"/>
                  </a:lnTo>
                  <a:lnTo>
                    <a:pt x="58" y="772"/>
                  </a:lnTo>
                  <a:lnTo>
                    <a:pt x="75" y="765"/>
                  </a:lnTo>
                  <a:lnTo>
                    <a:pt x="90" y="756"/>
                  </a:lnTo>
                  <a:lnTo>
                    <a:pt x="105" y="745"/>
                  </a:lnTo>
                  <a:lnTo>
                    <a:pt x="118" y="733"/>
                  </a:lnTo>
                  <a:lnTo>
                    <a:pt x="129" y="719"/>
                  </a:lnTo>
                  <a:lnTo>
                    <a:pt x="139" y="704"/>
                  </a:lnTo>
                  <a:lnTo>
                    <a:pt x="147" y="687"/>
                  </a:lnTo>
                  <a:lnTo>
                    <a:pt x="154" y="670"/>
                  </a:lnTo>
                  <a:lnTo>
                    <a:pt x="154" y="670"/>
                  </a:lnTo>
                  <a:lnTo>
                    <a:pt x="161" y="651"/>
                  </a:lnTo>
                  <a:lnTo>
                    <a:pt x="166" y="631"/>
                  </a:lnTo>
                  <a:lnTo>
                    <a:pt x="171" y="611"/>
                  </a:lnTo>
                  <a:lnTo>
                    <a:pt x="173" y="590"/>
                  </a:lnTo>
                  <a:lnTo>
                    <a:pt x="175" y="571"/>
                  </a:lnTo>
                  <a:lnTo>
                    <a:pt x="177" y="550"/>
                  </a:lnTo>
                  <a:lnTo>
                    <a:pt x="177" y="530"/>
                  </a:lnTo>
                  <a:lnTo>
                    <a:pt x="177" y="510"/>
                  </a:lnTo>
                  <a:lnTo>
                    <a:pt x="177" y="510"/>
                  </a:lnTo>
                  <a:lnTo>
                    <a:pt x="173" y="470"/>
                  </a:lnTo>
                  <a:lnTo>
                    <a:pt x="171" y="450"/>
                  </a:lnTo>
                  <a:lnTo>
                    <a:pt x="167" y="432"/>
                  </a:lnTo>
                  <a:lnTo>
                    <a:pt x="167" y="432"/>
                  </a:lnTo>
                  <a:lnTo>
                    <a:pt x="164" y="415"/>
                  </a:lnTo>
                  <a:lnTo>
                    <a:pt x="160" y="398"/>
                  </a:lnTo>
                  <a:lnTo>
                    <a:pt x="156" y="381"/>
                  </a:lnTo>
                  <a:lnTo>
                    <a:pt x="150" y="366"/>
                  </a:lnTo>
                  <a:lnTo>
                    <a:pt x="150" y="366"/>
                  </a:lnTo>
                  <a:lnTo>
                    <a:pt x="144" y="354"/>
                  </a:lnTo>
                  <a:lnTo>
                    <a:pt x="137" y="344"/>
                  </a:lnTo>
                  <a:lnTo>
                    <a:pt x="130" y="333"/>
                  </a:lnTo>
                  <a:lnTo>
                    <a:pt x="123" y="323"/>
                  </a:lnTo>
                  <a:lnTo>
                    <a:pt x="107" y="304"/>
                  </a:lnTo>
                  <a:lnTo>
                    <a:pt x="88" y="287"/>
                  </a:lnTo>
                  <a:lnTo>
                    <a:pt x="88" y="287"/>
                  </a:lnTo>
                  <a:lnTo>
                    <a:pt x="72" y="270"/>
                  </a:lnTo>
                  <a:lnTo>
                    <a:pt x="55" y="253"/>
                  </a:lnTo>
                  <a:lnTo>
                    <a:pt x="40" y="235"/>
                  </a:lnTo>
                  <a:lnTo>
                    <a:pt x="33" y="226"/>
                  </a:lnTo>
                  <a:lnTo>
                    <a:pt x="26" y="215"/>
                  </a:lnTo>
                  <a:lnTo>
                    <a:pt x="26" y="215"/>
                  </a:lnTo>
                  <a:lnTo>
                    <a:pt x="21" y="206"/>
                  </a:lnTo>
                  <a:lnTo>
                    <a:pt x="18" y="195"/>
                  </a:lnTo>
                  <a:lnTo>
                    <a:pt x="16" y="186"/>
                  </a:lnTo>
                  <a:lnTo>
                    <a:pt x="14" y="174"/>
                  </a:lnTo>
                  <a:lnTo>
                    <a:pt x="14" y="174"/>
                  </a:lnTo>
                  <a:lnTo>
                    <a:pt x="14" y="163"/>
                  </a:lnTo>
                  <a:lnTo>
                    <a:pt x="16" y="150"/>
                  </a:lnTo>
                  <a:lnTo>
                    <a:pt x="18" y="138"/>
                  </a:lnTo>
                  <a:lnTo>
                    <a:pt x="20" y="125"/>
                  </a:lnTo>
                  <a:lnTo>
                    <a:pt x="20" y="125"/>
                  </a:lnTo>
                  <a:lnTo>
                    <a:pt x="27" y="101"/>
                  </a:lnTo>
                  <a:lnTo>
                    <a:pt x="35" y="76"/>
                  </a:lnTo>
                  <a:lnTo>
                    <a:pt x="55" y="28"/>
                  </a:lnTo>
                  <a:lnTo>
                    <a:pt x="55" y="28"/>
                  </a:lnTo>
                  <a:lnTo>
                    <a:pt x="62" y="9"/>
                  </a:lnTo>
                  <a:lnTo>
                    <a:pt x="62" y="9"/>
                  </a:lnTo>
                  <a:lnTo>
                    <a:pt x="63" y="5"/>
                  </a:lnTo>
                  <a:lnTo>
                    <a:pt x="62" y="3"/>
                  </a:lnTo>
                  <a:lnTo>
                    <a:pt x="61" y="2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3" y="0"/>
                  </a:lnTo>
                  <a:lnTo>
                    <a:pt x="51" y="3"/>
                  </a:lnTo>
                  <a:lnTo>
                    <a:pt x="49" y="5"/>
                  </a:lnTo>
                  <a:lnTo>
                    <a:pt x="4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D3F0BC13-76C3-449F-3A53-0F047376A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6" y="256"/>
              <a:ext cx="145" cy="137"/>
            </a:xfrm>
            <a:custGeom>
              <a:avLst/>
              <a:gdLst>
                <a:gd name="T0" fmla="*/ 288 w 291"/>
                <a:gd name="T1" fmla="*/ 25 h 273"/>
                <a:gd name="T2" fmla="*/ 269 w 291"/>
                <a:gd name="T3" fmla="*/ 14 h 273"/>
                <a:gd name="T4" fmla="*/ 248 w 291"/>
                <a:gd name="T5" fmla="*/ 6 h 273"/>
                <a:gd name="T6" fmla="*/ 225 w 291"/>
                <a:gd name="T7" fmla="*/ 1 h 273"/>
                <a:gd name="T8" fmla="*/ 203 w 291"/>
                <a:gd name="T9" fmla="*/ 0 h 273"/>
                <a:gd name="T10" fmla="*/ 193 w 291"/>
                <a:gd name="T11" fmla="*/ 1 h 273"/>
                <a:gd name="T12" fmla="*/ 173 w 291"/>
                <a:gd name="T13" fmla="*/ 6 h 273"/>
                <a:gd name="T14" fmla="*/ 145 w 291"/>
                <a:gd name="T15" fmla="*/ 18 h 273"/>
                <a:gd name="T16" fmla="*/ 127 w 291"/>
                <a:gd name="T17" fmla="*/ 29 h 273"/>
                <a:gd name="T18" fmla="*/ 94 w 291"/>
                <a:gd name="T19" fmla="*/ 58 h 273"/>
                <a:gd name="T20" fmla="*/ 64 w 291"/>
                <a:gd name="T21" fmla="*/ 93 h 273"/>
                <a:gd name="T22" fmla="*/ 41 w 291"/>
                <a:gd name="T23" fmla="*/ 133 h 273"/>
                <a:gd name="T24" fmla="*/ 22 w 291"/>
                <a:gd name="T25" fmla="*/ 174 h 273"/>
                <a:gd name="T26" fmla="*/ 14 w 291"/>
                <a:gd name="T27" fmla="*/ 196 h 273"/>
                <a:gd name="T28" fmla="*/ 3 w 291"/>
                <a:gd name="T29" fmla="*/ 243 h 273"/>
                <a:gd name="T30" fmla="*/ 0 w 291"/>
                <a:gd name="T31" fmla="*/ 266 h 273"/>
                <a:gd name="T32" fmla="*/ 1 w 291"/>
                <a:gd name="T33" fmla="*/ 271 h 273"/>
                <a:gd name="T34" fmla="*/ 6 w 291"/>
                <a:gd name="T35" fmla="*/ 273 h 273"/>
                <a:gd name="T36" fmla="*/ 12 w 291"/>
                <a:gd name="T37" fmla="*/ 271 h 273"/>
                <a:gd name="T38" fmla="*/ 14 w 291"/>
                <a:gd name="T39" fmla="*/ 266 h 273"/>
                <a:gd name="T40" fmla="*/ 17 w 291"/>
                <a:gd name="T41" fmla="*/ 247 h 273"/>
                <a:gd name="T42" fmla="*/ 26 w 291"/>
                <a:gd name="T43" fmla="*/ 206 h 273"/>
                <a:gd name="T44" fmla="*/ 40 w 291"/>
                <a:gd name="T45" fmla="*/ 167 h 273"/>
                <a:gd name="T46" fmla="*/ 59 w 291"/>
                <a:gd name="T47" fmla="*/ 130 h 273"/>
                <a:gd name="T48" fmla="*/ 69 w 291"/>
                <a:gd name="T49" fmla="*/ 112 h 273"/>
                <a:gd name="T50" fmla="*/ 94 w 291"/>
                <a:gd name="T51" fmla="*/ 79 h 273"/>
                <a:gd name="T52" fmla="*/ 122 w 291"/>
                <a:gd name="T53" fmla="*/ 50 h 273"/>
                <a:gd name="T54" fmla="*/ 155 w 291"/>
                <a:gd name="T55" fmla="*/ 28 h 273"/>
                <a:gd name="T56" fmla="*/ 173 w 291"/>
                <a:gd name="T57" fmla="*/ 20 h 273"/>
                <a:gd name="T58" fmla="*/ 193 w 291"/>
                <a:gd name="T59" fmla="*/ 15 h 273"/>
                <a:gd name="T60" fmla="*/ 204 w 291"/>
                <a:gd name="T61" fmla="*/ 14 h 273"/>
                <a:gd name="T62" fmla="*/ 228 w 291"/>
                <a:gd name="T63" fmla="*/ 15 h 273"/>
                <a:gd name="T64" fmla="*/ 250 w 291"/>
                <a:gd name="T65" fmla="*/ 21 h 273"/>
                <a:gd name="T66" fmla="*/ 271 w 291"/>
                <a:gd name="T67" fmla="*/ 32 h 273"/>
                <a:gd name="T68" fmla="*/ 281 w 291"/>
                <a:gd name="T69" fmla="*/ 37 h 273"/>
                <a:gd name="T70" fmla="*/ 286 w 291"/>
                <a:gd name="T71" fmla="*/ 37 h 273"/>
                <a:gd name="T72" fmla="*/ 291 w 291"/>
                <a:gd name="T73" fmla="*/ 35 h 273"/>
                <a:gd name="T74" fmla="*/ 291 w 291"/>
                <a:gd name="T75" fmla="*/ 29 h 273"/>
                <a:gd name="T76" fmla="*/ 288 w 291"/>
                <a:gd name="T77" fmla="*/ 2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1" h="273">
                  <a:moveTo>
                    <a:pt x="288" y="25"/>
                  </a:moveTo>
                  <a:lnTo>
                    <a:pt x="288" y="25"/>
                  </a:lnTo>
                  <a:lnTo>
                    <a:pt x="278" y="19"/>
                  </a:lnTo>
                  <a:lnTo>
                    <a:pt x="269" y="14"/>
                  </a:lnTo>
                  <a:lnTo>
                    <a:pt x="258" y="9"/>
                  </a:lnTo>
                  <a:lnTo>
                    <a:pt x="248" y="6"/>
                  </a:lnTo>
                  <a:lnTo>
                    <a:pt x="237" y="3"/>
                  </a:lnTo>
                  <a:lnTo>
                    <a:pt x="225" y="1"/>
                  </a:lnTo>
                  <a:lnTo>
                    <a:pt x="215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3" y="1"/>
                  </a:lnTo>
                  <a:lnTo>
                    <a:pt x="183" y="3"/>
                  </a:lnTo>
                  <a:lnTo>
                    <a:pt x="173" y="6"/>
                  </a:lnTo>
                  <a:lnTo>
                    <a:pt x="164" y="9"/>
                  </a:lnTo>
                  <a:lnTo>
                    <a:pt x="145" y="18"/>
                  </a:lnTo>
                  <a:lnTo>
                    <a:pt x="127" y="29"/>
                  </a:lnTo>
                  <a:lnTo>
                    <a:pt x="127" y="29"/>
                  </a:lnTo>
                  <a:lnTo>
                    <a:pt x="110" y="43"/>
                  </a:lnTo>
                  <a:lnTo>
                    <a:pt x="94" y="58"/>
                  </a:lnTo>
                  <a:lnTo>
                    <a:pt x="78" y="76"/>
                  </a:lnTo>
                  <a:lnTo>
                    <a:pt x="64" y="93"/>
                  </a:lnTo>
                  <a:lnTo>
                    <a:pt x="52" y="113"/>
                  </a:lnTo>
                  <a:lnTo>
                    <a:pt x="41" y="133"/>
                  </a:lnTo>
                  <a:lnTo>
                    <a:pt x="31" y="154"/>
                  </a:lnTo>
                  <a:lnTo>
                    <a:pt x="22" y="174"/>
                  </a:lnTo>
                  <a:lnTo>
                    <a:pt x="22" y="174"/>
                  </a:lnTo>
                  <a:lnTo>
                    <a:pt x="14" y="196"/>
                  </a:lnTo>
                  <a:lnTo>
                    <a:pt x="7" y="220"/>
                  </a:lnTo>
                  <a:lnTo>
                    <a:pt x="3" y="243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1" y="271"/>
                  </a:lnTo>
                  <a:lnTo>
                    <a:pt x="4" y="272"/>
                  </a:lnTo>
                  <a:lnTo>
                    <a:pt x="6" y="273"/>
                  </a:lnTo>
                  <a:lnTo>
                    <a:pt x="10" y="272"/>
                  </a:lnTo>
                  <a:lnTo>
                    <a:pt x="12" y="271"/>
                  </a:lnTo>
                  <a:lnTo>
                    <a:pt x="13" y="269"/>
                  </a:lnTo>
                  <a:lnTo>
                    <a:pt x="14" y="266"/>
                  </a:lnTo>
                  <a:lnTo>
                    <a:pt x="14" y="266"/>
                  </a:lnTo>
                  <a:lnTo>
                    <a:pt x="17" y="247"/>
                  </a:lnTo>
                  <a:lnTo>
                    <a:pt x="20" y="226"/>
                  </a:lnTo>
                  <a:lnTo>
                    <a:pt x="26" y="206"/>
                  </a:lnTo>
                  <a:lnTo>
                    <a:pt x="33" y="186"/>
                  </a:lnTo>
                  <a:lnTo>
                    <a:pt x="40" y="167"/>
                  </a:lnTo>
                  <a:lnTo>
                    <a:pt x="49" y="148"/>
                  </a:lnTo>
                  <a:lnTo>
                    <a:pt x="59" y="130"/>
                  </a:lnTo>
                  <a:lnTo>
                    <a:pt x="69" y="112"/>
                  </a:lnTo>
                  <a:lnTo>
                    <a:pt x="69" y="112"/>
                  </a:lnTo>
                  <a:lnTo>
                    <a:pt x="81" y="96"/>
                  </a:lnTo>
                  <a:lnTo>
                    <a:pt x="94" y="79"/>
                  </a:lnTo>
                  <a:lnTo>
                    <a:pt x="106" y="64"/>
                  </a:lnTo>
                  <a:lnTo>
                    <a:pt x="122" y="50"/>
                  </a:lnTo>
                  <a:lnTo>
                    <a:pt x="138" y="39"/>
                  </a:lnTo>
                  <a:lnTo>
                    <a:pt x="155" y="28"/>
                  </a:lnTo>
                  <a:lnTo>
                    <a:pt x="164" y="23"/>
                  </a:lnTo>
                  <a:lnTo>
                    <a:pt x="173" y="20"/>
                  </a:lnTo>
                  <a:lnTo>
                    <a:pt x="183" y="18"/>
                  </a:lnTo>
                  <a:lnTo>
                    <a:pt x="193" y="15"/>
                  </a:lnTo>
                  <a:lnTo>
                    <a:pt x="193" y="15"/>
                  </a:lnTo>
                  <a:lnTo>
                    <a:pt x="204" y="14"/>
                  </a:lnTo>
                  <a:lnTo>
                    <a:pt x="216" y="14"/>
                  </a:lnTo>
                  <a:lnTo>
                    <a:pt x="228" y="15"/>
                  </a:lnTo>
                  <a:lnTo>
                    <a:pt x="239" y="18"/>
                  </a:lnTo>
                  <a:lnTo>
                    <a:pt x="250" y="21"/>
                  </a:lnTo>
                  <a:lnTo>
                    <a:pt x="260" y="26"/>
                  </a:lnTo>
                  <a:lnTo>
                    <a:pt x="271" y="32"/>
                  </a:lnTo>
                  <a:lnTo>
                    <a:pt x="281" y="37"/>
                  </a:lnTo>
                  <a:lnTo>
                    <a:pt x="281" y="37"/>
                  </a:lnTo>
                  <a:lnTo>
                    <a:pt x="284" y="39"/>
                  </a:lnTo>
                  <a:lnTo>
                    <a:pt x="286" y="37"/>
                  </a:lnTo>
                  <a:lnTo>
                    <a:pt x="288" y="36"/>
                  </a:lnTo>
                  <a:lnTo>
                    <a:pt x="291" y="35"/>
                  </a:lnTo>
                  <a:lnTo>
                    <a:pt x="291" y="32"/>
                  </a:lnTo>
                  <a:lnTo>
                    <a:pt x="291" y="29"/>
                  </a:lnTo>
                  <a:lnTo>
                    <a:pt x="291" y="27"/>
                  </a:lnTo>
                  <a:lnTo>
                    <a:pt x="288" y="25"/>
                  </a:lnTo>
                  <a:lnTo>
                    <a:pt x="288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5477B0D-82B3-95F5-83FF-66AC07A71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" y="280"/>
              <a:ext cx="79" cy="210"/>
            </a:xfrm>
            <a:custGeom>
              <a:avLst/>
              <a:gdLst>
                <a:gd name="T0" fmla="*/ 3 w 158"/>
                <a:gd name="T1" fmla="*/ 14 h 419"/>
                <a:gd name="T2" fmla="*/ 37 w 158"/>
                <a:gd name="T3" fmla="*/ 41 h 419"/>
                <a:gd name="T4" fmla="*/ 66 w 158"/>
                <a:gd name="T5" fmla="*/ 72 h 419"/>
                <a:gd name="T6" fmla="*/ 92 w 158"/>
                <a:gd name="T7" fmla="*/ 107 h 419"/>
                <a:gd name="T8" fmla="*/ 113 w 158"/>
                <a:gd name="T9" fmla="*/ 146 h 419"/>
                <a:gd name="T10" fmla="*/ 120 w 158"/>
                <a:gd name="T11" fmla="*/ 166 h 419"/>
                <a:gd name="T12" fmla="*/ 133 w 158"/>
                <a:gd name="T13" fmla="*/ 205 h 419"/>
                <a:gd name="T14" fmla="*/ 140 w 158"/>
                <a:gd name="T15" fmla="*/ 246 h 419"/>
                <a:gd name="T16" fmla="*/ 143 w 158"/>
                <a:gd name="T17" fmla="*/ 288 h 419"/>
                <a:gd name="T18" fmla="*/ 144 w 158"/>
                <a:gd name="T19" fmla="*/ 309 h 419"/>
                <a:gd name="T20" fmla="*/ 142 w 158"/>
                <a:gd name="T21" fmla="*/ 360 h 419"/>
                <a:gd name="T22" fmla="*/ 136 w 158"/>
                <a:gd name="T23" fmla="*/ 411 h 419"/>
                <a:gd name="T24" fmla="*/ 136 w 158"/>
                <a:gd name="T25" fmla="*/ 413 h 419"/>
                <a:gd name="T26" fmla="*/ 140 w 158"/>
                <a:gd name="T27" fmla="*/ 418 h 419"/>
                <a:gd name="T28" fmla="*/ 144 w 158"/>
                <a:gd name="T29" fmla="*/ 419 h 419"/>
                <a:gd name="T30" fmla="*/ 149 w 158"/>
                <a:gd name="T31" fmla="*/ 417 h 419"/>
                <a:gd name="T32" fmla="*/ 150 w 158"/>
                <a:gd name="T33" fmla="*/ 415 h 419"/>
                <a:gd name="T34" fmla="*/ 157 w 158"/>
                <a:gd name="T35" fmla="*/ 346 h 419"/>
                <a:gd name="T36" fmla="*/ 158 w 158"/>
                <a:gd name="T37" fmla="*/ 300 h 419"/>
                <a:gd name="T38" fmla="*/ 155 w 158"/>
                <a:gd name="T39" fmla="*/ 254 h 419"/>
                <a:gd name="T40" fmla="*/ 152 w 158"/>
                <a:gd name="T41" fmla="*/ 232 h 419"/>
                <a:gd name="T42" fmla="*/ 143 w 158"/>
                <a:gd name="T43" fmla="*/ 190 h 419"/>
                <a:gd name="T44" fmla="*/ 129 w 158"/>
                <a:gd name="T45" fmla="*/ 149 h 419"/>
                <a:gd name="T46" fmla="*/ 110 w 158"/>
                <a:gd name="T47" fmla="*/ 111 h 419"/>
                <a:gd name="T48" fmla="*/ 86 w 158"/>
                <a:gd name="T49" fmla="*/ 75 h 419"/>
                <a:gd name="T50" fmla="*/ 70 w 158"/>
                <a:gd name="T51" fmla="*/ 55 h 419"/>
                <a:gd name="T52" fmla="*/ 31 w 158"/>
                <a:gd name="T53" fmla="*/ 17 h 419"/>
                <a:gd name="T54" fmla="*/ 10 w 158"/>
                <a:gd name="T55" fmla="*/ 1 h 419"/>
                <a:gd name="T56" fmla="*/ 5 w 158"/>
                <a:gd name="T57" fmla="*/ 1 h 419"/>
                <a:gd name="T58" fmla="*/ 1 w 158"/>
                <a:gd name="T59" fmla="*/ 3 h 419"/>
                <a:gd name="T60" fmla="*/ 0 w 158"/>
                <a:gd name="T61" fmla="*/ 9 h 419"/>
                <a:gd name="T62" fmla="*/ 3 w 158"/>
                <a:gd name="T63" fmla="*/ 14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419">
                  <a:moveTo>
                    <a:pt x="3" y="14"/>
                  </a:moveTo>
                  <a:lnTo>
                    <a:pt x="3" y="14"/>
                  </a:lnTo>
                  <a:lnTo>
                    <a:pt x="21" y="27"/>
                  </a:lnTo>
                  <a:lnTo>
                    <a:pt x="37" y="41"/>
                  </a:lnTo>
                  <a:lnTo>
                    <a:pt x="52" y="57"/>
                  </a:lnTo>
                  <a:lnTo>
                    <a:pt x="66" y="72"/>
                  </a:lnTo>
                  <a:lnTo>
                    <a:pt x="80" y="90"/>
                  </a:lnTo>
                  <a:lnTo>
                    <a:pt x="92" y="107"/>
                  </a:lnTo>
                  <a:lnTo>
                    <a:pt x="102" y="126"/>
                  </a:lnTo>
                  <a:lnTo>
                    <a:pt x="113" y="146"/>
                  </a:lnTo>
                  <a:lnTo>
                    <a:pt x="113" y="146"/>
                  </a:lnTo>
                  <a:lnTo>
                    <a:pt x="120" y="166"/>
                  </a:lnTo>
                  <a:lnTo>
                    <a:pt x="127" y="186"/>
                  </a:lnTo>
                  <a:lnTo>
                    <a:pt x="133" y="205"/>
                  </a:lnTo>
                  <a:lnTo>
                    <a:pt x="137" y="226"/>
                  </a:lnTo>
                  <a:lnTo>
                    <a:pt x="140" y="246"/>
                  </a:lnTo>
                  <a:lnTo>
                    <a:pt x="142" y="267"/>
                  </a:lnTo>
                  <a:lnTo>
                    <a:pt x="143" y="288"/>
                  </a:lnTo>
                  <a:lnTo>
                    <a:pt x="144" y="309"/>
                  </a:lnTo>
                  <a:lnTo>
                    <a:pt x="144" y="309"/>
                  </a:lnTo>
                  <a:lnTo>
                    <a:pt x="143" y="335"/>
                  </a:lnTo>
                  <a:lnTo>
                    <a:pt x="142" y="360"/>
                  </a:lnTo>
                  <a:lnTo>
                    <a:pt x="140" y="385"/>
                  </a:lnTo>
                  <a:lnTo>
                    <a:pt x="136" y="411"/>
                  </a:lnTo>
                  <a:lnTo>
                    <a:pt x="136" y="411"/>
                  </a:lnTo>
                  <a:lnTo>
                    <a:pt x="136" y="413"/>
                  </a:lnTo>
                  <a:lnTo>
                    <a:pt x="137" y="416"/>
                  </a:lnTo>
                  <a:lnTo>
                    <a:pt x="140" y="418"/>
                  </a:lnTo>
                  <a:lnTo>
                    <a:pt x="142" y="419"/>
                  </a:lnTo>
                  <a:lnTo>
                    <a:pt x="144" y="419"/>
                  </a:lnTo>
                  <a:lnTo>
                    <a:pt x="147" y="419"/>
                  </a:lnTo>
                  <a:lnTo>
                    <a:pt x="149" y="417"/>
                  </a:lnTo>
                  <a:lnTo>
                    <a:pt x="150" y="415"/>
                  </a:lnTo>
                  <a:lnTo>
                    <a:pt x="150" y="415"/>
                  </a:lnTo>
                  <a:lnTo>
                    <a:pt x="155" y="369"/>
                  </a:lnTo>
                  <a:lnTo>
                    <a:pt x="157" y="346"/>
                  </a:lnTo>
                  <a:lnTo>
                    <a:pt x="158" y="323"/>
                  </a:lnTo>
                  <a:lnTo>
                    <a:pt x="158" y="300"/>
                  </a:lnTo>
                  <a:lnTo>
                    <a:pt x="157" y="278"/>
                  </a:lnTo>
                  <a:lnTo>
                    <a:pt x="155" y="254"/>
                  </a:lnTo>
                  <a:lnTo>
                    <a:pt x="152" y="232"/>
                  </a:lnTo>
                  <a:lnTo>
                    <a:pt x="152" y="232"/>
                  </a:lnTo>
                  <a:lnTo>
                    <a:pt x="148" y="211"/>
                  </a:lnTo>
                  <a:lnTo>
                    <a:pt x="143" y="190"/>
                  </a:lnTo>
                  <a:lnTo>
                    <a:pt x="136" y="169"/>
                  </a:lnTo>
                  <a:lnTo>
                    <a:pt x="129" y="149"/>
                  </a:lnTo>
                  <a:lnTo>
                    <a:pt x="120" y="129"/>
                  </a:lnTo>
                  <a:lnTo>
                    <a:pt x="110" y="111"/>
                  </a:lnTo>
                  <a:lnTo>
                    <a:pt x="99" y="92"/>
                  </a:lnTo>
                  <a:lnTo>
                    <a:pt x="86" y="75"/>
                  </a:lnTo>
                  <a:lnTo>
                    <a:pt x="86" y="75"/>
                  </a:lnTo>
                  <a:lnTo>
                    <a:pt x="70" y="55"/>
                  </a:lnTo>
                  <a:lnTo>
                    <a:pt x="51" y="36"/>
                  </a:lnTo>
                  <a:lnTo>
                    <a:pt x="31" y="1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F438230-647E-BA2D-5707-6D89AE4DFD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" y="202"/>
              <a:ext cx="133" cy="38"/>
            </a:xfrm>
            <a:custGeom>
              <a:avLst/>
              <a:gdLst>
                <a:gd name="T0" fmla="*/ 12 w 268"/>
                <a:gd name="T1" fmla="*/ 75 h 77"/>
                <a:gd name="T2" fmla="*/ 12 w 268"/>
                <a:gd name="T3" fmla="*/ 75 h 77"/>
                <a:gd name="T4" fmla="*/ 20 w 268"/>
                <a:gd name="T5" fmla="*/ 66 h 77"/>
                <a:gd name="T6" fmla="*/ 30 w 268"/>
                <a:gd name="T7" fmla="*/ 57 h 77"/>
                <a:gd name="T8" fmla="*/ 40 w 268"/>
                <a:gd name="T9" fmla="*/ 50 h 77"/>
                <a:gd name="T10" fmla="*/ 51 w 268"/>
                <a:gd name="T11" fmla="*/ 43 h 77"/>
                <a:gd name="T12" fmla="*/ 62 w 268"/>
                <a:gd name="T13" fmla="*/ 38 h 77"/>
                <a:gd name="T14" fmla="*/ 74 w 268"/>
                <a:gd name="T15" fmla="*/ 33 h 77"/>
                <a:gd name="T16" fmla="*/ 86 w 268"/>
                <a:gd name="T17" fmla="*/ 29 h 77"/>
                <a:gd name="T18" fmla="*/ 98 w 268"/>
                <a:gd name="T19" fmla="*/ 25 h 77"/>
                <a:gd name="T20" fmla="*/ 98 w 268"/>
                <a:gd name="T21" fmla="*/ 25 h 77"/>
                <a:gd name="T22" fmla="*/ 124 w 268"/>
                <a:gd name="T23" fmla="*/ 19 h 77"/>
                <a:gd name="T24" fmla="*/ 151 w 268"/>
                <a:gd name="T25" fmla="*/ 15 h 77"/>
                <a:gd name="T26" fmla="*/ 178 w 268"/>
                <a:gd name="T27" fmla="*/ 14 h 77"/>
                <a:gd name="T28" fmla="*/ 205 w 268"/>
                <a:gd name="T29" fmla="*/ 14 h 77"/>
                <a:gd name="T30" fmla="*/ 205 w 268"/>
                <a:gd name="T31" fmla="*/ 14 h 77"/>
                <a:gd name="T32" fmla="*/ 231 w 268"/>
                <a:gd name="T33" fmla="*/ 16 h 77"/>
                <a:gd name="T34" fmla="*/ 258 w 268"/>
                <a:gd name="T35" fmla="*/ 20 h 77"/>
                <a:gd name="T36" fmla="*/ 258 w 268"/>
                <a:gd name="T37" fmla="*/ 20 h 77"/>
                <a:gd name="T38" fmla="*/ 262 w 268"/>
                <a:gd name="T39" fmla="*/ 20 h 77"/>
                <a:gd name="T40" fmla="*/ 264 w 268"/>
                <a:gd name="T41" fmla="*/ 19 h 77"/>
                <a:gd name="T42" fmla="*/ 266 w 268"/>
                <a:gd name="T43" fmla="*/ 18 h 77"/>
                <a:gd name="T44" fmla="*/ 268 w 268"/>
                <a:gd name="T45" fmla="*/ 15 h 77"/>
                <a:gd name="T46" fmla="*/ 268 w 268"/>
                <a:gd name="T47" fmla="*/ 13 h 77"/>
                <a:gd name="T48" fmla="*/ 266 w 268"/>
                <a:gd name="T49" fmla="*/ 9 h 77"/>
                <a:gd name="T50" fmla="*/ 265 w 268"/>
                <a:gd name="T51" fmla="*/ 8 h 77"/>
                <a:gd name="T52" fmla="*/ 263 w 268"/>
                <a:gd name="T53" fmla="*/ 7 h 77"/>
                <a:gd name="T54" fmla="*/ 263 w 268"/>
                <a:gd name="T55" fmla="*/ 7 h 77"/>
                <a:gd name="T56" fmla="*/ 236 w 268"/>
                <a:gd name="T57" fmla="*/ 2 h 77"/>
                <a:gd name="T58" fmla="*/ 209 w 268"/>
                <a:gd name="T59" fmla="*/ 1 h 77"/>
                <a:gd name="T60" fmla="*/ 184 w 268"/>
                <a:gd name="T61" fmla="*/ 0 h 77"/>
                <a:gd name="T62" fmla="*/ 157 w 268"/>
                <a:gd name="T63" fmla="*/ 1 h 77"/>
                <a:gd name="T64" fmla="*/ 157 w 268"/>
                <a:gd name="T65" fmla="*/ 1 h 77"/>
                <a:gd name="T66" fmla="*/ 129 w 268"/>
                <a:gd name="T67" fmla="*/ 5 h 77"/>
                <a:gd name="T68" fmla="*/ 102 w 268"/>
                <a:gd name="T69" fmla="*/ 9 h 77"/>
                <a:gd name="T70" fmla="*/ 88 w 268"/>
                <a:gd name="T71" fmla="*/ 13 h 77"/>
                <a:gd name="T72" fmla="*/ 75 w 268"/>
                <a:gd name="T73" fmla="*/ 18 h 77"/>
                <a:gd name="T74" fmla="*/ 61 w 268"/>
                <a:gd name="T75" fmla="*/ 24 h 77"/>
                <a:gd name="T76" fmla="*/ 49 w 268"/>
                <a:gd name="T77" fmla="*/ 29 h 77"/>
                <a:gd name="T78" fmla="*/ 49 w 268"/>
                <a:gd name="T79" fmla="*/ 29 h 77"/>
                <a:gd name="T80" fmla="*/ 35 w 268"/>
                <a:gd name="T81" fmla="*/ 36 h 77"/>
                <a:gd name="T82" fmla="*/ 24 w 268"/>
                <a:gd name="T83" fmla="*/ 45 h 77"/>
                <a:gd name="T84" fmla="*/ 12 w 268"/>
                <a:gd name="T85" fmla="*/ 55 h 77"/>
                <a:gd name="T86" fmla="*/ 2 w 268"/>
                <a:gd name="T87" fmla="*/ 66 h 77"/>
                <a:gd name="T88" fmla="*/ 2 w 268"/>
                <a:gd name="T89" fmla="*/ 66 h 77"/>
                <a:gd name="T90" fmla="*/ 0 w 268"/>
                <a:gd name="T91" fmla="*/ 68 h 77"/>
                <a:gd name="T92" fmla="*/ 0 w 268"/>
                <a:gd name="T93" fmla="*/ 70 h 77"/>
                <a:gd name="T94" fmla="*/ 0 w 268"/>
                <a:gd name="T95" fmla="*/ 74 h 77"/>
                <a:gd name="T96" fmla="*/ 3 w 268"/>
                <a:gd name="T97" fmla="*/ 75 h 77"/>
                <a:gd name="T98" fmla="*/ 4 w 268"/>
                <a:gd name="T99" fmla="*/ 77 h 77"/>
                <a:gd name="T100" fmla="*/ 6 w 268"/>
                <a:gd name="T101" fmla="*/ 77 h 77"/>
                <a:gd name="T102" fmla="*/ 10 w 268"/>
                <a:gd name="T103" fmla="*/ 77 h 77"/>
                <a:gd name="T104" fmla="*/ 12 w 268"/>
                <a:gd name="T105" fmla="*/ 75 h 77"/>
                <a:gd name="T106" fmla="*/ 12 w 268"/>
                <a:gd name="T107" fmla="*/ 7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8" h="77">
                  <a:moveTo>
                    <a:pt x="12" y="75"/>
                  </a:moveTo>
                  <a:lnTo>
                    <a:pt x="12" y="75"/>
                  </a:lnTo>
                  <a:lnTo>
                    <a:pt x="20" y="66"/>
                  </a:lnTo>
                  <a:lnTo>
                    <a:pt x="30" y="57"/>
                  </a:lnTo>
                  <a:lnTo>
                    <a:pt x="40" y="50"/>
                  </a:lnTo>
                  <a:lnTo>
                    <a:pt x="51" y="43"/>
                  </a:lnTo>
                  <a:lnTo>
                    <a:pt x="62" y="38"/>
                  </a:lnTo>
                  <a:lnTo>
                    <a:pt x="74" y="33"/>
                  </a:lnTo>
                  <a:lnTo>
                    <a:pt x="86" y="29"/>
                  </a:lnTo>
                  <a:lnTo>
                    <a:pt x="98" y="25"/>
                  </a:lnTo>
                  <a:lnTo>
                    <a:pt x="98" y="25"/>
                  </a:lnTo>
                  <a:lnTo>
                    <a:pt x="124" y="19"/>
                  </a:lnTo>
                  <a:lnTo>
                    <a:pt x="151" y="15"/>
                  </a:lnTo>
                  <a:lnTo>
                    <a:pt x="178" y="14"/>
                  </a:lnTo>
                  <a:lnTo>
                    <a:pt x="205" y="14"/>
                  </a:lnTo>
                  <a:lnTo>
                    <a:pt x="205" y="14"/>
                  </a:lnTo>
                  <a:lnTo>
                    <a:pt x="231" y="16"/>
                  </a:lnTo>
                  <a:lnTo>
                    <a:pt x="258" y="20"/>
                  </a:lnTo>
                  <a:lnTo>
                    <a:pt x="258" y="20"/>
                  </a:lnTo>
                  <a:lnTo>
                    <a:pt x="262" y="20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5"/>
                  </a:lnTo>
                  <a:lnTo>
                    <a:pt x="268" y="13"/>
                  </a:lnTo>
                  <a:lnTo>
                    <a:pt x="266" y="9"/>
                  </a:lnTo>
                  <a:lnTo>
                    <a:pt x="265" y="8"/>
                  </a:lnTo>
                  <a:lnTo>
                    <a:pt x="263" y="7"/>
                  </a:lnTo>
                  <a:lnTo>
                    <a:pt x="263" y="7"/>
                  </a:lnTo>
                  <a:lnTo>
                    <a:pt x="236" y="2"/>
                  </a:lnTo>
                  <a:lnTo>
                    <a:pt x="209" y="1"/>
                  </a:lnTo>
                  <a:lnTo>
                    <a:pt x="184" y="0"/>
                  </a:lnTo>
                  <a:lnTo>
                    <a:pt x="157" y="1"/>
                  </a:lnTo>
                  <a:lnTo>
                    <a:pt x="157" y="1"/>
                  </a:lnTo>
                  <a:lnTo>
                    <a:pt x="129" y="5"/>
                  </a:lnTo>
                  <a:lnTo>
                    <a:pt x="102" y="9"/>
                  </a:lnTo>
                  <a:lnTo>
                    <a:pt x="88" y="13"/>
                  </a:lnTo>
                  <a:lnTo>
                    <a:pt x="75" y="18"/>
                  </a:lnTo>
                  <a:lnTo>
                    <a:pt x="61" y="24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35" y="36"/>
                  </a:lnTo>
                  <a:lnTo>
                    <a:pt x="24" y="45"/>
                  </a:lnTo>
                  <a:lnTo>
                    <a:pt x="12" y="55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68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3" y="75"/>
                  </a:lnTo>
                  <a:lnTo>
                    <a:pt x="4" y="77"/>
                  </a:lnTo>
                  <a:lnTo>
                    <a:pt x="6" y="77"/>
                  </a:lnTo>
                  <a:lnTo>
                    <a:pt x="10" y="77"/>
                  </a:lnTo>
                  <a:lnTo>
                    <a:pt x="12" y="75"/>
                  </a:lnTo>
                  <a:lnTo>
                    <a:pt x="12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B7244DA-B8ED-A520-9C09-38A57255E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" y="1032"/>
              <a:ext cx="1502" cy="291"/>
            </a:xfrm>
            <a:custGeom>
              <a:avLst/>
              <a:gdLst>
                <a:gd name="T0" fmla="*/ 2914 w 3004"/>
                <a:gd name="T1" fmla="*/ 454 h 583"/>
                <a:gd name="T2" fmla="*/ 2750 w 3004"/>
                <a:gd name="T3" fmla="*/ 476 h 583"/>
                <a:gd name="T4" fmla="*/ 2582 w 3004"/>
                <a:gd name="T5" fmla="*/ 474 h 583"/>
                <a:gd name="T6" fmla="*/ 2416 w 3004"/>
                <a:gd name="T7" fmla="*/ 448 h 583"/>
                <a:gd name="T8" fmla="*/ 2295 w 3004"/>
                <a:gd name="T9" fmla="*/ 416 h 583"/>
                <a:gd name="T10" fmla="*/ 2095 w 3004"/>
                <a:gd name="T11" fmla="*/ 340 h 583"/>
                <a:gd name="T12" fmla="*/ 1932 w 3004"/>
                <a:gd name="T13" fmla="*/ 285 h 583"/>
                <a:gd name="T14" fmla="*/ 1676 w 3004"/>
                <a:gd name="T15" fmla="*/ 216 h 583"/>
                <a:gd name="T16" fmla="*/ 1328 w 3004"/>
                <a:gd name="T17" fmla="*/ 141 h 583"/>
                <a:gd name="T18" fmla="*/ 1168 w 3004"/>
                <a:gd name="T19" fmla="*/ 105 h 583"/>
                <a:gd name="T20" fmla="*/ 1021 w 3004"/>
                <a:gd name="T21" fmla="*/ 56 h 583"/>
                <a:gd name="T22" fmla="*/ 882 w 3004"/>
                <a:gd name="T23" fmla="*/ 15 h 583"/>
                <a:gd name="T24" fmla="*/ 756 w 3004"/>
                <a:gd name="T25" fmla="*/ 0 h 583"/>
                <a:gd name="T26" fmla="*/ 699 w 3004"/>
                <a:gd name="T27" fmla="*/ 4 h 583"/>
                <a:gd name="T28" fmla="*/ 623 w 3004"/>
                <a:gd name="T29" fmla="*/ 23 h 583"/>
                <a:gd name="T30" fmla="*/ 509 w 3004"/>
                <a:gd name="T31" fmla="*/ 70 h 583"/>
                <a:gd name="T32" fmla="*/ 429 w 3004"/>
                <a:gd name="T33" fmla="*/ 104 h 583"/>
                <a:gd name="T34" fmla="*/ 356 w 3004"/>
                <a:gd name="T35" fmla="*/ 118 h 583"/>
                <a:gd name="T36" fmla="*/ 282 w 3004"/>
                <a:gd name="T37" fmla="*/ 134 h 583"/>
                <a:gd name="T38" fmla="*/ 238 w 3004"/>
                <a:gd name="T39" fmla="*/ 160 h 583"/>
                <a:gd name="T40" fmla="*/ 189 w 3004"/>
                <a:gd name="T41" fmla="*/ 209 h 583"/>
                <a:gd name="T42" fmla="*/ 159 w 3004"/>
                <a:gd name="T43" fmla="*/ 256 h 583"/>
                <a:gd name="T44" fmla="*/ 106 w 3004"/>
                <a:gd name="T45" fmla="*/ 361 h 583"/>
                <a:gd name="T46" fmla="*/ 54 w 3004"/>
                <a:gd name="T47" fmla="*/ 444 h 583"/>
                <a:gd name="T48" fmla="*/ 29 w 3004"/>
                <a:gd name="T49" fmla="*/ 496 h 583"/>
                <a:gd name="T50" fmla="*/ 1 w 3004"/>
                <a:gd name="T51" fmla="*/ 572 h 583"/>
                <a:gd name="T52" fmla="*/ 5 w 3004"/>
                <a:gd name="T53" fmla="*/ 582 h 583"/>
                <a:gd name="T54" fmla="*/ 13 w 3004"/>
                <a:gd name="T55" fmla="*/ 579 h 583"/>
                <a:gd name="T56" fmla="*/ 40 w 3004"/>
                <a:gd name="T57" fmla="*/ 507 h 583"/>
                <a:gd name="T58" fmla="*/ 66 w 3004"/>
                <a:gd name="T59" fmla="*/ 451 h 583"/>
                <a:gd name="T60" fmla="*/ 119 w 3004"/>
                <a:gd name="T61" fmla="*/ 365 h 583"/>
                <a:gd name="T62" fmla="*/ 155 w 3004"/>
                <a:gd name="T63" fmla="*/ 294 h 583"/>
                <a:gd name="T64" fmla="*/ 190 w 3004"/>
                <a:gd name="T65" fmla="*/ 230 h 583"/>
                <a:gd name="T66" fmla="*/ 239 w 3004"/>
                <a:gd name="T67" fmla="*/ 176 h 583"/>
                <a:gd name="T68" fmla="*/ 289 w 3004"/>
                <a:gd name="T69" fmla="*/ 148 h 583"/>
                <a:gd name="T70" fmla="*/ 381 w 3004"/>
                <a:gd name="T71" fmla="*/ 127 h 583"/>
                <a:gd name="T72" fmla="*/ 439 w 3004"/>
                <a:gd name="T73" fmla="*/ 115 h 583"/>
                <a:gd name="T74" fmla="*/ 531 w 3004"/>
                <a:gd name="T75" fmla="*/ 74 h 583"/>
                <a:gd name="T76" fmla="*/ 630 w 3004"/>
                <a:gd name="T77" fmla="*/ 35 h 583"/>
                <a:gd name="T78" fmla="*/ 692 w 3004"/>
                <a:gd name="T79" fmla="*/ 19 h 583"/>
                <a:gd name="T80" fmla="*/ 765 w 3004"/>
                <a:gd name="T81" fmla="*/ 15 h 583"/>
                <a:gd name="T82" fmla="*/ 875 w 3004"/>
                <a:gd name="T83" fmla="*/ 28 h 583"/>
                <a:gd name="T84" fmla="*/ 981 w 3004"/>
                <a:gd name="T85" fmla="*/ 57 h 583"/>
                <a:gd name="T86" fmla="*/ 1163 w 3004"/>
                <a:gd name="T87" fmla="*/ 118 h 583"/>
                <a:gd name="T88" fmla="*/ 1279 w 3004"/>
                <a:gd name="T89" fmla="*/ 146 h 583"/>
                <a:gd name="T90" fmla="*/ 1624 w 3004"/>
                <a:gd name="T91" fmla="*/ 218 h 583"/>
                <a:gd name="T92" fmla="*/ 1961 w 3004"/>
                <a:gd name="T93" fmla="*/ 308 h 583"/>
                <a:gd name="T94" fmla="*/ 2126 w 3004"/>
                <a:gd name="T95" fmla="*/ 365 h 583"/>
                <a:gd name="T96" fmla="*/ 2282 w 3004"/>
                <a:gd name="T97" fmla="*/ 426 h 583"/>
                <a:gd name="T98" fmla="*/ 2398 w 3004"/>
                <a:gd name="T99" fmla="*/ 459 h 583"/>
                <a:gd name="T100" fmla="*/ 2558 w 3004"/>
                <a:gd name="T101" fmla="*/ 486 h 583"/>
                <a:gd name="T102" fmla="*/ 2720 w 3004"/>
                <a:gd name="T103" fmla="*/ 492 h 583"/>
                <a:gd name="T104" fmla="*/ 2881 w 3004"/>
                <a:gd name="T105" fmla="*/ 475 h 583"/>
                <a:gd name="T106" fmla="*/ 2999 w 3004"/>
                <a:gd name="T107" fmla="*/ 446 h 583"/>
                <a:gd name="T108" fmla="*/ 3004 w 3004"/>
                <a:gd name="T109" fmla="*/ 440 h 583"/>
                <a:gd name="T110" fmla="*/ 2998 w 3004"/>
                <a:gd name="T111" fmla="*/ 432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04" h="583">
                  <a:moveTo>
                    <a:pt x="2996" y="432"/>
                  </a:moveTo>
                  <a:lnTo>
                    <a:pt x="2996" y="432"/>
                  </a:lnTo>
                  <a:lnTo>
                    <a:pt x="2955" y="444"/>
                  </a:lnTo>
                  <a:lnTo>
                    <a:pt x="2914" y="454"/>
                  </a:lnTo>
                  <a:lnTo>
                    <a:pt x="2873" y="462"/>
                  </a:lnTo>
                  <a:lnTo>
                    <a:pt x="2832" y="468"/>
                  </a:lnTo>
                  <a:lnTo>
                    <a:pt x="2790" y="473"/>
                  </a:lnTo>
                  <a:lnTo>
                    <a:pt x="2750" y="476"/>
                  </a:lnTo>
                  <a:lnTo>
                    <a:pt x="2708" y="479"/>
                  </a:lnTo>
                  <a:lnTo>
                    <a:pt x="2666" y="479"/>
                  </a:lnTo>
                  <a:lnTo>
                    <a:pt x="2624" y="476"/>
                  </a:lnTo>
                  <a:lnTo>
                    <a:pt x="2582" y="474"/>
                  </a:lnTo>
                  <a:lnTo>
                    <a:pt x="2541" y="469"/>
                  </a:lnTo>
                  <a:lnTo>
                    <a:pt x="2499" y="463"/>
                  </a:lnTo>
                  <a:lnTo>
                    <a:pt x="2458" y="456"/>
                  </a:lnTo>
                  <a:lnTo>
                    <a:pt x="2416" y="448"/>
                  </a:lnTo>
                  <a:lnTo>
                    <a:pt x="2375" y="439"/>
                  </a:lnTo>
                  <a:lnTo>
                    <a:pt x="2336" y="427"/>
                  </a:lnTo>
                  <a:lnTo>
                    <a:pt x="2336" y="427"/>
                  </a:lnTo>
                  <a:lnTo>
                    <a:pt x="2295" y="416"/>
                  </a:lnTo>
                  <a:lnTo>
                    <a:pt x="2255" y="402"/>
                  </a:lnTo>
                  <a:lnTo>
                    <a:pt x="2214" y="386"/>
                  </a:lnTo>
                  <a:lnTo>
                    <a:pt x="2175" y="371"/>
                  </a:lnTo>
                  <a:lnTo>
                    <a:pt x="2095" y="340"/>
                  </a:lnTo>
                  <a:lnTo>
                    <a:pt x="2056" y="326"/>
                  </a:lnTo>
                  <a:lnTo>
                    <a:pt x="2016" y="312"/>
                  </a:lnTo>
                  <a:lnTo>
                    <a:pt x="2016" y="312"/>
                  </a:lnTo>
                  <a:lnTo>
                    <a:pt x="1932" y="285"/>
                  </a:lnTo>
                  <a:lnTo>
                    <a:pt x="1848" y="260"/>
                  </a:lnTo>
                  <a:lnTo>
                    <a:pt x="1763" y="237"/>
                  </a:lnTo>
                  <a:lnTo>
                    <a:pt x="1676" y="216"/>
                  </a:lnTo>
                  <a:lnTo>
                    <a:pt x="1676" y="216"/>
                  </a:lnTo>
                  <a:lnTo>
                    <a:pt x="1589" y="196"/>
                  </a:lnTo>
                  <a:lnTo>
                    <a:pt x="1503" y="177"/>
                  </a:lnTo>
                  <a:lnTo>
                    <a:pt x="1328" y="141"/>
                  </a:lnTo>
                  <a:lnTo>
                    <a:pt x="1328" y="141"/>
                  </a:lnTo>
                  <a:lnTo>
                    <a:pt x="1247" y="125"/>
                  </a:lnTo>
                  <a:lnTo>
                    <a:pt x="1207" y="115"/>
                  </a:lnTo>
                  <a:lnTo>
                    <a:pt x="1168" y="105"/>
                  </a:lnTo>
                  <a:lnTo>
                    <a:pt x="1168" y="105"/>
                  </a:lnTo>
                  <a:lnTo>
                    <a:pt x="1132" y="93"/>
                  </a:lnTo>
                  <a:lnTo>
                    <a:pt x="1094" y="80"/>
                  </a:lnTo>
                  <a:lnTo>
                    <a:pt x="1021" y="56"/>
                  </a:lnTo>
                  <a:lnTo>
                    <a:pt x="1021" y="56"/>
                  </a:lnTo>
                  <a:lnTo>
                    <a:pt x="987" y="44"/>
                  </a:lnTo>
                  <a:lnTo>
                    <a:pt x="952" y="33"/>
                  </a:lnTo>
                  <a:lnTo>
                    <a:pt x="917" y="23"/>
                  </a:lnTo>
                  <a:lnTo>
                    <a:pt x="882" y="15"/>
                  </a:lnTo>
                  <a:lnTo>
                    <a:pt x="846" y="8"/>
                  </a:lnTo>
                  <a:lnTo>
                    <a:pt x="811" y="3"/>
                  </a:lnTo>
                  <a:lnTo>
                    <a:pt x="775" y="1"/>
                  </a:lnTo>
                  <a:lnTo>
                    <a:pt x="756" y="0"/>
                  </a:lnTo>
                  <a:lnTo>
                    <a:pt x="737" y="1"/>
                  </a:lnTo>
                  <a:lnTo>
                    <a:pt x="737" y="1"/>
                  </a:lnTo>
                  <a:lnTo>
                    <a:pt x="717" y="2"/>
                  </a:lnTo>
                  <a:lnTo>
                    <a:pt x="699" y="4"/>
                  </a:lnTo>
                  <a:lnTo>
                    <a:pt x="679" y="8"/>
                  </a:lnTo>
                  <a:lnTo>
                    <a:pt x="660" y="12"/>
                  </a:lnTo>
                  <a:lnTo>
                    <a:pt x="642" y="17"/>
                  </a:lnTo>
                  <a:lnTo>
                    <a:pt x="623" y="23"/>
                  </a:lnTo>
                  <a:lnTo>
                    <a:pt x="586" y="36"/>
                  </a:lnTo>
                  <a:lnTo>
                    <a:pt x="586" y="36"/>
                  </a:lnTo>
                  <a:lnTo>
                    <a:pt x="547" y="52"/>
                  </a:lnTo>
                  <a:lnTo>
                    <a:pt x="509" y="70"/>
                  </a:lnTo>
                  <a:lnTo>
                    <a:pt x="509" y="70"/>
                  </a:lnTo>
                  <a:lnTo>
                    <a:pt x="470" y="88"/>
                  </a:lnTo>
                  <a:lnTo>
                    <a:pt x="449" y="97"/>
                  </a:lnTo>
                  <a:lnTo>
                    <a:pt x="429" y="104"/>
                  </a:lnTo>
                  <a:lnTo>
                    <a:pt x="429" y="104"/>
                  </a:lnTo>
                  <a:lnTo>
                    <a:pt x="411" y="108"/>
                  </a:lnTo>
                  <a:lnTo>
                    <a:pt x="392" y="112"/>
                  </a:lnTo>
                  <a:lnTo>
                    <a:pt x="356" y="118"/>
                  </a:lnTo>
                  <a:lnTo>
                    <a:pt x="337" y="120"/>
                  </a:lnTo>
                  <a:lnTo>
                    <a:pt x="318" y="123"/>
                  </a:lnTo>
                  <a:lnTo>
                    <a:pt x="301" y="128"/>
                  </a:lnTo>
                  <a:lnTo>
                    <a:pt x="282" y="134"/>
                  </a:lnTo>
                  <a:lnTo>
                    <a:pt x="282" y="134"/>
                  </a:lnTo>
                  <a:lnTo>
                    <a:pt x="267" y="141"/>
                  </a:lnTo>
                  <a:lnTo>
                    <a:pt x="252" y="149"/>
                  </a:lnTo>
                  <a:lnTo>
                    <a:pt x="238" y="160"/>
                  </a:lnTo>
                  <a:lnTo>
                    <a:pt x="224" y="170"/>
                  </a:lnTo>
                  <a:lnTo>
                    <a:pt x="211" y="182"/>
                  </a:lnTo>
                  <a:lnTo>
                    <a:pt x="199" y="195"/>
                  </a:lnTo>
                  <a:lnTo>
                    <a:pt x="189" y="209"/>
                  </a:lnTo>
                  <a:lnTo>
                    <a:pt x="178" y="223"/>
                  </a:lnTo>
                  <a:lnTo>
                    <a:pt x="178" y="223"/>
                  </a:lnTo>
                  <a:lnTo>
                    <a:pt x="168" y="239"/>
                  </a:lnTo>
                  <a:lnTo>
                    <a:pt x="159" y="256"/>
                  </a:lnTo>
                  <a:lnTo>
                    <a:pt x="141" y="291"/>
                  </a:lnTo>
                  <a:lnTo>
                    <a:pt x="124" y="326"/>
                  </a:lnTo>
                  <a:lnTo>
                    <a:pt x="115" y="343"/>
                  </a:lnTo>
                  <a:lnTo>
                    <a:pt x="106" y="361"/>
                  </a:lnTo>
                  <a:lnTo>
                    <a:pt x="106" y="361"/>
                  </a:lnTo>
                  <a:lnTo>
                    <a:pt x="85" y="393"/>
                  </a:lnTo>
                  <a:lnTo>
                    <a:pt x="64" y="426"/>
                  </a:lnTo>
                  <a:lnTo>
                    <a:pt x="54" y="444"/>
                  </a:lnTo>
                  <a:lnTo>
                    <a:pt x="44" y="460"/>
                  </a:lnTo>
                  <a:lnTo>
                    <a:pt x="36" y="478"/>
                  </a:lnTo>
                  <a:lnTo>
                    <a:pt x="29" y="496"/>
                  </a:lnTo>
                  <a:lnTo>
                    <a:pt x="29" y="496"/>
                  </a:lnTo>
                  <a:lnTo>
                    <a:pt x="16" y="535"/>
                  </a:lnTo>
                  <a:lnTo>
                    <a:pt x="9" y="553"/>
                  </a:lnTo>
                  <a:lnTo>
                    <a:pt x="1" y="572"/>
                  </a:lnTo>
                  <a:lnTo>
                    <a:pt x="1" y="572"/>
                  </a:lnTo>
                  <a:lnTo>
                    <a:pt x="0" y="575"/>
                  </a:lnTo>
                  <a:lnTo>
                    <a:pt x="1" y="578"/>
                  </a:lnTo>
                  <a:lnTo>
                    <a:pt x="2" y="580"/>
                  </a:lnTo>
                  <a:lnTo>
                    <a:pt x="5" y="582"/>
                  </a:lnTo>
                  <a:lnTo>
                    <a:pt x="7" y="583"/>
                  </a:lnTo>
                  <a:lnTo>
                    <a:pt x="9" y="583"/>
                  </a:lnTo>
                  <a:lnTo>
                    <a:pt x="12" y="582"/>
                  </a:lnTo>
                  <a:lnTo>
                    <a:pt x="13" y="579"/>
                  </a:lnTo>
                  <a:lnTo>
                    <a:pt x="13" y="579"/>
                  </a:lnTo>
                  <a:lnTo>
                    <a:pt x="21" y="562"/>
                  </a:lnTo>
                  <a:lnTo>
                    <a:pt x="28" y="543"/>
                  </a:lnTo>
                  <a:lnTo>
                    <a:pt x="40" y="507"/>
                  </a:lnTo>
                  <a:lnTo>
                    <a:pt x="40" y="507"/>
                  </a:lnTo>
                  <a:lnTo>
                    <a:pt x="48" y="487"/>
                  </a:lnTo>
                  <a:lnTo>
                    <a:pt x="56" y="468"/>
                  </a:lnTo>
                  <a:lnTo>
                    <a:pt x="66" y="451"/>
                  </a:lnTo>
                  <a:lnTo>
                    <a:pt x="77" y="433"/>
                  </a:lnTo>
                  <a:lnTo>
                    <a:pt x="77" y="433"/>
                  </a:lnTo>
                  <a:lnTo>
                    <a:pt x="98" y="399"/>
                  </a:lnTo>
                  <a:lnTo>
                    <a:pt x="119" y="365"/>
                  </a:lnTo>
                  <a:lnTo>
                    <a:pt x="138" y="330"/>
                  </a:lnTo>
                  <a:lnTo>
                    <a:pt x="147" y="313"/>
                  </a:lnTo>
                  <a:lnTo>
                    <a:pt x="155" y="294"/>
                  </a:lnTo>
                  <a:lnTo>
                    <a:pt x="155" y="294"/>
                  </a:lnTo>
                  <a:lnTo>
                    <a:pt x="162" y="278"/>
                  </a:lnTo>
                  <a:lnTo>
                    <a:pt x="171" y="261"/>
                  </a:lnTo>
                  <a:lnTo>
                    <a:pt x="180" y="246"/>
                  </a:lnTo>
                  <a:lnTo>
                    <a:pt x="190" y="230"/>
                  </a:lnTo>
                  <a:lnTo>
                    <a:pt x="201" y="216"/>
                  </a:lnTo>
                  <a:lnTo>
                    <a:pt x="212" y="202"/>
                  </a:lnTo>
                  <a:lnTo>
                    <a:pt x="225" y="189"/>
                  </a:lnTo>
                  <a:lnTo>
                    <a:pt x="239" y="176"/>
                  </a:lnTo>
                  <a:lnTo>
                    <a:pt x="239" y="176"/>
                  </a:lnTo>
                  <a:lnTo>
                    <a:pt x="255" y="164"/>
                  </a:lnTo>
                  <a:lnTo>
                    <a:pt x="272" y="155"/>
                  </a:lnTo>
                  <a:lnTo>
                    <a:pt x="289" y="148"/>
                  </a:lnTo>
                  <a:lnTo>
                    <a:pt x="307" y="142"/>
                  </a:lnTo>
                  <a:lnTo>
                    <a:pt x="325" y="137"/>
                  </a:lnTo>
                  <a:lnTo>
                    <a:pt x="344" y="133"/>
                  </a:lnTo>
                  <a:lnTo>
                    <a:pt x="381" y="127"/>
                  </a:lnTo>
                  <a:lnTo>
                    <a:pt x="381" y="127"/>
                  </a:lnTo>
                  <a:lnTo>
                    <a:pt x="401" y="123"/>
                  </a:lnTo>
                  <a:lnTo>
                    <a:pt x="420" y="120"/>
                  </a:lnTo>
                  <a:lnTo>
                    <a:pt x="439" y="115"/>
                  </a:lnTo>
                  <a:lnTo>
                    <a:pt x="457" y="108"/>
                  </a:lnTo>
                  <a:lnTo>
                    <a:pt x="457" y="108"/>
                  </a:lnTo>
                  <a:lnTo>
                    <a:pt x="495" y="92"/>
                  </a:lnTo>
                  <a:lnTo>
                    <a:pt x="531" y="74"/>
                  </a:lnTo>
                  <a:lnTo>
                    <a:pt x="531" y="74"/>
                  </a:lnTo>
                  <a:lnTo>
                    <a:pt x="570" y="57"/>
                  </a:lnTo>
                  <a:lnTo>
                    <a:pt x="610" y="42"/>
                  </a:lnTo>
                  <a:lnTo>
                    <a:pt x="630" y="35"/>
                  </a:lnTo>
                  <a:lnTo>
                    <a:pt x="650" y="29"/>
                  </a:lnTo>
                  <a:lnTo>
                    <a:pt x="671" y="24"/>
                  </a:lnTo>
                  <a:lnTo>
                    <a:pt x="692" y="19"/>
                  </a:lnTo>
                  <a:lnTo>
                    <a:pt x="692" y="19"/>
                  </a:lnTo>
                  <a:lnTo>
                    <a:pt x="710" y="17"/>
                  </a:lnTo>
                  <a:lnTo>
                    <a:pt x="729" y="15"/>
                  </a:lnTo>
                  <a:lnTo>
                    <a:pt x="747" y="15"/>
                  </a:lnTo>
                  <a:lnTo>
                    <a:pt x="765" y="15"/>
                  </a:lnTo>
                  <a:lnTo>
                    <a:pt x="784" y="15"/>
                  </a:lnTo>
                  <a:lnTo>
                    <a:pt x="803" y="16"/>
                  </a:lnTo>
                  <a:lnTo>
                    <a:pt x="839" y="21"/>
                  </a:lnTo>
                  <a:lnTo>
                    <a:pt x="875" y="28"/>
                  </a:lnTo>
                  <a:lnTo>
                    <a:pt x="911" y="36"/>
                  </a:lnTo>
                  <a:lnTo>
                    <a:pt x="946" y="46"/>
                  </a:lnTo>
                  <a:lnTo>
                    <a:pt x="981" y="57"/>
                  </a:lnTo>
                  <a:lnTo>
                    <a:pt x="981" y="57"/>
                  </a:lnTo>
                  <a:lnTo>
                    <a:pt x="1053" y="81"/>
                  </a:lnTo>
                  <a:lnTo>
                    <a:pt x="1125" y="106"/>
                  </a:lnTo>
                  <a:lnTo>
                    <a:pt x="1125" y="106"/>
                  </a:lnTo>
                  <a:lnTo>
                    <a:pt x="1163" y="118"/>
                  </a:lnTo>
                  <a:lnTo>
                    <a:pt x="1202" y="128"/>
                  </a:lnTo>
                  <a:lnTo>
                    <a:pt x="1240" y="137"/>
                  </a:lnTo>
                  <a:lnTo>
                    <a:pt x="1279" y="146"/>
                  </a:lnTo>
                  <a:lnTo>
                    <a:pt x="1279" y="146"/>
                  </a:lnTo>
                  <a:lnTo>
                    <a:pt x="1451" y="181"/>
                  </a:lnTo>
                  <a:lnTo>
                    <a:pt x="1538" y="199"/>
                  </a:lnTo>
                  <a:lnTo>
                    <a:pt x="1624" y="218"/>
                  </a:lnTo>
                  <a:lnTo>
                    <a:pt x="1624" y="218"/>
                  </a:lnTo>
                  <a:lnTo>
                    <a:pt x="1709" y="238"/>
                  </a:lnTo>
                  <a:lnTo>
                    <a:pt x="1793" y="260"/>
                  </a:lnTo>
                  <a:lnTo>
                    <a:pt x="1878" y="282"/>
                  </a:lnTo>
                  <a:lnTo>
                    <a:pt x="1961" y="308"/>
                  </a:lnTo>
                  <a:lnTo>
                    <a:pt x="1961" y="308"/>
                  </a:lnTo>
                  <a:lnTo>
                    <a:pt x="2044" y="336"/>
                  </a:lnTo>
                  <a:lnTo>
                    <a:pt x="2085" y="350"/>
                  </a:lnTo>
                  <a:lnTo>
                    <a:pt x="2126" y="365"/>
                  </a:lnTo>
                  <a:lnTo>
                    <a:pt x="2126" y="365"/>
                  </a:lnTo>
                  <a:lnTo>
                    <a:pt x="2204" y="397"/>
                  </a:lnTo>
                  <a:lnTo>
                    <a:pt x="2242" y="412"/>
                  </a:lnTo>
                  <a:lnTo>
                    <a:pt x="2282" y="426"/>
                  </a:lnTo>
                  <a:lnTo>
                    <a:pt x="2282" y="426"/>
                  </a:lnTo>
                  <a:lnTo>
                    <a:pt x="2320" y="438"/>
                  </a:lnTo>
                  <a:lnTo>
                    <a:pt x="2359" y="448"/>
                  </a:lnTo>
                  <a:lnTo>
                    <a:pt x="2398" y="459"/>
                  </a:lnTo>
                  <a:lnTo>
                    <a:pt x="2438" y="467"/>
                  </a:lnTo>
                  <a:lnTo>
                    <a:pt x="2478" y="475"/>
                  </a:lnTo>
                  <a:lnTo>
                    <a:pt x="2519" y="481"/>
                  </a:lnTo>
                  <a:lnTo>
                    <a:pt x="2558" y="486"/>
                  </a:lnTo>
                  <a:lnTo>
                    <a:pt x="2599" y="489"/>
                  </a:lnTo>
                  <a:lnTo>
                    <a:pt x="2640" y="492"/>
                  </a:lnTo>
                  <a:lnTo>
                    <a:pt x="2680" y="493"/>
                  </a:lnTo>
                  <a:lnTo>
                    <a:pt x="2720" y="492"/>
                  </a:lnTo>
                  <a:lnTo>
                    <a:pt x="2761" y="490"/>
                  </a:lnTo>
                  <a:lnTo>
                    <a:pt x="2801" y="487"/>
                  </a:lnTo>
                  <a:lnTo>
                    <a:pt x="2842" y="482"/>
                  </a:lnTo>
                  <a:lnTo>
                    <a:pt x="2881" y="475"/>
                  </a:lnTo>
                  <a:lnTo>
                    <a:pt x="2921" y="467"/>
                  </a:lnTo>
                  <a:lnTo>
                    <a:pt x="2921" y="467"/>
                  </a:lnTo>
                  <a:lnTo>
                    <a:pt x="2961" y="458"/>
                  </a:lnTo>
                  <a:lnTo>
                    <a:pt x="2999" y="446"/>
                  </a:lnTo>
                  <a:lnTo>
                    <a:pt x="2999" y="446"/>
                  </a:lnTo>
                  <a:lnTo>
                    <a:pt x="3002" y="445"/>
                  </a:lnTo>
                  <a:lnTo>
                    <a:pt x="3004" y="442"/>
                  </a:lnTo>
                  <a:lnTo>
                    <a:pt x="3004" y="440"/>
                  </a:lnTo>
                  <a:lnTo>
                    <a:pt x="3004" y="437"/>
                  </a:lnTo>
                  <a:lnTo>
                    <a:pt x="3003" y="434"/>
                  </a:lnTo>
                  <a:lnTo>
                    <a:pt x="3002" y="433"/>
                  </a:lnTo>
                  <a:lnTo>
                    <a:pt x="2998" y="432"/>
                  </a:lnTo>
                  <a:lnTo>
                    <a:pt x="2996" y="432"/>
                  </a:lnTo>
                  <a:lnTo>
                    <a:pt x="2996" y="4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19E8F75A-444D-D48D-DF6D-5B2480DEE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" y="1201"/>
              <a:ext cx="1204" cy="384"/>
            </a:xfrm>
            <a:custGeom>
              <a:avLst/>
              <a:gdLst>
                <a:gd name="T0" fmla="*/ 4 w 2408"/>
                <a:gd name="T1" fmla="*/ 14 h 769"/>
                <a:gd name="T2" fmla="*/ 210 w 2408"/>
                <a:gd name="T3" fmla="*/ 138 h 769"/>
                <a:gd name="T4" fmla="*/ 414 w 2408"/>
                <a:gd name="T5" fmla="*/ 264 h 769"/>
                <a:gd name="T6" fmla="*/ 623 w 2408"/>
                <a:gd name="T7" fmla="*/ 391 h 769"/>
                <a:gd name="T8" fmla="*/ 729 w 2408"/>
                <a:gd name="T9" fmla="*/ 450 h 769"/>
                <a:gd name="T10" fmla="*/ 838 w 2408"/>
                <a:gd name="T11" fmla="*/ 507 h 769"/>
                <a:gd name="T12" fmla="*/ 892 w 2408"/>
                <a:gd name="T13" fmla="*/ 533 h 769"/>
                <a:gd name="T14" fmla="*/ 1001 w 2408"/>
                <a:gd name="T15" fmla="*/ 585 h 769"/>
                <a:gd name="T16" fmla="*/ 1112 w 2408"/>
                <a:gd name="T17" fmla="*/ 629 h 769"/>
                <a:gd name="T18" fmla="*/ 1225 w 2408"/>
                <a:gd name="T19" fmla="*/ 669 h 769"/>
                <a:gd name="T20" fmla="*/ 1284 w 2408"/>
                <a:gd name="T21" fmla="*/ 686 h 769"/>
                <a:gd name="T22" fmla="*/ 1408 w 2408"/>
                <a:gd name="T23" fmla="*/ 717 h 769"/>
                <a:gd name="T24" fmla="*/ 1534 w 2408"/>
                <a:gd name="T25" fmla="*/ 739 h 769"/>
                <a:gd name="T26" fmla="*/ 1663 w 2408"/>
                <a:gd name="T27" fmla="*/ 753 h 769"/>
                <a:gd name="T28" fmla="*/ 1791 w 2408"/>
                <a:gd name="T29" fmla="*/ 762 h 769"/>
                <a:gd name="T30" fmla="*/ 1859 w 2408"/>
                <a:gd name="T31" fmla="*/ 765 h 769"/>
                <a:gd name="T32" fmla="*/ 2063 w 2408"/>
                <a:gd name="T33" fmla="*/ 769 h 769"/>
                <a:gd name="T34" fmla="*/ 2333 w 2408"/>
                <a:gd name="T35" fmla="*/ 768 h 769"/>
                <a:gd name="T36" fmla="*/ 2401 w 2408"/>
                <a:gd name="T37" fmla="*/ 768 h 769"/>
                <a:gd name="T38" fmla="*/ 2403 w 2408"/>
                <a:gd name="T39" fmla="*/ 768 h 769"/>
                <a:gd name="T40" fmla="*/ 2407 w 2408"/>
                <a:gd name="T41" fmla="*/ 765 h 769"/>
                <a:gd name="T42" fmla="*/ 2407 w 2408"/>
                <a:gd name="T43" fmla="*/ 759 h 769"/>
                <a:gd name="T44" fmla="*/ 2403 w 2408"/>
                <a:gd name="T45" fmla="*/ 755 h 769"/>
                <a:gd name="T46" fmla="*/ 2401 w 2408"/>
                <a:gd name="T47" fmla="*/ 754 h 769"/>
                <a:gd name="T48" fmla="*/ 1995 w 2408"/>
                <a:gd name="T49" fmla="*/ 754 h 769"/>
                <a:gd name="T50" fmla="*/ 1860 w 2408"/>
                <a:gd name="T51" fmla="*/ 750 h 769"/>
                <a:gd name="T52" fmla="*/ 1794 w 2408"/>
                <a:gd name="T53" fmla="*/ 748 h 769"/>
                <a:gd name="T54" fmla="*/ 1664 w 2408"/>
                <a:gd name="T55" fmla="*/ 739 h 769"/>
                <a:gd name="T56" fmla="*/ 1534 w 2408"/>
                <a:gd name="T57" fmla="*/ 725 h 769"/>
                <a:gd name="T58" fmla="*/ 1405 w 2408"/>
                <a:gd name="T59" fmla="*/ 703 h 769"/>
                <a:gd name="T60" fmla="*/ 1341 w 2408"/>
                <a:gd name="T61" fmla="*/ 687 h 769"/>
                <a:gd name="T62" fmla="*/ 1225 w 2408"/>
                <a:gd name="T63" fmla="*/ 655 h 769"/>
                <a:gd name="T64" fmla="*/ 1112 w 2408"/>
                <a:gd name="T65" fmla="*/ 615 h 769"/>
                <a:gd name="T66" fmla="*/ 1001 w 2408"/>
                <a:gd name="T67" fmla="*/ 569 h 769"/>
                <a:gd name="T68" fmla="*/ 893 w 2408"/>
                <a:gd name="T69" fmla="*/ 518 h 769"/>
                <a:gd name="T70" fmla="*/ 838 w 2408"/>
                <a:gd name="T71" fmla="*/ 491 h 769"/>
                <a:gd name="T72" fmla="*/ 732 w 2408"/>
                <a:gd name="T73" fmla="*/ 435 h 769"/>
                <a:gd name="T74" fmla="*/ 573 w 2408"/>
                <a:gd name="T75" fmla="*/ 345 h 769"/>
                <a:gd name="T76" fmla="*/ 469 w 2408"/>
                <a:gd name="T77" fmla="*/ 282 h 769"/>
                <a:gd name="T78" fmla="*/ 266 w 2408"/>
                <a:gd name="T79" fmla="*/ 157 h 769"/>
                <a:gd name="T80" fmla="*/ 62 w 2408"/>
                <a:gd name="T81" fmla="*/ 32 h 769"/>
                <a:gd name="T82" fmla="*/ 11 w 2408"/>
                <a:gd name="T83" fmla="*/ 1 h 769"/>
                <a:gd name="T84" fmla="*/ 8 w 2408"/>
                <a:gd name="T85" fmla="*/ 0 h 769"/>
                <a:gd name="T86" fmla="*/ 4 w 2408"/>
                <a:gd name="T87" fmla="*/ 3 h 769"/>
                <a:gd name="T88" fmla="*/ 0 w 2408"/>
                <a:gd name="T89" fmla="*/ 7 h 769"/>
                <a:gd name="T90" fmla="*/ 1 w 2408"/>
                <a:gd name="T91" fmla="*/ 12 h 769"/>
                <a:gd name="T92" fmla="*/ 4 w 2408"/>
                <a:gd name="T93" fmla="*/ 14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8" h="769">
                  <a:moveTo>
                    <a:pt x="4" y="14"/>
                  </a:moveTo>
                  <a:lnTo>
                    <a:pt x="4" y="14"/>
                  </a:lnTo>
                  <a:lnTo>
                    <a:pt x="108" y="75"/>
                  </a:lnTo>
                  <a:lnTo>
                    <a:pt x="210" y="138"/>
                  </a:lnTo>
                  <a:lnTo>
                    <a:pt x="414" y="264"/>
                  </a:lnTo>
                  <a:lnTo>
                    <a:pt x="414" y="264"/>
                  </a:lnTo>
                  <a:lnTo>
                    <a:pt x="518" y="327"/>
                  </a:lnTo>
                  <a:lnTo>
                    <a:pt x="623" y="391"/>
                  </a:lnTo>
                  <a:lnTo>
                    <a:pt x="677" y="420"/>
                  </a:lnTo>
                  <a:lnTo>
                    <a:pt x="729" y="450"/>
                  </a:lnTo>
                  <a:lnTo>
                    <a:pt x="784" y="479"/>
                  </a:lnTo>
                  <a:lnTo>
                    <a:pt x="838" y="507"/>
                  </a:lnTo>
                  <a:lnTo>
                    <a:pt x="838" y="507"/>
                  </a:lnTo>
                  <a:lnTo>
                    <a:pt x="892" y="533"/>
                  </a:lnTo>
                  <a:lnTo>
                    <a:pt x="946" y="559"/>
                  </a:lnTo>
                  <a:lnTo>
                    <a:pt x="1001" y="585"/>
                  </a:lnTo>
                  <a:lnTo>
                    <a:pt x="1056" y="608"/>
                  </a:lnTo>
                  <a:lnTo>
                    <a:pt x="1112" y="629"/>
                  </a:lnTo>
                  <a:lnTo>
                    <a:pt x="1168" y="650"/>
                  </a:lnTo>
                  <a:lnTo>
                    <a:pt x="1225" y="669"/>
                  </a:lnTo>
                  <a:lnTo>
                    <a:pt x="1284" y="686"/>
                  </a:lnTo>
                  <a:lnTo>
                    <a:pt x="1284" y="686"/>
                  </a:lnTo>
                  <a:lnTo>
                    <a:pt x="1345" y="703"/>
                  </a:lnTo>
                  <a:lnTo>
                    <a:pt x="1408" y="717"/>
                  </a:lnTo>
                  <a:lnTo>
                    <a:pt x="1471" y="728"/>
                  </a:lnTo>
                  <a:lnTo>
                    <a:pt x="1534" y="739"/>
                  </a:lnTo>
                  <a:lnTo>
                    <a:pt x="1599" y="747"/>
                  </a:lnTo>
                  <a:lnTo>
                    <a:pt x="1663" y="753"/>
                  </a:lnTo>
                  <a:lnTo>
                    <a:pt x="1727" y="757"/>
                  </a:lnTo>
                  <a:lnTo>
                    <a:pt x="1791" y="762"/>
                  </a:lnTo>
                  <a:lnTo>
                    <a:pt x="1791" y="762"/>
                  </a:lnTo>
                  <a:lnTo>
                    <a:pt x="1859" y="765"/>
                  </a:lnTo>
                  <a:lnTo>
                    <a:pt x="1926" y="767"/>
                  </a:lnTo>
                  <a:lnTo>
                    <a:pt x="2063" y="769"/>
                  </a:lnTo>
                  <a:lnTo>
                    <a:pt x="2198" y="769"/>
                  </a:lnTo>
                  <a:lnTo>
                    <a:pt x="2333" y="768"/>
                  </a:lnTo>
                  <a:lnTo>
                    <a:pt x="2333" y="768"/>
                  </a:lnTo>
                  <a:lnTo>
                    <a:pt x="2401" y="768"/>
                  </a:lnTo>
                  <a:lnTo>
                    <a:pt x="2401" y="768"/>
                  </a:lnTo>
                  <a:lnTo>
                    <a:pt x="2403" y="768"/>
                  </a:lnTo>
                  <a:lnTo>
                    <a:pt x="2406" y="766"/>
                  </a:lnTo>
                  <a:lnTo>
                    <a:pt x="2407" y="765"/>
                  </a:lnTo>
                  <a:lnTo>
                    <a:pt x="2408" y="761"/>
                  </a:lnTo>
                  <a:lnTo>
                    <a:pt x="2407" y="759"/>
                  </a:lnTo>
                  <a:lnTo>
                    <a:pt x="2406" y="756"/>
                  </a:lnTo>
                  <a:lnTo>
                    <a:pt x="2403" y="755"/>
                  </a:lnTo>
                  <a:lnTo>
                    <a:pt x="2401" y="754"/>
                  </a:lnTo>
                  <a:lnTo>
                    <a:pt x="2401" y="754"/>
                  </a:lnTo>
                  <a:lnTo>
                    <a:pt x="2130" y="755"/>
                  </a:lnTo>
                  <a:lnTo>
                    <a:pt x="1995" y="754"/>
                  </a:lnTo>
                  <a:lnTo>
                    <a:pt x="1927" y="753"/>
                  </a:lnTo>
                  <a:lnTo>
                    <a:pt x="1860" y="750"/>
                  </a:lnTo>
                  <a:lnTo>
                    <a:pt x="1860" y="750"/>
                  </a:lnTo>
                  <a:lnTo>
                    <a:pt x="1794" y="748"/>
                  </a:lnTo>
                  <a:lnTo>
                    <a:pt x="1729" y="745"/>
                  </a:lnTo>
                  <a:lnTo>
                    <a:pt x="1664" y="739"/>
                  </a:lnTo>
                  <a:lnTo>
                    <a:pt x="1599" y="733"/>
                  </a:lnTo>
                  <a:lnTo>
                    <a:pt x="1534" y="725"/>
                  </a:lnTo>
                  <a:lnTo>
                    <a:pt x="1469" y="714"/>
                  </a:lnTo>
                  <a:lnTo>
                    <a:pt x="1405" y="703"/>
                  </a:lnTo>
                  <a:lnTo>
                    <a:pt x="1341" y="687"/>
                  </a:lnTo>
                  <a:lnTo>
                    <a:pt x="1341" y="687"/>
                  </a:lnTo>
                  <a:lnTo>
                    <a:pt x="1284" y="672"/>
                  </a:lnTo>
                  <a:lnTo>
                    <a:pt x="1225" y="655"/>
                  </a:lnTo>
                  <a:lnTo>
                    <a:pt x="1169" y="635"/>
                  </a:lnTo>
                  <a:lnTo>
                    <a:pt x="1112" y="615"/>
                  </a:lnTo>
                  <a:lnTo>
                    <a:pt x="1056" y="593"/>
                  </a:lnTo>
                  <a:lnTo>
                    <a:pt x="1001" y="569"/>
                  </a:lnTo>
                  <a:lnTo>
                    <a:pt x="946" y="544"/>
                  </a:lnTo>
                  <a:lnTo>
                    <a:pt x="893" y="518"/>
                  </a:lnTo>
                  <a:lnTo>
                    <a:pt x="893" y="518"/>
                  </a:lnTo>
                  <a:lnTo>
                    <a:pt x="838" y="491"/>
                  </a:lnTo>
                  <a:lnTo>
                    <a:pt x="784" y="463"/>
                  </a:lnTo>
                  <a:lnTo>
                    <a:pt x="732" y="435"/>
                  </a:lnTo>
                  <a:lnTo>
                    <a:pt x="678" y="406"/>
                  </a:lnTo>
                  <a:lnTo>
                    <a:pt x="573" y="345"/>
                  </a:lnTo>
                  <a:lnTo>
                    <a:pt x="469" y="282"/>
                  </a:lnTo>
                  <a:lnTo>
                    <a:pt x="469" y="282"/>
                  </a:lnTo>
                  <a:lnTo>
                    <a:pt x="368" y="220"/>
                  </a:lnTo>
                  <a:lnTo>
                    <a:pt x="266" y="157"/>
                  </a:lnTo>
                  <a:lnTo>
                    <a:pt x="165" y="94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4D885E27-06CC-B7F5-E545-8C87E9851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246"/>
              <a:ext cx="529" cy="555"/>
            </a:xfrm>
            <a:custGeom>
              <a:avLst/>
              <a:gdLst>
                <a:gd name="T0" fmla="*/ 967 w 1059"/>
                <a:gd name="T1" fmla="*/ 1085 h 1112"/>
                <a:gd name="T2" fmla="*/ 750 w 1059"/>
                <a:gd name="T3" fmla="*/ 1052 h 1112"/>
                <a:gd name="T4" fmla="*/ 635 w 1059"/>
                <a:gd name="T5" fmla="*/ 1039 h 1112"/>
                <a:gd name="T6" fmla="*/ 529 w 1059"/>
                <a:gd name="T7" fmla="*/ 1030 h 1112"/>
                <a:gd name="T8" fmla="*/ 421 w 1059"/>
                <a:gd name="T9" fmla="*/ 1026 h 1112"/>
                <a:gd name="T10" fmla="*/ 366 w 1059"/>
                <a:gd name="T11" fmla="*/ 1030 h 1112"/>
                <a:gd name="T12" fmla="*/ 313 w 1059"/>
                <a:gd name="T13" fmla="*/ 1039 h 1112"/>
                <a:gd name="T14" fmla="*/ 278 w 1059"/>
                <a:gd name="T15" fmla="*/ 1052 h 1112"/>
                <a:gd name="T16" fmla="*/ 268 w 1059"/>
                <a:gd name="T17" fmla="*/ 1038 h 1112"/>
                <a:gd name="T18" fmla="*/ 263 w 1059"/>
                <a:gd name="T19" fmla="*/ 1031 h 1112"/>
                <a:gd name="T20" fmla="*/ 251 w 1059"/>
                <a:gd name="T21" fmla="*/ 1004 h 1112"/>
                <a:gd name="T22" fmla="*/ 203 w 1059"/>
                <a:gd name="T23" fmla="*/ 897 h 1112"/>
                <a:gd name="T24" fmla="*/ 110 w 1059"/>
                <a:gd name="T25" fmla="*/ 680 h 1112"/>
                <a:gd name="T26" fmla="*/ 69 w 1059"/>
                <a:gd name="T27" fmla="*/ 572 h 1112"/>
                <a:gd name="T28" fmla="*/ 35 w 1059"/>
                <a:gd name="T29" fmla="*/ 460 h 1112"/>
                <a:gd name="T30" fmla="*/ 23 w 1059"/>
                <a:gd name="T31" fmla="*/ 400 h 1112"/>
                <a:gd name="T32" fmla="*/ 18 w 1059"/>
                <a:gd name="T33" fmla="*/ 343 h 1112"/>
                <a:gd name="T34" fmla="*/ 14 w 1059"/>
                <a:gd name="T35" fmla="*/ 285 h 1112"/>
                <a:gd name="T36" fmla="*/ 15 w 1059"/>
                <a:gd name="T37" fmla="*/ 229 h 1112"/>
                <a:gd name="T38" fmla="*/ 20 w 1059"/>
                <a:gd name="T39" fmla="*/ 177 h 1112"/>
                <a:gd name="T40" fmla="*/ 33 w 1059"/>
                <a:gd name="T41" fmla="*/ 125 h 1112"/>
                <a:gd name="T42" fmla="*/ 50 w 1059"/>
                <a:gd name="T43" fmla="*/ 54 h 1112"/>
                <a:gd name="T44" fmla="*/ 54 w 1059"/>
                <a:gd name="T45" fmla="*/ 18 h 1112"/>
                <a:gd name="T46" fmla="*/ 53 w 1059"/>
                <a:gd name="T47" fmla="*/ 5 h 1112"/>
                <a:gd name="T48" fmla="*/ 46 w 1059"/>
                <a:gd name="T49" fmla="*/ 0 h 1112"/>
                <a:gd name="T50" fmla="*/ 40 w 1059"/>
                <a:gd name="T51" fmla="*/ 5 h 1112"/>
                <a:gd name="T52" fmla="*/ 40 w 1059"/>
                <a:gd name="T53" fmla="*/ 19 h 1112"/>
                <a:gd name="T54" fmla="*/ 36 w 1059"/>
                <a:gd name="T55" fmla="*/ 55 h 1112"/>
                <a:gd name="T56" fmla="*/ 25 w 1059"/>
                <a:gd name="T57" fmla="*/ 102 h 1112"/>
                <a:gd name="T58" fmla="*/ 5 w 1059"/>
                <a:gd name="T59" fmla="*/ 178 h 1112"/>
                <a:gd name="T60" fmla="*/ 0 w 1059"/>
                <a:gd name="T61" fmla="*/ 232 h 1112"/>
                <a:gd name="T62" fmla="*/ 1 w 1059"/>
                <a:gd name="T63" fmla="*/ 319 h 1112"/>
                <a:gd name="T64" fmla="*/ 11 w 1059"/>
                <a:gd name="T65" fmla="*/ 406 h 1112"/>
                <a:gd name="T66" fmla="*/ 22 w 1059"/>
                <a:gd name="T67" fmla="*/ 463 h 1112"/>
                <a:gd name="T68" fmla="*/ 47 w 1059"/>
                <a:gd name="T69" fmla="*/ 548 h 1112"/>
                <a:gd name="T70" fmla="*/ 86 w 1059"/>
                <a:gd name="T71" fmla="*/ 660 h 1112"/>
                <a:gd name="T72" fmla="*/ 132 w 1059"/>
                <a:gd name="T73" fmla="*/ 770 h 1112"/>
                <a:gd name="T74" fmla="*/ 229 w 1059"/>
                <a:gd name="T75" fmla="*/ 988 h 1112"/>
                <a:gd name="T76" fmla="*/ 240 w 1059"/>
                <a:gd name="T77" fmla="*/ 1015 h 1112"/>
                <a:gd name="T78" fmla="*/ 252 w 1059"/>
                <a:gd name="T79" fmla="*/ 1041 h 1112"/>
                <a:gd name="T80" fmla="*/ 258 w 1059"/>
                <a:gd name="T81" fmla="*/ 1048 h 1112"/>
                <a:gd name="T82" fmla="*/ 277 w 1059"/>
                <a:gd name="T83" fmla="*/ 1062 h 1112"/>
                <a:gd name="T84" fmla="*/ 285 w 1059"/>
                <a:gd name="T85" fmla="*/ 1064 h 1112"/>
                <a:gd name="T86" fmla="*/ 315 w 1059"/>
                <a:gd name="T87" fmla="*/ 1053 h 1112"/>
                <a:gd name="T88" fmla="*/ 378 w 1059"/>
                <a:gd name="T89" fmla="*/ 1043 h 1112"/>
                <a:gd name="T90" fmla="*/ 445 w 1059"/>
                <a:gd name="T91" fmla="*/ 1040 h 1112"/>
                <a:gd name="T92" fmla="*/ 548 w 1059"/>
                <a:gd name="T93" fmla="*/ 1046 h 1112"/>
                <a:gd name="T94" fmla="*/ 687 w 1059"/>
                <a:gd name="T95" fmla="*/ 1058 h 1112"/>
                <a:gd name="T96" fmla="*/ 858 w 1059"/>
                <a:gd name="T97" fmla="*/ 1081 h 1112"/>
                <a:gd name="T98" fmla="*/ 1051 w 1059"/>
                <a:gd name="T99" fmla="*/ 1112 h 1112"/>
                <a:gd name="T100" fmla="*/ 1056 w 1059"/>
                <a:gd name="T101" fmla="*/ 1110 h 1112"/>
                <a:gd name="T102" fmla="*/ 1059 w 1059"/>
                <a:gd name="T103" fmla="*/ 1107 h 1112"/>
                <a:gd name="T104" fmla="*/ 1057 w 1059"/>
                <a:gd name="T105" fmla="*/ 1099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59" h="1112">
                  <a:moveTo>
                    <a:pt x="1055" y="1098"/>
                  </a:moveTo>
                  <a:lnTo>
                    <a:pt x="1055" y="1098"/>
                  </a:lnTo>
                  <a:lnTo>
                    <a:pt x="967" y="1085"/>
                  </a:lnTo>
                  <a:lnTo>
                    <a:pt x="881" y="1071"/>
                  </a:lnTo>
                  <a:lnTo>
                    <a:pt x="795" y="1058"/>
                  </a:lnTo>
                  <a:lnTo>
                    <a:pt x="750" y="1052"/>
                  </a:lnTo>
                  <a:lnTo>
                    <a:pt x="707" y="1046"/>
                  </a:lnTo>
                  <a:lnTo>
                    <a:pt x="707" y="1046"/>
                  </a:lnTo>
                  <a:lnTo>
                    <a:pt x="635" y="1039"/>
                  </a:lnTo>
                  <a:lnTo>
                    <a:pt x="564" y="1033"/>
                  </a:lnTo>
                  <a:lnTo>
                    <a:pt x="564" y="1033"/>
                  </a:lnTo>
                  <a:lnTo>
                    <a:pt x="529" y="1030"/>
                  </a:lnTo>
                  <a:lnTo>
                    <a:pt x="492" y="1027"/>
                  </a:lnTo>
                  <a:lnTo>
                    <a:pt x="457" y="1026"/>
                  </a:lnTo>
                  <a:lnTo>
                    <a:pt x="421" y="1026"/>
                  </a:lnTo>
                  <a:lnTo>
                    <a:pt x="421" y="1026"/>
                  </a:lnTo>
                  <a:lnTo>
                    <a:pt x="385" y="1027"/>
                  </a:lnTo>
                  <a:lnTo>
                    <a:pt x="366" y="1030"/>
                  </a:lnTo>
                  <a:lnTo>
                    <a:pt x="349" y="1032"/>
                  </a:lnTo>
                  <a:lnTo>
                    <a:pt x="330" y="1036"/>
                  </a:lnTo>
                  <a:lnTo>
                    <a:pt x="313" y="1039"/>
                  </a:lnTo>
                  <a:lnTo>
                    <a:pt x="295" y="1045"/>
                  </a:lnTo>
                  <a:lnTo>
                    <a:pt x="278" y="1052"/>
                  </a:lnTo>
                  <a:lnTo>
                    <a:pt x="278" y="1052"/>
                  </a:lnTo>
                  <a:lnTo>
                    <a:pt x="287" y="1053"/>
                  </a:lnTo>
                  <a:lnTo>
                    <a:pt x="287" y="1053"/>
                  </a:lnTo>
                  <a:lnTo>
                    <a:pt x="268" y="1038"/>
                  </a:lnTo>
                  <a:lnTo>
                    <a:pt x="268" y="1038"/>
                  </a:lnTo>
                  <a:lnTo>
                    <a:pt x="265" y="1036"/>
                  </a:lnTo>
                  <a:lnTo>
                    <a:pt x="263" y="1031"/>
                  </a:lnTo>
                  <a:lnTo>
                    <a:pt x="263" y="1031"/>
                  </a:lnTo>
                  <a:lnTo>
                    <a:pt x="257" y="1018"/>
                  </a:lnTo>
                  <a:lnTo>
                    <a:pt x="251" y="1004"/>
                  </a:lnTo>
                  <a:lnTo>
                    <a:pt x="251" y="1004"/>
                  </a:lnTo>
                  <a:lnTo>
                    <a:pt x="203" y="897"/>
                  </a:lnTo>
                  <a:lnTo>
                    <a:pt x="203" y="897"/>
                  </a:lnTo>
                  <a:lnTo>
                    <a:pt x="155" y="789"/>
                  </a:lnTo>
                  <a:lnTo>
                    <a:pt x="132" y="735"/>
                  </a:lnTo>
                  <a:lnTo>
                    <a:pt x="110" y="680"/>
                  </a:lnTo>
                  <a:lnTo>
                    <a:pt x="110" y="680"/>
                  </a:lnTo>
                  <a:lnTo>
                    <a:pt x="89" y="625"/>
                  </a:lnTo>
                  <a:lnTo>
                    <a:pt x="69" y="572"/>
                  </a:lnTo>
                  <a:lnTo>
                    <a:pt x="50" y="516"/>
                  </a:lnTo>
                  <a:lnTo>
                    <a:pt x="42" y="488"/>
                  </a:lnTo>
                  <a:lnTo>
                    <a:pt x="35" y="460"/>
                  </a:lnTo>
                  <a:lnTo>
                    <a:pt x="35" y="460"/>
                  </a:lnTo>
                  <a:lnTo>
                    <a:pt x="29" y="430"/>
                  </a:lnTo>
                  <a:lnTo>
                    <a:pt x="23" y="400"/>
                  </a:lnTo>
                  <a:lnTo>
                    <a:pt x="23" y="400"/>
                  </a:lnTo>
                  <a:lnTo>
                    <a:pt x="20" y="371"/>
                  </a:lnTo>
                  <a:lnTo>
                    <a:pt x="18" y="343"/>
                  </a:lnTo>
                  <a:lnTo>
                    <a:pt x="18" y="343"/>
                  </a:lnTo>
                  <a:lnTo>
                    <a:pt x="15" y="313"/>
                  </a:lnTo>
                  <a:lnTo>
                    <a:pt x="14" y="285"/>
                  </a:lnTo>
                  <a:lnTo>
                    <a:pt x="14" y="257"/>
                  </a:lnTo>
                  <a:lnTo>
                    <a:pt x="15" y="229"/>
                  </a:lnTo>
                  <a:lnTo>
                    <a:pt x="15" y="229"/>
                  </a:lnTo>
                  <a:lnTo>
                    <a:pt x="16" y="202"/>
                  </a:lnTo>
                  <a:lnTo>
                    <a:pt x="18" y="190"/>
                  </a:lnTo>
                  <a:lnTo>
                    <a:pt x="20" y="177"/>
                  </a:lnTo>
                  <a:lnTo>
                    <a:pt x="20" y="177"/>
                  </a:lnTo>
                  <a:lnTo>
                    <a:pt x="26" y="151"/>
                  </a:lnTo>
                  <a:lnTo>
                    <a:pt x="33" y="125"/>
                  </a:lnTo>
                  <a:lnTo>
                    <a:pt x="33" y="125"/>
                  </a:lnTo>
                  <a:lnTo>
                    <a:pt x="46" y="77"/>
                  </a:lnTo>
                  <a:lnTo>
                    <a:pt x="50" y="54"/>
                  </a:lnTo>
                  <a:lnTo>
                    <a:pt x="54" y="29"/>
                  </a:lnTo>
                  <a:lnTo>
                    <a:pt x="54" y="29"/>
                  </a:lnTo>
                  <a:lnTo>
                    <a:pt x="54" y="18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3" y="5"/>
                  </a:lnTo>
                  <a:lnTo>
                    <a:pt x="51" y="3"/>
                  </a:lnTo>
                  <a:lnTo>
                    <a:pt x="49" y="1"/>
                  </a:lnTo>
                  <a:lnTo>
                    <a:pt x="46" y="0"/>
                  </a:lnTo>
                  <a:lnTo>
                    <a:pt x="43" y="1"/>
                  </a:lnTo>
                  <a:lnTo>
                    <a:pt x="41" y="3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19"/>
                  </a:lnTo>
                  <a:lnTo>
                    <a:pt x="40" y="32"/>
                  </a:lnTo>
                  <a:lnTo>
                    <a:pt x="37" y="44"/>
                  </a:lnTo>
                  <a:lnTo>
                    <a:pt x="36" y="55"/>
                  </a:lnTo>
                  <a:lnTo>
                    <a:pt x="30" y="79"/>
                  </a:lnTo>
                  <a:lnTo>
                    <a:pt x="25" y="102"/>
                  </a:lnTo>
                  <a:lnTo>
                    <a:pt x="25" y="102"/>
                  </a:lnTo>
                  <a:lnTo>
                    <a:pt x="18" y="126"/>
                  </a:lnTo>
                  <a:lnTo>
                    <a:pt x="11" y="152"/>
                  </a:lnTo>
                  <a:lnTo>
                    <a:pt x="5" y="178"/>
                  </a:lnTo>
                  <a:lnTo>
                    <a:pt x="2" y="204"/>
                  </a:lnTo>
                  <a:lnTo>
                    <a:pt x="2" y="204"/>
                  </a:lnTo>
                  <a:lnTo>
                    <a:pt x="0" y="232"/>
                  </a:lnTo>
                  <a:lnTo>
                    <a:pt x="0" y="261"/>
                  </a:lnTo>
                  <a:lnTo>
                    <a:pt x="0" y="290"/>
                  </a:lnTo>
                  <a:lnTo>
                    <a:pt x="1" y="319"/>
                  </a:lnTo>
                  <a:lnTo>
                    <a:pt x="4" y="348"/>
                  </a:lnTo>
                  <a:lnTo>
                    <a:pt x="7" y="377"/>
                  </a:lnTo>
                  <a:lnTo>
                    <a:pt x="11" y="406"/>
                  </a:lnTo>
                  <a:lnTo>
                    <a:pt x="15" y="434"/>
                  </a:lnTo>
                  <a:lnTo>
                    <a:pt x="15" y="434"/>
                  </a:lnTo>
                  <a:lnTo>
                    <a:pt x="22" y="463"/>
                  </a:lnTo>
                  <a:lnTo>
                    <a:pt x="29" y="492"/>
                  </a:lnTo>
                  <a:lnTo>
                    <a:pt x="37" y="520"/>
                  </a:lnTo>
                  <a:lnTo>
                    <a:pt x="47" y="548"/>
                  </a:lnTo>
                  <a:lnTo>
                    <a:pt x="47" y="548"/>
                  </a:lnTo>
                  <a:lnTo>
                    <a:pt x="67" y="604"/>
                  </a:lnTo>
                  <a:lnTo>
                    <a:pt x="86" y="660"/>
                  </a:lnTo>
                  <a:lnTo>
                    <a:pt x="86" y="660"/>
                  </a:lnTo>
                  <a:lnTo>
                    <a:pt x="109" y="715"/>
                  </a:lnTo>
                  <a:lnTo>
                    <a:pt x="132" y="770"/>
                  </a:lnTo>
                  <a:lnTo>
                    <a:pt x="180" y="879"/>
                  </a:lnTo>
                  <a:lnTo>
                    <a:pt x="180" y="879"/>
                  </a:lnTo>
                  <a:lnTo>
                    <a:pt x="229" y="988"/>
                  </a:lnTo>
                  <a:lnTo>
                    <a:pt x="229" y="988"/>
                  </a:lnTo>
                  <a:lnTo>
                    <a:pt x="240" y="1015"/>
                  </a:lnTo>
                  <a:lnTo>
                    <a:pt x="240" y="1015"/>
                  </a:lnTo>
                  <a:lnTo>
                    <a:pt x="245" y="1027"/>
                  </a:lnTo>
                  <a:lnTo>
                    <a:pt x="252" y="1041"/>
                  </a:lnTo>
                  <a:lnTo>
                    <a:pt x="252" y="1041"/>
                  </a:lnTo>
                  <a:lnTo>
                    <a:pt x="254" y="1045"/>
                  </a:lnTo>
                  <a:lnTo>
                    <a:pt x="258" y="1048"/>
                  </a:lnTo>
                  <a:lnTo>
                    <a:pt x="258" y="1048"/>
                  </a:lnTo>
                  <a:lnTo>
                    <a:pt x="270" y="1058"/>
                  </a:lnTo>
                  <a:lnTo>
                    <a:pt x="270" y="1058"/>
                  </a:lnTo>
                  <a:lnTo>
                    <a:pt x="277" y="1062"/>
                  </a:lnTo>
                  <a:lnTo>
                    <a:pt x="277" y="1062"/>
                  </a:lnTo>
                  <a:lnTo>
                    <a:pt x="281" y="1065"/>
                  </a:lnTo>
                  <a:lnTo>
                    <a:pt x="285" y="1064"/>
                  </a:lnTo>
                  <a:lnTo>
                    <a:pt x="285" y="1064"/>
                  </a:lnTo>
                  <a:lnTo>
                    <a:pt x="300" y="1058"/>
                  </a:lnTo>
                  <a:lnTo>
                    <a:pt x="315" y="1053"/>
                  </a:lnTo>
                  <a:lnTo>
                    <a:pt x="330" y="1050"/>
                  </a:lnTo>
                  <a:lnTo>
                    <a:pt x="345" y="1046"/>
                  </a:lnTo>
                  <a:lnTo>
                    <a:pt x="378" y="1043"/>
                  </a:lnTo>
                  <a:lnTo>
                    <a:pt x="410" y="1040"/>
                  </a:lnTo>
                  <a:lnTo>
                    <a:pt x="410" y="1040"/>
                  </a:lnTo>
                  <a:lnTo>
                    <a:pt x="445" y="1040"/>
                  </a:lnTo>
                  <a:lnTo>
                    <a:pt x="480" y="1041"/>
                  </a:lnTo>
                  <a:lnTo>
                    <a:pt x="515" y="1043"/>
                  </a:lnTo>
                  <a:lnTo>
                    <a:pt x="548" y="1046"/>
                  </a:lnTo>
                  <a:lnTo>
                    <a:pt x="548" y="1046"/>
                  </a:lnTo>
                  <a:lnTo>
                    <a:pt x="687" y="1058"/>
                  </a:lnTo>
                  <a:lnTo>
                    <a:pt x="687" y="1058"/>
                  </a:lnTo>
                  <a:lnTo>
                    <a:pt x="729" y="1062"/>
                  </a:lnTo>
                  <a:lnTo>
                    <a:pt x="772" y="1068"/>
                  </a:lnTo>
                  <a:lnTo>
                    <a:pt x="858" y="1081"/>
                  </a:lnTo>
                  <a:lnTo>
                    <a:pt x="858" y="1081"/>
                  </a:lnTo>
                  <a:lnTo>
                    <a:pt x="954" y="1096"/>
                  </a:lnTo>
                  <a:lnTo>
                    <a:pt x="1051" y="1112"/>
                  </a:lnTo>
                  <a:lnTo>
                    <a:pt x="1051" y="1112"/>
                  </a:lnTo>
                  <a:lnTo>
                    <a:pt x="1054" y="1112"/>
                  </a:lnTo>
                  <a:lnTo>
                    <a:pt x="1056" y="1110"/>
                  </a:lnTo>
                  <a:lnTo>
                    <a:pt x="1058" y="1109"/>
                  </a:lnTo>
                  <a:lnTo>
                    <a:pt x="1059" y="1107"/>
                  </a:lnTo>
                  <a:lnTo>
                    <a:pt x="1059" y="1107"/>
                  </a:lnTo>
                  <a:lnTo>
                    <a:pt x="1059" y="1103"/>
                  </a:lnTo>
                  <a:lnTo>
                    <a:pt x="1058" y="1101"/>
                  </a:lnTo>
                  <a:lnTo>
                    <a:pt x="1057" y="1099"/>
                  </a:lnTo>
                  <a:lnTo>
                    <a:pt x="1055" y="1098"/>
                  </a:lnTo>
                  <a:lnTo>
                    <a:pt x="1055" y="10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18630BE-F61D-BE19-E142-D5591B486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" y="1804"/>
              <a:ext cx="40" cy="471"/>
            </a:xfrm>
            <a:custGeom>
              <a:avLst/>
              <a:gdLst>
                <a:gd name="T0" fmla="*/ 0 w 81"/>
                <a:gd name="T1" fmla="*/ 11 h 943"/>
                <a:gd name="T2" fmla="*/ 0 w 81"/>
                <a:gd name="T3" fmla="*/ 11 h 943"/>
                <a:gd name="T4" fmla="*/ 7 w 81"/>
                <a:gd name="T5" fmla="*/ 29 h 943"/>
                <a:gd name="T6" fmla="*/ 14 w 81"/>
                <a:gd name="T7" fmla="*/ 47 h 943"/>
                <a:gd name="T8" fmla="*/ 25 w 81"/>
                <a:gd name="T9" fmla="*/ 84 h 943"/>
                <a:gd name="T10" fmla="*/ 34 w 81"/>
                <a:gd name="T11" fmla="*/ 123 h 943"/>
                <a:gd name="T12" fmla="*/ 40 w 81"/>
                <a:gd name="T13" fmla="*/ 160 h 943"/>
                <a:gd name="T14" fmla="*/ 40 w 81"/>
                <a:gd name="T15" fmla="*/ 160 h 943"/>
                <a:gd name="T16" fmla="*/ 47 w 81"/>
                <a:gd name="T17" fmla="*/ 204 h 943"/>
                <a:gd name="T18" fmla="*/ 52 w 81"/>
                <a:gd name="T19" fmla="*/ 246 h 943"/>
                <a:gd name="T20" fmla="*/ 55 w 81"/>
                <a:gd name="T21" fmla="*/ 289 h 943"/>
                <a:gd name="T22" fmla="*/ 59 w 81"/>
                <a:gd name="T23" fmla="*/ 331 h 943"/>
                <a:gd name="T24" fmla="*/ 59 w 81"/>
                <a:gd name="T25" fmla="*/ 331 h 943"/>
                <a:gd name="T26" fmla="*/ 63 w 81"/>
                <a:gd name="T27" fmla="*/ 423 h 943"/>
                <a:gd name="T28" fmla="*/ 66 w 81"/>
                <a:gd name="T29" fmla="*/ 516 h 943"/>
                <a:gd name="T30" fmla="*/ 67 w 81"/>
                <a:gd name="T31" fmla="*/ 608 h 943"/>
                <a:gd name="T32" fmla="*/ 66 w 81"/>
                <a:gd name="T33" fmla="*/ 700 h 943"/>
                <a:gd name="T34" fmla="*/ 66 w 81"/>
                <a:gd name="T35" fmla="*/ 700 h 943"/>
                <a:gd name="T36" fmla="*/ 63 w 81"/>
                <a:gd name="T37" fmla="*/ 818 h 943"/>
                <a:gd name="T38" fmla="*/ 61 w 81"/>
                <a:gd name="T39" fmla="*/ 936 h 943"/>
                <a:gd name="T40" fmla="*/ 61 w 81"/>
                <a:gd name="T41" fmla="*/ 936 h 943"/>
                <a:gd name="T42" fmla="*/ 62 w 81"/>
                <a:gd name="T43" fmla="*/ 940 h 943"/>
                <a:gd name="T44" fmla="*/ 63 w 81"/>
                <a:gd name="T45" fmla="*/ 942 h 943"/>
                <a:gd name="T46" fmla="*/ 66 w 81"/>
                <a:gd name="T47" fmla="*/ 943 h 943"/>
                <a:gd name="T48" fmla="*/ 68 w 81"/>
                <a:gd name="T49" fmla="*/ 943 h 943"/>
                <a:gd name="T50" fmla="*/ 70 w 81"/>
                <a:gd name="T51" fmla="*/ 943 h 943"/>
                <a:gd name="T52" fmla="*/ 73 w 81"/>
                <a:gd name="T53" fmla="*/ 942 h 943"/>
                <a:gd name="T54" fmla="*/ 74 w 81"/>
                <a:gd name="T55" fmla="*/ 940 h 943"/>
                <a:gd name="T56" fmla="*/ 75 w 81"/>
                <a:gd name="T57" fmla="*/ 936 h 943"/>
                <a:gd name="T58" fmla="*/ 75 w 81"/>
                <a:gd name="T59" fmla="*/ 936 h 943"/>
                <a:gd name="T60" fmla="*/ 77 w 81"/>
                <a:gd name="T61" fmla="*/ 830 h 943"/>
                <a:gd name="T62" fmla="*/ 80 w 81"/>
                <a:gd name="T63" fmla="*/ 722 h 943"/>
                <a:gd name="T64" fmla="*/ 81 w 81"/>
                <a:gd name="T65" fmla="*/ 616 h 943"/>
                <a:gd name="T66" fmla="*/ 81 w 81"/>
                <a:gd name="T67" fmla="*/ 562 h 943"/>
                <a:gd name="T68" fmla="*/ 80 w 81"/>
                <a:gd name="T69" fmla="*/ 509 h 943"/>
                <a:gd name="T70" fmla="*/ 80 w 81"/>
                <a:gd name="T71" fmla="*/ 509 h 943"/>
                <a:gd name="T72" fmla="*/ 77 w 81"/>
                <a:gd name="T73" fmla="*/ 426 h 943"/>
                <a:gd name="T74" fmla="*/ 74 w 81"/>
                <a:gd name="T75" fmla="*/ 341 h 943"/>
                <a:gd name="T76" fmla="*/ 70 w 81"/>
                <a:gd name="T77" fmla="*/ 299 h 943"/>
                <a:gd name="T78" fmla="*/ 67 w 81"/>
                <a:gd name="T79" fmla="*/ 258 h 943"/>
                <a:gd name="T80" fmla="*/ 62 w 81"/>
                <a:gd name="T81" fmla="*/ 216 h 943"/>
                <a:gd name="T82" fmla="*/ 56 w 81"/>
                <a:gd name="T83" fmla="*/ 175 h 943"/>
                <a:gd name="T84" fmla="*/ 56 w 81"/>
                <a:gd name="T85" fmla="*/ 175 h 943"/>
                <a:gd name="T86" fmla="*/ 49 w 81"/>
                <a:gd name="T87" fmla="*/ 131 h 943"/>
                <a:gd name="T88" fmla="*/ 40 w 81"/>
                <a:gd name="T89" fmla="*/ 88 h 943"/>
                <a:gd name="T90" fmla="*/ 34 w 81"/>
                <a:gd name="T91" fmla="*/ 67 h 943"/>
                <a:gd name="T92" fmla="*/ 28 w 81"/>
                <a:gd name="T93" fmla="*/ 46 h 943"/>
                <a:gd name="T94" fmla="*/ 20 w 81"/>
                <a:gd name="T95" fmla="*/ 25 h 943"/>
                <a:gd name="T96" fmla="*/ 12 w 81"/>
                <a:gd name="T97" fmla="*/ 4 h 943"/>
                <a:gd name="T98" fmla="*/ 12 w 81"/>
                <a:gd name="T99" fmla="*/ 4 h 943"/>
                <a:gd name="T100" fmla="*/ 11 w 81"/>
                <a:gd name="T101" fmla="*/ 1 h 943"/>
                <a:gd name="T102" fmla="*/ 8 w 81"/>
                <a:gd name="T103" fmla="*/ 0 h 943"/>
                <a:gd name="T104" fmla="*/ 6 w 81"/>
                <a:gd name="T105" fmla="*/ 0 h 943"/>
                <a:gd name="T106" fmla="*/ 4 w 81"/>
                <a:gd name="T107" fmla="*/ 1 h 943"/>
                <a:gd name="T108" fmla="*/ 1 w 81"/>
                <a:gd name="T109" fmla="*/ 3 h 943"/>
                <a:gd name="T110" fmla="*/ 0 w 81"/>
                <a:gd name="T111" fmla="*/ 5 h 943"/>
                <a:gd name="T112" fmla="*/ 0 w 81"/>
                <a:gd name="T113" fmla="*/ 8 h 943"/>
                <a:gd name="T114" fmla="*/ 0 w 81"/>
                <a:gd name="T115" fmla="*/ 11 h 943"/>
                <a:gd name="T116" fmla="*/ 0 w 81"/>
                <a:gd name="T117" fmla="*/ 11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1" h="943">
                  <a:moveTo>
                    <a:pt x="0" y="11"/>
                  </a:moveTo>
                  <a:lnTo>
                    <a:pt x="0" y="11"/>
                  </a:lnTo>
                  <a:lnTo>
                    <a:pt x="7" y="29"/>
                  </a:lnTo>
                  <a:lnTo>
                    <a:pt x="14" y="47"/>
                  </a:lnTo>
                  <a:lnTo>
                    <a:pt x="25" y="84"/>
                  </a:lnTo>
                  <a:lnTo>
                    <a:pt x="34" y="123"/>
                  </a:lnTo>
                  <a:lnTo>
                    <a:pt x="40" y="160"/>
                  </a:lnTo>
                  <a:lnTo>
                    <a:pt x="40" y="160"/>
                  </a:lnTo>
                  <a:lnTo>
                    <a:pt x="47" y="204"/>
                  </a:lnTo>
                  <a:lnTo>
                    <a:pt x="52" y="246"/>
                  </a:lnTo>
                  <a:lnTo>
                    <a:pt x="55" y="289"/>
                  </a:lnTo>
                  <a:lnTo>
                    <a:pt x="59" y="331"/>
                  </a:lnTo>
                  <a:lnTo>
                    <a:pt x="59" y="331"/>
                  </a:lnTo>
                  <a:lnTo>
                    <a:pt x="63" y="423"/>
                  </a:lnTo>
                  <a:lnTo>
                    <a:pt x="66" y="516"/>
                  </a:lnTo>
                  <a:lnTo>
                    <a:pt x="67" y="608"/>
                  </a:lnTo>
                  <a:lnTo>
                    <a:pt x="66" y="700"/>
                  </a:lnTo>
                  <a:lnTo>
                    <a:pt x="66" y="700"/>
                  </a:lnTo>
                  <a:lnTo>
                    <a:pt x="63" y="818"/>
                  </a:lnTo>
                  <a:lnTo>
                    <a:pt x="61" y="936"/>
                  </a:lnTo>
                  <a:lnTo>
                    <a:pt x="61" y="936"/>
                  </a:lnTo>
                  <a:lnTo>
                    <a:pt x="62" y="940"/>
                  </a:lnTo>
                  <a:lnTo>
                    <a:pt x="63" y="942"/>
                  </a:lnTo>
                  <a:lnTo>
                    <a:pt x="66" y="943"/>
                  </a:lnTo>
                  <a:lnTo>
                    <a:pt x="68" y="943"/>
                  </a:lnTo>
                  <a:lnTo>
                    <a:pt x="70" y="943"/>
                  </a:lnTo>
                  <a:lnTo>
                    <a:pt x="73" y="942"/>
                  </a:lnTo>
                  <a:lnTo>
                    <a:pt x="74" y="940"/>
                  </a:lnTo>
                  <a:lnTo>
                    <a:pt x="75" y="936"/>
                  </a:lnTo>
                  <a:lnTo>
                    <a:pt x="75" y="936"/>
                  </a:lnTo>
                  <a:lnTo>
                    <a:pt x="77" y="830"/>
                  </a:lnTo>
                  <a:lnTo>
                    <a:pt x="80" y="722"/>
                  </a:lnTo>
                  <a:lnTo>
                    <a:pt x="81" y="616"/>
                  </a:lnTo>
                  <a:lnTo>
                    <a:pt x="81" y="562"/>
                  </a:lnTo>
                  <a:lnTo>
                    <a:pt x="80" y="509"/>
                  </a:lnTo>
                  <a:lnTo>
                    <a:pt x="80" y="509"/>
                  </a:lnTo>
                  <a:lnTo>
                    <a:pt x="77" y="426"/>
                  </a:lnTo>
                  <a:lnTo>
                    <a:pt x="74" y="341"/>
                  </a:lnTo>
                  <a:lnTo>
                    <a:pt x="70" y="299"/>
                  </a:lnTo>
                  <a:lnTo>
                    <a:pt x="67" y="258"/>
                  </a:lnTo>
                  <a:lnTo>
                    <a:pt x="62" y="216"/>
                  </a:lnTo>
                  <a:lnTo>
                    <a:pt x="56" y="175"/>
                  </a:lnTo>
                  <a:lnTo>
                    <a:pt x="56" y="175"/>
                  </a:lnTo>
                  <a:lnTo>
                    <a:pt x="49" y="131"/>
                  </a:lnTo>
                  <a:lnTo>
                    <a:pt x="40" y="88"/>
                  </a:lnTo>
                  <a:lnTo>
                    <a:pt x="34" y="67"/>
                  </a:lnTo>
                  <a:lnTo>
                    <a:pt x="28" y="46"/>
                  </a:lnTo>
                  <a:lnTo>
                    <a:pt x="20" y="25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A399C48-7FC8-2E02-80A3-568D0A3D4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937"/>
              <a:ext cx="1072" cy="311"/>
            </a:xfrm>
            <a:custGeom>
              <a:avLst/>
              <a:gdLst>
                <a:gd name="T0" fmla="*/ 2102 w 2145"/>
                <a:gd name="T1" fmla="*/ 67 h 623"/>
                <a:gd name="T2" fmla="*/ 2009 w 2145"/>
                <a:gd name="T3" fmla="*/ 13 h 623"/>
                <a:gd name="T4" fmla="*/ 1957 w 2145"/>
                <a:gd name="T5" fmla="*/ 1 h 623"/>
                <a:gd name="T6" fmla="*/ 1890 w 2145"/>
                <a:gd name="T7" fmla="*/ 5 h 623"/>
                <a:gd name="T8" fmla="*/ 1808 w 2145"/>
                <a:gd name="T9" fmla="*/ 35 h 623"/>
                <a:gd name="T10" fmla="*/ 1747 w 2145"/>
                <a:gd name="T11" fmla="*/ 77 h 623"/>
                <a:gd name="T12" fmla="*/ 1671 w 2145"/>
                <a:gd name="T13" fmla="*/ 149 h 623"/>
                <a:gd name="T14" fmla="*/ 1568 w 2145"/>
                <a:gd name="T15" fmla="*/ 272 h 623"/>
                <a:gd name="T16" fmla="*/ 1556 w 2145"/>
                <a:gd name="T17" fmla="*/ 288 h 623"/>
                <a:gd name="T18" fmla="*/ 1557 w 2145"/>
                <a:gd name="T19" fmla="*/ 289 h 623"/>
                <a:gd name="T20" fmla="*/ 1525 w 2145"/>
                <a:gd name="T21" fmla="*/ 293 h 623"/>
                <a:gd name="T22" fmla="*/ 1411 w 2145"/>
                <a:gd name="T23" fmla="*/ 291 h 623"/>
                <a:gd name="T24" fmla="*/ 1285 w 2145"/>
                <a:gd name="T25" fmla="*/ 299 h 623"/>
                <a:gd name="T26" fmla="*/ 1197 w 2145"/>
                <a:gd name="T27" fmla="*/ 325 h 623"/>
                <a:gd name="T28" fmla="*/ 1088 w 2145"/>
                <a:gd name="T29" fmla="*/ 374 h 623"/>
                <a:gd name="T30" fmla="*/ 928 w 2145"/>
                <a:gd name="T31" fmla="*/ 462 h 623"/>
                <a:gd name="T32" fmla="*/ 818 w 2145"/>
                <a:gd name="T33" fmla="*/ 513 h 623"/>
                <a:gd name="T34" fmla="*/ 731 w 2145"/>
                <a:gd name="T35" fmla="*/ 542 h 623"/>
                <a:gd name="T36" fmla="*/ 580 w 2145"/>
                <a:gd name="T37" fmla="*/ 579 h 623"/>
                <a:gd name="T38" fmla="*/ 486 w 2145"/>
                <a:gd name="T39" fmla="*/ 593 h 623"/>
                <a:gd name="T40" fmla="*/ 389 w 2145"/>
                <a:gd name="T41" fmla="*/ 596 h 623"/>
                <a:gd name="T42" fmla="*/ 194 w 2145"/>
                <a:gd name="T43" fmla="*/ 594 h 623"/>
                <a:gd name="T44" fmla="*/ 65 w 2145"/>
                <a:gd name="T45" fmla="*/ 600 h 623"/>
                <a:gd name="T46" fmla="*/ 5 w 2145"/>
                <a:gd name="T47" fmla="*/ 609 h 623"/>
                <a:gd name="T48" fmla="*/ 0 w 2145"/>
                <a:gd name="T49" fmla="*/ 617 h 623"/>
                <a:gd name="T50" fmla="*/ 9 w 2145"/>
                <a:gd name="T51" fmla="*/ 623 h 623"/>
                <a:gd name="T52" fmla="*/ 104 w 2145"/>
                <a:gd name="T53" fmla="*/ 610 h 623"/>
                <a:gd name="T54" fmla="*/ 265 w 2145"/>
                <a:gd name="T55" fmla="*/ 609 h 623"/>
                <a:gd name="T56" fmla="*/ 422 w 2145"/>
                <a:gd name="T57" fmla="*/ 610 h 623"/>
                <a:gd name="T58" fmla="*/ 516 w 2145"/>
                <a:gd name="T59" fmla="*/ 603 h 623"/>
                <a:gd name="T60" fmla="*/ 726 w 2145"/>
                <a:gd name="T61" fmla="*/ 559 h 623"/>
                <a:gd name="T62" fmla="*/ 811 w 2145"/>
                <a:gd name="T63" fmla="*/ 531 h 623"/>
                <a:gd name="T64" fmla="*/ 919 w 2145"/>
                <a:gd name="T65" fmla="*/ 483 h 623"/>
                <a:gd name="T66" fmla="*/ 1075 w 2145"/>
                <a:gd name="T67" fmla="*/ 396 h 623"/>
                <a:gd name="T68" fmla="*/ 1183 w 2145"/>
                <a:gd name="T69" fmla="*/ 345 h 623"/>
                <a:gd name="T70" fmla="*/ 1272 w 2145"/>
                <a:gd name="T71" fmla="*/ 316 h 623"/>
                <a:gd name="T72" fmla="*/ 1365 w 2145"/>
                <a:gd name="T73" fmla="*/ 305 h 623"/>
                <a:gd name="T74" fmla="*/ 1493 w 2145"/>
                <a:gd name="T75" fmla="*/ 307 h 623"/>
                <a:gd name="T76" fmla="*/ 1537 w 2145"/>
                <a:gd name="T77" fmla="*/ 306 h 623"/>
                <a:gd name="T78" fmla="*/ 1560 w 2145"/>
                <a:gd name="T79" fmla="*/ 303 h 623"/>
                <a:gd name="T80" fmla="*/ 1575 w 2145"/>
                <a:gd name="T81" fmla="*/ 285 h 623"/>
                <a:gd name="T82" fmla="*/ 1626 w 2145"/>
                <a:gd name="T83" fmla="*/ 221 h 623"/>
                <a:gd name="T84" fmla="*/ 1717 w 2145"/>
                <a:gd name="T85" fmla="*/ 122 h 623"/>
                <a:gd name="T86" fmla="*/ 1774 w 2145"/>
                <a:gd name="T87" fmla="*/ 75 h 623"/>
                <a:gd name="T88" fmla="*/ 1855 w 2145"/>
                <a:gd name="T89" fmla="*/ 29 h 623"/>
                <a:gd name="T90" fmla="*/ 1913 w 2145"/>
                <a:gd name="T91" fmla="*/ 15 h 623"/>
                <a:gd name="T92" fmla="*/ 1973 w 2145"/>
                <a:gd name="T93" fmla="*/ 18 h 623"/>
                <a:gd name="T94" fmla="*/ 2063 w 2145"/>
                <a:gd name="T95" fmla="*/ 55 h 623"/>
                <a:gd name="T96" fmla="*/ 2132 w 2145"/>
                <a:gd name="T97" fmla="*/ 112 h 623"/>
                <a:gd name="T98" fmla="*/ 2140 w 2145"/>
                <a:gd name="T99" fmla="*/ 113 h 623"/>
                <a:gd name="T100" fmla="*/ 2144 w 2145"/>
                <a:gd name="T101" fmla="*/ 105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45" h="623">
                  <a:moveTo>
                    <a:pt x="2142" y="102"/>
                  </a:moveTo>
                  <a:lnTo>
                    <a:pt x="2142" y="102"/>
                  </a:lnTo>
                  <a:lnTo>
                    <a:pt x="2123" y="84"/>
                  </a:lnTo>
                  <a:lnTo>
                    <a:pt x="2102" y="67"/>
                  </a:lnTo>
                  <a:lnTo>
                    <a:pt x="2081" y="50"/>
                  </a:lnTo>
                  <a:lnTo>
                    <a:pt x="2057" y="35"/>
                  </a:lnTo>
                  <a:lnTo>
                    <a:pt x="2034" y="23"/>
                  </a:lnTo>
                  <a:lnTo>
                    <a:pt x="2009" y="13"/>
                  </a:lnTo>
                  <a:lnTo>
                    <a:pt x="1997" y="9"/>
                  </a:lnTo>
                  <a:lnTo>
                    <a:pt x="1984" y="6"/>
                  </a:lnTo>
                  <a:lnTo>
                    <a:pt x="1970" y="2"/>
                  </a:lnTo>
                  <a:lnTo>
                    <a:pt x="1957" y="1"/>
                  </a:lnTo>
                  <a:lnTo>
                    <a:pt x="1957" y="1"/>
                  </a:lnTo>
                  <a:lnTo>
                    <a:pt x="1934" y="0"/>
                  </a:lnTo>
                  <a:lnTo>
                    <a:pt x="1913" y="1"/>
                  </a:lnTo>
                  <a:lnTo>
                    <a:pt x="1890" y="5"/>
                  </a:lnTo>
                  <a:lnTo>
                    <a:pt x="1869" y="9"/>
                  </a:lnTo>
                  <a:lnTo>
                    <a:pt x="1848" y="16"/>
                  </a:lnTo>
                  <a:lnTo>
                    <a:pt x="1827" y="26"/>
                  </a:lnTo>
                  <a:lnTo>
                    <a:pt x="1808" y="35"/>
                  </a:lnTo>
                  <a:lnTo>
                    <a:pt x="1789" y="47"/>
                  </a:lnTo>
                  <a:lnTo>
                    <a:pt x="1789" y="47"/>
                  </a:lnTo>
                  <a:lnTo>
                    <a:pt x="1768" y="62"/>
                  </a:lnTo>
                  <a:lnTo>
                    <a:pt x="1747" y="77"/>
                  </a:lnTo>
                  <a:lnTo>
                    <a:pt x="1727" y="94"/>
                  </a:lnTo>
                  <a:lnTo>
                    <a:pt x="1707" y="111"/>
                  </a:lnTo>
                  <a:lnTo>
                    <a:pt x="1689" y="130"/>
                  </a:lnTo>
                  <a:lnTo>
                    <a:pt x="1671" y="149"/>
                  </a:lnTo>
                  <a:lnTo>
                    <a:pt x="1636" y="187"/>
                  </a:lnTo>
                  <a:lnTo>
                    <a:pt x="1636" y="187"/>
                  </a:lnTo>
                  <a:lnTo>
                    <a:pt x="1601" y="229"/>
                  </a:lnTo>
                  <a:lnTo>
                    <a:pt x="1568" y="272"/>
                  </a:lnTo>
                  <a:lnTo>
                    <a:pt x="1568" y="272"/>
                  </a:lnTo>
                  <a:lnTo>
                    <a:pt x="1560" y="283"/>
                  </a:lnTo>
                  <a:lnTo>
                    <a:pt x="1560" y="283"/>
                  </a:lnTo>
                  <a:lnTo>
                    <a:pt x="1556" y="288"/>
                  </a:lnTo>
                  <a:lnTo>
                    <a:pt x="1556" y="288"/>
                  </a:lnTo>
                  <a:lnTo>
                    <a:pt x="1556" y="290"/>
                  </a:lnTo>
                  <a:lnTo>
                    <a:pt x="1557" y="289"/>
                  </a:lnTo>
                  <a:lnTo>
                    <a:pt x="1557" y="289"/>
                  </a:lnTo>
                  <a:lnTo>
                    <a:pt x="1550" y="290"/>
                  </a:lnTo>
                  <a:lnTo>
                    <a:pt x="1544" y="291"/>
                  </a:lnTo>
                  <a:lnTo>
                    <a:pt x="1544" y="291"/>
                  </a:lnTo>
                  <a:lnTo>
                    <a:pt x="1525" y="293"/>
                  </a:lnTo>
                  <a:lnTo>
                    <a:pt x="1507" y="293"/>
                  </a:lnTo>
                  <a:lnTo>
                    <a:pt x="1507" y="293"/>
                  </a:lnTo>
                  <a:lnTo>
                    <a:pt x="1444" y="291"/>
                  </a:lnTo>
                  <a:lnTo>
                    <a:pt x="1411" y="291"/>
                  </a:lnTo>
                  <a:lnTo>
                    <a:pt x="1379" y="291"/>
                  </a:lnTo>
                  <a:lnTo>
                    <a:pt x="1348" y="292"/>
                  </a:lnTo>
                  <a:lnTo>
                    <a:pt x="1316" y="295"/>
                  </a:lnTo>
                  <a:lnTo>
                    <a:pt x="1285" y="299"/>
                  </a:lnTo>
                  <a:lnTo>
                    <a:pt x="1255" y="306"/>
                  </a:lnTo>
                  <a:lnTo>
                    <a:pt x="1255" y="306"/>
                  </a:lnTo>
                  <a:lnTo>
                    <a:pt x="1225" y="314"/>
                  </a:lnTo>
                  <a:lnTo>
                    <a:pt x="1197" y="325"/>
                  </a:lnTo>
                  <a:lnTo>
                    <a:pt x="1169" y="335"/>
                  </a:lnTo>
                  <a:lnTo>
                    <a:pt x="1141" y="347"/>
                  </a:lnTo>
                  <a:lnTo>
                    <a:pt x="1115" y="360"/>
                  </a:lnTo>
                  <a:lnTo>
                    <a:pt x="1088" y="374"/>
                  </a:lnTo>
                  <a:lnTo>
                    <a:pt x="1034" y="402"/>
                  </a:lnTo>
                  <a:lnTo>
                    <a:pt x="1034" y="402"/>
                  </a:lnTo>
                  <a:lnTo>
                    <a:pt x="982" y="432"/>
                  </a:lnTo>
                  <a:lnTo>
                    <a:pt x="928" y="462"/>
                  </a:lnTo>
                  <a:lnTo>
                    <a:pt x="901" y="476"/>
                  </a:lnTo>
                  <a:lnTo>
                    <a:pt x="874" y="489"/>
                  </a:lnTo>
                  <a:lnTo>
                    <a:pt x="846" y="501"/>
                  </a:lnTo>
                  <a:lnTo>
                    <a:pt x="818" y="513"/>
                  </a:lnTo>
                  <a:lnTo>
                    <a:pt x="818" y="513"/>
                  </a:lnTo>
                  <a:lnTo>
                    <a:pt x="790" y="524"/>
                  </a:lnTo>
                  <a:lnTo>
                    <a:pt x="760" y="534"/>
                  </a:lnTo>
                  <a:lnTo>
                    <a:pt x="731" y="542"/>
                  </a:lnTo>
                  <a:lnTo>
                    <a:pt x="702" y="552"/>
                  </a:lnTo>
                  <a:lnTo>
                    <a:pt x="671" y="559"/>
                  </a:lnTo>
                  <a:lnTo>
                    <a:pt x="641" y="567"/>
                  </a:lnTo>
                  <a:lnTo>
                    <a:pt x="580" y="579"/>
                  </a:lnTo>
                  <a:lnTo>
                    <a:pt x="580" y="579"/>
                  </a:lnTo>
                  <a:lnTo>
                    <a:pt x="549" y="584"/>
                  </a:lnTo>
                  <a:lnTo>
                    <a:pt x="517" y="589"/>
                  </a:lnTo>
                  <a:lnTo>
                    <a:pt x="486" y="593"/>
                  </a:lnTo>
                  <a:lnTo>
                    <a:pt x="454" y="595"/>
                  </a:lnTo>
                  <a:lnTo>
                    <a:pt x="454" y="595"/>
                  </a:lnTo>
                  <a:lnTo>
                    <a:pt x="422" y="596"/>
                  </a:lnTo>
                  <a:lnTo>
                    <a:pt x="389" y="596"/>
                  </a:lnTo>
                  <a:lnTo>
                    <a:pt x="325" y="596"/>
                  </a:lnTo>
                  <a:lnTo>
                    <a:pt x="325" y="596"/>
                  </a:lnTo>
                  <a:lnTo>
                    <a:pt x="259" y="594"/>
                  </a:lnTo>
                  <a:lnTo>
                    <a:pt x="194" y="594"/>
                  </a:lnTo>
                  <a:lnTo>
                    <a:pt x="161" y="594"/>
                  </a:lnTo>
                  <a:lnTo>
                    <a:pt x="129" y="595"/>
                  </a:lnTo>
                  <a:lnTo>
                    <a:pt x="96" y="597"/>
                  </a:lnTo>
                  <a:lnTo>
                    <a:pt x="65" y="600"/>
                  </a:lnTo>
                  <a:lnTo>
                    <a:pt x="65" y="600"/>
                  </a:lnTo>
                  <a:lnTo>
                    <a:pt x="34" y="604"/>
                  </a:lnTo>
                  <a:lnTo>
                    <a:pt x="5" y="609"/>
                  </a:lnTo>
                  <a:lnTo>
                    <a:pt x="5" y="609"/>
                  </a:lnTo>
                  <a:lnTo>
                    <a:pt x="3" y="610"/>
                  </a:lnTo>
                  <a:lnTo>
                    <a:pt x="0" y="612"/>
                  </a:lnTo>
                  <a:lnTo>
                    <a:pt x="0" y="615"/>
                  </a:lnTo>
                  <a:lnTo>
                    <a:pt x="0" y="617"/>
                  </a:lnTo>
                  <a:lnTo>
                    <a:pt x="2" y="619"/>
                  </a:lnTo>
                  <a:lnTo>
                    <a:pt x="4" y="622"/>
                  </a:lnTo>
                  <a:lnTo>
                    <a:pt x="6" y="623"/>
                  </a:lnTo>
                  <a:lnTo>
                    <a:pt x="9" y="623"/>
                  </a:lnTo>
                  <a:lnTo>
                    <a:pt x="9" y="623"/>
                  </a:lnTo>
                  <a:lnTo>
                    <a:pt x="41" y="617"/>
                  </a:lnTo>
                  <a:lnTo>
                    <a:pt x="73" y="612"/>
                  </a:lnTo>
                  <a:lnTo>
                    <a:pt x="104" y="610"/>
                  </a:lnTo>
                  <a:lnTo>
                    <a:pt x="137" y="609"/>
                  </a:lnTo>
                  <a:lnTo>
                    <a:pt x="168" y="608"/>
                  </a:lnTo>
                  <a:lnTo>
                    <a:pt x="201" y="608"/>
                  </a:lnTo>
                  <a:lnTo>
                    <a:pt x="265" y="609"/>
                  </a:lnTo>
                  <a:lnTo>
                    <a:pt x="265" y="609"/>
                  </a:lnTo>
                  <a:lnTo>
                    <a:pt x="327" y="610"/>
                  </a:lnTo>
                  <a:lnTo>
                    <a:pt x="390" y="611"/>
                  </a:lnTo>
                  <a:lnTo>
                    <a:pt x="422" y="610"/>
                  </a:lnTo>
                  <a:lnTo>
                    <a:pt x="453" y="609"/>
                  </a:lnTo>
                  <a:lnTo>
                    <a:pt x="485" y="607"/>
                  </a:lnTo>
                  <a:lnTo>
                    <a:pt x="516" y="603"/>
                  </a:lnTo>
                  <a:lnTo>
                    <a:pt x="516" y="603"/>
                  </a:lnTo>
                  <a:lnTo>
                    <a:pt x="577" y="594"/>
                  </a:lnTo>
                  <a:lnTo>
                    <a:pt x="636" y="582"/>
                  </a:lnTo>
                  <a:lnTo>
                    <a:pt x="697" y="567"/>
                  </a:lnTo>
                  <a:lnTo>
                    <a:pt x="726" y="559"/>
                  </a:lnTo>
                  <a:lnTo>
                    <a:pt x="755" y="551"/>
                  </a:lnTo>
                  <a:lnTo>
                    <a:pt x="755" y="551"/>
                  </a:lnTo>
                  <a:lnTo>
                    <a:pt x="783" y="540"/>
                  </a:lnTo>
                  <a:lnTo>
                    <a:pt x="811" y="531"/>
                  </a:lnTo>
                  <a:lnTo>
                    <a:pt x="838" y="519"/>
                  </a:lnTo>
                  <a:lnTo>
                    <a:pt x="865" y="507"/>
                  </a:lnTo>
                  <a:lnTo>
                    <a:pt x="892" y="496"/>
                  </a:lnTo>
                  <a:lnTo>
                    <a:pt x="919" y="483"/>
                  </a:lnTo>
                  <a:lnTo>
                    <a:pt x="971" y="455"/>
                  </a:lnTo>
                  <a:lnTo>
                    <a:pt x="971" y="455"/>
                  </a:lnTo>
                  <a:lnTo>
                    <a:pt x="1022" y="425"/>
                  </a:lnTo>
                  <a:lnTo>
                    <a:pt x="1075" y="396"/>
                  </a:lnTo>
                  <a:lnTo>
                    <a:pt x="1102" y="382"/>
                  </a:lnTo>
                  <a:lnTo>
                    <a:pt x="1129" y="368"/>
                  </a:lnTo>
                  <a:lnTo>
                    <a:pt x="1157" y="357"/>
                  </a:lnTo>
                  <a:lnTo>
                    <a:pt x="1183" y="345"/>
                  </a:lnTo>
                  <a:lnTo>
                    <a:pt x="1183" y="345"/>
                  </a:lnTo>
                  <a:lnTo>
                    <a:pt x="1213" y="333"/>
                  </a:lnTo>
                  <a:lnTo>
                    <a:pt x="1242" y="324"/>
                  </a:lnTo>
                  <a:lnTo>
                    <a:pt x="1272" y="316"/>
                  </a:lnTo>
                  <a:lnTo>
                    <a:pt x="1302" y="311"/>
                  </a:lnTo>
                  <a:lnTo>
                    <a:pt x="1302" y="311"/>
                  </a:lnTo>
                  <a:lnTo>
                    <a:pt x="1334" y="307"/>
                  </a:lnTo>
                  <a:lnTo>
                    <a:pt x="1365" y="305"/>
                  </a:lnTo>
                  <a:lnTo>
                    <a:pt x="1397" y="305"/>
                  </a:lnTo>
                  <a:lnTo>
                    <a:pt x="1428" y="305"/>
                  </a:lnTo>
                  <a:lnTo>
                    <a:pt x="1428" y="305"/>
                  </a:lnTo>
                  <a:lnTo>
                    <a:pt x="1493" y="307"/>
                  </a:lnTo>
                  <a:lnTo>
                    <a:pt x="1493" y="307"/>
                  </a:lnTo>
                  <a:lnTo>
                    <a:pt x="1515" y="307"/>
                  </a:lnTo>
                  <a:lnTo>
                    <a:pt x="1525" y="307"/>
                  </a:lnTo>
                  <a:lnTo>
                    <a:pt x="1537" y="306"/>
                  </a:lnTo>
                  <a:lnTo>
                    <a:pt x="1537" y="306"/>
                  </a:lnTo>
                  <a:lnTo>
                    <a:pt x="1549" y="305"/>
                  </a:lnTo>
                  <a:lnTo>
                    <a:pt x="1556" y="304"/>
                  </a:lnTo>
                  <a:lnTo>
                    <a:pt x="1560" y="303"/>
                  </a:lnTo>
                  <a:lnTo>
                    <a:pt x="1560" y="303"/>
                  </a:lnTo>
                  <a:lnTo>
                    <a:pt x="1565" y="299"/>
                  </a:lnTo>
                  <a:lnTo>
                    <a:pt x="1568" y="295"/>
                  </a:lnTo>
                  <a:lnTo>
                    <a:pt x="1575" y="285"/>
                  </a:lnTo>
                  <a:lnTo>
                    <a:pt x="1575" y="285"/>
                  </a:lnTo>
                  <a:lnTo>
                    <a:pt x="1593" y="263"/>
                  </a:lnTo>
                  <a:lnTo>
                    <a:pt x="1593" y="263"/>
                  </a:lnTo>
                  <a:lnTo>
                    <a:pt x="1626" y="221"/>
                  </a:lnTo>
                  <a:lnTo>
                    <a:pt x="1661" y="180"/>
                  </a:lnTo>
                  <a:lnTo>
                    <a:pt x="1679" y="160"/>
                  </a:lnTo>
                  <a:lnTo>
                    <a:pt x="1698" y="140"/>
                  </a:lnTo>
                  <a:lnTo>
                    <a:pt x="1717" y="122"/>
                  </a:lnTo>
                  <a:lnTo>
                    <a:pt x="1738" y="104"/>
                  </a:lnTo>
                  <a:lnTo>
                    <a:pt x="1738" y="104"/>
                  </a:lnTo>
                  <a:lnTo>
                    <a:pt x="1755" y="89"/>
                  </a:lnTo>
                  <a:lnTo>
                    <a:pt x="1774" y="75"/>
                  </a:lnTo>
                  <a:lnTo>
                    <a:pt x="1792" y="61"/>
                  </a:lnTo>
                  <a:lnTo>
                    <a:pt x="1813" y="49"/>
                  </a:lnTo>
                  <a:lnTo>
                    <a:pt x="1833" y="39"/>
                  </a:lnTo>
                  <a:lnTo>
                    <a:pt x="1855" y="29"/>
                  </a:lnTo>
                  <a:lnTo>
                    <a:pt x="1878" y="22"/>
                  </a:lnTo>
                  <a:lnTo>
                    <a:pt x="1901" y="16"/>
                  </a:lnTo>
                  <a:lnTo>
                    <a:pt x="1901" y="16"/>
                  </a:lnTo>
                  <a:lnTo>
                    <a:pt x="1913" y="15"/>
                  </a:lnTo>
                  <a:lnTo>
                    <a:pt x="1925" y="14"/>
                  </a:lnTo>
                  <a:lnTo>
                    <a:pt x="1937" y="14"/>
                  </a:lnTo>
                  <a:lnTo>
                    <a:pt x="1950" y="15"/>
                  </a:lnTo>
                  <a:lnTo>
                    <a:pt x="1973" y="18"/>
                  </a:lnTo>
                  <a:lnTo>
                    <a:pt x="1997" y="25"/>
                  </a:lnTo>
                  <a:lnTo>
                    <a:pt x="2020" y="33"/>
                  </a:lnTo>
                  <a:lnTo>
                    <a:pt x="2042" y="43"/>
                  </a:lnTo>
                  <a:lnTo>
                    <a:pt x="2063" y="55"/>
                  </a:lnTo>
                  <a:lnTo>
                    <a:pt x="2083" y="69"/>
                  </a:lnTo>
                  <a:lnTo>
                    <a:pt x="2083" y="69"/>
                  </a:lnTo>
                  <a:lnTo>
                    <a:pt x="2109" y="90"/>
                  </a:lnTo>
                  <a:lnTo>
                    <a:pt x="2132" y="112"/>
                  </a:lnTo>
                  <a:lnTo>
                    <a:pt x="2132" y="112"/>
                  </a:lnTo>
                  <a:lnTo>
                    <a:pt x="2134" y="113"/>
                  </a:lnTo>
                  <a:lnTo>
                    <a:pt x="2138" y="115"/>
                  </a:lnTo>
                  <a:lnTo>
                    <a:pt x="2140" y="113"/>
                  </a:lnTo>
                  <a:lnTo>
                    <a:pt x="2142" y="112"/>
                  </a:lnTo>
                  <a:lnTo>
                    <a:pt x="2144" y="110"/>
                  </a:lnTo>
                  <a:lnTo>
                    <a:pt x="2145" y="108"/>
                  </a:lnTo>
                  <a:lnTo>
                    <a:pt x="2144" y="105"/>
                  </a:lnTo>
                  <a:lnTo>
                    <a:pt x="2142" y="102"/>
                  </a:lnTo>
                  <a:lnTo>
                    <a:pt x="2142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3D63B566-28BD-A688-63E3-530037DD2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095"/>
              <a:ext cx="160" cy="73"/>
            </a:xfrm>
            <a:custGeom>
              <a:avLst/>
              <a:gdLst>
                <a:gd name="T0" fmla="*/ 5 w 320"/>
                <a:gd name="T1" fmla="*/ 14 h 146"/>
                <a:gd name="T2" fmla="*/ 5 w 320"/>
                <a:gd name="T3" fmla="*/ 14 h 146"/>
                <a:gd name="T4" fmla="*/ 21 w 320"/>
                <a:gd name="T5" fmla="*/ 18 h 146"/>
                <a:gd name="T6" fmla="*/ 37 w 320"/>
                <a:gd name="T7" fmla="*/ 24 h 146"/>
                <a:gd name="T8" fmla="*/ 52 w 320"/>
                <a:gd name="T9" fmla="*/ 31 h 146"/>
                <a:gd name="T10" fmla="*/ 66 w 320"/>
                <a:gd name="T11" fmla="*/ 41 h 146"/>
                <a:gd name="T12" fmla="*/ 66 w 320"/>
                <a:gd name="T13" fmla="*/ 41 h 146"/>
                <a:gd name="T14" fmla="*/ 77 w 320"/>
                <a:gd name="T15" fmla="*/ 49 h 146"/>
                <a:gd name="T16" fmla="*/ 89 w 320"/>
                <a:gd name="T17" fmla="*/ 58 h 146"/>
                <a:gd name="T18" fmla="*/ 112 w 320"/>
                <a:gd name="T19" fmla="*/ 78 h 146"/>
                <a:gd name="T20" fmla="*/ 112 w 320"/>
                <a:gd name="T21" fmla="*/ 78 h 146"/>
                <a:gd name="T22" fmla="*/ 124 w 320"/>
                <a:gd name="T23" fmla="*/ 87 h 146"/>
                <a:gd name="T24" fmla="*/ 137 w 320"/>
                <a:gd name="T25" fmla="*/ 96 h 146"/>
                <a:gd name="T26" fmla="*/ 150 w 320"/>
                <a:gd name="T27" fmla="*/ 103 h 146"/>
                <a:gd name="T28" fmla="*/ 164 w 320"/>
                <a:gd name="T29" fmla="*/ 108 h 146"/>
                <a:gd name="T30" fmla="*/ 164 w 320"/>
                <a:gd name="T31" fmla="*/ 108 h 146"/>
                <a:gd name="T32" fmla="*/ 198 w 320"/>
                <a:gd name="T33" fmla="*/ 119 h 146"/>
                <a:gd name="T34" fmla="*/ 233 w 320"/>
                <a:gd name="T35" fmla="*/ 128 h 146"/>
                <a:gd name="T36" fmla="*/ 233 w 320"/>
                <a:gd name="T37" fmla="*/ 128 h 146"/>
                <a:gd name="T38" fmla="*/ 311 w 320"/>
                <a:gd name="T39" fmla="*/ 146 h 146"/>
                <a:gd name="T40" fmla="*/ 311 w 320"/>
                <a:gd name="T41" fmla="*/ 146 h 146"/>
                <a:gd name="T42" fmla="*/ 314 w 320"/>
                <a:gd name="T43" fmla="*/ 146 h 146"/>
                <a:gd name="T44" fmla="*/ 317 w 320"/>
                <a:gd name="T45" fmla="*/ 145 h 146"/>
                <a:gd name="T46" fmla="*/ 318 w 320"/>
                <a:gd name="T47" fmla="*/ 142 h 146"/>
                <a:gd name="T48" fmla="*/ 319 w 320"/>
                <a:gd name="T49" fmla="*/ 140 h 146"/>
                <a:gd name="T50" fmla="*/ 320 w 320"/>
                <a:gd name="T51" fmla="*/ 138 h 146"/>
                <a:gd name="T52" fmla="*/ 319 w 320"/>
                <a:gd name="T53" fmla="*/ 135 h 146"/>
                <a:gd name="T54" fmla="*/ 318 w 320"/>
                <a:gd name="T55" fmla="*/ 133 h 146"/>
                <a:gd name="T56" fmla="*/ 314 w 320"/>
                <a:gd name="T57" fmla="*/ 132 h 146"/>
                <a:gd name="T58" fmla="*/ 314 w 320"/>
                <a:gd name="T59" fmla="*/ 132 h 146"/>
                <a:gd name="T60" fmla="*/ 244 w 320"/>
                <a:gd name="T61" fmla="*/ 117 h 146"/>
                <a:gd name="T62" fmla="*/ 209 w 320"/>
                <a:gd name="T63" fmla="*/ 107 h 146"/>
                <a:gd name="T64" fmla="*/ 175 w 320"/>
                <a:gd name="T65" fmla="*/ 98 h 146"/>
                <a:gd name="T66" fmla="*/ 175 w 320"/>
                <a:gd name="T67" fmla="*/ 98 h 146"/>
                <a:gd name="T68" fmla="*/ 160 w 320"/>
                <a:gd name="T69" fmla="*/ 92 h 146"/>
                <a:gd name="T70" fmla="*/ 147 w 320"/>
                <a:gd name="T71" fmla="*/ 85 h 146"/>
                <a:gd name="T72" fmla="*/ 135 w 320"/>
                <a:gd name="T73" fmla="*/ 77 h 146"/>
                <a:gd name="T74" fmla="*/ 123 w 320"/>
                <a:gd name="T75" fmla="*/ 69 h 146"/>
                <a:gd name="T76" fmla="*/ 100 w 320"/>
                <a:gd name="T77" fmla="*/ 50 h 146"/>
                <a:gd name="T78" fmla="*/ 76 w 320"/>
                <a:gd name="T79" fmla="*/ 31 h 146"/>
                <a:gd name="T80" fmla="*/ 76 w 320"/>
                <a:gd name="T81" fmla="*/ 31 h 146"/>
                <a:gd name="T82" fmla="*/ 61 w 320"/>
                <a:gd name="T83" fmla="*/ 21 h 146"/>
                <a:gd name="T84" fmla="*/ 44 w 320"/>
                <a:gd name="T85" fmla="*/ 11 h 146"/>
                <a:gd name="T86" fmla="*/ 27 w 320"/>
                <a:gd name="T87" fmla="*/ 4 h 146"/>
                <a:gd name="T88" fmla="*/ 9 w 320"/>
                <a:gd name="T89" fmla="*/ 0 h 146"/>
                <a:gd name="T90" fmla="*/ 9 w 320"/>
                <a:gd name="T91" fmla="*/ 0 h 146"/>
                <a:gd name="T92" fmla="*/ 6 w 320"/>
                <a:gd name="T93" fmla="*/ 0 h 146"/>
                <a:gd name="T94" fmla="*/ 4 w 320"/>
                <a:gd name="T95" fmla="*/ 1 h 146"/>
                <a:gd name="T96" fmla="*/ 2 w 320"/>
                <a:gd name="T97" fmla="*/ 3 h 146"/>
                <a:gd name="T98" fmla="*/ 0 w 320"/>
                <a:gd name="T99" fmla="*/ 6 h 146"/>
                <a:gd name="T100" fmla="*/ 0 w 320"/>
                <a:gd name="T101" fmla="*/ 8 h 146"/>
                <a:gd name="T102" fmla="*/ 0 w 320"/>
                <a:gd name="T103" fmla="*/ 10 h 146"/>
                <a:gd name="T104" fmla="*/ 3 w 320"/>
                <a:gd name="T105" fmla="*/ 13 h 146"/>
                <a:gd name="T106" fmla="*/ 5 w 320"/>
                <a:gd name="T107" fmla="*/ 14 h 146"/>
                <a:gd name="T108" fmla="*/ 5 w 320"/>
                <a:gd name="T109" fmla="*/ 1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0" h="146">
                  <a:moveTo>
                    <a:pt x="5" y="14"/>
                  </a:moveTo>
                  <a:lnTo>
                    <a:pt x="5" y="14"/>
                  </a:lnTo>
                  <a:lnTo>
                    <a:pt x="21" y="18"/>
                  </a:lnTo>
                  <a:lnTo>
                    <a:pt x="37" y="24"/>
                  </a:lnTo>
                  <a:lnTo>
                    <a:pt x="52" y="31"/>
                  </a:lnTo>
                  <a:lnTo>
                    <a:pt x="66" y="41"/>
                  </a:lnTo>
                  <a:lnTo>
                    <a:pt x="66" y="41"/>
                  </a:lnTo>
                  <a:lnTo>
                    <a:pt x="77" y="49"/>
                  </a:lnTo>
                  <a:lnTo>
                    <a:pt x="89" y="58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24" y="87"/>
                  </a:lnTo>
                  <a:lnTo>
                    <a:pt x="137" y="96"/>
                  </a:lnTo>
                  <a:lnTo>
                    <a:pt x="150" y="103"/>
                  </a:lnTo>
                  <a:lnTo>
                    <a:pt x="164" y="108"/>
                  </a:lnTo>
                  <a:lnTo>
                    <a:pt x="164" y="108"/>
                  </a:lnTo>
                  <a:lnTo>
                    <a:pt x="198" y="119"/>
                  </a:lnTo>
                  <a:lnTo>
                    <a:pt x="233" y="128"/>
                  </a:lnTo>
                  <a:lnTo>
                    <a:pt x="233" y="128"/>
                  </a:lnTo>
                  <a:lnTo>
                    <a:pt x="311" y="146"/>
                  </a:lnTo>
                  <a:lnTo>
                    <a:pt x="311" y="146"/>
                  </a:lnTo>
                  <a:lnTo>
                    <a:pt x="314" y="146"/>
                  </a:lnTo>
                  <a:lnTo>
                    <a:pt x="317" y="145"/>
                  </a:lnTo>
                  <a:lnTo>
                    <a:pt x="318" y="142"/>
                  </a:lnTo>
                  <a:lnTo>
                    <a:pt x="319" y="140"/>
                  </a:lnTo>
                  <a:lnTo>
                    <a:pt x="320" y="138"/>
                  </a:lnTo>
                  <a:lnTo>
                    <a:pt x="319" y="135"/>
                  </a:lnTo>
                  <a:lnTo>
                    <a:pt x="318" y="133"/>
                  </a:lnTo>
                  <a:lnTo>
                    <a:pt x="314" y="132"/>
                  </a:lnTo>
                  <a:lnTo>
                    <a:pt x="314" y="132"/>
                  </a:lnTo>
                  <a:lnTo>
                    <a:pt x="244" y="117"/>
                  </a:lnTo>
                  <a:lnTo>
                    <a:pt x="209" y="107"/>
                  </a:lnTo>
                  <a:lnTo>
                    <a:pt x="175" y="98"/>
                  </a:lnTo>
                  <a:lnTo>
                    <a:pt x="175" y="98"/>
                  </a:lnTo>
                  <a:lnTo>
                    <a:pt x="160" y="92"/>
                  </a:lnTo>
                  <a:lnTo>
                    <a:pt x="147" y="85"/>
                  </a:lnTo>
                  <a:lnTo>
                    <a:pt x="135" y="77"/>
                  </a:lnTo>
                  <a:lnTo>
                    <a:pt x="123" y="69"/>
                  </a:lnTo>
                  <a:lnTo>
                    <a:pt x="100" y="50"/>
                  </a:lnTo>
                  <a:lnTo>
                    <a:pt x="76" y="31"/>
                  </a:lnTo>
                  <a:lnTo>
                    <a:pt x="76" y="31"/>
                  </a:lnTo>
                  <a:lnTo>
                    <a:pt x="61" y="21"/>
                  </a:lnTo>
                  <a:lnTo>
                    <a:pt x="44" y="11"/>
                  </a:lnTo>
                  <a:lnTo>
                    <a:pt x="27" y="4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704FE1BA-1BD5-7081-9C89-FF6C67A80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9" y="541"/>
              <a:ext cx="99" cy="247"/>
            </a:xfrm>
            <a:custGeom>
              <a:avLst/>
              <a:gdLst>
                <a:gd name="T0" fmla="*/ 105 w 200"/>
                <a:gd name="T1" fmla="*/ 20 h 493"/>
                <a:gd name="T2" fmla="*/ 120 w 200"/>
                <a:gd name="T3" fmla="*/ 14 h 493"/>
                <a:gd name="T4" fmla="*/ 135 w 200"/>
                <a:gd name="T5" fmla="*/ 14 h 493"/>
                <a:gd name="T6" fmla="*/ 145 w 200"/>
                <a:gd name="T7" fmla="*/ 18 h 493"/>
                <a:gd name="T8" fmla="*/ 147 w 200"/>
                <a:gd name="T9" fmla="*/ 19 h 493"/>
                <a:gd name="T10" fmla="*/ 153 w 200"/>
                <a:gd name="T11" fmla="*/ 23 h 493"/>
                <a:gd name="T12" fmla="*/ 163 w 200"/>
                <a:gd name="T13" fmla="*/ 39 h 493"/>
                <a:gd name="T14" fmla="*/ 169 w 200"/>
                <a:gd name="T15" fmla="*/ 50 h 493"/>
                <a:gd name="T16" fmla="*/ 181 w 200"/>
                <a:gd name="T17" fmla="*/ 101 h 493"/>
                <a:gd name="T18" fmla="*/ 184 w 200"/>
                <a:gd name="T19" fmla="*/ 137 h 493"/>
                <a:gd name="T20" fmla="*/ 186 w 200"/>
                <a:gd name="T21" fmla="*/ 195 h 493"/>
                <a:gd name="T22" fmla="*/ 181 w 200"/>
                <a:gd name="T23" fmla="*/ 263 h 493"/>
                <a:gd name="T24" fmla="*/ 175 w 200"/>
                <a:gd name="T25" fmla="*/ 296 h 493"/>
                <a:gd name="T26" fmla="*/ 159 w 200"/>
                <a:gd name="T27" fmla="*/ 338 h 493"/>
                <a:gd name="T28" fmla="*/ 133 w 200"/>
                <a:gd name="T29" fmla="*/ 389 h 493"/>
                <a:gd name="T30" fmla="*/ 100 w 200"/>
                <a:gd name="T31" fmla="*/ 443 h 493"/>
                <a:gd name="T32" fmla="*/ 77 w 200"/>
                <a:gd name="T33" fmla="*/ 469 h 493"/>
                <a:gd name="T34" fmla="*/ 62 w 200"/>
                <a:gd name="T35" fmla="*/ 478 h 493"/>
                <a:gd name="T36" fmla="*/ 55 w 200"/>
                <a:gd name="T37" fmla="*/ 479 h 493"/>
                <a:gd name="T38" fmla="*/ 51 w 200"/>
                <a:gd name="T39" fmla="*/ 479 h 493"/>
                <a:gd name="T40" fmla="*/ 43 w 200"/>
                <a:gd name="T41" fmla="*/ 477 h 493"/>
                <a:gd name="T42" fmla="*/ 33 w 200"/>
                <a:gd name="T43" fmla="*/ 466 h 493"/>
                <a:gd name="T44" fmla="*/ 21 w 200"/>
                <a:gd name="T45" fmla="*/ 442 h 493"/>
                <a:gd name="T46" fmla="*/ 14 w 200"/>
                <a:gd name="T47" fmla="*/ 416 h 493"/>
                <a:gd name="T48" fmla="*/ 11 w 200"/>
                <a:gd name="T49" fmla="*/ 411 h 493"/>
                <a:gd name="T50" fmla="*/ 4 w 200"/>
                <a:gd name="T51" fmla="*/ 413 h 493"/>
                <a:gd name="T52" fmla="*/ 0 w 200"/>
                <a:gd name="T53" fmla="*/ 420 h 493"/>
                <a:gd name="T54" fmla="*/ 7 w 200"/>
                <a:gd name="T55" fmla="*/ 445 h 493"/>
                <a:gd name="T56" fmla="*/ 19 w 200"/>
                <a:gd name="T57" fmla="*/ 469 h 493"/>
                <a:gd name="T58" fmla="*/ 34 w 200"/>
                <a:gd name="T59" fmla="*/ 487 h 493"/>
                <a:gd name="T60" fmla="*/ 48 w 200"/>
                <a:gd name="T61" fmla="*/ 493 h 493"/>
                <a:gd name="T62" fmla="*/ 70 w 200"/>
                <a:gd name="T63" fmla="*/ 490 h 493"/>
                <a:gd name="T64" fmla="*/ 93 w 200"/>
                <a:gd name="T65" fmla="*/ 472 h 493"/>
                <a:gd name="T66" fmla="*/ 120 w 200"/>
                <a:gd name="T67" fmla="*/ 439 h 493"/>
                <a:gd name="T68" fmla="*/ 141 w 200"/>
                <a:gd name="T69" fmla="*/ 403 h 493"/>
                <a:gd name="T70" fmla="*/ 179 w 200"/>
                <a:gd name="T71" fmla="*/ 327 h 493"/>
                <a:gd name="T72" fmla="*/ 189 w 200"/>
                <a:gd name="T73" fmla="*/ 300 h 493"/>
                <a:gd name="T74" fmla="*/ 193 w 200"/>
                <a:gd name="T75" fmla="*/ 279 h 493"/>
                <a:gd name="T76" fmla="*/ 198 w 200"/>
                <a:gd name="T77" fmla="*/ 213 h 493"/>
                <a:gd name="T78" fmla="*/ 198 w 200"/>
                <a:gd name="T79" fmla="*/ 132 h 493"/>
                <a:gd name="T80" fmla="*/ 190 w 200"/>
                <a:gd name="T81" fmla="*/ 75 h 493"/>
                <a:gd name="T82" fmla="*/ 181 w 200"/>
                <a:gd name="T83" fmla="*/ 42 h 493"/>
                <a:gd name="T84" fmla="*/ 166 w 200"/>
                <a:gd name="T85" fmla="*/ 18 h 493"/>
                <a:gd name="T86" fmla="*/ 154 w 200"/>
                <a:gd name="T87" fmla="*/ 7 h 493"/>
                <a:gd name="T88" fmla="*/ 134 w 200"/>
                <a:gd name="T89" fmla="*/ 0 h 493"/>
                <a:gd name="T90" fmla="*/ 113 w 200"/>
                <a:gd name="T91" fmla="*/ 2 h 493"/>
                <a:gd name="T92" fmla="*/ 92 w 200"/>
                <a:gd name="T93" fmla="*/ 12 h 493"/>
                <a:gd name="T94" fmla="*/ 82 w 200"/>
                <a:gd name="T95" fmla="*/ 19 h 493"/>
                <a:gd name="T96" fmla="*/ 82 w 200"/>
                <a:gd name="T97" fmla="*/ 26 h 493"/>
                <a:gd name="T98" fmla="*/ 88 w 200"/>
                <a:gd name="T99" fmla="*/ 29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0" h="493">
                  <a:moveTo>
                    <a:pt x="91" y="28"/>
                  </a:moveTo>
                  <a:lnTo>
                    <a:pt x="91" y="28"/>
                  </a:lnTo>
                  <a:lnTo>
                    <a:pt x="105" y="20"/>
                  </a:lnTo>
                  <a:lnTo>
                    <a:pt x="112" y="16"/>
                  </a:lnTo>
                  <a:lnTo>
                    <a:pt x="120" y="14"/>
                  </a:lnTo>
                  <a:lnTo>
                    <a:pt x="120" y="14"/>
                  </a:lnTo>
                  <a:lnTo>
                    <a:pt x="125" y="14"/>
                  </a:lnTo>
                  <a:lnTo>
                    <a:pt x="131" y="13"/>
                  </a:lnTo>
                  <a:lnTo>
                    <a:pt x="135" y="14"/>
                  </a:lnTo>
                  <a:lnTo>
                    <a:pt x="141" y="15"/>
                  </a:lnTo>
                  <a:lnTo>
                    <a:pt x="141" y="15"/>
                  </a:lnTo>
                  <a:lnTo>
                    <a:pt x="145" y="18"/>
                  </a:lnTo>
                  <a:lnTo>
                    <a:pt x="145" y="18"/>
                  </a:lnTo>
                  <a:lnTo>
                    <a:pt x="147" y="19"/>
                  </a:lnTo>
                  <a:lnTo>
                    <a:pt x="147" y="19"/>
                  </a:lnTo>
                  <a:lnTo>
                    <a:pt x="148" y="20"/>
                  </a:lnTo>
                  <a:lnTo>
                    <a:pt x="148" y="20"/>
                  </a:lnTo>
                  <a:lnTo>
                    <a:pt x="153" y="23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63" y="39"/>
                  </a:lnTo>
                  <a:lnTo>
                    <a:pt x="163" y="39"/>
                  </a:lnTo>
                  <a:lnTo>
                    <a:pt x="169" y="50"/>
                  </a:lnTo>
                  <a:lnTo>
                    <a:pt x="169" y="50"/>
                  </a:lnTo>
                  <a:lnTo>
                    <a:pt x="174" y="67"/>
                  </a:lnTo>
                  <a:lnTo>
                    <a:pt x="179" y="83"/>
                  </a:lnTo>
                  <a:lnTo>
                    <a:pt x="181" y="101"/>
                  </a:lnTo>
                  <a:lnTo>
                    <a:pt x="183" y="117"/>
                  </a:lnTo>
                  <a:lnTo>
                    <a:pt x="183" y="117"/>
                  </a:lnTo>
                  <a:lnTo>
                    <a:pt x="184" y="137"/>
                  </a:lnTo>
                  <a:lnTo>
                    <a:pt x="186" y="157"/>
                  </a:lnTo>
                  <a:lnTo>
                    <a:pt x="186" y="195"/>
                  </a:lnTo>
                  <a:lnTo>
                    <a:pt x="186" y="195"/>
                  </a:lnTo>
                  <a:lnTo>
                    <a:pt x="183" y="229"/>
                  </a:lnTo>
                  <a:lnTo>
                    <a:pt x="181" y="263"/>
                  </a:lnTo>
                  <a:lnTo>
                    <a:pt x="181" y="263"/>
                  </a:lnTo>
                  <a:lnTo>
                    <a:pt x="177" y="286"/>
                  </a:lnTo>
                  <a:lnTo>
                    <a:pt x="177" y="286"/>
                  </a:lnTo>
                  <a:lnTo>
                    <a:pt x="175" y="296"/>
                  </a:lnTo>
                  <a:lnTo>
                    <a:pt x="172" y="305"/>
                  </a:lnTo>
                  <a:lnTo>
                    <a:pt x="172" y="305"/>
                  </a:lnTo>
                  <a:lnTo>
                    <a:pt x="159" y="338"/>
                  </a:lnTo>
                  <a:lnTo>
                    <a:pt x="144" y="370"/>
                  </a:lnTo>
                  <a:lnTo>
                    <a:pt x="144" y="370"/>
                  </a:lnTo>
                  <a:lnTo>
                    <a:pt x="133" y="389"/>
                  </a:lnTo>
                  <a:lnTo>
                    <a:pt x="124" y="408"/>
                  </a:lnTo>
                  <a:lnTo>
                    <a:pt x="112" y="425"/>
                  </a:lnTo>
                  <a:lnTo>
                    <a:pt x="100" y="443"/>
                  </a:lnTo>
                  <a:lnTo>
                    <a:pt x="100" y="443"/>
                  </a:lnTo>
                  <a:lnTo>
                    <a:pt x="90" y="456"/>
                  </a:lnTo>
                  <a:lnTo>
                    <a:pt x="77" y="469"/>
                  </a:lnTo>
                  <a:lnTo>
                    <a:pt x="77" y="469"/>
                  </a:lnTo>
                  <a:lnTo>
                    <a:pt x="68" y="476"/>
                  </a:lnTo>
                  <a:lnTo>
                    <a:pt x="62" y="478"/>
                  </a:lnTo>
                  <a:lnTo>
                    <a:pt x="56" y="479"/>
                  </a:lnTo>
                  <a:lnTo>
                    <a:pt x="56" y="479"/>
                  </a:lnTo>
                  <a:lnTo>
                    <a:pt x="55" y="479"/>
                  </a:lnTo>
                  <a:lnTo>
                    <a:pt x="55" y="479"/>
                  </a:lnTo>
                  <a:lnTo>
                    <a:pt x="51" y="479"/>
                  </a:lnTo>
                  <a:lnTo>
                    <a:pt x="51" y="479"/>
                  </a:lnTo>
                  <a:lnTo>
                    <a:pt x="47" y="479"/>
                  </a:lnTo>
                  <a:lnTo>
                    <a:pt x="47" y="479"/>
                  </a:lnTo>
                  <a:lnTo>
                    <a:pt x="43" y="477"/>
                  </a:lnTo>
                  <a:lnTo>
                    <a:pt x="39" y="473"/>
                  </a:lnTo>
                  <a:lnTo>
                    <a:pt x="39" y="473"/>
                  </a:lnTo>
                  <a:lnTo>
                    <a:pt x="33" y="466"/>
                  </a:lnTo>
                  <a:lnTo>
                    <a:pt x="28" y="459"/>
                  </a:lnTo>
                  <a:lnTo>
                    <a:pt x="25" y="451"/>
                  </a:lnTo>
                  <a:lnTo>
                    <a:pt x="21" y="442"/>
                  </a:lnTo>
                  <a:lnTo>
                    <a:pt x="21" y="442"/>
                  </a:lnTo>
                  <a:lnTo>
                    <a:pt x="18" y="429"/>
                  </a:lnTo>
                  <a:lnTo>
                    <a:pt x="14" y="416"/>
                  </a:lnTo>
                  <a:lnTo>
                    <a:pt x="14" y="416"/>
                  </a:lnTo>
                  <a:lnTo>
                    <a:pt x="13" y="414"/>
                  </a:lnTo>
                  <a:lnTo>
                    <a:pt x="11" y="411"/>
                  </a:lnTo>
                  <a:lnTo>
                    <a:pt x="8" y="411"/>
                  </a:lnTo>
                  <a:lnTo>
                    <a:pt x="6" y="411"/>
                  </a:lnTo>
                  <a:lnTo>
                    <a:pt x="4" y="413"/>
                  </a:lnTo>
                  <a:lnTo>
                    <a:pt x="1" y="414"/>
                  </a:lnTo>
                  <a:lnTo>
                    <a:pt x="0" y="417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4" y="432"/>
                  </a:lnTo>
                  <a:lnTo>
                    <a:pt x="7" y="445"/>
                  </a:lnTo>
                  <a:lnTo>
                    <a:pt x="12" y="457"/>
                  </a:lnTo>
                  <a:lnTo>
                    <a:pt x="19" y="469"/>
                  </a:lnTo>
                  <a:lnTo>
                    <a:pt x="19" y="469"/>
                  </a:lnTo>
                  <a:lnTo>
                    <a:pt x="22" y="476"/>
                  </a:lnTo>
                  <a:lnTo>
                    <a:pt x="28" y="481"/>
                  </a:lnTo>
                  <a:lnTo>
                    <a:pt x="34" y="487"/>
                  </a:lnTo>
                  <a:lnTo>
                    <a:pt x="41" y="491"/>
                  </a:lnTo>
                  <a:lnTo>
                    <a:pt x="41" y="491"/>
                  </a:lnTo>
                  <a:lnTo>
                    <a:pt x="48" y="493"/>
                  </a:lnTo>
                  <a:lnTo>
                    <a:pt x="56" y="493"/>
                  </a:lnTo>
                  <a:lnTo>
                    <a:pt x="63" y="492"/>
                  </a:lnTo>
                  <a:lnTo>
                    <a:pt x="70" y="490"/>
                  </a:lnTo>
                  <a:lnTo>
                    <a:pt x="77" y="486"/>
                  </a:lnTo>
                  <a:lnTo>
                    <a:pt x="83" y="481"/>
                  </a:lnTo>
                  <a:lnTo>
                    <a:pt x="93" y="472"/>
                  </a:lnTo>
                  <a:lnTo>
                    <a:pt x="93" y="472"/>
                  </a:lnTo>
                  <a:lnTo>
                    <a:pt x="107" y="456"/>
                  </a:lnTo>
                  <a:lnTo>
                    <a:pt x="120" y="439"/>
                  </a:lnTo>
                  <a:lnTo>
                    <a:pt x="132" y="422"/>
                  </a:lnTo>
                  <a:lnTo>
                    <a:pt x="141" y="403"/>
                  </a:lnTo>
                  <a:lnTo>
                    <a:pt x="141" y="403"/>
                  </a:lnTo>
                  <a:lnTo>
                    <a:pt x="161" y="366"/>
                  </a:lnTo>
                  <a:lnTo>
                    <a:pt x="179" y="327"/>
                  </a:lnTo>
                  <a:lnTo>
                    <a:pt x="179" y="327"/>
                  </a:lnTo>
                  <a:lnTo>
                    <a:pt x="184" y="313"/>
                  </a:lnTo>
                  <a:lnTo>
                    <a:pt x="189" y="300"/>
                  </a:lnTo>
                  <a:lnTo>
                    <a:pt x="189" y="300"/>
                  </a:lnTo>
                  <a:lnTo>
                    <a:pt x="190" y="290"/>
                  </a:lnTo>
                  <a:lnTo>
                    <a:pt x="193" y="279"/>
                  </a:lnTo>
                  <a:lnTo>
                    <a:pt x="193" y="279"/>
                  </a:lnTo>
                  <a:lnTo>
                    <a:pt x="196" y="245"/>
                  </a:lnTo>
                  <a:lnTo>
                    <a:pt x="198" y="213"/>
                  </a:lnTo>
                  <a:lnTo>
                    <a:pt x="198" y="213"/>
                  </a:lnTo>
                  <a:lnTo>
                    <a:pt x="200" y="172"/>
                  </a:lnTo>
                  <a:lnTo>
                    <a:pt x="198" y="132"/>
                  </a:lnTo>
                  <a:lnTo>
                    <a:pt x="198" y="132"/>
                  </a:lnTo>
                  <a:lnTo>
                    <a:pt x="196" y="113"/>
                  </a:lnTo>
                  <a:lnTo>
                    <a:pt x="194" y="94"/>
                  </a:lnTo>
                  <a:lnTo>
                    <a:pt x="190" y="75"/>
                  </a:lnTo>
                  <a:lnTo>
                    <a:pt x="186" y="56"/>
                  </a:lnTo>
                  <a:lnTo>
                    <a:pt x="186" y="56"/>
                  </a:lnTo>
                  <a:lnTo>
                    <a:pt x="181" y="42"/>
                  </a:lnTo>
                  <a:lnTo>
                    <a:pt x="174" y="29"/>
                  </a:lnTo>
                  <a:lnTo>
                    <a:pt x="170" y="23"/>
                  </a:lnTo>
                  <a:lnTo>
                    <a:pt x="166" y="18"/>
                  </a:lnTo>
                  <a:lnTo>
                    <a:pt x="160" y="12"/>
                  </a:lnTo>
                  <a:lnTo>
                    <a:pt x="154" y="7"/>
                  </a:lnTo>
                  <a:lnTo>
                    <a:pt x="154" y="7"/>
                  </a:lnTo>
                  <a:lnTo>
                    <a:pt x="148" y="4"/>
                  </a:lnTo>
                  <a:lnTo>
                    <a:pt x="141" y="1"/>
                  </a:lnTo>
                  <a:lnTo>
                    <a:pt x="134" y="0"/>
                  </a:lnTo>
                  <a:lnTo>
                    <a:pt x="127" y="0"/>
                  </a:lnTo>
                  <a:lnTo>
                    <a:pt x="120" y="0"/>
                  </a:lnTo>
                  <a:lnTo>
                    <a:pt x="113" y="2"/>
                  </a:lnTo>
                  <a:lnTo>
                    <a:pt x="100" y="7"/>
                  </a:lnTo>
                  <a:lnTo>
                    <a:pt x="100" y="7"/>
                  </a:lnTo>
                  <a:lnTo>
                    <a:pt x="92" y="12"/>
                  </a:lnTo>
                  <a:lnTo>
                    <a:pt x="84" y="16"/>
                  </a:lnTo>
                  <a:lnTo>
                    <a:pt x="84" y="16"/>
                  </a:lnTo>
                  <a:lnTo>
                    <a:pt x="82" y="19"/>
                  </a:lnTo>
                  <a:lnTo>
                    <a:pt x="81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3" y="28"/>
                  </a:lnTo>
                  <a:lnTo>
                    <a:pt x="85" y="29"/>
                  </a:lnTo>
                  <a:lnTo>
                    <a:pt x="88" y="29"/>
                  </a:lnTo>
                  <a:lnTo>
                    <a:pt x="91" y="28"/>
                  </a:lnTo>
                  <a:lnTo>
                    <a:pt x="91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929FD514-C7B6-2306-5054-78125EBB8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4" y="786"/>
              <a:ext cx="46" cy="113"/>
            </a:xfrm>
            <a:custGeom>
              <a:avLst/>
              <a:gdLst>
                <a:gd name="T0" fmla="*/ 75 w 91"/>
                <a:gd name="T1" fmla="*/ 9 h 225"/>
                <a:gd name="T2" fmla="*/ 75 w 91"/>
                <a:gd name="T3" fmla="*/ 9 h 225"/>
                <a:gd name="T4" fmla="*/ 77 w 91"/>
                <a:gd name="T5" fmla="*/ 23 h 225"/>
                <a:gd name="T6" fmla="*/ 77 w 91"/>
                <a:gd name="T7" fmla="*/ 36 h 225"/>
                <a:gd name="T8" fmla="*/ 76 w 91"/>
                <a:gd name="T9" fmla="*/ 50 h 225"/>
                <a:gd name="T10" fmla="*/ 74 w 91"/>
                <a:gd name="T11" fmla="*/ 64 h 225"/>
                <a:gd name="T12" fmla="*/ 72 w 91"/>
                <a:gd name="T13" fmla="*/ 78 h 225"/>
                <a:gd name="T14" fmla="*/ 67 w 91"/>
                <a:gd name="T15" fmla="*/ 91 h 225"/>
                <a:gd name="T16" fmla="*/ 56 w 91"/>
                <a:gd name="T17" fmla="*/ 118 h 225"/>
                <a:gd name="T18" fmla="*/ 56 w 91"/>
                <a:gd name="T19" fmla="*/ 118 h 225"/>
                <a:gd name="T20" fmla="*/ 45 w 91"/>
                <a:gd name="T21" fmla="*/ 142 h 225"/>
                <a:gd name="T22" fmla="*/ 31 w 91"/>
                <a:gd name="T23" fmla="*/ 168 h 225"/>
                <a:gd name="T24" fmla="*/ 17 w 91"/>
                <a:gd name="T25" fmla="*/ 191 h 225"/>
                <a:gd name="T26" fmla="*/ 0 w 91"/>
                <a:gd name="T27" fmla="*/ 215 h 225"/>
                <a:gd name="T28" fmla="*/ 0 w 91"/>
                <a:gd name="T29" fmla="*/ 215 h 225"/>
                <a:gd name="T30" fmla="*/ 0 w 91"/>
                <a:gd name="T31" fmla="*/ 218 h 225"/>
                <a:gd name="T32" fmla="*/ 0 w 91"/>
                <a:gd name="T33" fmla="*/ 221 h 225"/>
                <a:gd name="T34" fmla="*/ 2 w 91"/>
                <a:gd name="T35" fmla="*/ 223 h 225"/>
                <a:gd name="T36" fmla="*/ 3 w 91"/>
                <a:gd name="T37" fmla="*/ 224 h 225"/>
                <a:gd name="T38" fmla="*/ 6 w 91"/>
                <a:gd name="T39" fmla="*/ 225 h 225"/>
                <a:gd name="T40" fmla="*/ 9 w 91"/>
                <a:gd name="T41" fmla="*/ 225 h 225"/>
                <a:gd name="T42" fmla="*/ 11 w 91"/>
                <a:gd name="T43" fmla="*/ 224 h 225"/>
                <a:gd name="T44" fmla="*/ 13 w 91"/>
                <a:gd name="T45" fmla="*/ 223 h 225"/>
                <a:gd name="T46" fmla="*/ 13 w 91"/>
                <a:gd name="T47" fmla="*/ 223 h 225"/>
                <a:gd name="T48" fmla="*/ 38 w 91"/>
                <a:gd name="T49" fmla="*/ 183 h 225"/>
                <a:gd name="T50" fmla="*/ 49 w 91"/>
                <a:gd name="T51" fmla="*/ 163 h 225"/>
                <a:gd name="T52" fmla="*/ 61 w 91"/>
                <a:gd name="T53" fmla="*/ 142 h 225"/>
                <a:gd name="T54" fmla="*/ 70 w 91"/>
                <a:gd name="T55" fmla="*/ 121 h 225"/>
                <a:gd name="T56" fmla="*/ 79 w 91"/>
                <a:gd name="T57" fmla="*/ 100 h 225"/>
                <a:gd name="T58" fmla="*/ 86 w 91"/>
                <a:gd name="T59" fmla="*/ 78 h 225"/>
                <a:gd name="T60" fmla="*/ 90 w 91"/>
                <a:gd name="T61" fmla="*/ 55 h 225"/>
                <a:gd name="T62" fmla="*/ 90 w 91"/>
                <a:gd name="T63" fmla="*/ 55 h 225"/>
                <a:gd name="T64" fmla="*/ 91 w 91"/>
                <a:gd name="T65" fmla="*/ 43 h 225"/>
                <a:gd name="T66" fmla="*/ 91 w 91"/>
                <a:gd name="T67" fmla="*/ 30 h 225"/>
                <a:gd name="T68" fmla="*/ 90 w 91"/>
                <a:gd name="T69" fmla="*/ 17 h 225"/>
                <a:gd name="T70" fmla="*/ 89 w 91"/>
                <a:gd name="T71" fmla="*/ 6 h 225"/>
                <a:gd name="T72" fmla="*/ 89 w 91"/>
                <a:gd name="T73" fmla="*/ 6 h 225"/>
                <a:gd name="T74" fmla="*/ 88 w 91"/>
                <a:gd name="T75" fmla="*/ 2 h 225"/>
                <a:gd name="T76" fmla="*/ 86 w 91"/>
                <a:gd name="T77" fmla="*/ 1 h 225"/>
                <a:gd name="T78" fmla="*/ 83 w 91"/>
                <a:gd name="T79" fmla="*/ 0 h 225"/>
                <a:gd name="T80" fmla="*/ 81 w 91"/>
                <a:gd name="T81" fmla="*/ 0 h 225"/>
                <a:gd name="T82" fmla="*/ 79 w 91"/>
                <a:gd name="T83" fmla="*/ 1 h 225"/>
                <a:gd name="T84" fmla="*/ 76 w 91"/>
                <a:gd name="T85" fmla="*/ 3 h 225"/>
                <a:gd name="T86" fmla="*/ 75 w 91"/>
                <a:gd name="T87" fmla="*/ 6 h 225"/>
                <a:gd name="T88" fmla="*/ 75 w 91"/>
                <a:gd name="T89" fmla="*/ 9 h 225"/>
                <a:gd name="T90" fmla="*/ 75 w 91"/>
                <a:gd name="T91" fmla="*/ 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" h="225">
                  <a:moveTo>
                    <a:pt x="75" y="9"/>
                  </a:moveTo>
                  <a:lnTo>
                    <a:pt x="75" y="9"/>
                  </a:lnTo>
                  <a:lnTo>
                    <a:pt x="77" y="23"/>
                  </a:lnTo>
                  <a:lnTo>
                    <a:pt x="77" y="36"/>
                  </a:lnTo>
                  <a:lnTo>
                    <a:pt x="76" y="50"/>
                  </a:lnTo>
                  <a:lnTo>
                    <a:pt x="74" y="64"/>
                  </a:lnTo>
                  <a:lnTo>
                    <a:pt x="72" y="78"/>
                  </a:lnTo>
                  <a:lnTo>
                    <a:pt x="67" y="91"/>
                  </a:lnTo>
                  <a:lnTo>
                    <a:pt x="56" y="118"/>
                  </a:lnTo>
                  <a:lnTo>
                    <a:pt x="56" y="118"/>
                  </a:lnTo>
                  <a:lnTo>
                    <a:pt x="45" y="142"/>
                  </a:lnTo>
                  <a:lnTo>
                    <a:pt x="31" y="168"/>
                  </a:lnTo>
                  <a:lnTo>
                    <a:pt x="17" y="191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0" y="218"/>
                  </a:lnTo>
                  <a:lnTo>
                    <a:pt x="0" y="221"/>
                  </a:lnTo>
                  <a:lnTo>
                    <a:pt x="2" y="223"/>
                  </a:lnTo>
                  <a:lnTo>
                    <a:pt x="3" y="224"/>
                  </a:lnTo>
                  <a:lnTo>
                    <a:pt x="6" y="225"/>
                  </a:lnTo>
                  <a:lnTo>
                    <a:pt x="9" y="225"/>
                  </a:lnTo>
                  <a:lnTo>
                    <a:pt x="11" y="224"/>
                  </a:lnTo>
                  <a:lnTo>
                    <a:pt x="13" y="223"/>
                  </a:lnTo>
                  <a:lnTo>
                    <a:pt x="13" y="223"/>
                  </a:lnTo>
                  <a:lnTo>
                    <a:pt x="38" y="183"/>
                  </a:lnTo>
                  <a:lnTo>
                    <a:pt x="49" y="163"/>
                  </a:lnTo>
                  <a:lnTo>
                    <a:pt x="61" y="142"/>
                  </a:lnTo>
                  <a:lnTo>
                    <a:pt x="70" y="121"/>
                  </a:lnTo>
                  <a:lnTo>
                    <a:pt x="79" y="100"/>
                  </a:lnTo>
                  <a:lnTo>
                    <a:pt x="86" y="78"/>
                  </a:lnTo>
                  <a:lnTo>
                    <a:pt x="90" y="55"/>
                  </a:lnTo>
                  <a:lnTo>
                    <a:pt x="90" y="55"/>
                  </a:lnTo>
                  <a:lnTo>
                    <a:pt x="91" y="43"/>
                  </a:lnTo>
                  <a:lnTo>
                    <a:pt x="91" y="30"/>
                  </a:lnTo>
                  <a:lnTo>
                    <a:pt x="90" y="17"/>
                  </a:lnTo>
                  <a:lnTo>
                    <a:pt x="89" y="6"/>
                  </a:lnTo>
                  <a:lnTo>
                    <a:pt x="89" y="6"/>
                  </a:lnTo>
                  <a:lnTo>
                    <a:pt x="88" y="2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1" y="0"/>
                  </a:lnTo>
                  <a:lnTo>
                    <a:pt x="79" y="1"/>
                  </a:lnTo>
                  <a:lnTo>
                    <a:pt x="76" y="3"/>
                  </a:lnTo>
                  <a:lnTo>
                    <a:pt x="75" y="6"/>
                  </a:lnTo>
                  <a:lnTo>
                    <a:pt x="75" y="9"/>
                  </a:lnTo>
                  <a:lnTo>
                    <a:pt x="7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ED51E07F-0125-3E27-B6E8-0DAEBBAC1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1" y="817"/>
              <a:ext cx="19" cy="290"/>
            </a:xfrm>
            <a:custGeom>
              <a:avLst/>
              <a:gdLst>
                <a:gd name="T0" fmla="*/ 23 w 37"/>
                <a:gd name="T1" fmla="*/ 7 h 578"/>
                <a:gd name="T2" fmla="*/ 23 w 37"/>
                <a:gd name="T3" fmla="*/ 7 h 578"/>
                <a:gd name="T4" fmla="*/ 21 w 37"/>
                <a:gd name="T5" fmla="*/ 62 h 578"/>
                <a:gd name="T6" fmla="*/ 20 w 37"/>
                <a:gd name="T7" fmla="*/ 117 h 578"/>
                <a:gd name="T8" fmla="*/ 20 w 37"/>
                <a:gd name="T9" fmla="*/ 226 h 578"/>
                <a:gd name="T10" fmla="*/ 20 w 37"/>
                <a:gd name="T11" fmla="*/ 283 h 578"/>
                <a:gd name="T12" fmla="*/ 20 w 37"/>
                <a:gd name="T13" fmla="*/ 337 h 578"/>
                <a:gd name="T14" fmla="*/ 17 w 37"/>
                <a:gd name="T15" fmla="*/ 392 h 578"/>
                <a:gd name="T16" fmla="*/ 14 w 37"/>
                <a:gd name="T17" fmla="*/ 447 h 578"/>
                <a:gd name="T18" fmla="*/ 14 w 37"/>
                <a:gd name="T19" fmla="*/ 447 h 578"/>
                <a:gd name="T20" fmla="*/ 11 w 37"/>
                <a:gd name="T21" fmla="*/ 479 h 578"/>
                <a:gd name="T22" fmla="*/ 8 w 37"/>
                <a:gd name="T23" fmla="*/ 509 h 578"/>
                <a:gd name="T24" fmla="*/ 4 w 37"/>
                <a:gd name="T25" fmla="*/ 540 h 578"/>
                <a:gd name="T26" fmla="*/ 0 w 37"/>
                <a:gd name="T27" fmla="*/ 570 h 578"/>
                <a:gd name="T28" fmla="*/ 0 w 37"/>
                <a:gd name="T29" fmla="*/ 570 h 578"/>
                <a:gd name="T30" fmla="*/ 0 w 37"/>
                <a:gd name="T31" fmla="*/ 572 h 578"/>
                <a:gd name="T32" fmla="*/ 1 w 37"/>
                <a:gd name="T33" fmla="*/ 575 h 578"/>
                <a:gd name="T34" fmla="*/ 2 w 37"/>
                <a:gd name="T35" fmla="*/ 577 h 578"/>
                <a:gd name="T36" fmla="*/ 4 w 37"/>
                <a:gd name="T37" fmla="*/ 578 h 578"/>
                <a:gd name="T38" fmla="*/ 8 w 37"/>
                <a:gd name="T39" fmla="*/ 578 h 578"/>
                <a:gd name="T40" fmla="*/ 10 w 37"/>
                <a:gd name="T41" fmla="*/ 578 h 578"/>
                <a:gd name="T42" fmla="*/ 11 w 37"/>
                <a:gd name="T43" fmla="*/ 576 h 578"/>
                <a:gd name="T44" fmla="*/ 13 w 37"/>
                <a:gd name="T45" fmla="*/ 573 h 578"/>
                <a:gd name="T46" fmla="*/ 13 w 37"/>
                <a:gd name="T47" fmla="*/ 573 h 578"/>
                <a:gd name="T48" fmla="*/ 17 w 37"/>
                <a:gd name="T49" fmla="*/ 545 h 578"/>
                <a:gd name="T50" fmla="*/ 21 w 37"/>
                <a:gd name="T51" fmla="*/ 519 h 578"/>
                <a:gd name="T52" fmla="*/ 27 w 37"/>
                <a:gd name="T53" fmla="*/ 464 h 578"/>
                <a:gd name="T54" fmla="*/ 30 w 37"/>
                <a:gd name="T55" fmla="*/ 409 h 578"/>
                <a:gd name="T56" fmla="*/ 32 w 37"/>
                <a:gd name="T57" fmla="*/ 354 h 578"/>
                <a:gd name="T58" fmla="*/ 34 w 37"/>
                <a:gd name="T59" fmla="*/ 298 h 578"/>
                <a:gd name="T60" fmla="*/ 34 w 37"/>
                <a:gd name="T61" fmla="*/ 243 h 578"/>
                <a:gd name="T62" fmla="*/ 34 w 37"/>
                <a:gd name="T63" fmla="*/ 132 h 578"/>
                <a:gd name="T64" fmla="*/ 34 w 37"/>
                <a:gd name="T65" fmla="*/ 132 h 578"/>
                <a:gd name="T66" fmla="*/ 35 w 37"/>
                <a:gd name="T67" fmla="*/ 69 h 578"/>
                <a:gd name="T68" fmla="*/ 37 w 37"/>
                <a:gd name="T69" fmla="*/ 7 h 578"/>
                <a:gd name="T70" fmla="*/ 37 w 37"/>
                <a:gd name="T71" fmla="*/ 7 h 578"/>
                <a:gd name="T72" fmla="*/ 36 w 37"/>
                <a:gd name="T73" fmla="*/ 3 h 578"/>
                <a:gd name="T74" fmla="*/ 35 w 37"/>
                <a:gd name="T75" fmla="*/ 1 h 578"/>
                <a:gd name="T76" fmla="*/ 32 w 37"/>
                <a:gd name="T77" fmla="*/ 0 h 578"/>
                <a:gd name="T78" fmla="*/ 30 w 37"/>
                <a:gd name="T79" fmla="*/ 0 h 578"/>
                <a:gd name="T80" fmla="*/ 28 w 37"/>
                <a:gd name="T81" fmla="*/ 0 h 578"/>
                <a:gd name="T82" fmla="*/ 25 w 37"/>
                <a:gd name="T83" fmla="*/ 1 h 578"/>
                <a:gd name="T84" fmla="*/ 23 w 37"/>
                <a:gd name="T85" fmla="*/ 3 h 578"/>
                <a:gd name="T86" fmla="*/ 23 w 37"/>
                <a:gd name="T87" fmla="*/ 7 h 578"/>
                <a:gd name="T88" fmla="*/ 23 w 37"/>
                <a:gd name="T89" fmla="*/ 7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" h="578">
                  <a:moveTo>
                    <a:pt x="23" y="7"/>
                  </a:moveTo>
                  <a:lnTo>
                    <a:pt x="23" y="7"/>
                  </a:lnTo>
                  <a:lnTo>
                    <a:pt x="21" y="62"/>
                  </a:lnTo>
                  <a:lnTo>
                    <a:pt x="20" y="117"/>
                  </a:lnTo>
                  <a:lnTo>
                    <a:pt x="20" y="226"/>
                  </a:lnTo>
                  <a:lnTo>
                    <a:pt x="20" y="283"/>
                  </a:lnTo>
                  <a:lnTo>
                    <a:pt x="20" y="337"/>
                  </a:lnTo>
                  <a:lnTo>
                    <a:pt x="17" y="392"/>
                  </a:lnTo>
                  <a:lnTo>
                    <a:pt x="14" y="447"/>
                  </a:lnTo>
                  <a:lnTo>
                    <a:pt x="14" y="447"/>
                  </a:lnTo>
                  <a:lnTo>
                    <a:pt x="11" y="479"/>
                  </a:lnTo>
                  <a:lnTo>
                    <a:pt x="8" y="509"/>
                  </a:lnTo>
                  <a:lnTo>
                    <a:pt x="4" y="540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0" y="572"/>
                  </a:lnTo>
                  <a:lnTo>
                    <a:pt x="1" y="575"/>
                  </a:lnTo>
                  <a:lnTo>
                    <a:pt x="2" y="577"/>
                  </a:lnTo>
                  <a:lnTo>
                    <a:pt x="4" y="578"/>
                  </a:lnTo>
                  <a:lnTo>
                    <a:pt x="8" y="578"/>
                  </a:lnTo>
                  <a:lnTo>
                    <a:pt x="10" y="578"/>
                  </a:lnTo>
                  <a:lnTo>
                    <a:pt x="11" y="576"/>
                  </a:lnTo>
                  <a:lnTo>
                    <a:pt x="13" y="573"/>
                  </a:lnTo>
                  <a:lnTo>
                    <a:pt x="13" y="573"/>
                  </a:lnTo>
                  <a:lnTo>
                    <a:pt x="17" y="545"/>
                  </a:lnTo>
                  <a:lnTo>
                    <a:pt x="21" y="519"/>
                  </a:lnTo>
                  <a:lnTo>
                    <a:pt x="27" y="464"/>
                  </a:lnTo>
                  <a:lnTo>
                    <a:pt x="30" y="409"/>
                  </a:lnTo>
                  <a:lnTo>
                    <a:pt x="32" y="354"/>
                  </a:lnTo>
                  <a:lnTo>
                    <a:pt x="34" y="298"/>
                  </a:lnTo>
                  <a:lnTo>
                    <a:pt x="34" y="243"/>
                  </a:lnTo>
                  <a:lnTo>
                    <a:pt x="34" y="132"/>
                  </a:lnTo>
                  <a:lnTo>
                    <a:pt x="34" y="132"/>
                  </a:lnTo>
                  <a:lnTo>
                    <a:pt x="35" y="69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36" y="3"/>
                  </a:lnTo>
                  <a:lnTo>
                    <a:pt x="35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5" y="1"/>
                  </a:lnTo>
                  <a:lnTo>
                    <a:pt x="23" y="3"/>
                  </a:lnTo>
                  <a:lnTo>
                    <a:pt x="23" y="7"/>
                  </a:lnTo>
                  <a:lnTo>
                    <a:pt x="2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1FC7CEF-75DF-29FF-6D69-A5F95A1C9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" y="791"/>
              <a:ext cx="24" cy="195"/>
            </a:xfrm>
            <a:custGeom>
              <a:avLst/>
              <a:gdLst>
                <a:gd name="T0" fmla="*/ 0 w 48"/>
                <a:gd name="T1" fmla="*/ 7 h 390"/>
                <a:gd name="T2" fmla="*/ 0 w 48"/>
                <a:gd name="T3" fmla="*/ 7 h 390"/>
                <a:gd name="T4" fmla="*/ 2 w 48"/>
                <a:gd name="T5" fmla="*/ 45 h 390"/>
                <a:gd name="T6" fmla="*/ 3 w 48"/>
                <a:gd name="T7" fmla="*/ 81 h 390"/>
                <a:gd name="T8" fmla="*/ 5 w 48"/>
                <a:gd name="T9" fmla="*/ 118 h 390"/>
                <a:gd name="T10" fmla="*/ 9 w 48"/>
                <a:gd name="T11" fmla="*/ 154 h 390"/>
                <a:gd name="T12" fmla="*/ 16 w 48"/>
                <a:gd name="T13" fmla="*/ 228 h 390"/>
                <a:gd name="T14" fmla="*/ 24 w 48"/>
                <a:gd name="T15" fmla="*/ 300 h 390"/>
                <a:gd name="T16" fmla="*/ 24 w 48"/>
                <a:gd name="T17" fmla="*/ 300 h 390"/>
                <a:gd name="T18" fmla="*/ 34 w 48"/>
                <a:gd name="T19" fmla="*/ 385 h 390"/>
                <a:gd name="T20" fmla="*/ 34 w 48"/>
                <a:gd name="T21" fmla="*/ 385 h 390"/>
                <a:gd name="T22" fmla="*/ 34 w 48"/>
                <a:gd name="T23" fmla="*/ 387 h 390"/>
                <a:gd name="T24" fmla="*/ 37 w 48"/>
                <a:gd name="T25" fmla="*/ 389 h 390"/>
                <a:gd name="T26" fmla="*/ 39 w 48"/>
                <a:gd name="T27" fmla="*/ 390 h 390"/>
                <a:gd name="T28" fmla="*/ 41 w 48"/>
                <a:gd name="T29" fmla="*/ 390 h 390"/>
                <a:gd name="T30" fmla="*/ 44 w 48"/>
                <a:gd name="T31" fmla="*/ 390 h 390"/>
                <a:gd name="T32" fmla="*/ 46 w 48"/>
                <a:gd name="T33" fmla="*/ 389 h 390"/>
                <a:gd name="T34" fmla="*/ 47 w 48"/>
                <a:gd name="T35" fmla="*/ 387 h 390"/>
                <a:gd name="T36" fmla="*/ 48 w 48"/>
                <a:gd name="T37" fmla="*/ 385 h 390"/>
                <a:gd name="T38" fmla="*/ 48 w 48"/>
                <a:gd name="T39" fmla="*/ 385 h 390"/>
                <a:gd name="T40" fmla="*/ 31 w 48"/>
                <a:gd name="T41" fmla="*/ 237 h 390"/>
                <a:gd name="T42" fmla="*/ 23 w 48"/>
                <a:gd name="T43" fmla="*/ 164 h 390"/>
                <a:gd name="T44" fmla="*/ 20 w 48"/>
                <a:gd name="T45" fmla="*/ 128 h 390"/>
                <a:gd name="T46" fmla="*/ 18 w 48"/>
                <a:gd name="T47" fmla="*/ 90 h 390"/>
                <a:gd name="T48" fmla="*/ 18 w 48"/>
                <a:gd name="T49" fmla="*/ 90 h 390"/>
                <a:gd name="T50" fmla="*/ 16 w 48"/>
                <a:gd name="T51" fmla="*/ 49 h 390"/>
                <a:gd name="T52" fmla="*/ 14 w 48"/>
                <a:gd name="T53" fmla="*/ 7 h 390"/>
                <a:gd name="T54" fmla="*/ 14 w 48"/>
                <a:gd name="T55" fmla="*/ 7 h 390"/>
                <a:gd name="T56" fmla="*/ 14 w 48"/>
                <a:gd name="T57" fmla="*/ 5 h 390"/>
                <a:gd name="T58" fmla="*/ 13 w 48"/>
                <a:gd name="T59" fmla="*/ 3 h 390"/>
                <a:gd name="T60" fmla="*/ 11 w 48"/>
                <a:gd name="T61" fmla="*/ 1 h 390"/>
                <a:gd name="T62" fmla="*/ 7 w 48"/>
                <a:gd name="T63" fmla="*/ 0 h 390"/>
                <a:gd name="T64" fmla="*/ 5 w 48"/>
                <a:gd name="T65" fmla="*/ 1 h 390"/>
                <a:gd name="T66" fmla="*/ 3 w 48"/>
                <a:gd name="T67" fmla="*/ 3 h 390"/>
                <a:gd name="T68" fmla="*/ 2 w 48"/>
                <a:gd name="T69" fmla="*/ 5 h 390"/>
                <a:gd name="T70" fmla="*/ 0 w 48"/>
                <a:gd name="T71" fmla="*/ 7 h 390"/>
                <a:gd name="T72" fmla="*/ 0 w 48"/>
                <a:gd name="T73" fmla="*/ 7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" h="390">
                  <a:moveTo>
                    <a:pt x="0" y="7"/>
                  </a:moveTo>
                  <a:lnTo>
                    <a:pt x="0" y="7"/>
                  </a:lnTo>
                  <a:lnTo>
                    <a:pt x="2" y="45"/>
                  </a:lnTo>
                  <a:lnTo>
                    <a:pt x="3" y="81"/>
                  </a:lnTo>
                  <a:lnTo>
                    <a:pt x="5" y="118"/>
                  </a:lnTo>
                  <a:lnTo>
                    <a:pt x="9" y="154"/>
                  </a:lnTo>
                  <a:lnTo>
                    <a:pt x="16" y="228"/>
                  </a:lnTo>
                  <a:lnTo>
                    <a:pt x="24" y="300"/>
                  </a:lnTo>
                  <a:lnTo>
                    <a:pt x="24" y="300"/>
                  </a:lnTo>
                  <a:lnTo>
                    <a:pt x="34" y="385"/>
                  </a:lnTo>
                  <a:lnTo>
                    <a:pt x="34" y="385"/>
                  </a:lnTo>
                  <a:lnTo>
                    <a:pt x="34" y="387"/>
                  </a:lnTo>
                  <a:lnTo>
                    <a:pt x="37" y="389"/>
                  </a:lnTo>
                  <a:lnTo>
                    <a:pt x="39" y="390"/>
                  </a:lnTo>
                  <a:lnTo>
                    <a:pt x="41" y="390"/>
                  </a:lnTo>
                  <a:lnTo>
                    <a:pt x="44" y="390"/>
                  </a:lnTo>
                  <a:lnTo>
                    <a:pt x="46" y="389"/>
                  </a:lnTo>
                  <a:lnTo>
                    <a:pt x="47" y="387"/>
                  </a:lnTo>
                  <a:lnTo>
                    <a:pt x="48" y="385"/>
                  </a:lnTo>
                  <a:lnTo>
                    <a:pt x="48" y="385"/>
                  </a:lnTo>
                  <a:lnTo>
                    <a:pt x="31" y="237"/>
                  </a:lnTo>
                  <a:lnTo>
                    <a:pt x="23" y="164"/>
                  </a:lnTo>
                  <a:lnTo>
                    <a:pt x="20" y="128"/>
                  </a:lnTo>
                  <a:lnTo>
                    <a:pt x="18" y="90"/>
                  </a:lnTo>
                  <a:lnTo>
                    <a:pt x="18" y="90"/>
                  </a:lnTo>
                  <a:lnTo>
                    <a:pt x="16" y="49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6DA4FFA2-F97E-BCBB-48B9-B2A291DED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" y="525"/>
              <a:ext cx="139" cy="266"/>
            </a:xfrm>
            <a:custGeom>
              <a:avLst/>
              <a:gdLst>
                <a:gd name="T0" fmla="*/ 87 w 278"/>
                <a:gd name="T1" fmla="*/ 7 h 533"/>
                <a:gd name="T2" fmla="*/ 67 w 278"/>
                <a:gd name="T3" fmla="*/ 0 h 533"/>
                <a:gd name="T4" fmla="*/ 54 w 278"/>
                <a:gd name="T5" fmla="*/ 0 h 533"/>
                <a:gd name="T6" fmla="*/ 41 w 278"/>
                <a:gd name="T7" fmla="*/ 3 h 533"/>
                <a:gd name="T8" fmla="*/ 35 w 278"/>
                <a:gd name="T9" fmla="*/ 6 h 533"/>
                <a:gd name="T10" fmla="*/ 25 w 278"/>
                <a:gd name="T11" fmla="*/ 14 h 533"/>
                <a:gd name="T12" fmla="*/ 12 w 278"/>
                <a:gd name="T13" fmla="*/ 37 h 533"/>
                <a:gd name="T14" fmla="*/ 9 w 278"/>
                <a:gd name="T15" fmla="*/ 48 h 533"/>
                <a:gd name="T16" fmla="*/ 3 w 278"/>
                <a:gd name="T17" fmla="*/ 81 h 533"/>
                <a:gd name="T18" fmla="*/ 0 w 278"/>
                <a:gd name="T19" fmla="*/ 114 h 533"/>
                <a:gd name="T20" fmla="*/ 2 w 278"/>
                <a:gd name="T21" fmla="*/ 148 h 533"/>
                <a:gd name="T22" fmla="*/ 4 w 278"/>
                <a:gd name="T23" fmla="*/ 183 h 533"/>
                <a:gd name="T24" fmla="*/ 13 w 278"/>
                <a:gd name="T25" fmla="*/ 238 h 533"/>
                <a:gd name="T26" fmla="*/ 17 w 278"/>
                <a:gd name="T27" fmla="*/ 252 h 533"/>
                <a:gd name="T28" fmla="*/ 33 w 278"/>
                <a:gd name="T29" fmla="*/ 292 h 533"/>
                <a:gd name="T30" fmla="*/ 42 w 278"/>
                <a:gd name="T31" fmla="*/ 313 h 533"/>
                <a:gd name="T32" fmla="*/ 63 w 278"/>
                <a:gd name="T33" fmla="*/ 352 h 533"/>
                <a:gd name="T34" fmla="*/ 87 w 278"/>
                <a:gd name="T35" fmla="*/ 391 h 533"/>
                <a:gd name="T36" fmla="*/ 112 w 278"/>
                <a:gd name="T37" fmla="*/ 427 h 533"/>
                <a:gd name="T38" fmla="*/ 126 w 278"/>
                <a:gd name="T39" fmla="*/ 444 h 533"/>
                <a:gd name="T40" fmla="*/ 157 w 278"/>
                <a:gd name="T41" fmla="*/ 477 h 533"/>
                <a:gd name="T42" fmla="*/ 189 w 278"/>
                <a:gd name="T43" fmla="*/ 505 h 533"/>
                <a:gd name="T44" fmla="*/ 205 w 278"/>
                <a:gd name="T45" fmla="*/ 514 h 533"/>
                <a:gd name="T46" fmla="*/ 237 w 278"/>
                <a:gd name="T47" fmla="*/ 530 h 533"/>
                <a:gd name="T48" fmla="*/ 256 w 278"/>
                <a:gd name="T49" fmla="*/ 533 h 533"/>
                <a:gd name="T50" fmla="*/ 263 w 278"/>
                <a:gd name="T51" fmla="*/ 533 h 533"/>
                <a:gd name="T52" fmla="*/ 271 w 278"/>
                <a:gd name="T53" fmla="*/ 533 h 533"/>
                <a:gd name="T54" fmla="*/ 276 w 278"/>
                <a:gd name="T55" fmla="*/ 531 h 533"/>
                <a:gd name="T56" fmla="*/ 278 w 278"/>
                <a:gd name="T57" fmla="*/ 526 h 533"/>
                <a:gd name="T58" fmla="*/ 276 w 278"/>
                <a:gd name="T59" fmla="*/ 521 h 533"/>
                <a:gd name="T60" fmla="*/ 271 w 278"/>
                <a:gd name="T61" fmla="*/ 519 h 533"/>
                <a:gd name="T62" fmla="*/ 263 w 278"/>
                <a:gd name="T63" fmla="*/ 519 h 533"/>
                <a:gd name="T64" fmla="*/ 248 w 278"/>
                <a:gd name="T65" fmla="*/ 518 h 533"/>
                <a:gd name="T66" fmla="*/ 226 w 278"/>
                <a:gd name="T67" fmla="*/ 510 h 533"/>
                <a:gd name="T68" fmla="*/ 212 w 278"/>
                <a:gd name="T69" fmla="*/ 503 h 533"/>
                <a:gd name="T70" fmla="*/ 179 w 278"/>
                <a:gd name="T71" fmla="*/ 479 h 533"/>
                <a:gd name="T72" fmla="*/ 151 w 278"/>
                <a:gd name="T73" fmla="*/ 451 h 533"/>
                <a:gd name="T74" fmla="*/ 137 w 278"/>
                <a:gd name="T75" fmla="*/ 435 h 533"/>
                <a:gd name="T76" fmla="*/ 110 w 278"/>
                <a:gd name="T77" fmla="*/ 400 h 533"/>
                <a:gd name="T78" fmla="*/ 87 w 278"/>
                <a:gd name="T79" fmla="*/ 364 h 533"/>
                <a:gd name="T80" fmla="*/ 55 w 278"/>
                <a:gd name="T81" fmla="*/ 306 h 533"/>
                <a:gd name="T82" fmla="*/ 41 w 278"/>
                <a:gd name="T83" fmla="*/ 276 h 533"/>
                <a:gd name="T84" fmla="*/ 30 w 278"/>
                <a:gd name="T85" fmla="*/ 246 h 533"/>
                <a:gd name="T86" fmla="*/ 25 w 278"/>
                <a:gd name="T87" fmla="*/ 224 h 533"/>
                <a:gd name="T88" fmla="*/ 21 w 278"/>
                <a:gd name="T89" fmla="*/ 201 h 533"/>
                <a:gd name="T90" fmla="*/ 14 w 278"/>
                <a:gd name="T91" fmla="*/ 138 h 533"/>
                <a:gd name="T92" fmla="*/ 16 w 278"/>
                <a:gd name="T93" fmla="*/ 90 h 533"/>
                <a:gd name="T94" fmla="*/ 17 w 278"/>
                <a:gd name="T95" fmla="*/ 74 h 533"/>
                <a:gd name="T96" fmla="*/ 23 w 278"/>
                <a:gd name="T97" fmla="*/ 49 h 533"/>
                <a:gd name="T98" fmla="*/ 33 w 278"/>
                <a:gd name="T99" fmla="*/ 26 h 533"/>
                <a:gd name="T100" fmla="*/ 40 w 278"/>
                <a:gd name="T101" fmla="*/ 19 h 533"/>
                <a:gd name="T102" fmla="*/ 56 w 278"/>
                <a:gd name="T103" fmla="*/ 13 h 533"/>
                <a:gd name="T104" fmla="*/ 67 w 278"/>
                <a:gd name="T105" fmla="*/ 14 h 533"/>
                <a:gd name="T106" fmla="*/ 80 w 278"/>
                <a:gd name="T107" fmla="*/ 19 h 533"/>
                <a:gd name="T108" fmla="*/ 86 w 278"/>
                <a:gd name="T109" fmla="*/ 19 h 533"/>
                <a:gd name="T110" fmla="*/ 89 w 278"/>
                <a:gd name="T111" fmla="*/ 16 h 533"/>
                <a:gd name="T112" fmla="*/ 90 w 278"/>
                <a:gd name="T113" fmla="*/ 11 h 533"/>
                <a:gd name="T114" fmla="*/ 87 w 278"/>
                <a:gd name="T115" fmla="*/ 7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" h="533">
                  <a:moveTo>
                    <a:pt x="87" y="7"/>
                  </a:moveTo>
                  <a:lnTo>
                    <a:pt x="87" y="7"/>
                  </a:lnTo>
                  <a:lnTo>
                    <a:pt x="74" y="3"/>
                  </a:lnTo>
                  <a:lnTo>
                    <a:pt x="67" y="0"/>
                  </a:lnTo>
                  <a:lnTo>
                    <a:pt x="61" y="0"/>
                  </a:lnTo>
                  <a:lnTo>
                    <a:pt x="54" y="0"/>
                  </a:lnTo>
                  <a:lnTo>
                    <a:pt x="47" y="0"/>
                  </a:lnTo>
                  <a:lnTo>
                    <a:pt x="41" y="3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0" y="10"/>
                  </a:lnTo>
                  <a:lnTo>
                    <a:pt x="25" y="14"/>
                  </a:lnTo>
                  <a:lnTo>
                    <a:pt x="18" y="25"/>
                  </a:lnTo>
                  <a:lnTo>
                    <a:pt x="12" y="37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5" y="65"/>
                  </a:lnTo>
                  <a:lnTo>
                    <a:pt x="3" y="81"/>
                  </a:lnTo>
                  <a:lnTo>
                    <a:pt x="2" y="97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48"/>
                  </a:lnTo>
                  <a:lnTo>
                    <a:pt x="4" y="183"/>
                  </a:lnTo>
                  <a:lnTo>
                    <a:pt x="4" y="183"/>
                  </a:lnTo>
                  <a:lnTo>
                    <a:pt x="9" y="209"/>
                  </a:lnTo>
                  <a:lnTo>
                    <a:pt x="13" y="238"/>
                  </a:lnTo>
                  <a:lnTo>
                    <a:pt x="13" y="238"/>
                  </a:lnTo>
                  <a:lnTo>
                    <a:pt x="17" y="252"/>
                  </a:lnTo>
                  <a:lnTo>
                    <a:pt x="21" y="266"/>
                  </a:lnTo>
                  <a:lnTo>
                    <a:pt x="33" y="292"/>
                  </a:lnTo>
                  <a:lnTo>
                    <a:pt x="33" y="292"/>
                  </a:lnTo>
                  <a:lnTo>
                    <a:pt x="42" y="313"/>
                  </a:lnTo>
                  <a:lnTo>
                    <a:pt x="53" y="333"/>
                  </a:lnTo>
                  <a:lnTo>
                    <a:pt x="63" y="352"/>
                  </a:lnTo>
                  <a:lnTo>
                    <a:pt x="75" y="372"/>
                  </a:lnTo>
                  <a:lnTo>
                    <a:pt x="87" y="391"/>
                  </a:lnTo>
                  <a:lnTo>
                    <a:pt x="100" y="409"/>
                  </a:lnTo>
                  <a:lnTo>
                    <a:pt x="112" y="427"/>
                  </a:lnTo>
                  <a:lnTo>
                    <a:pt x="126" y="444"/>
                  </a:lnTo>
                  <a:lnTo>
                    <a:pt x="126" y="444"/>
                  </a:lnTo>
                  <a:lnTo>
                    <a:pt x="142" y="461"/>
                  </a:lnTo>
                  <a:lnTo>
                    <a:pt x="157" y="477"/>
                  </a:lnTo>
                  <a:lnTo>
                    <a:pt x="173" y="491"/>
                  </a:lnTo>
                  <a:lnTo>
                    <a:pt x="189" y="505"/>
                  </a:lnTo>
                  <a:lnTo>
                    <a:pt x="189" y="505"/>
                  </a:lnTo>
                  <a:lnTo>
                    <a:pt x="205" y="514"/>
                  </a:lnTo>
                  <a:lnTo>
                    <a:pt x="221" y="524"/>
                  </a:lnTo>
                  <a:lnTo>
                    <a:pt x="237" y="530"/>
                  </a:lnTo>
                  <a:lnTo>
                    <a:pt x="247" y="532"/>
                  </a:lnTo>
                  <a:lnTo>
                    <a:pt x="256" y="533"/>
                  </a:lnTo>
                  <a:lnTo>
                    <a:pt x="256" y="533"/>
                  </a:lnTo>
                  <a:lnTo>
                    <a:pt x="263" y="533"/>
                  </a:lnTo>
                  <a:lnTo>
                    <a:pt x="271" y="533"/>
                  </a:lnTo>
                  <a:lnTo>
                    <a:pt x="271" y="533"/>
                  </a:lnTo>
                  <a:lnTo>
                    <a:pt x="275" y="532"/>
                  </a:lnTo>
                  <a:lnTo>
                    <a:pt x="276" y="531"/>
                  </a:lnTo>
                  <a:lnTo>
                    <a:pt x="278" y="528"/>
                  </a:lnTo>
                  <a:lnTo>
                    <a:pt x="278" y="526"/>
                  </a:lnTo>
                  <a:lnTo>
                    <a:pt x="278" y="523"/>
                  </a:lnTo>
                  <a:lnTo>
                    <a:pt x="276" y="521"/>
                  </a:lnTo>
                  <a:lnTo>
                    <a:pt x="275" y="519"/>
                  </a:lnTo>
                  <a:lnTo>
                    <a:pt x="271" y="519"/>
                  </a:lnTo>
                  <a:lnTo>
                    <a:pt x="271" y="519"/>
                  </a:lnTo>
                  <a:lnTo>
                    <a:pt x="263" y="519"/>
                  </a:lnTo>
                  <a:lnTo>
                    <a:pt x="256" y="519"/>
                  </a:lnTo>
                  <a:lnTo>
                    <a:pt x="248" y="518"/>
                  </a:lnTo>
                  <a:lnTo>
                    <a:pt x="240" y="516"/>
                  </a:lnTo>
                  <a:lnTo>
                    <a:pt x="226" y="510"/>
                  </a:lnTo>
                  <a:lnTo>
                    <a:pt x="212" y="503"/>
                  </a:lnTo>
                  <a:lnTo>
                    <a:pt x="212" y="503"/>
                  </a:lnTo>
                  <a:lnTo>
                    <a:pt x="195" y="491"/>
                  </a:lnTo>
                  <a:lnTo>
                    <a:pt x="179" y="479"/>
                  </a:lnTo>
                  <a:lnTo>
                    <a:pt x="165" y="465"/>
                  </a:lnTo>
                  <a:lnTo>
                    <a:pt x="151" y="451"/>
                  </a:lnTo>
                  <a:lnTo>
                    <a:pt x="151" y="451"/>
                  </a:lnTo>
                  <a:lnTo>
                    <a:pt x="137" y="435"/>
                  </a:lnTo>
                  <a:lnTo>
                    <a:pt x="123" y="417"/>
                  </a:lnTo>
                  <a:lnTo>
                    <a:pt x="110" y="400"/>
                  </a:lnTo>
                  <a:lnTo>
                    <a:pt x="98" y="382"/>
                  </a:lnTo>
                  <a:lnTo>
                    <a:pt x="87" y="364"/>
                  </a:lnTo>
                  <a:lnTo>
                    <a:pt x="75" y="345"/>
                  </a:lnTo>
                  <a:lnTo>
                    <a:pt x="55" y="306"/>
                  </a:lnTo>
                  <a:lnTo>
                    <a:pt x="55" y="306"/>
                  </a:lnTo>
                  <a:lnTo>
                    <a:pt x="41" y="276"/>
                  </a:lnTo>
                  <a:lnTo>
                    <a:pt x="35" y="261"/>
                  </a:lnTo>
                  <a:lnTo>
                    <a:pt x="30" y="246"/>
                  </a:lnTo>
                  <a:lnTo>
                    <a:pt x="30" y="246"/>
                  </a:lnTo>
                  <a:lnTo>
                    <a:pt x="25" y="224"/>
                  </a:lnTo>
                  <a:lnTo>
                    <a:pt x="21" y="201"/>
                  </a:lnTo>
                  <a:lnTo>
                    <a:pt x="21" y="201"/>
                  </a:lnTo>
                  <a:lnTo>
                    <a:pt x="17" y="170"/>
                  </a:lnTo>
                  <a:lnTo>
                    <a:pt x="14" y="138"/>
                  </a:lnTo>
                  <a:lnTo>
                    <a:pt x="14" y="105"/>
                  </a:lnTo>
                  <a:lnTo>
                    <a:pt x="16" y="90"/>
                  </a:lnTo>
                  <a:lnTo>
                    <a:pt x="17" y="74"/>
                  </a:lnTo>
                  <a:lnTo>
                    <a:pt x="17" y="74"/>
                  </a:lnTo>
                  <a:lnTo>
                    <a:pt x="19" y="61"/>
                  </a:lnTo>
                  <a:lnTo>
                    <a:pt x="23" y="49"/>
                  </a:lnTo>
                  <a:lnTo>
                    <a:pt x="27" y="37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40" y="19"/>
                  </a:lnTo>
                  <a:lnTo>
                    <a:pt x="48" y="16"/>
                  </a:lnTo>
                  <a:lnTo>
                    <a:pt x="56" y="13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82" y="20"/>
                  </a:lnTo>
                  <a:lnTo>
                    <a:pt x="86" y="19"/>
                  </a:lnTo>
                  <a:lnTo>
                    <a:pt x="88" y="18"/>
                  </a:lnTo>
                  <a:lnTo>
                    <a:pt x="89" y="16"/>
                  </a:lnTo>
                  <a:lnTo>
                    <a:pt x="90" y="13"/>
                  </a:lnTo>
                  <a:lnTo>
                    <a:pt x="90" y="11"/>
                  </a:lnTo>
                  <a:lnTo>
                    <a:pt x="89" y="9"/>
                  </a:lnTo>
                  <a:lnTo>
                    <a:pt x="87" y="7"/>
                  </a:lnTo>
                  <a:lnTo>
                    <a:pt x="8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B2A3E76-61F3-0E8E-B13D-5A0CA50B0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8" y="605"/>
              <a:ext cx="11" cy="104"/>
            </a:xfrm>
            <a:custGeom>
              <a:avLst/>
              <a:gdLst>
                <a:gd name="T0" fmla="*/ 0 w 21"/>
                <a:gd name="T1" fmla="*/ 8 h 206"/>
                <a:gd name="T2" fmla="*/ 0 w 21"/>
                <a:gd name="T3" fmla="*/ 8 h 206"/>
                <a:gd name="T4" fmla="*/ 4 w 21"/>
                <a:gd name="T5" fmla="*/ 31 h 206"/>
                <a:gd name="T6" fmla="*/ 6 w 21"/>
                <a:gd name="T7" fmla="*/ 56 h 206"/>
                <a:gd name="T8" fmla="*/ 7 w 21"/>
                <a:gd name="T9" fmla="*/ 79 h 206"/>
                <a:gd name="T10" fmla="*/ 7 w 21"/>
                <a:gd name="T11" fmla="*/ 102 h 206"/>
                <a:gd name="T12" fmla="*/ 7 w 21"/>
                <a:gd name="T13" fmla="*/ 127 h 206"/>
                <a:gd name="T14" fmla="*/ 6 w 21"/>
                <a:gd name="T15" fmla="*/ 150 h 206"/>
                <a:gd name="T16" fmla="*/ 4 w 21"/>
                <a:gd name="T17" fmla="*/ 174 h 206"/>
                <a:gd name="T18" fmla="*/ 0 w 21"/>
                <a:gd name="T19" fmla="*/ 197 h 206"/>
                <a:gd name="T20" fmla="*/ 0 w 21"/>
                <a:gd name="T21" fmla="*/ 197 h 206"/>
                <a:gd name="T22" fmla="*/ 0 w 21"/>
                <a:gd name="T23" fmla="*/ 201 h 206"/>
                <a:gd name="T24" fmla="*/ 1 w 21"/>
                <a:gd name="T25" fmla="*/ 203 h 206"/>
                <a:gd name="T26" fmla="*/ 4 w 21"/>
                <a:gd name="T27" fmla="*/ 205 h 206"/>
                <a:gd name="T28" fmla="*/ 6 w 21"/>
                <a:gd name="T29" fmla="*/ 206 h 206"/>
                <a:gd name="T30" fmla="*/ 8 w 21"/>
                <a:gd name="T31" fmla="*/ 206 h 206"/>
                <a:gd name="T32" fmla="*/ 11 w 21"/>
                <a:gd name="T33" fmla="*/ 205 h 206"/>
                <a:gd name="T34" fmla="*/ 13 w 21"/>
                <a:gd name="T35" fmla="*/ 204 h 206"/>
                <a:gd name="T36" fmla="*/ 14 w 21"/>
                <a:gd name="T37" fmla="*/ 202 h 206"/>
                <a:gd name="T38" fmla="*/ 14 w 21"/>
                <a:gd name="T39" fmla="*/ 202 h 206"/>
                <a:gd name="T40" fmla="*/ 17 w 21"/>
                <a:gd name="T41" fmla="*/ 177 h 206"/>
                <a:gd name="T42" fmla="*/ 19 w 21"/>
                <a:gd name="T43" fmla="*/ 153 h 206"/>
                <a:gd name="T44" fmla="*/ 21 w 21"/>
                <a:gd name="T45" fmla="*/ 128 h 206"/>
                <a:gd name="T46" fmla="*/ 21 w 21"/>
                <a:gd name="T47" fmla="*/ 102 h 206"/>
                <a:gd name="T48" fmla="*/ 21 w 21"/>
                <a:gd name="T49" fmla="*/ 78 h 206"/>
                <a:gd name="T50" fmla="*/ 19 w 21"/>
                <a:gd name="T51" fmla="*/ 53 h 206"/>
                <a:gd name="T52" fmla="*/ 17 w 21"/>
                <a:gd name="T53" fmla="*/ 29 h 206"/>
                <a:gd name="T54" fmla="*/ 14 w 21"/>
                <a:gd name="T55" fmla="*/ 4 h 206"/>
                <a:gd name="T56" fmla="*/ 14 w 21"/>
                <a:gd name="T57" fmla="*/ 4 h 206"/>
                <a:gd name="T58" fmla="*/ 13 w 21"/>
                <a:gd name="T59" fmla="*/ 2 h 206"/>
                <a:gd name="T60" fmla="*/ 11 w 21"/>
                <a:gd name="T61" fmla="*/ 0 h 206"/>
                <a:gd name="T62" fmla="*/ 8 w 21"/>
                <a:gd name="T63" fmla="*/ 0 h 206"/>
                <a:gd name="T64" fmla="*/ 6 w 21"/>
                <a:gd name="T65" fmla="*/ 0 h 206"/>
                <a:gd name="T66" fmla="*/ 4 w 21"/>
                <a:gd name="T67" fmla="*/ 1 h 206"/>
                <a:gd name="T68" fmla="*/ 1 w 21"/>
                <a:gd name="T69" fmla="*/ 3 h 206"/>
                <a:gd name="T70" fmla="*/ 0 w 21"/>
                <a:gd name="T71" fmla="*/ 5 h 206"/>
                <a:gd name="T72" fmla="*/ 0 w 21"/>
                <a:gd name="T73" fmla="*/ 8 h 206"/>
                <a:gd name="T74" fmla="*/ 0 w 21"/>
                <a:gd name="T75" fmla="*/ 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" h="206">
                  <a:moveTo>
                    <a:pt x="0" y="8"/>
                  </a:moveTo>
                  <a:lnTo>
                    <a:pt x="0" y="8"/>
                  </a:lnTo>
                  <a:lnTo>
                    <a:pt x="4" y="31"/>
                  </a:lnTo>
                  <a:lnTo>
                    <a:pt x="6" y="56"/>
                  </a:lnTo>
                  <a:lnTo>
                    <a:pt x="7" y="79"/>
                  </a:lnTo>
                  <a:lnTo>
                    <a:pt x="7" y="102"/>
                  </a:lnTo>
                  <a:lnTo>
                    <a:pt x="7" y="127"/>
                  </a:lnTo>
                  <a:lnTo>
                    <a:pt x="6" y="150"/>
                  </a:lnTo>
                  <a:lnTo>
                    <a:pt x="4" y="174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0" y="201"/>
                  </a:lnTo>
                  <a:lnTo>
                    <a:pt x="1" y="203"/>
                  </a:lnTo>
                  <a:lnTo>
                    <a:pt x="4" y="205"/>
                  </a:lnTo>
                  <a:lnTo>
                    <a:pt x="6" y="206"/>
                  </a:lnTo>
                  <a:lnTo>
                    <a:pt x="8" y="206"/>
                  </a:lnTo>
                  <a:lnTo>
                    <a:pt x="11" y="205"/>
                  </a:lnTo>
                  <a:lnTo>
                    <a:pt x="13" y="204"/>
                  </a:lnTo>
                  <a:lnTo>
                    <a:pt x="14" y="202"/>
                  </a:lnTo>
                  <a:lnTo>
                    <a:pt x="14" y="202"/>
                  </a:lnTo>
                  <a:lnTo>
                    <a:pt x="17" y="177"/>
                  </a:lnTo>
                  <a:lnTo>
                    <a:pt x="19" y="153"/>
                  </a:lnTo>
                  <a:lnTo>
                    <a:pt x="21" y="128"/>
                  </a:lnTo>
                  <a:lnTo>
                    <a:pt x="21" y="102"/>
                  </a:lnTo>
                  <a:lnTo>
                    <a:pt x="21" y="78"/>
                  </a:lnTo>
                  <a:lnTo>
                    <a:pt x="19" y="53"/>
                  </a:lnTo>
                  <a:lnTo>
                    <a:pt x="17" y="29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71F466C-A8BE-9F84-3D54-A1707A3BD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3" y="594"/>
              <a:ext cx="17" cy="63"/>
            </a:xfrm>
            <a:custGeom>
              <a:avLst/>
              <a:gdLst>
                <a:gd name="T0" fmla="*/ 2 w 34"/>
                <a:gd name="T1" fmla="*/ 7 h 126"/>
                <a:gd name="T2" fmla="*/ 2 w 34"/>
                <a:gd name="T3" fmla="*/ 7 h 126"/>
                <a:gd name="T4" fmla="*/ 0 w 34"/>
                <a:gd name="T5" fmla="*/ 21 h 126"/>
                <a:gd name="T6" fmla="*/ 0 w 34"/>
                <a:gd name="T7" fmla="*/ 36 h 126"/>
                <a:gd name="T8" fmla="*/ 2 w 34"/>
                <a:gd name="T9" fmla="*/ 52 h 126"/>
                <a:gd name="T10" fmla="*/ 4 w 34"/>
                <a:gd name="T11" fmla="*/ 67 h 126"/>
                <a:gd name="T12" fmla="*/ 7 w 34"/>
                <a:gd name="T13" fmla="*/ 81 h 126"/>
                <a:gd name="T14" fmla="*/ 11 w 34"/>
                <a:gd name="T15" fmla="*/ 95 h 126"/>
                <a:gd name="T16" fmla="*/ 16 w 34"/>
                <a:gd name="T17" fmla="*/ 110 h 126"/>
                <a:gd name="T18" fmla="*/ 21 w 34"/>
                <a:gd name="T19" fmla="*/ 123 h 126"/>
                <a:gd name="T20" fmla="*/ 21 w 34"/>
                <a:gd name="T21" fmla="*/ 123 h 126"/>
                <a:gd name="T22" fmla="*/ 24 w 34"/>
                <a:gd name="T23" fmla="*/ 125 h 126"/>
                <a:gd name="T24" fmla="*/ 26 w 34"/>
                <a:gd name="T25" fmla="*/ 126 h 126"/>
                <a:gd name="T26" fmla="*/ 28 w 34"/>
                <a:gd name="T27" fmla="*/ 126 h 126"/>
                <a:gd name="T28" fmla="*/ 31 w 34"/>
                <a:gd name="T29" fmla="*/ 126 h 126"/>
                <a:gd name="T30" fmla="*/ 31 w 34"/>
                <a:gd name="T31" fmla="*/ 126 h 126"/>
                <a:gd name="T32" fmla="*/ 33 w 34"/>
                <a:gd name="T33" fmla="*/ 124 h 126"/>
                <a:gd name="T34" fmla="*/ 34 w 34"/>
                <a:gd name="T35" fmla="*/ 122 h 126"/>
                <a:gd name="T36" fmla="*/ 34 w 34"/>
                <a:gd name="T37" fmla="*/ 119 h 126"/>
                <a:gd name="T38" fmla="*/ 33 w 34"/>
                <a:gd name="T39" fmla="*/ 116 h 126"/>
                <a:gd name="T40" fmla="*/ 33 w 34"/>
                <a:gd name="T41" fmla="*/ 116 h 126"/>
                <a:gd name="T42" fmla="*/ 28 w 34"/>
                <a:gd name="T43" fmla="*/ 103 h 126"/>
                <a:gd name="T44" fmla="*/ 24 w 34"/>
                <a:gd name="T45" fmla="*/ 90 h 126"/>
                <a:gd name="T46" fmla="*/ 20 w 34"/>
                <a:gd name="T47" fmla="*/ 76 h 126"/>
                <a:gd name="T48" fmla="*/ 18 w 34"/>
                <a:gd name="T49" fmla="*/ 62 h 126"/>
                <a:gd name="T50" fmla="*/ 16 w 34"/>
                <a:gd name="T51" fmla="*/ 49 h 126"/>
                <a:gd name="T52" fmla="*/ 14 w 34"/>
                <a:gd name="T53" fmla="*/ 35 h 126"/>
                <a:gd name="T54" fmla="*/ 14 w 34"/>
                <a:gd name="T55" fmla="*/ 21 h 126"/>
                <a:gd name="T56" fmla="*/ 16 w 34"/>
                <a:gd name="T57" fmla="*/ 7 h 126"/>
                <a:gd name="T58" fmla="*/ 16 w 34"/>
                <a:gd name="T59" fmla="*/ 7 h 126"/>
                <a:gd name="T60" fmla="*/ 16 w 34"/>
                <a:gd name="T61" fmla="*/ 4 h 126"/>
                <a:gd name="T62" fmla="*/ 14 w 34"/>
                <a:gd name="T63" fmla="*/ 1 h 126"/>
                <a:gd name="T64" fmla="*/ 12 w 34"/>
                <a:gd name="T65" fmla="*/ 0 h 126"/>
                <a:gd name="T66" fmla="*/ 10 w 34"/>
                <a:gd name="T67" fmla="*/ 0 h 126"/>
                <a:gd name="T68" fmla="*/ 7 w 34"/>
                <a:gd name="T69" fmla="*/ 0 h 126"/>
                <a:gd name="T70" fmla="*/ 5 w 34"/>
                <a:gd name="T71" fmla="*/ 1 h 126"/>
                <a:gd name="T72" fmla="*/ 3 w 34"/>
                <a:gd name="T73" fmla="*/ 4 h 126"/>
                <a:gd name="T74" fmla="*/ 2 w 34"/>
                <a:gd name="T75" fmla="*/ 7 h 126"/>
                <a:gd name="T76" fmla="*/ 2 w 34"/>
                <a:gd name="T77" fmla="*/ 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" h="126">
                  <a:moveTo>
                    <a:pt x="2" y="7"/>
                  </a:moveTo>
                  <a:lnTo>
                    <a:pt x="2" y="7"/>
                  </a:lnTo>
                  <a:lnTo>
                    <a:pt x="0" y="21"/>
                  </a:lnTo>
                  <a:lnTo>
                    <a:pt x="0" y="36"/>
                  </a:lnTo>
                  <a:lnTo>
                    <a:pt x="2" y="52"/>
                  </a:lnTo>
                  <a:lnTo>
                    <a:pt x="4" y="67"/>
                  </a:lnTo>
                  <a:lnTo>
                    <a:pt x="7" y="81"/>
                  </a:lnTo>
                  <a:lnTo>
                    <a:pt x="11" y="95"/>
                  </a:lnTo>
                  <a:lnTo>
                    <a:pt x="16" y="110"/>
                  </a:lnTo>
                  <a:lnTo>
                    <a:pt x="21" y="123"/>
                  </a:lnTo>
                  <a:lnTo>
                    <a:pt x="21" y="123"/>
                  </a:lnTo>
                  <a:lnTo>
                    <a:pt x="24" y="125"/>
                  </a:lnTo>
                  <a:lnTo>
                    <a:pt x="26" y="126"/>
                  </a:lnTo>
                  <a:lnTo>
                    <a:pt x="28" y="126"/>
                  </a:lnTo>
                  <a:lnTo>
                    <a:pt x="31" y="126"/>
                  </a:lnTo>
                  <a:lnTo>
                    <a:pt x="31" y="126"/>
                  </a:lnTo>
                  <a:lnTo>
                    <a:pt x="33" y="124"/>
                  </a:lnTo>
                  <a:lnTo>
                    <a:pt x="34" y="122"/>
                  </a:lnTo>
                  <a:lnTo>
                    <a:pt x="34" y="119"/>
                  </a:lnTo>
                  <a:lnTo>
                    <a:pt x="33" y="116"/>
                  </a:lnTo>
                  <a:lnTo>
                    <a:pt x="33" y="116"/>
                  </a:lnTo>
                  <a:lnTo>
                    <a:pt x="28" y="103"/>
                  </a:lnTo>
                  <a:lnTo>
                    <a:pt x="24" y="90"/>
                  </a:lnTo>
                  <a:lnTo>
                    <a:pt x="20" y="76"/>
                  </a:lnTo>
                  <a:lnTo>
                    <a:pt x="18" y="62"/>
                  </a:lnTo>
                  <a:lnTo>
                    <a:pt x="16" y="49"/>
                  </a:lnTo>
                  <a:lnTo>
                    <a:pt x="14" y="35"/>
                  </a:lnTo>
                  <a:lnTo>
                    <a:pt x="14" y="21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4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6103519-78FF-E995-8894-FFAC53F66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0"/>
              <a:ext cx="729" cy="982"/>
            </a:xfrm>
            <a:custGeom>
              <a:avLst/>
              <a:gdLst>
                <a:gd name="T0" fmla="*/ 676 w 1457"/>
                <a:gd name="T1" fmla="*/ 1961 h 1963"/>
                <a:gd name="T2" fmla="*/ 737 w 1457"/>
                <a:gd name="T3" fmla="*/ 1902 h 1963"/>
                <a:gd name="T4" fmla="*/ 873 w 1457"/>
                <a:gd name="T5" fmla="*/ 1836 h 1963"/>
                <a:gd name="T6" fmla="*/ 989 w 1457"/>
                <a:gd name="T7" fmla="*/ 1729 h 1963"/>
                <a:gd name="T8" fmla="*/ 988 w 1457"/>
                <a:gd name="T9" fmla="*/ 1755 h 1963"/>
                <a:gd name="T10" fmla="*/ 1201 w 1457"/>
                <a:gd name="T11" fmla="*/ 1549 h 1963"/>
                <a:gd name="T12" fmla="*/ 1324 w 1457"/>
                <a:gd name="T13" fmla="*/ 1275 h 1963"/>
                <a:gd name="T14" fmla="*/ 1340 w 1457"/>
                <a:gd name="T15" fmla="*/ 928 h 1963"/>
                <a:gd name="T16" fmla="*/ 1333 w 1457"/>
                <a:gd name="T17" fmla="*/ 635 h 1963"/>
                <a:gd name="T18" fmla="*/ 1339 w 1457"/>
                <a:gd name="T19" fmla="*/ 563 h 1963"/>
                <a:gd name="T20" fmla="*/ 1427 w 1457"/>
                <a:gd name="T21" fmla="*/ 605 h 1963"/>
                <a:gd name="T22" fmla="*/ 1342 w 1457"/>
                <a:gd name="T23" fmla="*/ 404 h 1963"/>
                <a:gd name="T24" fmla="*/ 1445 w 1457"/>
                <a:gd name="T25" fmla="*/ 492 h 1963"/>
                <a:gd name="T26" fmla="*/ 1401 w 1457"/>
                <a:gd name="T27" fmla="*/ 400 h 1963"/>
                <a:gd name="T28" fmla="*/ 1129 w 1457"/>
                <a:gd name="T29" fmla="*/ 113 h 1963"/>
                <a:gd name="T30" fmla="*/ 886 w 1457"/>
                <a:gd name="T31" fmla="*/ 19 h 1963"/>
                <a:gd name="T32" fmla="*/ 628 w 1457"/>
                <a:gd name="T33" fmla="*/ 62 h 1963"/>
                <a:gd name="T34" fmla="*/ 712 w 1457"/>
                <a:gd name="T35" fmla="*/ 0 h 1963"/>
                <a:gd name="T36" fmla="*/ 347 w 1457"/>
                <a:gd name="T37" fmla="*/ 68 h 1963"/>
                <a:gd name="T38" fmla="*/ 189 w 1457"/>
                <a:gd name="T39" fmla="*/ 210 h 1963"/>
                <a:gd name="T40" fmla="*/ 157 w 1457"/>
                <a:gd name="T41" fmla="*/ 391 h 1963"/>
                <a:gd name="T42" fmla="*/ 94 w 1457"/>
                <a:gd name="T43" fmla="*/ 425 h 1963"/>
                <a:gd name="T44" fmla="*/ 19 w 1457"/>
                <a:gd name="T45" fmla="*/ 569 h 1963"/>
                <a:gd name="T46" fmla="*/ 3 w 1457"/>
                <a:gd name="T47" fmla="*/ 942 h 1963"/>
                <a:gd name="T48" fmla="*/ 107 w 1457"/>
                <a:gd name="T49" fmla="*/ 1357 h 1963"/>
                <a:gd name="T50" fmla="*/ 368 w 1457"/>
                <a:gd name="T51" fmla="*/ 1788 h 1963"/>
                <a:gd name="T52" fmla="*/ 387 w 1457"/>
                <a:gd name="T53" fmla="*/ 1773 h 1963"/>
                <a:gd name="T54" fmla="*/ 487 w 1457"/>
                <a:gd name="T55" fmla="*/ 1895 h 1963"/>
                <a:gd name="T56" fmla="*/ 561 w 1457"/>
                <a:gd name="T57" fmla="*/ 1939 h 1963"/>
                <a:gd name="T58" fmla="*/ 549 w 1457"/>
                <a:gd name="T59" fmla="*/ 1904 h 1963"/>
                <a:gd name="T60" fmla="*/ 474 w 1457"/>
                <a:gd name="T61" fmla="*/ 1830 h 1963"/>
                <a:gd name="T62" fmla="*/ 389 w 1457"/>
                <a:gd name="T63" fmla="*/ 1746 h 1963"/>
                <a:gd name="T64" fmla="*/ 379 w 1457"/>
                <a:gd name="T65" fmla="*/ 1777 h 1963"/>
                <a:gd name="T66" fmla="*/ 121 w 1457"/>
                <a:gd name="T67" fmla="*/ 1353 h 1963"/>
                <a:gd name="T68" fmla="*/ 16 w 1457"/>
                <a:gd name="T69" fmla="*/ 915 h 1963"/>
                <a:gd name="T70" fmla="*/ 38 w 1457"/>
                <a:gd name="T71" fmla="*/ 553 h 1963"/>
                <a:gd name="T72" fmla="*/ 117 w 1457"/>
                <a:gd name="T73" fmla="*/ 429 h 1963"/>
                <a:gd name="T74" fmla="*/ 169 w 1457"/>
                <a:gd name="T75" fmla="*/ 422 h 1963"/>
                <a:gd name="T76" fmla="*/ 192 w 1457"/>
                <a:gd name="T77" fmla="*/ 236 h 1963"/>
                <a:gd name="T78" fmla="*/ 324 w 1457"/>
                <a:gd name="T79" fmla="*/ 95 h 1963"/>
                <a:gd name="T80" fmla="*/ 624 w 1457"/>
                <a:gd name="T81" fmla="*/ 18 h 1963"/>
                <a:gd name="T82" fmla="*/ 626 w 1457"/>
                <a:gd name="T83" fmla="*/ 71 h 1963"/>
                <a:gd name="T84" fmla="*/ 789 w 1457"/>
                <a:gd name="T85" fmla="*/ 33 h 1963"/>
                <a:gd name="T86" fmla="*/ 1025 w 1457"/>
                <a:gd name="T87" fmla="*/ 71 h 1963"/>
                <a:gd name="T88" fmla="*/ 1254 w 1457"/>
                <a:gd name="T89" fmla="*/ 240 h 1963"/>
                <a:gd name="T90" fmla="*/ 1441 w 1457"/>
                <a:gd name="T91" fmla="*/ 470 h 1963"/>
                <a:gd name="T92" fmla="*/ 1321 w 1457"/>
                <a:gd name="T93" fmla="*/ 395 h 1963"/>
                <a:gd name="T94" fmla="*/ 1398 w 1457"/>
                <a:gd name="T95" fmla="*/ 550 h 1963"/>
                <a:gd name="T96" fmla="*/ 1329 w 1457"/>
                <a:gd name="T97" fmla="*/ 547 h 1963"/>
                <a:gd name="T98" fmla="*/ 1308 w 1457"/>
                <a:gd name="T99" fmla="*/ 591 h 1963"/>
                <a:gd name="T100" fmla="*/ 1326 w 1457"/>
                <a:gd name="T101" fmla="*/ 892 h 1963"/>
                <a:gd name="T102" fmla="*/ 1320 w 1457"/>
                <a:gd name="T103" fmla="*/ 1216 h 1963"/>
                <a:gd name="T104" fmla="*/ 1205 w 1457"/>
                <a:gd name="T105" fmla="*/ 1520 h 1963"/>
                <a:gd name="T106" fmla="*/ 981 w 1457"/>
                <a:gd name="T107" fmla="*/ 1743 h 1963"/>
                <a:gd name="T108" fmla="*/ 990 w 1457"/>
                <a:gd name="T109" fmla="*/ 1701 h 1963"/>
                <a:gd name="T110" fmla="*/ 880 w 1457"/>
                <a:gd name="T111" fmla="*/ 1824 h 1963"/>
                <a:gd name="T112" fmla="*/ 757 w 1457"/>
                <a:gd name="T113" fmla="*/ 1870 h 1963"/>
                <a:gd name="T114" fmla="*/ 716 w 1457"/>
                <a:gd name="T115" fmla="*/ 1854 h 1963"/>
                <a:gd name="T116" fmla="*/ 580 w 1457"/>
                <a:gd name="T117" fmla="*/ 1858 h 1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57" h="1963">
                  <a:moveTo>
                    <a:pt x="571" y="1867"/>
                  </a:moveTo>
                  <a:lnTo>
                    <a:pt x="571" y="1867"/>
                  </a:lnTo>
                  <a:lnTo>
                    <a:pt x="593" y="1892"/>
                  </a:lnTo>
                  <a:lnTo>
                    <a:pt x="617" y="1915"/>
                  </a:lnTo>
                  <a:lnTo>
                    <a:pt x="664" y="1962"/>
                  </a:lnTo>
                  <a:lnTo>
                    <a:pt x="664" y="1962"/>
                  </a:lnTo>
                  <a:lnTo>
                    <a:pt x="667" y="1963"/>
                  </a:lnTo>
                  <a:lnTo>
                    <a:pt x="670" y="1963"/>
                  </a:lnTo>
                  <a:lnTo>
                    <a:pt x="674" y="1963"/>
                  </a:lnTo>
                  <a:lnTo>
                    <a:pt x="676" y="1961"/>
                  </a:lnTo>
                  <a:lnTo>
                    <a:pt x="676" y="1961"/>
                  </a:lnTo>
                  <a:lnTo>
                    <a:pt x="703" y="1912"/>
                  </a:lnTo>
                  <a:lnTo>
                    <a:pt x="716" y="1887"/>
                  </a:lnTo>
                  <a:lnTo>
                    <a:pt x="727" y="1861"/>
                  </a:lnTo>
                  <a:lnTo>
                    <a:pt x="727" y="1861"/>
                  </a:lnTo>
                  <a:lnTo>
                    <a:pt x="715" y="1860"/>
                  </a:lnTo>
                  <a:lnTo>
                    <a:pt x="715" y="1860"/>
                  </a:lnTo>
                  <a:lnTo>
                    <a:pt x="729" y="1898"/>
                  </a:lnTo>
                  <a:lnTo>
                    <a:pt x="729" y="1898"/>
                  </a:lnTo>
                  <a:lnTo>
                    <a:pt x="731" y="1900"/>
                  </a:lnTo>
                  <a:lnTo>
                    <a:pt x="733" y="1902"/>
                  </a:lnTo>
                  <a:lnTo>
                    <a:pt x="737" y="1902"/>
                  </a:lnTo>
                  <a:lnTo>
                    <a:pt x="740" y="1900"/>
                  </a:lnTo>
                  <a:lnTo>
                    <a:pt x="740" y="1900"/>
                  </a:lnTo>
                  <a:lnTo>
                    <a:pt x="766" y="1879"/>
                  </a:lnTo>
                  <a:lnTo>
                    <a:pt x="793" y="1859"/>
                  </a:lnTo>
                  <a:lnTo>
                    <a:pt x="818" y="1838"/>
                  </a:lnTo>
                  <a:lnTo>
                    <a:pt x="831" y="1828"/>
                  </a:lnTo>
                  <a:lnTo>
                    <a:pt x="844" y="1816"/>
                  </a:lnTo>
                  <a:lnTo>
                    <a:pt x="844" y="1816"/>
                  </a:lnTo>
                  <a:lnTo>
                    <a:pt x="835" y="1817"/>
                  </a:lnTo>
                  <a:lnTo>
                    <a:pt x="835" y="1817"/>
                  </a:lnTo>
                  <a:lnTo>
                    <a:pt x="873" y="1836"/>
                  </a:lnTo>
                  <a:lnTo>
                    <a:pt x="873" y="1836"/>
                  </a:lnTo>
                  <a:lnTo>
                    <a:pt x="876" y="1837"/>
                  </a:lnTo>
                  <a:lnTo>
                    <a:pt x="877" y="1837"/>
                  </a:lnTo>
                  <a:lnTo>
                    <a:pt x="881" y="1835"/>
                  </a:lnTo>
                  <a:lnTo>
                    <a:pt x="881" y="1835"/>
                  </a:lnTo>
                  <a:lnTo>
                    <a:pt x="915" y="1808"/>
                  </a:lnTo>
                  <a:lnTo>
                    <a:pt x="932" y="1794"/>
                  </a:lnTo>
                  <a:lnTo>
                    <a:pt x="948" y="1778"/>
                  </a:lnTo>
                  <a:lnTo>
                    <a:pt x="963" y="1763"/>
                  </a:lnTo>
                  <a:lnTo>
                    <a:pt x="977" y="1747"/>
                  </a:lnTo>
                  <a:lnTo>
                    <a:pt x="989" y="1729"/>
                  </a:lnTo>
                  <a:lnTo>
                    <a:pt x="1000" y="1711"/>
                  </a:lnTo>
                  <a:lnTo>
                    <a:pt x="1000" y="1711"/>
                  </a:lnTo>
                  <a:lnTo>
                    <a:pt x="988" y="1705"/>
                  </a:lnTo>
                  <a:lnTo>
                    <a:pt x="988" y="1705"/>
                  </a:lnTo>
                  <a:lnTo>
                    <a:pt x="978" y="1748"/>
                  </a:lnTo>
                  <a:lnTo>
                    <a:pt x="978" y="1748"/>
                  </a:lnTo>
                  <a:lnTo>
                    <a:pt x="978" y="1752"/>
                  </a:lnTo>
                  <a:lnTo>
                    <a:pt x="981" y="1755"/>
                  </a:lnTo>
                  <a:lnTo>
                    <a:pt x="984" y="1756"/>
                  </a:lnTo>
                  <a:lnTo>
                    <a:pt x="986" y="1756"/>
                  </a:lnTo>
                  <a:lnTo>
                    <a:pt x="988" y="1755"/>
                  </a:lnTo>
                  <a:lnTo>
                    <a:pt x="988" y="1755"/>
                  </a:lnTo>
                  <a:lnTo>
                    <a:pt x="1013" y="1739"/>
                  </a:lnTo>
                  <a:lnTo>
                    <a:pt x="1037" y="1721"/>
                  </a:lnTo>
                  <a:lnTo>
                    <a:pt x="1060" y="1703"/>
                  </a:lnTo>
                  <a:lnTo>
                    <a:pt x="1083" y="1683"/>
                  </a:lnTo>
                  <a:lnTo>
                    <a:pt x="1105" y="1663"/>
                  </a:lnTo>
                  <a:lnTo>
                    <a:pt x="1126" y="1642"/>
                  </a:lnTo>
                  <a:lnTo>
                    <a:pt x="1146" y="1620"/>
                  </a:lnTo>
                  <a:lnTo>
                    <a:pt x="1165" y="1597"/>
                  </a:lnTo>
                  <a:lnTo>
                    <a:pt x="1184" y="1574"/>
                  </a:lnTo>
                  <a:lnTo>
                    <a:pt x="1201" y="1549"/>
                  </a:lnTo>
                  <a:lnTo>
                    <a:pt x="1219" y="1525"/>
                  </a:lnTo>
                  <a:lnTo>
                    <a:pt x="1234" y="1500"/>
                  </a:lnTo>
                  <a:lnTo>
                    <a:pt x="1249" y="1473"/>
                  </a:lnTo>
                  <a:lnTo>
                    <a:pt x="1263" y="1448"/>
                  </a:lnTo>
                  <a:lnTo>
                    <a:pt x="1276" y="1420"/>
                  </a:lnTo>
                  <a:lnTo>
                    <a:pt x="1287" y="1393"/>
                  </a:lnTo>
                  <a:lnTo>
                    <a:pt x="1287" y="1393"/>
                  </a:lnTo>
                  <a:lnTo>
                    <a:pt x="1298" y="1364"/>
                  </a:lnTo>
                  <a:lnTo>
                    <a:pt x="1307" y="1334"/>
                  </a:lnTo>
                  <a:lnTo>
                    <a:pt x="1317" y="1305"/>
                  </a:lnTo>
                  <a:lnTo>
                    <a:pt x="1324" y="1275"/>
                  </a:lnTo>
                  <a:lnTo>
                    <a:pt x="1329" y="1244"/>
                  </a:lnTo>
                  <a:lnTo>
                    <a:pt x="1335" y="1214"/>
                  </a:lnTo>
                  <a:lnTo>
                    <a:pt x="1339" y="1184"/>
                  </a:lnTo>
                  <a:lnTo>
                    <a:pt x="1342" y="1153"/>
                  </a:lnTo>
                  <a:lnTo>
                    <a:pt x="1342" y="1153"/>
                  </a:lnTo>
                  <a:lnTo>
                    <a:pt x="1345" y="1116"/>
                  </a:lnTo>
                  <a:lnTo>
                    <a:pt x="1345" y="1077"/>
                  </a:lnTo>
                  <a:lnTo>
                    <a:pt x="1345" y="1040"/>
                  </a:lnTo>
                  <a:lnTo>
                    <a:pt x="1343" y="1003"/>
                  </a:lnTo>
                  <a:lnTo>
                    <a:pt x="1343" y="1003"/>
                  </a:lnTo>
                  <a:lnTo>
                    <a:pt x="1340" y="928"/>
                  </a:lnTo>
                  <a:lnTo>
                    <a:pt x="1340" y="928"/>
                  </a:lnTo>
                  <a:lnTo>
                    <a:pt x="1340" y="897"/>
                  </a:lnTo>
                  <a:lnTo>
                    <a:pt x="1340" y="867"/>
                  </a:lnTo>
                  <a:lnTo>
                    <a:pt x="1340" y="867"/>
                  </a:lnTo>
                  <a:lnTo>
                    <a:pt x="1342" y="793"/>
                  </a:lnTo>
                  <a:lnTo>
                    <a:pt x="1342" y="756"/>
                  </a:lnTo>
                  <a:lnTo>
                    <a:pt x="1342" y="720"/>
                  </a:lnTo>
                  <a:lnTo>
                    <a:pt x="1342" y="720"/>
                  </a:lnTo>
                  <a:lnTo>
                    <a:pt x="1340" y="685"/>
                  </a:lnTo>
                  <a:lnTo>
                    <a:pt x="1336" y="651"/>
                  </a:lnTo>
                  <a:lnTo>
                    <a:pt x="1333" y="635"/>
                  </a:lnTo>
                  <a:lnTo>
                    <a:pt x="1329" y="617"/>
                  </a:lnTo>
                  <a:lnTo>
                    <a:pt x="1326" y="601"/>
                  </a:lnTo>
                  <a:lnTo>
                    <a:pt x="1320" y="584"/>
                  </a:lnTo>
                  <a:lnTo>
                    <a:pt x="1320" y="584"/>
                  </a:lnTo>
                  <a:lnTo>
                    <a:pt x="1320" y="590"/>
                  </a:lnTo>
                  <a:lnTo>
                    <a:pt x="1320" y="590"/>
                  </a:lnTo>
                  <a:lnTo>
                    <a:pt x="1334" y="557"/>
                  </a:lnTo>
                  <a:lnTo>
                    <a:pt x="1334" y="557"/>
                  </a:lnTo>
                  <a:lnTo>
                    <a:pt x="1326" y="560"/>
                  </a:lnTo>
                  <a:lnTo>
                    <a:pt x="1326" y="560"/>
                  </a:lnTo>
                  <a:lnTo>
                    <a:pt x="1339" y="563"/>
                  </a:lnTo>
                  <a:lnTo>
                    <a:pt x="1350" y="567"/>
                  </a:lnTo>
                  <a:lnTo>
                    <a:pt x="1363" y="571"/>
                  </a:lnTo>
                  <a:lnTo>
                    <a:pt x="1375" y="576"/>
                  </a:lnTo>
                  <a:lnTo>
                    <a:pt x="1385" y="583"/>
                  </a:lnTo>
                  <a:lnTo>
                    <a:pt x="1396" y="590"/>
                  </a:lnTo>
                  <a:lnTo>
                    <a:pt x="1417" y="605"/>
                  </a:lnTo>
                  <a:lnTo>
                    <a:pt x="1417" y="605"/>
                  </a:lnTo>
                  <a:lnTo>
                    <a:pt x="1419" y="606"/>
                  </a:lnTo>
                  <a:lnTo>
                    <a:pt x="1422" y="606"/>
                  </a:lnTo>
                  <a:lnTo>
                    <a:pt x="1425" y="606"/>
                  </a:lnTo>
                  <a:lnTo>
                    <a:pt x="1427" y="605"/>
                  </a:lnTo>
                  <a:lnTo>
                    <a:pt x="1429" y="603"/>
                  </a:lnTo>
                  <a:lnTo>
                    <a:pt x="1429" y="601"/>
                  </a:lnTo>
                  <a:lnTo>
                    <a:pt x="1429" y="598"/>
                  </a:lnTo>
                  <a:lnTo>
                    <a:pt x="1429" y="598"/>
                  </a:lnTo>
                  <a:lnTo>
                    <a:pt x="1411" y="545"/>
                  </a:lnTo>
                  <a:lnTo>
                    <a:pt x="1402" y="518"/>
                  </a:lnTo>
                  <a:lnTo>
                    <a:pt x="1391" y="491"/>
                  </a:lnTo>
                  <a:lnTo>
                    <a:pt x="1380" y="464"/>
                  </a:lnTo>
                  <a:lnTo>
                    <a:pt x="1366" y="439"/>
                  </a:lnTo>
                  <a:lnTo>
                    <a:pt x="1350" y="415"/>
                  </a:lnTo>
                  <a:lnTo>
                    <a:pt x="1342" y="404"/>
                  </a:lnTo>
                  <a:lnTo>
                    <a:pt x="1333" y="393"/>
                  </a:lnTo>
                  <a:lnTo>
                    <a:pt x="1333" y="393"/>
                  </a:lnTo>
                  <a:lnTo>
                    <a:pt x="1322" y="403"/>
                  </a:lnTo>
                  <a:lnTo>
                    <a:pt x="1322" y="403"/>
                  </a:lnTo>
                  <a:lnTo>
                    <a:pt x="1338" y="415"/>
                  </a:lnTo>
                  <a:lnTo>
                    <a:pt x="1353" y="425"/>
                  </a:lnTo>
                  <a:lnTo>
                    <a:pt x="1384" y="446"/>
                  </a:lnTo>
                  <a:lnTo>
                    <a:pt x="1416" y="467"/>
                  </a:lnTo>
                  <a:lnTo>
                    <a:pt x="1431" y="479"/>
                  </a:lnTo>
                  <a:lnTo>
                    <a:pt x="1445" y="492"/>
                  </a:lnTo>
                  <a:lnTo>
                    <a:pt x="1445" y="492"/>
                  </a:lnTo>
                  <a:lnTo>
                    <a:pt x="1447" y="494"/>
                  </a:lnTo>
                  <a:lnTo>
                    <a:pt x="1450" y="494"/>
                  </a:lnTo>
                  <a:lnTo>
                    <a:pt x="1452" y="494"/>
                  </a:lnTo>
                  <a:lnTo>
                    <a:pt x="1454" y="493"/>
                  </a:lnTo>
                  <a:lnTo>
                    <a:pt x="1455" y="491"/>
                  </a:lnTo>
                  <a:lnTo>
                    <a:pt x="1457" y="488"/>
                  </a:lnTo>
                  <a:lnTo>
                    <a:pt x="1457" y="486"/>
                  </a:lnTo>
                  <a:lnTo>
                    <a:pt x="1457" y="484"/>
                  </a:lnTo>
                  <a:lnTo>
                    <a:pt x="1457" y="484"/>
                  </a:lnTo>
                  <a:lnTo>
                    <a:pt x="1429" y="442"/>
                  </a:lnTo>
                  <a:lnTo>
                    <a:pt x="1401" y="400"/>
                  </a:lnTo>
                  <a:lnTo>
                    <a:pt x="1371" y="359"/>
                  </a:lnTo>
                  <a:lnTo>
                    <a:pt x="1341" y="319"/>
                  </a:lnTo>
                  <a:lnTo>
                    <a:pt x="1310" y="280"/>
                  </a:lnTo>
                  <a:lnTo>
                    <a:pt x="1277" y="243"/>
                  </a:lnTo>
                  <a:lnTo>
                    <a:pt x="1242" y="207"/>
                  </a:lnTo>
                  <a:lnTo>
                    <a:pt x="1205" y="173"/>
                  </a:lnTo>
                  <a:lnTo>
                    <a:pt x="1205" y="173"/>
                  </a:lnTo>
                  <a:lnTo>
                    <a:pt x="1187" y="158"/>
                  </a:lnTo>
                  <a:lnTo>
                    <a:pt x="1168" y="143"/>
                  </a:lnTo>
                  <a:lnTo>
                    <a:pt x="1149" y="127"/>
                  </a:lnTo>
                  <a:lnTo>
                    <a:pt x="1129" y="113"/>
                  </a:lnTo>
                  <a:lnTo>
                    <a:pt x="1109" y="100"/>
                  </a:lnTo>
                  <a:lnTo>
                    <a:pt x="1089" y="88"/>
                  </a:lnTo>
                  <a:lnTo>
                    <a:pt x="1068" y="77"/>
                  </a:lnTo>
                  <a:lnTo>
                    <a:pt x="1046" y="65"/>
                  </a:lnTo>
                  <a:lnTo>
                    <a:pt x="1025" y="56"/>
                  </a:lnTo>
                  <a:lnTo>
                    <a:pt x="1003" y="47"/>
                  </a:lnTo>
                  <a:lnTo>
                    <a:pt x="981" y="40"/>
                  </a:lnTo>
                  <a:lnTo>
                    <a:pt x="957" y="33"/>
                  </a:lnTo>
                  <a:lnTo>
                    <a:pt x="934" y="27"/>
                  </a:lnTo>
                  <a:lnTo>
                    <a:pt x="911" y="22"/>
                  </a:lnTo>
                  <a:lnTo>
                    <a:pt x="886" y="19"/>
                  </a:lnTo>
                  <a:lnTo>
                    <a:pt x="863" y="18"/>
                  </a:lnTo>
                  <a:lnTo>
                    <a:pt x="863" y="18"/>
                  </a:lnTo>
                  <a:lnTo>
                    <a:pt x="832" y="16"/>
                  </a:lnTo>
                  <a:lnTo>
                    <a:pt x="802" y="18"/>
                  </a:lnTo>
                  <a:lnTo>
                    <a:pt x="773" y="21"/>
                  </a:lnTo>
                  <a:lnTo>
                    <a:pt x="743" y="27"/>
                  </a:lnTo>
                  <a:lnTo>
                    <a:pt x="713" y="33"/>
                  </a:lnTo>
                  <a:lnTo>
                    <a:pt x="684" y="41"/>
                  </a:lnTo>
                  <a:lnTo>
                    <a:pt x="656" y="51"/>
                  </a:lnTo>
                  <a:lnTo>
                    <a:pt x="628" y="62"/>
                  </a:lnTo>
                  <a:lnTo>
                    <a:pt x="628" y="62"/>
                  </a:lnTo>
                  <a:lnTo>
                    <a:pt x="635" y="75"/>
                  </a:lnTo>
                  <a:lnTo>
                    <a:pt x="635" y="75"/>
                  </a:lnTo>
                  <a:lnTo>
                    <a:pt x="716" y="13"/>
                  </a:lnTo>
                  <a:lnTo>
                    <a:pt x="716" y="13"/>
                  </a:lnTo>
                  <a:lnTo>
                    <a:pt x="718" y="9"/>
                  </a:lnTo>
                  <a:lnTo>
                    <a:pt x="718" y="5"/>
                  </a:lnTo>
                  <a:lnTo>
                    <a:pt x="718" y="4"/>
                  </a:lnTo>
                  <a:lnTo>
                    <a:pt x="716" y="1"/>
                  </a:lnTo>
                  <a:lnTo>
                    <a:pt x="715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670" y="1"/>
                  </a:lnTo>
                  <a:lnTo>
                    <a:pt x="628" y="2"/>
                  </a:lnTo>
                  <a:lnTo>
                    <a:pt x="587" y="6"/>
                  </a:lnTo>
                  <a:lnTo>
                    <a:pt x="545" y="12"/>
                  </a:lnTo>
                  <a:lnTo>
                    <a:pt x="505" y="19"/>
                  </a:lnTo>
                  <a:lnTo>
                    <a:pt x="464" y="28"/>
                  </a:lnTo>
                  <a:lnTo>
                    <a:pt x="424" y="39"/>
                  </a:lnTo>
                  <a:lnTo>
                    <a:pt x="385" y="53"/>
                  </a:lnTo>
                  <a:lnTo>
                    <a:pt x="385" y="53"/>
                  </a:lnTo>
                  <a:lnTo>
                    <a:pt x="366" y="60"/>
                  </a:lnTo>
                  <a:lnTo>
                    <a:pt x="347" y="68"/>
                  </a:lnTo>
                  <a:lnTo>
                    <a:pt x="330" y="77"/>
                  </a:lnTo>
                  <a:lnTo>
                    <a:pt x="312" y="86"/>
                  </a:lnTo>
                  <a:lnTo>
                    <a:pt x="296" y="97"/>
                  </a:lnTo>
                  <a:lnTo>
                    <a:pt x="278" y="109"/>
                  </a:lnTo>
                  <a:lnTo>
                    <a:pt x="263" y="120"/>
                  </a:lnTo>
                  <a:lnTo>
                    <a:pt x="248" y="133"/>
                  </a:lnTo>
                  <a:lnTo>
                    <a:pt x="234" y="147"/>
                  </a:lnTo>
                  <a:lnTo>
                    <a:pt x="221" y="161"/>
                  </a:lnTo>
                  <a:lnTo>
                    <a:pt x="210" y="176"/>
                  </a:lnTo>
                  <a:lnTo>
                    <a:pt x="198" y="193"/>
                  </a:lnTo>
                  <a:lnTo>
                    <a:pt x="189" y="210"/>
                  </a:lnTo>
                  <a:lnTo>
                    <a:pt x="179" y="228"/>
                  </a:lnTo>
                  <a:lnTo>
                    <a:pt x="172" y="248"/>
                  </a:lnTo>
                  <a:lnTo>
                    <a:pt x="166" y="268"/>
                  </a:lnTo>
                  <a:lnTo>
                    <a:pt x="166" y="268"/>
                  </a:lnTo>
                  <a:lnTo>
                    <a:pt x="163" y="291"/>
                  </a:lnTo>
                  <a:lnTo>
                    <a:pt x="159" y="314"/>
                  </a:lnTo>
                  <a:lnTo>
                    <a:pt x="159" y="314"/>
                  </a:lnTo>
                  <a:lnTo>
                    <a:pt x="159" y="338"/>
                  </a:lnTo>
                  <a:lnTo>
                    <a:pt x="159" y="361"/>
                  </a:lnTo>
                  <a:lnTo>
                    <a:pt x="159" y="361"/>
                  </a:lnTo>
                  <a:lnTo>
                    <a:pt x="157" y="391"/>
                  </a:lnTo>
                  <a:lnTo>
                    <a:pt x="155" y="422"/>
                  </a:lnTo>
                  <a:lnTo>
                    <a:pt x="155" y="422"/>
                  </a:lnTo>
                  <a:lnTo>
                    <a:pt x="164" y="415"/>
                  </a:lnTo>
                  <a:lnTo>
                    <a:pt x="164" y="415"/>
                  </a:lnTo>
                  <a:lnTo>
                    <a:pt x="154" y="412"/>
                  </a:lnTo>
                  <a:lnTo>
                    <a:pt x="143" y="412"/>
                  </a:lnTo>
                  <a:lnTo>
                    <a:pt x="133" y="412"/>
                  </a:lnTo>
                  <a:lnTo>
                    <a:pt x="122" y="414"/>
                  </a:lnTo>
                  <a:lnTo>
                    <a:pt x="113" y="416"/>
                  </a:lnTo>
                  <a:lnTo>
                    <a:pt x="103" y="421"/>
                  </a:lnTo>
                  <a:lnTo>
                    <a:pt x="94" y="425"/>
                  </a:lnTo>
                  <a:lnTo>
                    <a:pt x="86" y="431"/>
                  </a:lnTo>
                  <a:lnTo>
                    <a:pt x="86" y="431"/>
                  </a:lnTo>
                  <a:lnTo>
                    <a:pt x="77" y="439"/>
                  </a:lnTo>
                  <a:lnTo>
                    <a:pt x="70" y="449"/>
                  </a:lnTo>
                  <a:lnTo>
                    <a:pt x="63" y="458"/>
                  </a:lnTo>
                  <a:lnTo>
                    <a:pt x="56" y="467"/>
                  </a:lnTo>
                  <a:lnTo>
                    <a:pt x="45" y="488"/>
                  </a:lnTo>
                  <a:lnTo>
                    <a:pt x="37" y="511"/>
                  </a:lnTo>
                  <a:lnTo>
                    <a:pt x="37" y="511"/>
                  </a:lnTo>
                  <a:lnTo>
                    <a:pt x="28" y="540"/>
                  </a:lnTo>
                  <a:lnTo>
                    <a:pt x="19" y="569"/>
                  </a:lnTo>
                  <a:lnTo>
                    <a:pt x="14" y="599"/>
                  </a:lnTo>
                  <a:lnTo>
                    <a:pt x="10" y="630"/>
                  </a:lnTo>
                  <a:lnTo>
                    <a:pt x="10" y="630"/>
                  </a:lnTo>
                  <a:lnTo>
                    <a:pt x="5" y="664"/>
                  </a:lnTo>
                  <a:lnTo>
                    <a:pt x="3" y="698"/>
                  </a:lnTo>
                  <a:lnTo>
                    <a:pt x="1" y="731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0" y="825"/>
                  </a:lnTo>
                  <a:lnTo>
                    <a:pt x="1" y="883"/>
                  </a:lnTo>
                  <a:lnTo>
                    <a:pt x="3" y="942"/>
                  </a:lnTo>
                  <a:lnTo>
                    <a:pt x="9" y="1000"/>
                  </a:lnTo>
                  <a:lnTo>
                    <a:pt x="9" y="1000"/>
                  </a:lnTo>
                  <a:lnTo>
                    <a:pt x="14" y="1035"/>
                  </a:lnTo>
                  <a:lnTo>
                    <a:pt x="21" y="1069"/>
                  </a:lnTo>
                  <a:lnTo>
                    <a:pt x="29" y="1104"/>
                  </a:lnTo>
                  <a:lnTo>
                    <a:pt x="37" y="1138"/>
                  </a:lnTo>
                  <a:lnTo>
                    <a:pt x="37" y="1138"/>
                  </a:lnTo>
                  <a:lnTo>
                    <a:pt x="52" y="1194"/>
                  </a:lnTo>
                  <a:lnTo>
                    <a:pt x="68" y="1249"/>
                  </a:lnTo>
                  <a:lnTo>
                    <a:pt x="87" y="1303"/>
                  </a:lnTo>
                  <a:lnTo>
                    <a:pt x="107" y="1357"/>
                  </a:lnTo>
                  <a:lnTo>
                    <a:pt x="107" y="1357"/>
                  </a:lnTo>
                  <a:lnTo>
                    <a:pt x="129" y="1409"/>
                  </a:lnTo>
                  <a:lnTo>
                    <a:pt x="152" y="1461"/>
                  </a:lnTo>
                  <a:lnTo>
                    <a:pt x="177" y="1511"/>
                  </a:lnTo>
                  <a:lnTo>
                    <a:pt x="204" y="1561"/>
                  </a:lnTo>
                  <a:lnTo>
                    <a:pt x="233" y="1609"/>
                  </a:lnTo>
                  <a:lnTo>
                    <a:pt x="264" y="1657"/>
                  </a:lnTo>
                  <a:lnTo>
                    <a:pt x="297" y="1703"/>
                  </a:lnTo>
                  <a:lnTo>
                    <a:pt x="332" y="1747"/>
                  </a:lnTo>
                  <a:lnTo>
                    <a:pt x="332" y="1747"/>
                  </a:lnTo>
                  <a:lnTo>
                    <a:pt x="368" y="1788"/>
                  </a:lnTo>
                  <a:lnTo>
                    <a:pt x="368" y="1788"/>
                  </a:lnTo>
                  <a:lnTo>
                    <a:pt x="372" y="1789"/>
                  </a:lnTo>
                  <a:lnTo>
                    <a:pt x="375" y="1789"/>
                  </a:lnTo>
                  <a:lnTo>
                    <a:pt x="379" y="1788"/>
                  </a:lnTo>
                  <a:lnTo>
                    <a:pt x="380" y="1784"/>
                  </a:lnTo>
                  <a:lnTo>
                    <a:pt x="380" y="1784"/>
                  </a:lnTo>
                  <a:lnTo>
                    <a:pt x="389" y="1752"/>
                  </a:lnTo>
                  <a:lnTo>
                    <a:pt x="389" y="1752"/>
                  </a:lnTo>
                  <a:lnTo>
                    <a:pt x="376" y="1753"/>
                  </a:lnTo>
                  <a:lnTo>
                    <a:pt x="376" y="1753"/>
                  </a:lnTo>
                  <a:lnTo>
                    <a:pt x="387" y="1773"/>
                  </a:lnTo>
                  <a:lnTo>
                    <a:pt x="397" y="1791"/>
                  </a:lnTo>
                  <a:lnTo>
                    <a:pt x="410" y="1809"/>
                  </a:lnTo>
                  <a:lnTo>
                    <a:pt x="423" y="1826"/>
                  </a:lnTo>
                  <a:lnTo>
                    <a:pt x="450" y="1860"/>
                  </a:lnTo>
                  <a:lnTo>
                    <a:pt x="476" y="1894"/>
                  </a:lnTo>
                  <a:lnTo>
                    <a:pt x="476" y="1894"/>
                  </a:lnTo>
                  <a:lnTo>
                    <a:pt x="477" y="1896"/>
                  </a:lnTo>
                  <a:lnTo>
                    <a:pt x="479" y="1898"/>
                  </a:lnTo>
                  <a:lnTo>
                    <a:pt x="484" y="1898"/>
                  </a:lnTo>
                  <a:lnTo>
                    <a:pt x="485" y="1896"/>
                  </a:lnTo>
                  <a:lnTo>
                    <a:pt x="487" y="1895"/>
                  </a:lnTo>
                  <a:lnTo>
                    <a:pt x="488" y="1893"/>
                  </a:lnTo>
                  <a:lnTo>
                    <a:pt x="488" y="1891"/>
                  </a:lnTo>
                  <a:lnTo>
                    <a:pt x="488" y="1891"/>
                  </a:lnTo>
                  <a:lnTo>
                    <a:pt x="488" y="1830"/>
                  </a:lnTo>
                  <a:lnTo>
                    <a:pt x="488" y="1830"/>
                  </a:lnTo>
                  <a:lnTo>
                    <a:pt x="476" y="1833"/>
                  </a:lnTo>
                  <a:lnTo>
                    <a:pt x="476" y="1833"/>
                  </a:lnTo>
                  <a:lnTo>
                    <a:pt x="495" y="1860"/>
                  </a:lnTo>
                  <a:lnTo>
                    <a:pt x="516" y="1887"/>
                  </a:lnTo>
                  <a:lnTo>
                    <a:pt x="538" y="1913"/>
                  </a:lnTo>
                  <a:lnTo>
                    <a:pt x="561" y="1939"/>
                  </a:lnTo>
                  <a:lnTo>
                    <a:pt x="561" y="1939"/>
                  </a:lnTo>
                  <a:lnTo>
                    <a:pt x="564" y="1940"/>
                  </a:lnTo>
                  <a:lnTo>
                    <a:pt x="566" y="1940"/>
                  </a:lnTo>
                  <a:lnTo>
                    <a:pt x="569" y="1940"/>
                  </a:lnTo>
                  <a:lnTo>
                    <a:pt x="571" y="1939"/>
                  </a:lnTo>
                  <a:lnTo>
                    <a:pt x="572" y="1936"/>
                  </a:lnTo>
                  <a:lnTo>
                    <a:pt x="573" y="1934"/>
                  </a:lnTo>
                  <a:lnTo>
                    <a:pt x="572" y="1930"/>
                  </a:lnTo>
                  <a:lnTo>
                    <a:pt x="571" y="1928"/>
                  </a:lnTo>
                  <a:lnTo>
                    <a:pt x="571" y="1928"/>
                  </a:lnTo>
                  <a:lnTo>
                    <a:pt x="549" y="1904"/>
                  </a:lnTo>
                  <a:lnTo>
                    <a:pt x="528" y="1879"/>
                  </a:lnTo>
                  <a:lnTo>
                    <a:pt x="507" y="1852"/>
                  </a:lnTo>
                  <a:lnTo>
                    <a:pt x="487" y="1826"/>
                  </a:lnTo>
                  <a:lnTo>
                    <a:pt x="487" y="1826"/>
                  </a:lnTo>
                  <a:lnTo>
                    <a:pt x="486" y="1824"/>
                  </a:lnTo>
                  <a:lnTo>
                    <a:pt x="484" y="1823"/>
                  </a:lnTo>
                  <a:lnTo>
                    <a:pt x="479" y="1823"/>
                  </a:lnTo>
                  <a:lnTo>
                    <a:pt x="478" y="1824"/>
                  </a:lnTo>
                  <a:lnTo>
                    <a:pt x="476" y="1825"/>
                  </a:lnTo>
                  <a:lnTo>
                    <a:pt x="474" y="1828"/>
                  </a:lnTo>
                  <a:lnTo>
                    <a:pt x="474" y="1830"/>
                  </a:lnTo>
                  <a:lnTo>
                    <a:pt x="474" y="1830"/>
                  </a:lnTo>
                  <a:lnTo>
                    <a:pt x="474" y="1891"/>
                  </a:lnTo>
                  <a:lnTo>
                    <a:pt x="474" y="1891"/>
                  </a:lnTo>
                  <a:lnTo>
                    <a:pt x="487" y="1887"/>
                  </a:lnTo>
                  <a:lnTo>
                    <a:pt x="487" y="1887"/>
                  </a:lnTo>
                  <a:lnTo>
                    <a:pt x="462" y="1853"/>
                  </a:lnTo>
                  <a:lnTo>
                    <a:pt x="435" y="1818"/>
                  </a:lnTo>
                  <a:lnTo>
                    <a:pt x="422" y="1802"/>
                  </a:lnTo>
                  <a:lnTo>
                    <a:pt x="410" y="1783"/>
                  </a:lnTo>
                  <a:lnTo>
                    <a:pt x="399" y="1766"/>
                  </a:lnTo>
                  <a:lnTo>
                    <a:pt x="389" y="1746"/>
                  </a:lnTo>
                  <a:lnTo>
                    <a:pt x="389" y="1746"/>
                  </a:lnTo>
                  <a:lnTo>
                    <a:pt x="388" y="1745"/>
                  </a:lnTo>
                  <a:lnTo>
                    <a:pt x="386" y="1743"/>
                  </a:lnTo>
                  <a:lnTo>
                    <a:pt x="382" y="1742"/>
                  </a:lnTo>
                  <a:lnTo>
                    <a:pt x="379" y="1745"/>
                  </a:lnTo>
                  <a:lnTo>
                    <a:pt x="376" y="1748"/>
                  </a:lnTo>
                  <a:lnTo>
                    <a:pt x="376" y="1748"/>
                  </a:lnTo>
                  <a:lnTo>
                    <a:pt x="367" y="1781"/>
                  </a:lnTo>
                  <a:lnTo>
                    <a:pt x="367" y="1781"/>
                  </a:lnTo>
                  <a:lnTo>
                    <a:pt x="379" y="1777"/>
                  </a:lnTo>
                  <a:lnTo>
                    <a:pt x="379" y="1777"/>
                  </a:lnTo>
                  <a:lnTo>
                    <a:pt x="360" y="1757"/>
                  </a:lnTo>
                  <a:lnTo>
                    <a:pt x="341" y="1736"/>
                  </a:lnTo>
                  <a:lnTo>
                    <a:pt x="308" y="1693"/>
                  </a:lnTo>
                  <a:lnTo>
                    <a:pt x="275" y="1648"/>
                  </a:lnTo>
                  <a:lnTo>
                    <a:pt x="245" y="1602"/>
                  </a:lnTo>
                  <a:lnTo>
                    <a:pt x="217" y="1554"/>
                  </a:lnTo>
                  <a:lnTo>
                    <a:pt x="190" y="1505"/>
                  </a:lnTo>
                  <a:lnTo>
                    <a:pt x="165" y="1456"/>
                  </a:lnTo>
                  <a:lnTo>
                    <a:pt x="142" y="1406"/>
                  </a:lnTo>
                  <a:lnTo>
                    <a:pt x="142" y="1406"/>
                  </a:lnTo>
                  <a:lnTo>
                    <a:pt x="121" y="1353"/>
                  </a:lnTo>
                  <a:lnTo>
                    <a:pt x="101" y="1301"/>
                  </a:lnTo>
                  <a:lnTo>
                    <a:pt x="82" y="1248"/>
                  </a:lnTo>
                  <a:lnTo>
                    <a:pt x="66" y="1194"/>
                  </a:lnTo>
                  <a:lnTo>
                    <a:pt x="66" y="1194"/>
                  </a:lnTo>
                  <a:lnTo>
                    <a:pt x="54" y="1151"/>
                  </a:lnTo>
                  <a:lnTo>
                    <a:pt x="43" y="1107"/>
                  </a:lnTo>
                  <a:lnTo>
                    <a:pt x="33" y="1063"/>
                  </a:lnTo>
                  <a:lnTo>
                    <a:pt x="25" y="1019"/>
                  </a:lnTo>
                  <a:lnTo>
                    <a:pt x="25" y="1019"/>
                  </a:lnTo>
                  <a:lnTo>
                    <a:pt x="19" y="968"/>
                  </a:lnTo>
                  <a:lnTo>
                    <a:pt x="16" y="915"/>
                  </a:lnTo>
                  <a:lnTo>
                    <a:pt x="14" y="862"/>
                  </a:lnTo>
                  <a:lnTo>
                    <a:pt x="14" y="811"/>
                  </a:lnTo>
                  <a:lnTo>
                    <a:pt x="14" y="811"/>
                  </a:lnTo>
                  <a:lnTo>
                    <a:pt x="14" y="746"/>
                  </a:lnTo>
                  <a:lnTo>
                    <a:pt x="16" y="713"/>
                  </a:lnTo>
                  <a:lnTo>
                    <a:pt x="17" y="681"/>
                  </a:lnTo>
                  <a:lnTo>
                    <a:pt x="21" y="649"/>
                  </a:lnTo>
                  <a:lnTo>
                    <a:pt x="25" y="616"/>
                  </a:lnTo>
                  <a:lnTo>
                    <a:pt x="31" y="584"/>
                  </a:lnTo>
                  <a:lnTo>
                    <a:pt x="38" y="553"/>
                  </a:lnTo>
                  <a:lnTo>
                    <a:pt x="38" y="553"/>
                  </a:lnTo>
                  <a:lnTo>
                    <a:pt x="44" y="533"/>
                  </a:lnTo>
                  <a:lnTo>
                    <a:pt x="51" y="512"/>
                  </a:lnTo>
                  <a:lnTo>
                    <a:pt x="59" y="491"/>
                  </a:lnTo>
                  <a:lnTo>
                    <a:pt x="65" y="480"/>
                  </a:lnTo>
                  <a:lnTo>
                    <a:pt x="71" y="471"/>
                  </a:lnTo>
                  <a:lnTo>
                    <a:pt x="77" y="462"/>
                  </a:lnTo>
                  <a:lnTo>
                    <a:pt x="84" y="452"/>
                  </a:lnTo>
                  <a:lnTo>
                    <a:pt x="91" y="445"/>
                  </a:lnTo>
                  <a:lnTo>
                    <a:pt x="99" y="438"/>
                  </a:lnTo>
                  <a:lnTo>
                    <a:pt x="108" y="434"/>
                  </a:lnTo>
                  <a:lnTo>
                    <a:pt x="117" y="429"/>
                  </a:lnTo>
                  <a:lnTo>
                    <a:pt x="129" y="427"/>
                  </a:lnTo>
                  <a:lnTo>
                    <a:pt x="140" y="425"/>
                  </a:lnTo>
                  <a:lnTo>
                    <a:pt x="140" y="425"/>
                  </a:lnTo>
                  <a:lnTo>
                    <a:pt x="150" y="427"/>
                  </a:lnTo>
                  <a:lnTo>
                    <a:pt x="159" y="428"/>
                  </a:lnTo>
                  <a:lnTo>
                    <a:pt x="159" y="428"/>
                  </a:lnTo>
                  <a:lnTo>
                    <a:pt x="163" y="429"/>
                  </a:lnTo>
                  <a:lnTo>
                    <a:pt x="166" y="427"/>
                  </a:lnTo>
                  <a:lnTo>
                    <a:pt x="168" y="424"/>
                  </a:lnTo>
                  <a:lnTo>
                    <a:pt x="169" y="422"/>
                  </a:lnTo>
                  <a:lnTo>
                    <a:pt x="169" y="422"/>
                  </a:lnTo>
                  <a:lnTo>
                    <a:pt x="173" y="367"/>
                  </a:lnTo>
                  <a:lnTo>
                    <a:pt x="173" y="367"/>
                  </a:lnTo>
                  <a:lnTo>
                    <a:pt x="173" y="352"/>
                  </a:lnTo>
                  <a:lnTo>
                    <a:pt x="172" y="337"/>
                  </a:lnTo>
                  <a:lnTo>
                    <a:pt x="172" y="337"/>
                  </a:lnTo>
                  <a:lnTo>
                    <a:pt x="173" y="314"/>
                  </a:lnTo>
                  <a:lnTo>
                    <a:pt x="176" y="292"/>
                  </a:lnTo>
                  <a:lnTo>
                    <a:pt x="176" y="292"/>
                  </a:lnTo>
                  <a:lnTo>
                    <a:pt x="180" y="273"/>
                  </a:lnTo>
                  <a:lnTo>
                    <a:pt x="185" y="255"/>
                  </a:lnTo>
                  <a:lnTo>
                    <a:pt x="192" y="236"/>
                  </a:lnTo>
                  <a:lnTo>
                    <a:pt x="200" y="219"/>
                  </a:lnTo>
                  <a:lnTo>
                    <a:pt x="208" y="202"/>
                  </a:lnTo>
                  <a:lnTo>
                    <a:pt x="219" y="186"/>
                  </a:lnTo>
                  <a:lnTo>
                    <a:pt x="232" y="171"/>
                  </a:lnTo>
                  <a:lnTo>
                    <a:pt x="245" y="155"/>
                  </a:lnTo>
                  <a:lnTo>
                    <a:pt x="245" y="155"/>
                  </a:lnTo>
                  <a:lnTo>
                    <a:pt x="259" y="141"/>
                  </a:lnTo>
                  <a:lnTo>
                    <a:pt x="274" y="129"/>
                  </a:lnTo>
                  <a:lnTo>
                    <a:pt x="290" y="117"/>
                  </a:lnTo>
                  <a:lnTo>
                    <a:pt x="306" y="105"/>
                  </a:lnTo>
                  <a:lnTo>
                    <a:pt x="324" y="95"/>
                  </a:lnTo>
                  <a:lnTo>
                    <a:pt x="343" y="85"/>
                  </a:lnTo>
                  <a:lnTo>
                    <a:pt x="360" y="77"/>
                  </a:lnTo>
                  <a:lnTo>
                    <a:pt x="379" y="69"/>
                  </a:lnTo>
                  <a:lnTo>
                    <a:pt x="399" y="62"/>
                  </a:lnTo>
                  <a:lnTo>
                    <a:pt x="417" y="55"/>
                  </a:lnTo>
                  <a:lnTo>
                    <a:pt x="457" y="44"/>
                  </a:lnTo>
                  <a:lnTo>
                    <a:pt x="497" y="35"/>
                  </a:lnTo>
                  <a:lnTo>
                    <a:pt x="536" y="28"/>
                  </a:lnTo>
                  <a:lnTo>
                    <a:pt x="536" y="28"/>
                  </a:lnTo>
                  <a:lnTo>
                    <a:pt x="579" y="21"/>
                  </a:lnTo>
                  <a:lnTo>
                    <a:pt x="624" y="18"/>
                  </a:lnTo>
                  <a:lnTo>
                    <a:pt x="668" y="15"/>
                  </a:lnTo>
                  <a:lnTo>
                    <a:pt x="712" y="14"/>
                  </a:lnTo>
                  <a:lnTo>
                    <a:pt x="712" y="14"/>
                  </a:lnTo>
                  <a:lnTo>
                    <a:pt x="709" y="1"/>
                  </a:lnTo>
                  <a:lnTo>
                    <a:pt x="709" y="1"/>
                  </a:lnTo>
                  <a:lnTo>
                    <a:pt x="628" y="62"/>
                  </a:lnTo>
                  <a:lnTo>
                    <a:pt x="628" y="62"/>
                  </a:lnTo>
                  <a:lnTo>
                    <a:pt x="626" y="64"/>
                  </a:lnTo>
                  <a:lnTo>
                    <a:pt x="625" y="67"/>
                  </a:lnTo>
                  <a:lnTo>
                    <a:pt x="625" y="69"/>
                  </a:lnTo>
                  <a:lnTo>
                    <a:pt x="626" y="71"/>
                  </a:lnTo>
                  <a:lnTo>
                    <a:pt x="627" y="74"/>
                  </a:lnTo>
                  <a:lnTo>
                    <a:pt x="629" y="75"/>
                  </a:lnTo>
                  <a:lnTo>
                    <a:pt x="633" y="75"/>
                  </a:lnTo>
                  <a:lnTo>
                    <a:pt x="635" y="75"/>
                  </a:lnTo>
                  <a:lnTo>
                    <a:pt x="635" y="75"/>
                  </a:lnTo>
                  <a:lnTo>
                    <a:pt x="660" y="64"/>
                  </a:lnTo>
                  <a:lnTo>
                    <a:pt x="685" y="56"/>
                  </a:lnTo>
                  <a:lnTo>
                    <a:pt x="711" y="48"/>
                  </a:lnTo>
                  <a:lnTo>
                    <a:pt x="737" y="42"/>
                  </a:lnTo>
                  <a:lnTo>
                    <a:pt x="762" y="37"/>
                  </a:lnTo>
                  <a:lnTo>
                    <a:pt x="789" y="33"/>
                  </a:lnTo>
                  <a:lnTo>
                    <a:pt x="816" y="32"/>
                  </a:lnTo>
                  <a:lnTo>
                    <a:pt x="842" y="30"/>
                  </a:lnTo>
                  <a:lnTo>
                    <a:pt x="842" y="30"/>
                  </a:lnTo>
                  <a:lnTo>
                    <a:pt x="866" y="32"/>
                  </a:lnTo>
                  <a:lnTo>
                    <a:pt x="890" y="34"/>
                  </a:lnTo>
                  <a:lnTo>
                    <a:pt x="913" y="37"/>
                  </a:lnTo>
                  <a:lnTo>
                    <a:pt x="935" y="41"/>
                  </a:lnTo>
                  <a:lnTo>
                    <a:pt x="958" y="47"/>
                  </a:lnTo>
                  <a:lnTo>
                    <a:pt x="981" y="54"/>
                  </a:lnTo>
                  <a:lnTo>
                    <a:pt x="1003" y="62"/>
                  </a:lnTo>
                  <a:lnTo>
                    <a:pt x="1025" y="71"/>
                  </a:lnTo>
                  <a:lnTo>
                    <a:pt x="1025" y="71"/>
                  </a:lnTo>
                  <a:lnTo>
                    <a:pt x="1046" y="81"/>
                  </a:lnTo>
                  <a:lnTo>
                    <a:pt x="1067" y="92"/>
                  </a:lnTo>
                  <a:lnTo>
                    <a:pt x="1088" y="104"/>
                  </a:lnTo>
                  <a:lnTo>
                    <a:pt x="1109" y="117"/>
                  </a:lnTo>
                  <a:lnTo>
                    <a:pt x="1128" y="130"/>
                  </a:lnTo>
                  <a:lnTo>
                    <a:pt x="1147" y="144"/>
                  </a:lnTo>
                  <a:lnTo>
                    <a:pt x="1166" y="159"/>
                  </a:lnTo>
                  <a:lnTo>
                    <a:pt x="1185" y="174"/>
                  </a:lnTo>
                  <a:lnTo>
                    <a:pt x="1220" y="206"/>
                  </a:lnTo>
                  <a:lnTo>
                    <a:pt x="1254" y="240"/>
                  </a:lnTo>
                  <a:lnTo>
                    <a:pt x="1286" y="275"/>
                  </a:lnTo>
                  <a:lnTo>
                    <a:pt x="1317" y="312"/>
                  </a:lnTo>
                  <a:lnTo>
                    <a:pt x="1317" y="312"/>
                  </a:lnTo>
                  <a:lnTo>
                    <a:pt x="1350" y="355"/>
                  </a:lnTo>
                  <a:lnTo>
                    <a:pt x="1383" y="400"/>
                  </a:lnTo>
                  <a:lnTo>
                    <a:pt x="1415" y="445"/>
                  </a:lnTo>
                  <a:lnTo>
                    <a:pt x="1444" y="491"/>
                  </a:lnTo>
                  <a:lnTo>
                    <a:pt x="1444" y="491"/>
                  </a:lnTo>
                  <a:lnTo>
                    <a:pt x="1455" y="483"/>
                  </a:lnTo>
                  <a:lnTo>
                    <a:pt x="1455" y="483"/>
                  </a:lnTo>
                  <a:lnTo>
                    <a:pt x="1441" y="470"/>
                  </a:lnTo>
                  <a:lnTo>
                    <a:pt x="1426" y="458"/>
                  </a:lnTo>
                  <a:lnTo>
                    <a:pt x="1395" y="437"/>
                  </a:lnTo>
                  <a:lnTo>
                    <a:pt x="1363" y="416"/>
                  </a:lnTo>
                  <a:lnTo>
                    <a:pt x="1348" y="404"/>
                  </a:lnTo>
                  <a:lnTo>
                    <a:pt x="1333" y="393"/>
                  </a:lnTo>
                  <a:lnTo>
                    <a:pt x="1333" y="393"/>
                  </a:lnTo>
                  <a:lnTo>
                    <a:pt x="1331" y="391"/>
                  </a:lnTo>
                  <a:lnTo>
                    <a:pt x="1327" y="391"/>
                  </a:lnTo>
                  <a:lnTo>
                    <a:pt x="1325" y="391"/>
                  </a:lnTo>
                  <a:lnTo>
                    <a:pt x="1322" y="393"/>
                  </a:lnTo>
                  <a:lnTo>
                    <a:pt x="1321" y="395"/>
                  </a:lnTo>
                  <a:lnTo>
                    <a:pt x="1321" y="397"/>
                  </a:lnTo>
                  <a:lnTo>
                    <a:pt x="1321" y="401"/>
                  </a:lnTo>
                  <a:lnTo>
                    <a:pt x="1322" y="403"/>
                  </a:lnTo>
                  <a:lnTo>
                    <a:pt x="1322" y="403"/>
                  </a:lnTo>
                  <a:lnTo>
                    <a:pt x="1332" y="414"/>
                  </a:lnTo>
                  <a:lnTo>
                    <a:pt x="1340" y="424"/>
                  </a:lnTo>
                  <a:lnTo>
                    <a:pt x="1355" y="448"/>
                  </a:lnTo>
                  <a:lnTo>
                    <a:pt x="1368" y="472"/>
                  </a:lnTo>
                  <a:lnTo>
                    <a:pt x="1378" y="498"/>
                  </a:lnTo>
                  <a:lnTo>
                    <a:pt x="1389" y="523"/>
                  </a:lnTo>
                  <a:lnTo>
                    <a:pt x="1398" y="550"/>
                  </a:lnTo>
                  <a:lnTo>
                    <a:pt x="1415" y="602"/>
                  </a:lnTo>
                  <a:lnTo>
                    <a:pt x="1415" y="602"/>
                  </a:lnTo>
                  <a:lnTo>
                    <a:pt x="1426" y="596"/>
                  </a:lnTo>
                  <a:lnTo>
                    <a:pt x="1426" y="596"/>
                  </a:lnTo>
                  <a:lnTo>
                    <a:pt x="1405" y="578"/>
                  </a:lnTo>
                  <a:lnTo>
                    <a:pt x="1394" y="571"/>
                  </a:lnTo>
                  <a:lnTo>
                    <a:pt x="1382" y="564"/>
                  </a:lnTo>
                  <a:lnTo>
                    <a:pt x="1369" y="559"/>
                  </a:lnTo>
                  <a:lnTo>
                    <a:pt x="1356" y="554"/>
                  </a:lnTo>
                  <a:lnTo>
                    <a:pt x="1343" y="549"/>
                  </a:lnTo>
                  <a:lnTo>
                    <a:pt x="1329" y="547"/>
                  </a:lnTo>
                  <a:lnTo>
                    <a:pt x="1329" y="547"/>
                  </a:lnTo>
                  <a:lnTo>
                    <a:pt x="1325" y="547"/>
                  </a:lnTo>
                  <a:lnTo>
                    <a:pt x="1324" y="548"/>
                  </a:lnTo>
                  <a:lnTo>
                    <a:pt x="1321" y="549"/>
                  </a:lnTo>
                  <a:lnTo>
                    <a:pt x="1321" y="549"/>
                  </a:lnTo>
                  <a:lnTo>
                    <a:pt x="1310" y="578"/>
                  </a:lnTo>
                  <a:lnTo>
                    <a:pt x="1310" y="578"/>
                  </a:lnTo>
                  <a:lnTo>
                    <a:pt x="1307" y="584"/>
                  </a:lnTo>
                  <a:lnTo>
                    <a:pt x="1307" y="588"/>
                  </a:lnTo>
                  <a:lnTo>
                    <a:pt x="1308" y="591"/>
                  </a:lnTo>
                  <a:lnTo>
                    <a:pt x="1308" y="591"/>
                  </a:lnTo>
                  <a:lnTo>
                    <a:pt x="1312" y="605"/>
                  </a:lnTo>
                  <a:lnTo>
                    <a:pt x="1317" y="620"/>
                  </a:lnTo>
                  <a:lnTo>
                    <a:pt x="1317" y="620"/>
                  </a:lnTo>
                  <a:lnTo>
                    <a:pt x="1320" y="637"/>
                  </a:lnTo>
                  <a:lnTo>
                    <a:pt x="1322" y="654"/>
                  </a:lnTo>
                  <a:lnTo>
                    <a:pt x="1326" y="687"/>
                  </a:lnTo>
                  <a:lnTo>
                    <a:pt x="1328" y="721"/>
                  </a:lnTo>
                  <a:lnTo>
                    <a:pt x="1328" y="755"/>
                  </a:lnTo>
                  <a:lnTo>
                    <a:pt x="1328" y="755"/>
                  </a:lnTo>
                  <a:lnTo>
                    <a:pt x="1327" y="823"/>
                  </a:lnTo>
                  <a:lnTo>
                    <a:pt x="1326" y="892"/>
                  </a:lnTo>
                  <a:lnTo>
                    <a:pt x="1326" y="892"/>
                  </a:lnTo>
                  <a:lnTo>
                    <a:pt x="1326" y="928"/>
                  </a:lnTo>
                  <a:lnTo>
                    <a:pt x="1327" y="965"/>
                  </a:lnTo>
                  <a:lnTo>
                    <a:pt x="1329" y="1003"/>
                  </a:lnTo>
                  <a:lnTo>
                    <a:pt x="1331" y="1039"/>
                  </a:lnTo>
                  <a:lnTo>
                    <a:pt x="1331" y="1039"/>
                  </a:lnTo>
                  <a:lnTo>
                    <a:pt x="1331" y="1075"/>
                  </a:lnTo>
                  <a:lnTo>
                    <a:pt x="1331" y="1110"/>
                  </a:lnTo>
                  <a:lnTo>
                    <a:pt x="1328" y="1145"/>
                  </a:lnTo>
                  <a:lnTo>
                    <a:pt x="1325" y="1181"/>
                  </a:lnTo>
                  <a:lnTo>
                    <a:pt x="1320" y="1216"/>
                  </a:lnTo>
                  <a:lnTo>
                    <a:pt x="1314" y="1250"/>
                  </a:lnTo>
                  <a:lnTo>
                    <a:pt x="1307" y="1285"/>
                  </a:lnTo>
                  <a:lnTo>
                    <a:pt x="1298" y="1319"/>
                  </a:lnTo>
                  <a:lnTo>
                    <a:pt x="1298" y="1319"/>
                  </a:lnTo>
                  <a:lnTo>
                    <a:pt x="1289" y="1350"/>
                  </a:lnTo>
                  <a:lnTo>
                    <a:pt x="1277" y="1380"/>
                  </a:lnTo>
                  <a:lnTo>
                    <a:pt x="1265" y="1409"/>
                  </a:lnTo>
                  <a:lnTo>
                    <a:pt x="1251" y="1437"/>
                  </a:lnTo>
                  <a:lnTo>
                    <a:pt x="1237" y="1465"/>
                  </a:lnTo>
                  <a:lnTo>
                    <a:pt x="1222" y="1493"/>
                  </a:lnTo>
                  <a:lnTo>
                    <a:pt x="1205" y="1520"/>
                  </a:lnTo>
                  <a:lnTo>
                    <a:pt x="1187" y="1546"/>
                  </a:lnTo>
                  <a:lnTo>
                    <a:pt x="1187" y="1546"/>
                  </a:lnTo>
                  <a:lnTo>
                    <a:pt x="1166" y="1575"/>
                  </a:lnTo>
                  <a:lnTo>
                    <a:pt x="1143" y="1603"/>
                  </a:lnTo>
                  <a:lnTo>
                    <a:pt x="1118" y="1629"/>
                  </a:lnTo>
                  <a:lnTo>
                    <a:pt x="1094" y="1655"/>
                  </a:lnTo>
                  <a:lnTo>
                    <a:pt x="1067" y="1679"/>
                  </a:lnTo>
                  <a:lnTo>
                    <a:pt x="1039" y="1701"/>
                  </a:lnTo>
                  <a:lnTo>
                    <a:pt x="1011" y="1724"/>
                  </a:lnTo>
                  <a:lnTo>
                    <a:pt x="981" y="1743"/>
                  </a:lnTo>
                  <a:lnTo>
                    <a:pt x="981" y="1743"/>
                  </a:lnTo>
                  <a:lnTo>
                    <a:pt x="991" y="1752"/>
                  </a:lnTo>
                  <a:lnTo>
                    <a:pt x="991" y="1752"/>
                  </a:lnTo>
                  <a:lnTo>
                    <a:pt x="1000" y="1710"/>
                  </a:lnTo>
                  <a:lnTo>
                    <a:pt x="1000" y="1710"/>
                  </a:lnTo>
                  <a:lnTo>
                    <a:pt x="1000" y="1706"/>
                  </a:lnTo>
                  <a:lnTo>
                    <a:pt x="1000" y="1704"/>
                  </a:lnTo>
                  <a:lnTo>
                    <a:pt x="998" y="1703"/>
                  </a:lnTo>
                  <a:lnTo>
                    <a:pt x="997" y="1700"/>
                  </a:lnTo>
                  <a:lnTo>
                    <a:pt x="995" y="1700"/>
                  </a:lnTo>
                  <a:lnTo>
                    <a:pt x="992" y="1700"/>
                  </a:lnTo>
                  <a:lnTo>
                    <a:pt x="990" y="1701"/>
                  </a:lnTo>
                  <a:lnTo>
                    <a:pt x="988" y="1704"/>
                  </a:lnTo>
                  <a:lnTo>
                    <a:pt x="988" y="1704"/>
                  </a:lnTo>
                  <a:lnTo>
                    <a:pt x="977" y="1722"/>
                  </a:lnTo>
                  <a:lnTo>
                    <a:pt x="965" y="1739"/>
                  </a:lnTo>
                  <a:lnTo>
                    <a:pt x="951" y="1755"/>
                  </a:lnTo>
                  <a:lnTo>
                    <a:pt x="936" y="1770"/>
                  </a:lnTo>
                  <a:lnTo>
                    <a:pt x="921" y="1784"/>
                  </a:lnTo>
                  <a:lnTo>
                    <a:pt x="905" y="1798"/>
                  </a:lnTo>
                  <a:lnTo>
                    <a:pt x="871" y="1825"/>
                  </a:lnTo>
                  <a:lnTo>
                    <a:pt x="871" y="1825"/>
                  </a:lnTo>
                  <a:lnTo>
                    <a:pt x="880" y="1824"/>
                  </a:lnTo>
                  <a:lnTo>
                    <a:pt x="880" y="1824"/>
                  </a:lnTo>
                  <a:lnTo>
                    <a:pt x="842" y="1804"/>
                  </a:lnTo>
                  <a:lnTo>
                    <a:pt x="842" y="1804"/>
                  </a:lnTo>
                  <a:lnTo>
                    <a:pt x="838" y="1804"/>
                  </a:lnTo>
                  <a:lnTo>
                    <a:pt x="836" y="1804"/>
                  </a:lnTo>
                  <a:lnTo>
                    <a:pt x="834" y="1805"/>
                  </a:lnTo>
                  <a:lnTo>
                    <a:pt x="834" y="1805"/>
                  </a:lnTo>
                  <a:lnTo>
                    <a:pt x="822" y="1817"/>
                  </a:lnTo>
                  <a:lnTo>
                    <a:pt x="809" y="1829"/>
                  </a:lnTo>
                  <a:lnTo>
                    <a:pt x="783" y="1849"/>
                  </a:lnTo>
                  <a:lnTo>
                    <a:pt x="757" y="1870"/>
                  </a:lnTo>
                  <a:lnTo>
                    <a:pt x="731" y="1891"/>
                  </a:lnTo>
                  <a:lnTo>
                    <a:pt x="731" y="1891"/>
                  </a:lnTo>
                  <a:lnTo>
                    <a:pt x="743" y="1894"/>
                  </a:lnTo>
                  <a:lnTo>
                    <a:pt x="743" y="1894"/>
                  </a:lnTo>
                  <a:lnTo>
                    <a:pt x="727" y="1856"/>
                  </a:lnTo>
                  <a:lnTo>
                    <a:pt x="727" y="1856"/>
                  </a:lnTo>
                  <a:lnTo>
                    <a:pt x="725" y="1853"/>
                  </a:lnTo>
                  <a:lnTo>
                    <a:pt x="722" y="1851"/>
                  </a:lnTo>
                  <a:lnTo>
                    <a:pt x="718" y="1851"/>
                  </a:lnTo>
                  <a:lnTo>
                    <a:pt x="717" y="1852"/>
                  </a:lnTo>
                  <a:lnTo>
                    <a:pt x="716" y="1854"/>
                  </a:lnTo>
                  <a:lnTo>
                    <a:pt x="716" y="1854"/>
                  </a:lnTo>
                  <a:lnTo>
                    <a:pt x="703" y="1880"/>
                  </a:lnTo>
                  <a:lnTo>
                    <a:pt x="691" y="1905"/>
                  </a:lnTo>
                  <a:lnTo>
                    <a:pt x="663" y="1954"/>
                  </a:lnTo>
                  <a:lnTo>
                    <a:pt x="663" y="1954"/>
                  </a:lnTo>
                  <a:lnTo>
                    <a:pt x="675" y="1951"/>
                  </a:lnTo>
                  <a:lnTo>
                    <a:pt x="675" y="1951"/>
                  </a:lnTo>
                  <a:lnTo>
                    <a:pt x="627" y="1906"/>
                  </a:lnTo>
                  <a:lnTo>
                    <a:pt x="603" y="1882"/>
                  </a:lnTo>
                  <a:lnTo>
                    <a:pt x="580" y="1858"/>
                  </a:lnTo>
                  <a:lnTo>
                    <a:pt x="580" y="1858"/>
                  </a:lnTo>
                  <a:lnTo>
                    <a:pt x="578" y="1856"/>
                  </a:lnTo>
                  <a:lnTo>
                    <a:pt x="576" y="1856"/>
                  </a:lnTo>
                  <a:lnTo>
                    <a:pt x="573" y="1856"/>
                  </a:lnTo>
                  <a:lnTo>
                    <a:pt x="571" y="1858"/>
                  </a:lnTo>
                  <a:lnTo>
                    <a:pt x="570" y="1859"/>
                  </a:lnTo>
                  <a:lnTo>
                    <a:pt x="569" y="1863"/>
                  </a:lnTo>
                  <a:lnTo>
                    <a:pt x="569" y="1865"/>
                  </a:lnTo>
                  <a:lnTo>
                    <a:pt x="571" y="1867"/>
                  </a:lnTo>
                  <a:lnTo>
                    <a:pt x="571" y="18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6871282-61B1-5AE0-07D6-1CD4CEE56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" y="210"/>
              <a:ext cx="108" cy="87"/>
            </a:xfrm>
            <a:custGeom>
              <a:avLst/>
              <a:gdLst>
                <a:gd name="T0" fmla="*/ 12 w 215"/>
                <a:gd name="T1" fmla="*/ 169 h 175"/>
                <a:gd name="T2" fmla="*/ 12 w 215"/>
                <a:gd name="T3" fmla="*/ 169 h 175"/>
                <a:gd name="T4" fmla="*/ 15 w 215"/>
                <a:gd name="T5" fmla="*/ 156 h 175"/>
                <a:gd name="T6" fmla="*/ 18 w 215"/>
                <a:gd name="T7" fmla="*/ 143 h 175"/>
                <a:gd name="T8" fmla="*/ 23 w 215"/>
                <a:gd name="T9" fmla="*/ 131 h 175"/>
                <a:gd name="T10" fmla="*/ 29 w 215"/>
                <a:gd name="T11" fmla="*/ 120 h 175"/>
                <a:gd name="T12" fmla="*/ 36 w 215"/>
                <a:gd name="T13" fmla="*/ 109 h 175"/>
                <a:gd name="T14" fmla="*/ 44 w 215"/>
                <a:gd name="T15" fmla="*/ 99 h 175"/>
                <a:gd name="T16" fmla="*/ 52 w 215"/>
                <a:gd name="T17" fmla="*/ 89 h 175"/>
                <a:gd name="T18" fmla="*/ 63 w 215"/>
                <a:gd name="T19" fmla="*/ 81 h 175"/>
                <a:gd name="T20" fmla="*/ 63 w 215"/>
                <a:gd name="T21" fmla="*/ 81 h 175"/>
                <a:gd name="T22" fmla="*/ 72 w 215"/>
                <a:gd name="T23" fmla="*/ 73 h 175"/>
                <a:gd name="T24" fmla="*/ 84 w 215"/>
                <a:gd name="T25" fmla="*/ 66 h 175"/>
                <a:gd name="T26" fmla="*/ 106 w 215"/>
                <a:gd name="T27" fmla="*/ 53 h 175"/>
                <a:gd name="T28" fmla="*/ 129 w 215"/>
                <a:gd name="T29" fmla="*/ 43 h 175"/>
                <a:gd name="T30" fmla="*/ 154 w 215"/>
                <a:gd name="T31" fmla="*/ 33 h 175"/>
                <a:gd name="T32" fmla="*/ 154 w 215"/>
                <a:gd name="T33" fmla="*/ 33 h 175"/>
                <a:gd name="T34" fmla="*/ 210 w 215"/>
                <a:gd name="T35" fmla="*/ 13 h 175"/>
                <a:gd name="T36" fmla="*/ 210 w 215"/>
                <a:gd name="T37" fmla="*/ 13 h 175"/>
                <a:gd name="T38" fmla="*/ 213 w 215"/>
                <a:gd name="T39" fmla="*/ 12 h 175"/>
                <a:gd name="T40" fmla="*/ 214 w 215"/>
                <a:gd name="T41" fmla="*/ 10 h 175"/>
                <a:gd name="T42" fmla="*/ 215 w 215"/>
                <a:gd name="T43" fmla="*/ 8 h 175"/>
                <a:gd name="T44" fmla="*/ 214 w 215"/>
                <a:gd name="T45" fmla="*/ 5 h 175"/>
                <a:gd name="T46" fmla="*/ 213 w 215"/>
                <a:gd name="T47" fmla="*/ 3 h 175"/>
                <a:gd name="T48" fmla="*/ 212 w 215"/>
                <a:gd name="T49" fmla="*/ 0 h 175"/>
                <a:gd name="T50" fmla="*/ 210 w 215"/>
                <a:gd name="T51" fmla="*/ 0 h 175"/>
                <a:gd name="T52" fmla="*/ 206 w 215"/>
                <a:gd name="T53" fmla="*/ 0 h 175"/>
                <a:gd name="T54" fmla="*/ 206 w 215"/>
                <a:gd name="T55" fmla="*/ 0 h 175"/>
                <a:gd name="T56" fmla="*/ 155 w 215"/>
                <a:gd name="T57" fmla="*/ 17 h 175"/>
                <a:gd name="T58" fmla="*/ 129 w 215"/>
                <a:gd name="T59" fmla="*/ 27 h 175"/>
                <a:gd name="T60" fmla="*/ 105 w 215"/>
                <a:gd name="T61" fmla="*/ 38 h 175"/>
                <a:gd name="T62" fmla="*/ 80 w 215"/>
                <a:gd name="T63" fmla="*/ 51 h 175"/>
                <a:gd name="T64" fmla="*/ 68 w 215"/>
                <a:gd name="T65" fmla="*/ 58 h 175"/>
                <a:gd name="T66" fmla="*/ 58 w 215"/>
                <a:gd name="T67" fmla="*/ 66 h 175"/>
                <a:gd name="T68" fmla="*/ 47 w 215"/>
                <a:gd name="T69" fmla="*/ 74 h 175"/>
                <a:gd name="T70" fmla="*/ 38 w 215"/>
                <a:gd name="T71" fmla="*/ 85 h 175"/>
                <a:gd name="T72" fmla="*/ 29 w 215"/>
                <a:gd name="T73" fmla="*/ 94 h 175"/>
                <a:gd name="T74" fmla="*/ 21 w 215"/>
                <a:gd name="T75" fmla="*/ 106 h 175"/>
                <a:gd name="T76" fmla="*/ 21 w 215"/>
                <a:gd name="T77" fmla="*/ 106 h 175"/>
                <a:gd name="T78" fmla="*/ 14 w 215"/>
                <a:gd name="T79" fmla="*/ 120 h 175"/>
                <a:gd name="T80" fmla="*/ 7 w 215"/>
                <a:gd name="T81" fmla="*/ 135 h 175"/>
                <a:gd name="T82" fmla="*/ 2 w 215"/>
                <a:gd name="T83" fmla="*/ 150 h 175"/>
                <a:gd name="T84" fmla="*/ 0 w 215"/>
                <a:gd name="T85" fmla="*/ 165 h 175"/>
                <a:gd name="T86" fmla="*/ 0 w 215"/>
                <a:gd name="T87" fmla="*/ 165 h 175"/>
                <a:gd name="T88" fmla="*/ 0 w 215"/>
                <a:gd name="T89" fmla="*/ 169 h 175"/>
                <a:gd name="T90" fmla="*/ 0 w 215"/>
                <a:gd name="T91" fmla="*/ 171 h 175"/>
                <a:gd name="T92" fmla="*/ 2 w 215"/>
                <a:gd name="T93" fmla="*/ 172 h 175"/>
                <a:gd name="T94" fmla="*/ 4 w 215"/>
                <a:gd name="T95" fmla="*/ 175 h 175"/>
                <a:gd name="T96" fmla="*/ 4 w 215"/>
                <a:gd name="T97" fmla="*/ 175 h 175"/>
                <a:gd name="T98" fmla="*/ 7 w 215"/>
                <a:gd name="T99" fmla="*/ 175 h 175"/>
                <a:gd name="T100" fmla="*/ 9 w 215"/>
                <a:gd name="T101" fmla="*/ 173 h 175"/>
                <a:gd name="T102" fmla="*/ 11 w 215"/>
                <a:gd name="T103" fmla="*/ 171 h 175"/>
                <a:gd name="T104" fmla="*/ 12 w 215"/>
                <a:gd name="T105" fmla="*/ 169 h 175"/>
                <a:gd name="T106" fmla="*/ 12 w 215"/>
                <a:gd name="T107" fmla="*/ 16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5" h="175">
                  <a:moveTo>
                    <a:pt x="12" y="169"/>
                  </a:moveTo>
                  <a:lnTo>
                    <a:pt x="12" y="169"/>
                  </a:lnTo>
                  <a:lnTo>
                    <a:pt x="15" y="156"/>
                  </a:lnTo>
                  <a:lnTo>
                    <a:pt x="18" y="143"/>
                  </a:lnTo>
                  <a:lnTo>
                    <a:pt x="23" y="131"/>
                  </a:lnTo>
                  <a:lnTo>
                    <a:pt x="29" y="120"/>
                  </a:lnTo>
                  <a:lnTo>
                    <a:pt x="36" y="109"/>
                  </a:lnTo>
                  <a:lnTo>
                    <a:pt x="44" y="99"/>
                  </a:lnTo>
                  <a:lnTo>
                    <a:pt x="52" y="89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72" y="73"/>
                  </a:lnTo>
                  <a:lnTo>
                    <a:pt x="84" y="66"/>
                  </a:lnTo>
                  <a:lnTo>
                    <a:pt x="106" y="53"/>
                  </a:lnTo>
                  <a:lnTo>
                    <a:pt x="129" y="43"/>
                  </a:lnTo>
                  <a:lnTo>
                    <a:pt x="154" y="33"/>
                  </a:lnTo>
                  <a:lnTo>
                    <a:pt x="154" y="33"/>
                  </a:lnTo>
                  <a:lnTo>
                    <a:pt x="210" y="13"/>
                  </a:lnTo>
                  <a:lnTo>
                    <a:pt x="210" y="13"/>
                  </a:lnTo>
                  <a:lnTo>
                    <a:pt x="213" y="12"/>
                  </a:lnTo>
                  <a:lnTo>
                    <a:pt x="214" y="10"/>
                  </a:lnTo>
                  <a:lnTo>
                    <a:pt x="215" y="8"/>
                  </a:lnTo>
                  <a:lnTo>
                    <a:pt x="214" y="5"/>
                  </a:lnTo>
                  <a:lnTo>
                    <a:pt x="213" y="3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55" y="17"/>
                  </a:lnTo>
                  <a:lnTo>
                    <a:pt x="129" y="27"/>
                  </a:lnTo>
                  <a:lnTo>
                    <a:pt x="105" y="38"/>
                  </a:lnTo>
                  <a:lnTo>
                    <a:pt x="80" y="51"/>
                  </a:lnTo>
                  <a:lnTo>
                    <a:pt x="68" y="58"/>
                  </a:lnTo>
                  <a:lnTo>
                    <a:pt x="58" y="66"/>
                  </a:lnTo>
                  <a:lnTo>
                    <a:pt x="47" y="74"/>
                  </a:lnTo>
                  <a:lnTo>
                    <a:pt x="38" y="85"/>
                  </a:lnTo>
                  <a:lnTo>
                    <a:pt x="29" y="94"/>
                  </a:lnTo>
                  <a:lnTo>
                    <a:pt x="21" y="106"/>
                  </a:lnTo>
                  <a:lnTo>
                    <a:pt x="21" y="106"/>
                  </a:lnTo>
                  <a:lnTo>
                    <a:pt x="14" y="120"/>
                  </a:lnTo>
                  <a:lnTo>
                    <a:pt x="7" y="135"/>
                  </a:lnTo>
                  <a:lnTo>
                    <a:pt x="2" y="150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1"/>
                  </a:lnTo>
                  <a:lnTo>
                    <a:pt x="2" y="172"/>
                  </a:lnTo>
                  <a:lnTo>
                    <a:pt x="4" y="175"/>
                  </a:lnTo>
                  <a:lnTo>
                    <a:pt x="4" y="175"/>
                  </a:lnTo>
                  <a:lnTo>
                    <a:pt x="7" y="175"/>
                  </a:lnTo>
                  <a:lnTo>
                    <a:pt x="9" y="173"/>
                  </a:lnTo>
                  <a:lnTo>
                    <a:pt x="11" y="171"/>
                  </a:lnTo>
                  <a:lnTo>
                    <a:pt x="12" y="169"/>
                  </a:lnTo>
                  <a:lnTo>
                    <a:pt x="12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B1771548-FDF6-6CA5-DA67-EDA8A3E3D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247"/>
              <a:ext cx="63" cy="43"/>
            </a:xfrm>
            <a:custGeom>
              <a:avLst/>
              <a:gdLst>
                <a:gd name="T0" fmla="*/ 123 w 125"/>
                <a:gd name="T1" fmla="*/ 73 h 86"/>
                <a:gd name="T2" fmla="*/ 123 w 125"/>
                <a:gd name="T3" fmla="*/ 73 h 86"/>
                <a:gd name="T4" fmla="*/ 111 w 125"/>
                <a:gd name="T5" fmla="*/ 61 h 86"/>
                <a:gd name="T6" fmla="*/ 97 w 125"/>
                <a:gd name="T7" fmla="*/ 51 h 86"/>
                <a:gd name="T8" fmla="*/ 83 w 125"/>
                <a:gd name="T9" fmla="*/ 40 h 86"/>
                <a:gd name="T10" fmla="*/ 69 w 125"/>
                <a:gd name="T11" fmla="*/ 31 h 86"/>
                <a:gd name="T12" fmla="*/ 54 w 125"/>
                <a:gd name="T13" fmla="*/ 21 h 86"/>
                <a:gd name="T14" fmla="*/ 39 w 125"/>
                <a:gd name="T15" fmla="*/ 14 h 86"/>
                <a:gd name="T16" fmla="*/ 24 w 125"/>
                <a:gd name="T17" fmla="*/ 7 h 86"/>
                <a:gd name="T18" fmla="*/ 8 w 125"/>
                <a:gd name="T19" fmla="*/ 0 h 86"/>
                <a:gd name="T20" fmla="*/ 8 w 125"/>
                <a:gd name="T21" fmla="*/ 0 h 86"/>
                <a:gd name="T22" fmla="*/ 4 w 125"/>
                <a:gd name="T23" fmla="*/ 0 h 86"/>
                <a:gd name="T24" fmla="*/ 2 w 125"/>
                <a:gd name="T25" fmla="*/ 1 h 86"/>
                <a:gd name="T26" fmla="*/ 1 w 125"/>
                <a:gd name="T27" fmla="*/ 3 h 86"/>
                <a:gd name="T28" fmla="*/ 0 w 125"/>
                <a:gd name="T29" fmla="*/ 5 h 86"/>
                <a:gd name="T30" fmla="*/ 0 w 125"/>
                <a:gd name="T31" fmla="*/ 8 h 86"/>
                <a:gd name="T32" fmla="*/ 0 w 125"/>
                <a:gd name="T33" fmla="*/ 11 h 86"/>
                <a:gd name="T34" fmla="*/ 1 w 125"/>
                <a:gd name="T35" fmla="*/ 13 h 86"/>
                <a:gd name="T36" fmla="*/ 4 w 125"/>
                <a:gd name="T37" fmla="*/ 14 h 86"/>
                <a:gd name="T38" fmla="*/ 4 w 125"/>
                <a:gd name="T39" fmla="*/ 14 h 86"/>
                <a:gd name="T40" fmla="*/ 19 w 125"/>
                <a:gd name="T41" fmla="*/ 20 h 86"/>
                <a:gd name="T42" fmla="*/ 34 w 125"/>
                <a:gd name="T43" fmla="*/ 27 h 86"/>
                <a:gd name="T44" fmla="*/ 48 w 125"/>
                <a:gd name="T45" fmla="*/ 34 h 86"/>
                <a:gd name="T46" fmla="*/ 62 w 125"/>
                <a:gd name="T47" fmla="*/ 42 h 86"/>
                <a:gd name="T48" fmla="*/ 76 w 125"/>
                <a:gd name="T49" fmla="*/ 52 h 86"/>
                <a:gd name="T50" fmla="*/ 89 w 125"/>
                <a:gd name="T51" fmla="*/ 61 h 86"/>
                <a:gd name="T52" fmla="*/ 102 w 125"/>
                <a:gd name="T53" fmla="*/ 72 h 86"/>
                <a:gd name="T54" fmla="*/ 114 w 125"/>
                <a:gd name="T55" fmla="*/ 83 h 86"/>
                <a:gd name="T56" fmla="*/ 114 w 125"/>
                <a:gd name="T57" fmla="*/ 83 h 86"/>
                <a:gd name="T58" fmla="*/ 116 w 125"/>
                <a:gd name="T59" fmla="*/ 84 h 86"/>
                <a:gd name="T60" fmla="*/ 118 w 125"/>
                <a:gd name="T61" fmla="*/ 86 h 86"/>
                <a:gd name="T62" fmla="*/ 121 w 125"/>
                <a:gd name="T63" fmla="*/ 84 h 86"/>
                <a:gd name="T64" fmla="*/ 123 w 125"/>
                <a:gd name="T65" fmla="*/ 83 h 86"/>
                <a:gd name="T66" fmla="*/ 124 w 125"/>
                <a:gd name="T67" fmla="*/ 81 h 86"/>
                <a:gd name="T68" fmla="*/ 125 w 125"/>
                <a:gd name="T69" fmla="*/ 79 h 86"/>
                <a:gd name="T70" fmla="*/ 125 w 125"/>
                <a:gd name="T71" fmla="*/ 76 h 86"/>
                <a:gd name="T72" fmla="*/ 123 w 125"/>
                <a:gd name="T73" fmla="*/ 73 h 86"/>
                <a:gd name="T74" fmla="*/ 123 w 125"/>
                <a:gd name="T75" fmla="*/ 7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5" h="86">
                  <a:moveTo>
                    <a:pt x="123" y="73"/>
                  </a:moveTo>
                  <a:lnTo>
                    <a:pt x="123" y="73"/>
                  </a:lnTo>
                  <a:lnTo>
                    <a:pt x="111" y="61"/>
                  </a:lnTo>
                  <a:lnTo>
                    <a:pt x="97" y="51"/>
                  </a:lnTo>
                  <a:lnTo>
                    <a:pt x="83" y="40"/>
                  </a:lnTo>
                  <a:lnTo>
                    <a:pt x="69" y="31"/>
                  </a:lnTo>
                  <a:lnTo>
                    <a:pt x="54" y="21"/>
                  </a:lnTo>
                  <a:lnTo>
                    <a:pt x="39" y="14"/>
                  </a:lnTo>
                  <a:lnTo>
                    <a:pt x="24" y="7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9" y="20"/>
                  </a:lnTo>
                  <a:lnTo>
                    <a:pt x="34" y="27"/>
                  </a:lnTo>
                  <a:lnTo>
                    <a:pt x="48" y="34"/>
                  </a:lnTo>
                  <a:lnTo>
                    <a:pt x="62" y="42"/>
                  </a:lnTo>
                  <a:lnTo>
                    <a:pt x="76" y="52"/>
                  </a:lnTo>
                  <a:lnTo>
                    <a:pt x="89" y="61"/>
                  </a:lnTo>
                  <a:lnTo>
                    <a:pt x="102" y="72"/>
                  </a:lnTo>
                  <a:lnTo>
                    <a:pt x="114" y="83"/>
                  </a:lnTo>
                  <a:lnTo>
                    <a:pt x="114" y="83"/>
                  </a:lnTo>
                  <a:lnTo>
                    <a:pt x="116" y="84"/>
                  </a:lnTo>
                  <a:lnTo>
                    <a:pt x="118" y="86"/>
                  </a:lnTo>
                  <a:lnTo>
                    <a:pt x="121" y="84"/>
                  </a:lnTo>
                  <a:lnTo>
                    <a:pt x="123" y="83"/>
                  </a:lnTo>
                  <a:lnTo>
                    <a:pt x="124" y="81"/>
                  </a:lnTo>
                  <a:lnTo>
                    <a:pt x="125" y="79"/>
                  </a:lnTo>
                  <a:lnTo>
                    <a:pt x="125" y="76"/>
                  </a:lnTo>
                  <a:lnTo>
                    <a:pt x="123" y="73"/>
                  </a:lnTo>
                  <a:lnTo>
                    <a:pt x="123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63615517-A69A-A441-4D4A-96F5BEBE4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1108"/>
              <a:ext cx="938" cy="319"/>
            </a:xfrm>
            <a:custGeom>
              <a:avLst/>
              <a:gdLst>
                <a:gd name="T0" fmla="*/ 126 w 1876"/>
                <a:gd name="T1" fmla="*/ 51 h 638"/>
                <a:gd name="T2" fmla="*/ 245 w 1876"/>
                <a:gd name="T3" fmla="*/ 47 h 638"/>
                <a:gd name="T4" fmla="*/ 288 w 1876"/>
                <a:gd name="T5" fmla="*/ 43 h 638"/>
                <a:gd name="T6" fmla="*/ 330 w 1876"/>
                <a:gd name="T7" fmla="*/ 35 h 638"/>
                <a:gd name="T8" fmla="*/ 415 w 1876"/>
                <a:gd name="T9" fmla="*/ 16 h 638"/>
                <a:gd name="T10" fmla="*/ 452 w 1876"/>
                <a:gd name="T11" fmla="*/ 14 h 638"/>
                <a:gd name="T12" fmla="*/ 478 w 1876"/>
                <a:gd name="T13" fmla="*/ 18 h 638"/>
                <a:gd name="T14" fmla="*/ 497 w 1876"/>
                <a:gd name="T15" fmla="*/ 26 h 638"/>
                <a:gd name="T16" fmla="*/ 544 w 1876"/>
                <a:gd name="T17" fmla="*/ 57 h 638"/>
                <a:gd name="T18" fmla="*/ 596 w 1876"/>
                <a:gd name="T19" fmla="*/ 98 h 638"/>
                <a:gd name="T20" fmla="*/ 632 w 1876"/>
                <a:gd name="T21" fmla="*/ 125 h 638"/>
                <a:gd name="T22" fmla="*/ 679 w 1876"/>
                <a:gd name="T23" fmla="*/ 147 h 638"/>
                <a:gd name="T24" fmla="*/ 728 w 1876"/>
                <a:gd name="T25" fmla="*/ 165 h 638"/>
                <a:gd name="T26" fmla="*/ 895 w 1876"/>
                <a:gd name="T27" fmla="*/ 217 h 638"/>
                <a:gd name="T28" fmla="*/ 1064 w 1876"/>
                <a:gd name="T29" fmla="*/ 258 h 638"/>
                <a:gd name="T30" fmla="*/ 1290 w 1876"/>
                <a:gd name="T31" fmla="*/ 302 h 638"/>
                <a:gd name="T32" fmla="*/ 1402 w 1876"/>
                <a:gd name="T33" fmla="*/ 320 h 638"/>
                <a:gd name="T34" fmla="*/ 1525 w 1876"/>
                <a:gd name="T35" fmla="*/ 331 h 638"/>
                <a:gd name="T36" fmla="*/ 1565 w 1876"/>
                <a:gd name="T37" fmla="*/ 340 h 638"/>
                <a:gd name="T38" fmla="*/ 1618 w 1876"/>
                <a:gd name="T39" fmla="*/ 359 h 638"/>
                <a:gd name="T40" fmla="*/ 1663 w 1876"/>
                <a:gd name="T41" fmla="*/ 393 h 638"/>
                <a:gd name="T42" fmla="*/ 1686 w 1876"/>
                <a:gd name="T43" fmla="*/ 424 h 638"/>
                <a:gd name="T44" fmla="*/ 1734 w 1876"/>
                <a:gd name="T45" fmla="*/ 486 h 638"/>
                <a:gd name="T46" fmla="*/ 1790 w 1876"/>
                <a:gd name="T47" fmla="*/ 545 h 638"/>
                <a:gd name="T48" fmla="*/ 1827 w 1876"/>
                <a:gd name="T49" fmla="*/ 587 h 638"/>
                <a:gd name="T50" fmla="*/ 1864 w 1876"/>
                <a:gd name="T51" fmla="*/ 636 h 638"/>
                <a:gd name="T52" fmla="*/ 1873 w 1876"/>
                <a:gd name="T53" fmla="*/ 636 h 638"/>
                <a:gd name="T54" fmla="*/ 1876 w 1876"/>
                <a:gd name="T55" fmla="*/ 631 h 638"/>
                <a:gd name="T56" fmla="*/ 1838 w 1876"/>
                <a:gd name="T57" fmla="*/ 578 h 638"/>
                <a:gd name="T58" fmla="*/ 1820 w 1876"/>
                <a:gd name="T59" fmla="*/ 557 h 638"/>
                <a:gd name="T60" fmla="*/ 1763 w 1876"/>
                <a:gd name="T61" fmla="*/ 497 h 638"/>
                <a:gd name="T62" fmla="*/ 1728 w 1876"/>
                <a:gd name="T63" fmla="*/ 458 h 638"/>
                <a:gd name="T64" fmla="*/ 1686 w 1876"/>
                <a:gd name="T65" fmla="*/ 399 h 638"/>
                <a:gd name="T66" fmla="*/ 1671 w 1876"/>
                <a:gd name="T67" fmla="*/ 382 h 638"/>
                <a:gd name="T68" fmla="*/ 1626 w 1876"/>
                <a:gd name="T69" fmla="*/ 348 h 638"/>
                <a:gd name="T70" fmla="*/ 1593 w 1876"/>
                <a:gd name="T71" fmla="*/ 333 h 638"/>
                <a:gd name="T72" fmla="*/ 1537 w 1876"/>
                <a:gd name="T73" fmla="*/ 320 h 638"/>
                <a:gd name="T74" fmla="*/ 1462 w 1876"/>
                <a:gd name="T75" fmla="*/ 311 h 638"/>
                <a:gd name="T76" fmla="*/ 1302 w 1876"/>
                <a:gd name="T77" fmla="*/ 289 h 638"/>
                <a:gd name="T78" fmla="*/ 1133 w 1876"/>
                <a:gd name="T79" fmla="*/ 258 h 638"/>
                <a:gd name="T80" fmla="*/ 960 w 1876"/>
                <a:gd name="T81" fmla="*/ 219 h 638"/>
                <a:gd name="T82" fmla="*/ 790 w 1876"/>
                <a:gd name="T83" fmla="*/ 171 h 638"/>
                <a:gd name="T84" fmla="*/ 679 w 1876"/>
                <a:gd name="T85" fmla="*/ 132 h 638"/>
                <a:gd name="T86" fmla="*/ 637 w 1876"/>
                <a:gd name="T87" fmla="*/ 109 h 638"/>
                <a:gd name="T88" fmla="*/ 597 w 1876"/>
                <a:gd name="T89" fmla="*/ 82 h 638"/>
                <a:gd name="T90" fmla="*/ 532 w 1876"/>
                <a:gd name="T91" fmla="*/ 30 h 638"/>
                <a:gd name="T92" fmla="*/ 487 w 1876"/>
                <a:gd name="T93" fmla="*/ 7 h 638"/>
                <a:gd name="T94" fmla="*/ 456 w 1876"/>
                <a:gd name="T95" fmla="*/ 0 h 638"/>
                <a:gd name="T96" fmla="*/ 436 w 1876"/>
                <a:gd name="T97" fmla="*/ 0 h 638"/>
                <a:gd name="T98" fmla="*/ 377 w 1876"/>
                <a:gd name="T99" fmla="*/ 9 h 638"/>
                <a:gd name="T100" fmla="*/ 315 w 1876"/>
                <a:gd name="T101" fmla="*/ 24 h 638"/>
                <a:gd name="T102" fmla="*/ 267 w 1876"/>
                <a:gd name="T103" fmla="*/ 31 h 638"/>
                <a:gd name="T104" fmla="*/ 187 w 1876"/>
                <a:gd name="T105" fmla="*/ 36 h 638"/>
                <a:gd name="T106" fmla="*/ 65 w 1876"/>
                <a:gd name="T107" fmla="*/ 36 h 638"/>
                <a:gd name="T108" fmla="*/ 4 w 1876"/>
                <a:gd name="T109" fmla="*/ 36 h 638"/>
                <a:gd name="T110" fmla="*/ 0 w 1876"/>
                <a:gd name="T111" fmla="*/ 43 h 638"/>
                <a:gd name="T112" fmla="*/ 4 w 1876"/>
                <a:gd name="T113" fmla="*/ 4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76" h="638">
                  <a:moveTo>
                    <a:pt x="6" y="50"/>
                  </a:moveTo>
                  <a:lnTo>
                    <a:pt x="6" y="50"/>
                  </a:lnTo>
                  <a:lnTo>
                    <a:pt x="126" y="51"/>
                  </a:lnTo>
                  <a:lnTo>
                    <a:pt x="186" y="50"/>
                  </a:lnTo>
                  <a:lnTo>
                    <a:pt x="215" y="49"/>
                  </a:lnTo>
                  <a:lnTo>
                    <a:pt x="245" y="47"/>
                  </a:lnTo>
                  <a:lnTo>
                    <a:pt x="245" y="47"/>
                  </a:lnTo>
                  <a:lnTo>
                    <a:pt x="266" y="45"/>
                  </a:lnTo>
                  <a:lnTo>
                    <a:pt x="288" y="43"/>
                  </a:lnTo>
                  <a:lnTo>
                    <a:pt x="309" y="39"/>
                  </a:lnTo>
                  <a:lnTo>
                    <a:pt x="330" y="35"/>
                  </a:lnTo>
                  <a:lnTo>
                    <a:pt x="330" y="35"/>
                  </a:lnTo>
                  <a:lnTo>
                    <a:pt x="372" y="24"/>
                  </a:lnTo>
                  <a:lnTo>
                    <a:pt x="393" y="19"/>
                  </a:lnTo>
                  <a:lnTo>
                    <a:pt x="415" y="16"/>
                  </a:lnTo>
                  <a:lnTo>
                    <a:pt x="415" y="16"/>
                  </a:lnTo>
                  <a:lnTo>
                    <a:pt x="433" y="14"/>
                  </a:lnTo>
                  <a:lnTo>
                    <a:pt x="452" y="14"/>
                  </a:lnTo>
                  <a:lnTo>
                    <a:pt x="460" y="15"/>
                  </a:lnTo>
                  <a:lnTo>
                    <a:pt x="469" y="16"/>
                  </a:lnTo>
                  <a:lnTo>
                    <a:pt x="478" y="18"/>
                  </a:lnTo>
                  <a:lnTo>
                    <a:pt x="487" y="22"/>
                  </a:lnTo>
                  <a:lnTo>
                    <a:pt x="487" y="22"/>
                  </a:lnTo>
                  <a:lnTo>
                    <a:pt x="497" y="26"/>
                  </a:lnTo>
                  <a:lnTo>
                    <a:pt x="506" y="31"/>
                  </a:lnTo>
                  <a:lnTo>
                    <a:pt x="525" y="43"/>
                  </a:lnTo>
                  <a:lnTo>
                    <a:pt x="544" y="57"/>
                  </a:lnTo>
                  <a:lnTo>
                    <a:pt x="561" y="70"/>
                  </a:lnTo>
                  <a:lnTo>
                    <a:pt x="561" y="70"/>
                  </a:lnTo>
                  <a:lnTo>
                    <a:pt x="596" y="98"/>
                  </a:lnTo>
                  <a:lnTo>
                    <a:pt x="614" y="112"/>
                  </a:lnTo>
                  <a:lnTo>
                    <a:pt x="632" y="125"/>
                  </a:lnTo>
                  <a:lnTo>
                    <a:pt x="632" y="125"/>
                  </a:lnTo>
                  <a:lnTo>
                    <a:pt x="643" y="130"/>
                  </a:lnTo>
                  <a:lnTo>
                    <a:pt x="655" y="137"/>
                  </a:lnTo>
                  <a:lnTo>
                    <a:pt x="679" y="147"/>
                  </a:lnTo>
                  <a:lnTo>
                    <a:pt x="704" y="156"/>
                  </a:lnTo>
                  <a:lnTo>
                    <a:pt x="728" y="165"/>
                  </a:lnTo>
                  <a:lnTo>
                    <a:pt x="728" y="165"/>
                  </a:lnTo>
                  <a:lnTo>
                    <a:pt x="783" y="184"/>
                  </a:lnTo>
                  <a:lnTo>
                    <a:pt x="839" y="200"/>
                  </a:lnTo>
                  <a:lnTo>
                    <a:pt x="895" y="217"/>
                  </a:lnTo>
                  <a:lnTo>
                    <a:pt x="951" y="231"/>
                  </a:lnTo>
                  <a:lnTo>
                    <a:pt x="1007" y="245"/>
                  </a:lnTo>
                  <a:lnTo>
                    <a:pt x="1064" y="258"/>
                  </a:lnTo>
                  <a:lnTo>
                    <a:pt x="1178" y="281"/>
                  </a:lnTo>
                  <a:lnTo>
                    <a:pt x="1178" y="281"/>
                  </a:lnTo>
                  <a:lnTo>
                    <a:pt x="1290" y="302"/>
                  </a:lnTo>
                  <a:lnTo>
                    <a:pt x="1346" y="311"/>
                  </a:lnTo>
                  <a:lnTo>
                    <a:pt x="1402" y="320"/>
                  </a:lnTo>
                  <a:lnTo>
                    <a:pt x="1402" y="320"/>
                  </a:lnTo>
                  <a:lnTo>
                    <a:pt x="1443" y="323"/>
                  </a:lnTo>
                  <a:lnTo>
                    <a:pt x="1484" y="327"/>
                  </a:lnTo>
                  <a:lnTo>
                    <a:pt x="1525" y="331"/>
                  </a:lnTo>
                  <a:lnTo>
                    <a:pt x="1545" y="335"/>
                  </a:lnTo>
                  <a:lnTo>
                    <a:pt x="1565" y="340"/>
                  </a:lnTo>
                  <a:lnTo>
                    <a:pt x="1565" y="340"/>
                  </a:lnTo>
                  <a:lnTo>
                    <a:pt x="1583" y="344"/>
                  </a:lnTo>
                  <a:lnTo>
                    <a:pt x="1601" y="351"/>
                  </a:lnTo>
                  <a:lnTo>
                    <a:pt x="1618" y="359"/>
                  </a:lnTo>
                  <a:lnTo>
                    <a:pt x="1633" y="369"/>
                  </a:lnTo>
                  <a:lnTo>
                    <a:pt x="1649" y="380"/>
                  </a:lnTo>
                  <a:lnTo>
                    <a:pt x="1663" y="393"/>
                  </a:lnTo>
                  <a:lnTo>
                    <a:pt x="1674" y="407"/>
                  </a:lnTo>
                  <a:lnTo>
                    <a:pt x="1686" y="424"/>
                  </a:lnTo>
                  <a:lnTo>
                    <a:pt x="1686" y="424"/>
                  </a:lnTo>
                  <a:lnTo>
                    <a:pt x="1701" y="445"/>
                  </a:lnTo>
                  <a:lnTo>
                    <a:pt x="1717" y="466"/>
                  </a:lnTo>
                  <a:lnTo>
                    <a:pt x="1734" y="486"/>
                  </a:lnTo>
                  <a:lnTo>
                    <a:pt x="1751" y="505"/>
                  </a:lnTo>
                  <a:lnTo>
                    <a:pt x="1751" y="505"/>
                  </a:lnTo>
                  <a:lnTo>
                    <a:pt x="1790" y="545"/>
                  </a:lnTo>
                  <a:lnTo>
                    <a:pt x="1810" y="565"/>
                  </a:lnTo>
                  <a:lnTo>
                    <a:pt x="1827" y="587"/>
                  </a:lnTo>
                  <a:lnTo>
                    <a:pt x="1827" y="587"/>
                  </a:lnTo>
                  <a:lnTo>
                    <a:pt x="1862" y="634"/>
                  </a:lnTo>
                  <a:lnTo>
                    <a:pt x="1862" y="634"/>
                  </a:lnTo>
                  <a:lnTo>
                    <a:pt x="1864" y="636"/>
                  </a:lnTo>
                  <a:lnTo>
                    <a:pt x="1867" y="638"/>
                  </a:lnTo>
                  <a:lnTo>
                    <a:pt x="1870" y="638"/>
                  </a:lnTo>
                  <a:lnTo>
                    <a:pt x="1873" y="636"/>
                  </a:lnTo>
                  <a:lnTo>
                    <a:pt x="1874" y="635"/>
                  </a:lnTo>
                  <a:lnTo>
                    <a:pt x="1875" y="633"/>
                  </a:lnTo>
                  <a:lnTo>
                    <a:pt x="1876" y="631"/>
                  </a:lnTo>
                  <a:lnTo>
                    <a:pt x="1875" y="627"/>
                  </a:lnTo>
                  <a:lnTo>
                    <a:pt x="1875" y="627"/>
                  </a:lnTo>
                  <a:lnTo>
                    <a:pt x="1838" y="578"/>
                  </a:lnTo>
                  <a:lnTo>
                    <a:pt x="1838" y="578"/>
                  </a:lnTo>
                  <a:lnTo>
                    <a:pt x="1829" y="567"/>
                  </a:lnTo>
                  <a:lnTo>
                    <a:pt x="1820" y="557"/>
                  </a:lnTo>
                  <a:lnTo>
                    <a:pt x="1800" y="537"/>
                  </a:lnTo>
                  <a:lnTo>
                    <a:pt x="1800" y="537"/>
                  </a:lnTo>
                  <a:lnTo>
                    <a:pt x="1763" y="497"/>
                  </a:lnTo>
                  <a:lnTo>
                    <a:pt x="1745" y="477"/>
                  </a:lnTo>
                  <a:lnTo>
                    <a:pt x="1728" y="458"/>
                  </a:lnTo>
                  <a:lnTo>
                    <a:pt x="1728" y="458"/>
                  </a:lnTo>
                  <a:lnTo>
                    <a:pt x="1714" y="439"/>
                  </a:lnTo>
                  <a:lnTo>
                    <a:pt x="1700" y="419"/>
                  </a:lnTo>
                  <a:lnTo>
                    <a:pt x="1686" y="399"/>
                  </a:lnTo>
                  <a:lnTo>
                    <a:pt x="1679" y="390"/>
                  </a:lnTo>
                  <a:lnTo>
                    <a:pt x="1671" y="382"/>
                  </a:lnTo>
                  <a:lnTo>
                    <a:pt x="1671" y="382"/>
                  </a:lnTo>
                  <a:lnTo>
                    <a:pt x="1657" y="369"/>
                  </a:lnTo>
                  <a:lnTo>
                    <a:pt x="1643" y="357"/>
                  </a:lnTo>
                  <a:lnTo>
                    <a:pt x="1626" y="348"/>
                  </a:lnTo>
                  <a:lnTo>
                    <a:pt x="1610" y="340"/>
                  </a:lnTo>
                  <a:lnTo>
                    <a:pt x="1610" y="340"/>
                  </a:lnTo>
                  <a:lnTo>
                    <a:pt x="1593" y="333"/>
                  </a:lnTo>
                  <a:lnTo>
                    <a:pt x="1574" y="327"/>
                  </a:lnTo>
                  <a:lnTo>
                    <a:pt x="1555" y="323"/>
                  </a:lnTo>
                  <a:lnTo>
                    <a:pt x="1537" y="320"/>
                  </a:lnTo>
                  <a:lnTo>
                    <a:pt x="1499" y="315"/>
                  </a:lnTo>
                  <a:lnTo>
                    <a:pt x="1462" y="311"/>
                  </a:lnTo>
                  <a:lnTo>
                    <a:pt x="1462" y="311"/>
                  </a:lnTo>
                  <a:lnTo>
                    <a:pt x="1408" y="306"/>
                  </a:lnTo>
                  <a:lnTo>
                    <a:pt x="1356" y="297"/>
                  </a:lnTo>
                  <a:lnTo>
                    <a:pt x="1302" y="289"/>
                  </a:lnTo>
                  <a:lnTo>
                    <a:pt x="1250" y="280"/>
                  </a:lnTo>
                  <a:lnTo>
                    <a:pt x="1250" y="280"/>
                  </a:lnTo>
                  <a:lnTo>
                    <a:pt x="1133" y="258"/>
                  </a:lnTo>
                  <a:lnTo>
                    <a:pt x="1076" y="246"/>
                  </a:lnTo>
                  <a:lnTo>
                    <a:pt x="1017" y="233"/>
                  </a:lnTo>
                  <a:lnTo>
                    <a:pt x="960" y="219"/>
                  </a:lnTo>
                  <a:lnTo>
                    <a:pt x="903" y="204"/>
                  </a:lnTo>
                  <a:lnTo>
                    <a:pt x="846" y="189"/>
                  </a:lnTo>
                  <a:lnTo>
                    <a:pt x="790" y="171"/>
                  </a:lnTo>
                  <a:lnTo>
                    <a:pt x="790" y="171"/>
                  </a:lnTo>
                  <a:lnTo>
                    <a:pt x="734" y="153"/>
                  </a:lnTo>
                  <a:lnTo>
                    <a:pt x="679" y="132"/>
                  </a:lnTo>
                  <a:lnTo>
                    <a:pt x="679" y="132"/>
                  </a:lnTo>
                  <a:lnTo>
                    <a:pt x="657" y="122"/>
                  </a:lnTo>
                  <a:lnTo>
                    <a:pt x="637" y="109"/>
                  </a:lnTo>
                  <a:lnTo>
                    <a:pt x="617" y="96"/>
                  </a:lnTo>
                  <a:lnTo>
                    <a:pt x="597" y="82"/>
                  </a:lnTo>
                  <a:lnTo>
                    <a:pt x="597" y="82"/>
                  </a:lnTo>
                  <a:lnTo>
                    <a:pt x="566" y="56"/>
                  </a:lnTo>
                  <a:lnTo>
                    <a:pt x="550" y="43"/>
                  </a:lnTo>
                  <a:lnTo>
                    <a:pt x="532" y="30"/>
                  </a:lnTo>
                  <a:lnTo>
                    <a:pt x="515" y="19"/>
                  </a:lnTo>
                  <a:lnTo>
                    <a:pt x="496" y="10"/>
                  </a:lnTo>
                  <a:lnTo>
                    <a:pt x="487" y="7"/>
                  </a:lnTo>
                  <a:lnTo>
                    <a:pt x="477" y="3"/>
                  </a:lnTo>
                  <a:lnTo>
                    <a:pt x="467" y="1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47" y="0"/>
                  </a:lnTo>
                  <a:lnTo>
                    <a:pt x="436" y="0"/>
                  </a:lnTo>
                  <a:lnTo>
                    <a:pt x="417" y="1"/>
                  </a:lnTo>
                  <a:lnTo>
                    <a:pt x="397" y="4"/>
                  </a:lnTo>
                  <a:lnTo>
                    <a:pt x="377" y="9"/>
                  </a:lnTo>
                  <a:lnTo>
                    <a:pt x="377" y="9"/>
                  </a:lnTo>
                  <a:lnTo>
                    <a:pt x="336" y="19"/>
                  </a:lnTo>
                  <a:lnTo>
                    <a:pt x="315" y="24"/>
                  </a:lnTo>
                  <a:lnTo>
                    <a:pt x="293" y="28"/>
                  </a:lnTo>
                  <a:lnTo>
                    <a:pt x="293" y="28"/>
                  </a:lnTo>
                  <a:lnTo>
                    <a:pt x="267" y="31"/>
                  </a:lnTo>
                  <a:lnTo>
                    <a:pt x="240" y="33"/>
                  </a:lnTo>
                  <a:lnTo>
                    <a:pt x="187" y="36"/>
                  </a:lnTo>
                  <a:lnTo>
                    <a:pt x="187" y="36"/>
                  </a:lnTo>
                  <a:lnTo>
                    <a:pt x="126" y="36"/>
                  </a:lnTo>
                  <a:lnTo>
                    <a:pt x="65" y="36"/>
                  </a:lnTo>
                  <a:lnTo>
                    <a:pt x="65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1" y="37"/>
                  </a:lnTo>
                  <a:lnTo>
                    <a:pt x="0" y="39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7"/>
                  </a:lnTo>
                  <a:lnTo>
                    <a:pt x="4" y="49"/>
                  </a:lnTo>
                  <a:lnTo>
                    <a:pt x="6" y="50"/>
                  </a:lnTo>
                  <a:lnTo>
                    <a:pt x="6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1C43EE14-D22B-556F-C27D-BD54FCFF9A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" y="2090"/>
              <a:ext cx="170" cy="69"/>
            </a:xfrm>
            <a:custGeom>
              <a:avLst/>
              <a:gdLst>
                <a:gd name="T0" fmla="*/ 8 w 340"/>
                <a:gd name="T1" fmla="*/ 127 h 138"/>
                <a:gd name="T2" fmla="*/ 58 w 340"/>
                <a:gd name="T3" fmla="*/ 105 h 138"/>
                <a:gd name="T4" fmla="*/ 157 w 340"/>
                <a:gd name="T5" fmla="*/ 56 h 138"/>
                <a:gd name="T6" fmla="*/ 207 w 340"/>
                <a:gd name="T7" fmla="*/ 34 h 138"/>
                <a:gd name="T8" fmla="*/ 232 w 340"/>
                <a:gd name="T9" fmla="*/ 24 h 138"/>
                <a:gd name="T10" fmla="*/ 256 w 340"/>
                <a:gd name="T11" fmla="*/ 17 h 138"/>
                <a:gd name="T12" fmla="*/ 274 w 340"/>
                <a:gd name="T13" fmla="*/ 14 h 138"/>
                <a:gd name="T14" fmla="*/ 291 w 340"/>
                <a:gd name="T15" fmla="*/ 15 h 138"/>
                <a:gd name="T16" fmla="*/ 298 w 340"/>
                <a:gd name="T17" fmla="*/ 17 h 138"/>
                <a:gd name="T18" fmla="*/ 310 w 340"/>
                <a:gd name="T19" fmla="*/ 23 h 138"/>
                <a:gd name="T20" fmla="*/ 318 w 340"/>
                <a:gd name="T21" fmla="*/ 34 h 138"/>
                <a:gd name="T22" fmla="*/ 324 w 340"/>
                <a:gd name="T23" fmla="*/ 46 h 138"/>
                <a:gd name="T24" fmla="*/ 326 w 340"/>
                <a:gd name="T25" fmla="*/ 53 h 138"/>
                <a:gd name="T26" fmla="*/ 326 w 340"/>
                <a:gd name="T27" fmla="*/ 72 h 138"/>
                <a:gd name="T28" fmla="*/ 319 w 340"/>
                <a:gd name="T29" fmla="*/ 92 h 138"/>
                <a:gd name="T30" fmla="*/ 310 w 340"/>
                <a:gd name="T31" fmla="*/ 110 h 138"/>
                <a:gd name="T32" fmla="*/ 297 w 340"/>
                <a:gd name="T33" fmla="*/ 126 h 138"/>
                <a:gd name="T34" fmla="*/ 296 w 340"/>
                <a:gd name="T35" fmla="*/ 128 h 138"/>
                <a:gd name="T36" fmla="*/ 296 w 340"/>
                <a:gd name="T37" fmla="*/ 133 h 138"/>
                <a:gd name="T38" fmla="*/ 300 w 340"/>
                <a:gd name="T39" fmla="*/ 137 h 138"/>
                <a:gd name="T40" fmla="*/ 304 w 340"/>
                <a:gd name="T41" fmla="*/ 138 h 138"/>
                <a:gd name="T42" fmla="*/ 308 w 340"/>
                <a:gd name="T43" fmla="*/ 135 h 138"/>
                <a:gd name="T44" fmla="*/ 325 w 340"/>
                <a:gd name="T45" fmla="*/ 111 h 138"/>
                <a:gd name="T46" fmla="*/ 335 w 340"/>
                <a:gd name="T47" fmla="*/ 92 h 138"/>
                <a:gd name="T48" fmla="*/ 340 w 340"/>
                <a:gd name="T49" fmla="*/ 72 h 138"/>
                <a:gd name="T50" fmla="*/ 340 w 340"/>
                <a:gd name="T51" fmla="*/ 62 h 138"/>
                <a:gd name="T52" fmla="*/ 339 w 340"/>
                <a:gd name="T53" fmla="*/ 46 h 138"/>
                <a:gd name="T54" fmla="*/ 333 w 340"/>
                <a:gd name="T55" fmla="*/ 31 h 138"/>
                <a:gd name="T56" fmla="*/ 324 w 340"/>
                <a:gd name="T57" fmla="*/ 17 h 138"/>
                <a:gd name="T58" fmla="*/ 312 w 340"/>
                <a:gd name="T59" fmla="*/ 8 h 138"/>
                <a:gd name="T60" fmla="*/ 302 w 340"/>
                <a:gd name="T61" fmla="*/ 3 h 138"/>
                <a:gd name="T62" fmla="*/ 283 w 340"/>
                <a:gd name="T63" fmla="*/ 0 h 138"/>
                <a:gd name="T64" fmla="*/ 262 w 340"/>
                <a:gd name="T65" fmla="*/ 1 h 138"/>
                <a:gd name="T66" fmla="*/ 233 w 340"/>
                <a:gd name="T67" fmla="*/ 9 h 138"/>
                <a:gd name="T68" fmla="*/ 206 w 340"/>
                <a:gd name="T69" fmla="*/ 19 h 138"/>
                <a:gd name="T70" fmla="*/ 153 w 340"/>
                <a:gd name="T71" fmla="*/ 43 h 138"/>
                <a:gd name="T72" fmla="*/ 126 w 340"/>
                <a:gd name="T73" fmla="*/ 55 h 138"/>
                <a:gd name="T74" fmla="*/ 35 w 340"/>
                <a:gd name="T75" fmla="*/ 100 h 138"/>
                <a:gd name="T76" fmla="*/ 4 w 340"/>
                <a:gd name="T77" fmla="*/ 114 h 138"/>
                <a:gd name="T78" fmla="*/ 0 w 340"/>
                <a:gd name="T79" fmla="*/ 118 h 138"/>
                <a:gd name="T80" fmla="*/ 0 w 340"/>
                <a:gd name="T81" fmla="*/ 124 h 138"/>
                <a:gd name="T82" fmla="*/ 2 w 340"/>
                <a:gd name="T83" fmla="*/ 127 h 138"/>
                <a:gd name="T84" fmla="*/ 8 w 340"/>
                <a:gd name="T85" fmla="*/ 12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0" h="138">
                  <a:moveTo>
                    <a:pt x="8" y="127"/>
                  </a:moveTo>
                  <a:lnTo>
                    <a:pt x="8" y="127"/>
                  </a:lnTo>
                  <a:lnTo>
                    <a:pt x="34" y="117"/>
                  </a:lnTo>
                  <a:lnTo>
                    <a:pt x="58" y="105"/>
                  </a:lnTo>
                  <a:lnTo>
                    <a:pt x="107" y="81"/>
                  </a:lnTo>
                  <a:lnTo>
                    <a:pt x="157" y="56"/>
                  </a:lnTo>
                  <a:lnTo>
                    <a:pt x="182" y="44"/>
                  </a:lnTo>
                  <a:lnTo>
                    <a:pt x="207" y="34"/>
                  </a:lnTo>
                  <a:lnTo>
                    <a:pt x="207" y="34"/>
                  </a:lnTo>
                  <a:lnTo>
                    <a:pt x="232" y="24"/>
                  </a:lnTo>
                  <a:lnTo>
                    <a:pt x="256" y="17"/>
                  </a:lnTo>
                  <a:lnTo>
                    <a:pt x="256" y="17"/>
                  </a:lnTo>
                  <a:lnTo>
                    <a:pt x="265" y="15"/>
                  </a:lnTo>
                  <a:lnTo>
                    <a:pt x="274" y="14"/>
                  </a:lnTo>
                  <a:lnTo>
                    <a:pt x="283" y="14"/>
                  </a:lnTo>
                  <a:lnTo>
                    <a:pt x="291" y="15"/>
                  </a:lnTo>
                  <a:lnTo>
                    <a:pt x="291" y="15"/>
                  </a:lnTo>
                  <a:lnTo>
                    <a:pt x="298" y="17"/>
                  </a:lnTo>
                  <a:lnTo>
                    <a:pt x="304" y="20"/>
                  </a:lnTo>
                  <a:lnTo>
                    <a:pt x="310" y="23"/>
                  </a:lnTo>
                  <a:lnTo>
                    <a:pt x="315" y="28"/>
                  </a:lnTo>
                  <a:lnTo>
                    <a:pt x="318" y="34"/>
                  </a:lnTo>
                  <a:lnTo>
                    <a:pt x="322" y="39"/>
                  </a:lnTo>
                  <a:lnTo>
                    <a:pt x="324" y="46"/>
                  </a:lnTo>
                  <a:lnTo>
                    <a:pt x="326" y="53"/>
                  </a:lnTo>
                  <a:lnTo>
                    <a:pt x="326" y="53"/>
                  </a:lnTo>
                  <a:lnTo>
                    <a:pt x="326" y="62"/>
                  </a:lnTo>
                  <a:lnTo>
                    <a:pt x="326" y="72"/>
                  </a:lnTo>
                  <a:lnTo>
                    <a:pt x="323" y="82"/>
                  </a:lnTo>
                  <a:lnTo>
                    <a:pt x="319" y="92"/>
                  </a:lnTo>
                  <a:lnTo>
                    <a:pt x="315" y="100"/>
                  </a:lnTo>
                  <a:lnTo>
                    <a:pt x="310" y="110"/>
                  </a:lnTo>
                  <a:lnTo>
                    <a:pt x="304" y="118"/>
                  </a:lnTo>
                  <a:lnTo>
                    <a:pt x="297" y="126"/>
                  </a:lnTo>
                  <a:lnTo>
                    <a:pt x="297" y="126"/>
                  </a:lnTo>
                  <a:lnTo>
                    <a:pt x="296" y="128"/>
                  </a:lnTo>
                  <a:lnTo>
                    <a:pt x="295" y="131"/>
                  </a:lnTo>
                  <a:lnTo>
                    <a:pt x="296" y="133"/>
                  </a:lnTo>
                  <a:lnTo>
                    <a:pt x="297" y="135"/>
                  </a:lnTo>
                  <a:lnTo>
                    <a:pt x="300" y="137"/>
                  </a:lnTo>
                  <a:lnTo>
                    <a:pt x="302" y="138"/>
                  </a:lnTo>
                  <a:lnTo>
                    <a:pt x="304" y="138"/>
                  </a:lnTo>
                  <a:lnTo>
                    <a:pt x="308" y="135"/>
                  </a:lnTo>
                  <a:lnTo>
                    <a:pt x="308" y="135"/>
                  </a:lnTo>
                  <a:lnTo>
                    <a:pt x="321" y="119"/>
                  </a:lnTo>
                  <a:lnTo>
                    <a:pt x="325" y="111"/>
                  </a:lnTo>
                  <a:lnTo>
                    <a:pt x="331" y="102"/>
                  </a:lnTo>
                  <a:lnTo>
                    <a:pt x="335" y="92"/>
                  </a:lnTo>
                  <a:lnTo>
                    <a:pt x="338" y="83"/>
                  </a:lnTo>
                  <a:lnTo>
                    <a:pt x="340" y="72"/>
                  </a:lnTo>
                  <a:lnTo>
                    <a:pt x="340" y="62"/>
                  </a:lnTo>
                  <a:lnTo>
                    <a:pt x="340" y="62"/>
                  </a:lnTo>
                  <a:lnTo>
                    <a:pt x="340" y="54"/>
                  </a:lnTo>
                  <a:lnTo>
                    <a:pt x="339" y="46"/>
                  </a:lnTo>
                  <a:lnTo>
                    <a:pt x="337" y="39"/>
                  </a:lnTo>
                  <a:lnTo>
                    <a:pt x="333" y="31"/>
                  </a:lnTo>
                  <a:lnTo>
                    <a:pt x="330" y="24"/>
                  </a:lnTo>
                  <a:lnTo>
                    <a:pt x="324" y="17"/>
                  </a:lnTo>
                  <a:lnTo>
                    <a:pt x="318" y="13"/>
                  </a:lnTo>
                  <a:lnTo>
                    <a:pt x="312" y="8"/>
                  </a:lnTo>
                  <a:lnTo>
                    <a:pt x="312" y="8"/>
                  </a:lnTo>
                  <a:lnTo>
                    <a:pt x="302" y="3"/>
                  </a:lnTo>
                  <a:lnTo>
                    <a:pt x="293" y="1"/>
                  </a:lnTo>
                  <a:lnTo>
                    <a:pt x="283" y="0"/>
                  </a:lnTo>
                  <a:lnTo>
                    <a:pt x="273" y="0"/>
                  </a:lnTo>
                  <a:lnTo>
                    <a:pt x="262" y="1"/>
                  </a:lnTo>
                  <a:lnTo>
                    <a:pt x="253" y="3"/>
                  </a:lnTo>
                  <a:lnTo>
                    <a:pt x="233" y="9"/>
                  </a:lnTo>
                  <a:lnTo>
                    <a:pt x="233" y="9"/>
                  </a:lnTo>
                  <a:lnTo>
                    <a:pt x="206" y="19"/>
                  </a:lnTo>
                  <a:lnTo>
                    <a:pt x="179" y="30"/>
                  </a:lnTo>
                  <a:lnTo>
                    <a:pt x="153" y="43"/>
                  </a:lnTo>
                  <a:lnTo>
                    <a:pt x="126" y="55"/>
                  </a:lnTo>
                  <a:lnTo>
                    <a:pt x="126" y="55"/>
                  </a:lnTo>
                  <a:lnTo>
                    <a:pt x="66" y="86"/>
                  </a:lnTo>
                  <a:lnTo>
                    <a:pt x="35" y="100"/>
                  </a:lnTo>
                  <a:lnTo>
                    <a:pt x="4" y="114"/>
                  </a:lnTo>
                  <a:lnTo>
                    <a:pt x="4" y="114"/>
                  </a:lnTo>
                  <a:lnTo>
                    <a:pt x="2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4"/>
                  </a:lnTo>
                  <a:lnTo>
                    <a:pt x="1" y="126"/>
                  </a:lnTo>
                  <a:lnTo>
                    <a:pt x="2" y="127"/>
                  </a:lnTo>
                  <a:lnTo>
                    <a:pt x="4" y="128"/>
                  </a:lnTo>
                  <a:lnTo>
                    <a:pt x="8" y="127"/>
                  </a:lnTo>
                  <a:lnTo>
                    <a:pt x="8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358E4A8E-A8EE-8256-AFA3-F4B204461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" y="261"/>
              <a:ext cx="1101" cy="1682"/>
            </a:xfrm>
            <a:custGeom>
              <a:avLst/>
              <a:gdLst>
                <a:gd name="T0" fmla="*/ 2010 w 2201"/>
                <a:gd name="T1" fmla="*/ 3193 h 3364"/>
                <a:gd name="T2" fmla="*/ 1969 w 2201"/>
                <a:gd name="T3" fmla="*/ 2985 h 3364"/>
                <a:gd name="T4" fmla="*/ 1988 w 2201"/>
                <a:gd name="T5" fmla="*/ 2780 h 3364"/>
                <a:gd name="T6" fmla="*/ 2097 w 2201"/>
                <a:gd name="T7" fmla="*/ 2419 h 3364"/>
                <a:gd name="T8" fmla="*/ 2187 w 2201"/>
                <a:gd name="T9" fmla="*/ 2119 h 3364"/>
                <a:gd name="T10" fmla="*/ 2196 w 2201"/>
                <a:gd name="T11" fmla="*/ 1913 h 3364"/>
                <a:gd name="T12" fmla="*/ 2143 w 2201"/>
                <a:gd name="T13" fmla="*/ 1762 h 3364"/>
                <a:gd name="T14" fmla="*/ 1979 w 2201"/>
                <a:gd name="T15" fmla="*/ 1508 h 3364"/>
                <a:gd name="T16" fmla="*/ 1883 w 2201"/>
                <a:gd name="T17" fmla="*/ 1289 h 3364"/>
                <a:gd name="T18" fmla="*/ 1864 w 2201"/>
                <a:gd name="T19" fmla="*/ 1144 h 3364"/>
                <a:gd name="T20" fmla="*/ 1876 w 2201"/>
                <a:gd name="T21" fmla="*/ 818 h 3364"/>
                <a:gd name="T22" fmla="*/ 1841 w 2201"/>
                <a:gd name="T23" fmla="*/ 583 h 3364"/>
                <a:gd name="T24" fmla="*/ 1752 w 2201"/>
                <a:gd name="T25" fmla="*/ 347 h 3364"/>
                <a:gd name="T26" fmla="*/ 1642 w 2201"/>
                <a:gd name="T27" fmla="*/ 195 h 3364"/>
                <a:gd name="T28" fmla="*/ 1559 w 2201"/>
                <a:gd name="T29" fmla="*/ 132 h 3364"/>
                <a:gd name="T30" fmla="*/ 1387 w 2201"/>
                <a:gd name="T31" fmla="*/ 80 h 3364"/>
                <a:gd name="T32" fmla="*/ 1215 w 2201"/>
                <a:gd name="T33" fmla="*/ 51 h 3364"/>
                <a:gd name="T34" fmla="*/ 1135 w 2201"/>
                <a:gd name="T35" fmla="*/ 9 h 3364"/>
                <a:gd name="T36" fmla="*/ 1025 w 2201"/>
                <a:gd name="T37" fmla="*/ 4 h 3364"/>
                <a:gd name="T38" fmla="*/ 850 w 2201"/>
                <a:gd name="T39" fmla="*/ 66 h 3364"/>
                <a:gd name="T40" fmla="*/ 656 w 2201"/>
                <a:gd name="T41" fmla="*/ 202 h 3364"/>
                <a:gd name="T42" fmla="*/ 483 w 2201"/>
                <a:gd name="T43" fmla="*/ 385 h 3364"/>
                <a:gd name="T44" fmla="*/ 340 w 2201"/>
                <a:gd name="T45" fmla="*/ 611 h 3364"/>
                <a:gd name="T46" fmla="*/ 243 w 2201"/>
                <a:gd name="T47" fmla="*/ 879 h 3364"/>
                <a:gd name="T48" fmla="*/ 151 w 2201"/>
                <a:gd name="T49" fmla="*/ 1240 h 3364"/>
                <a:gd name="T50" fmla="*/ 45 w 2201"/>
                <a:gd name="T51" fmla="*/ 1475 h 3364"/>
                <a:gd name="T52" fmla="*/ 2 w 2201"/>
                <a:gd name="T53" fmla="*/ 1630 h 3364"/>
                <a:gd name="T54" fmla="*/ 29 w 2201"/>
                <a:gd name="T55" fmla="*/ 1877 h 3364"/>
                <a:gd name="T56" fmla="*/ 37 w 2201"/>
                <a:gd name="T57" fmla="*/ 2037 h 3364"/>
                <a:gd name="T58" fmla="*/ 0 w 2201"/>
                <a:gd name="T59" fmla="*/ 2153 h 3364"/>
                <a:gd name="T60" fmla="*/ 13 w 2201"/>
                <a:gd name="T61" fmla="*/ 2156 h 3364"/>
                <a:gd name="T62" fmla="*/ 52 w 2201"/>
                <a:gd name="T63" fmla="*/ 2028 h 3364"/>
                <a:gd name="T64" fmla="*/ 38 w 2201"/>
                <a:gd name="T65" fmla="*/ 1854 h 3364"/>
                <a:gd name="T66" fmla="*/ 13 w 2201"/>
                <a:gd name="T67" fmla="*/ 1669 h 3364"/>
                <a:gd name="T68" fmla="*/ 39 w 2201"/>
                <a:gd name="T69" fmla="*/ 1532 h 3364"/>
                <a:gd name="T70" fmla="*/ 151 w 2201"/>
                <a:gd name="T71" fmla="*/ 1279 h 3364"/>
                <a:gd name="T72" fmla="*/ 205 w 2201"/>
                <a:gd name="T73" fmla="*/ 1103 h 3364"/>
                <a:gd name="T74" fmla="*/ 297 w 2201"/>
                <a:gd name="T75" fmla="*/ 755 h 3364"/>
                <a:gd name="T76" fmla="*/ 413 w 2201"/>
                <a:gd name="T77" fmla="*/ 510 h 3364"/>
                <a:gd name="T78" fmla="*/ 604 w 2201"/>
                <a:gd name="T79" fmla="*/ 273 h 3364"/>
                <a:gd name="T80" fmla="*/ 798 w 2201"/>
                <a:gd name="T81" fmla="*/ 113 h 3364"/>
                <a:gd name="T82" fmla="*/ 1008 w 2201"/>
                <a:gd name="T83" fmla="*/ 21 h 3364"/>
                <a:gd name="T84" fmla="*/ 1120 w 2201"/>
                <a:gd name="T85" fmla="*/ 19 h 3364"/>
                <a:gd name="T86" fmla="*/ 1204 w 2201"/>
                <a:gd name="T87" fmla="*/ 60 h 3364"/>
                <a:gd name="T88" fmla="*/ 1262 w 2201"/>
                <a:gd name="T89" fmla="*/ 76 h 3364"/>
                <a:gd name="T90" fmla="*/ 1514 w 2201"/>
                <a:gd name="T91" fmla="*/ 125 h 3364"/>
                <a:gd name="T92" fmla="*/ 1613 w 2201"/>
                <a:gd name="T93" fmla="*/ 187 h 3364"/>
                <a:gd name="T94" fmla="*/ 1724 w 2201"/>
                <a:gd name="T95" fmla="*/ 326 h 3364"/>
                <a:gd name="T96" fmla="*/ 1822 w 2201"/>
                <a:gd name="T97" fmla="*/ 565 h 3364"/>
                <a:gd name="T98" fmla="*/ 1862 w 2201"/>
                <a:gd name="T99" fmla="*/ 823 h 3364"/>
                <a:gd name="T100" fmla="*/ 1851 w 2201"/>
                <a:gd name="T101" fmla="*/ 1070 h 3364"/>
                <a:gd name="T102" fmla="*/ 1863 w 2201"/>
                <a:gd name="T103" fmla="*/ 1266 h 3364"/>
                <a:gd name="T104" fmla="*/ 1923 w 2201"/>
                <a:gd name="T105" fmla="*/ 1438 h 3364"/>
                <a:gd name="T106" fmla="*/ 2090 w 2201"/>
                <a:gd name="T107" fmla="*/ 1704 h 3364"/>
                <a:gd name="T108" fmla="*/ 2170 w 2201"/>
                <a:gd name="T109" fmla="*/ 1859 h 3364"/>
                <a:gd name="T110" fmla="*/ 2186 w 2201"/>
                <a:gd name="T111" fmla="*/ 2000 h 3364"/>
                <a:gd name="T112" fmla="*/ 2151 w 2201"/>
                <a:gd name="T113" fmla="*/ 2205 h 3364"/>
                <a:gd name="T114" fmla="*/ 2025 w 2201"/>
                <a:gd name="T115" fmla="*/ 2590 h 3364"/>
                <a:gd name="T116" fmla="*/ 1963 w 2201"/>
                <a:gd name="T117" fmla="*/ 2850 h 3364"/>
                <a:gd name="T118" fmla="*/ 1965 w 2201"/>
                <a:gd name="T119" fmla="*/ 3081 h 3364"/>
                <a:gd name="T120" fmla="*/ 2031 w 2201"/>
                <a:gd name="T121" fmla="*/ 3271 h 3364"/>
                <a:gd name="T122" fmla="*/ 2098 w 2201"/>
                <a:gd name="T123" fmla="*/ 3364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01" h="3364">
                  <a:moveTo>
                    <a:pt x="2101" y="3352"/>
                  </a:moveTo>
                  <a:lnTo>
                    <a:pt x="2101" y="3352"/>
                  </a:lnTo>
                  <a:lnTo>
                    <a:pt x="2079" y="3322"/>
                  </a:lnTo>
                  <a:lnTo>
                    <a:pt x="2059" y="3291"/>
                  </a:lnTo>
                  <a:lnTo>
                    <a:pt x="2040" y="3259"/>
                  </a:lnTo>
                  <a:lnTo>
                    <a:pt x="2024" y="3227"/>
                  </a:lnTo>
                  <a:lnTo>
                    <a:pt x="2010" y="3193"/>
                  </a:lnTo>
                  <a:lnTo>
                    <a:pt x="1998" y="3158"/>
                  </a:lnTo>
                  <a:lnTo>
                    <a:pt x="1988" y="3123"/>
                  </a:lnTo>
                  <a:lnTo>
                    <a:pt x="1979" y="3086"/>
                  </a:lnTo>
                  <a:lnTo>
                    <a:pt x="1979" y="3086"/>
                  </a:lnTo>
                  <a:lnTo>
                    <a:pt x="1974" y="3052"/>
                  </a:lnTo>
                  <a:lnTo>
                    <a:pt x="1970" y="3019"/>
                  </a:lnTo>
                  <a:lnTo>
                    <a:pt x="1969" y="2985"/>
                  </a:lnTo>
                  <a:lnTo>
                    <a:pt x="1969" y="2951"/>
                  </a:lnTo>
                  <a:lnTo>
                    <a:pt x="1970" y="2916"/>
                  </a:lnTo>
                  <a:lnTo>
                    <a:pt x="1972" y="2882"/>
                  </a:lnTo>
                  <a:lnTo>
                    <a:pt x="1977" y="2848"/>
                  </a:lnTo>
                  <a:lnTo>
                    <a:pt x="1982" y="2814"/>
                  </a:lnTo>
                  <a:lnTo>
                    <a:pt x="1982" y="2814"/>
                  </a:lnTo>
                  <a:lnTo>
                    <a:pt x="1988" y="2780"/>
                  </a:lnTo>
                  <a:lnTo>
                    <a:pt x="1996" y="2748"/>
                  </a:lnTo>
                  <a:lnTo>
                    <a:pt x="2003" y="2714"/>
                  </a:lnTo>
                  <a:lnTo>
                    <a:pt x="2012" y="2681"/>
                  </a:lnTo>
                  <a:lnTo>
                    <a:pt x="2031" y="2614"/>
                  </a:lnTo>
                  <a:lnTo>
                    <a:pt x="2052" y="2550"/>
                  </a:lnTo>
                  <a:lnTo>
                    <a:pt x="2074" y="2485"/>
                  </a:lnTo>
                  <a:lnTo>
                    <a:pt x="2097" y="2419"/>
                  </a:lnTo>
                  <a:lnTo>
                    <a:pt x="2119" y="2355"/>
                  </a:lnTo>
                  <a:lnTo>
                    <a:pt x="2140" y="2289"/>
                  </a:lnTo>
                  <a:lnTo>
                    <a:pt x="2140" y="2289"/>
                  </a:lnTo>
                  <a:lnTo>
                    <a:pt x="2158" y="2235"/>
                  </a:lnTo>
                  <a:lnTo>
                    <a:pt x="2173" y="2177"/>
                  </a:lnTo>
                  <a:lnTo>
                    <a:pt x="2180" y="2148"/>
                  </a:lnTo>
                  <a:lnTo>
                    <a:pt x="2187" y="2119"/>
                  </a:lnTo>
                  <a:lnTo>
                    <a:pt x="2192" y="2090"/>
                  </a:lnTo>
                  <a:lnTo>
                    <a:pt x="2196" y="2060"/>
                  </a:lnTo>
                  <a:lnTo>
                    <a:pt x="2199" y="2031"/>
                  </a:lnTo>
                  <a:lnTo>
                    <a:pt x="2201" y="2001"/>
                  </a:lnTo>
                  <a:lnTo>
                    <a:pt x="2201" y="1972"/>
                  </a:lnTo>
                  <a:lnTo>
                    <a:pt x="2199" y="1942"/>
                  </a:lnTo>
                  <a:lnTo>
                    <a:pt x="2196" y="1913"/>
                  </a:lnTo>
                  <a:lnTo>
                    <a:pt x="2191" y="1885"/>
                  </a:lnTo>
                  <a:lnTo>
                    <a:pt x="2184" y="1856"/>
                  </a:lnTo>
                  <a:lnTo>
                    <a:pt x="2174" y="1828"/>
                  </a:lnTo>
                  <a:lnTo>
                    <a:pt x="2174" y="1828"/>
                  </a:lnTo>
                  <a:lnTo>
                    <a:pt x="2167" y="1812"/>
                  </a:lnTo>
                  <a:lnTo>
                    <a:pt x="2160" y="1794"/>
                  </a:lnTo>
                  <a:lnTo>
                    <a:pt x="2143" y="1762"/>
                  </a:lnTo>
                  <a:lnTo>
                    <a:pt x="2124" y="1731"/>
                  </a:lnTo>
                  <a:lnTo>
                    <a:pt x="2104" y="1699"/>
                  </a:lnTo>
                  <a:lnTo>
                    <a:pt x="2104" y="1699"/>
                  </a:lnTo>
                  <a:lnTo>
                    <a:pt x="2054" y="1625"/>
                  </a:lnTo>
                  <a:lnTo>
                    <a:pt x="2004" y="1549"/>
                  </a:lnTo>
                  <a:lnTo>
                    <a:pt x="2004" y="1549"/>
                  </a:lnTo>
                  <a:lnTo>
                    <a:pt x="1979" y="1508"/>
                  </a:lnTo>
                  <a:lnTo>
                    <a:pt x="1955" y="1466"/>
                  </a:lnTo>
                  <a:lnTo>
                    <a:pt x="1933" y="1424"/>
                  </a:lnTo>
                  <a:lnTo>
                    <a:pt x="1913" y="1380"/>
                  </a:lnTo>
                  <a:lnTo>
                    <a:pt x="1905" y="1358"/>
                  </a:lnTo>
                  <a:lnTo>
                    <a:pt x="1897" y="1336"/>
                  </a:lnTo>
                  <a:lnTo>
                    <a:pt x="1888" y="1313"/>
                  </a:lnTo>
                  <a:lnTo>
                    <a:pt x="1883" y="1289"/>
                  </a:lnTo>
                  <a:lnTo>
                    <a:pt x="1877" y="1267"/>
                  </a:lnTo>
                  <a:lnTo>
                    <a:pt x="1872" y="1242"/>
                  </a:lnTo>
                  <a:lnTo>
                    <a:pt x="1869" y="1219"/>
                  </a:lnTo>
                  <a:lnTo>
                    <a:pt x="1866" y="1195"/>
                  </a:lnTo>
                  <a:lnTo>
                    <a:pt x="1866" y="1195"/>
                  </a:lnTo>
                  <a:lnTo>
                    <a:pt x="1864" y="1170"/>
                  </a:lnTo>
                  <a:lnTo>
                    <a:pt x="1864" y="1144"/>
                  </a:lnTo>
                  <a:lnTo>
                    <a:pt x="1864" y="1094"/>
                  </a:lnTo>
                  <a:lnTo>
                    <a:pt x="1866" y="1044"/>
                  </a:lnTo>
                  <a:lnTo>
                    <a:pt x="1869" y="994"/>
                  </a:lnTo>
                  <a:lnTo>
                    <a:pt x="1872" y="943"/>
                  </a:lnTo>
                  <a:lnTo>
                    <a:pt x="1874" y="893"/>
                  </a:lnTo>
                  <a:lnTo>
                    <a:pt x="1876" y="843"/>
                  </a:lnTo>
                  <a:lnTo>
                    <a:pt x="1876" y="818"/>
                  </a:lnTo>
                  <a:lnTo>
                    <a:pt x="1873" y="793"/>
                  </a:lnTo>
                  <a:lnTo>
                    <a:pt x="1873" y="793"/>
                  </a:lnTo>
                  <a:lnTo>
                    <a:pt x="1870" y="751"/>
                  </a:lnTo>
                  <a:lnTo>
                    <a:pt x="1865" y="708"/>
                  </a:lnTo>
                  <a:lnTo>
                    <a:pt x="1858" y="666"/>
                  </a:lnTo>
                  <a:lnTo>
                    <a:pt x="1850" y="624"/>
                  </a:lnTo>
                  <a:lnTo>
                    <a:pt x="1841" y="583"/>
                  </a:lnTo>
                  <a:lnTo>
                    <a:pt x="1829" y="543"/>
                  </a:lnTo>
                  <a:lnTo>
                    <a:pt x="1817" y="502"/>
                  </a:lnTo>
                  <a:lnTo>
                    <a:pt x="1803" y="462"/>
                  </a:lnTo>
                  <a:lnTo>
                    <a:pt x="1803" y="462"/>
                  </a:lnTo>
                  <a:lnTo>
                    <a:pt x="1788" y="423"/>
                  </a:lnTo>
                  <a:lnTo>
                    <a:pt x="1771" y="385"/>
                  </a:lnTo>
                  <a:lnTo>
                    <a:pt x="1752" y="347"/>
                  </a:lnTo>
                  <a:lnTo>
                    <a:pt x="1731" y="311"/>
                  </a:lnTo>
                  <a:lnTo>
                    <a:pt x="1709" y="275"/>
                  </a:lnTo>
                  <a:lnTo>
                    <a:pt x="1696" y="259"/>
                  </a:lnTo>
                  <a:lnTo>
                    <a:pt x="1683" y="242"/>
                  </a:lnTo>
                  <a:lnTo>
                    <a:pt x="1670" y="226"/>
                  </a:lnTo>
                  <a:lnTo>
                    <a:pt x="1656" y="211"/>
                  </a:lnTo>
                  <a:lnTo>
                    <a:pt x="1642" y="195"/>
                  </a:lnTo>
                  <a:lnTo>
                    <a:pt x="1627" y="181"/>
                  </a:lnTo>
                  <a:lnTo>
                    <a:pt x="1627" y="181"/>
                  </a:lnTo>
                  <a:lnTo>
                    <a:pt x="1614" y="170"/>
                  </a:lnTo>
                  <a:lnTo>
                    <a:pt x="1601" y="159"/>
                  </a:lnTo>
                  <a:lnTo>
                    <a:pt x="1587" y="150"/>
                  </a:lnTo>
                  <a:lnTo>
                    <a:pt x="1573" y="141"/>
                  </a:lnTo>
                  <a:lnTo>
                    <a:pt x="1559" y="132"/>
                  </a:lnTo>
                  <a:lnTo>
                    <a:pt x="1545" y="125"/>
                  </a:lnTo>
                  <a:lnTo>
                    <a:pt x="1515" y="113"/>
                  </a:lnTo>
                  <a:lnTo>
                    <a:pt x="1485" y="101"/>
                  </a:lnTo>
                  <a:lnTo>
                    <a:pt x="1453" y="93"/>
                  </a:lnTo>
                  <a:lnTo>
                    <a:pt x="1421" y="84"/>
                  </a:lnTo>
                  <a:lnTo>
                    <a:pt x="1387" y="80"/>
                  </a:lnTo>
                  <a:lnTo>
                    <a:pt x="1387" y="80"/>
                  </a:lnTo>
                  <a:lnTo>
                    <a:pt x="1313" y="69"/>
                  </a:lnTo>
                  <a:lnTo>
                    <a:pt x="1277" y="63"/>
                  </a:lnTo>
                  <a:lnTo>
                    <a:pt x="1240" y="59"/>
                  </a:lnTo>
                  <a:lnTo>
                    <a:pt x="1240" y="59"/>
                  </a:lnTo>
                  <a:lnTo>
                    <a:pt x="1227" y="56"/>
                  </a:lnTo>
                  <a:lnTo>
                    <a:pt x="1221" y="54"/>
                  </a:lnTo>
                  <a:lnTo>
                    <a:pt x="1215" y="51"/>
                  </a:lnTo>
                  <a:lnTo>
                    <a:pt x="1215" y="51"/>
                  </a:lnTo>
                  <a:lnTo>
                    <a:pt x="1195" y="37"/>
                  </a:lnTo>
                  <a:lnTo>
                    <a:pt x="1195" y="37"/>
                  </a:lnTo>
                  <a:lnTo>
                    <a:pt x="1181" y="27"/>
                  </a:lnTo>
                  <a:lnTo>
                    <a:pt x="1166" y="20"/>
                  </a:lnTo>
                  <a:lnTo>
                    <a:pt x="1151" y="13"/>
                  </a:lnTo>
                  <a:lnTo>
                    <a:pt x="1135" y="9"/>
                  </a:lnTo>
                  <a:lnTo>
                    <a:pt x="1135" y="9"/>
                  </a:lnTo>
                  <a:lnTo>
                    <a:pt x="1116" y="4"/>
                  </a:lnTo>
                  <a:lnTo>
                    <a:pt x="1099" y="1"/>
                  </a:lnTo>
                  <a:lnTo>
                    <a:pt x="1080" y="0"/>
                  </a:lnTo>
                  <a:lnTo>
                    <a:pt x="1061" y="0"/>
                  </a:lnTo>
                  <a:lnTo>
                    <a:pt x="1044" y="1"/>
                  </a:lnTo>
                  <a:lnTo>
                    <a:pt x="1025" y="4"/>
                  </a:lnTo>
                  <a:lnTo>
                    <a:pt x="1006" y="7"/>
                  </a:lnTo>
                  <a:lnTo>
                    <a:pt x="988" y="11"/>
                  </a:lnTo>
                  <a:lnTo>
                    <a:pt x="970" y="16"/>
                  </a:lnTo>
                  <a:lnTo>
                    <a:pt x="952" y="21"/>
                  </a:lnTo>
                  <a:lnTo>
                    <a:pt x="917" y="35"/>
                  </a:lnTo>
                  <a:lnTo>
                    <a:pt x="883" y="49"/>
                  </a:lnTo>
                  <a:lnTo>
                    <a:pt x="850" y="66"/>
                  </a:lnTo>
                  <a:lnTo>
                    <a:pt x="850" y="66"/>
                  </a:lnTo>
                  <a:lnTo>
                    <a:pt x="816" y="86"/>
                  </a:lnTo>
                  <a:lnTo>
                    <a:pt x="782" y="107"/>
                  </a:lnTo>
                  <a:lnTo>
                    <a:pt x="750" y="129"/>
                  </a:lnTo>
                  <a:lnTo>
                    <a:pt x="717" y="152"/>
                  </a:lnTo>
                  <a:lnTo>
                    <a:pt x="687" y="177"/>
                  </a:lnTo>
                  <a:lnTo>
                    <a:pt x="656" y="202"/>
                  </a:lnTo>
                  <a:lnTo>
                    <a:pt x="627" y="229"/>
                  </a:lnTo>
                  <a:lnTo>
                    <a:pt x="598" y="256"/>
                  </a:lnTo>
                  <a:lnTo>
                    <a:pt x="598" y="256"/>
                  </a:lnTo>
                  <a:lnTo>
                    <a:pt x="568" y="287"/>
                  </a:lnTo>
                  <a:lnTo>
                    <a:pt x="539" y="318"/>
                  </a:lnTo>
                  <a:lnTo>
                    <a:pt x="509" y="351"/>
                  </a:lnTo>
                  <a:lnTo>
                    <a:pt x="483" y="385"/>
                  </a:lnTo>
                  <a:lnTo>
                    <a:pt x="456" y="419"/>
                  </a:lnTo>
                  <a:lnTo>
                    <a:pt x="431" y="455"/>
                  </a:lnTo>
                  <a:lnTo>
                    <a:pt x="408" y="491"/>
                  </a:lnTo>
                  <a:lnTo>
                    <a:pt x="386" y="527"/>
                  </a:lnTo>
                  <a:lnTo>
                    <a:pt x="386" y="527"/>
                  </a:lnTo>
                  <a:lnTo>
                    <a:pt x="362" y="569"/>
                  </a:lnTo>
                  <a:lnTo>
                    <a:pt x="340" y="611"/>
                  </a:lnTo>
                  <a:lnTo>
                    <a:pt x="320" y="655"/>
                  </a:lnTo>
                  <a:lnTo>
                    <a:pt x="303" y="699"/>
                  </a:lnTo>
                  <a:lnTo>
                    <a:pt x="285" y="744"/>
                  </a:lnTo>
                  <a:lnTo>
                    <a:pt x="270" y="788"/>
                  </a:lnTo>
                  <a:lnTo>
                    <a:pt x="255" y="833"/>
                  </a:lnTo>
                  <a:lnTo>
                    <a:pt x="243" y="879"/>
                  </a:lnTo>
                  <a:lnTo>
                    <a:pt x="243" y="879"/>
                  </a:lnTo>
                  <a:lnTo>
                    <a:pt x="231" y="927"/>
                  </a:lnTo>
                  <a:lnTo>
                    <a:pt x="220" y="976"/>
                  </a:lnTo>
                  <a:lnTo>
                    <a:pt x="199" y="1073"/>
                  </a:lnTo>
                  <a:lnTo>
                    <a:pt x="187" y="1122"/>
                  </a:lnTo>
                  <a:lnTo>
                    <a:pt x="175" y="1170"/>
                  </a:lnTo>
                  <a:lnTo>
                    <a:pt x="159" y="1217"/>
                  </a:lnTo>
                  <a:lnTo>
                    <a:pt x="151" y="1240"/>
                  </a:lnTo>
                  <a:lnTo>
                    <a:pt x="142" y="1263"/>
                  </a:lnTo>
                  <a:lnTo>
                    <a:pt x="142" y="1263"/>
                  </a:lnTo>
                  <a:lnTo>
                    <a:pt x="123" y="1306"/>
                  </a:lnTo>
                  <a:lnTo>
                    <a:pt x="103" y="1348"/>
                  </a:lnTo>
                  <a:lnTo>
                    <a:pt x="84" y="1390"/>
                  </a:lnTo>
                  <a:lnTo>
                    <a:pt x="64" y="1432"/>
                  </a:lnTo>
                  <a:lnTo>
                    <a:pt x="45" y="1475"/>
                  </a:lnTo>
                  <a:lnTo>
                    <a:pt x="29" y="1518"/>
                  </a:lnTo>
                  <a:lnTo>
                    <a:pt x="22" y="1540"/>
                  </a:lnTo>
                  <a:lnTo>
                    <a:pt x="15" y="1563"/>
                  </a:lnTo>
                  <a:lnTo>
                    <a:pt x="10" y="1585"/>
                  </a:lnTo>
                  <a:lnTo>
                    <a:pt x="6" y="1608"/>
                  </a:lnTo>
                  <a:lnTo>
                    <a:pt x="6" y="1608"/>
                  </a:lnTo>
                  <a:lnTo>
                    <a:pt x="2" y="1630"/>
                  </a:lnTo>
                  <a:lnTo>
                    <a:pt x="0" y="1653"/>
                  </a:lnTo>
                  <a:lnTo>
                    <a:pt x="0" y="1676"/>
                  </a:lnTo>
                  <a:lnTo>
                    <a:pt x="0" y="1698"/>
                  </a:lnTo>
                  <a:lnTo>
                    <a:pt x="2" y="1720"/>
                  </a:lnTo>
                  <a:lnTo>
                    <a:pt x="4" y="1743"/>
                  </a:lnTo>
                  <a:lnTo>
                    <a:pt x="11" y="1787"/>
                  </a:lnTo>
                  <a:lnTo>
                    <a:pt x="29" y="1877"/>
                  </a:lnTo>
                  <a:lnTo>
                    <a:pt x="36" y="1921"/>
                  </a:lnTo>
                  <a:lnTo>
                    <a:pt x="38" y="1944"/>
                  </a:lnTo>
                  <a:lnTo>
                    <a:pt x="39" y="1966"/>
                  </a:lnTo>
                  <a:lnTo>
                    <a:pt x="39" y="1966"/>
                  </a:lnTo>
                  <a:lnTo>
                    <a:pt x="41" y="1990"/>
                  </a:lnTo>
                  <a:lnTo>
                    <a:pt x="39" y="2014"/>
                  </a:lnTo>
                  <a:lnTo>
                    <a:pt x="37" y="2037"/>
                  </a:lnTo>
                  <a:lnTo>
                    <a:pt x="32" y="2060"/>
                  </a:lnTo>
                  <a:lnTo>
                    <a:pt x="28" y="2084"/>
                  </a:lnTo>
                  <a:lnTo>
                    <a:pt x="20" y="2106"/>
                  </a:lnTo>
                  <a:lnTo>
                    <a:pt x="11" y="2128"/>
                  </a:lnTo>
                  <a:lnTo>
                    <a:pt x="1" y="2149"/>
                  </a:lnTo>
                  <a:lnTo>
                    <a:pt x="1" y="2149"/>
                  </a:lnTo>
                  <a:lnTo>
                    <a:pt x="0" y="2153"/>
                  </a:lnTo>
                  <a:lnTo>
                    <a:pt x="0" y="2155"/>
                  </a:lnTo>
                  <a:lnTo>
                    <a:pt x="1" y="2157"/>
                  </a:lnTo>
                  <a:lnTo>
                    <a:pt x="3" y="2159"/>
                  </a:lnTo>
                  <a:lnTo>
                    <a:pt x="6" y="2160"/>
                  </a:lnTo>
                  <a:lnTo>
                    <a:pt x="8" y="2160"/>
                  </a:lnTo>
                  <a:lnTo>
                    <a:pt x="10" y="2159"/>
                  </a:lnTo>
                  <a:lnTo>
                    <a:pt x="13" y="2156"/>
                  </a:lnTo>
                  <a:lnTo>
                    <a:pt x="13" y="2156"/>
                  </a:lnTo>
                  <a:lnTo>
                    <a:pt x="23" y="2136"/>
                  </a:lnTo>
                  <a:lnTo>
                    <a:pt x="31" y="2115"/>
                  </a:lnTo>
                  <a:lnTo>
                    <a:pt x="39" y="2093"/>
                  </a:lnTo>
                  <a:lnTo>
                    <a:pt x="45" y="2072"/>
                  </a:lnTo>
                  <a:lnTo>
                    <a:pt x="50" y="2050"/>
                  </a:lnTo>
                  <a:lnTo>
                    <a:pt x="52" y="2028"/>
                  </a:lnTo>
                  <a:lnTo>
                    <a:pt x="55" y="2004"/>
                  </a:lnTo>
                  <a:lnTo>
                    <a:pt x="55" y="1982"/>
                  </a:lnTo>
                  <a:lnTo>
                    <a:pt x="55" y="1982"/>
                  </a:lnTo>
                  <a:lnTo>
                    <a:pt x="53" y="1960"/>
                  </a:lnTo>
                  <a:lnTo>
                    <a:pt x="52" y="1939"/>
                  </a:lnTo>
                  <a:lnTo>
                    <a:pt x="46" y="1896"/>
                  </a:lnTo>
                  <a:lnTo>
                    <a:pt x="38" y="1854"/>
                  </a:lnTo>
                  <a:lnTo>
                    <a:pt x="30" y="1810"/>
                  </a:lnTo>
                  <a:lnTo>
                    <a:pt x="30" y="1810"/>
                  </a:lnTo>
                  <a:lnTo>
                    <a:pt x="22" y="1764"/>
                  </a:lnTo>
                  <a:lnTo>
                    <a:pt x="18" y="1740"/>
                  </a:lnTo>
                  <a:lnTo>
                    <a:pt x="15" y="1717"/>
                  </a:lnTo>
                  <a:lnTo>
                    <a:pt x="14" y="1694"/>
                  </a:lnTo>
                  <a:lnTo>
                    <a:pt x="13" y="1669"/>
                  </a:lnTo>
                  <a:lnTo>
                    <a:pt x="14" y="1646"/>
                  </a:lnTo>
                  <a:lnTo>
                    <a:pt x="17" y="1622"/>
                  </a:lnTo>
                  <a:lnTo>
                    <a:pt x="17" y="1622"/>
                  </a:lnTo>
                  <a:lnTo>
                    <a:pt x="21" y="1599"/>
                  </a:lnTo>
                  <a:lnTo>
                    <a:pt x="27" y="1577"/>
                  </a:lnTo>
                  <a:lnTo>
                    <a:pt x="32" y="1554"/>
                  </a:lnTo>
                  <a:lnTo>
                    <a:pt x="39" y="1532"/>
                  </a:lnTo>
                  <a:lnTo>
                    <a:pt x="56" y="1490"/>
                  </a:lnTo>
                  <a:lnTo>
                    <a:pt x="73" y="1447"/>
                  </a:lnTo>
                  <a:lnTo>
                    <a:pt x="73" y="1447"/>
                  </a:lnTo>
                  <a:lnTo>
                    <a:pt x="93" y="1405"/>
                  </a:lnTo>
                  <a:lnTo>
                    <a:pt x="113" y="1363"/>
                  </a:lnTo>
                  <a:lnTo>
                    <a:pt x="131" y="1321"/>
                  </a:lnTo>
                  <a:lnTo>
                    <a:pt x="151" y="1279"/>
                  </a:lnTo>
                  <a:lnTo>
                    <a:pt x="151" y="1279"/>
                  </a:lnTo>
                  <a:lnTo>
                    <a:pt x="159" y="1258"/>
                  </a:lnTo>
                  <a:lnTo>
                    <a:pt x="168" y="1235"/>
                  </a:lnTo>
                  <a:lnTo>
                    <a:pt x="182" y="1192"/>
                  </a:lnTo>
                  <a:lnTo>
                    <a:pt x="194" y="1148"/>
                  </a:lnTo>
                  <a:lnTo>
                    <a:pt x="205" y="1103"/>
                  </a:lnTo>
                  <a:lnTo>
                    <a:pt x="205" y="1103"/>
                  </a:lnTo>
                  <a:lnTo>
                    <a:pt x="227" y="1003"/>
                  </a:lnTo>
                  <a:lnTo>
                    <a:pt x="239" y="954"/>
                  </a:lnTo>
                  <a:lnTo>
                    <a:pt x="250" y="904"/>
                  </a:lnTo>
                  <a:lnTo>
                    <a:pt x="250" y="904"/>
                  </a:lnTo>
                  <a:lnTo>
                    <a:pt x="264" y="853"/>
                  </a:lnTo>
                  <a:lnTo>
                    <a:pt x="280" y="804"/>
                  </a:lnTo>
                  <a:lnTo>
                    <a:pt x="297" y="755"/>
                  </a:lnTo>
                  <a:lnTo>
                    <a:pt x="315" y="706"/>
                  </a:lnTo>
                  <a:lnTo>
                    <a:pt x="315" y="706"/>
                  </a:lnTo>
                  <a:lnTo>
                    <a:pt x="332" y="665"/>
                  </a:lnTo>
                  <a:lnTo>
                    <a:pt x="351" y="624"/>
                  </a:lnTo>
                  <a:lnTo>
                    <a:pt x="369" y="586"/>
                  </a:lnTo>
                  <a:lnTo>
                    <a:pt x="390" y="547"/>
                  </a:lnTo>
                  <a:lnTo>
                    <a:pt x="413" y="510"/>
                  </a:lnTo>
                  <a:lnTo>
                    <a:pt x="437" y="474"/>
                  </a:lnTo>
                  <a:lnTo>
                    <a:pt x="462" y="437"/>
                  </a:lnTo>
                  <a:lnTo>
                    <a:pt x="487" y="402"/>
                  </a:lnTo>
                  <a:lnTo>
                    <a:pt x="515" y="368"/>
                  </a:lnTo>
                  <a:lnTo>
                    <a:pt x="543" y="336"/>
                  </a:lnTo>
                  <a:lnTo>
                    <a:pt x="572" y="303"/>
                  </a:lnTo>
                  <a:lnTo>
                    <a:pt x="604" y="273"/>
                  </a:lnTo>
                  <a:lnTo>
                    <a:pt x="635" y="242"/>
                  </a:lnTo>
                  <a:lnTo>
                    <a:pt x="667" y="213"/>
                  </a:lnTo>
                  <a:lnTo>
                    <a:pt x="701" y="184"/>
                  </a:lnTo>
                  <a:lnTo>
                    <a:pt x="736" y="157"/>
                  </a:lnTo>
                  <a:lnTo>
                    <a:pt x="736" y="157"/>
                  </a:lnTo>
                  <a:lnTo>
                    <a:pt x="766" y="134"/>
                  </a:lnTo>
                  <a:lnTo>
                    <a:pt x="798" y="113"/>
                  </a:lnTo>
                  <a:lnTo>
                    <a:pt x="830" y="93"/>
                  </a:lnTo>
                  <a:lnTo>
                    <a:pt x="864" y="74"/>
                  </a:lnTo>
                  <a:lnTo>
                    <a:pt x="899" y="58"/>
                  </a:lnTo>
                  <a:lnTo>
                    <a:pt x="934" y="42"/>
                  </a:lnTo>
                  <a:lnTo>
                    <a:pt x="971" y="31"/>
                  </a:lnTo>
                  <a:lnTo>
                    <a:pt x="989" y="26"/>
                  </a:lnTo>
                  <a:lnTo>
                    <a:pt x="1008" y="21"/>
                  </a:lnTo>
                  <a:lnTo>
                    <a:pt x="1008" y="21"/>
                  </a:lnTo>
                  <a:lnTo>
                    <a:pt x="1026" y="18"/>
                  </a:lnTo>
                  <a:lnTo>
                    <a:pt x="1045" y="16"/>
                  </a:lnTo>
                  <a:lnTo>
                    <a:pt x="1064" y="14"/>
                  </a:lnTo>
                  <a:lnTo>
                    <a:pt x="1082" y="14"/>
                  </a:lnTo>
                  <a:lnTo>
                    <a:pt x="1102" y="17"/>
                  </a:lnTo>
                  <a:lnTo>
                    <a:pt x="1120" y="19"/>
                  </a:lnTo>
                  <a:lnTo>
                    <a:pt x="1138" y="24"/>
                  </a:lnTo>
                  <a:lnTo>
                    <a:pt x="1156" y="31"/>
                  </a:lnTo>
                  <a:lnTo>
                    <a:pt x="1156" y="31"/>
                  </a:lnTo>
                  <a:lnTo>
                    <a:pt x="1169" y="37"/>
                  </a:lnTo>
                  <a:lnTo>
                    <a:pt x="1180" y="45"/>
                  </a:lnTo>
                  <a:lnTo>
                    <a:pt x="1204" y="60"/>
                  </a:lnTo>
                  <a:lnTo>
                    <a:pt x="1204" y="60"/>
                  </a:lnTo>
                  <a:lnTo>
                    <a:pt x="1213" y="66"/>
                  </a:lnTo>
                  <a:lnTo>
                    <a:pt x="1218" y="68"/>
                  </a:lnTo>
                  <a:lnTo>
                    <a:pt x="1222" y="69"/>
                  </a:lnTo>
                  <a:lnTo>
                    <a:pt x="1222" y="69"/>
                  </a:lnTo>
                  <a:lnTo>
                    <a:pt x="1242" y="73"/>
                  </a:lnTo>
                  <a:lnTo>
                    <a:pt x="1262" y="76"/>
                  </a:lnTo>
                  <a:lnTo>
                    <a:pt x="1262" y="76"/>
                  </a:lnTo>
                  <a:lnTo>
                    <a:pt x="1330" y="84"/>
                  </a:lnTo>
                  <a:lnTo>
                    <a:pt x="1365" y="89"/>
                  </a:lnTo>
                  <a:lnTo>
                    <a:pt x="1398" y="95"/>
                  </a:lnTo>
                  <a:lnTo>
                    <a:pt x="1432" y="101"/>
                  </a:lnTo>
                  <a:lnTo>
                    <a:pt x="1466" y="109"/>
                  </a:lnTo>
                  <a:lnTo>
                    <a:pt x="1499" y="120"/>
                  </a:lnTo>
                  <a:lnTo>
                    <a:pt x="1514" y="125"/>
                  </a:lnTo>
                  <a:lnTo>
                    <a:pt x="1530" y="132"/>
                  </a:lnTo>
                  <a:lnTo>
                    <a:pt x="1530" y="132"/>
                  </a:lnTo>
                  <a:lnTo>
                    <a:pt x="1548" y="142"/>
                  </a:lnTo>
                  <a:lnTo>
                    <a:pt x="1565" y="151"/>
                  </a:lnTo>
                  <a:lnTo>
                    <a:pt x="1582" y="163"/>
                  </a:lnTo>
                  <a:lnTo>
                    <a:pt x="1597" y="174"/>
                  </a:lnTo>
                  <a:lnTo>
                    <a:pt x="1613" y="187"/>
                  </a:lnTo>
                  <a:lnTo>
                    <a:pt x="1627" y="200"/>
                  </a:lnTo>
                  <a:lnTo>
                    <a:pt x="1641" y="214"/>
                  </a:lnTo>
                  <a:lnTo>
                    <a:pt x="1655" y="229"/>
                  </a:lnTo>
                  <a:lnTo>
                    <a:pt x="1668" y="245"/>
                  </a:lnTo>
                  <a:lnTo>
                    <a:pt x="1680" y="260"/>
                  </a:lnTo>
                  <a:lnTo>
                    <a:pt x="1703" y="292"/>
                  </a:lnTo>
                  <a:lnTo>
                    <a:pt x="1724" y="326"/>
                  </a:lnTo>
                  <a:lnTo>
                    <a:pt x="1744" y="361"/>
                  </a:lnTo>
                  <a:lnTo>
                    <a:pt x="1744" y="361"/>
                  </a:lnTo>
                  <a:lnTo>
                    <a:pt x="1762" y="400"/>
                  </a:lnTo>
                  <a:lnTo>
                    <a:pt x="1780" y="441"/>
                  </a:lnTo>
                  <a:lnTo>
                    <a:pt x="1795" y="482"/>
                  </a:lnTo>
                  <a:lnTo>
                    <a:pt x="1809" y="523"/>
                  </a:lnTo>
                  <a:lnTo>
                    <a:pt x="1822" y="565"/>
                  </a:lnTo>
                  <a:lnTo>
                    <a:pt x="1832" y="608"/>
                  </a:lnTo>
                  <a:lnTo>
                    <a:pt x="1841" y="650"/>
                  </a:lnTo>
                  <a:lnTo>
                    <a:pt x="1849" y="693"/>
                  </a:lnTo>
                  <a:lnTo>
                    <a:pt x="1849" y="693"/>
                  </a:lnTo>
                  <a:lnTo>
                    <a:pt x="1855" y="736"/>
                  </a:lnTo>
                  <a:lnTo>
                    <a:pt x="1859" y="780"/>
                  </a:lnTo>
                  <a:lnTo>
                    <a:pt x="1862" y="823"/>
                  </a:lnTo>
                  <a:lnTo>
                    <a:pt x="1863" y="866"/>
                  </a:lnTo>
                  <a:lnTo>
                    <a:pt x="1863" y="866"/>
                  </a:lnTo>
                  <a:lnTo>
                    <a:pt x="1862" y="916"/>
                  </a:lnTo>
                  <a:lnTo>
                    <a:pt x="1858" y="968"/>
                  </a:lnTo>
                  <a:lnTo>
                    <a:pt x="1855" y="1018"/>
                  </a:lnTo>
                  <a:lnTo>
                    <a:pt x="1851" y="1070"/>
                  </a:lnTo>
                  <a:lnTo>
                    <a:pt x="1851" y="1070"/>
                  </a:lnTo>
                  <a:lnTo>
                    <a:pt x="1850" y="1119"/>
                  </a:lnTo>
                  <a:lnTo>
                    <a:pt x="1850" y="1143"/>
                  </a:lnTo>
                  <a:lnTo>
                    <a:pt x="1850" y="1168"/>
                  </a:lnTo>
                  <a:lnTo>
                    <a:pt x="1852" y="1192"/>
                  </a:lnTo>
                  <a:lnTo>
                    <a:pt x="1855" y="1217"/>
                  </a:lnTo>
                  <a:lnTo>
                    <a:pt x="1858" y="1241"/>
                  </a:lnTo>
                  <a:lnTo>
                    <a:pt x="1863" y="1266"/>
                  </a:lnTo>
                  <a:lnTo>
                    <a:pt x="1863" y="1266"/>
                  </a:lnTo>
                  <a:lnTo>
                    <a:pt x="1867" y="1288"/>
                  </a:lnTo>
                  <a:lnTo>
                    <a:pt x="1873" y="1310"/>
                  </a:lnTo>
                  <a:lnTo>
                    <a:pt x="1880" y="1331"/>
                  </a:lnTo>
                  <a:lnTo>
                    <a:pt x="1887" y="1353"/>
                  </a:lnTo>
                  <a:lnTo>
                    <a:pt x="1905" y="1396"/>
                  </a:lnTo>
                  <a:lnTo>
                    <a:pt x="1923" y="1438"/>
                  </a:lnTo>
                  <a:lnTo>
                    <a:pt x="1923" y="1438"/>
                  </a:lnTo>
                  <a:lnTo>
                    <a:pt x="1944" y="1477"/>
                  </a:lnTo>
                  <a:lnTo>
                    <a:pt x="1968" y="1516"/>
                  </a:lnTo>
                  <a:lnTo>
                    <a:pt x="1991" y="1553"/>
                  </a:lnTo>
                  <a:lnTo>
                    <a:pt x="2016" y="1592"/>
                  </a:lnTo>
                  <a:lnTo>
                    <a:pt x="2066" y="1665"/>
                  </a:lnTo>
                  <a:lnTo>
                    <a:pt x="2090" y="1704"/>
                  </a:lnTo>
                  <a:lnTo>
                    <a:pt x="2114" y="1741"/>
                  </a:lnTo>
                  <a:lnTo>
                    <a:pt x="2114" y="1741"/>
                  </a:lnTo>
                  <a:lnTo>
                    <a:pt x="2130" y="1769"/>
                  </a:lnTo>
                  <a:lnTo>
                    <a:pt x="2146" y="1799"/>
                  </a:lnTo>
                  <a:lnTo>
                    <a:pt x="2159" y="1829"/>
                  </a:lnTo>
                  <a:lnTo>
                    <a:pt x="2165" y="1844"/>
                  </a:lnTo>
                  <a:lnTo>
                    <a:pt x="2170" y="1859"/>
                  </a:lnTo>
                  <a:lnTo>
                    <a:pt x="2170" y="1859"/>
                  </a:lnTo>
                  <a:lnTo>
                    <a:pt x="2177" y="1886"/>
                  </a:lnTo>
                  <a:lnTo>
                    <a:pt x="2181" y="1914"/>
                  </a:lnTo>
                  <a:lnTo>
                    <a:pt x="2185" y="1941"/>
                  </a:lnTo>
                  <a:lnTo>
                    <a:pt x="2186" y="1969"/>
                  </a:lnTo>
                  <a:lnTo>
                    <a:pt x="2186" y="1969"/>
                  </a:lnTo>
                  <a:lnTo>
                    <a:pt x="2186" y="2000"/>
                  </a:lnTo>
                  <a:lnTo>
                    <a:pt x="2185" y="2029"/>
                  </a:lnTo>
                  <a:lnTo>
                    <a:pt x="2181" y="2059"/>
                  </a:lnTo>
                  <a:lnTo>
                    <a:pt x="2178" y="2088"/>
                  </a:lnTo>
                  <a:lnTo>
                    <a:pt x="2172" y="2118"/>
                  </a:lnTo>
                  <a:lnTo>
                    <a:pt x="2166" y="2147"/>
                  </a:lnTo>
                  <a:lnTo>
                    <a:pt x="2159" y="2176"/>
                  </a:lnTo>
                  <a:lnTo>
                    <a:pt x="2151" y="2205"/>
                  </a:lnTo>
                  <a:lnTo>
                    <a:pt x="2151" y="2205"/>
                  </a:lnTo>
                  <a:lnTo>
                    <a:pt x="2132" y="2270"/>
                  </a:lnTo>
                  <a:lnTo>
                    <a:pt x="2111" y="2334"/>
                  </a:lnTo>
                  <a:lnTo>
                    <a:pt x="2090" y="2398"/>
                  </a:lnTo>
                  <a:lnTo>
                    <a:pt x="2068" y="2462"/>
                  </a:lnTo>
                  <a:lnTo>
                    <a:pt x="2046" y="2525"/>
                  </a:lnTo>
                  <a:lnTo>
                    <a:pt x="2025" y="2590"/>
                  </a:lnTo>
                  <a:lnTo>
                    <a:pt x="2005" y="2654"/>
                  </a:lnTo>
                  <a:lnTo>
                    <a:pt x="1988" y="2719"/>
                  </a:lnTo>
                  <a:lnTo>
                    <a:pt x="1988" y="2719"/>
                  </a:lnTo>
                  <a:lnTo>
                    <a:pt x="1979" y="2752"/>
                  </a:lnTo>
                  <a:lnTo>
                    <a:pt x="1974" y="2785"/>
                  </a:lnTo>
                  <a:lnTo>
                    <a:pt x="1968" y="2818"/>
                  </a:lnTo>
                  <a:lnTo>
                    <a:pt x="1963" y="2850"/>
                  </a:lnTo>
                  <a:lnTo>
                    <a:pt x="1960" y="2884"/>
                  </a:lnTo>
                  <a:lnTo>
                    <a:pt x="1957" y="2917"/>
                  </a:lnTo>
                  <a:lnTo>
                    <a:pt x="1956" y="2950"/>
                  </a:lnTo>
                  <a:lnTo>
                    <a:pt x="1956" y="2982"/>
                  </a:lnTo>
                  <a:lnTo>
                    <a:pt x="1957" y="3015"/>
                  </a:lnTo>
                  <a:lnTo>
                    <a:pt x="1961" y="3048"/>
                  </a:lnTo>
                  <a:lnTo>
                    <a:pt x="1965" y="3081"/>
                  </a:lnTo>
                  <a:lnTo>
                    <a:pt x="1971" y="3113"/>
                  </a:lnTo>
                  <a:lnTo>
                    <a:pt x="1979" y="3145"/>
                  </a:lnTo>
                  <a:lnTo>
                    <a:pt x="1989" y="3176"/>
                  </a:lnTo>
                  <a:lnTo>
                    <a:pt x="2000" y="3208"/>
                  </a:lnTo>
                  <a:lnTo>
                    <a:pt x="2014" y="3239"/>
                  </a:lnTo>
                  <a:lnTo>
                    <a:pt x="2014" y="3239"/>
                  </a:lnTo>
                  <a:lnTo>
                    <a:pt x="2031" y="3271"/>
                  </a:lnTo>
                  <a:lnTo>
                    <a:pt x="2049" y="3303"/>
                  </a:lnTo>
                  <a:lnTo>
                    <a:pt x="2069" y="3333"/>
                  </a:lnTo>
                  <a:lnTo>
                    <a:pt x="2091" y="3362"/>
                  </a:lnTo>
                  <a:lnTo>
                    <a:pt x="2091" y="3362"/>
                  </a:lnTo>
                  <a:lnTo>
                    <a:pt x="2094" y="3364"/>
                  </a:lnTo>
                  <a:lnTo>
                    <a:pt x="2096" y="3364"/>
                  </a:lnTo>
                  <a:lnTo>
                    <a:pt x="2098" y="3364"/>
                  </a:lnTo>
                  <a:lnTo>
                    <a:pt x="2100" y="3362"/>
                  </a:lnTo>
                  <a:lnTo>
                    <a:pt x="2102" y="3360"/>
                  </a:lnTo>
                  <a:lnTo>
                    <a:pt x="2102" y="3357"/>
                  </a:lnTo>
                  <a:lnTo>
                    <a:pt x="2102" y="3355"/>
                  </a:lnTo>
                  <a:lnTo>
                    <a:pt x="2101" y="3352"/>
                  </a:lnTo>
                  <a:lnTo>
                    <a:pt x="2101" y="33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25941018-7762-BE88-894D-1E7C58A5E3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4" y="342"/>
              <a:ext cx="74" cy="624"/>
            </a:xfrm>
            <a:custGeom>
              <a:avLst/>
              <a:gdLst>
                <a:gd name="T0" fmla="*/ 140 w 150"/>
                <a:gd name="T1" fmla="*/ 0 h 1249"/>
                <a:gd name="T2" fmla="*/ 119 w 150"/>
                <a:gd name="T3" fmla="*/ 5 h 1249"/>
                <a:gd name="T4" fmla="*/ 101 w 150"/>
                <a:gd name="T5" fmla="*/ 16 h 1249"/>
                <a:gd name="T6" fmla="*/ 83 w 150"/>
                <a:gd name="T7" fmla="*/ 29 h 1249"/>
                <a:gd name="T8" fmla="*/ 68 w 150"/>
                <a:gd name="T9" fmla="*/ 44 h 1249"/>
                <a:gd name="T10" fmla="*/ 45 w 150"/>
                <a:gd name="T11" fmla="*/ 80 h 1249"/>
                <a:gd name="T12" fmla="*/ 27 w 150"/>
                <a:gd name="T13" fmla="*/ 121 h 1249"/>
                <a:gd name="T14" fmla="*/ 19 w 150"/>
                <a:gd name="T15" fmla="*/ 148 h 1249"/>
                <a:gd name="T16" fmla="*/ 9 w 150"/>
                <a:gd name="T17" fmla="*/ 203 h 1249"/>
                <a:gd name="T18" fmla="*/ 3 w 150"/>
                <a:gd name="T19" fmla="*/ 259 h 1249"/>
                <a:gd name="T20" fmla="*/ 0 w 150"/>
                <a:gd name="T21" fmla="*/ 342 h 1249"/>
                <a:gd name="T22" fmla="*/ 2 w 150"/>
                <a:gd name="T23" fmla="*/ 397 h 1249"/>
                <a:gd name="T24" fmla="*/ 10 w 150"/>
                <a:gd name="T25" fmla="*/ 507 h 1249"/>
                <a:gd name="T26" fmla="*/ 17 w 150"/>
                <a:gd name="T27" fmla="*/ 562 h 1249"/>
                <a:gd name="T28" fmla="*/ 28 w 150"/>
                <a:gd name="T29" fmla="*/ 639 h 1249"/>
                <a:gd name="T30" fmla="*/ 33 w 150"/>
                <a:gd name="T31" fmla="*/ 674 h 1249"/>
                <a:gd name="T32" fmla="*/ 40 w 150"/>
                <a:gd name="T33" fmla="*/ 709 h 1249"/>
                <a:gd name="T34" fmla="*/ 62 w 150"/>
                <a:gd name="T35" fmla="*/ 807 h 1249"/>
                <a:gd name="T36" fmla="*/ 74 w 150"/>
                <a:gd name="T37" fmla="*/ 856 h 1249"/>
                <a:gd name="T38" fmla="*/ 88 w 150"/>
                <a:gd name="T39" fmla="*/ 930 h 1249"/>
                <a:gd name="T40" fmla="*/ 93 w 150"/>
                <a:gd name="T41" fmla="*/ 979 h 1249"/>
                <a:gd name="T42" fmla="*/ 94 w 150"/>
                <a:gd name="T43" fmla="*/ 1005 h 1249"/>
                <a:gd name="T44" fmla="*/ 89 w 150"/>
                <a:gd name="T45" fmla="*/ 1052 h 1249"/>
                <a:gd name="T46" fmla="*/ 80 w 150"/>
                <a:gd name="T47" fmla="*/ 1099 h 1249"/>
                <a:gd name="T48" fmla="*/ 54 w 150"/>
                <a:gd name="T49" fmla="*/ 1191 h 1249"/>
                <a:gd name="T50" fmla="*/ 49 w 150"/>
                <a:gd name="T51" fmla="*/ 1216 h 1249"/>
                <a:gd name="T52" fmla="*/ 45 w 150"/>
                <a:gd name="T53" fmla="*/ 1241 h 1249"/>
                <a:gd name="T54" fmla="*/ 46 w 150"/>
                <a:gd name="T55" fmla="*/ 1246 h 1249"/>
                <a:gd name="T56" fmla="*/ 49 w 150"/>
                <a:gd name="T57" fmla="*/ 1249 h 1249"/>
                <a:gd name="T58" fmla="*/ 55 w 150"/>
                <a:gd name="T59" fmla="*/ 1249 h 1249"/>
                <a:gd name="T60" fmla="*/ 58 w 150"/>
                <a:gd name="T61" fmla="*/ 1244 h 1249"/>
                <a:gd name="T62" fmla="*/ 62 w 150"/>
                <a:gd name="T63" fmla="*/ 1221 h 1249"/>
                <a:gd name="T64" fmla="*/ 81 w 150"/>
                <a:gd name="T65" fmla="*/ 1151 h 1249"/>
                <a:gd name="T66" fmla="*/ 98 w 150"/>
                <a:gd name="T67" fmla="*/ 1080 h 1249"/>
                <a:gd name="T68" fmla="*/ 103 w 150"/>
                <a:gd name="T69" fmla="*/ 1057 h 1249"/>
                <a:gd name="T70" fmla="*/ 107 w 150"/>
                <a:gd name="T71" fmla="*/ 1008 h 1249"/>
                <a:gd name="T72" fmla="*/ 105 w 150"/>
                <a:gd name="T73" fmla="*/ 960 h 1249"/>
                <a:gd name="T74" fmla="*/ 100 w 150"/>
                <a:gd name="T75" fmla="*/ 911 h 1249"/>
                <a:gd name="T76" fmla="*/ 90 w 150"/>
                <a:gd name="T77" fmla="*/ 863 h 1249"/>
                <a:gd name="T78" fmla="*/ 67 w 150"/>
                <a:gd name="T79" fmla="*/ 766 h 1249"/>
                <a:gd name="T80" fmla="*/ 51 w 150"/>
                <a:gd name="T81" fmla="*/ 693 h 1249"/>
                <a:gd name="T82" fmla="*/ 46 w 150"/>
                <a:gd name="T83" fmla="*/ 667 h 1249"/>
                <a:gd name="T84" fmla="*/ 34 w 150"/>
                <a:gd name="T85" fmla="*/ 587 h 1249"/>
                <a:gd name="T86" fmla="*/ 21 w 150"/>
                <a:gd name="T87" fmla="*/ 483 h 1249"/>
                <a:gd name="T88" fmla="*/ 14 w 150"/>
                <a:gd name="T89" fmla="*/ 381 h 1249"/>
                <a:gd name="T90" fmla="*/ 14 w 150"/>
                <a:gd name="T91" fmla="*/ 323 h 1249"/>
                <a:gd name="T92" fmla="*/ 16 w 150"/>
                <a:gd name="T93" fmla="*/ 267 h 1249"/>
                <a:gd name="T94" fmla="*/ 21 w 150"/>
                <a:gd name="T95" fmla="*/ 211 h 1249"/>
                <a:gd name="T96" fmla="*/ 32 w 150"/>
                <a:gd name="T97" fmla="*/ 155 h 1249"/>
                <a:gd name="T98" fmla="*/ 38 w 150"/>
                <a:gd name="T99" fmla="*/ 135 h 1249"/>
                <a:gd name="T100" fmla="*/ 53 w 150"/>
                <a:gd name="T101" fmla="*/ 94 h 1249"/>
                <a:gd name="T102" fmla="*/ 75 w 150"/>
                <a:gd name="T103" fmla="*/ 57 h 1249"/>
                <a:gd name="T104" fmla="*/ 89 w 150"/>
                <a:gd name="T105" fmla="*/ 42 h 1249"/>
                <a:gd name="T106" fmla="*/ 107 w 150"/>
                <a:gd name="T107" fmla="*/ 29 h 1249"/>
                <a:gd name="T108" fmla="*/ 125 w 150"/>
                <a:gd name="T109" fmla="*/ 18 h 1249"/>
                <a:gd name="T110" fmla="*/ 135 w 150"/>
                <a:gd name="T111" fmla="*/ 15 h 1249"/>
                <a:gd name="T112" fmla="*/ 144 w 150"/>
                <a:gd name="T113" fmla="*/ 12 h 1249"/>
                <a:gd name="T114" fmla="*/ 149 w 150"/>
                <a:gd name="T115" fmla="*/ 9 h 1249"/>
                <a:gd name="T116" fmla="*/ 150 w 150"/>
                <a:gd name="T117" fmla="*/ 4 h 1249"/>
                <a:gd name="T118" fmla="*/ 146 w 150"/>
                <a:gd name="T119" fmla="*/ 0 h 1249"/>
                <a:gd name="T120" fmla="*/ 140 w 150"/>
                <a:gd name="T121" fmla="*/ 0 h 1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0" h="1249">
                  <a:moveTo>
                    <a:pt x="140" y="0"/>
                  </a:moveTo>
                  <a:lnTo>
                    <a:pt x="140" y="0"/>
                  </a:lnTo>
                  <a:lnTo>
                    <a:pt x="130" y="2"/>
                  </a:lnTo>
                  <a:lnTo>
                    <a:pt x="119" y="5"/>
                  </a:lnTo>
                  <a:lnTo>
                    <a:pt x="109" y="10"/>
                  </a:lnTo>
                  <a:lnTo>
                    <a:pt x="101" y="16"/>
                  </a:lnTo>
                  <a:lnTo>
                    <a:pt x="91" y="22"/>
                  </a:lnTo>
                  <a:lnTo>
                    <a:pt x="83" y="29"/>
                  </a:lnTo>
                  <a:lnTo>
                    <a:pt x="75" y="37"/>
                  </a:lnTo>
                  <a:lnTo>
                    <a:pt x="68" y="44"/>
                  </a:lnTo>
                  <a:lnTo>
                    <a:pt x="55" y="62"/>
                  </a:lnTo>
                  <a:lnTo>
                    <a:pt x="45" y="80"/>
                  </a:lnTo>
                  <a:lnTo>
                    <a:pt x="35" y="101"/>
                  </a:lnTo>
                  <a:lnTo>
                    <a:pt x="27" y="121"/>
                  </a:lnTo>
                  <a:lnTo>
                    <a:pt x="27" y="121"/>
                  </a:lnTo>
                  <a:lnTo>
                    <a:pt x="19" y="148"/>
                  </a:lnTo>
                  <a:lnTo>
                    <a:pt x="13" y="175"/>
                  </a:lnTo>
                  <a:lnTo>
                    <a:pt x="9" y="203"/>
                  </a:lnTo>
                  <a:lnTo>
                    <a:pt x="5" y="231"/>
                  </a:lnTo>
                  <a:lnTo>
                    <a:pt x="3" y="259"/>
                  </a:lnTo>
                  <a:lnTo>
                    <a:pt x="0" y="287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2" y="397"/>
                  </a:lnTo>
                  <a:lnTo>
                    <a:pt x="5" y="452"/>
                  </a:lnTo>
                  <a:lnTo>
                    <a:pt x="10" y="507"/>
                  </a:lnTo>
                  <a:lnTo>
                    <a:pt x="17" y="562"/>
                  </a:lnTo>
                  <a:lnTo>
                    <a:pt x="17" y="562"/>
                  </a:lnTo>
                  <a:lnTo>
                    <a:pt x="21" y="600"/>
                  </a:lnTo>
                  <a:lnTo>
                    <a:pt x="28" y="639"/>
                  </a:lnTo>
                  <a:lnTo>
                    <a:pt x="28" y="639"/>
                  </a:lnTo>
                  <a:lnTo>
                    <a:pt x="33" y="674"/>
                  </a:lnTo>
                  <a:lnTo>
                    <a:pt x="40" y="709"/>
                  </a:lnTo>
                  <a:lnTo>
                    <a:pt x="40" y="709"/>
                  </a:lnTo>
                  <a:lnTo>
                    <a:pt x="51" y="758"/>
                  </a:lnTo>
                  <a:lnTo>
                    <a:pt x="62" y="807"/>
                  </a:lnTo>
                  <a:lnTo>
                    <a:pt x="62" y="807"/>
                  </a:lnTo>
                  <a:lnTo>
                    <a:pt x="74" y="856"/>
                  </a:lnTo>
                  <a:lnTo>
                    <a:pt x="84" y="905"/>
                  </a:lnTo>
                  <a:lnTo>
                    <a:pt x="88" y="930"/>
                  </a:lnTo>
                  <a:lnTo>
                    <a:pt x="91" y="954"/>
                  </a:lnTo>
                  <a:lnTo>
                    <a:pt x="93" y="979"/>
                  </a:lnTo>
                  <a:lnTo>
                    <a:pt x="94" y="1005"/>
                  </a:lnTo>
                  <a:lnTo>
                    <a:pt x="94" y="1005"/>
                  </a:lnTo>
                  <a:lnTo>
                    <a:pt x="93" y="1028"/>
                  </a:lnTo>
                  <a:lnTo>
                    <a:pt x="89" y="1052"/>
                  </a:lnTo>
                  <a:lnTo>
                    <a:pt x="84" y="1076"/>
                  </a:lnTo>
                  <a:lnTo>
                    <a:pt x="80" y="1099"/>
                  </a:lnTo>
                  <a:lnTo>
                    <a:pt x="67" y="1146"/>
                  </a:lnTo>
                  <a:lnTo>
                    <a:pt x="54" y="1191"/>
                  </a:lnTo>
                  <a:lnTo>
                    <a:pt x="54" y="1191"/>
                  </a:lnTo>
                  <a:lnTo>
                    <a:pt x="49" y="1216"/>
                  </a:lnTo>
                  <a:lnTo>
                    <a:pt x="45" y="1241"/>
                  </a:lnTo>
                  <a:lnTo>
                    <a:pt x="45" y="1241"/>
                  </a:lnTo>
                  <a:lnTo>
                    <a:pt x="45" y="1243"/>
                  </a:lnTo>
                  <a:lnTo>
                    <a:pt x="46" y="1246"/>
                  </a:lnTo>
                  <a:lnTo>
                    <a:pt x="47" y="1248"/>
                  </a:lnTo>
                  <a:lnTo>
                    <a:pt x="49" y="1249"/>
                  </a:lnTo>
                  <a:lnTo>
                    <a:pt x="53" y="1249"/>
                  </a:lnTo>
                  <a:lnTo>
                    <a:pt x="55" y="1249"/>
                  </a:lnTo>
                  <a:lnTo>
                    <a:pt x="56" y="1246"/>
                  </a:lnTo>
                  <a:lnTo>
                    <a:pt x="58" y="1244"/>
                  </a:lnTo>
                  <a:lnTo>
                    <a:pt x="58" y="1244"/>
                  </a:lnTo>
                  <a:lnTo>
                    <a:pt x="62" y="1221"/>
                  </a:lnTo>
                  <a:lnTo>
                    <a:pt x="68" y="1197"/>
                  </a:lnTo>
                  <a:lnTo>
                    <a:pt x="81" y="1151"/>
                  </a:lnTo>
                  <a:lnTo>
                    <a:pt x="93" y="1104"/>
                  </a:lnTo>
                  <a:lnTo>
                    <a:pt x="98" y="1080"/>
                  </a:lnTo>
                  <a:lnTo>
                    <a:pt x="103" y="1057"/>
                  </a:lnTo>
                  <a:lnTo>
                    <a:pt x="103" y="1057"/>
                  </a:lnTo>
                  <a:lnTo>
                    <a:pt x="105" y="1033"/>
                  </a:lnTo>
                  <a:lnTo>
                    <a:pt x="107" y="1008"/>
                  </a:lnTo>
                  <a:lnTo>
                    <a:pt x="107" y="983"/>
                  </a:lnTo>
                  <a:lnTo>
                    <a:pt x="105" y="960"/>
                  </a:lnTo>
                  <a:lnTo>
                    <a:pt x="103" y="936"/>
                  </a:lnTo>
                  <a:lnTo>
                    <a:pt x="100" y="911"/>
                  </a:lnTo>
                  <a:lnTo>
                    <a:pt x="90" y="863"/>
                  </a:lnTo>
                  <a:lnTo>
                    <a:pt x="90" y="863"/>
                  </a:lnTo>
                  <a:lnTo>
                    <a:pt x="79" y="814"/>
                  </a:lnTo>
                  <a:lnTo>
                    <a:pt x="67" y="766"/>
                  </a:lnTo>
                  <a:lnTo>
                    <a:pt x="55" y="717"/>
                  </a:lnTo>
                  <a:lnTo>
                    <a:pt x="51" y="693"/>
                  </a:lnTo>
                  <a:lnTo>
                    <a:pt x="46" y="667"/>
                  </a:lnTo>
                  <a:lnTo>
                    <a:pt x="46" y="667"/>
                  </a:lnTo>
                  <a:lnTo>
                    <a:pt x="34" y="587"/>
                  </a:lnTo>
                  <a:lnTo>
                    <a:pt x="34" y="587"/>
                  </a:lnTo>
                  <a:lnTo>
                    <a:pt x="27" y="536"/>
                  </a:lnTo>
                  <a:lnTo>
                    <a:pt x="21" y="483"/>
                  </a:lnTo>
                  <a:lnTo>
                    <a:pt x="18" y="432"/>
                  </a:lnTo>
                  <a:lnTo>
                    <a:pt x="14" y="381"/>
                  </a:lnTo>
                  <a:lnTo>
                    <a:pt x="14" y="381"/>
                  </a:lnTo>
                  <a:lnTo>
                    <a:pt x="14" y="323"/>
                  </a:lnTo>
                  <a:lnTo>
                    <a:pt x="14" y="295"/>
                  </a:lnTo>
                  <a:lnTo>
                    <a:pt x="16" y="267"/>
                  </a:lnTo>
                  <a:lnTo>
                    <a:pt x="18" y="239"/>
                  </a:lnTo>
                  <a:lnTo>
                    <a:pt x="21" y="211"/>
                  </a:lnTo>
                  <a:lnTo>
                    <a:pt x="26" y="183"/>
                  </a:lnTo>
                  <a:lnTo>
                    <a:pt x="32" y="155"/>
                  </a:lnTo>
                  <a:lnTo>
                    <a:pt x="32" y="155"/>
                  </a:lnTo>
                  <a:lnTo>
                    <a:pt x="38" y="135"/>
                  </a:lnTo>
                  <a:lnTo>
                    <a:pt x="45" y="114"/>
                  </a:lnTo>
                  <a:lnTo>
                    <a:pt x="53" y="94"/>
                  </a:lnTo>
                  <a:lnTo>
                    <a:pt x="63" y="76"/>
                  </a:lnTo>
                  <a:lnTo>
                    <a:pt x="75" y="57"/>
                  </a:lnTo>
                  <a:lnTo>
                    <a:pt x="82" y="49"/>
                  </a:lnTo>
                  <a:lnTo>
                    <a:pt x="89" y="42"/>
                  </a:lnTo>
                  <a:lnTo>
                    <a:pt x="97" y="35"/>
                  </a:lnTo>
                  <a:lnTo>
                    <a:pt x="107" y="29"/>
                  </a:lnTo>
                  <a:lnTo>
                    <a:pt x="115" y="23"/>
                  </a:lnTo>
                  <a:lnTo>
                    <a:pt x="125" y="18"/>
                  </a:lnTo>
                  <a:lnTo>
                    <a:pt x="125" y="18"/>
                  </a:lnTo>
                  <a:lnTo>
                    <a:pt x="135" y="15"/>
                  </a:lnTo>
                  <a:lnTo>
                    <a:pt x="144" y="12"/>
                  </a:lnTo>
                  <a:lnTo>
                    <a:pt x="144" y="12"/>
                  </a:lnTo>
                  <a:lnTo>
                    <a:pt x="147" y="11"/>
                  </a:lnTo>
                  <a:lnTo>
                    <a:pt x="149" y="9"/>
                  </a:lnTo>
                  <a:lnTo>
                    <a:pt x="150" y="7"/>
                  </a:lnTo>
                  <a:lnTo>
                    <a:pt x="150" y="4"/>
                  </a:lnTo>
                  <a:lnTo>
                    <a:pt x="149" y="2"/>
                  </a:lnTo>
                  <a:lnTo>
                    <a:pt x="146" y="0"/>
                  </a:lnTo>
                  <a:lnTo>
                    <a:pt x="144" y="0"/>
                  </a:lnTo>
                  <a:lnTo>
                    <a:pt x="140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FCD922C5-9A41-9D21-CAE9-F24ACDA2E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8" y="366"/>
              <a:ext cx="145" cy="661"/>
            </a:xfrm>
            <a:custGeom>
              <a:avLst/>
              <a:gdLst>
                <a:gd name="T0" fmla="*/ 2 w 289"/>
                <a:gd name="T1" fmla="*/ 11 h 1320"/>
                <a:gd name="T2" fmla="*/ 55 w 289"/>
                <a:gd name="T3" fmla="*/ 60 h 1320"/>
                <a:gd name="T4" fmla="*/ 103 w 289"/>
                <a:gd name="T5" fmla="*/ 113 h 1320"/>
                <a:gd name="T6" fmla="*/ 143 w 289"/>
                <a:gd name="T7" fmla="*/ 171 h 1320"/>
                <a:gd name="T8" fmla="*/ 177 w 289"/>
                <a:gd name="T9" fmla="*/ 235 h 1320"/>
                <a:gd name="T10" fmla="*/ 190 w 289"/>
                <a:gd name="T11" fmla="*/ 265 h 1320"/>
                <a:gd name="T12" fmla="*/ 210 w 289"/>
                <a:gd name="T13" fmla="*/ 326 h 1320"/>
                <a:gd name="T14" fmla="*/ 225 w 289"/>
                <a:gd name="T15" fmla="*/ 389 h 1320"/>
                <a:gd name="T16" fmla="*/ 236 w 289"/>
                <a:gd name="T17" fmla="*/ 452 h 1320"/>
                <a:gd name="T18" fmla="*/ 239 w 289"/>
                <a:gd name="T19" fmla="*/ 485 h 1320"/>
                <a:gd name="T20" fmla="*/ 243 w 289"/>
                <a:gd name="T21" fmla="*/ 550 h 1320"/>
                <a:gd name="T22" fmla="*/ 243 w 289"/>
                <a:gd name="T23" fmla="*/ 683 h 1320"/>
                <a:gd name="T24" fmla="*/ 240 w 289"/>
                <a:gd name="T25" fmla="*/ 749 h 1320"/>
                <a:gd name="T26" fmla="*/ 233 w 289"/>
                <a:gd name="T27" fmla="*/ 951 h 1320"/>
                <a:gd name="T28" fmla="*/ 233 w 289"/>
                <a:gd name="T29" fmla="*/ 1019 h 1320"/>
                <a:gd name="T30" fmla="*/ 236 w 289"/>
                <a:gd name="T31" fmla="*/ 1085 h 1320"/>
                <a:gd name="T32" fmla="*/ 241 w 289"/>
                <a:gd name="T33" fmla="*/ 1152 h 1320"/>
                <a:gd name="T34" fmla="*/ 252 w 289"/>
                <a:gd name="T35" fmla="*/ 1218 h 1320"/>
                <a:gd name="T36" fmla="*/ 266 w 289"/>
                <a:gd name="T37" fmla="*/ 1284 h 1320"/>
                <a:gd name="T38" fmla="*/ 276 w 289"/>
                <a:gd name="T39" fmla="*/ 1315 h 1320"/>
                <a:gd name="T40" fmla="*/ 278 w 289"/>
                <a:gd name="T41" fmla="*/ 1318 h 1320"/>
                <a:gd name="T42" fmla="*/ 282 w 289"/>
                <a:gd name="T43" fmla="*/ 1320 h 1320"/>
                <a:gd name="T44" fmla="*/ 287 w 289"/>
                <a:gd name="T45" fmla="*/ 1319 h 1320"/>
                <a:gd name="T46" fmla="*/ 289 w 289"/>
                <a:gd name="T47" fmla="*/ 1314 h 1320"/>
                <a:gd name="T48" fmla="*/ 289 w 289"/>
                <a:gd name="T49" fmla="*/ 1312 h 1320"/>
                <a:gd name="T50" fmla="*/ 272 w 289"/>
                <a:gd name="T51" fmla="*/ 1246 h 1320"/>
                <a:gd name="T52" fmla="*/ 259 w 289"/>
                <a:gd name="T53" fmla="*/ 1181 h 1320"/>
                <a:gd name="T54" fmla="*/ 252 w 289"/>
                <a:gd name="T55" fmla="*/ 1114 h 1320"/>
                <a:gd name="T56" fmla="*/ 247 w 289"/>
                <a:gd name="T57" fmla="*/ 1048 h 1320"/>
                <a:gd name="T58" fmla="*/ 246 w 289"/>
                <a:gd name="T59" fmla="*/ 980 h 1320"/>
                <a:gd name="T60" fmla="*/ 251 w 289"/>
                <a:gd name="T61" fmla="*/ 844 h 1320"/>
                <a:gd name="T62" fmla="*/ 253 w 289"/>
                <a:gd name="T63" fmla="*/ 777 h 1320"/>
                <a:gd name="T64" fmla="*/ 258 w 289"/>
                <a:gd name="T65" fmla="*/ 642 h 1320"/>
                <a:gd name="T66" fmla="*/ 257 w 289"/>
                <a:gd name="T67" fmla="*/ 542 h 1320"/>
                <a:gd name="T68" fmla="*/ 254 w 289"/>
                <a:gd name="T69" fmla="*/ 508 h 1320"/>
                <a:gd name="T70" fmla="*/ 248 w 289"/>
                <a:gd name="T71" fmla="*/ 444 h 1320"/>
                <a:gd name="T72" fmla="*/ 238 w 289"/>
                <a:gd name="T73" fmla="*/ 379 h 1320"/>
                <a:gd name="T74" fmla="*/ 223 w 289"/>
                <a:gd name="T75" fmla="*/ 316 h 1320"/>
                <a:gd name="T76" fmla="*/ 201 w 289"/>
                <a:gd name="T77" fmla="*/ 256 h 1320"/>
                <a:gd name="T78" fmla="*/ 187 w 289"/>
                <a:gd name="T79" fmla="*/ 223 h 1320"/>
                <a:gd name="T80" fmla="*/ 153 w 289"/>
                <a:gd name="T81" fmla="*/ 162 h 1320"/>
                <a:gd name="T82" fmla="*/ 113 w 289"/>
                <a:gd name="T83" fmla="*/ 105 h 1320"/>
                <a:gd name="T84" fmla="*/ 66 w 289"/>
                <a:gd name="T85" fmla="*/ 52 h 1320"/>
                <a:gd name="T86" fmla="*/ 42 w 289"/>
                <a:gd name="T87" fmla="*/ 28 h 1320"/>
                <a:gd name="T88" fmla="*/ 13 w 289"/>
                <a:gd name="T89" fmla="*/ 1 h 1320"/>
                <a:gd name="T90" fmla="*/ 7 w 289"/>
                <a:gd name="T91" fmla="*/ 0 h 1320"/>
                <a:gd name="T92" fmla="*/ 2 w 289"/>
                <a:gd name="T93" fmla="*/ 2 h 1320"/>
                <a:gd name="T94" fmla="*/ 0 w 289"/>
                <a:gd name="T95" fmla="*/ 7 h 1320"/>
                <a:gd name="T96" fmla="*/ 2 w 289"/>
                <a:gd name="T97" fmla="*/ 11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9" h="1320">
                  <a:moveTo>
                    <a:pt x="2" y="11"/>
                  </a:moveTo>
                  <a:lnTo>
                    <a:pt x="2" y="11"/>
                  </a:lnTo>
                  <a:lnTo>
                    <a:pt x="29" y="35"/>
                  </a:lnTo>
                  <a:lnTo>
                    <a:pt x="55" y="60"/>
                  </a:lnTo>
                  <a:lnTo>
                    <a:pt x="79" y="86"/>
                  </a:lnTo>
                  <a:lnTo>
                    <a:pt x="103" y="113"/>
                  </a:lnTo>
                  <a:lnTo>
                    <a:pt x="124" y="142"/>
                  </a:lnTo>
                  <a:lnTo>
                    <a:pt x="143" y="171"/>
                  </a:lnTo>
                  <a:lnTo>
                    <a:pt x="161" y="203"/>
                  </a:lnTo>
                  <a:lnTo>
                    <a:pt x="177" y="235"/>
                  </a:lnTo>
                  <a:lnTo>
                    <a:pt x="177" y="235"/>
                  </a:lnTo>
                  <a:lnTo>
                    <a:pt x="190" y="265"/>
                  </a:lnTo>
                  <a:lnTo>
                    <a:pt x="201" y="295"/>
                  </a:lnTo>
                  <a:lnTo>
                    <a:pt x="210" y="326"/>
                  </a:lnTo>
                  <a:lnTo>
                    <a:pt x="218" y="357"/>
                  </a:lnTo>
                  <a:lnTo>
                    <a:pt x="225" y="389"/>
                  </a:lnTo>
                  <a:lnTo>
                    <a:pt x="231" y="420"/>
                  </a:lnTo>
                  <a:lnTo>
                    <a:pt x="236" y="452"/>
                  </a:lnTo>
                  <a:lnTo>
                    <a:pt x="239" y="485"/>
                  </a:lnTo>
                  <a:lnTo>
                    <a:pt x="239" y="485"/>
                  </a:lnTo>
                  <a:lnTo>
                    <a:pt x="241" y="517"/>
                  </a:lnTo>
                  <a:lnTo>
                    <a:pt x="243" y="550"/>
                  </a:lnTo>
                  <a:lnTo>
                    <a:pt x="244" y="617"/>
                  </a:lnTo>
                  <a:lnTo>
                    <a:pt x="243" y="683"/>
                  </a:lnTo>
                  <a:lnTo>
                    <a:pt x="240" y="749"/>
                  </a:lnTo>
                  <a:lnTo>
                    <a:pt x="240" y="749"/>
                  </a:lnTo>
                  <a:lnTo>
                    <a:pt x="234" y="884"/>
                  </a:lnTo>
                  <a:lnTo>
                    <a:pt x="233" y="951"/>
                  </a:lnTo>
                  <a:lnTo>
                    <a:pt x="233" y="1019"/>
                  </a:lnTo>
                  <a:lnTo>
                    <a:pt x="233" y="1019"/>
                  </a:lnTo>
                  <a:lnTo>
                    <a:pt x="233" y="1052"/>
                  </a:lnTo>
                  <a:lnTo>
                    <a:pt x="236" y="1085"/>
                  </a:lnTo>
                  <a:lnTo>
                    <a:pt x="238" y="1119"/>
                  </a:lnTo>
                  <a:lnTo>
                    <a:pt x="241" y="1152"/>
                  </a:lnTo>
                  <a:lnTo>
                    <a:pt x="246" y="1186"/>
                  </a:lnTo>
                  <a:lnTo>
                    <a:pt x="252" y="1218"/>
                  </a:lnTo>
                  <a:lnTo>
                    <a:pt x="258" y="1251"/>
                  </a:lnTo>
                  <a:lnTo>
                    <a:pt x="266" y="1284"/>
                  </a:lnTo>
                  <a:lnTo>
                    <a:pt x="266" y="1284"/>
                  </a:lnTo>
                  <a:lnTo>
                    <a:pt x="276" y="1315"/>
                  </a:lnTo>
                  <a:lnTo>
                    <a:pt x="276" y="1315"/>
                  </a:lnTo>
                  <a:lnTo>
                    <a:pt x="278" y="1318"/>
                  </a:lnTo>
                  <a:lnTo>
                    <a:pt x="280" y="1319"/>
                  </a:lnTo>
                  <a:lnTo>
                    <a:pt x="282" y="1320"/>
                  </a:lnTo>
                  <a:lnTo>
                    <a:pt x="285" y="1320"/>
                  </a:lnTo>
                  <a:lnTo>
                    <a:pt x="287" y="1319"/>
                  </a:lnTo>
                  <a:lnTo>
                    <a:pt x="289" y="1317"/>
                  </a:lnTo>
                  <a:lnTo>
                    <a:pt x="289" y="1314"/>
                  </a:lnTo>
                  <a:lnTo>
                    <a:pt x="289" y="1312"/>
                  </a:lnTo>
                  <a:lnTo>
                    <a:pt x="289" y="1312"/>
                  </a:lnTo>
                  <a:lnTo>
                    <a:pt x="280" y="1279"/>
                  </a:lnTo>
                  <a:lnTo>
                    <a:pt x="272" y="1246"/>
                  </a:lnTo>
                  <a:lnTo>
                    <a:pt x="265" y="1214"/>
                  </a:lnTo>
                  <a:lnTo>
                    <a:pt x="259" y="1181"/>
                  </a:lnTo>
                  <a:lnTo>
                    <a:pt x="255" y="1147"/>
                  </a:lnTo>
                  <a:lnTo>
                    <a:pt x="252" y="1114"/>
                  </a:lnTo>
                  <a:lnTo>
                    <a:pt x="250" y="1081"/>
                  </a:lnTo>
                  <a:lnTo>
                    <a:pt x="247" y="1048"/>
                  </a:lnTo>
                  <a:lnTo>
                    <a:pt x="247" y="1048"/>
                  </a:lnTo>
                  <a:lnTo>
                    <a:pt x="246" y="980"/>
                  </a:lnTo>
                  <a:lnTo>
                    <a:pt x="247" y="912"/>
                  </a:lnTo>
                  <a:lnTo>
                    <a:pt x="251" y="844"/>
                  </a:lnTo>
                  <a:lnTo>
                    <a:pt x="253" y="777"/>
                  </a:lnTo>
                  <a:lnTo>
                    <a:pt x="253" y="777"/>
                  </a:lnTo>
                  <a:lnTo>
                    <a:pt x="257" y="709"/>
                  </a:lnTo>
                  <a:lnTo>
                    <a:pt x="258" y="642"/>
                  </a:lnTo>
                  <a:lnTo>
                    <a:pt x="258" y="575"/>
                  </a:lnTo>
                  <a:lnTo>
                    <a:pt x="257" y="542"/>
                  </a:lnTo>
                  <a:lnTo>
                    <a:pt x="254" y="508"/>
                  </a:lnTo>
                  <a:lnTo>
                    <a:pt x="254" y="508"/>
                  </a:lnTo>
                  <a:lnTo>
                    <a:pt x="252" y="475"/>
                  </a:lnTo>
                  <a:lnTo>
                    <a:pt x="248" y="444"/>
                  </a:lnTo>
                  <a:lnTo>
                    <a:pt x="244" y="411"/>
                  </a:lnTo>
                  <a:lnTo>
                    <a:pt x="238" y="379"/>
                  </a:lnTo>
                  <a:lnTo>
                    <a:pt x="231" y="348"/>
                  </a:lnTo>
                  <a:lnTo>
                    <a:pt x="223" y="316"/>
                  </a:lnTo>
                  <a:lnTo>
                    <a:pt x="212" y="286"/>
                  </a:lnTo>
                  <a:lnTo>
                    <a:pt x="201" y="256"/>
                  </a:lnTo>
                  <a:lnTo>
                    <a:pt x="201" y="256"/>
                  </a:lnTo>
                  <a:lnTo>
                    <a:pt x="187" y="223"/>
                  </a:lnTo>
                  <a:lnTo>
                    <a:pt x="170" y="191"/>
                  </a:lnTo>
                  <a:lnTo>
                    <a:pt x="153" y="162"/>
                  </a:lnTo>
                  <a:lnTo>
                    <a:pt x="134" y="133"/>
                  </a:lnTo>
                  <a:lnTo>
                    <a:pt x="113" y="105"/>
                  </a:lnTo>
                  <a:lnTo>
                    <a:pt x="91" y="78"/>
                  </a:lnTo>
                  <a:lnTo>
                    <a:pt x="66" y="52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C04A5845-FF6C-CCDC-497C-11C5A7B09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3" y="1755"/>
              <a:ext cx="81" cy="299"/>
            </a:xfrm>
            <a:custGeom>
              <a:avLst/>
              <a:gdLst>
                <a:gd name="T0" fmla="*/ 4 w 163"/>
                <a:gd name="T1" fmla="*/ 13 h 599"/>
                <a:gd name="T2" fmla="*/ 23 w 163"/>
                <a:gd name="T3" fmla="*/ 28 h 599"/>
                <a:gd name="T4" fmla="*/ 38 w 163"/>
                <a:gd name="T5" fmla="*/ 47 h 599"/>
                <a:gd name="T6" fmla="*/ 51 w 163"/>
                <a:gd name="T7" fmla="*/ 68 h 599"/>
                <a:gd name="T8" fmla="*/ 61 w 163"/>
                <a:gd name="T9" fmla="*/ 90 h 599"/>
                <a:gd name="T10" fmla="*/ 70 w 163"/>
                <a:gd name="T11" fmla="*/ 118 h 599"/>
                <a:gd name="T12" fmla="*/ 81 w 163"/>
                <a:gd name="T13" fmla="*/ 178 h 599"/>
                <a:gd name="T14" fmla="*/ 84 w 163"/>
                <a:gd name="T15" fmla="*/ 208 h 599"/>
                <a:gd name="T16" fmla="*/ 87 w 163"/>
                <a:gd name="T17" fmla="*/ 276 h 599"/>
                <a:gd name="T18" fmla="*/ 83 w 163"/>
                <a:gd name="T19" fmla="*/ 342 h 599"/>
                <a:gd name="T20" fmla="*/ 75 w 163"/>
                <a:gd name="T21" fmla="*/ 410 h 599"/>
                <a:gd name="T22" fmla="*/ 62 w 163"/>
                <a:gd name="T23" fmla="*/ 477 h 599"/>
                <a:gd name="T24" fmla="*/ 56 w 163"/>
                <a:gd name="T25" fmla="*/ 506 h 599"/>
                <a:gd name="T26" fmla="*/ 39 w 163"/>
                <a:gd name="T27" fmla="*/ 563 h 599"/>
                <a:gd name="T28" fmla="*/ 28 w 163"/>
                <a:gd name="T29" fmla="*/ 591 h 599"/>
                <a:gd name="T30" fmla="*/ 30 w 163"/>
                <a:gd name="T31" fmla="*/ 596 h 599"/>
                <a:gd name="T32" fmla="*/ 33 w 163"/>
                <a:gd name="T33" fmla="*/ 599 h 599"/>
                <a:gd name="T34" fmla="*/ 38 w 163"/>
                <a:gd name="T35" fmla="*/ 599 h 599"/>
                <a:gd name="T36" fmla="*/ 41 w 163"/>
                <a:gd name="T37" fmla="*/ 596 h 599"/>
                <a:gd name="T38" fmla="*/ 77 w 163"/>
                <a:gd name="T39" fmla="*/ 527 h 599"/>
                <a:gd name="T40" fmla="*/ 111 w 163"/>
                <a:gd name="T41" fmla="*/ 457 h 599"/>
                <a:gd name="T42" fmla="*/ 138 w 163"/>
                <a:gd name="T43" fmla="*/ 383 h 599"/>
                <a:gd name="T44" fmla="*/ 153 w 163"/>
                <a:gd name="T45" fmla="*/ 327 h 599"/>
                <a:gd name="T46" fmla="*/ 157 w 163"/>
                <a:gd name="T47" fmla="*/ 307 h 599"/>
                <a:gd name="T48" fmla="*/ 163 w 163"/>
                <a:gd name="T49" fmla="*/ 263 h 599"/>
                <a:gd name="T50" fmla="*/ 163 w 163"/>
                <a:gd name="T51" fmla="*/ 219 h 599"/>
                <a:gd name="T52" fmla="*/ 161 w 163"/>
                <a:gd name="T53" fmla="*/ 215 h 599"/>
                <a:gd name="T54" fmla="*/ 158 w 163"/>
                <a:gd name="T55" fmla="*/ 213 h 599"/>
                <a:gd name="T56" fmla="*/ 152 w 163"/>
                <a:gd name="T57" fmla="*/ 213 h 599"/>
                <a:gd name="T58" fmla="*/ 149 w 163"/>
                <a:gd name="T59" fmla="*/ 215 h 599"/>
                <a:gd name="T60" fmla="*/ 149 w 163"/>
                <a:gd name="T61" fmla="*/ 219 h 599"/>
                <a:gd name="T62" fmla="*/ 149 w 163"/>
                <a:gd name="T63" fmla="*/ 257 h 599"/>
                <a:gd name="T64" fmla="*/ 144 w 163"/>
                <a:gd name="T65" fmla="*/ 297 h 599"/>
                <a:gd name="T66" fmla="*/ 137 w 163"/>
                <a:gd name="T67" fmla="*/ 334 h 599"/>
                <a:gd name="T68" fmla="*/ 115 w 163"/>
                <a:gd name="T69" fmla="*/ 409 h 599"/>
                <a:gd name="T70" fmla="*/ 84 w 163"/>
                <a:gd name="T71" fmla="*/ 481 h 599"/>
                <a:gd name="T72" fmla="*/ 68 w 163"/>
                <a:gd name="T73" fmla="*/ 517 h 599"/>
                <a:gd name="T74" fmla="*/ 30 w 163"/>
                <a:gd name="T75" fmla="*/ 589 h 599"/>
                <a:gd name="T76" fmla="*/ 42 w 163"/>
                <a:gd name="T77" fmla="*/ 595 h 599"/>
                <a:gd name="T78" fmla="*/ 52 w 163"/>
                <a:gd name="T79" fmla="*/ 569 h 599"/>
                <a:gd name="T80" fmla="*/ 67 w 163"/>
                <a:gd name="T81" fmla="*/ 518 h 599"/>
                <a:gd name="T82" fmla="*/ 74 w 163"/>
                <a:gd name="T83" fmla="*/ 491 h 599"/>
                <a:gd name="T84" fmla="*/ 87 w 163"/>
                <a:gd name="T85" fmla="*/ 424 h 599"/>
                <a:gd name="T86" fmla="*/ 95 w 163"/>
                <a:gd name="T87" fmla="*/ 358 h 599"/>
                <a:gd name="T88" fmla="*/ 98 w 163"/>
                <a:gd name="T89" fmla="*/ 323 h 599"/>
                <a:gd name="T90" fmla="*/ 100 w 163"/>
                <a:gd name="T91" fmla="*/ 252 h 599"/>
                <a:gd name="T92" fmla="*/ 98 w 163"/>
                <a:gd name="T93" fmla="*/ 217 h 599"/>
                <a:gd name="T94" fmla="*/ 93 w 163"/>
                <a:gd name="T95" fmla="*/ 154 h 599"/>
                <a:gd name="T96" fmla="*/ 82 w 163"/>
                <a:gd name="T97" fmla="*/ 109 h 599"/>
                <a:gd name="T98" fmla="*/ 77 w 163"/>
                <a:gd name="T99" fmla="*/ 94 h 599"/>
                <a:gd name="T100" fmla="*/ 66 w 163"/>
                <a:gd name="T101" fmla="*/ 67 h 599"/>
                <a:gd name="T102" fmla="*/ 52 w 163"/>
                <a:gd name="T103" fmla="*/ 41 h 599"/>
                <a:gd name="T104" fmla="*/ 33 w 163"/>
                <a:gd name="T105" fmla="*/ 19 h 599"/>
                <a:gd name="T106" fmla="*/ 11 w 163"/>
                <a:gd name="T107" fmla="*/ 0 h 599"/>
                <a:gd name="T108" fmla="*/ 9 w 163"/>
                <a:gd name="T109" fmla="*/ 0 h 599"/>
                <a:gd name="T110" fmla="*/ 4 w 163"/>
                <a:gd name="T111" fmla="*/ 1 h 599"/>
                <a:gd name="T112" fmla="*/ 0 w 163"/>
                <a:gd name="T113" fmla="*/ 6 h 599"/>
                <a:gd name="T114" fmla="*/ 2 w 163"/>
                <a:gd name="T115" fmla="*/ 11 h 599"/>
                <a:gd name="T116" fmla="*/ 4 w 163"/>
                <a:gd name="T117" fmla="*/ 1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3" h="599">
                  <a:moveTo>
                    <a:pt x="4" y="13"/>
                  </a:moveTo>
                  <a:lnTo>
                    <a:pt x="4" y="13"/>
                  </a:lnTo>
                  <a:lnTo>
                    <a:pt x="13" y="20"/>
                  </a:lnTo>
                  <a:lnTo>
                    <a:pt x="23" y="28"/>
                  </a:lnTo>
                  <a:lnTo>
                    <a:pt x="31" y="36"/>
                  </a:lnTo>
                  <a:lnTo>
                    <a:pt x="38" y="47"/>
                  </a:lnTo>
                  <a:lnTo>
                    <a:pt x="45" y="56"/>
                  </a:lnTo>
                  <a:lnTo>
                    <a:pt x="51" y="68"/>
                  </a:lnTo>
                  <a:lnTo>
                    <a:pt x="61" y="90"/>
                  </a:lnTo>
                  <a:lnTo>
                    <a:pt x="61" y="90"/>
                  </a:lnTo>
                  <a:lnTo>
                    <a:pt x="66" y="104"/>
                  </a:lnTo>
                  <a:lnTo>
                    <a:pt x="70" y="118"/>
                  </a:lnTo>
                  <a:lnTo>
                    <a:pt x="76" y="148"/>
                  </a:lnTo>
                  <a:lnTo>
                    <a:pt x="81" y="178"/>
                  </a:lnTo>
                  <a:lnTo>
                    <a:pt x="84" y="208"/>
                  </a:lnTo>
                  <a:lnTo>
                    <a:pt x="84" y="208"/>
                  </a:lnTo>
                  <a:lnTo>
                    <a:pt x="86" y="242"/>
                  </a:lnTo>
                  <a:lnTo>
                    <a:pt x="87" y="276"/>
                  </a:lnTo>
                  <a:lnTo>
                    <a:pt x="86" y="309"/>
                  </a:lnTo>
                  <a:lnTo>
                    <a:pt x="83" y="342"/>
                  </a:lnTo>
                  <a:lnTo>
                    <a:pt x="80" y="376"/>
                  </a:lnTo>
                  <a:lnTo>
                    <a:pt x="75" y="410"/>
                  </a:lnTo>
                  <a:lnTo>
                    <a:pt x="69" y="443"/>
                  </a:lnTo>
                  <a:lnTo>
                    <a:pt x="62" y="477"/>
                  </a:lnTo>
                  <a:lnTo>
                    <a:pt x="62" y="477"/>
                  </a:lnTo>
                  <a:lnTo>
                    <a:pt x="56" y="506"/>
                  </a:lnTo>
                  <a:lnTo>
                    <a:pt x="48" y="534"/>
                  </a:lnTo>
                  <a:lnTo>
                    <a:pt x="39" y="563"/>
                  </a:lnTo>
                  <a:lnTo>
                    <a:pt x="28" y="591"/>
                  </a:lnTo>
                  <a:lnTo>
                    <a:pt x="28" y="591"/>
                  </a:lnTo>
                  <a:lnTo>
                    <a:pt x="28" y="594"/>
                  </a:lnTo>
                  <a:lnTo>
                    <a:pt x="30" y="596"/>
                  </a:lnTo>
                  <a:lnTo>
                    <a:pt x="31" y="598"/>
                  </a:lnTo>
                  <a:lnTo>
                    <a:pt x="33" y="599"/>
                  </a:lnTo>
                  <a:lnTo>
                    <a:pt x="35" y="599"/>
                  </a:lnTo>
                  <a:lnTo>
                    <a:pt x="38" y="599"/>
                  </a:lnTo>
                  <a:lnTo>
                    <a:pt x="40" y="598"/>
                  </a:lnTo>
                  <a:lnTo>
                    <a:pt x="41" y="596"/>
                  </a:lnTo>
                  <a:lnTo>
                    <a:pt x="41" y="596"/>
                  </a:lnTo>
                  <a:lnTo>
                    <a:pt x="77" y="527"/>
                  </a:lnTo>
                  <a:lnTo>
                    <a:pt x="95" y="492"/>
                  </a:lnTo>
                  <a:lnTo>
                    <a:pt x="111" y="457"/>
                  </a:lnTo>
                  <a:lnTo>
                    <a:pt x="125" y="421"/>
                  </a:lnTo>
                  <a:lnTo>
                    <a:pt x="138" y="383"/>
                  </a:lnTo>
                  <a:lnTo>
                    <a:pt x="149" y="346"/>
                  </a:lnTo>
                  <a:lnTo>
                    <a:pt x="153" y="327"/>
                  </a:lnTo>
                  <a:lnTo>
                    <a:pt x="157" y="307"/>
                  </a:lnTo>
                  <a:lnTo>
                    <a:pt x="157" y="307"/>
                  </a:lnTo>
                  <a:lnTo>
                    <a:pt x="160" y="285"/>
                  </a:lnTo>
                  <a:lnTo>
                    <a:pt x="163" y="263"/>
                  </a:lnTo>
                  <a:lnTo>
                    <a:pt x="163" y="241"/>
                  </a:lnTo>
                  <a:lnTo>
                    <a:pt x="163" y="219"/>
                  </a:lnTo>
                  <a:lnTo>
                    <a:pt x="163" y="219"/>
                  </a:lnTo>
                  <a:lnTo>
                    <a:pt x="161" y="215"/>
                  </a:lnTo>
                  <a:lnTo>
                    <a:pt x="160" y="214"/>
                  </a:lnTo>
                  <a:lnTo>
                    <a:pt x="158" y="213"/>
                  </a:lnTo>
                  <a:lnTo>
                    <a:pt x="156" y="212"/>
                  </a:lnTo>
                  <a:lnTo>
                    <a:pt x="152" y="213"/>
                  </a:lnTo>
                  <a:lnTo>
                    <a:pt x="151" y="214"/>
                  </a:lnTo>
                  <a:lnTo>
                    <a:pt x="149" y="215"/>
                  </a:lnTo>
                  <a:lnTo>
                    <a:pt x="149" y="219"/>
                  </a:lnTo>
                  <a:lnTo>
                    <a:pt x="149" y="219"/>
                  </a:lnTo>
                  <a:lnTo>
                    <a:pt x="149" y="238"/>
                  </a:lnTo>
                  <a:lnTo>
                    <a:pt x="149" y="257"/>
                  </a:lnTo>
                  <a:lnTo>
                    <a:pt x="147" y="277"/>
                  </a:lnTo>
                  <a:lnTo>
                    <a:pt x="144" y="297"/>
                  </a:lnTo>
                  <a:lnTo>
                    <a:pt x="142" y="316"/>
                  </a:lnTo>
                  <a:lnTo>
                    <a:pt x="137" y="334"/>
                  </a:lnTo>
                  <a:lnTo>
                    <a:pt x="128" y="373"/>
                  </a:lnTo>
                  <a:lnTo>
                    <a:pt x="115" y="409"/>
                  </a:lnTo>
                  <a:lnTo>
                    <a:pt x="101" y="445"/>
                  </a:lnTo>
                  <a:lnTo>
                    <a:pt x="84" y="481"/>
                  </a:lnTo>
                  <a:lnTo>
                    <a:pt x="68" y="517"/>
                  </a:lnTo>
                  <a:lnTo>
                    <a:pt x="68" y="517"/>
                  </a:lnTo>
                  <a:lnTo>
                    <a:pt x="48" y="553"/>
                  </a:lnTo>
                  <a:lnTo>
                    <a:pt x="30" y="589"/>
                  </a:lnTo>
                  <a:lnTo>
                    <a:pt x="30" y="589"/>
                  </a:lnTo>
                  <a:lnTo>
                    <a:pt x="42" y="595"/>
                  </a:lnTo>
                  <a:lnTo>
                    <a:pt x="42" y="595"/>
                  </a:lnTo>
                  <a:lnTo>
                    <a:pt x="52" y="569"/>
                  </a:lnTo>
                  <a:lnTo>
                    <a:pt x="60" y="543"/>
                  </a:lnTo>
                  <a:lnTo>
                    <a:pt x="67" y="518"/>
                  </a:lnTo>
                  <a:lnTo>
                    <a:pt x="74" y="491"/>
                  </a:lnTo>
                  <a:lnTo>
                    <a:pt x="74" y="491"/>
                  </a:lnTo>
                  <a:lnTo>
                    <a:pt x="81" y="458"/>
                  </a:lnTo>
                  <a:lnTo>
                    <a:pt x="87" y="424"/>
                  </a:lnTo>
                  <a:lnTo>
                    <a:pt x="91" y="392"/>
                  </a:lnTo>
                  <a:lnTo>
                    <a:pt x="95" y="358"/>
                  </a:lnTo>
                  <a:lnTo>
                    <a:pt x="95" y="358"/>
                  </a:lnTo>
                  <a:lnTo>
                    <a:pt x="98" y="323"/>
                  </a:lnTo>
                  <a:lnTo>
                    <a:pt x="100" y="288"/>
                  </a:lnTo>
                  <a:lnTo>
                    <a:pt x="100" y="252"/>
                  </a:lnTo>
                  <a:lnTo>
                    <a:pt x="98" y="217"/>
                  </a:lnTo>
                  <a:lnTo>
                    <a:pt x="98" y="217"/>
                  </a:lnTo>
                  <a:lnTo>
                    <a:pt x="96" y="186"/>
                  </a:lnTo>
                  <a:lnTo>
                    <a:pt x="93" y="154"/>
                  </a:lnTo>
                  <a:lnTo>
                    <a:pt x="86" y="124"/>
                  </a:lnTo>
                  <a:lnTo>
                    <a:pt x="82" y="109"/>
                  </a:lnTo>
                  <a:lnTo>
                    <a:pt x="77" y="94"/>
                  </a:lnTo>
                  <a:lnTo>
                    <a:pt x="77" y="94"/>
                  </a:lnTo>
                  <a:lnTo>
                    <a:pt x="72" y="80"/>
                  </a:lnTo>
                  <a:lnTo>
                    <a:pt x="66" y="67"/>
                  </a:lnTo>
                  <a:lnTo>
                    <a:pt x="59" y="54"/>
                  </a:lnTo>
                  <a:lnTo>
                    <a:pt x="52" y="41"/>
                  </a:lnTo>
                  <a:lnTo>
                    <a:pt x="44" y="29"/>
                  </a:lnTo>
                  <a:lnTo>
                    <a:pt x="33" y="19"/>
                  </a:lnTo>
                  <a:lnTo>
                    <a:pt x="23" y="9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3E4084AA-D747-60A9-C09E-384084A30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2" y="1811"/>
              <a:ext cx="240" cy="212"/>
            </a:xfrm>
            <a:custGeom>
              <a:avLst/>
              <a:gdLst>
                <a:gd name="T0" fmla="*/ 8 w 479"/>
                <a:gd name="T1" fmla="*/ 124 h 423"/>
                <a:gd name="T2" fmla="*/ 19 w 479"/>
                <a:gd name="T3" fmla="*/ 198 h 423"/>
                <a:gd name="T4" fmla="*/ 22 w 479"/>
                <a:gd name="T5" fmla="*/ 298 h 423"/>
                <a:gd name="T6" fmla="*/ 21 w 479"/>
                <a:gd name="T7" fmla="*/ 353 h 423"/>
                <a:gd name="T8" fmla="*/ 24 w 479"/>
                <a:gd name="T9" fmla="*/ 359 h 423"/>
                <a:gd name="T10" fmla="*/ 32 w 479"/>
                <a:gd name="T11" fmla="*/ 358 h 423"/>
                <a:gd name="T12" fmla="*/ 57 w 479"/>
                <a:gd name="T13" fmla="*/ 325 h 423"/>
                <a:gd name="T14" fmla="*/ 121 w 479"/>
                <a:gd name="T15" fmla="*/ 229 h 423"/>
                <a:gd name="T16" fmla="*/ 156 w 479"/>
                <a:gd name="T17" fmla="*/ 164 h 423"/>
                <a:gd name="T18" fmla="*/ 184 w 479"/>
                <a:gd name="T19" fmla="*/ 96 h 423"/>
                <a:gd name="T20" fmla="*/ 211 w 479"/>
                <a:gd name="T21" fmla="*/ 9 h 423"/>
                <a:gd name="T22" fmla="*/ 204 w 479"/>
                <a:gd name="T23" fmla="*/ 20 h 423"/>
                <a:gd name="T24" fmla="*/ 221 w 479"/>
                <a:gd name="T25" fmla="*/ 74 h 423"/>
                <a:gd name="T26" fmla="*/ 234 w 479"/>
                <a:gd name="T27" fmla="*/ 144 h 423"/>
                <a:gd name="T28" fmla="*/ 247 w 479"/>
                <a:gd name="T29" fmla="*/ 192 h 423"/>
                <a:gd name="T30" fmla="*/ 267 w 479"/>
                <a:gd name="T31" fmla="*/ 238 h 423"/>
                <a:gd name="T32" fmla="*/ 295 w 479"/>
                <a:gd name="T33" fmla="*/ 279 h 423"/>
                <a:gd name="T34" fmla="*/ 350 w 479"/>
                <a:gd name="T35" fmla="*/ 338 h 423"/>
                <a:gd name="T36" fmla="*/ 394 w 479"/>
                <a:gd name="T37" fmla="*/ 374 h 423"/>
                <a:gd name="T38" fmla="*/ 469 w 479"/>
                <a:gd name="T39" fmla="*/ 422 h 423"/>
                <a:gd name="T40" fmla="*/ 474 w 479"/>
                <a:gd name="T41" fmla="*/ 423 h 423"/>
                <a:gd name="T42" fmla="*/ 479 w 479"/>
                <a:gd name="T43" fmla="*/ 418 h 423"/>
                <a:gd name="T44" fmla="*/ 476 w 479"/>
                <a:gd name="T45" fmla="*/ 411 h 423"/>
                <a:gd name="T46" fmla="*/ 431 w 479"/>
                <a:gd name="T47" fmla="*/ 383 h 423"/>
                <a:gd name="T48" fmla="*/ 367 w 479"/>
                <a:gd name="T49" fmla="*/ 335 h 423"/>
                <a:gd name="T50" fmla="*/ 312 w 479"/>
                <a:gd name="T51" fmla="*/ 279 h 423"/>
                <a:gd name="T52" fmla="*/ 283 w 479"/>
                <a:gd name="T53" fmla="*/ 239 h 423"/>
                <a:gd name="T54" fmla="*/ 262 w 479"/>
                <a:gd name="T55" fmla="*/ 194 h 423"/>
                <a:gd name="T56" fmla="*/ 249 w 479"/>
                <a:gd name="T57" fmla="*/ 148 h 423"/>
                <a:gd name="T58" fmla="*/ 236 w 479"/>
                <a:gd name="T59" fmla="*/ 75 h 423"/>
                <a:gd name="T60" fmla="*/ 222 w 479"/>
                <a:gd name="T61" fmla="*/ 26 h 423"/>
                <a:gd name="T62" fmla="*/ 211 w 479"/>
                <a:gd name="T63" fmla="*/ 3 h 423"/>
                <a:gd name="T64" fmla="*/ 200 w 479"/>
                <a:gd name="T65" fmla="*/ 2 h 423"/>
                <a:gd name="T66" fmla="*/ 198 w 479"/>
                <a:gd name="T67" fmla="*/ 5 h 423"/>
                <a:gd name="T68" fmla="*/ 162 w 479"/>
                <a:gd name="T69" fmla="*/ 116 h 423"/>
                <a:gd name="T70" fmla="*/ 130 w 479"/>
                <a:gd name="T71" fmla="*/ 184 h 423"/>
                <a:gd name="T72" fmla="*/ 74 w 479"/>
                <a:gd name="T73" fmla="*/ 277 h 423"/>
                <a:gd name="T74" fmla="*/ 22 w 479"/>
                <a:gd name="T75" fmla="*/ 350 h 423"/>
                <a:gd name="T76" fmla="*/ 35 w 479"/>
                <a:gd name="T77" fmla="*/ 353 h 423"/>
                <a:gd name="T78" fmla="*/ 35 w 479"/>
                <a:gd name="T79" fmla="*/ 226 h 423"/>
                <a:gd name="T80" fmla="*/ 28 w 479"/>
                <a:gd name="T81" fmla="*/ 151 h 423"/>
                <a:gd name="T82" fmla="*/ 14 w 479"/>
                <a:gd name="T83" fmla="*/ 96 h 423"/>
                <a:gd name="T84" fmla="*/ 10 w 479"/>
                <a:gd name="T85" fmla="*/ 93 h 423"/>
                <a:gd name="T86" fmla="*/ 2 w 479"/>
                <a:gd name="T87" fmla="*/ 93 h 423"/>
                <a:gd name="T88" fmla="*/ 0 w 479"/>
                <a:gd name="T89" fmla="*/ 101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79" h="423">
                  <a:moveTo>
                    <a:pt x="0" y="101"/>
                  </a:moveTo>
                  <a:lnTo>
                    <a:pt x="0" y="101"/>
                  </a:lnTo>
                  <a:lnTo>
                    <a:pt x="8" y="124"/>
                  </a:lnTo>
                  <a:lnTo>
                    <a:pt x="14" y="149"/>
                  </a:lnTo>
                  <a:lnTo>
                    <a:pt x="17" y="173"/>
                  </a:lnTo>
                  <a:lnTo>
                    <a:pt x="19" y="198"/>
                  </a:lnTo>
                  <a:lnTo>
                    <a:pt x="21" y="224"/>
                  </a:lnTo>
                  <a:lnTo>
                    <a:pt x="22" y="248"/>
                  </a:lnTo>
                  <a:lnTo>
                    <a:pt x="22" y="298"/>
                  </a:lnTo>
                  <a:lnTo>
                    <a:pt x="22" y="298"/>
                  </a:lnTo>
                  <a:lnTo>
                    <a:pt x="21" y="353"/>
                  </a:lnTo>
                  <a:lnTo>
                    <a:pt x="21" y="353"/>
                  </a:lnTo>
                  <a:lnTo>
                    <a:pt x="22" y="356"/>
                  </a:lnTo>
                  <a:lnTo>
                    <a:pt x="23" y="357"/>
                  </a:lnTo>
                  <a:lnTo>
                    <a:pt x="24" y="359"/>
                  </a:lnTo>
                  <a:lnTo>
                    <a:pt x="26" y="359"/>
                  </a:lnTo>
                  <a:lnTo>
                    <a:pt x="30" y="359"/>
                  </a:lnTo>
                  <a:lnTo>
                    <a:pt x="32" y="358"/>
                  </a:lnTo>
                  <a:lnTo>
                    <a:pt x="35" y="357"/>
                  </a:lnTo>
                  <a:lnTo>
                    <a:pt x="35" y="357"/>
                  </a:lnTo>
                  <a:lnTo>
                    <a:pt x="57" y="325"/>
                  </a:lnTo>
                  <a:lnTo>
                    <a:pt x="79" y="294"/>
                  </a:lnTo>
                  <a:lnTo>
                    <a:pt x="101" y="262"/>
                  </a:lnTo>
                  <a:lnTo>
                    <a:pt x="121" y="229"/>
                  </a:lnTo>
                  <a:lnTo>
                    <a:pt x="121" y="229"/>
                  </a:lnTo>
                  <a:lnTo>
                    <a:pt x="140" y="197"/>
                  </a:lnTo>
                  <a:lnTo>
                    <a:pt x="156" y="164"/>
                  </a:lnTo>
                  <a:lnTo>
                    <a:pt x="171" y="130"/>
                  </a:lnTo>
                  <a:lnTo>
                    <a:pt x="184" y="96"/>
                  </a:lnTo>
                  <a:lnTo>
                    <a:pt x="184" y="96"/>
                  </a:lnTo>
                  <a:lnTo>
                    <a:pt x="199" y="53"/>
                  </a:lnTo>
                  <a:lnTo>
                    <a:pt x="211" y="9"/>
                  </a:lnTo>
                  <a:lnTo>
                    <a:pt x="211" y="9"/>
                  </a:lnTo>
                  <a:lnTo>
                    <a:pt x="198" y="10"/>
                  </a:lnTo>
                  <a:lnTo>
                    <a:pt x="198" y="10"/>
                  </a:lnTo>
                  <a:lnTo>
                    <a:pt x="204" y="20"/>
                  </a:lnTo>
                  <a:lnTo>
                    <a:pt x="208" y="31"/>
                  </a:lnTo>
                  <a:lnTo>
                    <a:pt x="215" y="52"/>
                  </a:lnTo>
                  <a:lnTo>
                    <a:pt x="221" y="74"/>
                  </a:lnTo>
                  <a:lnTo>
                    <a:pt x="226" y="96"/>
                  </a:lnTo>
                  <a:lnTo>
                    <a:pt x="226" y="96"/>
                  </a:lnTo>
                  <a:lnTo>
                    <a:pt x="234" y="144"/>
                  </a:lnTo>
                  <a:lnTo>
                    <a:pt x="240" y="169"/>
                  </a:lnTo>
                  <a:lnTo>
                    <a:pt x="247" y="192"/>
                  </a:lnTo>
                  <a:lnTo>
                    <a:pt x="247" y="192"/>
                  </a:lnTo>
                  <a:lnTo>
                    <a:pt x="250" y="204"/>
                  </a:lnTo>
                  <a:lnTo>
                    <a:pt x="255" y="215"/>
                  </a:lnTo>
                  <a:lnTo>
                    <a:pt x="267" y="238"/>
                  </a:lnTo>
                  <a:lnTo>
                    <a:pt x="280" y="259"/>
                  </a:lnTo>
                  <a:lnTo>
                    <a:pt x="295" y="279"/>
                  </a:lnTo>
                  <a:lnTo>
                    <a:pt x="295" y="279"/>
                  </a:lnTo>
                  <a:lnTo>
                    <a:pt x="312" y="300"/>
                  </a:lnTo>
                  <a:lnTo>
                    <a:pt x="331" y="319"/>
                  </a:lnTo>
                  <a:lnTo>
                    <a:pt x="350" y="338"/>
                  </a:lnTo>
                  <a:lnTo>
                    <a:pt x="371" y="356"/>
                  </a:lnTo>
                  <a:lnTo>
                    <a:pt x="371" y="356"/>
                  </a:lnTo>
                  <a:lnTo>
                    <a:pt x="394" y="374"/>
                  </a:lnTo>
                  <a:lnTo>
                    <a:pt x="418" y="391"/>
                  </a:lnTo>
                  <a:lnTo>
                    <a:pt x="443" y="407"/>
                  </a:lnTo>
                  <a:lnTo>
                    <a:pt x="469" y="422"/>
                  </a:lnTo>
                  <a:lnTo>
                    <a:pt x="469" y="422"/>
                  </a:lnTo>
                  <a:lnTo>
                    <a:pt x="472" y="423"/>
                  </a:lnTo>
                  <a:lnTo>
                    <a:pt x="474" y="423"/>
                  </a:lnTo>
                  <a:lnTo>
                    <a:pt x="477" y="422"/>
                  </a:lnTo>
                  <a:lnTo>
                    <a:pt x="478" y="420"/>
                  </a:lnTo>
                  <a:lnTo>
                    <a:pt x="479" y="418"/>
                  </a:lnTo>
                  <a:lnTo>
                    <a:pt x="479" y="415"/>
                  </a:lnTo>
                  <a:lnTo>
                    <a:pt x="478" y="412"/>
                  </a:lnTo>
                  <a:lnTo>
                    <a:pt x="476" y="411"/>
                  </a:lnTo>
                  <a:lnTo>
                    <a:pt x="476" y="411"/>
                  </a:lnTo>
                  <a:lnTo>
                    <a:pt x="453" y="398"/>
                  </a:lnTo>
                  <a:lnTo>
                    <a:pt x="431" y="383"/>
                  </a:lnTo>
                  <a:lnTo>
                    <a:pt x="409" y="368"/>
                  </a:lnTo>
                  <a:lnTo>
                    <a:pt x="388" y="352"/>
                  </a:lnTo>
                  <a:lnTo>
                    <a:pt x="367" y="335"/>
                  </a:lnTo>
                  <a:lnTo>
                    <a:pt x="348" y="317"/>
                  </a:lnTo>
                  <a:lnTo>
                    <a:pt x="330" y="298"/>
                  </a:lnTo>
                  <a:lnTo>
                    <a:pt x="312" y="279"/>
                  </a:lnTo>
                  <a:lnTo>
                    <a:pt x="312" y="279"/>
                  </a:lnTo>
                  <a:lnTo>
                    <a:pt x="297" y="259"/>
                  </a:lnTo>
                  <a:lnTo>
                    <a:pt x="283" y="239"/>
                  </a:lnTo>
                  <a:lnTo>
                    <a:pt x="271" y="217"/>
                  </a:lnTo>
                  <a:lnTo>
                    <a:pt x="266" y="206"/>
                  </a:lnTo>
                  <a:lnTo>
                    <a:pt x="262" y="194"/>
                  </a:lnTo>
                  <a:lnTo>
                    <a:pt x="262" y="194"/>
                  </a:lnTo>
                  <a:lnTo>
                    <a:pt x="255" y="171"/>
                  </a:lnTo>
                  <a:lnTo>
                    <a:pt x="249" y="148"/>
                  </a:lnTo>
                  <a:lnTo>
                    <a:pt x="241" y="100"/>
                  </a:lnTo>
                  <a:lnTo>
                    <a:pt x="241" y="100"/>
                  </a:lnTo>
                  <a:lnTo>
                    <a:pt x="236" y="75"/>
                  </a:lnTo>
                  <a:lnTo>
                    <a:pt x="231" y="51"/>
                  </a:lnTo>
                  <a:lnTo>
                    <a:pt x="226" y="38"/>
                  </a:lnTo>
                  <a:lnTo>
                    <a:pt x="222" y="26"/>
                  </a:lnTo>
                  <a:lnTo>
                    <a:pt x="217" y="14"/>
                  </a:lnTo>
                  <a:lnTo>
                    <a:pt x="211" y="3"/>
                  </a:lnTo>
                  <a:lnTo>
                    <a:pt x="211" y="3"/>
                  </a:lnTo>
                  <a:lnTo>
                    <a:pt x="207" y="0"/>
                  </a:lnTo>
                  <a:lnTo>
                    <a:pt x="204" y="0"/>
                  </a:lnTo>
                  <a:lnTo>
                    <a:pt x="200" y="2"/>
                  </a:lnTo>
                  <a:lnTo>
                    <a:pt x="198" y="3"/>
                  </a:lnTo>
                  <a:lnTo>
                    <a:pt x="198" y="5"/>
                  </a:lnTo>
                  <a:lnTo>
                    <a:pt x="198" y="5"/>
                  </a:lnTo>
                  <a:lnTo>
                    <a:pt x="187" y="42"/>
                  </a:lnTo>
                  <a:lnTo>
                    <a:pt x="176" y="80"/>
                  </a:lnTo>
                  <a:lnTo>
                    <a:pt x="162" y="116"/>
                  </a:lnTo>
                  <a:lnTo>
                    <a:pt x="147" y="151"/>
                  </a:lnTo>
                  <a:lnTo>
                    <a:pt x="147" y="151"/>
                  </a:lnTo>
                  <a:lnTo>
                    <a:pt x="130" y="184"/>
                  </a:lnTo>
                  <a:lnTo>
                    <a:pt x="113" y="215"/>
                  </a:lnTo>
                  <a:lnTo>
                    <a:pt x="94" y="247"/>
                  </a:lnTo>
                  <a:lnTo>
                    <a:pt x="74" y="277"/>
                  </a:lnTo>
                  <a:lnTo>
                    <a:pt x="74" y="277"/>
                  </a:lnTo>
                  <a:lnTo>
                    <a:pt x="49" y="314"/>
                  </a:lnTo>
                  <a:lnTo>
                    <a:pt x="22" y="350"/>
                  </a:lnTo>
                  <a:lnTo>
                    <a:pt x="22" y="350"/>
                  </a:lnTo>
                  <a:lnTo>
                    <a:pt x="35" y="353"/>
                  </a:lnTo>
                  <a:lnTo>
                    <a:pt x="35" y="353"/>
                  </a:lnTo>
                  <a:lnTo>
                    <a:pt x="36" y="302"/>
                  </a:lnTo>
                  <a:lnTo>
                    <a:pt x="36" y="252"/>
                  </a:lnTo>
                  <a:lnTo>
                    <a:pt x="35" y="226"/>
                  </a:lnTo>
                  <a:lnTo>
                    <a:pt x="33" y="201"/>
                  </a:lnTo>
                  <a:lnTo>
                    <a:pt x="31" y="176"/>
                  </a:lnTo>
                  <a:lnTo>
                    <a:pt x="28" y="151"/>
                  </a:lnTo>
                  <a:lnTo>
                    <a:pt x="28" y="151"/>
                  </a:lnTo>
                  <a:lnTo>
                    <a:pt x="22" y="123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12" y="94"/>
                  </a:lnTo>
                  <a:lnTo>
                    <a:pt x="10" y="93"/>
                  </a:lnTo>
                  <a:lnTo>
                    <a:pt x="8" y="92"/>
                  </a:lnTo>
                  <a:lnTo>
                    <a:pt x="4" y="92"/>
                  </a:lnTo>
                  <a:lnTo>
                    <a:pt x="2" y="93"/>
                  </a:lnTo>
                  <a:lnTo>
                    <a:pt x="1" y="95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8E88BA65-4408-6119-72B9-1BFAA676E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6" y="800"/>
              <a:ext cx="198" cy="389"/>
            </a:xfrm>
            <a:custGeom>
              <a:avLst/>
              <a:gdLst>
                <a:gd name="T0" fmla="*/ 0 w 395"/>
                <a:gd name="T1" fmla="*/ 9 h 777"/>
                <a:gd name="T2" fmla="*/ 11 w 395"/>
                <a:gd name="T3" fmla="*/ 55 h 777"/>
                <a:gd name="T4" fmla="*/ 26 w 395"/>
                <a:gd name="T5" fmla="*/ 100 h 777"/>
                <a:gd name="T6" fmla="*/ 44 w 395"/>
                <a:gd name="T7" fmla="*/ 144 h 777"/>
                <a:gd name="T8" fmla="*/ 66 w 395"/>
                <a:gd name="T9" fmla="*/ 186 h 777"/>
                <a:gd name="T10" fmla="*/ 116 w 395"/>
                <a:gd name="T11" fmla="*/ 266 h 777"/>
                <a:gd name="T12" fmla="*/ 172 w 395"/>
                <a:gd name="T13" fmla="*/ 342 h 777"/>
                <a:gd name="T14" fmla="*/ 201 w 395"/>
                <a:gd name="T15" fmla="*/ 378 h 777"/>
                <a:gd name="T16" fmla="*/ 233 w 395"/>
                <a:gd name="T17" fmla="*/ 414 h 777"/>
                <a:gd name="T18" fmla="*/ 260 w 395"/>
                <a:gd name="T19" fmla="*/ 446 h 777"/>
                <a:gd name="T20" fmla="*/ 284 w 395"/>
                <a:gd name="T21" fmla="*/ 480 h 777"/>
                <a:gd name="T22" fmla="*/ 292 w 395"/>
                <a:gd name="T23" fmla="*/ 495 h 777"/>
                <a:gd name="T24" fmla="*/ 308 w 395"/>
                <a:gd name="T25" fmla="*/ 526 h 777"/>
                <a:gd name="T26" fmla="*/ 325 w 395"/>
                <a:gd name="T27" fmla="*/ 572 h 777"/>
                <a:gd name="T28" fmla="*/ 334 w 395"/>
                <a:gd name="T29" fmla="*/ 605 h 777"/>
                <a:gd name="T30" fmla="*/ 367 w 395"/>
                <a:gd name="T31" fmla="*/ 731 h 777"/>
                <a:gd name="T32" fmla="*/ 381 w 395"/>
                <a:gd name="T33" fmla="*/ 772 h 777"/>
                <a:gd name="T34" fmla="*/ 385 w 395"/>
                <a:gd name="T35" fmla="*/ 776 h 777"/>
                <a:gd name="T36" fmla="*/ 389 w 395"/>
                <a:gd name="T37" fmla="*/ 777 h 777"/>
                <a:gd name="T38" fmla="*/ 394 w 395"/>
                <a:gd name="T39" fmla="*/ 773 h 777"/>
                <a:gd name="T40" fmla="*/ 394 w 395"/>
                <a:gd name="T41" fmla="*/ 769 h 777"/>
                <a:gd name="T42" fmla="*/ 382 w 395"/>
                <a:gd name="T43" fmla="*/ 731 h 777"/>
                <a:gd name="T44" fmla="*/ 352 w 395"/>
                <a:gd name="T45" fmla="*/ 618 h 777"/>
                <a:gd name="T46" fmla="*/ 344 w 395"/>
                <a:gd name="T47" fmla="*/ 586 h 777"/>
                <a:gd name="T48" fmla="*/ 322 w 395"/>
                <a:gd name="T49" fmla="*/ 522 h 777"/>
                <a:gd name="T50" fmla="*/ 308 w 395"/>
                <a:gd name="T51" fmla="*/ 492 h 777"/>
                <a:gd name="T52" fmla="*/ 296 w 395"/>
                <a:gd name="T53" fmla="*/ 473 h 777"/>
                <a:gd name="T54" fmla="*/ 271 w 395"/>
                <a:gd name="T55" fmla="*/ 439 h 777"/>
                <a:gd name="T56" fmla="*/ 231 w 395"/>
                <a:gd name="T57" fmla="*/ 390 h 777"/>
                <a:gd name="T58" fmla="*/ 203 w 395"/>
                <a:gd name="T59" fmla="*/ 357 h 777"/>
                <a:gd name="T60" fmla="*/ 144 w 395"/>
                <a:gd name="T61" fmla="*/ 281 h 777"/>
                <a:gd name="T62" fmla="*/ 91 w 395"/>
                <a:gd name="T63" fmla="*/ 202 h 777"/>
                <a:gd name="T64" fmla="*/ 78 w 395"/>
                <a:gd name="T65" fmla="*/ 179 h 777"/>
                <a:gd name="T66" fmla="*/ 54 w 395"/>
                <a:gd name="T67" fmla="*/ 131 h 777"/>
                <a:gd name="T68" fmla="*/ 35 w 395"/>
                <a:gd name="T69" fmla="*/ 82 h 777"/>
                <a:gd name="T70" fmla="*/ 19 w 395"/>
                <a:gd name="T71" fmla="*/ 31 h 777"/>
                <a:gd name="T72" fmla="*/ 14 w 395"/>
                <a:gd name="T73" fmla="*/ 6 h 777"/>
                <a:gd name="T74" fmla="*/ 10 w 395"/>
                <a:gd name="T75" fmla="*/ 1 h 777"/>
                <a:gd name="T76" fmla="*/ 5 w 395"/>
                <a:gd name="T77" fmla="*/ 1 h 777"/>
                <a:gd name="T78" fmla="*/ 1 w 395"/>
                <a:gd name="T79" fmla="*/ 3 h 777"/>
                <a:gd name="T80" fmla="*/ 0 w 395"/>
                <a:gd name="T81" fmla="*/ 9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5" h="777">
                  <a:moveTo>
                    <a:pt x="0" y="9"/>
                  </a:moveTo>
                  <a:lnTo>
                    <a:pt x="0" y="9"/>
                  </a:lnTo>
                  <a:lnTo>
                    <a:pt x="5" y="33"/>
                  </a:lnTo>
                  <a:lnTo>
                    <a:pt x="11" y="55"/>
                  </a:lnTo>
                  <a:lnTo>
                    <a:pt x="18" y="78"/>
                  </a:lnTo>
                  <a:lnTo>
                    <a:pt x="26" y="100"/>
                  </a:lnTo>
                  <a:lnTo>
                    <a:pt x="35" y="121"/>
                  </a:lnTo>
                  <a:lnTo>
                    <a:pt x="44" y="144"/>
                  </a:lnTo>
                  <a:lnTo>
                    <a:pt x="54" y="165"/>
                  </a:lnTo>
                  <a:lnTo>
                    <a:pt x="66" y="186"/>
                  </a:lnTo>
                  <a:lnTo>
                    <a:pt x="89" y="227"/>
                  </a:lnTo>
                  <a:lnTo>
                    <a:pt x="116" y="266"/>
                  </a:lnTo>
                  <a:lnTo>
                    <a:pt x="143" y="305"/>
                  </a:lnTo>
                  <a:lnTo>
                    <a:pt x="172" y="342"/>
                  </a:lnTo>
                  <a:lnTo>
                    <a:pt x="172" y="342"/>
                  </a:lnTo>
                  <a:lnTo>
                    <a:pt x="201" y="378"/>
                  </a:lnTo>
                  <a:lnTo>
                    <a:pt x="233" y="414"/>
                  </a:lnTo>
                  <a:lnTo>
                    <a:pt x="233" y="414"/>
                  </a:lnTo>
                  <a:lnTo>
                    <a:pt x="247" y="430"/>
                  </a:lnTo>
                  <a:lnTo>
                    <a:pt x="260" y="446"/>
                  </a:lnTo>
                  <a:lnTo>
                    <a:pt x="273" y="463"/>
                  </a:lnTo>
                  <a:lnTo>
                    <a:pt x="284" y="480"/>
                  </a:lnTo>
                  <a:lnTo>
                    <a:pt x="284" y="480"/>
                  </a:lnTo>
                  <a:lnTo>
                    <a:pt x="292" y="495"/>
                  </a:lnTo>
                  <a:lnTo>
                    <a:pt x="301" y="511"/>
                  </a:lnTo>
                  <a:lnTo>
                    <a:pt x="308" y="526"/>
                  </a:lnTo>
                  <a:lnTo>
                    <a:pt x="315" y="541"/>
                  </a:lnTo>
                  <a:lnTo>
                    <a:pt x="325" y="572"/>
                  </a:lnTo>
                  <a:lnTo>
                    <a:pt x="334" y="605"/>
                  </a:lnTo>
                  <a:lnTo>
                    <a:pt x="334" y="605"/>
                  </a:lnTo>
                  <a:lnTo>
                    <a:pt x="355" y="689"/>
                  </a:lnTo>
                  <a:lnTo>
                    <a:pt x="367" y="731"/>
                  </a:lnTo>
                  <a:lnTo>
                    <a:pt x="381" y="772"/>
                  </a:lnTo>
                  <a:lnTo>
                    <a:pt x="381" y="772"/>
                  </a:lnTo>
                  <a:lnTo>
                    <a:pt x="382" y="775"/>
                  </a:lnTo>
                  <a:lnTo>
                    <a:pt x="385" y="776"/>
                  </a:lnTo>
                  <a:lnTo>
                    <a:pt x="387" y="777"/>
                  </a:lnTo>
                  <a:lnTo>
                    <a:pt x="389" y="777"/>
                  </a:lnTo>
                  <a:lnTo>
                    <a:pt x="392" y="776"/>
                  </a:lnTo>
                  <a:lnTo>
                    <a:pt x="394" y="773"/>
                  </a:lnTo>
                  <a:lnTo>
                    <a:pt x="395" y="771"/>
                  </a:lnTo>
                  <a:lnTo>
                    <a:pt x="394" y="769"/>
                  </a:lnTo>
                  <a:lnTo>
                    <a:pt x="394" y="769"/>
                  </a:lnTo>
                  <a:lnTo>
                    <a:pt x="382" y="731"/>
                  </a:lnTo>
                  <a:lnTo>
                    <a:pt x="372" y="694"/>
                  </a:lnTo>
                  <a:lnTo>
                    <a:pt x="352" y="618"/>
                  </a:lnTo>
                  <a:lnTo>
                    <a:pt x="352" y="618"/>
                  </a:lnTo>
                  <a:lnTo>
                    <a:pt x="344" y="586"/>
                  </a:lnTo>
                  <a:lnTo>
                    <a:pt x="333" y="554"/>
                  </a:lnTo>
                  <a:lnTo>
                    <a:pt x="322" y="522"/>
                  </a:lnTo>
                  <a:lnTo>
                    <a:pt x="315" y="507"/>
                  </a:lnTo>
                  <a:lnTo>
                    <a:pt x="308" y="492"/>
                  </a:lnTo>
                  <a:lnTo>
                    <a:pt x="308" y="492"/>
                  </a:lnTo>
                  <a:lnTo>
                    <a:pt x="296" y="473"/>
                  </a:lnTo>
                  <a:lnTo>
                    <a:pt x="284" y="456"/>
                  </a:lnTo>
                  <a:lnTo>
                    <a:pt x="271" y="439"/>
                  </a:lnTo>
                  <a:lnTo>
                    <a:pt x="259" y="422"/>
                  </a:lnTo>
                  <a:lnTo>
                    <a:pt x="231" y="390"/>
                  </a:lnTo>
                  <a:lnTo>
                    <a:pt x="203" y="357"/>
                  </a:lnTo>
                  <a:lnTo>
                    <a:pt x="203" y="357"/>
                  </a:lnTo>
                  <a:lnTo>
                    <a:pt x="172" y="320"/>
                  </a:lnTo>
                  <a:lnTo>
                    <a:pt x="144" y="281"/>
                  </a:lnTo>
                  <a:lnTo>
                    <a:pt x="116" y="242"/>
                  </a:lnTo>
                  <a:lnTo>
                    <a:pt x="91" y="202"/>
                  </a:lnTo>
                  <a:lnTo>
                    <a:pt x="91" y="202"/>
                  </a:lnTo>
                  <a:lnTo>
                    <a:pt x="78" y="179"/>
                  </a:lnTo>
                  <a:lnTo>
                    <a:pt x="66" y="155"/>
                  </a:lnTo>
                  <a:lnTo>
                    <a:pt x="54" y="131"/>
                  </a:lnTo>
                  <a:lnTo>
                    <a:pt x="44" y="107"/>
                  </a:lnTo>
                  <a:lnTo>
                    <a:pt x="35" y="82"/>
                  </a:lnTo>
                  <a:lnTo>
                    <a:pt x="26" y="57"/>
                  </a:lnTo>
                  <a:lnTo>
                    <a:pt x="19" y="31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15BB4C7C-DDAE-DF7D-8B25-763102AD6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3" y="1454"/>
              <a:ext cx="94" cy="194"/>
            </a:xfrm>
            <a:custGeom>
              <a:avLst/>
              <a:gdLst>
                <a:gd name="T0" fmla="*/ 3 w 189"/>
                <a:gd name="T1" fmla="*/ 13 h 388"/>
                <a:gd name="T2" fmla="*/ 3 w 189"/>
                <a:gd name="T3" fmla="*/ 13 h 388"/>
                <a:gd name="T4" fmla="*/ 23 w 189"/>
                <a:gd name="T5" fmla="*/ 23 h 388"/>
                <a:gd name="T6" fmla="*/ 43 w 189"/>
                <a:gd name="T7" fmla="*/ 33 h 388"/>
                <a:gd name="T8" fmla="*/ 63 w 189"/>
                <a:gd name="T9" fmla="*/ 45 h 388"/>
                <a:gd name="T10" fmla="*/ 82 w 189"/>
                <a:gd name="T11" fmla="*/ 58 h 388"/>
                <a:gd name="T12" fmla="*/ 99 w 189"/>
                <a:gd name="T13" fmla="*/ 73 h 388"/>
                <a:gd name="T14" fmla="*/ 114 w 189"/>
                <a:gd name="T15" fmla="*/ 88 h 388"/>
                <a:gd name="T16" fmla="*/ 129 w 189"/>
                <a:gd name="T17" fmla="*/ 104 h 388"/>
                <a:gd name="T18" fmla="*/ 142 w 189"/>
                <a:gd name="T19" fmla="*/ 123 h 388"/>
                <a:gd name="T20" fmla="*/ 142 w 189"/>
                <a:gd name="T21" fmla="*/ 123 h 388"/>
                <a:gd name="T22" fmla="*/ 150 w 189"/>
                <a:gd name="T23" fmla="*/ 141 h 388"/>
                <a:gd name="T24" fmla="*/ 159 w 189"/>
                <a:gd name="T25" fmla="*/ 158 h 388"/>
                <a:gd name="T26" fmla="*/ 164 w 189"/>
                <a:gd name="T27" fmla="*/ 177 h 388"/>
                <a:gd name="T28" fmla="*/ 168 w 189"/>
                <a:gd name="T29" fmla="*/ 196 h 388"/>
                <a:gd name="T30" fmla="*/ 171 w 189"/>
                <a:gd name="T31" fmla="*/ 214 h 388"/>
                <a:gd name="T32" fmla="*/ 173 w 189"/>
                <a:gd name="T33" fmla="*/ 234 h 388"/>
                <a:gd name="T34" fmla="*/ 174 w 189"/>
                <a:gd name="T35" fmla="*/ 253 h 388"/>
                <a:gd name="T36" fmla="*/ 175 w 189"/>
                <a:gd name="T37" fmla="*/ 273 h 388"/>
                <a:gd name="T38" fmla="*/ 175 w 189"/>
                <a:gd name="T39" fmla="*/ 273 h 388"/>
                <a:gd name="T40" fmla="*/ 174 w 189"/>
                <a:gd name="T41" fmla="*/ 300 h 388"/>
                <a:gd name="T42" fmla="*/ 173 w 189"/>
                <a:gd name="T43" fmla="*/ 326 h 388"/>
                <a:gd name="T44" fmla="*/ 169 w 189"/>
                <a:gd name="T45" fmla="*/ 381 h 388"/>
                <a:gd name="T46" fmla="*/ 169 w 189"/>
                <a:gd name="T47" fmla="*/ 381 h 388"/>
                <a:gd name="T48" fmla="*/ 169 w 189"/>
                <a:gd name="T49" fmla="*/ 385 h 388"/>
                <a:gd name="T50" fmla="*/ 170 w 189"/>
                <a:gd name="T51" fmla="*/ 386 h 388"/>
                <a:gd name="T52" fmla="*/ 173 w 189"/>
                <a:gd name="T53" fmla="*/ 388 h 388"/>
                <a:gd name="T54" fmla="*/ 175 w 189"/>
                <a:gd name="T55" fmla="*/ 388 h 388"/>
                <a:gd name="T56" fmla="*/ 178 w 189"/>
                <a:gd name="T57" fmla="*/ 388 h 388"/>
                <a:gd name="T58" fmla="*/ 181 w 189"/>
                <a:gd name="T59" fmla="*/ 386 h 388"/>
                <a:gd name="T60" fmla="*/ 182 w 189"/>
                <a:gd name="T61" fmla="*/ 385 h 388"/>
                <a:gd name="T62" fmla="*/ 183 w 189"/>
                <a:gd name="T63" fmla="*/ 381 h 388"/>
                <a:gd name="T64" fmla="*/ 183 w 189"/>
                <a:gd name="T65" fmla="*/ 381 h 388"/>
                <a:gd name="T66" fmla="*/ 187 w 189"/>
                <a:gd name="T67" fmla="*/ 336 h 388"/>
                <a:gd name="T68" fmla="*/ 189 w 189"/>
                <a:gd name="T69" fmla="*/ 289 h 388"/>
                <a:gd name="T70" fmla="*/ 189 w 189"/>
                <a:gd name="T71" fmla="*/ 266 h 388"/>
                <a:gd name="T72" fmla="*/ 188 w 189"/>
                <a:gd name="T73" fmla="*/ 242 h 388"/>
                <a:gd name="T74" fmla="*/ 185 w 189"/>
                <a:gd name="T75" fmla="*/ 219 h 388"/>
                <a:gd name="T76" fmla="*/ 183 w 189"/>
                <a:gd name="T77" fmla="*/ 196 h 388"/>
                <a:gd name="T78" fmla="*/ 183 w 189"/>
                <a:gd name="T79" fmla="*/ 196 h 388"/>
                <a:gd name="T80" fmla="*/ 178 w 189"/>
                <a:gd name="T81" fmla="*/ 177 h 388"/>
                <a:gd name="T82" fmla="*/ 173 w 189"/>
                <a:gd name="T83" fmla="*/ 158 h 388"/>
                <a:gd name="T84" fmla="*/ 166 w 189"/>
                <a:gd name="T85" fmla="*/ 139 h 388"/>
                <a:gd name="T86" fmla="*/ 156 w 189"/>
                <a:gd name="T87" fmla="*/ 122 h 388"/>
                <a:gd name="T88" fmla="*/ 147 w 189"/>
                <a:gd name="T89" fmla="*/ 106 h 388"/>
                <a:gd name="T90" fmla="*/ 135 w 189"/>
                <a:gd name="T91" fmla="*/ 90 h 388"/>
                <a:gd name="T92" fmla="*/ 121 w 189"/>
                <a:gd name="T93" fmla="*/ 75 h 388"/>
                <a:gd name="T94" fmla="*/ 107 w 189"/>
                <a:gd name="T95" fmla="*/ 61 h 388"/>
                <a:gd name="T96" fmla="*/ 107 w 189"/>
                <a:gd name="T97" fmla="*/ 61 h 388"/>
                <a:gd name="T98" fmla="*/ 85 w 189"/>
                <a:gd name="T99" fmla="*/ 44 h 388"/>
                <a:gd name="T100" fmla="*/ 61 w 189"/>
                <a:gd name="T101" fmla="*/ 27 h 388"/>
                <a:gd name="T102" fmla="*/ 36 w 189"/>
                <a:gd name="T103" fmla="*/ 13 h 388"/>
                <a:gd name="T104" fmla="*/ 10 w 189"/>
                <a:gd name="T105" fmla="*/ 2 h 388"/>
                <a:gd name="T106" fmla="*/ 10 w 189"/>
                <a:gd name="T107" fmla="*/ 2 h 388"/>
                <a:gd name="T108" fmla="*/ 7 w 189"/>
                <a:gd name="T109" fmla="*/ 0 h 388"/>
                <a:gd name="T110" fmla="*/ 5 w 189"/>
                <a:gd name="T111" fmla="*/ 0 h 388"/>
                <a:gd name="T112" fmla="*/ 2 w 189"/>
                <a:gd name="T113" fmla="*/ 3 h 388"/>
                <a:gd name="T114" fmla="*/ 1 w 189"/>
                <a:gd name="T115" fmla="*/ 4 h 388"/>
                <a:gd name="T116" fmla="*/ 0 w 189"/>
                <a:gd name="T117" fmla="*/ 6 h 388"/>
                <a:gd name="T118" fmla="*/ 0 w 189"/>
                <a:gd name="T119" fmla="*/ 9 h 388"/>
                <a:gd name="T120" fmla="*/ 1 w 189"/>
                <a:gd name="T121" fmla="*/ 11 h 388"/>
                <a:gd name="T122" fmla="*/ 3 w 189"/>
                <a:gd name="T123" fmla="*/ 13 h 388"/>
                <a:gd name="T124" fmla="*/ 3 w 189"/>
                <a:gd name="T125" fmla="*/ 13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" h="388">
                  <a:moveTo>
                    <a:pt x="3" y="13"/>
                  </a:moveTo>
                  <a:lnTo>
                    <a:pt x="3" y="13"/>
                  </a:lnTo>
                  <a:lnTo>
                    <a:pt x="23" y="23"/>
                  </a:lnTo>
                  <a:lnTo>
                    <a:pt x="43" y="33"/>
                  </a:lnTo>
                  <a:lnTo>
                    <a:pt x="63" y="45"/>
                  </a:lnTo>
                  <a:lnTo>
                    <a:pt x="82" y="58"/>
                  </a:lnTo>
                  <a:lnTo>
                    <a:pt x="99" y="73"/>
                  </a:lnTo>
                  <a:lnTo>
                    <a:pt x="114" y="88"/>
                  </a:lnTo>
                  <a:lnTo>
                    <a:pt x="129" y="104"/>
                  </a:lnTo>
                  <a:lnTo>
                    <a:pt x="142" y="123"/>
                  </a:lnTo>
                  <a:lnTo>
                    <a:pt x="142" y="123"/>
                  </a:lnTo>
                  <a:lnTo>
                    <a:pt x="150" y="141"/>
                  </a:lnTo>
                  <a:lnTo>
                    <a:pt x="159" y="158"/>
                  </a:lnTo>
                  <a:lnTo>
                    <a:pt x="164" y="177"/>
                  </a:lnTo>
                  <a:lnTo>
                    <a:pt x="168" y="196"/>
                  </a:lnTo>
                  <a:lnTo>
                    <a:pt x="171" y="214"/>
                  </a:lnTo>
                  <a:lnTo>
                    <a:pt x="173" y="234"/>
                  </a:lnTo>
                  <a:lnTo>
                    <a:pt x="174" y="253"/>
                  </a:lnTo>
                  <a:lnTo>
                    <a:pt x="175" y="273"/>
                  </a:lnTo>
                  <a:lnTo>
                    <a:pt x="175" y="273"/>
                  </a:lnTo>
                  <a:lnTo>
                    <a:pt x="174" y="300"/>
                  </a:lnTo>
                  <a:lnTo>
                    <a:pt x="173" y="326"/>
                  </a:lnTo>
                  <a:lnTo>
                    <a:pt x="169" y="381"/>
                  </a:lnTo>
                  <a:lnTo>
                    <a:pt x="169" y="381"/>
                  </a:lnTo>
                  <a:lnTo>
                    <a:pt x="169" y="385"/>
                  </a:lnTo>
                  <a:lnTo>
                    <a:pt x="170" y="386"/>
                  </a:lnTo>
                  <a:lnTo>
                    <a:pt x="173" y="388"/>
                  </a:lnTo>
                  <a:lnTo>
                    <a:pt x="175" y="388"/>
                  </a:lnTo>
                  <a:lnTo>
                    <a:pt x="178" y="388"/>
                  </a:lnTo>
                  <a:lnTo>
                    <a:pt x="181" y="386"/>
                  </a:lnTo>
                  <a:lnTo>
                    <a:pt x="182" y="385"/>
                  </a:lnTo>
                  <a:lnTo>
                    <a:pt x="183" y="381"/>
                  </a:lnTo>
                  <a:lnTo>
                    <a:pt x="183" y="381"/>
                  </a:lnTo>
                  <a:lnTo>
                    <a:pt x="187" y="336"/>
                  </a:lnTo>
                  <a:lnTo>
                    <a:pt x="189" y="289"/>
                  </a:lnTo>
                  <a:lnTo>
                    <a:pt x="189" y="266"/>
                  </a:lnTo>
                  <a:lnTo>
                    <a:pt x="188" y="242"/>
                  </a:lnTo>
                  <a:lnTo>
                    <a:pt x="185" y="219"/>
                  </a:lnTo>
                  <a:lnTo>
                    <a:pt x="183" y="196"/>
                  </a:lnTo>
                  <a:lnTo>
                    <a:pt x="183" y="196"/>
                  </a:lnTo>
                  <a:lnTo>
                    <a:pt x="178" y="177"/>
                  </a:lnTo>
                  <a:lnTo>
                    <a:pt x="173" y="158"/>
                  </a:lnTo>
                  <a:lnTo>
                    <a:pt x="166" y="139"/>
                  </a:lnTo>
                  <a:lnTo>
                    <a:pt x="156" y="122"/>
                  </a:lnTo>
                  <a:lnTo>
                    <a:pt x="147" y="106"/>
                  </a:lnTo>
                  <a:lnTo>
                    <a:pt x="135" y="90"/>
                  </a:lnTo>
                  <a:lnTo>
                    <a:pt x="121" y="75"/>
                  </a:lnTo>
                  <a:lnTo>
                    <a:pt x="107" y="61"/>
                  </a:lnTo>
                  <a:lnTo>
                    <a:pt x="107" y="61"/>
                  </a:lnTo>
                  <a:lnTo>
                    <a:pt x="85" y="44"/>
                  </a:lnTo>
                  <a:lnTo>
                    <a:pt x="61" y="27"/>
                  </a:lnTo>
                  <a:lnTo>
                    <a:pt x="36" y="13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7289555B-8BDD-42FC-936D-B7AFE3FBB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4" y="1532"/>
              <a:ext cx="42" cy="176"/>
            </a:xfrm>
            <a:custGeom>
              <a:avLst/>
              <a:gdLst>
                <a:gd name="T0" fmla="*/ 70 w 84"/>
                <a:gd name="T1" fmla="*/ 3 h 353"/>
                <a:gd name="T2" fmla="*/ 70 w 84"/>
                <a:gd name="T3" fmla="*/ 3 h 353"/>
                <a:gd name="T4" fmla="*/ 54 w 84"/>
                <a:gd name="T5" fmla="*/ 34 h 353"/>
                <a:gd name="T6" fmla="*/ 39 w 84"/>
                <a:gd name="T7" fmla="*/ 66 h 353"/>
                <a:gd name="T8" fmla="*/ 25 w 84"/>
                <a:gd name="T9" fmla="*/ 99 h 353"/>
                <a:gd name="T10" fmla="*/ 19 w 84"/>
                <a:gd name="T11" fmla="*/ 117 h 353"/>
                <a:gd name="T12" fmla="*/ 13 w 84"/>
                <a:gd name="T13" fmla="*/ 133 h 353"/>
                <a:gd name="T14" fmla="*/ 9 w 84"/>
                <a:gd name="T15" fmla="*/ 151 h 353"/>
                <a:gd name="T16" fmla="*/ 5 w 84"/>
                <a:gd name="T17" fmla="*/ 168 h 353"/>
                <a:gd name="T18" fmla="*/ 3 w 84"/>
                <a:gd name="T19" fmla="*/ 186 h 353"/>
                <a:gd name="T20" fmla="*/ 0 w 84"/>
                <a:gd name="T21" fmla="*/ 203 h 353"/>
                <a:gd name="T22" fmla="*/ 0 w 84"/>
                <a:gd name="T23" fmla="*/ 221 h 353"/>
                <a:gd name="T24" fmla="*/ 0 w 84"/>
                <a:gd name="T25" fmla="*/ 238 h 353"/>
                <a:gd name="T26" fmla="*/ 2 w 84"/>
                <a:gd name="T27" fmla="*/ 256 h 353"/>
                <a:gd name="T28" fmla="*/ 5 w 84"/>
                <a:gd name="T29" fmla="*/ 274 h 353"/>
                <a:gd name="T30" fmla="*/ 5 w 84"/>
                <a:gd name="T31" fmla="*/ 274 h 353"/>
                <a:gd name="T32" fmla="*/ 10 w 84"/>
                <a:gd name="T33" fmla="*/ 294 h 353"/>
                <a:gd name="T34" fmla="*/ 17 w 84"/>
                <a:gd name="T35" fmla="*/ 313 h 353"/>
                <a:gd name="T36" fmla="*/ 25 w 84"/>
                <a:gd name="T37" fmla="*/ 332 h 353"/>
                <a:gd name="T38" fmla="*/ 35 w 84"/>
                <a:gd name="T39" fmla="*/ 349 h 353"/>
                <a:gd name="T40" fmla="*/ 35 w 84"/>
                <a:gd name="T41" fmla="*/ 349 h 353"/>
                <a:gd name="T42" fmla="*/ 38 w 84"/>
                <a:gd name="T43" fmla="*/ 352 h 353"/>
                <a:gd name="T44" fmla="*/ 40 w 84"/>
                <a:gd name="T45" fmla="*/ 353 h 353"/>
                <a:gd name="T46" fmla="*/ 44 w 84"/>
                <a:gd name="T47" fmla="*/ 353 h 353"/>
                <a:gd name="T48" fmla="*/ 46 w 84"/>
                <a:gd name="T49" fmla="*/ 352 h 353"/>
                <a:gd name="T50" fmla="*/ 47 w 84"/>
                <a:gd name="T51" fmla="*/ 349 h 353"/>
                <a:gd name="T52" fmla="*/ 48 w 84"/>
                <a:gd name="T53" fmla="*/ 347 h 353"/>
                <a:gd name="T54" fmla="*/ 49 w 84"/>
                <a:gd name="T55" fmla="*/ 345 h 353"/>
                <a:gd name="T56" fmla="*/ 48 w 84"/>
                <a:gd name="T57" fmla="*/ 342 h 353"/>
                <a:gd name="T58" fmla="*/ 48 w 84"/>
                <a:gd name="T59" fmla="*/ 342 h 353"/>
                <a:gd name="T60" fmla="*/ 39 w 84"/>
                <a:gd name="T61" fmla="*/ 327 h 353"/>
                <a:gd name="T62" fmla="*/ 32 w 84"/>
                <a:gd name="T63" fmla="*/ 312 h 353"/>
                <a:gd name="T64" fmla="*/ 25 w 84"/>
                <a:gd name="T65" fmla="*/ 295 h 353"/>
                <a:gd name="T66" fmla="*/ 20 w 84"/>
                <a:gd name="T67" fmla="*/ 279 h 353"/>
                <a:gd name="T68" fmla="*/ 17 w 84"/>
                <a:gd name="T69" fmla="*/ 263 h 353"/>
                <a:gd name="T70" fmla="*/ 14 w 84"/>
                <a:gd name="T71" fmla="*/ 246 h 353"/>
                <a:gd name="T72" fmla="*/ 14 w 84"/>
                <a:gd name="T73" fmla="*/ 229 h 353"/>
                <a:gd name="T74" fmla="*/ 14 w 84"/>
                <a:gd name="T75" fmla="*/ 211 h 353"/>
                <a:gd name="T76" fmla="*/ 14 w 84"/>
                <a:gd name="T77" fmla="*/ 211 h 353"/>
                <a:gd name="T78" fmla="*/ 16 w 84"/>
                <a:gd name="T79" fmla="*/ 195 h 353"/>
                <a:gd name="T80" fmla="*/ 18 w 84"/>
                <a:gd name="T81" fmla="*/ 177 h 353"/>
                <a:gd name="T82" fmla="*/ 21 w 84"/>
                <a:gd name="T83" fmla="*/ 160 h 353"/>
                <a:gd name="T84" fmla="*/ 26 w 84"/>
                <a:gd name="T85" fmla="*/ 144 h 353"/>
                <a:gd name="T86" fmla="*/ 31 w 84"/>
                <a:gd name="T87" fmla="*/ 127 h 353"/>
                <a:gd name="T88" fmla="*/ 35 w 84"/>
                <a:gd name="T89" fmla="*/ 111 h 353"/>
                <a:gd name="T90" fmla="*/ 48 w 84"/>
                <a:gd name="T91" fmla="*/ 78 h 353"/>
                <a:gd name="T92" fmla="*/ 48 w 84"/>
                <a:gd name="T93" fmla="*/ 78 h 353"/>
                <a:gd name="T94" fmla="*/ 65 w 84"/>
                <a:gd name="T95" fmla="*/ 44 h 353"/>
                <a:gd name="T96" fmla="*/ 83 w 84"/>
                <a:gd name="T97" fmla="*/ 10 h 353"/>
                <a:gd name="T98" fmla="*/ 83 w 84"/>
                <a:gd name="T99" fmla="*/ 10 h 353"/>
                <a:gd name="T100" fmla="*/ 84 w 84"/>
                <a:gd name="T101" fmla="*/ 7 h 353"/>
                <a:gd name="T102" fmla="*/ 83 w 84"/>
                <a:gd name="T103" fmla="*/ 5 h 353"/>
                <a:gd name="T104" fmla="*/ 82 w 84"/>
                <a:gd name="T105" fmla="*/ 2 h 353"/>
                <a:gd name="T106" fmla="*/ 81 w 84"/>
                <a:gd name="T107" fmla="*/ 1 h 353"/>
                <a:gd name="T108" fmla="*/ 77 w 84"/>
                <a:gd name="T109" fmla="*/ 0 h 353"/>
                <a:gd name="T110" fmla="*/ 75 w 84"/>
                <a:gd name="T111" fmla="*/ 0 h 353"/>
                <a:gd name="T112" fmla="*/ 73 w 84"/>
                <a:gd name="T113" fmla="*/ 1 h 353"/>
                <a:gd name="T114" fmla="*/ 70 w 84"/>
                <a:gd name="T115" fmla="*/ 3 h 353"/>
                <a:gd name="T116" fmla="*/ 70 w 84"/>
                <a:gd name="T117" fmla="*/ 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4" h="353">
                  <a:moveTo>
                    <a:pt x="70" y="3"/>
                  </a:moveTo>
                  <a:lnTo>
                    <a:pt x="70" y="3"/>
                  </a:lnTo>
                  <a:lnTo>
                    <a:pt x="54" y="34"/>
                  </a:lnTo>
                  <a:lnTo>
                    <a:pt x="39" y="66"/>
                  </a:lnTo>
                  <a:lnTo>
                    <a:pt x="25" y="99"/>
                  </a:lnTo>
                  <a:lnTo>
                    <a:pt x="19" y="117"/>
                  </a:lnTo>
                  <a:lnTo>
                    <a:pt x="13" y="133"/>
                  </a:lnTo>
                  <a:lnTo>
                    <a:pt x="9" y="151"/>
                  </a:lnTo>
                  <a:lnTo>
                    <a:pt x="5" y="168"/>
                  </a:lnTo>
                  <a:lnTo>
                    <a:pt x="3" y="186"/>
                  </a:lnTo>
                  <a:lnTo>
                    <a:pt x="0" y="203"/>
                  </a:lnTo>
                  <a:lnTo>
                    <a:pt x="0" y="221"/>
                  </a:lnTo>
                  <a:lnTo>
                    <a:pt x="0" y="238"/>
                  </a:lnTo>
                  <a:lnTo>
                    <a:pt x="2" y="256"/>
                  </a:lnTo>
                  <a:lnTo>
                    <a:pt x="5" y="274"/>
                  </a:lnTo>
                  <a:lnTo>
                    <a:pt x="5" y="274"/>
                  </a:lnTo>
                  <a:lnTo>
                    <a:pt x="10" y="294"/>
                  </a:lnTo>
                  <a:lnTo>
                    <a:pt x="17" y="313"/>
                  </a:lnTo>
                  <a:lnTo>
                    <a:pt x="25" y="332"/>
                  </a:lnTo>
                  <a:lnTo>
                    <a:pt x="35" y="349"/>
                  </a:lnTo>
                  <a:lnTo>
                    <a:pt x="35" y="349"/>
                  </a:lnTo>
                  <a:lnTo>
                    <a:pt x="38" y="352"/>
                  </a:lnTo>
                  <a:lnTo>
                    <a:pt x="40" y="353"/>
                  </a:lnTo>
                  <a:lnTo>
                    <a:pt x="44" y="353"/>
                  </a:lnTo>
                  <a:lnTo>
                    <a:pt x="46" y="352"/>
                  </a:lnTo>
                  <a:lnTo>
                    <a:pt x="47" y="349"/>
                  </a:lnTo>
                  <a:lnTo>
                    <a:pt x="48" y="347"/>
                  </a:lnTo>
                  <a:lnTo>
                    <a:pt x="49" y="345"/>
                  </a:lnTo>
                  <a:lnTo>
                    <a:pt x="48" y="342"/>
                  </a:lnTo>
                  <a:lnTo>
                    <a:pt x="48" y="342"/>
                  </a:lnTo>
                  <a:lnTo>
                    <a:pt x="39" y="327"/>
                  </a:lnTo>
                  <a:lnTo>
                    <a:pt x="32" y="312"/>
                  </a:lnTo>
                  <a:lnTo>
                    <a:pt x="25" y="295"/>
                  </a:lnTo>
                  <a:lnTo>
                    <a:pt x="20" y="279"/>
                  </a:lnTo>
                  <a:lnTo>
                    <a:pt x="17" y="263"/>
                  </a:lnTo>
                  <a:lnTo>
                    <a:pt x="14" y="246"/>
                  </a:lnTo>
                  <a:lnTo>
                    <a:pt x="14" y="229"/>
                  </a:lnTo>
                  <a:lnTo>
                    <a:pt x="14" y="211"/>
                  </a:lnTo>
                  <a:lnTo>
                    <a:pt x="14" y="211"/>
                  </a:lnTo>
                  <a:lnTo>
                    <a:pt x="16" y="195"/>
                  </a:lnTo>
                  <a:lnTo>
                    <a:pt x="18" y="177"/>
                  </a:lnTo>
                  <a:lnTo>
                    <a:pt x="21" y="160"/>
                  </a:lnTo>
                  <a:lnTo>
                    <a:pt x="26" y="144"/>
                  </a:lnTo>
                  <a:lnTo>
                    <a:pt x="31" y="127"/>
                  </a:lnTo>
                  <a:lnTo>
                    <a:pt x="35" y="111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65" y="44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4" y="7"/>
                  </a:lnTo>
                  <a:lnTo>
                    <a:pt x="83" y="5"/>
                  </a:lnTo>
                  <a:lnTo>
                    <a:pt x="82" y="2"/>
                  </a:lnTo>
                  <a:lnTo>
                    <a:pt x="81" y="1"/>
                  </a:lnTo>
                  <a:lnTo>
                    <a:pt x="77" y="0"/>
                  </a:lnTo>
                  <a:lnTo>
                    <a:pt x="75" y="0"/>
                  </a:lnTo>
                  <a:lnTo>
                    <a:pt x="73" y="1"/>
                  </a:lnTo>
                  <a:lnTo>
                    <a:pt x="70" y="3"/>
                  </a:lnTo>
                  <a:lnTo>
                    <a:pt x="7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67FEA01-5FB7-C3E7-A877-A9DDDBC24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0" y="1129"/>
              <a:ext cx="63" cy="219"/>
            </a:xfrm>
            <a:custGeom>
              <a:avLst/>
              <a:gdLst>
                <a:gd name="T0" fmla="*/ 1 w 126"/>
                <a:gd name="T1" fmla="*/ 10 h 437"/>
                <a:gd name="T2" fmla="*/ 1 w 126"/>
                <a:gd name="T3" fmla="*/ 10 h 437"/>
                <a:gd name="T4" fmla="*/ 13 w 126"/>
                <a:gd name="T5" fmla="*/ 29 h 437"/>
                <a:gd name="T6" fmla="*/ 23 w 126"/>
                <a:gd name="T7" fmla="*/ 49 h 437"/>
                <a:gd name="T8" fmla="*/ 34 w 126"/>
                <a:gd name="T9" fmla="*/ 69 h 437"/>
                <a:gd name="T10" fmla="*/ 43 w 126"/>
                <a:gd name="T11" fmla="*/ 89 h 437"/>
                <a:gd name="T12" fmla="*/ 53 w 126"/>
                <a:gd name="T13" fmla="*/ 110 h 437"/>
                <a:gd name="T14" fmla="*/ 61 w 126"/>
                <a:gd name="T15" fmla="*/ 129 h 437"/>
                <a:gd name="T16" fmla="*/ 68 w 126"/>
                <a:gd name="T17" fmla="*/ 152 h 437"/>
                <a:gd name="T18" fmla="*/ 74 w 126"/>
                <a:gd name="T19" fmla="*/ 173 h 437"/>
                <a:gd name="T20" fmla="*/ 74 w 126"/>
                <a:gd name="T21" fmla="*/ 173 h 437"/>
                <a:gd name="T22" fmla="*/ 83 w 126"/>
                <a:gd name="T23" fmla="*/ 211 h 437"/>
                <a:gd name="T24" fmla="*/ 89 w 126"/>
                <a:gd name="T25" fmla="*/ 251 h 437"/>
                <a:gd name="T26" fmla="*/ 95 w 126"/>
                <a:gd name="T27" fmla="*/ 291 h 437"/>
                <a:gd name="T28" fmla="*/ 99 w 126"/>
                <a:gd name="T29" fmla="*/ 329 h 437"/>
                <a:gd name="T30" fmla="*/ 99 w 126"/>
                <a:gd name="T31" fmla="*/ 329 h 437"/>
                <a:gd name="T32" fmla="*/ 105 w 126"/>
                <a:gd name="T33" fmla="*/ 381 h 437"/>
                <a:gd name="T34" fmla="*/ 113 w 126"/>
                <a:gd name="T35" fmla="*/ 432 h 437"/>
                <a:gd name="T36" fmla="*/ 113 w 126"/>
                <a:gd name="T37" fmla="*/ 432 h 437"/>
                <a:gd name="T38" fmla="*/ 114 w 126"/>
                <a:gd name="T39" fmla="*/ 434 h 437"/>
                <a:gd name="T40" fmla="*/ 116 w 126"/>
                <a:gd name="T41" fmla="*/ 437 h 437"/>
                <a:gd name="T42" fmla="*/ 118 w 126"/>
                <a:gd name="T43" fmla="*/ 437 h 437"/>
                <a:gd name="T44" fmla="*/ 120 w 126"/>
                <a:gd name="T45" fmla="*/ 437 h 437"/>
                <a:gd name="T46" fmla="*/ 124 w 126"/>
                <a:gd name="T47" fmla="*/ 436 h 437"/>
                <a:gd name="T48" fmla="*/ 125 w 126"/>
                <a:gd name="T49" fmla="*/ 433 h 437"/>
                <a:gd name="T50" fmla="*/ 126 w 126"/>
                <a:gd name="T51" fmla="*/ 431 h 437"/>
                <a:gd name="T52" fmla="*/ 126 w 126"/>
                <a:gd name="T53" fmla="*/ 429 h 437"/>
                <a:gd name="T54" fmla="*/ 126 w 126"/>
                <a:gd name="T55" fmla="*/ 429 h 437"/>
                <a:gd name="T56" fmla="*/ 120 w 126"/>
                <a:gd name="T57" fmla="*/ 387 h 437"/>
                <a:gd name="T58" fmla="*/ 116 w 126"/>
                <a:gd name="T59" fmla="*/ 346 h 437"/>
                <a:gd name="T60" fmla="*/ 110 w 126"/>
                <a:gd name="T61" fmla="*/ 304 h 437"/>
                <a:gd name="T62" fmla="*/ 105 w 126"/>
                <a:gd name="T63" fmla="*/ 261 h 437"/>
                <a:gd name="T64" fmla="*/ 98 w 126"/>
                <a:gd name="T65" fmla="*/ 221 h 437"/>
                <a:gd name="T66" fmla="*/ 89 w 126"/>
                <a:gd name="T67" fmla="*/ 180 h 437"/>
                <a:gd name="T68" fmla="*/ 84 w 126"/>
                <a:gd name="T69" fmla="*/ 159 h 437"/>
                <a:gd name="T70" fmla="*/ 78 w 126"/>
                <a:gd name="T71" fmla="*/ 139 h 437"/>
                <a:gd name="T72" fmla="*/ 71 w 126"/>
                <a:gd name="T73" fmla="*/ 119 h 437"/>
                <a:gd name="T74" fmla="*/ 64 w 126"/>
                <a:gd name="T75" fmla="*/ 99 h 437"/>
                <a:gd name="T76" fmla="*/ 64 w 126"/>
                <a:gd name="T77" fmla="*/ 99 h 437"/>
                <a:gd name="T78" fmla="*/ 53 w 126"/>
                <a:gd name="T79" fmla="*/ 75 h 437"/>
                <a:gd name="T80" fmla="*/ 41 w 126"/>
                <a:gd name="T81" fmla="*/ 50 h 437"/>
                <a:gd name="T82" fmla="*/ 27 w 126"/>
                <a:gd name="T83" fmla="*/ 27 h 437"/>
                <a:gd name="T84" fmla="*/ 13 w 126"/>
                <a:gd name="T85" fmla="*/ 3 h 437"/>
                <a:gd name="T86" fmla="*/ 13 w 126"/>
                <a:gd name="T87" fmla="*/ 3 h 437"/>
                <a:gd name="T88" fmla="*/ 11 w 126"/>
                <a:gd name="T89" fmla="*/ 1 h 437"/>
                <a:gd name="T90" fmla="*/ 8 w 126"/>
                <a:gd name="T91" fmla="*/ 0 h 437"/>
                <a:gd name="T92" fmla="*/ 6 w 126"/>
                <a:gd name="T93" fmla="*/ 0 h 437"/>
                <a:gd name="T94" fmla="*/ 4 w 126"/>
                <a:gd name="T95" fmla="*/ 1 h 437"/>
                <a:gd name="T96" fmla="*/ 1 w 126"/>
                <a:gd name="T97" fmla="*/ 2 h 437"/>
                <a:gd name="T98" fmla="*/ 0 w 126"/>
                <a:gd name="T99" fmla="*/ 4 h 437"/>
                <a:gd name="T100" fmla="*/ 0 w 126"/>
                <a:gd name="T101" fmla="*/ 7 h 437"/>
                <a:gd name="T102" fmla="*/ 1 w 126"/>
                <a:gd name="T103" fmla="*/ 10 h 437"/>
                <a:gd name="T104" fmla="*/ 1 w 126"/>
                <a:gd name="T105" fmla="*/ 1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6" h="437">
                  <a:moveTo>
                    <a:pt x="1" y="10"/>
                  </a:moveTo>
                  <a:lnTo>
                    <a:pt x="1" y="10"/>
                  </a:lnTo>
                  <a:lnTo>
                    <a:pt x="13" y="29"/>
                  </a:lnTo>
                  <a:lnTo>
                    <a:pt x="23" y="49"/>
                  </a:lnTo>
                  <a:lnTo>
                    <a:pt x="34" y="69"/>
                  </a:lnTo>
                  <a:lnTo>
                    <a:pt x="43" y="89"/>
                  </a:lnTo>
                  <a:lnTo>
                    <a:pt x="53" y="110"/>
                  </a:lnTo>
                  <a:lnTo>
                    <a:pt x="61" y="129"/>
                  </a:lnTo>
                  <a:lnTo>
                    <a:pt x="68" y="152"/>
                  </a:lnTo>
                  <a:lnTo>
                    <a:pt x="74" y="173"/>
                  </a:lnTo>
                  <a:lnTo>
                    <a:pt x="74" y="173"/>
                  </a:lnTo>
                  <a:lnTo>
                    <a:pt x="83" y="211"/>
                  </a:lnTo>
                  <a:lnTo>
                    <a:pt x="89" y="251"/>
                  </a:lnTo>
                  <a:lnTo>
                    <a:pt x="95" y="291"/>
                  </a:lnTo>
                  <a:lnTo>
                    <a:pt x="99" y="329"/>
                  </a:lnTo>
                  <a:lnTo>
                    <a:pt x="99" y="329"/>
                  </a:lnTo>
                  <a:lnTo>
                    <a:pt x="105" y="381"/>
                  </a:lnTo>
                  <a:lnTo>
                    <a:pt x="113" y="432"/>
                  </a:lnTo>
                  <a:lnTo>
                    <a:pt x="113" y="432"/>
                  </a:lnTo>
                  <a:lnTo>
                    <a:pt x="114" y="434"/>
                  </a:lnTo>
                  <a:lnTo>
                    <a:pt x="116" y="437"/>
                  </a:lnTo>
                  <a:lnTo>
                    <a:pt x="118" y="437"/>
                  </a:lnTo>
                  <a:lnTo>
                    <a:pt x="120" y="437"/>
                  </a:lnTo>
                  <a:lnTo>
                    <a:pt x="124" y="436"/>
                  </a:lnTo>
                  <a:lnTo>
                    <a:pt x="125" y="433"/>
                  </a:lnTo>
                  <a:lnTo>
                    <a:pt x="126" y="431"/>
                  </a:lnTo>
                  <a:lnTo>
                    <a:pt x="126" y="429"/>
                  </a:lnTo>
                  <a:lnTo>
                    <a:pt x="126" y="429"/>
                  </a:lnTo>
                  <a:lnTo>
                    <a:pt x="120" y="387"/>
                  </a:lnTo>
                  <a:lnTo>
                    <a:pt x="116" y="346"/>
                  </a:lnTo>
                  <a:lnTo>
                    <a:pt x="110" y="304"/>
                  </a:lnTo>
                  <a:lnTo>
                    <a:pt x="105" y="261"/>
                  </a:lnTo>
                  <a:lnTo>
                    <a:pt x="98" y="221"/>
                  </a:lnTo>
                  <a:lnTo>
                    <a:pt x="89" y="180"/>
                  </a:lnTo>
                  <a:lnTo>
                    <a:pt x="84" y="159"/>
                  </a:lnTo>
                  <a:lnTo>
                    <a:pt x="78" y="139"/>
                  </a:lnTo>
                  <a:lnTo>
                    <a:pt x="71" y="119"/>
                  </a:lnTo>
                  <a:lnTo>
                    <a:pt x="64" y="99"/>
                  </a:lnTo>
                  <a:lnTo>
                    <a:pt x="64" y="99"/>
                  </a:lnTo>
                  <a:lnTo>
                    <a:pt x="53" y="75"/>
                  </a:lnTo>
                  <a:lnTo>
                    <a:pt x="41" y="50"/>
                  </a:lnTo>
                  <a:lnTo>
                    <a:pt x="27" y="27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ADE70AB6-BF1D-E0C1-0DF7-47582FA4D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1081"/>
              <a:ext cx="164" cy="195"/>
            </a:xfrm>
            <a:custGeom>
              <a:avLst/>
              <a:gdLst>
                <a:gd name="T0" fmla="*/ 319 w 329"/>
                <a:gd name="T1" fmla="*/ 0 h 390"/>
                <a:gd name="T2" fmla="*/ 270 w 329"/>
                <a:gd name="T3" fmla="*/ 14 h 390"/>
                <a:gd name="T4" fmla="*/ 225 w 329"/>
                <a:gd name="T5" fmla="*/ 36 h 390"/>
                <a:gd name="T6" fmla="*/ 183 w 329"/>
                <a:gd name="T7" fmla="*/ 64 h 390"/>
                <a:gd name="T8" fmla="*/ 146 w 329"/>
                <a:gd name="T9" fmla="*/ 99 h 390"/>
                <a:gd name="T10" fmla="*/ 128 w 329"/>
                <a:gd name="T11" fmla="*/ 118 h 390"/>
                <a:gd name="T12" fmla="*/ 95 w 329"/>
                <a:gd name="T13" fmla="*/ 159 h 390"/>
                <a:gd name="T14" fmla="*/ 69 w 329"/>
                <a:gd name="T15" fmla="*/ 203 h 390"/>
                <a:gd name="T16" fmla="*/ 45 w 329"/>
                <a:gd name="T17" fmla="*/ 250 h 390"/>
                <a:gd name="T18" fmla="*/ 35 w 329"/>
                <a:gd name="T19" fmla="*/ 273 h 390"/>
                <a:gd name="T20" fmla="*/ 15 w 329"/>
                <a:gd name="T21" fmla="*/ 327 h 390"/>
                <a:gd name="T22" fmla="*/ 0 w 329"/>
                <a:gd name="T23" fmla="*/ 382 h 390"/>
                <a:gd name="T24" fmla="*/ 0 w 329"/>
                <a:gd name="T25" fmla="*/ 384 h 390"/>
                <a:gd name="T26" fmla="*/ 2 w 329"/>
                <a:gd name="T27" fmla="*/ 389 h 390"/>
                <a:gd name="T28" fmla="*/ 8 w 329"/>
                <a:gd name="T29" fmla="*/ 390 h 390"/>
                <a:gd name="T30" fmla="*/ 13 w 329"/>
                <a:gd name="T31" fmla="*/ 388 h 390"/>
                <a:gd name="T32" fmla="*/ 14 w 329"/>
                <a:gd name="T33" fmla="*/ 385 h 390"/>
                <a:gd name="T34" fmla="*/ 27 w 329"/>
                <a:gd name="T35" fmla="*/ 337 h 390"/>
                <a:gd name="T36" fmla="*/ 43 w 329"/>
                <a:gd name="T37" fmla="*/ 290 h 390"/>
                <a:gd name="T38" fmla="*/ 63 w 329"/>
                <a:gd name="T39" fmla="*/ 244 h 390"/>
                <a:gd name="T40" fmla="*/ 86 w 329"/>
                <a:gd name="T41" fmla="*/ 200 h 390"/>
                <a:gd name="T42" fmla="*/ 99 w 329"/>
                <a:gd name="T43" fmla="*/ 179 h 390"/>
                <a:gd name="T44" fmla="*/ 128 w 329"/>
                <a:gd name="T45" fmla="*/ 139 h 390"/>
                <a:gd name="T46" fmla="*/ 162 w 329"/>
                <a:gd name="T47" fmla="*/ 101 h 390"/>
                <a:gd name="T48" fmla="*/ 199 w 329"/>
                <a:gd name="T49" fmla="*/ 69 h 390"/>
                <a:gd name="T50" fmla="*/ 220 w 329"/>
                <a:gd name="T51" fmla="*/ 55 h 390"/>
                <a:gd name="T52" fmla="*/ 269 w 329"/>
                <a:gd name="T53" fmla="*/ 29 h 390"/>
                <a:gd name="T54" fmla="*/ 323 w 329"/>
                <a:gd name="T55" fmla="*/ 14 h 390"/>
                <a:gd name="T56" fmla="*/ 326 w 329"/>
                <a:gd name="T57" fmla="*/ 13 h 390"/>
                <a:gd name="T58" fmla="*/ 329 w 329"/>
                <a:gd name="T59" fmla="*/ 8 h 390"/>
                <a:gd name="T60" fmla="*/ 328 w 329"/>
                <a:gd name="T61" fmla="*/ 3 h 390"/>
                <a:gd name="T62" fmla="*/ 323 w 329"/>
                <a:gd name="T63" fmla="*/ 0 h 390"/>
                <a:gd name="T64" fmla="*/ 319 w 329"/>
                <a:gd name="T6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9" h="390">
                  <a:moveTo>
                    <a:pt x="319" y="0"/>
                  </a:moveTo>
                  <a:lnTo>
                    <a:pt x="319" y="0"/>
                  </a:lnTo>
                  <a:lnTo>
                    <a:pt x="295" y="6"/>
                  </a:lnTo>
                  <a:lnTo>
                    <a:pt x="270" y="14"/>
                  </a:lnTo>
                  <a:lnTo>
                    <a:pt x="247" y="24"/>
                  </a:lnTo>
                  <a:lnTo>
                    <a:pt x="225" y="36"/>
                  </a:lnTo>
                  <a:lnTo>
                    <a:pt x="204" y="49"/>
                  </a:lnTo>
                  <a:lnTo>
                    <a:pt x="183" y="64"/>
                  </a:lnTo>
                  <a:lnTo>
                    <a:pt x="163" y="80"/>
                  </a:lnTo>
                  <a:lnTo>
                    <a:pt x="146" y="99"/>
                  </a:lnTo>
                  <a:lnTo>
                    <a:pt x="146" y="99"/>
                  </a:lnTo>
                  <a:lnTo>
                    <a:pt x="128" y="118"/>
                  </a:lnTo>
                  <a:lnTo>
                    <a:pt x="112" y="138"/>
                  </a:lnTo>
                  <a:lnTo>
                    <a:pt x="95" y="159"/>
                  </a:lnTo>
                  <a:lnTo>
                    <a:pt x="81" y="181"/>
                  </a:lnTo>
                  <a:lnTo>
                    <a:pt x="69" y="203"/>
                  </a:lnTo>
                  <a:lnTo>
                    <a:pt x="57" y="226"/>
                  </a:lnTo>
                  <a:lnTo>
                    <a:pt x="45" y="250"/>
                  </a:lnTo>
                  <a:lnTo>
                    <a:pt x="35" y="273"/>
                  </a:lnTo>
                  <a:lnTo>
                    <a:pt x="35" y="273"/>
                  </a:lnTo>
                  <a:lnTo>
                    <a:pt x="24" y="300"/>
                  </a:lnTo>
                  <a:lnTo>
                    <a:pt x="15" y="327"/>
                  </a:lnTo>
                  <a:lnTo>
                    <a:pt x="7" y="354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0" y="384"/>
                  </a:lnTo>
                  <a:lnTo>
                    <a:pt x="1" y="387"/>
                  </a:lnTo>
                  <a:lnTo>
                    <a:pt x="2" y="389"/>
                  </a:lnTo>
                  <a:lnTo>
                    <a:pt x="4" y="390"/>
                  </a:lnTo>
                  <a:lnTo>
                    <a:pt x="8" y="390"/>
                  </a:lnTo>
                  <a:lnTo>
                    <a:pt x="10" y="390"/>
                  </a:lnTo>
                  <a:lnTo>
                    <a:pt x="13" y="388"/>
                  </a:lnTo>
                  <a:lnTo>
                    <a:pt x="14" y="385"/>
                  </a:lnTo>
                  <a:lnTo>
                    <a:pt x="14" y="385"/>
                  </a:lnTo>
                  <a:lnTo>
                    <a:pt x="20" y="361"/>
                  </a:lnTo>
                  <a:lnTo>
                    <a:pt x="27" y="337"/>
                  </a:lnTo>
                  <a:lnTo>
                    <a:pt x="35" y="313"/>
                  </a:lnTo>
                  <a:lnTo>
                    <a:pt x="43" y="290"/>
                  </a:lnTo>
                  <a:lnTo>
                    <a:pt x="52" y="267"/>
                  </a:lnTo>
                  <a:lnTo>
                    <a:pt x="63" y="244"/>
                  </a:lnTo>
                  <a:lnTo>
                    <a:pt x="74" y="222"/>
                  </a:lnTo>
                  <a:lnTo>
                    <a:pt x="86" y="200"/>
                  </a:lnTo>
                  <a:lnTo>
                    <a:pt x="86" y="200"/>
                  </a:lnTo>
                  <a:lnTo>
                    <a:pt x="99" y="179"/>
                  </a:lnTo>
                  <a:lnTo>
                    <a:pt x="114" y="159"/>
                  </a:lnTo>
                  <a:lnTo>
                    <a:pt x="128" y="139"/>
                  </a:lnTo>
                  <a:lnTo>
                    <a:pt x="144" y="119"/>
                  </a:lnTo>
                  <a:lnTo>
                    <a:pt x="162" y="101"/>
                  </a:lnTo>
                  <a:lnTo>
                    <a:pt x="181" y="85"/>
                  </a:lnTo>
                  <a:lnTo>
                    <a:pt x="199" y="69"/>
                  </a:lnTo>
                  <a:lnTo>
                    <a:pt x="220" y="55"/>
                  </a:lnTo>
                  <a:lnTo>
                    <a:pt x="220" y="55"/>
                  </a:lnTo>
                  <a:lnTo>
                    <a:pt x="245" y="41"/>
                  </a:lnTo>
                  <a:lnTo>
                    <a:pt x="269" y="29"/>
                  </a:lnTo>
                  <a:lnTo>
                    <a:pt x="296" y="20"/>
                  </a:lnTo>
                  <a:lnTo>
                    <a:pt x="323" y="14"/>
                  </a:lnTo>
                  <a:lnTo>
                    <a:pt x="323" y="14"/>
                  </a:lnTo>
                  <a:lnTo>
                    <a:pt x="326" y="13"/>
                  </a:lnTo>
                  <a:lnTo>
                    <a:pt x="328" y="10"/>
                  </a:lnTo>
                  <a:lnTo>
                    <a:pt x="329" y="8"/>
                  </a:lnTo>
                  <a:lnTo>
                    <a:pt x="329" y="6"/>
                  </a:lnTo>
                  <a:lnTo>
                    <a:pt x="328" y="3"/>
                  </a:lnTo>
                  <a:lnTo>
                    <a:pt x="325" y="1"/>
                  </a:lnTo>
                  <a:lnTo>
                    <a:pt x="323" y="0"/>
                  </a:lnTo>
                  <a:lnTo>
                    <a:pt x="319" y="0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27B6BE37-B018-B4F5-3F65-475C6F80A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" y="2235"/>
              <a:ext cx="193" cy="155"/>
            </a:xfrm>
            <a:custGeom>
              <a:avLst/>
              <a:gdLst>
                <a:gd name="T0" fmla="*/ 2 w 387"/>
                <a:gd name="T1" fmla="*/ 11 h 310"/>
                <a:gd name="T2" fmla="*/ 2 w 387"/>
                <a:gd name="T3" fmla="*/ 11 h 310"/>
                <a:gd name="T4" fmla="*/ 33 w 387"/>
                <a:gd name="T5" fmla="*/ 45 h 310"/>
                <a:gd name="T6" fmla="*/ 67 w 387"/>
                <a:gd name="T7" fmla="*/ 78 h 310"/>
                <a:gd name="T8" fmla="*/ 102 w 387"/>
                <a:gd name="T9" fmla="*/ 109 h 310"/>
                <a:gd name="T10" fmla="*/ 137 w 387"/>
                <a:gd name="T11" fmla="*/ 139 h 310"/>
                <a:gd name="T12" fmla="*/ 175 w 387"/>
                <a:gd name="T13" fmla="*/ 168 h 310"/>
                <a:gd name="T14" fmla="*/ 212 w 387"/>
                <a:gd name="T15" fmla="*/ 196 h 310"/>
                <a:gd name="T16" fmla="*/ 250 w 387"/>
                <a:gd name="T17" fmla="*/ 223 h 310"/>
                <a:gd name="T18" fmla="*/ 289 w 387"/>
                <a:gd name="T19" fmla="*/ 250 h 310"/>
                <a:gd name="T20" fmla="*/ 289 w 387"/>
                <a:gd name="T21" fmla="*/ 250 h 310"/>
                <a:gd name="T22" fmla="*/ 376 w 387"/>
                <a:gd name="T23" fmla="*/ 309 h 310"/>
                <a:gd name="T24" fmla="*/ 376 w 387"/>
                <a:gd name="T25" fmla="*/ 309 h 310"/>
                <a:gd name="T26" fmla="*/ 380 w 387"/>
                <a:gd name="T27" fmla="*/ 310 h 310"/>
                <a:gd name="T28" fmla="*/ 382 w 387"/>
                <a:gd name="T29" fmla="*/ 310 h 310"/>
                <a:gd name="T30" fmla="*/ 385 w 387"/>
                <a:gd name="T31" fmla="*/ 309 h 310"/>
                <a:gd name="T32" fmla="*/ 386 w 387"/>
                <a:gd name="T33" fmla="*/ 307 h 310"/>
                <a:gd name="T34" fmla="*/ 387 w 387"/>
                <a:gd name="T35" fmla="*/ 305 h 310"/>
                <a:gd name="T36" fmla="*/ 387 w 387"/>
                <a:gd name="T37" fmla="*/ 302 h 310"/>
                <a:gd name="T38" fmla="*/ 386 w 387"/>
                <a:gd name="T39" fmla="*/ 299 h 310"/>
                <a:gd name="T40" fmla="*/ 385 w 387"/>
                <a:gd name="T41" fmla="*/ 298 h 310"/>
                <a:gd name="T42" fmla="*/ 385 w 387"/>
                <a:gd name="T43" fmla="*/ 298 h 310"/>
                <a:gd name="T44" fmla="*/ 308 w 387"/>
                <a:gd name="T45" fmla="*/ 245 h 310"/>
                <a:gd name="T46" fmla="*/ 232 w 387"/>
                <a:gd name="T47" fmla="*/ 192 h 310"/>
                <a:gd name="T48" fmla="*/ 194 w 387"/>
                <a:gd name="T49" fmla="*/ 165 h 310"/>
                <a:gd name="T50" fmla="*/ 158 w 387"/>
                <a:gd name="T51" fmla="*/ 137 h 310"/>
                <a:gd name="T52" fmla="*/ 122 w 387"/>
                <a:gd name="T53" fmla="*/ 108 h 310"/>
                <a:gd name="T54" fmla="*/ 87 w 387"/>
                <a:gd name="T55" fmla="*/ 78 h 310"/>
                <a:gd name="T56" fmla="*/ 87 w 387"/>
                <a:gd name="T57" fmla="*/ 78 h 310"/>
                <a:gd name="T58" fmla="*/ 49 w 387"/>
                <a:gd name="T59" fmla="*/ 40 h 310"/>
                <a:gd name="T60" fmla="*/ 30 w 387"/>
                <a:gd name="T61" fmla="*/ 22 h 310"/>
                <a:gd name="T62" fmla="*/ 11 w 387"/>
                <a:gd name="T63" fmla="*/ 2 h 310"/>
                <a:gd name="T64" fmla="*/ 11 w 387"/>
                <a:gd name="T65" fmla="*/ 2 h 310"/>
                <a:gd name="T66" fmla="*/ 9 w 387"/>
                <a:gd name="T67" fmla="*/ 0 h 310"/>
                <a:gd name="T68" fmla="*/ 7 w 387"/>
                <a:gd name="T69" fmla="*/ 0 h 310"/>
                <a:gd name="T70" fmla="*/ 4 w 387"/>
                <a:gd name="T71" fmla="*/ 0 h 310"/>
                <a:gd name="T72" fmla="*/ 2 w 387"/>
                <a:gd name="T73" fmla="*/ 1 h 310"/>
                <a:gd name="T74" fmla="*/ 1 w 387"/>
                <a:gd name="T75" fmla="*/ 3 h 310"/>
                <a:gd name="T76" fmla="*/ 0 w 387"/>
                <a:gd name="T77" fmla="*/ 5 h 310"/>
                <a:gd name="T78" fmla="*/ 1 w 387"/>
                <a:gd name="T79" fmla="*/ 9 h 310"/>
                <a:gd name="T80" fmla="*/ 2 w 387"/>
                <a:gd name="T81" fmla="*/ 11 h 310"/>
                <a:gd name="T82" fmla="*/ 2 w 387"/>
                <a:gd name="T83" fmla="*/ 11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7" h="310">
                  <a:moveTo>
                    <a:pt x="2" y="11"/>
                  </a:moveTo>
                  <a:lnTo>
                    <a:pt x="2" y="11"/>
                  </a:lnTo>
                  <a:lnTo>
                    <a:pt x="33" y="45"/>
                  </a:lnTo>
                  <a:lnTo>
                    <a:pt x="67" y="78"/>
                  </a:lnTo>
                  <a:lnTo>
                    <a:pt x="102" y="109"/>
                  </a:lnTo>
                  <a:lnTo>
                    <a:pt x="137" y="139"/>
                  </a:lnTo>
                  <a:lnTo>
                    <a:pt x="175" y="168"/>
                  </a:lnTo>
                  <a:lnTo>
                    <a:pt x="212" y="196"/>
                  </a:lnTo>
                  <a:lnTo>
                    <a:pt x="250" y="223"/>
                  </a:lnTo>
                  <a:lnTo>
                    <a:pt x="289" y="250"/>
                  </a:lnTo>
                  <a:lnTo>
                    <a:pt x="289" y="250"/>
                  </a:lnTo>
                  <a:lnTo>
                    <a:pt x="376" y="309"/>
                  </a:lnTo>
                  <a:lnTo>
                    <a:pt x="376" y="309"/>
                  </a:lnTo>
                  <a:lnTo>
                    <a:pt x="380" y="310"/>
                  </a:lnTo>
                  <a:lnTo>
                    <a:pt x="382" y="310"/>
                  </a:lnTo>
                  <a:lnTo>
                    <a:pt x="385" y="309"/>
                  </a:lnTo>
                  <a:lnTo>
                    <a:pt x="386" y="307"/>
                  </a:lnTo>
                  <a:lnTo>
                    <a:pt x="387" y="305"/>
                  </a:lnTo>
                  <a:lnTo>
                    <a:pt x="387" y="302"/>
                  </a:lnTo>
                  <a:lnTo>
                    <a:pt x="386" y="299"/>
                  </a:lnTo>
                  <a:lnTo>
                    <a:pt x="385" y="298"/>
                  </a:lnTo>
                  <a:lnTo>
                    <a:pt x="385" y="298"/>
                  </a:lnTo>
                  <a:lnTo>
                    <a:pt x="308" y="245"/>
                  </a:lnTo>
                  <a:lnTo>
                    <a:pt x="232" y="192"/>
                  </a:lnTo>
                  <a:lnTo>
                    <a:pt x="194" y="165"/>
                  </a:lnTo>
                  <a:lnTo>
                    <a:pt x="158" y="137"/>
                  </a:lnTo>
                  <a:lnTo>
                    <a:pt x="122" y="108"/>
                  </a:lnTo>
                  <a:lnTo>
                    <a:pt x="87" y="78"/>
                  </a:lnTo>
                  <a:lnTo>
                    <a:pt x="87" y="78"/>
                  </a:lnTo>
                  <a:lnTo>
                    <a:pt x="49" y="40"/>
                  </a:lnTo>
                  <a:lnTo>
                    <a:pt x="30" y="2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2020A692-65C1-5E10-6B0C-D460DBDAA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" y="1426"/>
              <a:ext cx="590" cy="2257"/>
            </a:xfrm>
            <a:custGeom>
              <a:avLst/>
              <a:gdLst>
                <a:gd name="T0" fmla="*/ 210 w 1181"/>
                <a:gd name="T1" fmla="*/ 98 h 4514"/>
                <a:gd name="T2" fmla="*/ 410 w 1181"/>
                <a:gd name="T3" fmla="*/ 196 h 4514"/>
                <a:gd name="T4" fmla="*/ 501 w 1181"/>
                <a:gd name="T5" fmla="*/ 261 h 4514"/>
                <a:gd name="T6" fmla="*/ 578 w 1181"/>
                <a:gd name="T7" fmla="*/ 340 h 4514"/>
                <a:gd name="T8" fmla="*/ 655 w 1181"/>
                <a:gd name="T9" fmla="*/ 473 h 4514"/>
                <a:gd name="T10" fmla="*/ 689 w 1181"/>
                <a:gd name="T11" fmla="*/ 594 h 4514"/>
                <a:gd name="T12" fmla="*/ 724 w 1181"/>
                <a:gd name="T13" fmla="*/ 820 h 4514"/>
                <a:gd name="T14" fmla="*/ 843 w 1181"/>
                <a:gd name="T15" fmla="*/ 1513 h 4514"/>
                <a:gd name="T16" fmla="*/ 888 w 1181"/>
                <a:gd name="T17" fmla="*/ 1758 h 4514"/>
                <a:gd name="T18" fmla="*/ 923 w 1181"/>
                <a:gd name="T19" fmla="*/ 1880 h 4514"/>
                <a:gd name="T20" fmla="*/ 978 w 1181"/>
                <a:gd name="T21" fmla="*/ 2075 h 4514"/>
                <a:gd name="T22" fmla="*/ 1053 w 1181"/>
                <a:gd name="T23" fmla="*/ 2406 h 4514"/>
                <a:gd name="T24" fmla="*/ 1120 w 1181"/>
                <a:gd name="T25" fmla="*/ 2837 h 4514"/>
                <a:gd name="T26" fmla="*/ 1157 w 1181"/>
                <a:gd name="T27" fmla="*/ 3186 h 4514"/>
                <a:gd name="T28" fmla="*/ 1165 w 1181"/>
                <a:gd name="T29" fmla="*/ 3631 h 4514"/>
                <a:gd name="T30" fmla="*/ 1148 w 1181"/>
                <a:gd name="T31" fmla="*/ 3932 h 4514"/>
                <a:gd name="T32" fmla="*/ 1105 w 1181"/>
                <a:gd name="T33" fmla="*/ 4133 h 4514"/>
                <a:gd name="T34" fmla="*/ 1046 w 1181"/>
                <a:gd name="T35" fmla="*/ 4304 h 4514"/>
                <a:gd name="T36" fmla="*/ 1033 w 1181"/>
                <a:gd name="T37" fmla="*/ 4394 h 4514"/>
                <a:gd name="T38" fmla="*/ 1045 w 1181"/>
                <a:gd name="T39" fmla="*/ 4467 h 4514"/>
                <a:gd name="T40" fmla="*/ 965 w 1181"/>
                <a:gd name="T41" fmla="*/ 4465 h 4514"/>
                <a:gd name="T42" fmla="*/ 852 w 1181"/>
                <a:gd name="T43" fmla="*/ 4477 h 4514"/>
                <a:gd name="T44" fmla="*/ 726 w 1181"/>
                <a:gd name="T45" fmla="*/ 4481 h 4514"/>
                <a:gd name="T46" fmla="*/ 632 w 1181"/>
                <a:gd name="T47" fmla="*/ 4501 h 4514"/>
                <a:gd name="T48" fmla="*/ 628 w 1181"/>
                <a:gd name="T49" fmla="*/ 4512 h 4514"/>
                <a:gd name="T50" fmla="*/ 658 w 1181"/>
                <a:gd name="T51" fmla="*/ 4507 h 4514"/>
                <a:gd name="T52" fmla="*/ 775 w 1181"/>
                <a:gd name="T53" fmla="*/ 4492 h 4514"/>
                <a:gd name="T54" fmla="*/ 895 w 1181"/>
                <a:gd name="T55" fmla="*/ 4488 h 4514"/>
                <a:gd name="T56" fmla="*/ 994 w 1181"/>
                <a:gd name="T57" fmla="*/ 4478 h 4514"/>
                <a:gd name="T58" fmla="*/ 1043 w 1181"/>
                <a:gd name="T59" fmla="*/ 4481 h 4514"/>
                <a:gd name="T60" fmla="*/ 1047 w 1181"/>
                <a:gd name="T61" fmla="*/ 4404 h 4514"/>
                <a:gd name="T62" fmla="*/ 1054 w 1181"/>
                <a:gd name="T63" fmla="*/ 4328 h 4514"/>
                <a:gd name="T64" fmla="*/ 1087 w 1181"/>
                <a:gd name="T65" fmla="*/ 4221 h 4514"/>
                <a:gd name="T66" fmla="*/ 1137 w 1181"/>
                <a:gd name="T67" fmla="*/ 4081 h 4514"/>
                <a:gd name="T68" fmla="*/ 1161 w 1181"/>
                <a:gd name="T69" fmla="*/ 3925 h 4514"/>
                <a:gd name="T70" fmla="*/ 1179 w 1181"/>
                <a:gd name="T71" fmla="*/ 3611 h 4514"/>
                <a:gd name="T72" fmla="*/ 1176 w 1181"/>
                <a:gd name="T73" fmla="*/ 3251 h 4514"/>
                <a:gd name="T74" fmla="*/ 1133 w 1181"/>
                <a:gd name="T75" fmla="*/ 2820 h 4514"/>
                <a:gd name="T76" fmla="*/ 1081 w 1181"/>
                <a:gd name="T77" fmla="*/ 2479 h 4514"/>
                <a:gd name="T78" fmla="*/ 989 w 1181"/>
                <a:gd name="T79" fmla="*/ 2059 h 4514"/>
                <a:gd name="T80" fmla="*/ 910 w 1181"/>
                <a:gd name="T81" fmla="*/ 1787 h 4514"/>
                <a:gd name="T82" fmla="*/ 836 w 1181"/>
                <a:gd name="T83" fmla="*/ 1407 h 4514"/>
                <a:gd name="T84" fmla="*/ 749 w 1181"/>
                <a:gd name="T85" fmla="*/ 900 h 4514"/>
                <a:gd name="T86" fmla="*/ 683 w 1181"/>
                <a:gd name="T87" fmla="*/ 508 h 4514"/>
                <a:gd name="T88" fmla="*/ 633 w 1181"/>
                <a:gd name="T89" fmla="*/ 396 h 4514"/>
                <a:gd name="T90" fmla="*/ 559 w 1181"/>
                <a:gd name="T91" fmla="*/ 297 h 4514"/>
                <a:gd name="T92" fmla="*/ 482 w 1181"/>
                <a:gd name="T93" fmla="*/ 229 h 4514"/>
                <a:gd name="T94" fmla="*/ 367 w 1181"/>
                <a:gd name="T95" fmla="*/ 156 h 4514"/>
                <a:gd name="T96" fmla="*/ 114 w 1181"/>
                <a:gd name="T97" fmla="*/ 43 h 4514"/>
                <a:gd name="T98" fmla="*/ 5 w 1181"/>
                <a:gd name="T99" fmla="*/ 0 h 4514"/>
                <a:gd name="T100" fmla="*/ 2 w 1181"/>
                <a:gd name="T101" fmla="*/ 11 h 4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81" h="4514">
                  <a:moveTo>
                    <a:pt x="4" y="12"/>
                  </a:moveTo>
                  <a:lnTo>
                    <a:pt x="4" y="12"/>
                  </a:lnTo>
                  <a:lnTo>
                    <a:pt x="55" y="35"/>
                  </a:lnTo>
                  <a:lnTo>
                    <a:pt x="107" y="56"/>
                  </a:lnTo>
                  <a:lnTo>
                    <a:pt x="210" y="98"/>
                  </a:lnTo>
                  <a:lnTo>
                    <a:pt x="262" y="121"/>
                  </a:lnTo>
                  <a:lnTo>
                    <a:pt x="312" y="144"/>
                  </a:lnTo>
                  <a:lnTo>
                    <a:pt x="362" y="170"/>
                  </a:lnTo>
                  <a:lnTo>
                    <a:pt x="387" y="182"/>
                  </a:lnTo>
                  <a:lnTo>
                    <a:pt x="410" y="196"/>
                  </a:lnTo>
                  <a:lnTo>
                    <a:pt x="410" y="196"/>
                  </a:lnTo>
                  <a:lnTo>
                    <a:pt x="434" y="212"/>
                  </a:lnTo>
                  <a:lnTo>
                    <a:pt x="457" y="227"/>
                  </a:lnTo>
                  <a:lnTo>
                    <a:pt x="479" y="243"/>
                  </a:lnTo>
                  <a:lnTo>
                    <a:pt x="501" y="261"/>
                  </a:lnTo>
                  <a:lnTo>
                    <a:pt x="521" y="279"/>
                  </a:lnTo>
                  <a:lnTo>
                    <a:pt x="542" y="298"/>
                  </a:lnTo>
                  <a:lnTo>
                    <a:pt x="560" y="318"/>
                  </a:lnTo>
                  <a:lnTo>
                    <a:pt x="578" y="340"/>
                  </a:lnTo>
                  <a:lnTo>
                    <a:pt x="578" y="340"/>
                  </a:lnTo>
                  <a:lnTo>
                    <a:pt x="597" y="365"/>
                  </a:lnTo>
                  <a:lnTo>
                    <a:pt x="614" y="390"/>
                  </a:lnTo>
                  <a:lnTo>
                    <a:pt x="629" y="417"/>
                  </a:lnTo>
                  <a:lnTo>
                    <a:pt x="643" y="445"/>
                  </a:lnTo>
                  <a:lnTo>
                    <a:pt x="655" y="473"/>
                  </a:lnTo>
                  <a:lnTo>
                    <a:pt x="665" y="503"/>
                  </a:lnTo>
                  <a:lnTo>
                    <a:pt x="675" y="532"/>
                  </a:lnTo>
                  <a:lnTo>
                    <a:pt x="682" y="562"/>
                  </a:lnTo>
                  <a:lnTo>
                    <a:pt x="682" y="562"/>
                  </a:lnTo>
                  <a:lnTo>
                    <a:pt x="689" y="594"/>
                  </a:lnTo>
                  <a:lnTo>
                    <a:pt x="695" y="627"/>
                  </a:lnTo>
                  <a:lnTo>
                    <a:pt x="705" y="691"/>
                  </a:lnTo>
                  <a:lnTo>
                    <a:pt x="714" y="756"/>
                  </a:lnTo>
                  <a:lnTo>
                    <a:pt x="724" y="820"/>
                  </a:lnTo>
                  <a:lnTo>
                    <a:pt x="724" y="820"/>
                  </a:lnTo>
                  <a:lnTo>
                    <a:pt x="781" y="1177"/>
                  </a:lnTo>
                  <a:lnTo>
                    <a:pt x="781" y="1177"/>
                  </a:lnTo>
                  <a:lnTo>
                    <a:pt x="795" y="1261"/>
                  </a:lnTo>
                  <a:lnTo>
                    <a:pt x="810" y="1345"/>
                  </a:lnTo>
                  <a:lnTo>
                    <a:pt x="843" y="1513"/>
                  </a:lnTo>
                  <a:lnTo>
                    <a:pt x="843" y="1513"/>
                  </a:lnTo>
                  <a:lnTo>
                    <a:pt x="854" y="1582"/>
                  </a:lnTo>
                  <a:lnTo>
                    <a:pt x="867" y="1652"/>
                  </a:lnTo>
                  <a:lnTo>
                    <a:pt x="880" y="1723"/>
                  </a:lnTo>
                  <a:lnTo>
                    <a:pt x="888" y="1758"/>
                  </a:lnTo>
                  <a:lnTo>
                    <a:pt x="896" y="1792"/>
                  </a:lnTo>
                  <a:lnTo>
                    <a:pt x="896" y="1792"/>
                  </a:lnTo>
                  <a:lnTo>
                    <a:pt x="905" y="1822"/>
                  </a:lnTo>
                  <a:lnTo>
                    <a:pt x="914" y="1851"/>
                  </a:lnTo>
                  <a:lnTo>
                    <a:pt x="923" y="1880"/>
                  </a:lnTo>
                  <a:lnTo>
                    <a:pt x="933" y="1910"/>
                  </a:lnTo>
                  <a:lnTo>
                    <a:pt x="933" y="1910"/>
                  </a:lnTo>
                  <a:lnTo>
                    <a:pt x="956" y="1992"/>
                  </a:lnTo>
                  <a:lnTo>
                    <a:pt x="978" y="2075"/>
                  </a:lnTo>
                  <a:lnTo>
                    <a:pt x="978" y="2075"/>
                  </a:lnTo>
                  <a:lnTo>
                    <a:pt x="999" y="2157"/>
                  </a:lnTo>
                  <a:lnTo>
                    <a:pt x="1018" y="2240"/>
                  </a:lnTo>
                  <a:lnTo>
                    <a:pt x="1036" y="2323"/>
                  </a:lnTo>
                  <a:lnTo>
                    <a:pt x="1053" y="2406"/>
                  </a:lnTo>
                  <a:lnTo>
                    <a:pt x="1053" y="2406"/>
                  </a:lnTo>
                  <a:lnTo>
                    <a:pt x="1069" y="2491"/>
                  </a:lnTo>
                  <a:lnTo>
                    <a:pt x="1083" y="2578"/>
                  </a:lnTo>
                  <a:lnTo>
                    <a:pt x="1097" y="2664"/>
                  </a:lnTo>
                  <a:lnTo>
                    <a:pt x="1109" y="2751"/>
                  </a:lnTo>
                  <a:lnTo>
                    <a:pt x="1120" y="2837"/>
                  </a:lnTo>
                  <a:lnTo>
                    <a:pt x="1131" y="2924"/>
                  </a:lnTo>
                  <a:lnTo>
                    <a:pt x="1140" y="3010"/>
                  </a:lnTo>
                  <a:lnTo>
                    <a:pt x="1150" y="3097"/>
                  </a:lnTo>
                  <a:lnTo>
                    <a:pt x="1150" y="3097"/>
                  </a:lnTo>
                  <a:lnTo>
                    <a:pt x="1157" y="3186"/>
                  </a:lnTo>
                  <a:lnTo>
                    <a:pt x="1162" y="3274"/>
                  </a:lnTo>
                  <a:lnTo>
                    <a:pt x="1166" y="3364"/>
                  </a:lnTo>
                  <a:lnTo>
                    <a:pt x="1167" y="3453"/>
                  </a:lnTo>
                  <a:lnTo>
                    <a:pt x="1167" y="3542"/>
                  </a:lnTo>
                  <a:lnTo>
                    <a:pt x="1165" y="3631"/>
                  </a:lnTo>
                  <a:lnTo>
                    <a:pt x="1161" y="3720"/>
                  </a:lnTo>
                  <a:lnTo>
                    <a:pt x="1158" y="3810"/>
                  </a:lnTo>
                  <a:lnTo>
                    <a:pt x="1158" y="3810"/>
                  </a:lnTo>
                  <a:lnTo>
                    <a:pt x="1152" y="3891"/>
                  </a:lnTo>
                  <a:lnTo>
                    <a:pt x="1148" y="3932"/>
                  </a:lnTo>
                  <a:lnTo>
                    <a:pt x="1143" y="3973"/>
                  </a:lnTo>
                  <a:lnTo>
                    <a:pt x="1137" y="4014"/>
                  </a:lnTo>
                  <a:lnTo>
                    <a:pt x="1129" y="4054"/>
                  </a:lnTo>
                  <a:lnTo>
                    <a:pt x="1118" y="4093"/>
                  </a:lnTo>
                  <a:lnTo>
                    <a:pt x="1105" y="4133"/>
                  </a:lnTo>
                  <a:lnTo>
                    <a:pt x="1105" y="4133"/>
                  </a:lnTo>
                  <a:lnTo>
                    <a:pt x="1078" y="4201"/>
                  </a:lnTo>
                  <a:lnTo>
                    <a:pt x="1067" y="4235"/>
                  </a:lnTo>
                  <a:lnTo>
                    <a:pt x="1055" y="4270"/>
                  </a:lnTo>
                  <a:lnTo>
                    <a:pt x="1046" y="4304"/>
                  </a:lnTo>
                  <a:lnTo>
                    <a:pt x="1041" y="4321"/>
                  </a:lnTo>
                  <a:lnTo>
                    <a:pt x="1038" y="4340"/>
                  </a:lnTo>
                  <a:lnTo>
                    <a:pt x="1035" y="4358"/>
                  </a:lnTo>
                  <a:lnTo>
                    <a:pt x="1034" y="4375"/>
                  </a:lnTo>
                  <a:lnTo>
                    <a:pt x="1033" y="4394"/>
                  </a:lnTo>
                  <a:lnTo>
                    <a:pt x="1033" y="4412"/>
                  </a:lnTo>
                  <a:lnTo>
                    <a:pt x="1033" y="4412"/>
                  </a:lnTo>
                  <a:lnTo>
                    <a:pt x="1035" y="4474"/>
                  </a:lnTo>
                  <a:lnTo>
                    <a:pt x="1035" y="4474"/>
                  </a:lnTo>
                  <a:lnTo>
                    <a:pt x="1045" y="4467"/>
                  </a:lnTo>
                  <a:lnTo>
                    <a:pt x="1045" y="4467"/>
                  </a:lnTo>
                  <a:lnTo>
                    <a:pt x="1032" y="4465"/>
                  </a:lnTo>
                  <a:lnTo>
                    <a:pt x="1018" y="4464"/>
                  </a:lnTo>
                  <a:lnTo>
                    <a:pt x="992" y="4464"/>
                  </a:lnTo>
                  <a:lnTo>
                    <a:pt x="965" y="4465"/>
                  </a:lnTo>
                  <a:lnTo>
                    <a:pt x="938" y="4469"/>
                  </a:lnTo>
                  <a:lnTo>
                    <a:pt x="938" y="4469"/>
                  </a:lnTo>
                  <a:lnTo>
                    <a:pt x="909" y="4472"/>
                  </a:lnTo>
                  <a:lnTo>
                    <a:pt x="881" y="4474"/>
                  </a:lnTo>
                  <a:lnTo>
                    <a:pt x="852" y="4477"/>
                  </a:lnTo>
                  <a:lnTo>
                    <a:pt x="823" y="4477"/>
                  </a:lnTo>
                  <a:lnTo>
                    <a:pt x="823" y="4477"/>
                  </a:lnTo>
                  <a:lnTo>
                    <a:pt x="774" y="4478"/>
                  </a:lnTo>
                  <a:lnTo>
                    <a:pt x="751" y="4479"/>
                  </a:lnTo>
                  <a:lnTo>
                    <a:pt x="726" y="4481"/>
                  </a:lnTo>
                  <a:lnTo>
                    <a:pt x="703" y="4484"/>
                  </a:lnTo>
                  <a:lnTo>
                    <a:pt x="679" y="4488"/>
                  </a:lnTo>
                  <a:lnTo>
                    <a:pt x="655" y="4494"/>
                  </a:lnTo>
                  <a:lnTo>
                    <a:pt x="632" y="4501"/>
                  </a:lnTo>
                  <a:lnTo>
                    <a:pt x="632" y="4501"/>
                  </a:lnTo>
                  <a:lnTo>
                    <a:pt x="629" y="4502"/>
                  </a:lnTo>
                  <a:lnTo>
                    <a:pt x="627" y="4505"/>
                  </a:lnTo>
                  <a:lnTo>
                    <a:pt x="627" y="4507"/>
                  </a:lnTo>
                  <a:lnTo>
                    <a:pt x="627" y="4509"/>
                  </a:lnTo>
                  <a:lnTo>
                    <a:pt x="628" y="4512"/>
                  </a:lnTo>
                  <a:lnTo>
                    <a:pt x="630" y="4514"/>
                  </a:lnTo>
                  <a:lnTo>
                    <a:pt x="633" y="4514"/>
                  </a:lnTo>
                  <a:lnTo>
                    <a:pt x="635" y="4514"/>
                  </a:lnTo>
                  <a:lnTo>
                    <a:pt x="635" y="4514"/>
                  </a:lnTo>
                  <a:lnTo>
                    <a:pt x="658" y="4507"/>
                  </a:lnTo>
                  <a:lnTo>
                    <a:pt x="682" y="4502"/>
                  </a:lnTo>
                  <a:lnTo>
                    <a:pt x="705" y="4498"/>
                  </a:lnTo>
                  <a:lnTo>
                    <a:pt x="728" y="4495"/>
                  </a:lnTo>
                  <a:lnTo>
                    <a:pt x="752" y="4493"/>
                  </a:lnTo>
                  <a:lnTo>
                    <a:pt x="775" y="4492"/>
                  </a:lnTo>
                  <a:lnTo>
                    <a:pt x="823" y="4491"/>
                  </a:lnTo>
                  <a:lnTo>
                    <a:pt x="823" y="4491"/>
                  </a:lnTo>
                  <a:lnTo>
                    <a:pt x="847" y="4491"/>
                  </a:lnTo>
                  <a:lnTo>
                    <a:pt x="871" y="4490"/>
                  </a:lnTo>
                  <a:lnTo>
                    <a:pt x="895" y="4488"/>
                  </a:lnTo>
                  <a:lnTo>
                    <a:pt x="919" y="4485"/>
                  </a:lnTo>
                  <a:lnTo>
                    <a:pt x="919" y="4485"/>
                  </a:lnTo>
                  <a:lnTo>
                    <a:pt x="949" y="4481"/>
                  </a:lnTo>
                  <a:lnTo>
                    <a:pt x="979" y="4478"/>
                  </a:lnTo>
                  <a:lnTo>
                    <a:pt x="994" y="4478"/>
                  </a:lnTo>
                  <a:lnTo>
                    <a:pt x="1011" y="4478"/>
                  </a:lnTo>
                  <a:lnTo>
                    <a:pt x="1026" y="4479"/>
                  </a:lnTo>
                  <a:lnTo>
                    <a:pt x="1041" y="4481"/>
                  </a:lnTo>
                  <a:lnTo>
                    <a:pt x="1041" y="4481"/>
                  </a:lnTo>
                  <a:lnTo>
                    <a:pt x="1043" y="4481"/>
                  </a:lnTo>
                  <a:lnTo>
                    <a:pt x="1047" y="4480"/>
                  </a:lnTo>
                  <a:lnTo>
                    <a:pt x="1049" y="4478"/>
                  </a:lnTo>
                  <a:lnTo>
                    <a:pt x="1049" y="4474"/>
                  </a:lnTo>
                  <a:lnTo>
                    <a:pt x="1049" y="4474"/>
                  </a:lnTo>
                  <a:lnTo>
                    <a:pt x="1047" y="4404"/>
                  </a:lnTo>
                  <a:lnTo>
                    <a:pt x="1047" y="4404"/>
                  </a:lnTo>
                  <a:lnTo>
                    <a:pt x="1047" y="4386"/>
                  </a:lnTo>
                  <a:lnTo>
                    <a:pt x="1048" y="4367"/>
                  </a:lnTo>
                  <a:lnTo>
                    <a:pt x="1050" y="4348"/>
                  </a:lnTo>
                  <a:lnTo>
                    <a:pt x="1054" y="4328"/>
                  </a:lnTo>
                  <a:lnTo>
                    <a:pt x="1057" y="4311"/>
                  </a:lnTo>
                  <a:lnTo>
                    <a:pt x="1062" y="4292"/>
                  </a:lnTo>
                  <a:lnTo>
                    <a:pt x="1074" y="4256"/>
                  </a:lnTo>
                  <a:lnTo>
                    <a:pt x="1074" y="4256"/>
                  </a:lnTo>
                  <a:lnTo>
                    <a:pt x="1087" y="4221"/>
                  </a:lnTo>
                  <a:lnTo>
                    <a:pt x="1099" y="4186"/>
                  </a:lnTo>
                  <a:lnTo>
                    <a:pt x="1113" y="4151"/>
                  </a:lnTo>
                  <a:lnTo>
                    <a:pt x="1125" y="4117"/>
                  </a:lnTo>
                  <a:lnTo>
                    <a:pt x="1125" y="4117"/>
                  </a:lnTo>
                  <a:lnTo>
                    <a:pt x="1137" y="4081"/>
                  </a:lnTo>
                  <a:lnTo>
                    <a:pt x="1146" y="4044"/>
                  </a:lnTo>
                  <a:lnTo>
                    <a:pt x="1152" y="4007"/>
                  </a:lnTo>
                  <a:lnTo>
                    <a:pt x="1158" y="3970"/>
                  </a:lnTo>
                  <a:lnTo>
                    <a:pt x="1158" y="3970"/>
                  </a:lnTo>
                  <a:lnTo>
                    <a:pt x="1161" y="3925"/>
                  </a:lnTo>
                  <a:lnTo>
                    <a:pt x="1166" y="3881"/>
                  </a:lnTo>
                  <a:lnTo>
                    <a:pt x="1171" y="3791"/>
                  </a:lnTo>
                  <a:lnTo>
                    <a:pt x="1175" y="3701"/>
                  </a:lnTo>
                  <a:lnTo>
                    <a:pt x="1179" y="3611"/>
                  </a:lnTo>
                  <a:lnTo>
                    <a:pt x="1179" y="3611"/>
                  </a:lnTo>
                  <a:lnTo>
                    <a:pt x="1181" y="3521"/>
                  </a:lnTo>
                  <a:lnTo>
                    <a:pt x="1181" y="3431"/>
                  </a:lnTo>
                  <a:lnTo>
                    <a:pt x="1180" y="3341"/>
                  </a:lnTo>
                  <a:lnTo>
                    <a:pt x="1176" y="3251"/>
                  </a:lnTo>
                  <a:lnTo>
                    <a:pt x="1176" y="3251"/>
                  </a:lnTo>
                  <a:lnTo>
                    <a:pt x="1171" y="3165"/>
                  </a:lnTo>
                  <a:lnTo>
                    <a:pt x="1164" y="3078"/>
                  </a:lnTo>
                  <a:lnTo>
                    <a:pt x="1154" y="2992"/>
                  </a:lnTo>
                  <a:lnTo>
                    <a:pt x="1145" y="2906"/>
                  </a:lnTo>
                  <a:lnTo>
                    <a:pt x="1133" y="2820"/>
                  </a:lnTo>
                  <a:lnTo>
                    <a:pt x="1122" y="2735"/>
                  </a:lnTo>
                  <a:lnTo>
                    <a:pt x="1109" y="2648"/>
                  </a:lnTo>
                  <a:lnTo>
                    <a:pt x="1095" y="2564"/>
                  </a:lnTo>
                  <a:lnTo>
                    <a:pt x="1095" y="2564"/>
                  </a:lnTo>
                  <a:lnTo>
                    <a:pt x="1081" y="2479"/>
                  </a:lnTo>
                  <a:lnTo>
                    <a:pt x="1064" y="2394"/>
                  </a:lnTo>
                  <a:lnTo>
                    <a:pt x="1048" y="2310"/>
                  </a:lnTo>
                  <a:lnTo>
                    <a:pt x="1029" y="2226"/>
                  </a:lnTo>
                  <a:lnTo>
                    <a:pt x="1010" y="2143"/>
                  </a:lnTo>
                  <a:lnTo>
                    <a:pt x="989" y="2059"/>
                  </a:lnTo>
                  <a:lnTo>
                    <a:pt x="966" y="1976"/>
                  </a:lnTo>
                  <a:lnTo>
                    <a:pt x="942" y="1894"/>
                  </a:lnTo>
                  <a:lnTo>
                    <a:pt x="942" y="1894"/>
                  </a:lnTo>
                  <a:lnTo>
                    <a:pt x="921" y="1823"/>
                  </a:lnTo>
                  <a:lnTo>
                    <a:pt x="910" y="1787"/>
                  </a:lnTo>
                  <a:lnTo>
                    <a:pt x="902" y="1751"/>
                  </a:lnTo>
                  <a:lnTo>
                    <a:pt x="902" y="1751"/>
                  </a:lnTo>
                  <a:lnTo>
                    <a:pt x="872" y="1595"/>
                  </a:lnTo>
                  <a:lnTo>
                    <a:pt x="872" y="1595"/>
                  </a:lnTo>
                  <a:lnTo>
                    <a:pt x="836" y="1407"/>
                  </a:lnTo>
                  <a:lnTo>
                    <a:pt x="818" y="1312"/>
                  </a:lnTo>
                  <a:lnTo>
                    <a:pt x="802" y="1218"/>
                  </a:lnTo>
                  <a:lnTo>
                    <a:pt x="802" y="1218"/>
                  </a:lnTo>
                  <a:lnTo>
                    <a:pt x="775" y="1059"/>
                  </a:lnTo>
                  <a:lnTo>
                    <a:pt x="749" y="900"/>
                  </a:lnTo>
                  <a:lnTo>
                    <a:pt x="700" y="581"/>
                  </a:lnTo>
                  <a:lnTo>
                    <a:pt x="700" y="581"/>
                  </a:lnTo>
                  <a:lnTo>
                    <a:pt x="696" y="556"/>
                  </a:lnTo>
                  <a:lnTo>
                    <a:pt x="690" y="533"/>
                  </a:lnTo>
                  <a:lnTo>
                    <a:pt x="683" y="508"/>
                  </a:lnTo>
                  <a:lnTo>
                    <a:pt x="675" y="485"/>
                  </a:lnTo>
                  <a:lnTo>
                    <a:pt x="665" y="462"/>
                  </a:lnTo>
                  <a:lnTo>
                    <a:pt x="656" y="440"/>
                  </a:lnTo>
                  <a:lnTo>
                    <a:pt x="644" y="417"/>
                  </a:lnTo>
                  <a:lnTo>
                    <a:pt x="633" y="396"/>
                  </a:lnTo>
                  <a:lnTo>
                    <a:pt x="620" y="375"/>
                  </a:lnTo>
                  <a:lnTo>
                    <a:pt x="606" y="354"/>
                  </a:lnTo>
                  <a:lnTo>
                    <a:pt x="591" y="334"/>
                  </a:lnTo>
                  <a:lnTo>
                    <a:pt x="576" y="316"/>
                  </a:lnTo>
                  <a:lnTo>
                    <a:pt x="559" y="297"/>
                  </a:lnTo>
                  <a:lnTo>
                    <a:pt x="542" y="279"/>
                  </a:lnTo>
                  <a:lnTo>
                    <a:pt x="523" y="262"/>
                  </a:lnTo>
                  <a:lnTo>
                    <a:pt x="504" y="246"/>
                  </a:lnTo>
                  <a:lnTo>
                    <a:pt x="504" y="246"/>
                  </a:lnTo>
                  <a:lnTo>
                    <a:pt x="482" y="229"/>
                  </a:lnTo>
                  <a:lnTo>
                    <a:pt x="460" y="213"/>
                  </a:lnTo>
                  <a:lnTo>
                    <a:pt x="438" y="198"/>
                  </a:lnTo>
                  <a:lnTo>
                    <a:pt x="415" y="182"/>
                  </a:lnTo>
                  <a:lnTo>
                    <a:pt x="390" y="168"/>
                  </a:lnTo>
                  <a:lnTo>
                    <a:pt x="367" y="156"/>
                  </a:lnTo>
                  <a:lnTo>
                    <a:pt x="317" y="131"/>
                  </a:lnTo>
                  <a:lnTo>
                    <a:pt x="266" y="108"/>
                  </a:lnTo>
                  <a:lnTo>
                    <a:pt x="215" y="85"/>
                  </a:lnTo>
                  <a:lnTo>
                    <a:pt x="114" y="43"/>
                  </a:lnTo>
                  <a:lnTo>
                    <a:pt x="114" y="43"/>
                  </a:lnTo>
                  <a:lnTo>
                    <a:pt x="62" y="22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6EB90161-5739-9484-BD2C-6150EA0AE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3" y="3662"/>
              <a:ext cx="181" cy="411"/>
            </a:xfrm>
            <a:custGeom>
              <a:avLst/>
              <a:gdLst>
                <a:gd name="T0" fmla="*/ 343 w 360"/>
                <a:gd name="T1" fmla="*/ 78 h 823"/>
                <a:gd name="T2" fmla="*/ 345 w 360"/>
                <a:gd name="T3" fmla="*/ 255 h 823"/>
                <a:gd name="T4" fmla="*/ 340 w 360"/>
                <a:gd name="T5" fmla="*/ 326 h 823"/>
                <a:gd name="T6" fmla="*/ 328 w 360"/>
                <a:gd name="T7" fmla="*/ 434 h 823"/>
                <a:gd name="T8" fmla="*/ 298 w 360"/>
                <a:gd name="T9" fmla="*/ 536 h 823"/>
                <a:gd name="T10" fmla="*/ 276 w 360"/>
                <a:gd name="T11" fmla="*/ 586 h 823"/>
                <a:gd name="T12" fmla="*/ 248 w 360"/>
                <a:gd name="T13" fmla="*/ 632 h 823"/>
                <a:gd name="T14" fmla="*/ 203 w 360"/>
                <a:gd name="T15" fmla="*/ 688 h 823"/>
                <a:gd name="T16" fmla="*/ 156 w 360"/>
                <a:gd name="T17" fmla="*/ 732 h 823"/>
                <a:gd name="T18" fmla="*/ 122 w 360"/>
                <a:gd name="T19" fmla="*/ 757 h 823"/>
                <a:gd name="T20" fmla="*/ 81 w 360"/>
                <a:gd name="T21" fmla="*/ 784 h 823"/>
                <a:gd name="T22" fmla="*/ 49 w 360"/>
                <a:gd name="T23" fmla="*/ 803 h 823"/>
                <a:gd name="T24" fmla="*/ 29 w 360"/>
                <a:gd name="T25" fmla="*/ 809 h 823"/>
                <a:gd name="T26" fmla="*/ 22 w 360"/>
                <a:gd name="T27" fmla="*/ 808 h 823"/>
                <a:gd name="T28" fmla="*/ 17 w 360"/>
                <a:gd name="T29" fmla="*/ 804 h 823"/>
                <a:gd name="T30" fmla="*/ 15 w 360"/>
                <a:gd name="T31" fmla="*/ 797 h 823"/>
                <a:gd name="T32" fmla="*/ 15 w 360"/>
                <a:gd name="T33" fmla="*/ 769 h 823"/>
                <a:gd name="T34" fmla="*/ 21 w 360"/>
                <a:gd name="T35" fmla="*/ 740 h 823"/>
                <a:gd name="T36" fmla="*/ 32 w 360"/>
                <a:gd name="T37" fmla="*/ 714 h 823"/>
                <a:gd name="T38" fmla="*/ 46 w 360"/>
                <a:gd name="T39" fmla="*/ 691 h 823"/>
                <a:gd name="T40" fmla="*/ 101 w 360"/>
                <a:gd name="T41" fmla="*/ 623 h 823"/>
                <a:gd name="T42" fmla="*/ 128 w 360"/>
                <a:gd name="T43" fmla="*/ 587 h 823"/>
                <a:gd name="T44" fmla="*/ 150 w 360"/>
                <a:gd name="T45" fmla="*/ 548 h 823"/>
                <a:gd name="T46" fmla="*/ 163 w 360"/>
                <a:gd name="T47" fmla="*/ 505 h 823"/>
                <a:gd name="T48" fmla="*/ 165 w 360"/>
                <a:gd name="T49" fmla="*/ 472 h 823"/>
                <a:gd name="T50" fmla="*/ 165 w 360"/>
                <a:gd name="T51" fmla="*/ 452 h 823"/>
                <a:gd name="T52" fmla="*/ 158 w 360"/>
                <a:gd name="T53" fmla="*/ 448 h 823"/>
                <a:gd name="T54" fmla="*/ 153 w 360"/>
                <a:gd name="T55" fmla="*/ 452 h 823"/>
                <a:gd name="T56" fmla="*/ 151 w 360"/>
                <a:gd name="T57" fmla="*/ 472 h 823"/>
                <a:gd name="T58" fmla="*/ 144 w 360"/>
                <a:gd name="T59" fmla="*/ 524 h 823"/>
                <a:gd name="T60" fmla="*/ 133 w 360"/>
                <a:gd name="T61" fmla="*/ 552 h 823"/>
                <a:gd name="T62" fmla="*/ 118 w 360"/>
                <a:gd name="T63" fmla="*/ 577 h 823"/>
                <a:gd name="T64" fmla="*/ 63 w 360"/>
                <a:gd name="T65" fmla="*/ 647 h 823"/>
                <a:gd name="T66" fmla="*/ 35 w 360"/>
                <a:gd name="T67" fmla="*/ 682 h 823"/>
                <a:gd name="T68" fmla="*/ 13 w 360"/>
                <a:gd name="T69" fmla="*/ 722 h 823"/>
                <a:gd name="T70" fmla="*/ 1 w 360"/>
                <a:gd name="T71" fmla="*/ 765 h 823"/>
                <a:gd name="T72" fmla="*/ 0 w 360"/>
                <a:gd name="T73" fmla="*/ 792 h 823"/>
                <a:gd name="T74" fmla="*/ 4 w 360"/>
                <a:gd name="T75" fmla="*/ 810 h 823"/>
                <a:gd name="T76" fmla="*/ 17 w 360"/>
                <a:gd name="T77" fmla="*/ 820 h 823"/>
                <a:gd name="T78" fmla="*/ 28 w 360"/>
                <a:gd name="T79" fmla="*/ 823 h 823"/>
                <a:gd name="T80" fmla="*/ 59 w 360"/>
                <a:gd name="T81" fmla="*/ 813 h 823"/>
                <a:gd name="T82" fmla="*/ 84 w 360"/>
                <a:gd name="T83" fmla="*/ 799 h 823"/>
                <a:gd name="T84" fmla="*/ 123 w 360"/>
                <a:gd name="T85" fmla="*/ 772 h 823"/>
                <a:gd name="T86" fmla="*/ 157 w 360"/>
                <a:gd name="T87" fmla="*/ 749 h 823"/>
                <a:gd name="T88" fmla="*/ 190 w 360"/>
                <a:gd name="T89" fmla="*/ 720 h 823"/>
                <a:gd name="T90" fmla="*/ 234 w 360"/>
                <a:gd name="T91" fmla="*/ 672 h 823"/>
                <a:gd name="T92" fmla="*/ 268 w 360"/>
                <a:gd name="T93" fmla="*/ 628 h 823"/>
                <a:gd name="T94" fmla="*/ 287 w 360"/>
                <a:gd name="T95" fmla="*/ 596 h 823"/>
                <a:gd name="T96" fmla="*/ 309 w 360"/>
                <a:gd name="T97" fmla="*/ 548 h 823"/>
                <a:gd name="T98" fmla="*/ 339 w 360"/>
                <a:gd name="T99" fmla="*/ 443 h 823"/>
                <a:gd name="T100" fmla="*/ 354 w 360"/>
                <a:gd name="T101" fmla="*/ 335 h 823"/>
                <a:gd name="T102" fmla="*/ 359 w 360"/>
                <a:gd name="T103" fmla="*/ 262 h 823"/>
                <a:gd name="T104" fmla="*/ 358 w 360"/>
                <a:gd name="T105" fmla="*/ 113 h 823"/>
                <a:gd name="T106" fmla="*/ 353 w 360"/>
                <a:gd name="T107" fmla="*/ 7 h 823"/>
                <a:gd name="T108" fmla="*/ 351 w 360"/>
                <a:gd name="T109" fmla="*/ 2 h 823"/>
                <a:gd name="T110" fmla="*/ 344 w 360"/>
                <a:gd name="T111" fmla="*/ 1 h 823"/>
                <a:gd name="T112" fmla="*/ 339 w 360"/>
                <a:gd name="T113" fmla="*/ 7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0" h="823">
                  <a:moveTo>
                    <a:pt x="339" y="7"/>
                  </a:moveTo>
                  <a:lnTo>
                    <a:pt x="339" y="7"/>
                  </a:lnTo>
                  <a:lnTo>
                    <a:pt x="343" y="78"/>
                  </a:lnTo>
                  <a:lnTo>
                    <a:pt x="345" y="148"/>
                  </a:lnTo>
                  <a:lnTo>
                    <a:pt x="345" y="220"/>
                  </a:lnTo>
                  <a:lnTo>
                    <a:pt x="345" y="255"/>
                  </a:lnTo>
                  <a:lnTo>
                    <a:pt x="343" y="291"/>
                  </a:lnTo>
                  <a:lnTo>
                    <a:pt x="343" y="291"/>
                  </a:lnTo>
                  <a:lnTo>
                    <a:pt x="340" y="326"/>
                  </a:lnTo>
                  <a:lnTo>
                    <a:pt x="338" y="362"/>
                  </a:lnTo>
                  <a:lnTo>
                    <a:pt x="333" y="397"/>
                  </a:lnTo>
                  <a:lnTo>
                    <a:pt x="328" y="434"/>
                  </a:lnTo>
                  <a:lnTo>
                    <a:pt x="319" y="469"/>
                  </a:lnTo>
                  <a:lnTo>
                    <a:pt x="310" y="503"/>
                  </a:lnTo>
                  <a:lnTo>
                    <a:pt x="298" y="536"/>
                  </a:lnTo>
                  <a:lnTo>
                    <a:pt x="284" y="569"/>
                  </a:lnTo>
                  <a:lnTo>
                    <a:pt x="284" y="569"/>
                  </a:lnTo>
                  <a:lnTo>
                    <a:pt x="276" y="586"/>
                  </a:lnTo>
                  <a:lnTo>
                    <a:pt x="268" y="602"/>
                  </a:lnTo>
                  <a:lnTo>
                    <a:pt x="259" y="617"/>
                  </a:lnTo>
                  <a:lnTo>
                    <a:pt x="248" y="632"/>
                  </a:lnTo>
                  <a:lnTo>
                    <a:pt x="226" y="660"/>
                  </a:lnTo>
                  <a:lnTo>
                    <a:pt x="203" y="688"/>
                  </a:lnTo>
                  <a:lnTo>
                    <a:pt x="203" y="688"/>
                  </a:lnTo>
                  <a:lnTo>
                    <a:pt x="188" y="704"/>
                  </a:lnTo>
                  <a:lnTo>
                    <a:pt x="172" y="718"/>
                  </a:lnTo>
                  <a:lnTo>
                    <a:pt x="156" y="732"/>
                  </a:lnTo>
                  <a:lnTo>
                    <a:pt x="140" y="744"/>
                  </a:lnTo>
                  <a:lnTo>
                    <a:pt x="140" y="744"/>
                  </a:lnTo>
                  <a:lnTo>
                    <a:pt x="122" y="757"/>
                  </a:lnTo>
                  <a:lnTo>
                    <a:pt x="105" y="768"/>
                  </a:lnTo>
                  <a:lnTo>
                    <a:pt x="105" y="768"/>
                  </a:lnTo>
                  <a:lnTo>
                    <a:pt x="81" y="784"/>
                  </a:lnTo>
                  <a:lnTo>
                    <a:pt x="81" y="784"/>
                  </a:lnTo>
                  <a:lnTo>
                    <a:pt x="59" y="797"/>
                  </a:lnTo>
                  <a:lnTo>
                    <a:pt x="49" y="803"/>
                  </a:lnTo>
                  <a:lnTo>
                    <a:pt x="37" y="806"/>
                  </a:lnTo>
                  <a:lnTo>
                    <a:pt x="37" y="806"/>
                  </a:lnTo>
                  <a:lnTo>
                    <a:pt x="29" y="809"/>
                  </a:lnTo>
                  <a:lnTo>
                    <a:pt x="25" y="809"/>
                  </a:lnTo>
                  <a:lnTo>
                    <a:pt x="22" y="808"/>
                  </a:lnTo>
                  <a:lnTo>
                    <a:pt x="22" y="808"/>
                  </a:lnTo>
                  <a:lnTo>
                    <a:pt x="20" y="806"/>
                  </a:lnTo>
                  <a:lnTo>
                    <a:pt x="17" y="804"/>
                  </a:lnTo>
                  <a:lnTo>
                    <a:pt x="17" y="804"/>
                  </a:lnTo>
                  <a:lnTo>
                    <a:pt x="16" y="802"/>
                  </a:lnTo>
                  <a:lnTo>
                    <a:pt x="15" y="797"/>
                  </a:lnTo>
                  <a:lnTo>
                    <a:pt x="15" y="797"/>
                  </a:lnTo>
                  <a:lnTo>
                    <a:pt x="14" y="790"/>
                  </a:lnTo>
                  <a:lnTo>
                    <a:pt x="14" y="783"/>
                  </a:lnTo>
                  <a:lnTo>
                    <a:pt x="15" y="769"/>
                  </a:lnTo>
                  <a:lnTo>
                    <a:pt x="15" y="769"/>
                  </a:lnTo>
                  <a:lnTo>
                    <a:pt x="17" y="755"/>
                  </a:lnTo>
                  <a:lnTo>
                    <a:pt x="21" y="740"/>
                  </a:lnTo>
                  <a:lnTo>
                    <a:pt x="21" y="740"/>
                  </a:lnTo>
                  <a:lnTo>
                    <a:pt x="27" y="727"/>
                  </a:lnTo>
                  <a:lnTo>
                    <a:pt x="32" y="714"/>
                  </a:lnTo>
                  <a:lnTo>
                    <a:pt x="39" y="702"/>
                  </a:lnTo>
                  <a:lnTo>
                    <a:pt x="46" y="691"/>
                  </a:lnTo>
                  <a:lnTo>
                    <a:pt x="46" y="691"/>
                  </a:lnTo>
                  <a:lnTo>
                    <a:pt x="64" y="667"/>
                  </a:lnTo>
                  <a:lnTo>
                    <a:pt x="83" y="645"/>
                  </a:lnTo>
                  <a:lnTo>
                    <a:pt x="101" y="623"/>
                  </a:lnTo>
                  <a:lnTo>
                    <a:pt x="119" y="600"/>
                  </a:lnTo>
                  <a:lnTo>
                    <a:pt x="119" y="600"/>
                  </a:lnTo>
                  <a:lnTo>
                    <a:pt x="128" y="587"/>
                  </a:lnTo>
                  <a:lnTo>
                    <a:pt x="136" y="575"/>
                  </a:lnTo>
                  <a:lnTo>
                    <a:pt x="143" y="561"/>
                  </a:lnTo>
                  <a:lnTo>
                    <a:pt x="150" y="548"/>
                  </a:lnTo>
                  <a:lnTo>
                    <a:pt x="155" y="534"/>
                  </a:lnTo>
                  <a:lnTo>
                    <a:pt x="160" y="520"/>
                  </a:lnTo>
                  <a:lnTo>
                    <a:pt x="163" y="505"/>
                  </a:lnTo>
                  <a:lnTo>
                    <a:pt x="165" y="491"/>
                  </a:lnTo>
                  <a:lnTo>
                    <a:pt x="165" y="491"/>
                  </a:lnTo>
                  <a:lnTo>
                    <a:pt x="165" y="472"/>
                  </a:lnTo>
                  <a:lnTo>
                    <a:pt x="165" y="455"/>
                  </a:lnTo>
                  <a:lnTo>
                    <a:pt x="165" y="455"/>
                  </a:lnTo>
                  <a:lnTo>
                    <a:pt x="165" y="452"/>
                  </a:lnTo>
                  <a:lnTo>
                    <a:pt x="163" y="450"/>
                  </a:lnTo>
                  <a:lnTo>
                    <a:pt x="161" y="449"/>
                  </a:lnTo>
                  <a:lnTo>
                    <a:pt x="158" y="448"/>
                  </a:lnTo>
                  <a:lnTo>
                    <a:pt x="156" y="449"/>
                  </a:lnTo>
                  <a:lnTo>
                    <a:pt x="154" y="450"/>
                  </a:lnTo>
                  <a:lnTo>
                    <a:pt x="153" y="452"/>
                  </a:lnTo>
                  <a:lnTo>
                    <a:pt x="151" y="455"/>
                  </a:lnTo>
                  <a:lnTo>
                    <a:pt x="151" y="455"/>
                  </a:lnTo>
                  <a:lnTo>
                    <a:pt x="151" y="472"/>
                  </a:lnTo>
                  <a:lnTo>
                    <a:pt x="150" y="490"/>
                  </a:lnTo>
                  <a:lnTo>
                    <a:pt x="149" y="506"/>
                  </a:lnTo>
                  <a:lnTo>
                    <a:pt x="144" y="524"/>
                  </a:lnTo>
                  <a:lnTo>
                    <a:pt x="144" y="524"/>
                  </a:lnTo>
                  <a:lnTo>
                    <a:pt x="140" y="538"/>
                  </a:lnTo>
                  <a:lnTo>
                    <a:pt x="133" y="552"/>
                  </a:lnTo>
                  <a:lnTo>
                    <a:pt x="126" y="564"/>
                  </a:lnTo>
                  <a:lnTo>
                    <a:pt x="118" y="577"/>
                  </a:lnTo>
                  <a:lnTo>
                    <a:pt x="118" y="577"/>
                  </a:lnTo>
                  <a:lnTo>
                    <a:pt x="100" y="601"/>
                  </a:lnTo>
                  <a:lnTo>
                    <a:pt x="81" y="624"/>
                  </a:lnTo>
                  <a:lnTo>
                    <a:pt x="63" y="647"/>
                  </a:lnTo>
                  <a:lnTo>
                    <a:pt x="44" y="671"/>
                  </a:lnTo>
                  <a:lnTo>
                    <a:pt x="44" y="671"/>
                  </a:lnTo>
                  <a:lnTo>
                    <a:pt x="35" y="682"/>
                  </a:lnTo>
                  <a:lnTo>
                    <a:pt x="27" y="695"/>
                  </a:lnTo>
                  <a:lnTo>
                    <a:pt x="20" y="709"/>
                  </a:lnTo>
                  <a:lnTo>
                    <a:pt x="13" y="722"/>
                  </a:lnTo>
                  <a:lnTo>
                    <a:pt x="8" y="736"/>
                  </a:lnTo>
                  <a:lnTo>
                    <a:pt x="3" y="751"/>
                  </a:lnTo>
                  <a:lnTo>
                    <a:pt x="1" y="765"/>
                  </a:lnTo>
                  <a:lnTo>
                    <a:pt x="0" y="782"/>
                  </a:lnTo>
                  <a:lnTo>
                    <a:pt x="0" y="782"/>
                  </a:lnTo>
                  <a:lnTo>
                    <a:pt x="0" y="792"/>
                  </a:lnTo>
                  <a:lnTo>
                    <a:pt x="1" y="798"/>
                  </a:lnTo>
                  <a:lnTo>
                    <a:pt x="2" y="804"/>
                  </a:lnTo>
                  <a:lnTo>
                    <a:pt x="4" y="810"/>
                  </a:lnTo>
                  <a:lnTo>
                    <a:pt x="8" y="815"/>
                  </a:lnTo>
                  <a:lnTo>
                    <a:pt x="11" y="818"/>
                  </a:lnTo>
                  <a:lnTo>
                    <a:pt x="17" y="820"/>
                  </a:lnTo>
                  <a:lnTo>
                    <a:pt x="17" y="820"/>
                  </a:lnTo>
                  <a:lnTo>
                    <a:pt x="22" y="822"/>
                  </a:lnTo>
                  <a:lnTo>
                    <a:pt x="28" y="823"/>
                  </a:lnTo>
                  <a:lnTo>
                    <a:pt x="38" y="820"/>
                  </a:lnTo>
                  <a:lnTo>
                    <a:pt x="49" y="817"/>
                  </a:lnTo>
                  <a:lnTo>
                    <a:pt x="59" y="813"/>
                  </a:lnTo>
                  <a:lnTo>
                    <a:pt x="59" y="813"/>
                  </a:lnTo>
                  <a:lnTo>
                    <a:pt x="71" y="806"/>
                  </a:lnTo>
                  <a:lnTo>
                    <a:pt x="84" y="799"/>
                  </a:lnTo>
                  <a:lnTo>
                    <a:pt x="106" y="784"/>
                  </a:lnTo>
                  <a:lnTo>
                    <a:pt x="106" y="784"/>
                  </a:lnTo>
                  <a:lnTo>
                    <a:pt x="123" y="772"/>
                  </a:lnTo>
                  <a:lnTo>
                    <a:pt x="141" y="762"/>
                  </a:lnTo>
                  <a:lnTo>
                    <a:pt x="141" y="762"/>
                  </a:lnTo>
                  <a:lnTo>
                    <a:pt x="157" y="749"/>
                  </a:lnTo>
                  <a:lnTo>
                    <a:pt x="175" y="735"/>
                  </a:lnTo>
                  <a:lnTo>
                    <a:pt x="175" y="735"/>
                  </a:lnTo>
                  <a:lnTo>
                    <a:pt x="190" y="720"/>
                  </a:lnTo>
                  <a:lnTo>
                    <a:pt x="206" y="705"/>
                  </a:lnTo>
                  <a:lnTo>
                    <a:pt x="220" y="688"/>
                  </a:lnTo>
                  <a:lnTo>
                    <a:pt x="234" y="672"/>
                  </a:lnTo>
                  <a:lnTo>
                    <a:pt x="234" y="672"/>
                  </a:lnTo>
                  <a:lnTo>
                    <a:pt x="258" y="643"/>
                  </a:lnTo>
                  <a:lnTo>
                    <a:pt x="268" y="628"/>
                  </a:lnTo>
                  <a:lnTo>
                    <a:pt x="277" y="612"/>
                  </a:lnTo>
                  <a:lnTo>
                    <a:pt x="277" y="612"/>
                  </a:lnTo>
                  <a:lnTo>
                    <a:pt x="287" y="596"/>
                  </a:lnTo>
                  <a:lnTo>
                    <a:pt x="295" y="581"/>
                  </a:lnTo>
                  <a:lnTo>
                    <a:pt x="303" y="564"/>
                  </a:lnTo>
                  <a:lnTo>
                    <a:pt x="309" y="548"/>
                  </a:lnTo>
                  <a:lnTo>
                    <a:pt x="322" y="513"/>
                  </a:lnTo>
                  <a:lnTo>
                    <a:pt x="331" y="479"/>
                  </a:lnTo>
                  <a:lnTo>
                    <a:pt x="339" y="443"/>
                  </a:lnTo>
                  <a:lnTo>
                    <a:pt x="345" y="408"/>
                  </a:lnTo>
                  <a:lnTo>
                    <a:pt x="351" y="372"/>
                  </a:lnTo>
                  <a:lnTo>
                    <a:pt x="354" y="335"/>
                  </a:lnTo>
                  <a:lnTo>
                    <a:pt x="354" y="335"/>
                  </a:lnTo>
                  <a:lnTo>
                    <a:pt x="357" y="299"/>
                  </a:lnTo>
                  <a:lnTo>
                    <a:pt x="359" y="262"/>
                  </a:lnTo>
                  <a:lnTo>
                    <a:pt x="359" y="224"/>
                  </a:lnTo>
                  <a:lnTo>
                    <a:pt x="360" y="188"/>
                  </a:lnTo>
                  <a:lnTo>
                    <a:pt x="358" y="113"/>
                  </a:lnTo>
                  <a:lnTo>
                    <a:pt x="356" y="40"/>
                  </a:lnTo>
                  <a:lnTo>
                    <a:pt x="356" y="40"/>
                  </a:lnTo>
                  <a:lnTo>
                    <a:pt x="353" y="7"/>
                  </a:lnTo>
                  <a:lnTo>
                    <a:pt x="353" y="7"/>
                  </a:lnTo>
                  <a:lnTo>
                    <a:pt x="353" y="5"/>
                  </a:lnTo>
                  <a:lnTo>
                    <a:pt x="351" y="2"/>
                  </a:lnTo>
                  <a:lnTo>
                    <a:pt x="349" y="1"/>
                  </a:lnTo>
                  <a:lnTo>
                    <a:pt x="346" y="0"/>
                  </a:lnTo>
                  <a:lnTo>
                    <a:pt x="344" y="1"/>
                  </a:lnTo>
                  <a:lnTo>
                    <a:pt x="342" y="2"/>
                  </a:lnTo>
                  <a:lnTo>
                    <a:pt x="340" y="5"/>
                  </a:lnTo>
                  <a:lnTo>
                    <a:pt x="339" y="7"/>
                  </a:lnTo>
                  <a:lnTo>
                    <a:pt x="33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397893F9-2E8A-1FF3-8C2A-02A82A9B6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" y="3919"/>
              <a:ext cx="46" cy="154"/>
            </a:xfrm>
            <a:custGeom>
              <a:avLst/>
              <a:gdLst>
                <a:gd name="T0" fmla="*/ 77 w 92"/>
                <a:gd name="T1" fmla="*/ 7 h 310"/>
                <a:gd name="T2" fmla="*/ 78 w 92"/>
                <a:gd name="T3" fmla="*/ 33 h 310"/>
                <a:gd name="T4" fmla="*/ 74 w 92"/>
                <a:gd name="T5" fmla="*/ 60 h 310"/>
                <a:gd name="T6" fmla="*/ 63 w 92"/>
                <a:gd name="T7" fmla="*/ 111 h 310"/>
                <a:gd name="T8" fmla="*/ 56 w 92"/>
                <a:gd name="T9" fmla="*/ 135 h 310"/>
                <a:gd name="T10" fmla="*/ 49 w 92"/>
                <a:gd name="T11" fmla="*/ 158 h 310"/>
                <a:gd name="T12" fmla="*/ 38 w 92"/>
                <a:gd name="T13" fmla="*/ 178 h 310"/>
                <a:gd name="T14" fmla="*/ 12 w 92"/>
                <a:gd name="T15" fmla="*/ 230 h 310"/>
                <a:gd name="T16" fmla="*/ 8 w 92"/>
                <a:gd name="T17" fmla="*/ 243 h 310"/>
                <a:gd name="T18" fmla="*/ 1 w 92"/>
                <a:gd name="T19" fmla="*/ 269 h 310"/>
                <a:gd name="T20" fmla="*/ 1 w 92"/>
                <a:gd name="T21" fmla="*/ 282 h 310"/>
                <a:gd name="T22" fmla="*/ 2 w 92"/>
                <a:gd name="T23" fmla="*/ 289 h 310"/>
                <a:gd name="T24" fmla="*/ 8 w 92"/>
                <a:gd name="T25" fmla="*/ 299 h 310"/>
                <a:gd name="T26" fmla="*/ 17 w 92"/>
                <a:gd name="T27" fmla="*/ 306 h 310"/>
                <a:gd name="T28" fmla="*/ 30 w 92"/>
                <a:gd name="T29" fmla="*/ 310 h 310"/>
                <a:gd name="T30" fmla="*/ 37 w 92"/>
                <a:gd name="T31" fmla="*/ 310 h 310"/>
                <a:gd name="T32" fmla="*/ 42 w 92"/>
                <a:gd name="T33" fmla="*/ 309 h 310"/>
                <a:gd name="T34" fmla="*/ 44 w 92"/>
                <a:gd name="T35" fmla="*/ 303 h 310"/>
                <a:gd name="T36" fmla="*/ 42 w 92"/>
                <a:gd name="T37" fmla="*/ 298 h 310"/>
                <a:gd name="T38" fmla="*/ 37 w 92"/>
                <a:gd name="T39" fmla="*/ 296 h 310"/>
                <a:gd name="T40" fmla="*/ 28 w 92"/>
                <a:gd name="T41" fmla="*/ 296 h 310"/>
                <a:gd name="T42" fmla="*/ 19 w 92"/>
                <a:gd name="T43" fmla="*/ 291 h 310"/>
                <a:gd name="T44" fmla="*/ 17 w 92"/>
                <a:gd name="T45" fmla="*/ 289 h 310"/>
                <a:gd name="T46" fmla="*/ 14 w 92"/>
                <a:gd name="T47" fmla="*/ 278 h 310"/>
                <a:gd name="T48" fmla="*/ 15 w 92"/>
                <a:gd name="T49" fmla="*/ 265 h 310"/>
                <a:gd name="T50" fmla="*/ 23 w 92"/>
                <a:gd name="T51" fmla="*/ 242 h 310"/>
                <a:gd name="T52" fmla="*/ 28 w 92"/>
                <a:gd name="T53" fmla="*/ 230 h 310"/>
                <a:gd name="T54" fmla="*/ 52 w 92"/>
                <a:gd name="T55" fmla="*/ 180 h 310"/>
                <a:gd name="T56" fmla="*/ 59 w 92"/>
                <a:gd name="T57" fmla="*/ 165 h 310"/>
                <a:gd name="T58" fmla="*/ 74 w 92"/>
                <a:gd name="T59" fmla="*/ 118 h 310"/>
                <a:gd name="T60" fmla="*/ 82 w 92"/>
                <a:gd name="T61" fmla="*/ 91 h 310"/>
                <a:gd name="T62" fmla="*/ 89 w 92"/>
                <a:gd name="T63" fmla="*/ 49 h 310"/>
                <a:gd name="T64" fmla="*/ 92 w 92"/>
                <a:gd name="T65" fmla="*/ 21 h 310"/>
                <a:gd name="T66" fmla="*/ 91 w 92"/>
                <a:gd name="T67" fmla="*/ 7 h 310"/>
                <a:gd name="T68" fmla="*/ 88 w 92"/>
                <a:gd name="T69" fmla="*/ 1 h 310"/>
                <a:gd name="T70" fmla="*/ 84 w 92"/>
                <a:gd name="T71" fmla="*/ 0 h 310"/>
                <a:gd name="T72" fmla="*/ 79 w 92"/>
                <a:gd name="T73" fmla="*/ 1 h 310"/>
                <a:gd name="T74" fmla="*/ 77 w 92"/>
                <a:gd name="T75" fmla="*/ 7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310">
                  <a:moveTo>
                    <a:pt x="77" y="7"/>
                  </a:moveTo>
                  <a:lnTo>
                    <a:pt x="77" y="7"/>
                  </a:lnTo>
                  <a:lnTo>
                    <a:pt x="78" y="20"/>
                  </a:lnTo>
                  <a:lnTo>
                    <a:pt x="78" y="33"/>
                  </a:lnTo>
                  <a:lnTo>
                    <a:pt x="77" y="47"/>
                  </a:lnTo>
                  <a:lnTo>
                    <a:pt x="74" y="60"/>
                  </a:lnTo>
                  <a:lnTo>
                    <a:pt x="70" y="86"/>
                  </a:lnTo>
                  <a:lnTo>
                    <a:pt x="63" y="111"/>
                  </a:lnTo>
                  <a:lnTo>
                    <a:pt x="63" y="111"/>
                  </a:lnTo>
                  <a:lnTo>
                    <a:pt x="56" y="135"/>
                  </a:lnTo>
                  <a:lnTo>
                    <a:pt x="49" y="158"/>
                  </a:lnTo>
                  <a:lnTo>
                    <a:pt x="49" y="158"/>
                  </a:lnTo>
                  <a:lnTo>
                    <a:pt x="38" y="178"/>
                  </a:lnTo>
                  <a:lnTo>
                    <a:pt x="38" y="178"/>
                  </a:lnTo>
                  <a:lnTo>
                    <a:pt x="25" y="204"/>
                  </a:lnTo>
                  <a:lnTo>
                    <a:pt x="12" y="230"/>
                  </a:lnTo>
                  <a:lnTo>
                    <a:pt x="12" y="230"/>
                  </a:lnTo>
                  <a:lnTo>
                    <a:pt x="8" y="243"/>
                  </a:lnTo>
                  <a:lnTo>
                    <a:pt x="3" y="255"/>
                  </a:lnTo>
                  <a:lnTo>
                    <a:pt x="1" y="269"/>
                  </a:lnTo>
                  <a:lnTo>
                    <a:pt x="0" y="275"/>
                  </a:lnTo>
                  <a:lnTo>
                    <a:pt x="1" y="282"/>
                  </a:lnTo>
                  <a:lnTo>
                    <a:pt x="1" y="282"/>
                  </a:lnTo>
                  <a:lnTo>
                    <a:pt x="2" y="289"/>
                  </a:lnTo>
                  <a:lnTo>
                    <a:pt x="4" y="295"/>
                  </a:lnTo>
                  <a:lnTo>
                    <a:pt x="8" y="299"/>
                  </a:lnTo>
                  <a:lnTo>
                    <a:pt x="12" y="303"/>
                  </a:lnTo>
                  <a:lnTo>
                    <a:pt x="17" y="306"/>
                  </a:lnTo>
                  <a:lnTo>
                    <a:pt x="23" y="309"/>
                  </a:lnTo>
                  <a:lnTo>
                    <a:pt x="30" y="310"/>
                  </a:lnTo>
                  <a:lnTo>
                    <a:pt x="37" y="310"/>
                  </a:lnTo>
                  <a:lnTo>
                    <a:pt x="37" y="310"/>
                  </a:lnTo>
                  <a:lnTo>
                    <a:pt x="39" y="310"/>
                  </a:lnTo>
                  <a:lnTo>
                    <a:pt x="42" y="309"/>
                  </a:lnTo>
                  <a:lnTo>
                    <a:pt x="43" y="306"/>
                  </a:lnTo>
                  <a:lnTo>
                    <a:pt x="44" y="303"/>
                  </a:lnTo>
                  <a:lnTo>
                    <a:pt x="43" y="301"/>
                  </a:lnTo>
                  <a:lnTo>
                    <a:pt x="42" y="298"/>
                  </a:lnTo>
                  <a:lnTo>
                    <a:pt x="39" y="297"/>
                  </a:lnTo>
                  <a:lnTo>
                    <a:pt x="37" y="296"/>
                  </a:lnTo>
                  <a:lnTo>
                    <a:pt x="37" y="296"/>
                  </a:lnTo>
                  <a:lnTo>
                    <a:pt x="28" y="296"/>
                  </a:lnTo>
                  <a:lnTo>
                    <a:pt x="23" y="294"/>
                  </a:lnTo>
                  <a:lnTo>
                    <a:pt x="19" y="291"/>
                  </a:lnTo>
                  <a:lnTo>
                    <a:pt x="19" y="291"/>
                  </a:lnTo>
                  <a:lnTo>
                    <a:pt x="17" y="289"/>
                  </a:lnTo>
                  <a:lnTo>
                    <a:pt x="15" y="285"/>
                  </a:lnTo>
                  <a:lnTo>
                    <a:pt x="14" y="278"/>
                  </a:lnTo>
                  <a:lnTo>
                    <a:pt x="14" y="278"/>
                  </a:lnTo>
                  <a:lnTo>
                    <a:pt x="15" y="265"/>
                  </a:lnTo>
                  <a:lnTo>
                    <a:pt x="18" y="254"/>
                  </a:lnTo>
                  <a:lnTo>
                    <a:pt x="23" y="242"/>
                  </a:lnTo>
                  <a:lnTo>
                    <a:pt x="28" y="230"/>
                  </a:lnTo>
                  <a:lnTo>
                    <a:pt x="28" y="230"/>
                  </a:lnTo>
                  <a:lnTo>
                    <a:pt x="40" y="206"/>
                  </a:lnTo>
                  <a:lnTo>
                    <a:pt x="52" y="180"/>
                  </a:lnTo>
                  <a:lnTo>
                    <a:pt x="52" y="180"/>
                  </a:lnTo>
                  <a:lnTo>
                    <a:pt x="59" y="165"/>
                  </a:lnTo>
                  <a:lnTo>
                    <a:pt x="65" y="150"/>
                  </a:lnTo>
                  <a:lnTo>
                    <a:pt x="74" y="118"/>
                  </a:lnTo>
                  <a:lnTo>
                    <a:pt x="74" y="118"/>
                  </a:lnTo>
                  <a:lnTo>
                    <a:pt x="82" y="91"/>
                  </a:lnTo>
                  <a:lnTo>
                    <a:pt x="88" y="63"/>
                  </a:lnTo>
                  <a:lnTo>
                    <a:pt x="89" y="49"/>
                  </a:lnTo>
                  <a:lnTo>
                    <a:pt x="92" y="35"/>
                  </a:lnTo>
                  <a:lnTo>
                    <a:pt x="92" y="21"/>
                  </a:lnTo>
                  <a:lnTo>
                    <a:pt x="91" y="7"/>
                  </a:lnTo>
                  <a:lnTo>
                    <a:pt x="91" y="7"/>
                  </a:lnTo>
                  <a:lnTo>
                    <a:pt x="91" y="4"/>
                  </a:lnTo>
                  <a:lnTo>
                    <a:pt x="88" y="1"/>
                  </a:lnTo>
                  <a:lnTo>
                    <a:pt x="86" y="0"/>
                  </a:lnTo>
                  <a:lnTo>
                    <a:pt x="84" y="0"/>
                  </a:lnTo>
                  <a:lnTo>
                    <a:pt x="81" y="0"/>
                  </a:lnTo>
                  <a:lnTo>
                    <a:pt x="79" y="1"/>
                  </a:lnTo>
                  <a:lnTo>
                    <a:pt x="78" y="4"/>
                  </a:lnTo>
                  <a:lnTo>
                    <a:pt x="77" y="7"/>
                  </a:lnTo>
                  <a:lnTo>
                    <a:pt x="7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18DF3012-286E-1966-FA91-1F587360F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9" y="3736"/>
              <a:ext cx="56" cy="88"/>
            </a:xfrm>
            <a:custGeom>
              <a:avLst/>
              <a:gdLst>
                <a:gd name="T0" fmla="*/ 0 w 112"/>
                <a:gd name="T1" fmla="*/ 10 h 177"/>
                <a:gd name="T2" fmla="*/ 0 w 112"/>
                <a:gd name="T3" fmla="*/ 10 h 177"/>
                <a:gd name="T4" fmla="*/ 8 w 112"/>
                <a:gd name="T5" fmla="*/ 32 h 177"/>
                <a:gd name="T6" fmla="*/ 18 w 112"/>
                <a:gd name="T7" fmla="*/ 54 h 177"/>
                <a:gd name="T8" fmla="*/ 30 w 112"/>
                <a:gd name="T9" fmla="*/ 76 h 177"/>
                <a:gd name="T10" fmla="*/ 42 w 112"/>
                <a:gd name="T11" fmla="*/ 97 h 177"/>
                <a:gd name="T12" fmla="*/ 56 w 112"/>
                <a:gd name="T13" fmla="*/ 117 h 177"/>
                <a:gd name="T14" fmla="*/ 70 w 112"/>
                <a:gd name="T15" fmla="*/ 137 h 177"/>
                <a:gd name="T16" fmla="*/ 85 w 112"/>
                <a:gd name="T17" fmla="*/ 156 h 177"/>
                <a:gd name="T18" fmla="*/ 100 w 112"/>
                <a:gd name="T19" fmla="*/ 175 h 177"/>
                <a:gd name="T20" fmla="*/ 100 w 112"/>
                <a:gd name="T21" fmla="*/ 175 h 177"/>
                <a:gd name="T22" fmla="*/ 102 w 112"/>
                <a:gd name="T23" fmla="*/ 177 h 177"/>
                <a:gd name="T24" fmla="*/ 105 w 112"/>
                <a:gd name="T25" fmla="*/ 177 h 177"/>
                <a:gd name="T26" fmla="*/ 107 w 112"/>
                <a:gd name="T27" fmla="*/ 177 h 177"/>
                <a:gd name="T28" fmla="*/ 109 w 112"/>
                <a:gd name="T29" fmla="*/ 176 h 177"/>
                <a:gd name="T30" fmla="*/ 112 w 112"/>
                <a:gd name="T31" fmla="*/ 173 h 177"/>
                <a:gd name="T32" fmla="*/ 112 w 112"/>
                <a:gd name="T33" fmla="*/ 171 h 177"/>
                <a:gd name="T34" fmla="*/ 112 w 112"/>
                <a:gd name="T35" fmla="*/ 168 h 177"/>
                <a:gd name="T36" fmla="*/ 111 w 112"/>
                <a:gd name="T37" fmla="*/ 165 h 177"/>
                <a:gd name="T38" fmla="*/ 111 w 112"/>
                <a:gd name="T39" fmla="*/ 165 h 177"/>
                <a:gd name="T40" fmla="*/ 95 w 112"/>
                <a:gd name="T41" fmla="*/ 147 h 177"/>
                <a:gd name="T42" fmla="*/ 80 w 112"/>
                <a:gd name="T43" fmla="*/ 129 h 177"/>
                <a:gd name="T44" fmla="*/ 67 w 112"/>
                <a:gd name="T45" fmla="*/ 109 h 177"/>
                <a:gd name="T46" fmla="*/ 55 w 112"/>
                <a:gd name="T47" fmla="*/ 90 h 177"/>
                <a:gd name="T48" fmla="*/ 42 w 112"/>
                <a:gd name="T49" fmla="*/ 71 h 177"/>
                <a:gd name="T50" fmla="*/ 31 w 112"/>
                <a:gd name="T51" fmla="*/ 50 h 177"/>
                <a:gd name="T52" fmla="*/ 22 w 112"/>
                <a:gd name="T53" fmla="*/ 29 h 177"/>
                <a:gd name="T54" fmla="*/ 14 w 112"/>
                <a:gd name="T55" fmla="*/ 6 h 177"/>
                <a:gd name="T56" fmla="*/ 14 w 112"/>
                <a:gd name="T57" fmla="*/ 6 h 177"/>
                <a:gd name="T58" fmla="*/ 11 w 112"/>
                <a:gd name="T59" fmla="*/ 3 h 177"/>
                <a:gd name="T60" fmla="*/ 9 w 112"/>
                <a:gd name="T61" fmla="*/ 2 h 177"/>
                <a:gd name="T62" fmla="*/ 7 w 112"/>
                <a:gd name="T63" fmla="*/ 0 h 177"/>
                <a:gd name="T64" fmla="*/ 4 w 112"/>
                <a:gd name="T65" fmla="*/ 2 h 177"/>
                <a:gd name="T66" fmla="*/ 2 w 112"/>
                <a:gd name="T67" fmla="*/ 3 h 177"/>
                <a:gd name="T68" fmla="*/ 1 w 112"/>
                <a:gd name="T69" fmla="*/ 4 h 177"/>
                <a:gd name="T70" fmla="*/ 0 w 112"/>
                <a:gd name="T71" fmla="*/ 6 h 177"/>
                <a:gd name="T72" fmla="*/ 0 w 112"/>
                <a:gd name="T73" fmla="*/ 10 h 177"/>
                <a:gd name="T74" fmla="*/ 0 w 112"/>
                <a:gd name="T75" fmla="*/ 1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" h="177">
                  <a:moveTo>
                    <a:pt x="0" y="10"/>
                  </a:moveTo>
                  <a:lnTo>
                    <a:pt x="0" y="10"/>
                  </a:lnTo>
                  <a:lnTo>
                    <a:pt x="8" y="32"/>
                  </a:lnTo>
                  <a:lnTo>
                    <a:pt x="18" y="54"/>
                  </a:lnTo>
                  <a:lnTo>
                    <a:pt x="30" y="76"/>
                  </a:lnTo>
                  <a:lnTo>
                    <a:pt x="42" y="97"/>
                  </a:lnTo>
                  <a:lnTo>
                    <a:pt x="56" y="117"/>
                  </a:lnTo>
                  <a:lnTo>
                    <a:pt x="70" y="137"/>
                  </a:lnTo>
                  <a:lnTo>
                    <a:pt x="85" y="156"/>
                  </a:lnTo>
                  <a:lnTo>
                    <a:pt x="100" y="175"/>
                  </a:lnTo>
                  <a:lnTo>
                    <a:pt x="100" y="175"/>
                  </a:lnTo>
                  <a:lnTo>
                    <a:pt x="102" y="177"/>
                  </a:lnTo>
                  <a:lnTo>
                    <a:pt x="105" y="177"/>
                  </a:lnTo>
                  <a:lnTo>
                    <a:pt x="107" y="177"/>
                  </a:lnTo>
                  <a:lnTo>
                    <a:pt x="109" y="176"/>
                  </a:lnTo>
                  <a:lnTo>
                    <a:pt x="112" y="173"/>
                  </a:lnTo>
                  <a:lnTo>
                    <a:pt x="112" y="171"/>
                  </a:lnTo>
                  <a:lnTo>
                    <a:pt x="112" y="168"/>
                  </a:lnTo>
                  <a:lnTo>
                    <a:pt x="111" y="165"/>
                  </a:lnTo>
                  <a:lnTo>
                    <a:pt x="111" y="165"/>
                  </a:lnTo>
                  <a:lnTo>
                    <a:pt x="95" y="147"/>
                  </a:lnTo>
                  <a:lnTo>
                    <a:pt x="80" y="129"/>
                  </a:lnTo>
                  <a:lnTo>
                    <a:pt x="67" y="109"/>
                  </a:lnTo>
                  <a:lnTo>
                    <a:pt x="55" y="90"/>
                  </a:lnTo>
                  <a:lnTo>
                    <a:pt x="42" y="71"/>
                  </a:lnTo>
                  <a:lnTo>
                    <a:pt x="31" y="50"/>
                  </a:lnTo>
                  <a:lnTo>
                    <a:pt x="22" y="29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1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52CD60A9-9648-2B36-390C-3CD54B6C9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2" y="3757"/>
              <a:ext cx="46" cy="88"/>
            </a:xfrm>
            <a:custGeom>
              <a:avLst/>
              <a:gdLst>
                <a:gd name="T0" fmla="*/ 78 w 92"/>
                <a:gd name="T1" fmla="*/ 6 h 175"/>
                <a:gd name="T2" fmla="*/ 78 w 92"/>
                <a:gd name="T3" fmla="*/ 6 h 175"/>
                <a:gd name="T4" fmla="*/ 73 w 92"/>
                <a:gd name="T5" fmla="*/ 28 h 175"/>
                <a:gd name="T6" fmla="*/ 67 w 92"/>
                <a:gd name="T7" fmla="*/ 50 h 175"/>
                <a:gd name="T8" fmla="*/ 59 w 92"/>
                <a:gd name="T9" fmla="*/ 70 h 175"/>
                <a:gd name="T10" fmla="*/ 50 w 92"/>
                <a:gd name="T11" fmla="*/ 90 h 175"/>
                <a:gd name="T12" fmla="*/ 38 w 92"/>
                <a:gd name="T13" fmla="*/ 110 h 175"/>
                <a:gd name="T14" fmla="*/ 26 w 92"/>
                <a:gd name="T15" fmla="*/ 128 h 175"/>
                <a:gd name="T16" fmla="*/ 1 w 92"/>
                <a:gd name="T17" fmla="*/ 164 h 175"/>
                <a:gd name="T18" fmla="*/ 1 w 92"/>
                <a:gd name="T19" fmla="*/ 164 h 175"/>
                <a:gd name="T20" fmla="*/ 0 w 92"/>
                <a:gd name="T21" fmla="*/ 168 h 175"/>
                <a:gd name="T22" fmla="*/ 0 w 92"/>
                <a:gd name="T23" fmla="*/ 170 h 175"/>
                <a:gd name="T24" fmla="*/ 1 w 92"/>
                <a:gd name="T25" fmla="*/ 173 h 175"/>
                <a:gd name="T26" fmla="*/ 3 w 92"/>
                <a:gd name="T27" fmla="*/ 174 h 175"/>
                <a:gd name="T28" fmla="*/ 5 w 92"/>
                <a:gd name="T29" fmla="*/ 175 h 175"/>
                <a:gd name="T30" fmla="*/ 8 w 92"/>
                <a:gd name="T31" fmla="*/ 175 h 175"/>
                <a:gd name="T32" fmla="*/ 10 w 92"/>
                <a:gd name="T33" fmla="*/ 174 h 175"/>
                <a:gd name="T34" fmla="*/ 12 w 92"/>
                <a:gd name="T35" fmla="*/ 173 h 175"/>
                <a:gd name="T36" fmla="*/ 12 w 92"/>
                <a:gd name="T37" fmla="*/ 173 h 175"/>
                <a:gd name="T38" fmla="*/ 39 w 92"/>
                <a:gd name="T39" fmla="*/ 134 h 175"/>
                <a:gd name="T40" fmla="*/ 52 w 92"/>
                <a:gd name="T41" fmla="*/ 114 h 175"/>
                <a:gd name="T42" fmla="*/ 63 w 92"/>
                <a:gd name="T43" fmla="*/ 94 h 175"/>
                <a:gd name="T44" fmla="*/ 73 w 92"/>
                <a:gd name="T45" fmla="*/ 73 h 175"/>
                <a:gd name="T46" fmla="*/ 81 w 92"/>
                <a:gd name="T47" fmla="*/ 51 h 175"/>
                <a:gd name="T48" fmla="*/ 87 w 92"/>
                <a:gd name="T49" fmla="*/ 29 h 175"/>
                <a:gd name="T50" fmla="*/ 92 w 92"/>
                <a:gd name="T51" fmla="*/ 6 h 175"/>
                <a:gd name="T52" fmla="*/ 92 w 92"/>
                <a:gd name="T53" fmla="*/ 6 h 175"/>
                <a:gd name="T54" fmla="*/ 91 w 92"/>
                <a:gd name="T55" fmla="*/ 3 h 175"/>
                <a:gd name="T56" fmla="*/ 89 w 92"/>
                <a:gd name="T57" fmla="*/ 1 h 175"/>
                <a:gd name="T58" fmla="*/ 87 w 92"/>
                <a:gd name="T59" fmla="*/ 0 h 175"/>
                <a:gd name="T60" fmla="*/ 85 w 92"/>
                <a:gd name="T61" fmla="*/ 0 h 175"/>
                <a:gd name="T62" fmla="*/ 82 w 92"/>
                <a:gd name="T63" fmla="*/ 0 h 175"/>
                <a:gd name="T64" fmla="*/ 80 w 92"/>
                <a:gd name="T65" fmla="*/ 1 h 175"/>
                <a:gd name="T66" fmla="*/ 78 w 92"/>
                <a:gd name="T67" fmla="*/ 3 h 175"/>
                <a:gd name="T68" fmla="*/ 78 w 92"/>
                <a:gd name="T69" fmla="*/ 6 h 175"/>
                <a:gd name="T70" fmla="*/ 78 w 92"/>
                <a:gd name="T71" fmla="*/ 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175">
                  <a:moveTo>
                    <a:pt x="78" y="6"/>
                  </a:moveTo>
                  <a:lnTo>
                    <a:pt x="78" y="6"/>
                  </a:lnTo>
                  <a:lnTo>
                    <a:pt x="73" y="28"/>
                  </a:lnTo>
                  <a:lnTo>
                    <a:pt x="67" y="50"/>
                  </a:lnTo>
                  <a:lnTo>
                    <a:pt x="59" y="70"/>
                  </a:lnTo>
                  <a:lnTo>
                    <a:pt x="50" y="90"/>
                  </a:lnTo>
                  <a:lnTo>
                    <a:pt x="38" y="110"/>
                  </a:lnTo>
                  <a:lnTo>
                    <a:pt x="26" y="128"/>
                  </a:lnTo>
                  <a:lnTo>
                    <a:pt x="1" y="164"/>
                  </a:lnTo>
                  <a:lnTo>
                    <a:pt x="1" y="164"/>
                  </a:lnTo>
                  <a:lnTo>
                    <a:pt x="0" y="168"/>
                  </a:lnTo>
                  <a:lnTo>
                    <a:pt x="0" y="170"/>
                  </a:lnTo>
                  <a:lnTo>
                    <a:pt x="1" y="173"/>
                  </a:lnTo>
                  <a:lnTo>
                    <a:pt x="3" y="174"/>
                  </a:lnTo>
                  <a:lnTo>
                    <a:pt x="5" y="175"/>
                  </a:lnTo>
                  <a:lnTo>
                    <a:pt x="8" y="175"/>
                  </a:lnTo>
                  <a:lnTo>
                    <a:pt x="10" y="174"/>
                  </a:lnTo>
                  <a:lnTo>
                    <a:pt x="12" y="173"/>
                  </a:lnTo>
                  <a:lnTo>
                    <a:pt x="12" y="173"/>
                  </a:lnTo>
                  <a:lnTo>
                    <a:pt x="39" y="134"/>
                  </a:lnTo>
                  <a:lnTo>
                    <a:pt x="52" y="114"/>
                  </a:lnTo>
                  <a:lnTo>
                    <a:pt x="63" y="94"/>
                  </a:lnTo>
                  <a:lnTo>
                    <a:pt x="73" y="73"/>
                  </a:lnTo>
                  <a:lnTo>
                    <a:pt x="81" y="51"/>
                  </a:lnTo>
                  <a:lnTo>
                    <a:pt x="87" y="29"/>
                  </a:lnTo>
                  <a:lnTo>
                    <a:pt x="92" y="6"/>
                  </a:lnTo>
                  <a:lnTo>
                    <a:pt x="92" y="6"/>
                  </a:lnTo>
                  <a:lnTo>
                    <a:pt x="91" y="3"/>
                  </a:lnTo>
                  <a:lnTo>
                    <a:pt x="89" y="1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82" y="0"/>
                  </a:lnTo>
                  <a:lnTo>
                    <a:pt x="80" y="1"/>
                  </a:lnTo>
                  <a:lnTo>
                    <a:pt x="78" y="3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DF960A1A-8AF6-0579-9E53-764DB59EA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" y="3846"/>
              <a:ext cx="21" cy="459"/>
            </a:xfrm>
            <a:custGeom>
              <a:avLst/>
              <a:gdLst>
                <a:gd name="T0" fmla="*/ 29 w 43"/>
                <a:gd name="T1" fmla="*/ 7 h 920"/>
                <a:gd name="T2" fmla="*/ 29 w 43"/>
                <a:gd name="T3" fmla="*/ 7 h 920"/>
                <a:gd name="T4" fmla="*/ 29 w 43"/>
                <a:gd name="T5" fmla="*/ 184 h 920"/>
                <a:gd name="T6" fmla="*/ 27 w 43"/>
                <a:gd name="T7" fmla="*/ 361 h 920"/>
                <a:gd name="T8" fmla="*/ 27 w 43"/>
                <a:gd name="T9" fmla="*/ 361 h 920"/>
                <a:gd name="T10" fmla="*/ 26 w 43"/>
                <a:gd name="T11" fmla="*/ 449 h 920"/>
                <a:gd name="T12" fmla="*/ 23 w 43"/>
                <a:gd name="T13" fmla="*/ 538 h 920"/>
                <a:gd name="T14" fmla="*/ 20 w 43"/>
                <a:gd name="T15" fmla="*/ 625 h 920"/>
                <a:gd name="T16" fmla="*/ 15 w 43"/>
                <a:gd name="T17" fmla="*/ 714 h 920"/>
                <a:gd name="T18" fmla="*/ 15 w 43"/>
                <a:gd name="T19" fmla="*/ 714 h 920"/>
                <a:gd name="T20" fmla="*/ 8 w 43"/>
                <a:gd name="T21" fmla="*/ 813 h 920"/>
                <a:gd name="T22" fmla="*/ 0 w 43"/>
                <a:gd name="T23" fmla="*/ 913 h 920"/>
                <a:gd name="T24" fmla="*/ 0 w 43"/>
                <a:gd name="T25" fmla="*/ 913 h 920"/>
                <a:gd name="T26" fmla="*/ 0 w 43"/>
                <a:gd name="T27" fmla="*/ 915 h 920"/>
                <a:gd name="T28" fmla="*/ 2 w 43"/>
                <a:gd name="T29" fmla="*/ 917 h 920"/>
                <a:gd name="T30" fmla="*/ 4 w 43"/>
                <a:gd name="T31" fmla="*/ 919 h 920"/>
                <a:gd name="T32" fmla="*/ 7 w 43"/>
                <a:gd name="T33" fmla="*/ 920 h 920"/>
                <a:gd name="T34" fmla="*/ 9 w 43"/>
                <a:gd name="T35" fmla="*/ 919 h 920"/>
                <a:gd name="T36" fmla="*/ 12 w 43"/>
                <a:gd name="T37" fmla="*/ 917 h 920"/>
                <a:gd name="T38" fmla="*/ 13 w 43"/>
                <a:gd name="T39" fmla="*/ 915 h 920"/>
                <a:gd name="T40" fmla="*/ 14 w 43"/>
                <a:gd name="T41" fmla="*/ 913 h 920"/>
                <a:gd name="T42" fmla="*/ 14 w 43"/>
                <a:gd name="T43" fmla="*/ 913 h 920"/>
                <a:gd name="T44" fmla="*/ 22 w 43"/>
                <a:gd name="T45" fmla="*/ 824 h 920"/>
                <a:gd name="T46" fmla="*/ 28 w 43"/>
                <a:gd name="T47" fmla="*/ 736 h 920"/>
                <a:gd name="T48" fmla="*/ 33 w 43"/>
                <a:gd name="T49" fmla="*/ 648 h 920"/>
                <a:gd name="T50" fmla="*/ 36 w 43"/>
                <a:gd name="T51" fmla="*/ 559 h 920"/>
                <a:gd name="T52" fmla="*/ 36 w 43"/>
                <a:gd name="T53" fmla="*/ 559 h 920"/>
                <a:gd name="T54" fmla="*/ 39 w 43"/>
                <a:gd name="T55" fmla="*/ 471 h 920"/>
                <a:gd name="T56" fmla="*/ 41 w 43"/>
                <a:gd name="T57" fmla="*/ 382 h 920"/>
                <a:gd name="T58" fmla="*/ 43 w 43"/>
                <a:gd name="T59" fmla="*/ 205 h 920"/>
                <a:gd name="T60" fmla="*/ 43 w 43"/>
                <a:gd name="T61" fmla="*/ 205 h 920"/>
                <a:gd name="T62" fmla="*/ 43 w 43"/>
                <a:gd name="T63" fmla="*/ 7 h 920"/>
                <a:gd name="T64" fmla="*/ 43 w 43"/>
                <a:gd name="T65" fmla="*/ 7 h 920"/>
                <a:gd name="T66" fmla="*/ 43 w 43"/>
                <a:gd name="T67" fmla="*/ 4 h 920"/>
                <a:gd name="T68" fmla="*/ 42 w 43"/>
                <a:gd name="T69" fmla="*/ 1 h 920"/>
                <a:gd name="T70" fmla="*/ 40 w 43"/>
                <a:gd name="T71" fmla="*/ 0 h 920"/>
                <a:gd name="T72" fmla="*/ 36 w 43"/>
                <a:gd name="T73" fmla="*/ 0 h 920"/>
                <a:gd name="T74" fmla="*/ 34 w 43"/>
                <a:gd name="T75" fmla="*/ 0 h 920"/>
                <a:gd name="T76" fmla="*/ 32 w 43"/>
                <a:gd name="T77" fmla="*/ 1 h 920"/>
                <a:gd name="T78" fmla="*/ 30 w 43"/>
                <a:gd name="T79" fmla="*/ 4 h 920"/>
                <a:gd name="T80" fmla="*/ 29 w 43"/>
                <a:gd name="T81" fmla="*/ 7 h 920"/>
                <a:gd name="T82" fmla="*/ 29 w 43"/>
                <a:gd name="T83" fmla="*/ 7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920">
                  <a:moveTo>
                    <a:pt x="29" y="7"/>
                  </a:moveTo>
                  <a:lnTo>
                    <a:pt x="29" y="7"/>
                  </a:lnTo>
                  <a:lnTo>
                    <a:pt x="29" y="184"/>
                  </a:lnTo>
                  <a:lnTo>
                    <a:pt x="27" y="361"/>
                  </a:lnTo>
                  <a:lnTo>
                    <a:pt x="27" y="361"/>
                  </a:lnTo>
                  <a:lnTo>
                    <a:pt x="26" y="449"/>
                  </a:lnTo>
                  <a:lnTo>
                    <a:pt x="23" y="538"/>
                  </a:lnTo>
                  <a:lnTo>
                    <a:pt x="20" y="625"/>
                  </a:lnTo>
                  <a:lnTo>
                    <a:pt x="15" y="714"/>
                  </a:lnTo>
                  <a:lnTo>
                    <a:pt x="15" y="714"/>
                  </a:lnTo>
                  <a:lnTo>
                    <a:pt x="8" y="813"/>
                  </a:lnTo>
                  <a:lnTo>
                    <a:pt x="0" y="913"/>
                  </a:lnTo>
                  <a:lnTo>
                    <a:pt x="0" y="913"/>
                  </a:lnTo>
                  <a:lnTo>
                    <a:pt x="0" y="915"/>
                  </a:lnTo>
                  <a:lnTo>
                    <a:pt x="2" y="917"/>
                  </a:lnTo>
                  <a:lnTo>
                    <a:pt x="4" y="919"/>
                  </a:lnTo>
                  <a:lnTo>
                    <a:pt x="7" y="920"/>
                  </a:lnTo>
                  <a:lnTo>
                    <a:pt x="9" y="919"/>
                  </a:lnTo>
                  <a:lnTo>
                    <a:pt x="12" y="917"/>
                  </a:lnTo>
                  <a:lnTo>
                    <a:pt x="13" y="915"/>
                  </a:lnTo>
                  <a:lnTo>
                    <a:pt x="14" y="913"/>
                  </a:lnTo>
                  <a:lnTo>
                    <a:pt x="14" y="913"/>
                  </a:lnTo>
                  <a:lnTo>
                    <a:pt x="22" y="824"/>
                  </a:lnTo>
                  <a:lnTo>
                    <a:pt x="28" y="736"/>
                  </a:lnTo>
                  <a:lnTo>
                    <a:pt x="33" y="648"/>
                  </a:lnTo>
                  <a:lnTo>
                    <a:pt x="36" y="559"/>
                  </a:lnTo>
                  <a:lnTo>
                    <a:pt x="36" y="559"/>
                  </a:lnTo>
                  <a:lnTo>
                    <a:pt x="39" y="471"/>
                  </a:lnTo>
                  <a:lnTo>
                    <a:pt x="41" y="382"/>
                  </a:lnTo>
                  <a:lnTo>
                    <a:pt x="43" y="205"/>
                  </a:lnTo>
                  <a:lnTo>
                    <a:pt x="43" y="205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4"/>
                  </a:lnTo>
                  <a:lnTo>
                    <a:pt x="42" y="1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1"/>
                  </a:lnTo>
                  <a:lnTo>
                    <a:pt x="30" y="4"/>
                  </a:lnTo>
                  <a:lnTo>
                    <a:pt x="29" y="7"/>
                  </a:lnTo>
                  <a:lnTo>
                    <a:pt x="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15930D44-3973-4655-67C4-EF906B8CB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3822"/>
              <a:ext cx="61" cy="483"/>
            </a:xfrm>
            <a:custGeom>
              <a:avLst/>
              <a:gdLst>
                <a:gd name="T0" fmla="*/ 0 w 123"/>
                <a:gd name="T1" fmla="*/ 7 h 968"/>
                <a:gd name="T2" fmla="*/ 0 w 123"/>
                <a:gd name="T3" fmla="*/ 7 h 968"/>
                <a:gd name="T4" fmla="*/ 1 w 123"/>
                <a:gd name="T5" fmla="*/ 54 h 968"/>
                <a:gd name="T6" fmla="*/ 2 w 123"/>
                <a:gd name="T7" fmla="*/ 101 h 968"/>
                <a:gd name="T8" fmla="*/ 6 w 123"/>
                <a:gd name="T9" fmla="*/ 147 h 968"/>
                <a:gd name="T10" fmla="*/ 9 w 123"/>
                <a:gd name="T11" fmla="*/ 193 h 968"/>
                <a:gd name="T12" fmla="*/ 20 w 123"/>
                <a:gd name="T13" fmla="*/ 287 h 968"/>
                <a:gd name="T14" fmla="*/ 33 w 123"/>
                <a:gd name="T15" fmla="*/ 378 h 968"/>
                <a:gd name="T16" fmla="*/ 33 w 123"/>
                <a:gd name="T17" fmla="*/ 378 h 968"/>
                <a:gd name="T18" fmla="*/ 83 w 123"/>
                <a:gd name="T19" fmla="*/ 750 h 968"/>
                <a:gd name="T20" fmla="*/ 83 w 123"/>
                <a:gd name="T21" fmla="*/ 750 h 968"/>
                <a:gd name="T22" fmla="*/ 97 w 123"/>
                <a:gd name="T23" fmla="*/ 856 h 968"/>
                <a:gd name="T24" fmla="*/ 109 w 123"/>
                <a:gd name="T25" fmla="*/ 961 h 968"/>
                <a:gd name="T26" fmla="*/ 109 w 123"/>
                <a:gd name="T27" fmla="*/ 961 h 968"/>
                <a:gd name="T28" fmla="*/ 110 w 123"/>
                <a:gd name="T29" fmla="*/ 963 h 968"/>
                <a:gd name="T30" fmla="*/ 112 w 123"/>
                <a:gd name="T31" fmla="*/ 965 h 968"/>
                <a:gd name="T32" fmla="*/ 114 w 123"/>
                <a:gd name="T33" fmla="*/ 967 h 968"/>
                <a:gd name="T34" fmla="*/ 117 w 123"/>
                <a:gd name="T35" fmla="*/ 968 h 968"/>
                <a:gd name="T36" fmla="*/ 119 w 123"/>
                <a:gd name="T37" fmla="*/ 967 h 968"/>
                <a:gd name="T38" fmla="*/ 121 w 123"/>
                <a:gd name="T39" fmla="*/ 965 h 968"/>
                <a:gd name="T40" fmla="*/ 123 w 123"/>
                <a:gd name="T41" fmla="*/ 963 h 968"/>
                <a:gd name="T42" fmla="*/ 123 w 123"/>
                <a:gd name="T43" fmla="*/ 961 h 968"/>
                <a:gd name="T44" fmla="*/ 123 w 123"/>
                <a:gd name="T45" fmla="*/ 961 h 968"/>
                <a:gd name="T46" fmla="*/ 112 w 123"/>
                <a:gd name="T47" fmla="*/ 867 h 968"/>
                <a:gd name="T48" fmla="*/ 100 w 123"/>
                <a:gd name="T49" fmla="*/ 774 h 968"/>
                <a:gd name="T50" fmla="*/ 75 w 123"/>
                <a:gd name="T51" fmla="*/ 587 h 968"/>
                <a:gd name="T52" fmla="*/ 75 w 123"/>
                <a:gd name="T53" fmla="*/ 587 h 968"/>
                <a:gd name="T54" fmla="*/ 49 w 123"/>
                <a:gd name="T55" fmla="*/ 401 h 968"/>
                <a:gd name="T56" fmla="*/ 36 w 123"/>
                <a:gd name="T57" fmla="*/ 309 h 968"/>
                <a:gd name="T58" fmla="*/ 26 w 123"/>
                <a:gd name="T59" fmla="*/ 215 h 968"/>
                <a:gd name="T60" fmla="*/ 26 w 123"/>
                <a:gd name="T61" fmla="*/ 215 h 968"/>
                <a:gd name="T62" fmla="*/ 21 w 123"/>
                <a:gd name="T63" fmla="*/ 164 h 968"/>
                <a:gd name="T64" fmla="*/ 18 w 123"/>
                <a:gd name="T65" fmla="*/ 111 h 968"/>
                <a:gd name="T66" fmla="*/ 15 w 123"/>
                <a:gd name="T67" fmla="*/ 60 h 968"/>
                <a:gd name="T68" fmla="*/ 14 w 123"/>
                <a:gd name="T69" fmla="*/ 7 h 968"/>
                <a:gd name="T70" fmla="*/ 14 w 123"/>
                <a:gd name="T71" fmla="*/ 7 h 968"/>
                <a:gd name="T72" fmla="*/ 13 w 123"/>
                <a:gd name="T73" fmla="*/ 5 h 968"/>
                <a:gd name="T74" fmla="*/ 12 w 123"/>
                <a:gd name="T75" fmla="*/ 3 h 968"/>
                <a:gd name="T76" fmla="*/ 9 w 123"/>
                <a:gd name="T77" fmla="*/ 1 h 968"/>
                <a:gd name="T78" fmla="*/ 7 w 123"/>
                <a:gd name="T79" fmla="*/ 0 h 968"/>
                <a:gd name="T80" fmla="*/ 5 w 123"/>
                <a:gd name="T81" fmla="*/ 1 h 968"/>
                <a:gd name="T82" fmla="*/ 2 w 123"/>
                <a:gd name="T83" fmla="*/ 3 h 968"/>
                <a:gd name="T84" fmla="*/ 0 w 123"/>
                <a:gd name="T85" fmla="*/ 5 h 968"/>
                <a:gd name="T86" fmla="*/ 0 w 123"/>
                <a:gd name="T87" fmla="*/ 7 h 968"/>
                <a:gd name="T88" fmla="*/ 0 w 123"/>
                <a:gd name="T89" fmla="*/ 7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968">
                  <a:moveTo>
                    <a:pt x="0" y="7"/>
                  </a:moveTo>
                  <a:lnTo>
                    <a:pt x="0" y="7"/>
                  </a:lnTo>
                  <a:lnTo>
                    <a:pt x="1" y="54"/>
                  </a:lnTo>
                  <a:lnTo>
                    <a:pt x="2" y="101"/>
                  </a:lnTo>
                  <a:lnTo>
                    <a:pt x="6" y="147"/>
                  </a:lnTo>
                  <a:lnTo>
                    <a:pt x="9" y="193"/>
                  </a:lnTo>
                  <a:lnTo>
                    <a:pt x="20" y="287"/>
                  </a:lnTo>
                  <a:lnTo>
                    <a:pt x="33" y="378"/>
                  </a:lnTo>
                  <a:lnTo>
                    <a:pt x="33" y="378"/>
                  </a:lnTo>
                  <a:lnTo>
                    <a:pt x="83" y="750"/>
                  </a:lnTo>
                  <a:lnTo>
                    <a:pt x="83" y="750"/>
                  </a:lnTo>
                  <a:lnTo>
                    <a:pt x="97" y="856"/>
                  </a:lnTo>
                  <a:lnTo>
                    <a:pt x="109" y="961"/>
                  </a:lnTo>
                  <a:lnTo>
                    <a:pt x="109" y="961"/>
                  </a:lnTo>
                  <a:lnTo>
                    <a:pt x="110" y="963"/>
                  </a:lnTo>
                  <a:lnTo>
                    <a:pt x="112" y="965"/>
                  </a:lnTo>
                  <a:lnTo>
                    <a:pt x="114" y="967"/>
                  </a:lnTo>
                  <a:lnTo>
                    <a:pt x="117" y="968"/>
                  </a:lnTo>
                  <a:lnTo>
                    <a:pt x="119" y="967"/>
                  </a:lnTo>
                  <a:lnTo>
                    <a:pt x="121" y="965"/>
                  </a:lnTo>
                  <a:lnTo>
                    <a:pt x="123" y="963"/>
                  </a:lnTo>
                  <a:lnTo>
                    <a:pt x="123" y="961"/>
                  </a:lnTo>
                  <a:lnTo>
                    <a:pt x="123" y="961"/>
                  </a:lnTo>
                  <a:lnTo>
                    <a:pt x="112" y="867"/>
                  </a:lnTo>
                  <a:lnTo>
                    <a:pt x="100" y="774"/>
                  </a:lnTo>
                  <a:lnTo>
                    <a:pt x="75" y="587"/>
                  </a:lnTo>
                  <a:lnTo>
                    <a:pt x="75" y="587"/>
                  </a:lnTo>
                  <a:lnTo>
                    <a:pt x="49" y="401"/>
                  </a:lnTo>
                  <a:lnTo>
                    <a:pt x="36" y="309"/>
                  </a:lnTo>
                  <a:lnTo>
                    <a:pt x="26" y="215"/>
                  </a:lnTo>
                  <a:lnTo>
                    <a:pt x="26" y="215"/>
                  </a:lnTo>
                  <a:lnTo>
                    <a:pt x="21" y="164"/>
                  </a:lnTo>
                  <a:lnTo>
                    <a:pt x="18" y="111"/>
                  </a:lnTo>
                  <a:lnTo>
                    <a:pt x="15" y="60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4F6B44BF-DAF1-C544-577E-9ADA72C32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3919"/>
              <a:ext cx="66" cy="298"/>
            </a:xfrm>
            <a:custGeom>
              <a:avLst/>
              <a:gdLst>
                <a:gd name="T0" fmla="*/ 0 w 132"/>
                <a:gd name="T1" fmla="*/ 8 h 597"/>
                <a:gd name="T2" fmla="*/ 9 w 132"/>
                <a:gd name="T3" fmla="*/ 68 h 597"/>
                <a:gd name="T4" fmla="*/ 14 w 132"/>
                <a:gd name="T5" fmla="*/ 128 h 597"/>
                <a:gd name="T6" fmla="*/ 15 w 132"/>
                <a:gd name="T7" fmla="*/ 248 h 597"/>
                <a:gd name="T8" fmla="*/ 16 w 132"/>
                <a:gd name="T9" fmla="*/ 305 h 597"/>
                <a:gd name="T10" fmla="*/ 21 w 132"/>
                <a:gd name="T11" fmla="*/ 364 h 597"/>
                <a:gd name="T12" fmla="*/ 30 w 132"/>
                <a:gd name="T13" fmla="*/ 421 h 597"/>
                <a:gd name="T14" fmla="*/ 46 w 132"/>
                <a:gd name="T15" fmla="*/ 476 h 597"/>
                <a:gd name="T16" fmla="*/ 53 w 132"/>
                <a:gd name="T17" fmla="*/ 492 h 597"/>
                <a:gd name="T18" fmla="*/ 69 w 132"/>
                <a:gd name="T19" fmla="*/ 524 h 597"/>
                <a:gd name="T20" fmla="*/ 87 w 132"/>
                <a:gd name="T21" fmla="*/ 554 h 597"/>
                <a:gd name="T22" fmla="*/ 108 w 132"/>
                <a:gd name="T23" fmla="*/ 582 h 597"/>
                <a:gd name="T24" fmla="*/ 120 w 132"/>
                <a:gd name="T25" fmla="*/ 596 h 597"/>
                <a:gd name="T26" fmla="*/ 125 w 132"/>
                <a:gd name="T27" fmla="*/ 597 h 597"/>
                <a:gd name="T28" fmla="*/ 129 w 132"/>
                <a:gd name="T29" fmla="*/ 596 h 597"/>
                <a:gd name="T30" fmla="*/ 132 w 132"/>
                <a:gd name="T31" fmla="*/ 591 h 597"/>
                <a:gd name="T32" fmla="*/ 129 w 132"/>
                <a:gd name="T33" fmla="*/ 586 h 597"/>
                <a:gd name="T34" fmla="*/ 109 w 132"/>
                <a:gd name="T35" fmla="*/ 561 h 597"/>
                <a:gd name="T36" fmla="*/ 77 w 132"/>
                <a:gd name="T37" fmla="*/ 509 h 597"/>
                <a:gd name="T38" fmla="*/ 64 w 132"/>
                <a:gd name="T39" fmla="*/ 480 h 597"/>
                <a:gd name="T40" fmla="*/ 53 w 132"/>
                <a:gd name="T41" fmla="*/ 454 h 597"/>
                <a:gd name="T42" fmla="*/ 39 w 132"/>
                <a:gd name="T43" fmla="*/ 399 h 597"/>
                <a:gd name="T44" fmla="*/ 36 w 132"/>
                <a:gd name="T45" fmla="*/ 371 h 597"/>
                <a:gd name="T46" fmla="*/ 30 w 132"/>
                <a:gd name="T47" fmla="*/ 312 h 597"/>
                <a:gd name="T48" fmla="*/ 29 w 132"/>
                <a:gd name="T49" fmla="*/ 197 h 597"/>
                <a:gd name="T50" fmla="*/ 28 w 132"/>
                <a:gd name="T51" fmla="*/ 138 h 597"/>
                <a:gd name="T52" fmla="*/ 23 w 132"/>
                <a:gd name="T53" fmla="*/ 72 h 597"/>
                <a:gd name="T54" fmla="*/ 14 w 132"/>
                <a:gd name="T55" fmla="*/ 5 h 597"/>
                <a:gd name="T56" fmla="*/ 13 w 132"/>
                <a:gd name="T57" fmla="*/ 3 h 597"/>
                <a:gd name="T58" fmla="*/ 8 w 132"/>
                <a:gd name="T59" fmla="*/ 0 h 597"/>
                <a:gd name="T60" fmla="*/ 3 w 132"/>
                <a:gd name="T61" fmla="*/ 1 h 597"/>
                <a:gd name="T62" fmla="*/ 0 w 132"/>
                <a:gd name="T63" fmla="*/ 6 h 597"/>
                <a:gd name="T64" fmla="*/ 0 w 132"/>
                <a:gd name="T65" fmla="*/ 8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2" h="597">
                  <a:moveTo>
                    <a:pt x="0" y="8"/>
                  </a:moveTo>
                  <a:lnTo>
                    <a:pt x="0" y="8"/>
                  </a:lnTo>
                  <a:lnTo>
                    <a:pt x="6" y="38"/>
                  </a:lnTo>
                  <a:lnTo>
                    <a:pt x="9" y="68"/>
                  </a:lnTo>
                  <a:lnTo>
                    <a:pt x="11" y="97"/>
                  </a:lnTo>
                  <a:lnTo>
                    <a:pt x="14" y="128"/>
                  </a:lnTo>
                  <a:lnTo>
                    <a:pt x="15" y="187"/>
                  </a:lnTo>
                  <a:lnTo>
                    <a:pt x="15" y="248"/>
                  </a:lnTo>
                  <a:lnTo>
                    <a:pt x="15" y="248"/>
                  </a:lnTo>
                  <a:lnTo>
                    <a:pt x="16" y="305"/>
                  </a:lnTo>
                  <a:lnTo>
                    <a:pt x="17" y="334"/>
                  </a:lnTo>
                  <a:lnTo>
                    <a:pt x="21" y="364"/>
                  </a:lnTo>
                  <a:lnTo>
                    <a:pt x="24" y="392"/>
                  </a:lnTo>
                  <a:lnTo>
                    <a:pt x="30" y="421"/>
                  </a:lnTo>
                  <a:lnTo>
                    <a:pt x="37" y="449"/>
                  </a:lnTo>
                  <a:lnTo>
                    <a:pt x="46" y="476"/>
                  </a:lnTo>
                  <a:lnTo>
                    <a:pt x="46" y="476"/>
                  </a:lnTo>
                  <a:lnTo>
                    <a:pt x="53" y="492"/>
                  </a:lnTo>
                  <a:lnTo>
                    <a:pt x="60" y="509"/>
                  </a:lnTo>
                  <a:lnTo>
                    <a:pt x="69" y="524"/>
                  </a:lnTo>
                  <a:lnTo>
                    <a:pt x="78" y="539"/>
                  </a:lnTo>
                  <a:lnTo>
                    <a:pt x="87" y="554"/>
                  </a:lnTo>
                  <a:lnTo>
                    <a:pt x="98" y="568"/>
                  </a:lnTo>
                  <a:lnTo>
                    <a:pt x="108" y="582"/>
                  </a:lnTo>
                  <a:lnTo>
                    <a:pt x="120" y="596"/>
                  </a:lnTo>
                  <a:lnTo>
                    <a:pt x="120" y="596"/>
                  </a:lnTo>
                  <a:lnTo>
                    <a:pt x="122" y="597"/>
                  </a:lnTo>
                  <a:lnTo>
                    <a:pt x="125" y="597"/>
                  </a:lnTo>
                  <a:lnTo>
                    <a:pt x="127" y="597"/>
                  </a:lnTo>
                  <a:lnTo>
                    <a:pt x="129" y="596"/>
                  </a:lnTo>
                  <a:lnTo>
                    <a:pt x="130" y="594"/>
                  </a:lnTo>
                  <a:lnTo>
                    <a:pt x="132" y="591"/>
                  </a:lnTo>
                  <a:lnTo>
                    <a:pt x="130" y="588"/>
                  </a:lnTo>
                  <a:lnTo>
                    <a:pt x="129" y="586"/>
                  </a:lnTo>
                  <a:lnTo>
                    <a:pt x="129" y="586"/>
                  </a:lnTo>
                  <a:lnTo>
                    <a:pt x="109" y="561"/>
                  </a:lnTo>
                  <a:lnTo>
                    <a:pt x="92" y="537"/>
                  </a:lnTo>
                  <a:lnTo>
                    <a:pt x="77" y="509"/>
                  </a:lnTo>
                  <a:lnTo>
                    <a:pt x="70" y="495"/>
                  </a:lnTo>
                  <a:lnTo>
                    <a:pt x="64" y="480"/>
                  </a:lnTo>
                  <a:lnTo>
                    <a:pt x="64" y="480"/>
                  </a:lnTo>
                  <a:lnTo>
                    <a:pt x="53" y="454"/>
                  </a:lnTo>
                  <a:lnTo>
                    <a:pt x="46" y="427"/>
                  </a:lnTo>
                  <a:lnTo>
                    <a:pt x="39" y="399"/>
                  </a:lnTo>
                  <a:lnTo>
                    <a:pt x="36" y="371"/>
                  </a:lnTo>
                  <a:lnTo>
                    <a:pt x="36" y="371"/>
                  </a:lnTo>
                  <a:lnTo>
                    <a:pt x="32" y="341"/>
                  </a:lnTo>
                  <a:lnTo>
                    <a:pt x="30" y="312"/>
                  </a:lnTo>
                  <a:lnTo>
                    <a:pt x="29" y="255"/>
                  </a:lnTo>
                  <a:lnTo>
                    <a:pt x="29" y="197"/>
                  </a:lnTo>
                  <a:lnTo>
                    <a:pt x="28" y="138"/>
                  </a:lnTo>
                  <a:lnTo>
                    <a:pt x="28" y="138"/>
                  </a:lnTo>
                  <a:lnTo>
                    <a:pt x="27" y="104"/>
                  </a:lnTo>
                  <a:lnTo>
                    <a:pt x="23" y="72"/>
                  </a:lnTo>
                  <a:lnTo>
                    <a:pt x="20" y="38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1686139F-70BA-A705-5505-0E036FEB7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" y="4027"/>
              <a:ext cx="80" cy="103"/>
            </a:xfrm>
            <a:custGeom>
              <a:avLst/>
              <a:gdLst>
                <a:gd name="T0" fmla="*/ 2 w 160"/>
                <a:gd name="T1" fmla="*/ 12 h 207"/>
                <a:gd name="T2" fmla="*/ 2 w 160"/>
                <a:gd name="T3" fmla="*/ 12 h 207"/>
                <a:gd name="T4" fmla="*/ 18 w 160"/>
                <a:gd name="T5" fmla="*/ 30 h 207"/>
                <a:gd name="T6" fmla="*/ 32 w 160"/>
                <a:gd name="T7" fmla="*/ 47 h 207"/>
                <a:gd name="T8" fmla="*/ 45 w 160"/>
                <a:gd name="T9" fmla="*/ 67 h 207"/>
                <a:gd name="T10" fmla="*/ 58 w 160"/>
                <a:gd name="T11" fmla="*/ 87 h 207"/>
                <a:gd name="T12" fmla="*/ 81 w 160"/>
                <a:gd name="T13" fmla="*/ 127 h 207"/>
                <a:gd name="T14" fmla="*/ 94 w 160"/>
                <a:gd name="T15" fmla="*/ 146 h 207"/>
                <a:gd name="T16" fmla="*/ 108 w 160"/>
                <a:gd name="T17" fmla="*/ 165 h 207"/>
                <a:gd name="T18" fmla="*/ 108 w 160"/>
                <a:gd name="T19" fmla="*/ 165 h 207"/>
                <a:gd name="T20" fmla="*/ 118 w 160"/>
                <a:gd name="T21" fmla="*/ 176 h 207"/>
                <a:gd name="T22" fmla="*/ 127 w 160"/>
                <a:gd name="T23" fmla="*/ 186 h 207"/>
                <a:gd name="T24" fmla="*/ 137 w 160"/>
                <a:gd name="T25" fmla="*/ 197 h 207"/>
                <a:gd name="T26" fmla="*/ 148 w 160"/>
                <a:gd name="T27" fmla="*/ 205 h 207"/>
                <a:gd name="T28" fmla="*/ 148 w 160"/>
                <a:gd name="T29" fmla="*/ 205 h 207"/>
                <a:gd name="T30" fmla="*/ 150 w 160"/>
                <a:gd name="T31" fmla="*/ 207 h 207"/>
                <a:gd name="T32" fmla="*/ 154 w 160"/>
                <a:gd name="T33" fmla="*/ 207 h 207"/>
                <a:gd name="T34" fmla="*/ 156 w 160"/>
                <a:gd name="T35" fmla="*/ 206 h 207"/>
                <a:gd name="T36" fmla="*/ 158 w 160"/>
                <a:gd name="T37" fmla="*/ 205 h 207"/>
                <a:gd name="T38" fmla="*/ 160 w 160"/>
                <a:gd name="T39" fmla="*/ 203 h 207"/>
                <a:gd name="T40" fmla="*/ 160 w 160"/>
                <a:gd name="T41" fmla="*/ 200 h 207"/>
                <a:gd name="T42" fmla="*/ 160 w 160"/>
                <a:gd name="T43" fmla="*/ 198 h 207"/>
                <a:gd name="T44" fmla="*/ 157 w 160"/>
                <a:gd name="T45" fmla="*/ 196 h 207"/>
                <a:gd name="T46" fmla="*/ 157 w 160"/>
                <a:gd name="T47" fmla="*/ 196 h 207"/>
                <a:gd name="T48" fmla="*/ 140 w 160"/>
                <a:gd name="T49" fmla="*/ 179 h 207"/>
                <a:gd name="T50" fmla="*/ 123 w 160"/>
                <a:gd name="T51" fmla="*/ 160 h 207"/>
                <a:gd name="T52" fmla="*/ 108 w 160"/>
                <a:gd name="T53" fmla="*/ 142 h 207"/>
                <a:gd name="T54" fmla="*/ 95 w 160"/>
                <a:gd name="T55" fmla="*/ 121 h 207"/>
                <a:gd name="T56" fmla="*/ 95 w 160"/>
                <a:gd name="T57" fmla="*/ 121 h 207"/>
                <a:gd name="T58" fmla="*/ 71 w 160"/>
                <a:gd name="T59" fmla="*/ 81 h 207"/>
                <a:gd name="T60" fmla="*/ 59 w 160"/>
                <a:gd name="T61" fmla="*/ 62 h 207"/>
                <a:gd name="T62" fmla="*/ 46 w 160"/>
                <a:gd name="T63" fmla="*/ 42 h 207"/>
                <a:gd name="T64" fmla="*/ 46 w 160"/>
                <a:gd name="T65" fmla="*/ 42 h 207"/>
                <a:gd name="T66" fmla="*/ 30 w 160"/>
                <a:gd name="T67" fmla="*/ 21 h 207"/>
                <a:gd name="T68" fmla="*/ 22 w 160"/>
                <a:gd name="T69" fmla="*/ 12 h 207"/>
                <a:gd name="T70" fmla="*/ 11 w 160"/>
                <a:gd name="T71" fmla="*/ 3 h 207"/>
                <a:gd name="T72" fmla="*/ 11 w 160"/>
                <a:gd name="T73" fmla="*/ 3 h 207"/>
                <a:gd name="T74" fmla="*/ 9 w 160"/>
                <a:gd name="T75" fmla="*/ 0 h 207"/>
                <a:gd name="T76" fmla="*/ 7 w 160"/>
                <a:gd name="T77" fmla="*/ 0 h 207"/>
                <a:gd name="T78" fmla="*/ 4 w 160"/>
                <a:gd name="T79" fmla="*/ 2 h 207"/>
                <a:gd name="T80" fmla="*/ 2 w 160"/>
                <a:gd name="T81" fmla="*/ 3 h 207"/>
                <a:gd name="T82" fmla="*/ 1 w 160"/>
                <a:gd name="T83" fmla="*/ 5 h 207"/>
                <a:gd name="T84" fmla="*/ 0 w 160"/>
                <a:gd name="T85" fmla="*/ 7 h 207"/>
                <a:gd name="T86" fmla="*/ 0 w 160"/>
                <a:gd name="T87" fmla="*/ 10 h 207"/>
                <a:gd name="T88" fmla="*/ 2 w 160"/>
                <a:gd name="T89" fmla="*/ 12 h 207"/>
                <a:gd name="T90" fmla="*/ 2 w 160"/>
                <a:gd name="T91" fmla="*/ 1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0" h="207">
                  <a:moveTo>
                    <a:pt x="2" y="12"/>
                  </a:moveTo>
                  <a:lnTo>
                    <a:pt x="2" y="12"/>
                  </a:lnTo>
                  <a:lnTo>
                    <a:pt x="18" y="30"/>
                  </a:lnTo>
                  <a:lnTo>
                    <a:pt x="32" y="47"/>
                  </a:lnTo>
                  <a:lnTo>
                    <a:pt x="45" y="67"/>
                  </a:lnTo>
                  <a:lnTo>
                    <a:pt x="58" y="87"/>
                  </a:lnTo>
                  <a:lnTo>
                    <a:pt x="81" y="127"/>
                  </a:lnTo>
                  <a:lnTo>
                    <a:pt x="94" y="146"/>
                  </a:lnTo>
                  <a:lnTo>
                    <a:pt x="108" y="165"/>
                  </a:lnTo>
                  <a:lnTo>
                    <a:pt x="108" y="165"/>
                  </a:lnTo>
                  <a:lnTo>
                    <a:pt x="118" y="176"/>
                  </a:lnTo>
                  <a:lnTo>
                    <a:pt x="127" y="186"/>
                  </a:lnTo>
                  <a:lnTo>
                    <a:pt x="137" y="197"/>
                  </a:lnTo>
                  <a:lnTo>
                    <a:pt x="148" y="205"/>
                  </a:lnTo>
                  <a:lnTo>
                    <a:pt x="148" y="205"/>
                  </a:lnTo>
                  <a:lnTo>
                    <a:pt x="150" y="207"/>
                  </a:lnTo>
                  <a:lnTo>
                    <a:pt x="154" y="207"/>
                  </a:lnTo>
                  <a:lnTo>
                    <a:pt x="156" y="206"/>
                  </a:lnTo>
                  <a:lnTo>
                    <a:pt x="158" y="205"/>
                  </a:lnTo>
                  <a:lnTo>
                    <a:pt x="160" y="203"/>
                  </a:lnTo>
                  <a:lnTo>
                    <a:pt x="160" y="200"/>
                  </a:lnTo>
                  <a:lnTo>
                    <a:pt x="160" y="198"/>
                  </a:lnTo>
                  <a:lnTo>
                    <a:pt x="157" y="196"/>
                  </a:lnTo>
                  <a:lnTo>
                    <a:pt x="157" y="196"/>
                  </a:lnTo>
                  <a:lnTo>
                    <a:pt x="140" y="179"/>
                  </a:lnTo>
                  <a:lnTo>
                    <a:pt x="123" y="160"/>
                  </a:lnTo>
                  <a:lnTo>
                    <a:pt x="108" y="14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71" y="81"/>
                  </a:lnTo>
                  <a:lnTo>
                    <a:pt x="59" y="6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30" y="21"/>
                  </a:lnTo>
                  <a:lnTo>
                    <a:pt x="22" y="1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D8DC4BEE-C138-8538-5CC2-2A54F795B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" y="3815"/>
              <a:ext cx="8" cy="141"/>
            </a:xfrm>
            <a:custGeom>
              <a:avLst/>
              <a:gdLst>
                <a:gd name="T0" fmla="*/ 2 w 17"/>
                <a:gd name="T1" fmla="*/ 7 h 283"/>
                <a:gd name="T2" fmla="*/ 2 w 17"/>
                <a:gd name="T3" fmla="*/ 7 h 283"/>
                <a:gd name="T4" fmla="*/ 0 w 17"/>
                <a:gd name="T5" fmla="*/ 41 h 283"/>
                <a:gd name="T6" fmla="*/ 0 w 17"/>
                <a:gd name="T7" fmla="*/ 75 h 283"/>
                <a:gd name="T8" fmla="*/ 2 w 17"/>
                <a:gd name="T9" fmla="*/ 142 h 283"/>
                <a:gd name="T10" fmla="*/ 3 w 17"/>
                <a:gd name="T11" fmla="*/ 208 h 283"/>
                <a:gd name="T12" fmla="*/ 3 w 17"/>
                <a:gd name="T13" fmla="*/ 242 h 283"/>
                <a:gd name="T14" fmla="*/ 2 w 17"/>
                <a:gd name="T15" fmla="*/ 276 h 283"/>
                <a:gd name="T16" fmla="*/ 2 w 17"/>
                <a:gd name="T17" fmla="*/ 276 h 283"/>
                <a:gd name="T18" fmla="*/ 2 w 17"/>
                <a:gd name="T19" fmla="*/ 278 h 283"/>
                <a:gd name="T20" fmla="*/ 3 w 17"/>
                <a:gd name="T21" fmla="*/ 281 h 283"/>
                <a:gd name="T22" fmla="*/ 5 w 17"/>
                <a:gd name="T23" fmla="*/ 282 h 283"/>
                <a:gd name="T24" fmla="*/ 7 w 17"/>
                <a:gd name="T25" fmla="*/ 283 h 283"/>
                <a:gd name="T26" fmla="*/ 11 w 17"/>
                <a:gd name="T27" fmla="*/ 282 h 283"/>
                <a:gd name="T28" fmla="*/ 13 w 17"/>
                <a:gd name="T29" fmla="*/ 281 h 283"/>
                <a:gd name="T30" fmla="*/ 14 w 17"/>
                <a:gd name="T31" fmla="*/ 278 h 283"/>
                <a:gd name="T32" fmla="*/ 16 w 17"/>
                <a:gd name="T33" fmla="*/ 276 h 283"/>
                <a:gd name="T34" fmla="*/ 16 w 17"/>
                <a:gd name="T35" fmla="*/ 276 h 283"/>
                <a:gd name="T36" fmla="*/ 17 w 17"/>
                <a:gd name="T37" fmla="*/ 242 h 283"/>
                <a:gd name="T38" fmla="*/ 17 w 17"/>
                <a:gd name="T39" fmla="*/ 208 h 283"/>
                <a:gd name="T40" fmla="*/ 16 w 17"/>
                <a:gd name="T41" fmla="*/ 142 h 283"/>
                <a:gd name="T42" fmla="*/ 14 w 17"/>
                <a:gd name="T43" fmla="*/ 75 h 283"/>
                <a:gd name="T44" fmla="*/ 14 w 17"/>
                <a:gd name="T45" fmla="*/ 41 h 283"/>
                <a:gd name="T46" fmla="*/ 16 w 17"/>
                <a:gd name="T47" fmla="*/ 7 h 283"/>
                <a:gd name="T48" fmla="*/ 16 w 17"/>
                <a:gd name="T49" fmla="*/ 7 h 283"/>
                <a:gd name="T50" fmla="*/ 14 w 17"/>
                <a:gd name="T51" fmla="*/ 5 h 283"/>
                <a:gd name="T52" fmla="*/ 13 w 17"/>
                <a:gd name="T53" fmla="*/ 3 h 283"/>
                <a:gd name="T54" fmla="*/ 11 w 17"/>
                <a:gd name="T55" fmla="*/ 1 h 283"/>
                <a:gd name="T56" fmla="*/ 9 w 17"/>
                <a:gd name="T57" fmla="*/ 0 h 283"/>
                <a:gd name="T58" fmla="*/ 6 w 17"/>
                <a:gd name="T59" fmla="*/ 1 h 283"/>
                <a:gd name="T60" fmla="*/ 4 w 17"/>
                <a:gd name="T61" fmla="*/ 3 h 283"/>
                <a:gd name="T62" fmla="*/ 2 w 17"/>
                <a:gd name="T63" fmla="*/ 5 h 283"/>
                <a:gd name="T64" fmla="*/ 2 w 17"/>
                <a:gd name="T65" fmla="*/ 7 h 283"/>
                <a:gd name="T66" fmla="*/ 2 w 17"/>
                <a:gd name="T67" fmla="*/ 7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83">
                  <a:moveTo>
                    <a:pt x="2" y="7"/>
                  </a:moveTo>
                  <a:lnTo>
                    <a:pt x="2" y="7"/>
                  </a:lnTo>
                  <a:lnTo>
                    <a:pt x="0" y="41"/>
                  </a:lnTo>
                  <a:lnTo>
                    <a:pt x="0" y="75"/>
                  </a:lnTo>
                  <a:lnTo>
                    <a:pt x="2" y="142"/>
                  </a:lnTo>
                  <a:lnTo>
                    <a:pt x="3" y="208"/>
                  </a:lnTo>
                  <a:lnTo>
                    <a:pt x="3" y="242"/>
                  </a:lnTo>
                  <a:lnTo>
                    <a:pt x="2" y="276"/>
                  </a:lnTo>
                  <a:lnTo>
                    <a:pt x="2" y="276"/>
                  </a:lnTo>
                  <a:lnTo>
                    <a:pt x="2" y="278"/>
                  </a:lnTo>
                  <a:lnTo>
                    <a:pt x="3" y="281"/>
                  </a:lnTo>
                  <a:lnTo>
                    <a:pt x="5" y="282"/>
                  </a:lnTo>
                  <a:lnTo>
                    <a:pt x="7" y="283"/>
                  </a:lnTo>
                  <a:lnTo>
                    <a:pt x="11" y="282"/>
                  </a:lnTo>
                  <a:lnTo>
                    <a:pt x="13" y="281"/>
                  </a:lnTo>
                  <a:lnTo>
                    <a:pt x="14" y="278"/>
                  </a:lnTo>
                  <a:lnTo>
                    <a:pt x="16" y="276"/>
                  </a:lnTo>
                  <a:lnTo>
                    <a:pt x="16" y="276"/>
                  </a:lnTo>
                  <a:lnTo>
                    <a:pt x="17" y="242"/>
                  </a:lnTo>
                  <a:lnTo>
                    <a:pt x="17" y="208"/>
                  </a:lnTo>
                  <a:lnTo>
                    <a:pt x="16" y="142"/>
                  </a:lnTo>
                  <a:lnTo>
                    <a:pt x="14" y="75"/>
                  </a:lnTo>
                  <a:lnTo>
                    <a:pt x="14" y="41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7FED48A1-1CF4-D3DC-D895-D9F1AC631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" y="2694"/>
              <a:ext cx="69" cy="504"/>
            </a:xfrm>
            <a:custGeom>
              <a:avLst/>
              <a:gdLst>
                <a:gd name="T0" fmla="*/ 52 w 138"/>
                <a:gd name="T1" fmla="*/ 7 h 1007"/>
                <a:gd name="T2" fmla="*/ 52 w 138"/>
                <a:gd name="T3" fmla="*/ 48 h 1007"/>
                <a:gd name="T4" fmla="*/ 44 w 138"/>
                <a:gd name="T5" fmla="*/ 86 h 1007"/>
                <a:gd name="T6" fmla="*/ 31 w 138"/>
                <a:gd name="T7" fmla="*/ 125 h 1007"/>
                <a:gd name="T8" fmla="*/ 17 w 138"/>
                <a:gd name="T9" fmla="*/ 164 h 1007"/>
                <a:gd name="T10" fmla="*/ 7 w 138"/>
                <a:gd name="T11" fmla="*/ 202 h 1007"/>
                <a:gd name="T12" fmla="*/ 1 w 138"/>
                <a:gd name="T13" fmla="*/ 241 h 1007"/>
                <a:gd name="T14" fmla="*/ 0 w 138"/>
                <a:gd name="T15" fmla="*/ 262 h 1007"/>
                <a:gd name="T16" fmla="*/ 2 w 138"/>
                <a:gd name="T17" fmla="*/ 283 h 1007"/>
                <a:gd name="T18" fmla="*/ 8 w 138"/>
                <a:gd name="T19" fmla="*/ 306 h 1007"/>
                <a:gd name="T20" fmla="*/ 14 w 138"/>
                <a:gd name="T21" fmla="*/ 331 h 1007"/>
                <a:gd name="T22" fmla="*/ 42 w 138"/>
                <a:gd name="T23" fmla="*/ 435 h 1007"/>
                <a:gd name="T24" fmla="*/ 64 w 138"/>
                <a:gd name="T25" fmla="*/ 540 h 1007"/>
                <a:gd name="T26" fmla="*/ 73 w 138"/>
                <a:gd name="T27" fmla="*/ 594 h 1007"/>
                <a:gd name="T28" fmla="*/ 96 w 138"/>
                <a:gd name="T29" fmla="*/ 756 h 1007"/>
                <a:gd name="T30" fmla="*/ 111 w 138"/>
                <a:gd name="T31" fmla="*/ 879 h 1007"/>
                <a:gd name="T32" fmla="*/ 124 w 138"/>
                <a:gd name="T33" fmla="*/ 1000 h 1007"/>
                <a:gd name="T34" fmla="*/ 126 w 138"/>
                <a:gd name="T35" fmla="*/ 1005 h 1007"/>
                <a:gd name="T36" fmla="*/ 131 w 138"/>
                <a:gd name="T37" fmla="*/ 1007 h 1007"/>
                <a:gd name="T38" fmla="*/ 135 w 138"/>
                <a:gd name="T39" fmla="*/ 1005 h 1007"/>
                <a:gd name="T40" fmla="*/ 138 w 138"/>
                <a:gd name="T41" fmla="*/ 1000 h 1007"/>
                <a:gd name="T42" fmla="*/ 126 w 138"/>
                <a:gd name="T43" fmla="*/ 892 h 1007"/>
                <a:gd name="T44" fmla="*/ 99 w 138"/>
                <a:gd name="T45" fmla="*/ 675 h 1007"/>
                <a:gd name="T46" fmla="*/ 83 w 138"/>
                <a:gd name="T47" fmla="*/ 567 h 1007"/>
                <a:gd name="T48" fmla="*/ 62 w 138"/>
                <a:gd name="T49" fmla="*/ 462 h 1007"/>
                <a:gd name="T50" fmla="*/ 36 w 138"/>
                <a:gd name="T51" fmla="*/ 356 h 1007"/>
                <a:gd name="T52" fmla="*/ 22 w 138"/>
                <a:gd name="T53" fmla="*/ 305 h 1007"/>
                <a:gd name="T54" fmla="*/ 17 w 138"/>
                <a:gd name="T55" fmla="*/ 284 h 1007"/>
                <a:gd name="T56" fmla="*/ 14 w 138"/>
                <a:gd name="T57" fmla="*/ 262 h 1007"/>
                <a:gd name="T58" fmla="*/ 15 w 138"/>
                <a:gd name="T59" fmla="*/ 242 h 1007"/>
                <a:gd name="T60" fmla="*/ 21 w 138"/>
                <a:gd name="T61" fmla="*/ 202 h 1007"/>
                <a:gd name="T62" fmla="*/ 27 w 138"/>
                <a:gd name="T63" fmla="*/ 183 h 1007"/>
                <a:gd name="T64" fmla="*/ 41 w 138"/>
                <a:gd name="T65" fmla="*/ 141 h 1007"/>
                <a:gd name="T66" fmla="*/ 56 w 138"/>
                <a:gd name="T67" fmla="*/ 99 h 1007"/>
                <a:gd name="T68" fmla="*/ 62 w 138"/>
                <a:gd name="T69" fmla="*/ 76 h 1007"/>
                <a:gd name="T70" fmla="*/ 68 w 138"/>
                <a:gd name="T71" fmla="*/ 30 h 1007"/>
                <a:gd name="T72" fmla="*/ 66 w 138"/>
                <a:gd name="T73" fmla="*/ 7 h 1007"/>
                <a:gd name="T74" fmla="*/ 64 w 138"/>
                <a:gd name="T75" fmla="*/ 1 h 1007"/>
                <a:gd name="T76" fmla="*/ 59 w 138"/>
                <a:gd name="T77" fmla="*/ 0 h 1007"/>
                <a:gd name="T78" fmla="*/ 55 w 138"/>
                <a:gd name="T79" fmla="*/ 1 h 1007"/>
                <a:gd name="T80" fmla="*/ 52 w 138"/>
                <a:gd name="T81" fmla="*/ 7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8" h="1007">
                  <a:moveTo>
                    <a:pt x="52" y="7"/>
                  </a:moveTo>
                  <a:lnTo>
                    <a:pt x="52" y="7"/>
                  </a:lnTo>
                  <a:lnTo>
                    <a:pt x="54" y="27"/>
                  </a:lnTo>
                  <a:lnTo>
                    <a:pt x="52" y="48"/>
                  </a:lnTo>
                  <a:lnTo>
                    <a:pt x="49" y="68"/>
                  </a:lnTo>
                  <a:lnTo>
                    <a:pt x="44" y="86"/>
                  </a:lnTo>
                  <a:lnTo>
                    <a:pt x="38" y="106"/>
                  </a:lnTo>
                  <a:lnTo>
                    <a:pt x="31" y="125"/>
                  </a:lnTo>
                  <a:lnTo>
                    <a:pt x="17" y="164"/>
                  </a:lnTo>
                  <a:lnTo>
                    <a:pt x="17" y="164"/>
                  </a:lnTo>
                  <a:lnTo>
                    <a:pt x="12" y="183"/>
                  </a:lnTo>
                  <a:lnTo>
                    <a:pt x="7" y="202"/>
                  </a:lnTo>
                  <a:lnTo>
                    <a:pt x="3" y="221"/>
                  </a:lnTo>
                  <a:lnTo>
                    <a:pt x="1" y="241"/>
                  </a:lnTo>
                  <a:lnTo>
                    <a:pt x="1" y="241"/>
                  </a:lnTo>
                  <a:lnTo>
                    <a:pt x="0" y="262"/>
                  </a:lnTo>
                  <a:lnTo>
                    <a:pt x="2" y="283"/>
                  </a:lnTo>
                  <a:lnTo>
                    <a:pt x="2" y="283"/>
                  </a:lnTo>
                  <a:lnTo>
                    <a:pt x="5" y="294"/>
                  </a:lnTo>
                  <a:lnTo>
                    <a:pt x="8" y="306"/>
                  </a:lnTo>
                  <a:lnTo>
                    <a:pt x="14" y="331"/>
                  </a:lnTo>
                  <a:lnTo>
                    <a:pt x="14" y="331"/>
                  </a:lnTo>
                  <a:lnTo>
                    <a:pt x="28" y="382"/>
                  </a:lnTo>
                  <a:lnTo>
                    <a:pt x="42" y="435"/>
                  </a:lnTo>
                  <a:lnTo>
                    <a:pt x="54" y="486"/>
                  </a:lnTo>
                  <a:lnTo>
                    <a:pt x="64" y="540"/>
                  </a:lnTo>
                  <a:lnTo>
                    <a:pt x="64" y="540"/>
                  </a:lnTo>
                  <a:lnTo>
                    <a:pt x="73" y="594"/>
                  </a:lnTo>
                  <a:lnTo>
                    <a:pt x="82" y="647"/>
                  </a:lnTo>
                  <a:lnTo>
                    <a:pt x="96" y="756"/>
                  </a:lnTo>
                  <a:lnTo>
                    <a:pt x="96" y="756"/>
                  </a:lnTo>
                  <a:lnTo>
                    <a:pt x="111" y="879"/>
                  </a:lnTo>
                  <a:lnTo>
                    <a:pt x="124" y="1000"/>
                  </a:lnTo>
                  <a:lnTo>
                    <a:pt x="124" y="1000"/>
                  </a:lnTo>
                  <a:lnTo>
                    <a:pt x="125" y="1004"/>
                  </a:lnTo>
                  <a:lnTo>
                    <a:pt x="126" y="1005"/>
                  </a:lnTo>
                  <a:lnTo>
                    <a:pt x="128" y="1007"/>
                  </a:lnTo>
                  <a:lnTo>
                    <a:pt x="131" y="1007"/>
                  </a:lnTo>
                  <a:lnTo>
                    <a:pt x="134" y="1007"/>
                  </a:lnTo>
                  <a:lnTo>
                    <a:pt x="135" y="1005"/>
                  </a:lnTo>
                  <a:lnTo>
                    <a:pt x="138" y="1004"/>
                  </a:lnTo>
                  <a:lnTo>
                    <a:pt x="138" y="1000"/>
                  </a:lnTo>
                  <a:lnTo>
                    <a:pt x="138" y="1000"/>
                  </a:lnTo>
                  <a:lnTo>
                    <a:pt x="126" y="892"/>
                  </a:lnTo>
                  <a:lnTo>
                    <a:pt x="113" y="783"/>
                  </a:lnTo>
                  <a:lnTo>
                    <a:pt x="99" y="675"/>
                  </a:lnTo>
                  <a:lnTo>
                    <a:pt x="83" y="567"/>
                  </a:lnTo>
                  <a:lnTo>
                    <a:pt x="83" y="567"/>
                  </a:lnTo>
                  <a:lnTo>
                    <a:pt x="73" y="514"/>
                  </a:lnTo>
                  <a:lnTo>
                    <a:pt x="62" y="462"/>
                  </a:lnTo>
                  <a:lnTo>
                    <a:pt x="50" y="409"/>
                  </a:lnTo>
                  <a:lnTo>
                    <a:pt x="36" y="356"/>
                  </a:lnTo>
                  <a:lnTo>
                    <a:pt x="36" y="356"/>
                  </a:lnTo>
                  <a:lnTo>
                    <a:pt x="22" y="305"/>
                  </a:lnTo>
                  <a:lnTo>
                    <a:pt x="22" y="305"/>
                  </a:lnTo>
                  <a:lnTo>
                    <a:pt x="17" y="284"/>
                  </a:lnTo>
                  <a:lnTo>
                    <a:pt x="15" y="272"/>
                  </a:lnTo>
                  <a:lnTo>
                    <a:pt x="14" y="262"/>
                  </a:lnTo>
                  <a:lnTo>
                    <a:pt x="14" y="262"/>
                  </a:lnTo>
                  <a:lnTo>
                    <a:pt x="15" y="242"/>
                  </a:lnTo>
                  <a:lnTo>
                    <a:pt x="17" y="222"/>
                  </a:lnTo>
                  <a:lnTo>
                    <a:pt x="21" y="202"/>
                  </a:lnTo>
                  <a:lnTo>
                    <a:pt x="27" y="183"/>
                  </a:lnTo>
                  <a:lnTo>
                    <a:pt x="27" y="183"/>
                  </a:lnTo>
                  <a:lnTo>
                    <a:pt x="34" y="162"/>
                  </a:lnTo>
                  <a:lnTo>
                    <a:pt x="41" y="141"/>
                  </a:lnTo>
                  <a:lnTo>
                    <a:pt x="49" y="120"/>
                  </a:lnTo>
                  <a:lnTo>
                    <a:pt x="56" y="99"/>
                  </a:lnTo>
                  <a:lnTo>
                    <a:pt x="56" y="99"/>
                  </a:lnTo>
                  <a:lnTo>
                    <a:pt x="62" y="76"/>
                  </a:lnTo>
                  <a:lnTo>
                    <a:pt x="65" y="54"/>
                  </a:lnTo>
                  <a:lnTo>
                    <a:pt x="68" y="30"/>
                  </a:lnTo>
                  <a:lnTo>
                    <a:pt x="66" y="7"/>
                  </a:lnTo>
                  <a:lnTo>
                    <a:pt x="66" y="7"/>
                  </a:lnTo>
                  <a:lnTo>
                    <a:pt x="66" y="4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5" y="1"/>
                  </a:lnTo>
                  <a:lnTo>
                    <a:pt x="54" y="4"/>
                  </a:lnTo>
                  <a:lnTo>
                    <a:pt x="52" y="7"/>
                  </a:lnTo>
                  <a:lnTo>
                    <a:pt x="5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EF7E5213-D19D-9E3D-9602-FFDBDBBA3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" y="2397"/>
              <a:ext cx="377" cy="1778"/>
            </a:xfrm>
            <a:custGeom>
              <a:avLst/>
              <a:gdLst>
                <a:gd name="T0" fmla="*/ 63 w 755"/>
                <a:gd name="T1" fmla="*/ 110 h 3556"/>
                <a:gd name="T2" fmla="*/ 39 w 755"/>
                <a:gd name="T3" fmla="*/ 321 h 3556"/>
                <a:gd name="T4" fmla="*/ 15 w 755"/>
                <a:gd name="T5" fmla="*/ 745 h 3556"/>
                <a:gd name="T6" fmla="*/ 0 w 755"/>
                <a:gd name="T7" fmla="*/ 997 h 3556"/>
                <a:gd name="T8" fmla="*/ 4 w 755"/>
                <a:gd name="T9" fmla="*/ 1093 h 3556"/>
                <a:gd name="T10" fmla="*/ 22 w 755"/>
                <a:gd name="T11" fmla="*/ 1232 h 3556"/>
                <a:gd name="T12" fmla="*/ 69 w 755"/>
                <a:gd name="T13" fmla="*/ 1422 h 3556"/>
                <a:gd name="T14" fmla="*/ 132 w 755"/>
                <a:gd name="T15" fmla="*/ 1608 h 3556"/>
                <a:gd name="T16" fmla="*/ 270 w 755"/>
                <a:gd name="T17" fmla="*/ 1990 h 3556"/>
                <a:gd name="T18" fmla="*/ 314 w 755"/>
                <a:gd name="T19" fmla="*/ 2142 h 3556"/>
                <a:gd name="T20" fmla="*/ 349 w 755"/>
                <a:gd name="T21" fmla="*/ 2299 h 3556"/>
                <a:gd name="T22" fmla="*/ 361 w 755"/>
                <a:gd name="T23" fmla="*/ 2405 h 3556"/>
                <a:gd name="T24" fmla="*/ 365 w 755"/>
                <a:gd name="T25" fmla="*/ 2505 h 3556"/>
                <a:gd name="T26" fmla="*/ 376 w 755"/>
                <a:gd name="T27" fmla="*/ 2549 h 3556"/>
                <a:gd name="T28" fmla="*/ 410 w 755"/>
                <a:gd name="T29" fmla="*/ 2639 h 3556"/>
                <a:gd name="T30" fmla="*/ 442 w 755"/>
                <a:gd name="T31" fmla="*/ 2757 h 3556"/>
                <a:gd name="T32" fmla="*/ 450 w 755"/>
                <a:gd name="T33" fmla="*/ 2834 h 3556"/>
                <a:gd name="T34" fmla="*/ 446 w 755"/>
                <a:gd name="T35" fmla="*/ 2996 h 3556"/>
                <a:gd name="T36" fmla="*/ 436 w 755"/>
                <a:gd name="T37" fmla="*/ 3104 h 3556"/>
                <a:gd name="T38" fmla="*/ 436 w 755"/>
                <a:gd name="T39" fmla="*/ 3168 h 3556"/>
                <a:gd name="T40" fmla="*/ 462 w 755"/>
                <a:gd name="T41" fmla="*/ 3290 h 3556"/>
                <a:gd name="T42" fmla="*/ 516 w 755"/>
                <a:gd name="T43" fmla="*/ 3402 h 3556"/>
                <a:gd name="T44" fmla="*/ 568 w 755"/>
                <a:gd name="T45" fmla="*/ 3474 h 3556"/>
                <a:gd name="T46" fmla="*/ 625 w 755"/>
                <a:gd name="T47" fmla="*/ 3523 h 3556"/>
                <a:gd name="T48" fmla="*/ 679 w 755"/>
                <a:gd name="T49" fmla="*/ 3549 h 3556"/>
                <a:gd name="T50" fmla="*/ 721 w 755"/>
                <a:gd name="T51" fmla="*/ 3556 h 3556"/>
                <a:gd name="T52" fmla="*/ 751 w 755"/>
                <a:gd name="T53" fmla="*/ 3555 h 3556"/>
                <a:gd name="T54" fmla="*/ 754 w 755"/>
                <a:gd name="T55" fmla="*/ 3546 h 3556"/>
                <a:gd name="T56" fmla="*/ 748 w 755"/>
                <a:gd name="T57" fmla="*/ 3542 h 3556"/>
                <a:gd name="T58" fmla="*/ 688 w 755"/>
                <a:gd name="T59" fmla="*/ 3536 h 3556"/>
                <a:gd name="T60" fmla="*/ 635 w 755"/>
                <a:gd name="T61" fmla="*/ 3512 h 3556"/>
                <a:gd name="T62" fmla="*/ 588 w 755"/>
                <a:gd name="T63" fmla="*/ 3473 h 3556"/>
                <a:gd name="T64" fmla="*/ 531 w 755"/>
                <a:gd name="T65" fmla="*/ 3401 h 3556"/>
                <a:gd name="T66" fmla="*/ 476 w 755"/>
                <a:gd name="T67" fmla="*/ 3285 h 3556"/>
                <a:gd name="T68" fmla="*/ 453 w 755"/>
                <a:gd name="T69" fmla="*/ 3192 h 3556"/>
                <a:gd name="T70" fmla="*/ 450 w 755"/>
                <a:gd name="T71" fmla="*/ 3118 h 3556"/>
                <a:gd name="T72" fmla="*/ 460 w 755"/>
                <a:gd name="T73" fmla="*/ 2992 h 3556"/>
                <a:gd name="T74" fmla="*/ 464 w 755"/>
                <a:gd name="T75" fmla="*/ 2832 h 3556"/>
                <a:gd name="T76" fmla="*/ 457 w 755"/>
                <a:gd name="T77" fmla="*/ 2762 h 3556"/>
                <a:gd name="T78" fmla="*/ 435 w 755"/>
                <a:gd name="T79" fmla="*/ 2670 h 3556"/>
                <a:gd name="T80" fmla="*/ 392 w 755"/>
                <a:gd name="T81" fmla="*/ 2556 h 3556"/>
                <a:gd name="T82" fmla="*/ 380 w 755"/>
                <a:gd name="T83" fmla="*/ 2509 h 3556"/>
                <a:gd name="T84" fmla="*/ 375 w 755"/>
                <a:gd name="T85" fmla="*/ 2415 h 3556"/>
                <a:gd name="T86" fmla="*/ 365 w 755"/>
                <a:gd name="T87" fmla="*/ 2318 h 3556"/>
                <a:gd name="T88" fmla="*/ 334 w 755"/>
                <a:gd name="T89" fmla="*/ 2166 h 3556"/>
                <a:gd name="T90" fmla="*/ 293 w 755"/>
                <a:gd name="T91" fmla="*/ 2016 h 3556"/>
                <a:gd name="T92" fmla="*/ 174 w 755"/>
                <a:gd name="T93" fmla="*/ 1681 h 3556"/>
                <a:gd name="T94" fmla="*/ 93 w 755"/>
                <a:gd name="T95" fmla="*/ 1458 h 3556"/>
                <a:gd name="T96" fmla="*/ 43 w 755"/>
                <a:gd name="T97" fmla="*/ 1273 h 3556"/>
                <a:gd name="T98" fmla="*/ 16 w 755"/>
                <a:gd name="T99" fmla="*/ 1086 h 3556"/>
                <a:gd name="T100" fmla="*/ 15 w 755"/>
                <a:gd name="T101" fmla="*/ 943 h 3556"/>
                <a:gd name="T102" fmla="*/ 29 w 755"/>
                <a:gd name="T103" fmla="*/ 738 h 3556"/>
                <a:gd name="T104" fmla="*/ 53 w 755"/>
                <a:gd name="T105" fmla="*/ 319 h 3556"/>
                <a:gd name="T106" fmla="*/ 77 w 755"/>
                <a:gd name="T107" fmla="*/ 110 h 3556"/>
                <a:gd name="T108" fmla="*/ 97 w 755"/>
                <a:gd name="T109" fmla="*/ 10 h 3556"/>
                <a:gd name="T110" fmla="*/ 91 w 755"/>
                <a:gd name="T111" fmla="*/ 0 h 3556"/>
                <a:gd name="T112" fmla="*/ 83 w 755"/>
                <a:gd name="T113" fmla="*/ 5 h 3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55" h="3556">
                  <a:moveTo>
                    <a:pt x="83" y="5"/>
                  </a:moveTo>
                  <a:lnTo>
                    <a:pt x="83" y="5"/>
                  </a:lnTo>
                  <a:lnTo>
                    <a:pt x="72" y="58"/>
                  </a:lnTo>
                  <a:lnTo>
                    <a:pt x="63" y="110"/>
                  </a:lnTo>
                  <a:lnTo>
                    <a:pt x="56" y="163"/>
                  </a:lnTo>
                  <a:lnTo>
                    <a:pt x="49" y="215"/>
                  </a:lnTo>
                  <a:lnTo>
                    <a:pt x="43" y="268"/>
                  </a:lnTo>
                  <a:lnTo>
                    <a:pt x="39" y="321"/>
                  </a:lnTo>
                  <a:lnTo>
                    <a:pt x="30" y="427"/>
                  </a:lnTo>
                  <a:lnTo>
                    <a:pt x="26" y="532"/>
                  </a:lnTo>
                  <a:lnTo>
                    <a:pt x="21" y="638"/>
                  </a:lnTo>
                  <a:lnTo>
                    <a:pt x="15" y="745"/>
                  </a:lnTo>
                  <a:lnTo>
                    <a:pt x="9" y="851"/>
                  </a:lnTo>
                  <a:lnTo>
                    <a:pt x="9" y="851"/>
                  </a:lnTo>
                  <a:lnTo>
                    <a:pt x="1" y="948"/>
                  </a:lnTo>
                  <a:lnTo>
                    <a:pt x="0" y="997"/>
                  </a:lnTo>
                  <a:lnTo>
                    <a:pt x="0" y="1022"/>
                  </a:lnTo>
                  <a:lnTo>
                    <a:pt x="0" y="1046"/>
                  </a:lnTo>
                  <a:lnTo>
                    <a:pt x="0" y="1046"/>
                  </a:lnTo>
                  <a:lnTo>
                    <a:pt x="4" y="1093"/>
                  </a:lnTo>
                  <a:lnTo>
                    <a:pt x="8" y="1140"/>
                  </a:lnTo>
                  <a:lnTo>
                    <a:pt x="14" y="1185"/>
                  </a:lnTo>
                  <a:lnTo>
                    <a:pt x="22" y="1232"/>
                  </a:lnTo>
                  <a:lnTo>
                    <a:pt x="22" y="1232"/>
                  </a:lnTo>
                  <a:lnTo>
                    <a:pt x="33" y="1280"/>
                  </a:lnTo>
                  <a:lnTo>
                    <a:pt x="43" y="1328"/>
                  </a:lnTo>
                  <a:lnTo>
                    <a:pt x="56" y="1376"/>
                  </a:lnTo>
                  <a:lnTo>
                    <a:pt x="69" y="1422"/>
                  </a:lnTo>
                  <a:lnTo>
                    <a:pt x="84" y="1469"/>
                  </a:lnTo>
                  <a:lnTo>
                    <a:pt x="99" y="1516"/>
                  </a:lnTo>
                  <a:lnTo>
                    <a:pt x="132" y="1608"/>
                  </a:lnTo>
                  <a:lnTo>
                    <a:pt x="132" y="1608"/>
                  </a:lnTo>
                  <a:lnTo>
                    <a:pt x="203" y="1799"/>
                  </a:lnTo>
                  <a:lnTo>
                    <a:pt x="237" y="1895"/>
                  </a:lnTo>
                  <a:lnTo>
                    <a:pt x="253" y="1942"/>
                  </a:lnTo>
                  <a:lnTo>
                    <a:pt x="270" y="1990"/>
                  </a:lnTo>
                  <a:lnTo>
                    <a:pt x="270" y="1990"/>
                  </a:lnTo>
                  <a:lnTo>
                    <a:pt x="285" y="2042"/>
                  </a:lnTo>
                  <a:lnTo>
                    <a:pt x="300" y="2092"/>
                  </a:lnTo>
                  <a:lnTo>
                    <a:pt x="314" y="2142"/>
                  </a:lnTo>
                  <a:lnTo>
                    <a:pt x="327" y="2194"/>
                  </a:lnTo>
                  <a:lnTo>
                    <a:pt x="327" y="2194"/>
                  </a:lnTo>
                  <a:lnTo>
                    <a:pt x="338" y="2246"/>
                  </a:lnTo>
                  <a:lnTo>
                    <a:pt x="349" y="2299"/>
                  </a:lnTo>
                  <a:lnTo>
                    <a:pt x="354" y="2325"/>
                  </a:lnTo>
                  <a:lnTo>
                    <a:pt x="357" y="2351"/>
                  </a:lnTo>
                  <a:lnTo>
                    <a:pt x="359" y="2378"/>
                  </a:lnTo>
                  <a:lnTo>
                    <a:pt x="361" y="2405"/>
                  </a:lnTo>
                  <a:lnTo>
                    <a:pt x="361" y="2405"/>
                  </a:lnTo>
                  <a:lnTo>
                    <a:pt x="362" y="2454"/>
                  </a:lnTo>
                  <a:lnTo>
                    <a:pt x="363" y="2480"/>
                  </a:lnTo>
                  <a:lnTo>
                    <a:pt x="365" y="2505"/>
                  </a:lnTo>
                  <a:lnTo>
                    <a:pt x="365" y="2505"/>
                  </a:lnTo>
                  <a:lnTo>
                    <a:pt x="366" y="2516"/>
                  </a:lnTo>
                  <a:lnTo>
                    <a:pt x="370" y="2528"/>
                  </a:lnTo>
                  <a:lnTo>
                    <a:pt x="376" y="2549"/>
                  </a:lnTo>
                  <a:lnTo>
                    <a:pt x="384" y="2571"/>
                  </a:lnTo>
                  <a:lnTo>
                    <a:pt x="392" y="2592"/>
                  </a:lnTo>
                  <a:lnTo>
                    <a:pt x="392" y="2592"/>
                  </a:lnTo>
                  <a:lnTo>
                    <a:pt x="410" y="2639"/>
                  </a:lnTo>
                  <a:lnTo>
                    <a:pt x="425" y="2686"/>
                  </a:lnTo>
                  <a:lnTo>
                    <a:pt x="432" y="2709"/>
                  </a:lnTo>
                  <a:lnTo>
                    <a:pt x="438" y="2732"/>
                  </a:lnTo>
                  <a:lnTo>
                    <a:pt x="442" y="2757"/>
                  </a:lnTo>
                  <a:lnTo>
                    <a:pt x="446" y="2780"/>
                  </a:lnTo>
                  <a:lnTo>
                    <a:pt x="446" y="2780"/>
                  </a:lnTo>
                  <a:lnTo>
                    <a:pt x="449" y="2807"/>
                  </a:lnTo>
                  <a:lnTo>
                    <a:pt x="450" y="2834"/>
                  </a:lnTo>
                  <a:lnTo>
                    <a:pt x="452" y="2861"/>
                  </a:lnTo>
                  <a:lnTo>
                    <a:pt x="452" y="2889"/>
                  </a:lnTo>
                  <a:lnTo>
                    <a:pt x="449" y="2943"/>
                  </a:lnTo>
                  <a:lnTo>
                    <a:pt x="446" y="2996"/>
                  </a:lnTo>
                  <a:lnTo>
                    <a:pt x="446" y="2996"/>
                  </a:lnTo>
                  <a:lnTo>
                    <a:pt x="442" y="3039"/>
                  </a:lnTo>
                  <a:lnTo>
                    <a:pt x="438" y="3082"/>
                  </a:lnTo>
                  <a:lnTo>
                    <a:pt x="436" y="3104"/>
                  </a:lnTo>
                  <a:lnTo>
                    <a:pt x="435" y="3125"/>
                  </a:lnTo>
                  <a:lnTo>
                    <a:pt x="435" y="3146"/>
                  </a:lnTo>
                  <a:lnTo>
                    <a:pt x="436" y="3168"/>
                  </a:lnTo>
                  <a:lnTo>
                    <a:pt x="436" y="3168"/>
                  </a:lnTo>
                  <a:lnTo>
                    <a:pt x="440" y="3199"/>
                  </a:lnTo>
                  <a:lnTo>
                    <a:pt x="446" y="3229"/>
                  </a:lnTo>
                  <a:lnTo>
                    <a:pt x="453" y="3259"/>
                  </a:lnTo>
                  <a:lnTo>
                    <a:pt x="462" y="3290"/>
                  </a:lnTo>
                  <a:lnTo>
                    <a:pt x="474" y="3319"/>
                  </a:lnTo>
                  <a:lnTo>
                    <a:pt x="487" y="3347"/>
                  </a:lnTo>
                  <a:lnTo>
                    <a:pt x="501" y="3375"/>
                  </a:lnTo>
                  <a:lnTo>
                    <a:pt x="516" y="3402"/>
                  </a:lnTo>
                  <a:lnTo>
                    <a:pt x="516" y="3402"/>
                  </a:lnTo>
                  <a:lnTo>
                    <a:pt x="532" y="3427"/>
                  </a:lnTo>
                  <a:lnTo>
                    <a:pt x="550" y="3451"/>
                  </a:lnTo>
                  <a:lnTo>
                    <a:pt x="568" y="3474"/>
                  </a:lnTo>
                  <a:lnTo>
                    <a:pt x="590" y="3495"/>
                  </a:lnTo>
                  <a:lnTo>
                    <a:pt x="601" y="3506"/>
                  </a:lnTo>
                  <a:lnTo>
                    <a:pt x="614" y="3515"/>
                  </a:lnTo>
                  <a:lnTo>
                    <a:pt x="625" y="3523"/>
                  </a:lnTo>
                  <a:lnTo>
                    <a:pt x="638" y="3531"/>
                  </a:lnTo>
                  <a:lnTo>
                    <a:pt x="651" y="3538"/>
                  </a:lnTo>
                  <a:lnTo>
                    <a:pt x="665" y="3543"/>
                  </a:lnTo>
                  <a:lnTo>
                    <a:pt x="679" y="3549"/>
                  </a:lnTo>
                  <a:lnTo>
                    <a:pt x="693" y="3553"/>
                  </a:lnTo>
                  <a:lnTo>
                    <a:pt x="693" y="3553"/>
                  </a:lnTo>
                  <a:lnTo>
                    <a:pt x="707" y="3555"/>
                  </a:lnTo>
                  <a:lnTo>
                    <a:pt x="721" y="3556"/>
                  </a:lnTo>
                  <a:lnTo>
                    <a:pt x="734" y="3556"/>
                  </a:lnTo>
                  <a:lnTo>
                    <a:pt x="748" y="3556"/>
                  </a:lnTo>
                  <a:lnTo>
                    <a:pt x="748" y="3556"/>
                  </a:lnTo>
                  <a:lnTo>
                    <a:pt x="751" y="3555"/>
                  </a:lnTo>
                  <a:lnTo>
                    <a:pt x="753" y="3553"/>
                  </a:lnTo>
                  <a:lnTo>
                    <a:pt x="754" y="3550"/>
                  </a:lnTo>
                  <a:lnTo>
                    <a:pt x="755" y="3548"/>
                  </a:lnTo>
                  <a:lnTo>
                    <a:pt x="754" y="3546"/>
                  </a:lnTo>
                  <a:lnTo>
                    <a:pt x="753" y="3543"/>
                  </a:lnTo>
                  <a:lnTo>
                    <a:pt x="751" y="3542"/>
                  </a:lnTo>
                  <a:lnTo>
                    <a:pt x="748" y="3542"/>
                  </a:lnTo>
                  <a:lnTo>
                    <a:pt x="748" y="3542"/>
                  </a:lnTo>
                  <a:lnTo>
                    <a:pt x="733" y="3542"/>
                  </a:lnTo>
                  <a:lnTo>
                    <a:pt x="718" y="3542"/>
                  </a:lnTo>
                  <a:lnTo>
                    <a:pt x="702" y="3540"/>
                  </a:lnTo>
                  <a:lnTo>
                    <a:pt x="688" y="3536"/>
                  </a:lnTo>
                  <a:lnTo>
                    <a:pt x="674" y="3532"/>
                  </a:lnTo>
                  <a:lnTo>
                    <a:pt x="660" y="3526"/>
                  </a:lnTo>
                  <a:lnTo>
                    <a:pt x="648" y="3519"/>
                  </a:lnTo>
                  <a:lnTo>
                    <a:pt x="635" y="3512"/>
                  </a:lnTo>
                  <a:lnTo>
                    <a:pt x="622" y="3504"/>
                  </a:lnTo>
                  <a:lnTo>
                    <a:pt x="610" y="3494"/>
                  </a:lnTo>
                  <a:lnTo>
                    <a:pt x="599" y="3484"/>
                  </a:lnTo>
                  <a:lnTo>
                    <a:pt x="588" y="3473"/>
                  </a:lnTo>
                  <a:lnTo>
                    <a:pt x="567" y="3451"/>
                  </a:lnTo>
                  <a:lnTo>
                    <a:pt x="548" y="3428"/>
                  </a:lnTo>
                  <a:lnTo>
                    <a:pt x="548" y="3428"/>
                  </a:lnTo>
                  <a:lnTo>
                    <a:pt x="531" y="3401"/>
                  </a:lnTo>
                  <a:lnTo>
                    <a:pt x="515" y="3373"/>
                  </a:lnTo>
                  <a:lnTo>
                    <a:pt x="501" y="3345"/>
                  </a:lnTo>
                  <a:lnTo>
                    <a:pt x="487" y="3314"/>
                  </a:lnTo>
                  <a:lnTo>
                    <a:pt x="476" y="3285"/>
                  </a:lnTo>
                  <a:lnTo>
                    <a:pt x="467" y="3254"/>
                  </a:lnTo>
                  <a:lnTo>
                    <a:pt x="459" y="3223"/>
                  </a:lnTo>
                  <a:lnTo>
                    <a:pt x="453" y="3192"/>
                  </a:lnTo>
                  <a:lnTo>
                    <a:pt x="453" y="3192"/>
                  </a:lnTo>
                  <a:lnTo>
                    <a:pt x="450" y="3173"/>
                  </a:lnTo>
                  <a:lnTo>
                    <a:pt x="449" y="3154"/>
                  </a:lnTo>
                  <a:lnTo>
                    <a:pt x="449" y="3137"/>
                  </a:lnTo>
                  <a:lnTo>
                    <a:pt x="450" y="3118"/>
                  </a:lnTo>
                  <a:lnTo>
                    <a:pt x="453" y="3082"/>
                  </a:lnTo>
                  <a:lnTo>
                    <a:pt x="456" y="3044"/>
                  </a:lnTo>
                  <a:lnTo>
                    <a:pt x="456" y="3044"/>
                  </a:lnTo>
                  <a:lnTo>
                    <a:pt x="460" y="2992"/>
                  </a:lnTo>
                  <a:lnTo>
                    <a:pt x="463" y="2938"/>
                  </a:lnTo>
                  <a:lnTo>
                    <a:pt x="466" y="2885"/>
                  </a:lnTo>
                  <a:lnTo>
                    <a:pt x="466" y="2859"/>
                  </a:lnTo>
                  <a:lnTo>
                    <a:pt x="464" y="2832"/>
                  </a:lnTo>
                  <a:lnTo>
                    <a:pt x="464" y="2832"/>
                  </a:lnTo>
                  <a:lnTo>
                    <a:pt x="463" y="2808"/>
                  </a:lnTo>
                  <a:lnTo>
                    <a:pt x="461" y="2785"/>
                  </a:lnTo>
                  <a:lnTo>
                    <a:pt x="457" y="2762"/>
                  </a:lnTo>
                  <a:lnTo>
                    <a:pt x="453" y="2738"/>
                  </a:lnTo>
                  <a:lnTo>
                    <a:pt x="448" y="2716"/>
                  </a:lnTo>
                  <a:lnTo>
                    <a:pt x="442" y="2693"/>
                  </a:lnTo>
                  <a:lnTo>
                    <a:pt x="435" y="2670"/>
                  </a:lnTo>
                  <a:lnTo>
                    <a:pt x="428" y="2648"/>
                  </a:lnTo>
                  <a:lnTo>
                    <a:pt x="428" y="2648"/>
                  </a:lnTo>
                  <a:lnTo>
                    <a:pt x="411" y="2602"/>
                  </a:lnTo>
                  <a:lnTo>
                    <a:pt x="392" y="2556"/>
                  </a:lnTo>
                  <a:lnTo>
                    <a:pt x="392" y="2556"/>
                  </a:lnTo>
                  <a:lnTo>
                    <a:pt x="389" y="2544"/>
                  </a:lnTo>
                  <a:lnTo>
                    <a:pt x="385" y="2533"/>
                  </a:lnTo>
                  <a:lnTo>
                    <a:pt x="380" y="2509"/>
                  </a:lnTo>
                  <a:lnTo>
                    <a:pt x="377" y="2485"/>
                  </a:lnTo>
                  <a:lnTo>
                    <a:pt x="376" y="2461"/>
                  </a:lnTo>
                  <a:lnTo>
                    <a:pt x="376" y="2461"/>
                  </a:lnTo>
                  <a:lnTo>
                    <a:pt x="375" y="2415"/>
                  </a:lnTo>
                  <a:lnTo>
                    <a:pt x="375" y="2391"/>
                  </a:lnTo>
                  <a:lnTo>
                    <a:pt x="372" y="2368"/>
                  </a:lnTo>
                  <a:lnTo>
                    <a:pt x="372" y="2368"/>
                  </a:lnTo>
                  <a:lnTo>
                    <a:pt x="365" y="2318"/>
                  </a:lnTo>
                  <a:lnTo>
                    <a:pt x="356" y="2267"/>
                  </a:lnTo>
                  <a:lnTo>
                    <a:pt x="356" y="2267"/>
                  </a:lnTo>
                  <a:lnTo>
                    <a:pt x="345" y="2216"/>
                  </a:lnTo>
                  <a:lnTo>
                    <a:pt x="334" y="2166"/>
                  </a:lnTo>
                  <a:lnTo>
                    <a:pt x="321" y="2115"/>
                  </a:lnTo>
                  <a:lnTo>
                    <a:pt x="307" y="2065"/>
                  </a:lnTo>
                  <a:lnTo>
                    <a:pt x="307" y="2065"/>
                  </a:lnTo>
                  <a:lnTo>
                    <a:pt x="293" y="2016"/>
                  </a:lnTo>
                  <a:lnTo>
                    <a:pt x="277" y="1968"/>
                  </a:lnTo>
                  <a:lnTo>
                    <a:pt x="244" y="1871"/>
                  </a:lnTo>
                  <a:lnTo>
                    <a:pt x="210" y="1775"/>
                  </a:lnTo>
                  <a:lnTo>
                    <a:pt x="174" y="1681"/>
                  </a:lnTo>
                  <a:lnTo>
                    <a:pt x="174" y="1681"/>
                  </a:lnTo>
                  <a:lnTo>
                    <a:pt x="140" y="1593"/>
                  </a:lnTo>
                  <a:lnTo>
                    <a:pt x="109" y="1503"/>
                  </a:lnTo>
                  <a:lnTo>
                    <a:pt x="93" y="1458"/>
                  </a:lnTo>
                  <a:lnTo>
                    <a:pt x="79" y="1412"/>
                  </a:lnTo>
                  <a:lnTo>
                    <a:pt x="67" y="1366"/>
                  </a:lnTo>
                  <a:lnTo>
                    <a:pt x="55" y="1320"/>
                  </a:lnTo>
                  <a:lnTo>
                    <a:pt x="43" y="1273"/>
                  </a:lnTo>
                  <a:lnTo>
                    <a:pt x="34" y="1226"/>
                  </a:lnTo>
                  <a:lnTo>
                    <a:pt x="27" y="1179"/>
                  </a:lnTo>
                  <a:lnTo>
                    <a:pt x="20" y="1133"/>
                  </a:lnTo>
                  <a:lnTo>
                    <a:pt x="16" y="1086"/>
                  </a:lnTo>
                  <a:lnTo>
                    <a:pt x="14" y="1038"/>
                  </a:lnTo>
                  <a:lnTo>
                    <a:pt x="13" y="991"/>
                  </a:lnTo>
                  <a:lnTo>
                    <a:pt x="15" y="943"/>
                  </a:lnTo>
                  <a:lnTo>
                    <a:pt x="15" y="943"/>
                  </a:lnTo>
                  <a:lnTo>
                    <a:pt x="23" y="841"/>
                  </a:lnTo>
                  <a:lnTo>
                    <a:pt x="27" y="789"/>
                  </a:lnTo>
                  <a:lnTo>
                    <a:pt x="29" y="738"/>
                  </a:lnTo>
                  <a:lnTo>
                    <a:pt x="29" y="738"/>
                  </a:lnTo>
                  <a:lnTo>
                    <a:pt x="40" y="530"/>
                  </a:lnTo>
                  <a:lnTo>
                    <a:pt x="40" y="530"/>
                  </a:lnTo>
                  <a:lnTo>
                    <a:pt x="44" y="425"/>
                  </a:lnTo>
                  <a:lnTo>
                    <a:pt x="53" y="319"/>
                  </a:lnTo>
                  <a:lnTo>
                    <a:pt x="57" y="267"/>
                  </a:lnTo>
                  <a:lnTo>
                    <a:pt x="63" y="214"/>
                  </a:lnTo>
                  <a:lnTo>
                    <a:pt x="69" y="162"/>
                  </a:lnTo>
                  <a:lnTo>
                    <a:pt x="77" y="110"/>
                  </a:lnTo>
                  <a:lnTo>
                    <a:pt x="77" y="110"/>
                  </a:lnTo>
                  <a:lnTo>
                    <a:pt x="86" y="60"/>
                  </a:lnTo>
                  <a:lnTo>
                    <a:pt x="97" y="10"/>
                  </a:lnTo>
                  <a:lnTo>
                    <a:pt x="97" y="10"/>
                  </a:lnTo>
                  <a:lnTo>
                    <a:pt x="97" y="6"/>
                  </a:lnTo>
                  <a:lnTo>
                    <a:pt x="96" y="4"/>
                  </a:lnTo>
                  <a:lnTo>
                    <a:pt x="93" y="2"/>
                  </a:lnTo>
                  <a:lnTo>
                    <a:pt x="91" y="0"/>
                  </a:lnTo>
                  <a:lnTo>
                    <a:pt x="89" y="0"/>
                  </a:lnTo>
                  <a:lnTo>
                    <a:pt x="86" y="2"/>
                  </a:lnTo>
                  <a:lnTo>
                    <a:pt x="84" y="3"/>
                  </a:lnTo>
                  <a:lnTo>
                    <a:pt x="83" y="5"/>
                  </a:lnTo>
                  <a:lnTo>
                    <a:pt x="8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23487B1A-94F0-10C4-4EB1-958E0CDD2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" y="1201"/>
              <a:ext cx="1968" cy="2648"/>
            </a:xfrm>
            <a:custGeom>
              <a:avLst/>
              <a:gdLst>
                <a:gd name="T0" fmla="*/ 3712 w 3936"/>
                <a:gd name="T1" fmla="*/ 3453 h 5295"/>
                <a:gd name="T2" fmla="*/ 3725 w 3936"/>
                <a:gd name="T3" fmla="*/ 3839 h 5295"/>
                <a:gd name="T4" fmla="*/ 3853 w 3936"/>
                <a:gd name="T5" fmla="*/ 4451 h 5295"/>
                <a:gd name="T6" fmla="*/ 3916 w 3936"/>
                <a:gd name="T7" fmla="*/ 5080 h 5295"/>
                <a:gd name="T8" fmla="*/ 3475 w 3936"/>
                <a:gd name="T9" fmla="*/ 5176 h 5295"/>
                <a:gd name="T10" fmla="*/ 2780 w 3936"/>
                <a:gd name="T11" fmla="*/ 5127 h 5295"/>
                <a:gd name="T12" fmla="*/ 2225 w 3936"/>
                <a:gd name="T13" fmla="*/ 5178 h 5295"/>
                <a:gd name="T14" fmla="*/ 1604 w 3936"/>
                <a:gd name="T15" fmla="*/ 5276 h 5295"/>
                <a:gd name="T16" fmla="*/ 1042 w 3936"/>
                <a:gd name="T17" fmla="*/ 5275 h 5295"/>
                <a:gd name="T18" fmla="*/ 862 w 3936"/>
                <a:gd name="T19" fmla="*/ 5217 h 5295"/>
                <a:gd name="T20" fmla="*/ 812 w 3936"/>
                <a:gd name="T21" fmla="*/ 5102 h 5295"/>
                <a:gd name="T22" fmla="*/ 825 w 3936"/>
                <a:gd name="T23" fmla="*/ 4532 h 5295"/>
                <a:gd name="T24" fmla="*/ 860 w 3936"/>
                <a:gd name="T25" fmla="*/ 4186 h 5295"/>
                <a:gd name="T26" fmla="*/ 854 w 3936"/>
                <a:gd name="T27" fmla="*/ 3644 h 5295"/>
                <a:gd name="T28" fmla="*/ 776 w 3936"/>
                <a:gd name="T29" fmla="*/ 2697 h 5295"/>
                <a:gd name="T30" fmla="*/ 745 w 3936"/>
                <a:gd name="T31" fmla="*/ 2612 h 5295"/>
                <a:gd name="T32" fmla="*/ 518 w 3936"/>
                <a:gd name="T33" fmla="*/ 2528 h 5295"/>
                <a:gd name="T34" fmla="*/ 225 w 3936"/>
                <a:gd name="T35" fmla="*/ 2347 h 5295"/>
                <a:gd name="T36" fmla="*/ 31 w 3936"/>
                <a:gd name="T37" fmla="*/ 2162 h 5295"/>
                <a:gd name="T38" fmla="*/ 23 w 3936"/>
                <a:gd name="T39" fmla="*/ 2028 h 5295"/>
                <a:gd name="T40" fmla="*/ 112 w 3936"/>
                <a:gd name="T41" fmla="*/ 1822 h 5295"/>
                <a:gd name="T42" fmla="*/ 265 w 3936"/>
                <a:gd name="T43" fmla="*/ 1240 h 5295"/>
                <a:gd name="T44" fmla="*/ 397 w 3936"/>
                <a:gd name="T45" fmla="*/ 897 h 5295"/>
                <a:gd name="T46" fmla="*/ 609 w 3936"/>
                <a:gd name="T47" fmla="*/ 511 h 5295"/>
                <a:gd name="T48" fmla="*/ 744 w 3936"/>
                <a:gd name="T49" fmla="*/ 339 h 5295"/>
                <a:gd name="T50" fmla="*/ 976 w 3936"/>
                <a:gd name="T51" fmla="*/ 194 h 5295"/>
                <a:gd name="T52" fmla="*/ 1277 w 3936"/>
                <a:gd name="T53" fmla="*/ 136 h 5295"/>
                <a:gd name="T54" fmla="*/ 1468 w 3936"/>
                <a:gd name="T55" fmla="*/ 54 h 5295"/>
                <a:gd name="T56" fmla="*/ 1518 w 3936"/>
                <a:gd name="T57" fmla="*/ 0 h 5295"/>
                <a:gd name="T58" fmla="*/ 1351 w 3936"/>
                <a:gd name="T59" fmla="*/ 100 h 5295"/>
                <a:gd name="T60" fmla="*/ 1057 w 3936"/>
                <a:gd name="T61" fmla="*/ 159 h 5295"/>
                <a:gd name="T62" fmla="*/ 838 w 3936"/>
                <a:gd name="T63" fmla="*/ 251 h 5295"/>
                <a:gd name="T64" fmla="*/ 640 w 3936"/>
                <a:gd name="T65" fmla="*/ 432 h 5295"/>
                <a:gd name="T66" fmla="*/ 493 w 3936"/>
                <a:gd name="T67" fmla="*/ 703 h 5295"/>
                <a:gd name="T68" fmla="*/ 266 w 3936"/>
                <a:gd name="T69" fmla="*/ 1187 h 5295"/>
                <a:gd name="T70" fmla="*/ 111 w 3936"/>
                <a:gd name="T71" fmla="*/ 1781 h 5295"/>
                <a:gd name="T72" fmla="*/ 16 w 3936"/>
                <a:gd name="T73" fmla="*/ 2015 h 5295"/>
                <a:gd name="T74" fmla="*/ 14 w 3936"/>
                <a:gd name="T75" fmla="*/ 2159 h 5295"/>
                <a:gd name="T76" fmla="*/ 131 w 3936"/>
                <a:gd name="T77" fmla="*/ 2298 h 5295"/>
                <a:gd name="T78" fmla="*/ 454 w 3936"/>
                <a:gd name="T79" fmla="*/ 2512 h 5295"/>
                <a:gd name="T80" fmla="*/ 692 w 3936"/>
                <a:gd name="T81" fmla="*/ 2600 h 5295"/>
                <a:gd name="T82" fmla="*/ 758 w 3936"/>
                <a:gd name="T83" fmla="*/ 2648 h 5295"/>
                <a:gd name="T84" fmla="*/ 801 w 3936"/>
                <a:gd name="T85" fmla="*/ 3020 h 5295"/>
                <a:gd name="T86" fmla="*/ 849 w 3936"/>
                <a:gd name="T87" fmla="*/ 3876 h 5295"/>
                <a:gd name="T88" fmla="*/ 831 w 3936"/>
                <a:gd name="T89" fmla="*/ 4270 h 5295"/>
                <a:gd name="T90" fmla="*/ 810 w 3936"/>
                <a:gd name="T91" fmla="*/ 4717 h 5295"/>
                <a:gd name="T92" fmla="*/ 798 w 3936"/>
                <a:gd name="T93" fmla="*/ 5115 h 5295"/>
                <a:gd name="T94" fmla="*/ 836 w 3936"/>
                <a:gd name="T95" fmla="*/ 5214 h 5295"/>
                <a:gd name="T96" fmla="*/ 1007 w 3936"/>
                <a:gd name="T97" fmla="*/ 5286 h 5295"/>
                <a:gd name="T98" fmla="*/ 1630 w 3936"/>
                <a:gd name="T99" fmla="*/ 5289 h 5295"/>
                <a:gd name="T100" fmla="*/ 2180 w 3936"/>
                <a:gd name="T101" fmla="*/ 5202 h 5295"/>
                <a:gd name="T102" fmla="*/ 2767 w 3936"/>
                <a:gd name="T103" fmla="*/ 5141 h 5295"/>
                <a:gd name="T104" fmla="*/ 3539 w 3936"/>
                <a:gd name="T105" fmla="*/ 5195 h 5295"/>
                <a:gd name="T106" fmla="*/ 3935 w 3936"/>
                <a:gd name="T107" fmla="*/ 5218 h 5295"/>
                <a:gd name="T108" fmla="*/ 3910 w 3936"/>
                <a:gd name="T109" fmla="*/ 4760 h 5295"/>
                <a:gd name="T110" fmla="*/ 3797 w 3936"/>
                <a:gd name="T111" fmla="*/ 4100 h 5295"/>
                <a:gd name="T112" fmla="*/ 3726 w 3936"/>
                <a:gd name="T113" fmla="*/ 3747 h 5295"/>
                <a:gd name="T114" fmla="*/ 3735 w 3936"/>
                <a:gd name="T115" fmla="*/ 3242 h 5295"/>
                <a:gd name="T116" fmla="*/ 3728 w 3936"/>
                <a:gd name="T117" fmla="*/ 2244 h 5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36" h="5295">
                  <a:moveTo>
                    <a:pt x="3714" y="2244"/>
                  </a:moveTo>
                  <a:lnTo>
                    <a:pt x="3714" y="2244"/>
                  </a:lnTo>
                  <a:lnTo>
                    <a:pt x="3716" y="2397"/>
                  </a:lnTo>
                  <a:lnTo>
                    <a:pt x="3718" y="2550"/>
                  </a:lnTo>
                  <a:lnTo>
                    <a:pt x="3723" y="2856"/>
                  </a:lnTo>
                  <a:lnTo>
                    <a:pt x="3723" y="2856"/>
                  </a:lnTo>
                  <a:lnTo>
                    <a:pt x="3724" y="3006"/>
                  </a:lnTo>
                  <a:lnTo>
                    <a:pt x="3721" y="3155"/>
                  </a:lnTo>
                  <a:lnTo>
                    <a:pt x="3718" y="3304"/>
                  </a:lnTo>
                  <a:lnTo>
                    <a:pt x="3712" y="3453"/>
                  </a:lnTo>
                  <a:lnTo>
                    <a:pt x="3712" y="3453"/>
                  </a:lnTo>
                  <a:lnTo>
                    <a:pt x="3709" y="3525"/>
                  </a:lnTo>
                  <a:lnTo>
                    <a:pt x="3707" y="3595"/>
                  </a:lnTo>
                  <a:lnTo>
                    <a:pt x="3709" y="3665"/>
                  </a:lnTo>
                  <a:lnTo>
                    <a:pt x="3710" y="3701"/>
                  </a:lnTo>
                  <a:lnTo>
                    <a:pt x="3712" y="3736"/>
                  </a:lnTo>
                  <a:lnTo>
                    <a:pt x="3712" y="3736"/>
                  </a:lnTo>
                  <a:lnTo>
                    <a:pt x="3714" y="3771"/>
                  </a:lnTo>
                  <a:lnTo>
                    <a:pt x="3719" y="3805"/>
                  </a:lnTo>
                  <a:lnTo>
                    <a:pt x="3725" y="3839"/>
                  </a:lnTo>
                  <a:lnTo>
                    <a:pt x="3731" y="3874"/>
                  </a:lnTo>
                  <a:lnTo>
                    <a:pt x="3746" y="3942"/>
                  </a:lnTo>
                  <a:lnTo>
                    <a:pt x="3762" y="4010"/>
                  </a:lnTo>
                  <a:lnTo>
                    <a:pt x="3762" y="4010"/>
                  </a:lnTo>
                  <a:lnTo>
                    <a:pt x="3780" y="4083"/>
                  </a:lnTo>
                  <a:lnTo>
                    <a:pt x="3796" y="4156"/>
                  </a:lnTo>
                  <a:lnTo>
                    <a:pt x="3811" y="4229"/>
                  </a:lnTo>
                  <a:lnTo>
                    <a:pt x="3826" y="4304"/>
                  </a:lnTo>
                  <a:lnTo>
                    <a:pt x="3840" y="4378"/>
                  </a:lnTo>
                  <a:lnTo>
                    <a:pt x="3853" y="4451"/>
                  </a:lnTo>
                  <a:lnTo>
                    <a:pt x="3866" y="4526"/>
                  </a:lnTo>
                  <a:lnTo>
                    <a:pt x="3877" y="4601"/>
                  </a:lnTo>
                  <a:lnTo>
                    <a:pt x="3877" y="4601"/>
                  </a:lnTo>
                  <a:lnTo>
                    <a:pt x="3888" y="4686"/>
                  </a:lnTo>
                  <a:lnTo>
                    <a:pt x="3898" y="4772"/>
                  </a:lnTo>
                  <a:lnTo>
                    <a:pt x="3906" y="4858"/>
                  </a:lnTo>
                  <a:lnTo>
                    <a:pt x="3912" y="4943"/>
                  </a:lnTo>
                  <a:lnTo>
                    <a:pt x="3912" y="4943"/>
                  </a:lnTo>
                  <a:lnTo>
                    <a:pt x="3915" y="5011"/>
                  </a:lnTo>
                  <a:lnTo>
                    <a:pt x="3916" y="5080"/>
                  </a:lnTo>
                  <a:lnTo>
                    <a:pt x="3919" y="5148"/>
                  </a:lnTo>
                  <a:lnTo>
                    <a:pt x="3922" y="5216"/>
                  </a:lnTo>
                  <a:lnTo>
                    <a:pt x="3922" y="5216"/>
                  </a:lnTo>
                  <a:lnTo>
                    <a:pt x="3929" y="5209"/>
                  </a:lnTo>
                  <a:lnTo>
                    <a:pt x="3929" y="5209"/>
                  </a:lnTo>
                  <a:lnTo>
                    <a:pt x="3864" y="5203"/>
                  </a:lnTo>
                  <a:lnTo>
                    <a:pt x="3800" y="5197"/>
                  </a:lnTo>
                  <a:lnTo>
                    <a:pt x="3670" y="5189"/>
                  </a:lnTo>
                  <a:lnTo>
                    <a:pt x="3541" y="5182"/>
                  </a:lnTo>
                  <a:lnTo>
                    <a:pt x="3475" y="5176"/>
                  </a:lnTo>
                  <a:lnTo>
                    <a:pt x="3411" y="5170"/>
                  </a:lnTo>
                  <a:lnTo>
                    <a:pt x="3411" y="5170"/>
                  </a:lnTo>
                  <a:lnTo>
                    <a:pt x="3284" y="5157"/>
                  </a:lnTo>
                  <a:lnTo>
                    <a:pt x="3157" y="5145"/>
                  </a:lnTo>
                  <a:lnTo>
                    <a:pt x="3030" y="5136"/>
                  </a:lnTo>
                  <a:lnTo>
                    <a:pt x="2966" y="5133"/>
                  </a:lnTo>
                  <a:lnTo>
                    <a:pt x="2901" y="5129"/>
                  </a:lnTo>
                  <a:lnTo>
                    <a:pt x="2901" y="5129"/>
                  </a:lnTo>
                  <a:lnTo>
                    <a:pt x="2841" y="5128"/>
                  </a:lnTo>
                  <a:lnTo>
                    <a:pt x="2780" y="5127"/>
                  </a:lnTo>
                  <a:lnTo>
                    <a:pt x="2718" y="5127"/>
                  </a:lnTo>
                  <a:lnTo>
                    <a:pt x="2658" y="5127"/>
                  </a:lnTo>
                  <a:lnTo>
                    <a:pt x="2597" y="5129"/>
                  </a:lnTo>
                  <a:lnTo>
                    <a:pt x="2535" y="5133"/>
                  </a:lnTo>
                  <a:lnTo>
                    <a:pt x="2474" y="5138"/>
                  </a:lnTo>
                  <a:lnTo>
                    <a:pt x="2414" y="5145"/>
                  </a:lnTo>
                  <a:lnTo>
                    <a:pt x="2414" y="5145"/>
                  </a:lnTo>
                  <a:lnTo>
                    <a:pt x="2351" y="5155"/>
                  </a:lnTo>
                  <a:lnTo>
                    <a:pt x="2288" y="5166"/>
                  </a:lnTo>
                  <a:lnTo>
                    <a:pt x="2225" y="5178"/>
                  </a:lnTo>
                  <a:lnTo>
                    <a:pt x="2163" y="5191"/>
                  </a:lnTo>
                  <a:lnTo>
                    <a:pt x="2038" y="5217"/>
                  </a:lnTo>
                  <a:lnTo>
                    <a:pt x="1975" y="5231"/>
                  </a:lnTo>
                  <a:lnTo>
                    <a:pt x="1912" y="5242"/>
                  </a:lnTo>
                  <a:lnTo>
                    <a:pt x="1912" y="5242"/>
                  </a:lnTo>
                  <a:lnTo>
                    <a:pt x="1851" y="5253"/>
                  </a:lnTo>
                  <a:lnTo>
                    <a:pt x="1790" y="5261"/>
                  </a:lnTo>
                  <a:lnTo>
                    <a:pt x="1728" y="5268"/>
                  </a:lnTo>
                  <a:lnTo>
                    <a:pt x="1666" y="5273"/>
                  </a:lnTo>
                  <a:lnTo>
                    <a:pt x="1604" y="5276"/>
                  </a:lnTo>
                  <a:lnTo>
                    <a:pt x="1542" y="5279"/>
                  </a:lnTo>
                  <a:lnTo>
                    <a:pt x="1480" y="5280"/>
                  </a:lnTo>
                  <a:lnTo>
                    <a:pt x="1419" y="5280"/>
                  </a:lnTo>
                  <a:lnTo>
                    <a:pt x="1419" y="5280"/>
                  </a:lnTo>
                  <a:lnTo>
                    <a:pt x="1296" y="5280"/>
                  </a:lnTo>
                  <a:lnTo>
                    <a:pt x="1174" y="5280"/>
                  </a:lnTo>
                  <a:lnTo>
                    <a:pt x="1174" y="5280"/>
                  </a:lnTo>
                  <a:lnTo>
                    <a:pt x="1121" y="5279"/>
                  </a:lnTo>
                  <a:lnTo>
                    <a:pt x="1069" y="5277"/>
                  </a:lnTo>
                  <a:lnTo>
                    <a:pt x="1042" y="5275"/>
                  </a:lnTo>
                  <a:lnTo>
                    <a:pt x="1015" y="5273"/>
                  </a:lnTo>
                  <a:lnTo>
                    <a:pt x="989" y="5268"/>
                  </a:lnTo>
                  <a:lnTo>
                    <a:pt x="964" y="5262"/>
                  </a:lnTo>
                  <a:lnTo>
                    <a:pt x="964" y="5262"/>
                  </a:lnTo>
                  <a:lnTo>
                    <a:pt x="937" y="5254"/>
                  </a:lnTo>
                  <a:lnTo>
                    <a:pt x="910" y="5245"/>
                  </a:lnTo>
                  <a:lnTo>
                    <a:pt x="897" y="5239"/>
                  </a:lnTo>
                  <a:lnTo>
                    <a:pt x="885" y="5232"/>
                  </a:lnTo>
                  <a:lnTo>
                    <a:pt x="874" y="5225"/>
                  </a:lnTo>
                  <a:lnTo>
                    <a:pt x="862" y="5217"/>
                  </a:lnTo>
                  <a:lnTo>
                    <a:pt x="853" y="5209"/>
                  </a:lnTo>
                  <a:lnTo>
                    <a:pt x="843" y="5199"/>
                  </a:lnTo>
                  <a:lnTo>
                    <a:pt x="835" y="5189"/>
                  </a:lnTo>
                  <a:lnTo>
                    <a:pt x="827" y="5178"/>
                  </a:lnTo>
                  <a:lnTo>
                    <a:pt x="821" y="5165"/>
                  </a:lnTo>
                  <a:lnTo>
                    <a:pt x="817" y="5152"/>
                  </a:lnTo>
                  <a:lnTo>
                    <a:pt x="814" y="5140"/>
                  </a:lnTo>
                  <a:lnTo>
                    <a:pt x="812" y="5124"/>
                  </a:lnTo>
                  <a:lnTo>
                    <a:pt x="812" y="5124"/>
                  </a:lnTo>
                  <a:lnTo>
                    <a:pt x="812" y="5102"/>
                  </a:lnTo>
                  <a:lnTo>
                    <a:pt x="814" y="5080"/>
                  </a:lnTo>
                  <a:lnTo>
                    <a:pt x="819" y="5037"/>
                  </a:lnTo>
                  <a:lnTo>
                    <a:pt x="819" y="5037"/>
                  </a:lnTo>
                  <a:lnTo>
                    <a:pt x="821" y="5006"/>
                  </a:lnTo>
                  <a:lnTo>
                    <a:pt x="824" y="4977"/>
                  </a:lnTo>
                  <a:lnTo>
                    <a:pt x="825" y="4918"/>
                  </a:lnTo>
                  <a:lnTo>
                    <a:pt x="825" y="4918"/>
                  </a:lnTo>
                  <a:lnTo>
                    <a:pt x="825" y="4789"/>
                  </a:lnTo>
                  <a:lnTo>
                    <a:pt x="824" y="4661"/>
                  </a:lnTo>
                  <a:lnTo>
                    <a:pt x="825" y="4532"/>
                  </a:lnTo>
                  <a:lnTo>
                    <a:pt x="827" y="4467"/>
                  </a:lnTo>
                  <a:lnTo>
                    <a:pt x="829" y="4402"/>
                  </a:lnTo>
                  <a:lnTo>
                    <a:pt x="829" y="4402"/>
                  </a:lnTo>
                  <a:lnTo>
                    <a:pt x="832" y="4371"/>
                  </a:lnTo>
                  <a:lnTo>
                    <a:pt x="834" y="4339"/>
                  </a:lnTo>
                  <a:lnTo>
                    <a:pt x="839" y="4306"/>
                  </a:lnTo>
                  <a:lnTo>
                    <a:pt x="843" y="4275"/>
                  </a:lnTo>
                  <a:lnTo>
                    <a:pt x="843" y="4275"/>
                  </a:lnTo>
                  <a:lnTo>
                    <a:pt x="855" y="4215"/>
                  </a:lnTo>
                  <a:lnTo>
                    <a:pt x="860" y="4186"/>
                  </a:lnTo>
                  <a:lnTo>
                    <a:pt x="862" y="4156"/>
                  </a:lnTo>
                  <a:lnTo>
                    <a:pt x="862" y="4156"/>
                  </a:lnTo>
                  <a:lnTo>
                    <a:pt x="864" y="4124"/>
                  </a:lnTo>
                  <a:lnTo>
                    <a:pt x="866" y="4094"/>
                  </a:lnTo>
                  <a:lnTo>
                    <a:pt x="867" y="4031"/>
                  </a:lnTo>
                  <a:lnTo>
                    <a:pt x="866" y="3968"/>
                  </a:lnTo>
                  <a:lnTo>
                    <a:pt x="863" y="3906"/>
                  </a:lnTo>
                  <a:lnTo>
                    <a:pt x="863" y="3906"/>
                  </a:lnTo>
                  <a:lnTo>
                    <a:pt x="860" y="3775"/>
                  </a:lnTo>
                  <a:lnTo>
                    <a:pt x="854" y="3644"/>
                  </a:lnTo>
                  <a:lnTo>
                    <a:pt x="842" y="3382"/>
                  </a:lnTo>
                  <a:lnTo>
                    <a:pt x="842" y="3382"/>
                  </a:lnTo>
                  <a:lnTo>
                    <a:pt x="835" y="3252"/>
                  </a:lnTo>
                  <a:lnTo>
                    <a:pt x="825" y="3123"/>
                  </a:lnTo>
                  <a:lnTo>
                    <a:pt x="813" y="2994"/>
                  </a:lnTo>
                  <a:lnTo>
                    <a:pt x="799" y="2864"/>
                  </a:lnTo>
                  <a:lnTo>
                    <a:pt x="799" y="2864"/>
                  </a:lnTo>
                  <a:lnTo>
                    <a:pt x="784" y="2749"/>
                  </a:lnTo>
                  <a:lnTo>
                    <a:pt x="784" y="2749"/>
                  </a:lnTo>
                  <a:lnTo>
                    <a:pt x="776" y="2697"/>
                  </a:lnTo>
                  <a:lnTo>
                    <a:pt x="772" y="2672"/>
                  </a:lnTo>
                  <a:lnTo>
                    <a:pt x="771" y="2646"/>
                  </a:lnTo>
                  <a:lnTo>
                    <a:pt x="771" y="2646"/>
                  </a:lnTo>
                  <a:lnTo>
                    <a:pt x="771" y="2640"/>
                  </a:lnTo>
                  <a:lnTo>
                    <a:pt x="770" y="2634"/>
                  </a:lnTo>
                  <a:lnTo>
                    <a:pt x="768" y="2630"/>
                  </a:lnTo>
                  <a:lnTo>
                    <a:pt x="764" y="2626"/>
                  </a:lnTo>
                  <a:lnTo>
                    <a:pt x="756" y="2619"/>
                  </a:lnTo>
                  <a:lnTo>
                    <a:pt x="745" y="2612"/>
                  </a:lnTo>
                  <a:lnTo>
                    <a:pt x="745" y="2612"/>
                  </a:lnTo>
                  <a:lnTo>
                    <a:pt x="722" y="2599"/>
                  </a:lnTo>
                  <a:lnTo>
                    <a:pt x="698" y="2588"/>
                  </a:lnTo>
                  <a:lnTo>
                    <a:pt x="673" y="2578"/>
                  </a:lnTo>
                  <a:lnTo>
                    <a:pt x="647" y="2570"/>
                  </a:lnTo>
                  <a:lnTo>
                    <a:pt x="647" y="2570"/>
                  </a:lnTo>
                  <a:lnTo>
                    <a:pt x="597" y="2555"/>
                  </a:lnTo>
                  <a:lnTo>
                    <a:pt x="572" y="2548"/>
                  </a:lnTo>
                  <a:lnTo>
                    <a:pt x="547" y="2540"/>
                  </a:lnTo>
                  <a:lnTo>
                    <a:pt x="547" y="2540"/>
                  </a:lnTo>
                  <a:lnTo>
                    <a:pt x="518" y="2528"/>
                  </a:lnTo>
                  <a:lnTo>
                    <a:pt x="490" y="2514"/>
                  </a:lnTo>
                  <a:lnTo>
                    <a:pt x="462" y="2499"/>
                  </a:lnTo>
                  <a:lnTo>
                    <a:pt x="434" y="2484"/>
                  </a:lnTo>
                  <a:lnTo>
                    <a:pt x="434" y="2484"/>
                  </a:lnTo>
                  <a:lnTo>
                    <a:pt x="390" y="2457"/>
                  </a:lnTo>
                  <a:lnTo>
                    <a:pt x="346" y="2429"/>
                  </a:lnTo>
                  <a:lnTo>
                    <a:pt x="304" y="2399"/>
                  </a:lnTo>
                  <a:lnTo>
                    <a:pt x="261" y="2370"/>
                  </a:lnTo>
                  <a:lnTo>
                    <a:pt x="261" y="2370"/>
                  </a:lnTo>
                  <a:lnTo>
                    <a:pt x="225" y="2347"/>
                  </a:lnTo>
                  <a:lnTo>
                    <a:pt x="187" y="2322"/>
                  </a:lnTo>
                  <a:lnTo>
                    <a:pt x="149" y="2297"/>
                  </a:lnTo>
                  <a:lnTo>
                    <a:pt x="131" y="2281"/>
                  </a:lnTo>
                  <a:lnTo>
                    <a:pt x="113" y="2267"/>
                  </a:lnTo>
                  <a:lnTo>
                    <a:pt x="97" y="2252"/>
                  </a:lnTo>
                  <a:lnTo>
                    <a:pt x="80" y="2236"/>
                  </a:lnTo>
                  <a:lnTo>
                    <a:pt x="66" y="2218"/>
                  </a:lnTo>
                  <a:lnTo>
                    <a:pt x="52" y="2201"/>
                  </a:lnTo>
                  <a:lnTo>
                    <a:pt x="41" y="2182"/>
                  </a:lnTo>
                  <a:lnTo>
                    <a:pt x="31" y="2162"/>
                  </a:lnTo>
                  <a:lnTo>
                    <a:pt x="23" y="2142"/>
                  </a:lnTo>
                  <a:lnTo>
                    <a:pt x="17" y="2120"/>
                  </a:lnTo>
                  <a:lnTo>
                    <a:pt x="17" y="2120"/>
                  </a:lnTo>
                  <a:lnTo>
                    <a:pt x="15" y="2106"/>
                  </a:lnTo>
                  <a:lnTo>
                    <a:pt x="14" y="2093"/>
                  </a:lnTo>
                  <a:lnTo>
                    <a:pt x="14" y="2080"/>
                  </a:lnTo>
                  <a:lnTo>
                    <a:pt x="14" y="2066"/>
                  </a:lnTo>
                  <a:lnTo>
                    <a:pt x="16" y="2054"/>
                  </a:lnTo>
                  <a:lnTo>
                    <a:pt x="20" y="2041"/>
                  </a:lnTo>
                  <a:lnTo>
                    <a:pt x="23" y="2028"/>
                  </a:lnTo>
                  <a:lnTo>
                    <a:pt x="29" y="2015"/>
                  </a:lnTo>
                  <a:lnTo>
                    <a:pt x="29" y="2015"/>
                  </a:lnTo>
                  <a:lnTo>
                    <a:pt x="41" y="1994"/>
                  </a:lnTo>
                  <a:lnTo>
                    <a:pt x="52" y="1973"/>
                  </a:lnTo>
                  <a:lnTo>
                    <a:pt x="64" y="1953"/>
                  </a:lnTo>
                  <a:lnTo>
                    <a:pt x="75" y="1931"/>
                  </a:lnTo>
                  <a:lnTo>
                    <a:pt x="75" y="1931"/>
                  </a:lnTo>
                  <a:lnTo>
                    <a:pt x="85" y="1904"/>
                  </a:lnTo>
                  <a:lnTo>
                    <a:pt x="94" y="1877"/>
                  </a:lnTo>
                  <a:lnTo>
                    <a:pt x="112" y="1822"/>
                  </a:lnTo>
                  <a:lnTo>
                    <a:pt x="128" y="1767"/>
                  </a:lnTo>
                  <a:lnTo>
                    <a:pt x="143" y="1712"/>
                  </a:lnTo>
                  <a:lnTo>
                    <a:pt x="143" y="1712"/>
                  </a:lnTo>
                  <a:lnTo>
                    <a:pt x="175" y="1595"/>
                  </a:lnTo>
                  <a:lnTo>
                    <a:pt x="190" y="1537"/>
                  </a:lnTo>
                  <a:lnTo>
                    <a:pt x="205" y="1479"/>
                  </a:lnTo>
                  <a:lnTo>
                    <a:pt x="205" y="1479"/>
                  </a:lnTo>
                  <a:lnTo>
                    <a:pt x="234" y="1359"/>
                  </a:lnTo>
                  <a:lnTo>
                    <a:pt x="250" y="1300"/>
                  </a:lnTo>
                  <a:lnTo>
                    <a:pt x="265" y="1240"/>
                  </a:lnTo>
                  <a:lnTo>
                    <a:pt x="265" y="1240"/>
                  </a:lnTo>
                  <a:lnTo>
                    <a:pt x="282" y="1179"/>
                  </a:lnTo>
                  <a:lnTo>
                    <a:pt x="301" y="1120"/>
                  </a:lnTo>
                  <a:lnTo>
                    <a:pt x="322" y="1060"/>
                  </a:lnTo>
                  <a:lnTo>
                    <a:pt x="332" y="1031"/>
                  </a:lnTo>
                  <a:lnTo>
                    <a:pt x="345" y="1002"/>
                  </a:lnTo>
                  <a:lnTo>
                    <a:pt x="345" y="1002"/>
                  </a:lnTo>
                  <a:lnTo>
                    <a:pt x="357" y="975"/>
                  </a:lnTo>
                  <a:lnTo>
                    <a:pt x="370" y="949"/>
                  </a:lnTo>
                  <a:lnTo>
                    <a:pt x="397" y="897"/>
                  </a:lnTo>
                  <a:lnTo>
                    <a:pt x="426" y="845"/>
                  </a:lnTo>
                  <a:lnTo>
                    <a:pt x="455" y="795"/>
                  </a:lnTo>
                  <a:lnTo>
                    <a:pt x="455" y="795"/>
                  </a:lnTo>
                  <a:lnTo>
                    <a:pt x="485" y="745"/>
                  </a:lnTo>
                  <a:lnTo>
                    <a:pt x="514" y="693"/>
                  </a:lnTo>
                  <a:lnTo>
                    <a:pt x="542" y="642"/>
                  </a:lnTo>
                  <a:lnTo>
                    <a:pt x="569" y="589"/>
                  </a:lnTo>
                  <a:lnTo>
                    <a:pt x="569" y="589"/>
                  </a:lnTo>
                  <a:lnTo>
                    <a:pt x="588" y="550"/>
                  </a:lnTo>
                  <a:lnTo>
                    <a:pt x="609" y="511"/>
                  </a:lnTo>
                  <a:lnTo>
                    <a:pt x="630" y="473"/>
                  </a:lnTo>
                  <a:lnTo>
                    <a:pt x="643" y="454"/>
                  </a:lnTo>
                  <a:lnTo>
                    <a:pt x="654" y="436"/>
                  </a:lnTo>
                  <a:lnTo>
                    <a:pt x="654" y="436"/>
                  </a:lnTo>
                  <a:lnTo>
                    <a:pt x="668" y="419"/>
                  </a:lnTo>
                  <a:lnTo>
                    <a:pt x="682" y="401"/>
                  </a:lnTo>
                  <a:lnTo>
                    <a:pt x="696" y="385"/>
                  </a:lnTo>
                  <a:lnTo>
                    <a:pt x="712" y="370"/>
                  </a:lnTo>
                  <a:lnTo>
                    <a:pt x="728" y="355"/>
                  </a:lnTo>
                  <a:lnTo>
                    <a:pt x="744" y="339"/>
                  </a:lnTo>
                  <a:lnTo>
                    <a:pt x="778" y="311"/>
                  </a:lnTo>
                  <a:lnTo>
                    <a:pt x="778" y="311"/>
                  </a:lnTo>
                  <a:lnTo>
                    <a:pt x="800" y="294"/>
                  </a:lnTo>
                  <a:lnTo>
                    <a:pt x="825" y="277"/>
                  </a:lnTo>
                  <a:lnTo>
                    <a:pt x="848" y="261"/>
                  </a:lnTo>
                  <a:lnTo>
                    <a:pt x="873" y="245"/>
                  </a:lnTo>
                  <a:lnTo>
                    <a:pt x="898" y="231"/>
                  </a:lnTo>
                  <a:lnTo>
                    <a:pt x="924" y="217"/>
                  </a:lnTo>
                  <a:lnTo>
                    <a:pt x="950" y="205"/>
                  </a:lnTo>
                  <a:lnTo>
                    <a:pt x="976" y="194"/>
                  </a:lnTo>
                  <a:lnTo>
                    <a:pt x="976" y="194"/>
                  </a:lnTo>
                  <a:lnTo>
                    <a:pt x="1002" y="185"/>
                  </a:lnTo>
                  <a:lnTo>
                    <a:pt x="1028" y="178"/>
                  </a:lnTo>
                  <a:lnTo>
                    <a:pt x="1053" y="173"/>
                  </a:lnTo>
                  <a:lnTo>
                    <a:pt x="1080" y="169"/>
                  </a:lnTo>
                  <a:lnTo>
                    <a:pt x="1133" y="161"/>
                  </a:lnTo>
                  <a:lnTo>
                    <a:pt x="1185" y="154"/>
                  </a:lnTo>
                  <a:lnTo>
                    <a:pt x="1185" y="154"/>
                  </a:lnTo>
                  <a:lnTo>
                    <a:pt x="1232" y="145"/>
                  </a:lnTo>
                  <a:lnTo>
                    <a:pt x="1277" y="136"/>
                  </a:lnTo>
                  <a:lnTo>
                    <a:pt x="1301" y="130"/>
                  </a:lnTo>
                  <a:lnTo>
                    <a:pt x="1323" y="124"/>
                  </a:lnTo>
                  <a:lnTo>
                    <a:pt x="1345" y="116"/>
                  </a:lnTo>
                  <a:lnTo>
                    <a:pt x="1367" y="108"/>
                  </a:lnTo>
                  <a:lnTo>
                    <a:pt x="1367" y="108"/>
                  </a:lnTo>
                  <a:lnTo>
                    <a:pt x="1388" y="99"/>
                  </a:lnTo>
                  <a:lnTo>
                    <a:pt x="1409" y="89"/>
                  </a:lnTo>
                  <a:lnTo>
                    <a:pt x="1429" y="78"/>
                  </a:lnTo>
                  <a:lnTo>
                    <a:pt x="1449" y="66"/>
                  </a:lnTo>
                  <a:lnTo>
                    <a:pt x="1468" y="54"/>
                  </a:lnTo>
                  <a:lnTo>
                    <a:pt x="1486" y="40"/>
                  </a:lnTo>
                  <a:lnTo>
                    <a:pt x="1504" y="26"/>
                  </a:lnTo>
                  <a:lnTo>
                    <a:pt x="1521" y="12"/>
                  </a:lnTo>
                  <a:lnTo>
                    <a:pt x="1521" y="12"/>
                  </a:lnTo>
                  <a:lnTo>
                    <a:pt x="1524" y="10"/>
                  </a:lnTo>
                  <a:lnTo>
                    <a:pt x="1524" y="7"/>
                  </a:lnTo>
                  <a:lnTo>
                    <a:pt x="1524" y="5"/>
                  </a:lnTo>
                  <a:lnTo>
                    <a:pt x="1522" y="3"/>
                  </a:lnTo>
                  <a:lnTo>
                    <a:pt x="1520" y="0"/>
                  </a:lnTo>
                  <a:lnTo>
                    <a:pt x="1518" y="0"/>
                  </a:lnTo>
                  <a:lnTo>
                    <a:pt x="1514" y="0"/>
                  </a:lnTo>
                  <a:lnTo>
                    <a:pt x="1512" y="2"/>
                  </a:lnTo>
                  <a:lnTo>
                    <a:pt x="1512" y="2"/>
                  </a:lnTo>
                  <a:lnTo>
                    <a:pt x="1491" y="19"/>
                  </a:lnTo>
                  <a:lnTo>
                    <a:pt x="1469" y="36"/>
                  </a:lnTo>
                  <a:lnTo>
                    <a:pt x="1447" y="51"/>
                  </a:lnTo>
                  <a:lnTo>
                    <a:pt x="1424" y="65"/>
                  </a:lnTo>
                  <a:lnTo>
                    <a:pt x="1400" y="78"/>
                  </a:lnTo>
                  <a:lnTo>
                    <a:pt x="1375" y="89"/>
                  </a:lnTo>
                  <a:lnTo>
                    <a:pt x="1351" y="100"/>
                  </a:lnTo>
                  <a:lnTo>
                    <a:pt x="1325" y="108"/>
                  </a:lnTo>
                  <a:lnTo>
                    <a:pt x="1325" y="108"/>
                  </a:lnTo>
                  <a:lnTo>
                    <a:pt x="1302" y="115"/>
                  </a:lnTo>
                  <a:lnTo>
                    <a:pt x="1279" y="122"/>
                  </a:lnTo>
                  <a:lnTo>
                    <a:pt x="1231" y="131"/>
                  </a:lnTo>
                  <a:lnTo>
                    <a:pt x="1184" y="140"/>
                  </a:lnTo>
                  <a:lnTo>
                    <a:pt x="1135" y="147"/>
                  </a:lnTo>
                  <a:lnTo>
                    <a:pt x="1135" y="147"/>
                  </a:lnTo>
                  <a:lnTo>
                    <a:pt x="1083" y="155"/>
                  </a:lnTo>
                  <a:lnTo>
                    <a:pt x="1057" y="159"/>
                  </a:lnTo>
                  <a:lnTo>
                    <a:pt x="1031" y="164"/>
                  </a:lnTo>
                  <a:lnTo>
                    <a:pt x="1006" y="171"/>
                  </a:lnTo>
                  <a:lnTo>
                    <a:pt x="980" y="178"/>
                  </a:lnTo>
                  <a:lnTo>
                    <a:pt x="955" y="187"/>
                  </a:lnTo>
                  <a:lnTo>
                    <a:pt x="930" y="198"/>
                  </a:lnTo>
                  <a:lnTo>
                    <a:pt x="930" y="198"/>
                  </a:lnTo>
                  <a:lnTo>
                    <a:pt x="906" y="210"/>
                  </a:lnTo>
                  <a:lnTo>
                    <a:pt x="883" y="222"/>
                  </a:lnTo>
                  <a:lnTo>
                    <a:pt x="861" y="237"/>
                  </a:lnTo>
                  <a:lnTo>
                    <a:pt x="838" y="251"/>
                  </a:lnTo>
                  <a:lnTo>
                    <a:pt x="817" y="266"/>
                  </a:lnTo>
                  <a:lnTo>
                    <a:pt x="794" y="281"/>
                  </a:lnTo>
                  <a:lnTo>
                    <a:pt x="752" y="314"/>
                  </a:lnTo>
                  <a:lnTo>
                    <a:pt x="752" y="314"/>
                  </a:lnTo>
                  <a:lnTo>
                    <a:pt x="722" y="341"/>
                  </a:lnTo>
                  <a:lnTo>
                    <a:pt x="693" y="369"/>
                  </a:lnTo>
                  <a:lnTo>
                    <a:pt x="679" y="384"/>
                  </a:lnTo>
                  <a:lnTo>
                    <a:pt x="666" y="399"/>
                  </a:lnTo>
                  <a:lnTo>
                    <a:pt x="653" y="415"/>
                  </a:lnTo>
                  <a:lnTo>
                    <a:pt x="640" y="432"/>
                  </a:lnTo>
                  <a:lnTo>
                    <a:pt x="640" y="432"/>
                  </a:lnTo>
                  <a:lnTo>
                    <a:pt x="628" y="452"/>
                  </a:lnTo>
                  <a:lnTo>
                    <a:pt x="615" y="471"/>
                  </a:lnTo>
                  <a:lnTo>
                    <a:pt x="603" y="492"/>
                  </a:lnTo>
                  <a:lnTo>
                    <a:pt x="591" y="513"/>
                  </a:lnTo>
                  <a:lnTo>
                    <a:pt x="570" y="557"/>
                  </a:lnTo>
                  <a:lnTo>
                    <a:pt x="549" y="600"/>
                  </a:lnTo>
                  <a:lnTo>
                    <a:pt x="549" y="600"/>
                  </a:lnTo>
                  <a:lnTo>
                    <a:pt x="523" y="651"/>
                  </a:lnTo>
                  <a:lnTo>
                    <a:pt x="493" y="703"/>
                  </a:lnTo>
                  <a:lnTo>
                    <a:pt x="434" y="803"/>
                  </a:lnTo>
                  <a:lnTo>
                    <a:pt x="405" y="853"/>
                  </a:lnTo>
                  <a:lnTo>
                    <a:pt x="377" y="905"/>
                  </a:lnTo>
                  <a:lnTo>
                    <a:pt x="351" y="956"/>
                  </a:lnTo>
                  <a:lnTo>
                    <a:pt x="338" y="983"/>
                  </a:lnTo>
                  <a:lnTo>
                    <a:pt x="327" y="1010"/>
                  </a:lnTo>
                  <a:lnTo>
                    <a:pt x="327" y="1010"/>
                  </a:lnTo>
                  <a:lnTo>
                    <a:pt x="304" y="1068"/>
                  </a:lnTo>
                  <a:lnTo>
                    <a:pt x="283" y="1127"/>
                  </a:lnTo>
                  <a:lnTo>
                    <a:pt x="266" y="1187"/>
                  </a:lnTo>
                  <a:lnTo>
                    <a:pt x="248" y="1246"/>
                  </a:lnTo>
                  <a:lnTo>
                    <a:pt x="233" y="1307"/>
                  </a:lnTo>
                  <a:lnTo>
                    <a:pt x="218" y="1368"/>
                  </a:lnTo>
                  <a:lnTo>
                    <a:pt x="188" y="1489"/>
                  </a:lnTo>
                  <a:lnTo>
                    <a:pt x="188" y="1489"/>
                  </a:lnTo>
                  <a:lnTo>
                    <a:pt x="173" y="1548"/>
                  </a:lnTo>
                  <a:lnTo>
                    <a:pt x="157" y="1605"/>
                  </a:lnTo>
                  <a:lnTo>
                    <a:pt x="126" y="1722"/>
                  </a:lnTo>
                  <a:lnTo>
                    <a:pt x="126" y="1722"/>
                  </a:lnTo>
                  <a:lnTo>
                    <a:pt x="111" y="1781"/>
                  </a:lnTo>
                  <a:lnTo>
                    <a:pt x="103" y="1812"/>
                  </a:lnTo>
                  <a:lnTo>
                    <a:pt x="93" y="1842"/>
                  </a:lnTo>
                  <a:lnTo>
                    <a:pt x="84" y="1871"/>
                  </a:lnTo>
                  <a:lnTo>
                    <a:pt x="72" y="1900"/>
                  </a:lnTo>
                  <a:lnTo>
                    <a:pt x="61" y="1929"/>
                  </a:lnTo>
                  <a:lnTo>
                    <a:pt x="47" y="1955"/>
                  </a:lnTo>
                  <a:lnTo>
                    <a:pt x="47" y="1955"/>
                  </a:lnTo>
                  <a:lnTo>
                    <a:pt x="35" y="1975"/>
                  </a:lnTo>
                  <a:lnTo>
                    <a:pt x="26" y="1995"/>
                  </a:lnTo>
                  <a:lnTo>
                    <a:pt x="16" y="2015"/>
                  </a:lnTo>
                  <a:lnTo>
                    <a:pt x="8" y="2035"/>
                  </a:lnTo>
                  <a:lnTo>
                    <a:pt x="3" y="2055"/>
                  </a:lnTo>
                  <a:lnTo>
                    <a:pt x="0" y="2076"/>
                  </a:lnTo>
                  <a:lnTo>
                    <a:pt x="0" y="2086"/>
                  </a:lnTo>
                  <a:lnTo>
                    <a:pt x="0" y="2097"/>
                  </a:lnTo>
                  <a:lnTo>
                    <a:pt x="1" y="2108"/>
                  </a:lnTo>
                  <a:lnTo>
                    <a:pt x="3" y="2121"/>
                  </a:lnTo>
                  <a:lnTo>
                    <a:pt x="3" y="2121"/>
                  </a:lnTo>
                  <a:lnTo>
                    <a:pt x="8" y="2140"/>
                  </a:lnTo>
                  <a:lnTo>
                    <a:pt x="14" y="2159"/>
                  </a:lnTo>
                  <a:lnTo>
                    <a:pt x="22" y="2176"/>
                  </a:lnTo>
                  <a:lnTo>
                    <a:pt x="33" y="2193"/>
                  </a:lnTo>
                  <a:lnTo>
                    <a:pt x="43" y="2209"/>
                  </a:lnTo>
                  <a:lnTo>
                    <a:pt x="55" y="2225"/>
                  </a:lnTo>
                  <a:lnTo>
                    <a:pt x="68" y="2239"/>
                  </a:lnTo>
                  <a:lnTo>
                    <a:pt x="80" y="2253"/>
                  </a:lnTo>
                  <a:lnTo>
                    <a:pt x="80" y="2253"/>
                  </a:lnTo>
                  <a:lnTo>
                    <a:pt x="97" y="2269"/>
                  </a:lnTo>
                  <a:lnTo>
                    <a:pt x="113" y="2284"/>
                  </a:lnTo>
                  <a:lnTo>
                    <a:pt x="131" y="2298"/>
                  </a:lnTo>
                  <a:lnTo>
                    <a:pt x="148" y="2311"/>
                  </a:lnTo>
                  <a:lnTo>
                    <a:pt x="183" y="2336"/>
                  </a:lnTo>
                  <a:lnTo>
                    <a:pt x="220" y="2361"/>
                  </a:lnTo>
                  <a:lnTo>
                    <a:pt x="220" y="2361"/>
                  </a:lnTo>
                  <a:lnTo>
                    <a:pt x="301" y="2415"/>
                  </a:lnTo>
                  <a:lnTo>
                    <a:pt x="342" y="2443"/>
                  </a:lnTo>
                  <a:lnTo>
                    <a:pt x="383" y="2468"/>
                  </a:lnTo>
                  <a:lnTo>
                    <a:pt x="383" y="2468"/>
                  </a:lnTo>
                  <a:lnTo>
                    <a:pt x="430" y="2498"/>
                  </a:lnTo>
                  <a:lnTo>
                    <a:pt x="454" y="2512"/>
                  </a:lnTo>
                  <a:lnTo>
                    <a:pt x="478" y="2524"/>
                  </a:lnTo>
                  <a:lnTo>
                    <a:pt x="504" y="2536"/>
                  </a:lnTo>
                  <a:lnTo>
                    <a:pt x="530" y="2547"/>
                  </a:lnTo>
                  <a:lnTo>
                    <a:pt x="555" y="2557"/>
                  </a:lnTo>
                  <a:lnTo>
                    <a:pt x="581" y="2565"/>
                  </a:lnTo>
                  <a:lnTo>
                    <a:pt x="581" y="2565"/>
                  </a:lnTo>
                  <a:lnTo>
                    <a:pt x="637" y="2582"/>
                  </a:lnTo>
                  <a:lnTo>
                    <a:pt x="665" y="2590"/>
                  </a:lnTo>
                  <a:lnTo>
                    <a:pt x="692" y="2600"/>
                  </a:lnTo>
                  <a:lnTo>
                    <a:pt x="692" y="2600"/>
                  </a:lnTo>
                  <a:lnTo>
                    <a:pt x="705" y="2606"/>
                  </a:lnTo>
                  <a:lnTo>
                    <a:pt x="717" y="2612"/>
                  </a:lnTo>
                  <a:lnTo>
                    <a:pt x="742" y="2627"/>
                  </a:lnTo>
                  <a:lnTo>
                    <a:pt x="742" y="2627"/>
                  </a:lnTo>
                  <a:lnTo>
                    <a:pt x="751" y="2632"/>
                  </a:lnTo>
                  <a:lnTo>
                    <a:pt x="755" y="2635"/>
                  </a:lnTo>
                  <a:lnTo>
                    <a:pt x="757" y="2640"/>
                  </a:lnTo>
                  <a:lnTo>
                    <a:pt x="757" y="2640"/>
                  </a:lnTo>
                  <a:lnTo>
                    <a:pt x="758" y="2644"/>
                  </a:lnTo>
                  <a:lnTo>
                    <a:pt x="758" y="2648"/>
                  </a:lnTo>
                  <a:lnTo>
                    <a:pt x="757" y="2657"/>
                  </a:lnTo>
                  <a:lnTo>
                    <a:pt x="757" y="2657"/>
                  </a:lnTo>
                  <a:lnTo>
                    <a:pt x="758" y="2679"/>
                  </a:lnTo>
                  <a:lnTo>
                    <a:pt x="762" y="2702"/>
                  </a:lnTo>
                  <a:lnTo>
                    <a:pt x="769" y="2748"/>
                  </a:lnTo>
                  <a:lnTo>
                    <a:pt x="769" y="2748"/>
                  </a:lnTo>
                  <a:lnTo>
                    <a:pt x="779" y="2819"/>
                  </a:lnTo>
                  <a:lnTo>
                    <a:pt x="787" y="2891"/>
                  </a:lnTo>
                  <a:lnTo>
                    <a:pt x="787" y="2891"/>
                  </a:lnTo>
                  <a:lnTo>
                    <a:pt x="801" y="3020"/>
                  </a:lnTo>
                  <a:lnTo>
                    <a:pt x="813" y="3150"/>
                  </a:lnTo>
                  <a:lnTo>
                    <a:pt x="813" y="3150"/>
                  </a:lnTo>
                  <a:lnTo>
                    <a:pt x="818" y="3216"/>
                  </a:lnTo>
                  <a:lnTo>
                    <a:pt x="822" y="3282"/>
                  </a:lnTo>
                  <a:lnTo>
                    <a:pt x="828" y="3415"/>
                  </a:lnTo>
                  <a:lnTo>
                    <a:pt x="834" y="3547"/>
                  </a:lnTo>
                  <a:lnTo>
                    <a:pt x="840" y="3680"/>
                  </a:lnTo>
                  <a:lnTo>
                    <a:pt x="840" y="3680"/>
                  </a:lnTo>
                  <a:lnTo>
                    <a:pt x="846" y="3811"/>
                  </a:lnTo>
                  <a:lnTo>
                    <a:pt x="849" y="3876"/>
                  </a:lnTo>
                  <a:lnTo>
                    <a:pt x="850" y="3942"/>
                  </a:lnTo>
                  <a:lnTo>
                    <a:pt x="850" y="3942"/>
                  </a:lnTo>
                  <a:lnTo>
                    <a:pt x="853" y="4010"/>
                  </a:lnTo>
                  <a:lnTo>
                    <a:pt x="853" y="4077"/>
                  </a:lnTo>
                  <a:lnTo>
                    <a:pt x="852" y="4111"/>
                  </a:lnTo>
                  <a:lnTo>
                    <a:pt x="849" y="4145"/>
                  </a:lnTo>
                  <a:lnTo>
                    <a:pt x="846" y="4179"/>
                  </a:lnTo>
                  <a:lnTo>
                    <a:pt x="841" y="4213"/>
                  </a:lnTo>
                  <a:lnTo>
                    <a:pt x="841" y="4213"/>
                  </a:lnTo>
                  <a:lnTo>
                    <a:pt x="831" y="4270"/>
                  </a:lnTo>
                  <a:lnTo>
                    <a:pt x="825" y="4298"/>
                  </a:lnTo>
                  <a:lnTo>
                    <a:pt x="821" y="4327"/>
                  </a:lnTo>
                  <a:lnTo>
                    <a:pt x="821" y="4327"/>
                  </a:lnTo>
                  <a:lnTo>
                    <a:pt x="818" y="4359"/>
                  </a:lnTo>
                  <a:lnTo>
                    <a:pt x="815" y="4391"/>
                  </a:lnTo>
                  <a:lnTo>
                    <a:pt x="813" y="4454"/>
                  </a:lnTo>
                  <a:lnTo>
                    <a:pt x="813" y="4454"/>
                  </a:lnTo>
                  <a:lnTo>
                    <a:pt x="811" y="4519"/>
                  </a:lnTo>
                  <a:lnTo>
                    <a:pt x="811" y="4586"/>
                  </a:lnTo>
                  <a:lnTo>
                    <a:pt x="810" y="4717"/>
                  </a:lnTo>
                  <a:lnTo>
                    <a:pt x="810" y="4717"/>
                  </a:lnTo>
                  <a:lnTo>
                    <a:pt x="811" y="4849"/>
                  </a:lnTo>
                  <a:lnTo>
                    <a:pt x="811" y="4914"/>
                  </a:lnTo>
                  <a:lnTo>
                    <a:pt x="810" y="4980"/>
                  </a:lnTo>
                  <a:lnTo>
                    <a:pt x="810" y="4980"/>
                  </a:lnTo>
                  <a:lnTo>
                    <a:pt x="808" y="5002"/>
                  </a:lnTo>
                  <a:lnTo>
                    <a:pt x="806" y="5024"/>
                  </a:lnTo>
                  <a:lnTo>
                    <a:pt x="800" y="5069"/>
                  </a:lnTo>
                  <a:lnTo>
                    <a:pt x="798" y="5092"/>
                  </a:lnTo>
                  <a:lnTo>
                    <a:pt x="798" y="5115"/>
                  </a:lnTo>
                  <a:lnTo>
                    <a:pt x="799" y="5137"/>
                  </a:lnTo>
                  <a:lnTo>
                    <a:pt x="801" y="5148"/>
                  </a:lnTo>
                  <a:lnTo>
                    <a:pt x="804" y="5159"/>
                  </a:lnTo>
                  <a:lnTo>
                    <a:pt x="804" y="5159"/>
                  </a:lnTo>
                  <a:lnTo>
                    <a:pt x="807" y="5170"/>
                  </a:lnTo>
                  <a:lnTo>
                    <a:pt x="811" y="5180"/>
                  </a:lnTo>
                  <a:lnTo>
                    <a:pt x="817" y="5190"/>
                  </a:lnTo>
                  <a:lnTo>
                    <a:pt x="822" y="5198"/>
                  </a:lnTo>
                  <a:lnTo>
                    <a:pt x="829" y="5206"/>
                  </a:lnTo>
                  <a:lnTo>
                    <a:pt x="836" y="5214"/>
                  </a:lnTo>
                  <a:lnTo>
                    <a:pt x="845" y="5221"/>
                  </a:lnTo>
                  <a:lnTo>
                    <a:pt x="853" y="5228"/>
                  </a:lnTo>
                  <a:lnTo>
                    <a:pt x="871" y="5240"/>
                  </a:lnTo>
                  <a:lnTo>
                    <a:pt x="891" y="5251"/>
                  </a:lnTo>
                  <a:lnTo>
                    <a:pt x="911" y="5260"/>
                  </a:lnTo>
                  <a:lnTo>
                    <a:pt x="931" y="5267"/>
                  </a:lnTo>
                  <a:lnTo>
                    <a:pt x="931" y="5267"/>
                  </a:lnTo>
                  <a:lnTo>
                    <a:pt x="957" y="5275"/>
                  </a:lnTo>
                  <a:lnTo>
                    <a:pt x="981" y="5281"/>
                  </a:lnTo>
                  <a:lnTo>
                    <a:pt x="1007" y="5286"/>
                  </a:lnTo>
                  <a:lnTo>
                    <a:pt x="1034" y="5289"/>
                  </a:lnTo>
                  <a:lnTo>
                    <a:pt x="1059" y="5292"/>
                  </a:lnTo>
                  <a:lnTo>
                    <a:pt x="1085" y="5293"/>
                  </a:lnTo>
                  <a:lnTo>
                    <a:pt x="1137" y="5294"/>
                  </a:lnTo>
                  <a:lnTo>
                    <a:pt x="1137" y="5294"/>
                  </a:lnTo>
                  <a:lnTo>
                    <a:pt x="1260" y="5294"/>
                  </a:lnTo>
                  <a:lnTo>
                    <a:pt x="1384" y="5295"/>
                  </a:lnTo>
                  <a:lnTo>
                    <a:pt x="1507" y="5294"/>
                  </a:lnTo>
                  <a:lnTo>
                    <a:pt x="1568" y="5292"/>
                  </a:lnTo>
                  <a:lnTo>
                    <a:pt x="1630" y="5289"/>
                  </a:lnTo>
                  <a:lnTo>
                    <a:pt x="1630" y="5289"/>
                  </a:lnTo>
                  <a:lnTo>
                    <a:pt x="1692" y="5284"/>
                  </a:lnTo>
                  <a:lnTo>
                    <a:pt x="1752" y="5279"/>
                  </a:lnTo>
                  <a:lnTo>
                    <a:pt x="1814" y="5270"/>
                  </a:lnTo>
                  <a:lnTo>
                    <a:pt x="1875" y="5261"/>
                  </a:lnTo>
                  <a:lnTo>
                    <a:pt x="1934" y="5251"/>
                  </a:lnTo>
                  <a:lnTo>
                    <a:pt x="1995" y="5240"/>
                  </a:lnTo>
                  <a:lnTo>
                    <a:pt x="2116" y="5214"/>
                  </a:lnTo>
                  <a:lnTo>
                    <a:pt x="2116" y="5214"/>
                  </a:lnTo>
                  <a:lnTo>
                    <a:pt x="2180" y="5202"/>
                  </a:lnTo>
                  <a:lnTo>
                    <a:pt x="2246" y="5189"/>
                  </a:lnTo>
                  <a:lnTo>
                    <a:pt x="2311" y="5177"/>
                  </a:lnTo>
                  <a:lnTo>
                    <a:pt x="2376" y="5166"/>
                  </a:lnTo>
                  <a:lnTo>
                    <a:pt x="2441" y="5158"/>
                  </a:lnTo>
                  <a:lnTo>
                    <a:pt x="2507" y="5151"/>
                  </a:lnTo>
                  <a:lnTo>
                    <a:pt x="2572" y="5145"/>
                  </a:lnTo>
                  <a:lnTo>
                    <a:pt x="2639" y="5142"/>
                  </a:lnTo>
                  <a:lnTo>
                    <a:pt x="2639" y="5142"/>
                  </a:lnTo>
                  <a:lnTo>
                    <a:pt x="2703" y="5141"/>
                  </a:lnTo>
                  <a:lnTo>
                    <a:pt x="2767" y="5141"/>
                  </a:lnTo>
                  <a:lnTo>
                    <a:pt x="2830" y="5142"/>
                  </a:lnTo>
                  <a:lnTo>
                    <a:pt x="2894" y="5143"/>
                  </a:lnTo>
                  <a:lnTo>
                    <a:pt x="2959" y="5145"/>
                  </a:lnTo>
                  <a:lnTo>
                    <a:pt x="3022" y="5149"/>
                  </a:lnTo>
                  <a:lnTo>
                    <a:pt x="3086" y="5154"/>
                  </a:lnTo>
                  <a:lnTo>
                    <a:pt x="3150" y="5158"/>
                  </a:lnTo>
                  <a:lnTo>
                    <a:pt x="3150" y="5158"/>
                  </a:lnTo>
                  <a:lnTo>
                    <a:pt x="3279" y="5170"/>
                  </a:lnTo>
                  <a:lnTo>
                    <a:pt x="3410" y="5183"/>
                  </a:lnTo>
                  <a:lnTo>
                    <a:pt x="3539" y="5195"/>
                  </a:lnTo>
                  <a:lnTo>
                    <a:pt x="3605" y="5199"/>
                  </a:lnTo>
                  <a:lnTo>
                    <a:pt x="3670" y="5204"/>
                  </a:lnTo>
                  <a:lnTo>
                    <a:pt x="3670" y="5204"/>
                  </a:lnTo>
                  <a:lnTo>
                    <a:pt x="3800" y="5211"/>
                  </a:lnTo>
                  <a:lnTo>
                    <a:pt x="3864" y="5217"/>
                  </a:lnTo>
                  <a:lnTo>
                    <a:pt x="3929" y="5223"/>
                  </a:lnTo>
                  <a:lnTo>
                    <a:pt x="3929" y="5223"/>
                  </a:lnTo>
                  <a:lnTo>
                    <a:pt x="3931" y="5223"/>
                  </a:lnTo>
                  <a:lnTo>
                    <a:pt x="3934" y="5220"/>
                  </a:lnTo>
                  <a:lnTo>
                    <a:pt x="3935" y="5218"/>
                  </a:lnTo>
                  <a:lnTo>
                    <a:pt x="3936" y="5216"/>
                  </a:lnTo>
                  <a:lnTo>
                    <a:pt x="3936" y="5216"/>
                  </a:lnTo>
                  <a:lnTo>
                    <a:pt x="3933" y="5158"/>
                  </a:lnTo>
                  <a:lnTo>
                    <a:pt x="3931" y="5100"/>
                  </a:lnTo>
                  <a:lnTo>
                    <a:pt x="3930" y="5043"/>
                  </a:lnTo>
                  <a:lnTo>
                    <a:pt x="3928" y="4984"/>
                  </a:lnTo>
                  <a:lnTo>
                    <a:pt x="3928" y="4984"/>
                  </a:lnTo>
                  <a:lnTo>
                    <a:pt x="3923" y="4909"/>
                  </a:lnTo>
                  <a:lnTo>
                    <a:pt x="3917" y="4835"/>
                  </a:lnTo>
                  <a:lnTo>
                    <a:pt x="3910" y="4760"/>
                  </a:lnTo>
                  <a:lnTo>
                    <a:pt x="3902" y="4685"/>
                  </a:lnTo>
                  <a:lnTo>
                    <a:pt x="3902" y="4685"/>
                  </a:lnTo>
                  <a:lnTo>
                    <a:pt x="3892" y="4611"/>
                  </a:lnTo>
                  <a:lnTo>
                    <a:pt x="3881" y="4538"/>
                  </a:lnTo>
                  <a:lnTo>
                    <a:pt x="3870" y="4464"/>
                  </a:lnTo>
                  <a:lnTo>
                    <a:pt x="3857" y="4391"/>
                  </a:lnTo>
                  <a:lnTo>
                    <a:pt x="3844" y="4318"/>
                  </a:lnTo>
                  <a:lnTo>
                    <a:pt x="3829" y="4246"/>
                  </a:lnTo>
                  <a:lnTo>
                    <a:pt x="3814" y="4172"/>
                  </a:lnTo>
                  <a:lnTo>
                    <a:pt x="3797" y="4100"/>
                  </a:lnTo>
                  <a:lnTo>
                    <a:pt x="3797" y="4100"/>
                  </a:lnTo>
                  <a:lnTo>
                    <a:pt x="3781" y="4031"/>
                  </a:lnTo>
                  <a:lnTo>
                    <a:pt x="3763" y="3961"/>
                  </a:lnTo>
                  <a:lnTo>
                    <a:pt x="3755" y="3926"/>
                  </a:lnTo>
                  <a:lnTo>
                    <a:pt x="3747" y="3890"/>
                  </a:lnTo>
                  <a:lnTo>
                    <a:pt x="3740" y="3854"/>
                  </a:lnTo>
                  <a:lnTo>
                    <a:pt x="3734" y="3819"/>
                  </a:lnTo>
                  <a:lnTo>
                    <a:pt x="3734" y="3819"/>
                  </a:lnTo>
                  <a:lnTo>
                    <a:pt x="3730" y="3783"/>
                  </a:lnTo>
                  <a:lnTo>
                    <a:pt x="3726" y="3747"/>
                  </a:lnTo>
                  <a:lnTo>
                    <a:pt x="3724" y="3711"/>
                  </a:lnTo>
                  <a:lnTo>
                    <a:pt x="3723" y="3673"/>
                  </a:lnTo>
                  <a:lnTo>
                    <a:pt x="3721" y="3637"/>
                  </a:lnTo>
                  <a:lnTo>
                    <a:pt x="3721" y="3601"/>
                  </a:lnTo>
                  <a:lnTo>
                    <a:pt x="3723" y="3527"/>
                  </a:lnTo>
                  <a:lnTo>
                    <a:pt x="3723" y="3527"/>
                  </a:lnTo>
                  <a:lnTo>
                    <a:pt x="3726" y="3456"/>
                  </a:lnTo>
                  <a:lnTo>
                    <a:pt x="3730" y="3384"/>
                  </a:lnTo>
                  <a:lnTo>
                    <a:pt x="3733" y="3313"/>
                  </a:lnTo>
                  <a:lnTo>
                    <a:pt x="3735" y="3242"/>
                  </a:lnTo>
                  <a:lnTo>
                    <a:pt x="3735" y="3242"/>
                  </a:lnTo>
                  <a:lnTo>
                    <a:pt x="3738" y="3165"/>
                  </a:lnTo>
                  <a:lnTo>
                    <a:pt x="3738" y="3089"/>
                  </a:lnTo>
                  <a:lnTo>
                    <a:pt x="3738" y="2935"/>
                  </a:lnTo>
                  <a:lnTo>
                    <a:pt x="3738" y="2935"/>
                  </a:lnTo>
                  <a:lnTo>
                    <a:pt x="3735" y="2762"/>
                  </a:lnTo>
                  <a:lnTo>
                    <a:pt x="3733" y="2589"/>
                  </a:lnTo>
                  <a:lnTo>
                    <a:pt x="3730" y="2417"/>
                  </a:lnTo>
                  <a:lnTo>
                    <a:pt x="3728" y="2244"/>
                  </a:lnTo>
                  <a:lnTo>
                    <a:pt x="3728" y="2244"/>
                  </a:lnTo>
                  <a:lnTo>
                    <a:pt x="3728" y="2241"/>
                  </a:lnTo>
                  <a:lnTo>
                    <a:pt x="3727" y="2239"/>
                  </a:lnTo>
                  <a:lnTo>
                    <a:pt x="3725" y="2237"/>
                  </a:lnTo>
                  <a:lnTo>
                    <a:pt x="3721" y="2237"/>
                  </a:lnTo>
                  <a:lnTo>
                    <a:pt x="3719" y="2237"/>
                  </a:lnTo>
                  <a:lnTo>
                    <a:pt x="3717" y="2239"/>
                  </a:lnTo>
                  <a:lnTo>
                    <a:pt x="3716" y="2241"/>
                  </a:lnTo>
                  <a:lnTo>
                    <a:pt x="3714" y="2244"/>
                  </a:lnTo>
                  <a:lnTo>
                    <a:pt x="3714" y="2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C33F04DD-0607-E72C-D4B9-FCEF8CF0F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807"/>
              <a:ext cx="560" cy="703"/>
            </a:xfrm>
            <a:custGeom>
              <a:avLst/>
              <a:gdLst>
                <a:gd name="T0" fmla="*/ 708 w 1121"/>
                <a:gd name="T1" fmla="*/ 45 h 1406"/>
                <a:gd name="T2" fmla="*/ 789 w 1121"/>
                <a:gd name="T3" fmla="*/ 147 h 1406"/>
                <a:gd name="T4" fmla="*/ 890 w 1121"/>
                <a:gd name="T5" fmla="*/ 290 h 1406"/>
                <a:gd name="T6" fmla="*/ 939 w 1121"/>
                <a:gd name="T7" fmla="*/ 366 h 1406"/>
                <a:gd name="T8" fmla="*/ 1008 w 1121"/>
                <a:gd name="T9" fmla="*/ 484 h 1406"/>
                <a:gd name="T10" fmla="*/ 1067 w 1121"/>
                <a:gd name="T11" fmla="*/ 607 h 1406"/>
                <a:gd name="T12" fmla="*/ 1088 w 1121"/>
                <a:gd name="T13" fmla="*/ 658 h 1406"/>
                <a:gd name="T14" fmla="*/ 1107 w 1121"/>
                <a:gd name="T15" fmla="*/ 722 h 1406"/>
                <a:gd name="T16" fmla="*/ 1111 w 1121"/>
                <a:gd name="T17" fmla="*/ 714 h 1406"/>
                <a:gd name="T18" fmla="*/ 1032 w 1121"/>
                <a:gd name="T19" fmla="*/ 735 h 1406"/>
                <a:gd name="T20" fmla="*/ 954 w 1121"/>
                <a:gd name="T21" fmla="*/ 763 h 1406"/>
                <a:gd name="T22" fmla="*/ 806 w 1121"/>
                <a:gd name="T23" fmla="*/ 835 h 1406"/>
                <a:gd name="T24" fmla="*/ 712 w 1121"/>
                <a:gd name="T25" fmla="*/ 893 h 1406"/>
                <a:gd name="T26" fmla="*/ 579 w 1121"/>
                <a:gd name="T27" fmla="*/ 995 h 1406"/>
                <a:gd name="T28" fmla="*/ 460 w 1121"/>
                <a:gd name="T29" fmla="*/ 1110 h 1406"/>
                <a:gd name="T30" fmla="*/ 388 w 1121"/>
                <a:gd name="T31" fmla="*/ 1196 h 1406"/>
                <a:gd name="T32" fmla="*/ 319 w 1121"/>
                <a:gd name="T33" fmla="*/ 1293 h 1406"/>
                <a:gd name="T34" fmla="*/ 275 w 1121"/>
                <a:gd name="T35" fmla="*/ 1370 h 1406"/>
                <a:gd name="T36" fmla="*/ 273 w 1121"/>
                <a:gd name="T37" fmla="*/ 1394 h 1406"/>
                <a:gd name="T38" fmla="*/ 241 w 1121"/>
                <a:gd name="T39" fmla="*/ 1364 h 1406"/>
                <a:gd name="T40" fmla="*/ 185 w 1121"/>
                <a:gd name="T41" fmla="*/ 1297 h 1406"/>
                <a:gd name="T42" fmla="*/ 114 w 1121"/>
                <a:gd name="T43" fmla="*/ 1187 h 1406"/>
                <a:gd name="T44" fmla="*/ 68 w 1121"/>
                <a:gd name="T45" fmla="*/ 1114 h 1406"/>
                <a:gd name="T46" fmla="*/ 11 w 1121"/>
                <a:gd name="T47" fmla="*/ 1034 h 1406"/>
                <a:gd name="T48" fmla="*/ 7 w 1121"/>
                <a:gd name="T49" fmla="*/ 1032 h 1406"/>
                <a:gd name="T50" fmla="*/ 1 w 1121"/>
                <a:gd name="T51" fmla="*/ 1036 h 1406"/>
                <a:gd name="T52" fmla="*/ 1 w 1121"/>
                <a:gd name="T53" fmla="*/ 1044 h 1406"/>
                <a:gd name="T54" fmla="*/ 53 w 1121"/>
                <a:gd name="T55" fmla="*/ 1115 h 1406"/>
                <a:gd name="T56" fmla="*/ 123 w 1121"/>
                <a:gd name="T57" fmla="*/ 1226 h 1406"/>
                <a:gd name="T58" fmla="*/ 197 w 1121"/>
                <a:gd name="T59" fmla="*/ 1335 h 1406"/>
                <a:gd name="T60" fmla="*/ 228 w 1121"/>
                <a:gd name="T61" fmla="*/ 1371 h 1406"/>
                <a:gd name="T62" fmla="*/ 262 w 1121"/>
                <a:gd name="T63" fmla="*/ 1405 h 1406"/>
                <a:gd name="T64" fmla="*/ 271 w 1121"/>
                <a:gd name="T65" fmla="*/ 1405 h 1406"/>
                <a:gd name="T66" fmla="*/ 298 w 1121"/>
                <a:gd name="T67" fmla="*/ 1356 h 1406"/>
                <a:gd name="T68" fmla="*/ 386 w 1121"/>
                <a:gd name="T69" fmla="*/ 1221 h 1406"/>
                <a:gd name="T70" fmla="*/ 490 w 1121"/>
                <a:gd name="T71" fmla="*/ 1100 h 1406"/>
                <a:gd name="T72" fmla="*/ 568 w 1121"/>
                <a:gd name="T73" fmla="*/ 1024 h 1406"/>
                <a:gd name="T74" fmla="*/ 697 w 1121"/>
                <a:gd name="T75" fmla="*/ 920 h 1406"/>
                <a:gd name="T76" fmla="*/ 838 w 1121"/>
                <a:gd name="T77" fmla="*/ 832 h 1406"/>
                <a:gd name="T78" fmla="*/ 915 w 1121"/>
                <a:gd name="T79" fmla="*/ 795 h 1406"/>
                <a:gd name="T80" fmla="*/ 999 w 1121"/>
                <a:gd name="T81" fmla="*/ 761 h 1406"/>
                <a:gd name="T82" fmla="*/ 1086 w 1121"/>
                <a:gd name="T83" fmla="*/ 735 h 1406"/>
                <a:gd name="T84" fmla="*/ 1117 w 1121"/>
                <a:gd name="T85" fmla="*/ 727 h 1406"/>
                <a:gd name="T86" fmla="*/ 1121 w 1121"/>
                <a:gd name="T87" fmla="*/ 719 h 1406"/>
                <a:gd name="T88" fmla="*/ 1108 w 1121"/>
                <a:gd name="T89" fmla="*/ 676 h 1406"/>
                <a:gd name="T90" fmla="*/ 1087 w 1121"/>
                <a:gd name="T91" fmla="*/ 618 h 1406"/>
                <a:gd name="T92" fmla="*/ 1052 w 1121"/>
                <a:gd name="T93" fmla="*/ 540 h 1406"/>
                <a:gd name="T94" fmla="*/ 1012 w 1121"/>
                <a:gd name="T95" fmla="*/ 464 h 1406"/>
                <a:gd name="T96" fmla="*/ 940 w 1121"/>
                <a:gd name="T97" fmla="*/ 341 h 1406"/>
                <a:gd name="T98" fmla="*/ 862 w 1121"/>
                <a:gd name="T99" fmla="*/ 223 h 1406"/>
                <a:gd name="T100" fmla="*/ 807 w 1121"/>
                <a:gd name="T101" fmla="*/ 147 h 1406"/>
                <a:gd name="T102" fmla="*/ 719 w 1121"/>
                <a:gd name="T103" fmla="*/ 38 h 1406"/>
                <a:gd name="T104" fmla="*/ 686 w 1121"/>
                <a:gd name="T105" fmla="*/ 1 h 1406"/>
                <a:gd name="T106" fmla="*/ 679 w 1121"/>
                <a:gd name="T107" fmla="*/ 3 h 1406"/>
                <a:gd name="T108" fmla="*/ 676 w 1121"/>
                <a:gd name="T109" fmla="*/ 10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21" h="1406">
                  <a:moveTo>
                    <a:pt x="679" y="13"/>
                  </a:moveTo>
                  <a:lnTo>
                    <a:pt x="679" y="13"/>
                  </a:lnTo>
                  <a:lnTo>
                    <a:pt x="708" y="45"/>
                  </a:lnTo>
                  <a:lnTo>
                    <a:pt x="736" y="79"/>
                  </a:lnTo>
                  <a:lnTo>
                    <a:pt x="763" y="112"/>
                  </a:lnTo>
                  <a:lnTo>
                    <a:pt x="789" y="147"/>
                  </a:lnTo>
                  <a:lnTo>
                    <a:pt x="815" y="183"/>
                  </a:lnTo>
                  <a:lnTo>
                    <a:pt x="841" y="218"/>
                  </a:lnTo>
                  <a:lnTo>
                    <a:pt x="890" y="290"/>
                  </a:lnTo>
                  <a:lnTo>
                    <a:pt x="890" y="290"/>
                  </a:lnTo>
                  <a:lnTo>
                    <a:pt x="915" y="329"/>
                  </a:lnTo>
                  <a:lnTo>
                    <a:pt x="939" y="366"/>
                  </a:lnTo>
                  <a:lnTo>
                    <a:pt x="962" y="406"/>
                  </a:lnTo>
                  <a:lnTo>
                    <a:pt x="985" y="444"/>
                  </a:lnTo>
                  <a:lnTo>
                    <a:pt x="1008" y="484"/>
                  </a:lnTo>
                  <a:lnTo>
                    <a:pt x="1029" y="525"/>
                  </a:lnTo>
                  <a:lnTo>
                    <a:pt x="1048" y="566"/>
                  </a:lnTo>
                  <a:lnTo>
                    <a:pt x="1067" y="607"/>
                  </a:lnTo>
                  <a:lnTo>
                    <a:pt x="1067" y="607"/>
                  </a:lnTo>
                  <a:lnTo>
                    <a:pt x="1081" y="641"/>
                  </a:lnTo>
                  <a:lnTo>
                    <a:pt x="1088" y="658"/>
                  </a:lnTo>
                  <a:lnTo>
                    <a:pt x="1094" y="677"/>
                  </a:lnTo>
                  <a:lnTo>
                    <a:pt x="1094" y="677"/>
                  </a:lnTo>
                  <a:lnTo>
                    <a:pt x="1107" y="722"/>
                  </a:lnTo>
                  <a:lnTo>
                    <a:pt x="1107" y="722"/>
                  </a:lnTo>
                  <a:lnTo>
                    <a:pt x="1111" y="714"/>
                  </a:lnTo>
                  <a:lnTo>
                    <a:pt x="1111" y="714"/>
                  </a:lnTo>
                  <a:lnTo>
                    <a:pt x="1085" y="721"/>
                  </a:lnTo>
                  <a:lnTo>
                    <a:pt x="1058" y="728"/>
                  </a:lnTo>
                  <a:lnTo>
                    <a:pt x="1032" y="735"/>
                  </a:lnTo>
                  <a:lnTo>
                    <a:pt x="1005" y="743"/>
                  </a:lnTo>
                  <a:lnTo>
                    <a:pt x="980" y="753"/>
                  </a:lnTo>
                  <a:lnTo>
                    <a:pt x="954" y="763"/>
                  </a:lnTo>
                  <a:lnTo>
                    <a:pt x="904" y="784"/>
                  </a:lnTo>
                  <a:lnTo>
                    <a:pt x="854" y="809"/>
                  </a:lnTo>
                  <a:lnTo>
                    <a:pt x="806" y="835"/>
                  </a:lnTo>
                  <a:lnTo>
                    <a:pt x="758" y="863"/>
                  </a:lnTo>
                  <a:lnTo>
                    <a:pt x="712" y="893"/>
                  </a:lnTo>
                  <a:lnTo>
                    <a:pt x="712" y="893"/>
                  </a:lnTo>
                  <a:lnTo>
                    <a:pt x="667" y="925"/>
                  </a:lnTo>
                  <a:lnTo>
                    <a:pt x="623" y="958"/>
                  </a:lnTo>
                  <a:lnTo>
                    <a:pt x="579" y="995"/>
                  </a:lnTo>
                  <a:lnTo>
                    <a:pt x="539" y="1031"/>
                  </a:lnTo>
                  <a:lnTo>
                    <a:pt x="499" y="1071"/>
                  </a:lnTo>
                  <a:lnTo>
                    <a:pt x="460" y="1110"/>
                  </a:lnTo>
                  <a:lnTo>
                    <a:pt x="423" y="1152"/>
                  </a:lnTo>
                  <a:lnTo>
                    <a:pt x="388" y="1196"/>
                  </a:lnTo>
                  <a:lnTo>
                    <a:pt x="388" y="1196"/>
                  </a:lnTo>
                  <a:lnTo>
                    <a:pt x="353" y="1244"/>
                  </a:lnTo>
                  <a:lnTo>
                    <a:pt x="336" y="1268"/>
                  </a:lnTo>
                  <a:lnTo>
                    <a:pt x="319" y="1293"/>
                  </a:lnTo>
                  <a:lnTo>
                    <a:pt x="304" y="1318"/>
                  </a:lnTo>
                  <a:lnTo>
                    <a:pt x="289" y="1343"/>
                  </a:lnTo>
                  <a:lnTo>
                    <a:pt x="275" y="1370"/>
                  </a:lnTo>
                  <a:lnTo>
                    <a:pt x="261" y="1395"/>
                  </a:lnTo>
                  <a:lnTo>
                    <a:pt x="261" y="1395"/>
                  </a:lnTo>
                  <a:lnTo>
                    <a:pt x="273" y="1394"/>
                  </a:lnTo>
                  <a:lnTo>
                    <a:pt x="273" y="1394"/>
                  </a:lnTo>
                  <a:lnTo>
                    <a:pt x="256" y="1379"/>
                  </a:lnTo>
                  <a:lnTo>
                    <a:pt x="241" y="1364"/>
                  </a:lnTo>
                  <a:lnTo>
                    <a:pt x="226" y="1349"/>
                  </a:lnTo>
                  <a:lnTo>
                    <a:pt x="212" y="1331"/>
                  </a:lnTo>
                  <a:lnTo>
                    <a:pt x="185" y="1297"/>
                  </a:lnTo>
                  <a:lnTo>
                    <a:pt x="161" y="1261"/>
                  </a:lnTo>
                  <a:lnTo>
                    <a:pt x="137" y="1225"/>
                  </a:lnTo>
                  <a:lnTo>
                    <a:pt x="114" y="1187"/>
                  </a:lnTo>
                  <a:lnTo>
                    <a:pt x="92" y="1150"/>
                  </a:lnTo>
                  <a:lnTo>
                    <a:pt x="68" y="1114"/>
                  </a:lnTo>
                  <a:lnTo>
                    <a:pt x="68" y="1114"/>
                  </a:lnTo>
                  <a:lnTo>
                    <a:pt x="40" y="1073"/>
                  </a:lnTo>
                  <a:lnTo>
                    <a:pt x="26" y="1053"/>
                  </a:lnTo>
                  <a:lnTo>
                    <a:pt x="11" y="1034"/>
                  </a:lnTo>
                  <a:lnTo>
                    <a:pt x="11" y="1034"/>
                  </a:lnTo>
                  <a:lnTo>
                    <a:pt x="9" y="1032"/>
                  </a:lnTo>
                  <a:lnTo>
                    <a:pt x="7" y="1032"/>
                  </a:lnTo>
                  <a:lnTo>
                    <a:pt x="4" y="1032"/>
                  </a:lnTo>
                  <a:lnTo>
                    <a:pt x="2" y="1033"/>
                  </a:lnTo>
                  <a:lnTo>
                    <a:pt x="1" y="1036"/>
                  </a:lnTo>
                  <a:lnTo>
                    <a:pt x="0" y="1039"/>
                  </a:lnTo>
                  <a:lnTo>
                    <a:pt x="0" y="1041"/>
                  </a:lnTo>
                  <a:lnTo>
                    <a:pt x="1" y="1044"/>
                  </a:lnTo>
                  <a:lnTo>
                    <a:pt x="1" y="1044"/>
                  </a:lnTo>
                  <a:lnTo>
                    <a:pt x="28" y="1079"/>
                  </a:lnTo>
                  <a:lnTo>
                    <a:pt x="53" y="1115"/>
                  </a:lnTo>
                  <a:lnTo>
                    <a:pt x="77" y="1152"/>
                  </a:lnTo>
                  <a:lnTo>
                    <a:pt x="100" y="1189"/>
                  </a:lnTo>
                  <a:lnTo>
                    <a:pt x="123" y="1226"/>
                  </a:lnTo>
                  <a:lnTo>
                    <a:pt x="147" y="1263"/>
                  </a:lnTo>
                  <a:lnTo>
                    <a:pt x="171" y="1300"/>
                  </a:lnTo>
                  <a:lnTo>
                    <a:pt x="197" y="1335"/>
                  </a:lnTo>
                  <a:lnTo>
                    <a:pt x="197" y="1335"/>
                  </a:lnTo>
                  <a:lnTo>
                    <a:pt x="212" y="1353"/>
                  </a:lnTo>
                  <a:lnTo>
                    <a:pt x="228" y="1371"/>
                  </a:lnTo>
                  <a:lnTo>
                    <a:pt x="245" y="1388"/>
                  </a:lnTo>
                  <a:lnTo>
                    <a:pt x="262" y="1405"/>
                  </a:lnTo>
                  <a:lnTo>
                    <a:pt x="262" y="1405"/>
                  </a:lnTo>
                  <a:lnTo>
                    <a:pt x="264" y="1406"/>
                  </a:lnTo>
                  <a:lnTo>
                    <a:pt x="268" y="1406"/>
                  </a:lnTo>
                  <a:lnTo>
                    <a:pt x="271" y="1405"/>
                  </a:lnTo>
                  <a:lnTo>
                    <a:pt x="273" y="1402"/>
                  </a:lnTo>
                  <a:lnTo>
                    <a:pt x="273" y="1402"/>
                  </a:lnTo>
                  <a:lnTo>
                    <a:pt x="298" y="1356"/>
                  </a:lnTo>
                  <a:lnTo>
                    <a:pt x="325" y="1310"/>
                  </a:lnTo>
                  <a:lnTo>
                    <a:pt x="354" y="1265"/>
                  </a:lnTo>
                  <a:lnTo>
                    <a:pt x="386" y="1221"/>
                  </a:lnTo>
                  <a:lnTo>
                    <a:pt x="418" y="1179"/>
                  </a:lnTo>
                  <a:lnTo>
                    <a:pt x="453" y="1138"/>
                  </a:lnTo>
                  <a:lnTo>
                    <a:pt x="490" y="1100"/>
                  </a:lnTo>
                  <a:lnTo>
                    <a:pt x="527" y="1061"/>
                  </a:lnTo>
                  <a:lnTo>
                    <a:pt x="527" y="1061"/>
                  </a:lnTo>
                  <a:lnTo>
                    <a:pt x="568" y="1024"/>
                  </a:lnTo>
                  <a:lnTo>
                    <a:pt x="610" y="988"/>
                  </a:lnTo>
                  <a:lnTo>
                    <a:pt x="653" y="953"/>
                  </a:lnTo>
                  <a:lnTo>
                    <a:pt x="697" y="920"/>
                  </a:lnTo>
                  <a:lnTo>
                    <a:pt x="743" y="888"/>
                  </a:lnTo>
                  <a:lnTo>
                    <a:pt x="789" y="859"/>
                  </a:lnTo>
                  <a:lnTo>
                    <a:pt x="838" y="832"/>
                  </a:lnTo>
                  <a:lnTo>
                    <a:pt x="887" y="808"/>
                  </a:lnTo>
                  <a:lnTo>
                    <a:pt x="887" y="808"/>
                  </a:lnTo>
                  <a:lnTo>
                    <a:pt x="915" y="795"/>
                  </a:lnTo>
                  <a:lnTo>
                    <a:pt x="942" y="783"/>
                  </a:lnTo>
                  <a:lnTo>
                    <a:pt x="970" y="771"/>
                  </a:lnTo>
                  <a:lnTo>
                    <a:pt x="999" y="761"/>
                  </a:lnTo>
                  <a:lnTo>
                    <a:pt x="1027" y="752"/>
                  </a:lnTo>
                  <a:lnTo>
                    <a:pt x="1057" y="742"/>
                  </a:lnTo>
                  <a:lnTo>
                    <a:pt x="1086" y="735"/>
                  </a:lnTo>
                  <a:lnTo>
                    <a:pt x="1115" y="728"/>
                  </a:lnTo>
                  <a:lnTo>
                    <a:pt x="1115" y="728"/>
                  </a:lnTo>
                  <a:lnTo>
                    <a:pt x="1117" y="727"/>
                  </a:lnTo>
                  <a:lnTo>
                    <a:pt x="1120" y="725"/>
                  </a:lnTo>
                  <a:lnTo>
                    <a:pt x="1121" y="722"/>
                  </a:lnTo>
                  <a:lnTo>
                    <a:pt x="1121" y="719"/>
                  </a:lnTo>
                  <a:lnTo>
                    <a:pt x="1121" y="719"/>
                  </a:lnTo>
                  <a:lnTo>
                    <a:pt x="1108" y="676"/>
                  </a:lnTo>
                  <a:lnTo>
                    <a:pt x="1108" y="676"/>
                  </a:lnTo>
                  <a:lnTo>
                    <a:pt x="1103" y="662"/>
                  </a:lnTo>
                  <a:lnTo>
                    <a:pt x="1099" y="648"/>
                  </a:lnTo>
                  <a:lnTo>
                    <a:pt x="1087" y="618"/>
                  </a:lnTo>
                  <a:lnTo>
                    <a:pt x="1087" y="618"/>
                  </a:lnTo>
                  <a:lnTo>
                    <a:pt x="1069" y="579"/>
                  </a:lnTo>
                  <a:lnTo>
                    <a:pt x="1052" y="540"/>
                  </a:lnTo>
                  <a:lnTo>
                    <a:pt x="1032" y="502"/>
                  </a:lnTo>
                  <a:lnTo>
                    <a:pt x="1012" y="464"/>
                  </a:lnTo>
                  <a:lnTo>
                    <a:pt x="1012" y="464"/>
                  </a:lnTo>
                  <a:lnTo>
                    <a:pt x="989" y="423"/>
                  </a:lnTo>
                  <a:lnTo>
                    <a:pt x="964" y="382"/>
                  </a:lnTo>
                  <a:lnTo>
                    <a:pt x="940" y="341"/>
                  </a:lnTo>
                  <a:lnTo>
                    <a:pt x="915" y="302"/>
                  </a:lnTo>
                  <a:lnTo>
                    <a:pt x="889" y="262"/>
                  </a:lnTo>
                  <a:lnTo>
                    <a:pt x="862" y="223"/>
                  </a:lnTo>
                  <a:lnTo>
                    <a:pt x="835" y="185"/>
                  </a:lnTo>
                  <a:lnTo>
                    <a:pt x="807" y="147"/>
                  </a:lnTo>
                  <a:lnTo>
                    <a:pt x="807" y="147"/>
                  </a:lnTo>
                  <a:lnTo>
                    <a:pt x="778" y="110"/>
                  </a:lnTo>
                  <a:lnTo>
                    <a:pt x="749" y="74"/>
                  </a:lnTo>
                  <a:lnTo>
                    <a:pt x="719" y="38"/>
                  </a:lnTo>
                  <a:lnTo>
                    <a:pt x="688" y="3"/>
                  </a:lnTo>
                  <a:lnTo>
                    <a:pt x="688" y="3"/>
                  </a:lnTo>
                  <a:lnTo>
                    <a:pt x="686" y="1"/>
                  </a:lnTo>
                  <a:lnTo>
                    <a:pt x="683" y="0"/>
                  </a:lnTo>
                  <a:lnTo>
                    <a:pt x="681" y="1"/>
                  </a:lnTo>
                  <a:lnTo>
                    <a:pt x="679" y="3"/>
                  </a:lnTo>
                  <a:lnTo>
                    <a:pt x="677" y="5"/>
                  </a:lnTo>
                  <a:lnTo>
                    <a:pt x="676" y="7"/>
                  </a:lnTo>
                  <a:lnTo>
                    <a:pt x="676" y="10"/>
                  </a:lnTo>
                  <a:lnTo>
                    <a:pt x="679" y="13"/>
                  </a:lnTo>
                  <a:lnTo>
                    <a:pt x="679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38A1D3DA-56BA-6AB4-19C2-21C65B151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3" y="1857"/>
              <a:ext cx="72" cy="360"/>
            </a:xfrm>
            <a:custGeom>
              <a:avLst/>
              <a:gdLst>
                <a:gd name="T0" fmla="*/ 10 w 143"/>
                <a:gd name="T1" fmla="*/ 7 h 721"/>
                <a:gd name="T2" fmla="*/ 3 w 143"/>
                <a:gd name="T3" fmla="*/ 150 h 721"/>
                <a:gd name="T4" fmla="*/ 0 w 143"/>
                <a:gd name="T5" fmla="*/ 258 h 721"/>
                <a:gd name="T6" fmla="*/ 0 w 143"/>
                <a:gd name="T7" fmla="*/ 294 h 721"/>
                <a:gd name="T8" fmla="*/ 3 w 143"/>
                <a:gd name="T9" fmla="*/ 368 h 721"/>
                <a:gd name="T10" fmla="*/ 10 w 143"/>
                <a:gd name="T11" fmla="*/ 441 h 721"/>
                <a:gd name="T12" fmla="*/ 24 w 143"/>
                <a:gd name="T13" fmla="*/ 514 h 721"/>
                <a:gd name="T14" fmla="*/ 48 w 143"/>
                <a:gd name="T15" fmla="*/ 584 h 721"/>
                <a:gd name="T16" fmla="*/ 55 w 143"/>
                <a:gd name="T17" fmla="*/ 602 h 721"/>
                <a:gd name="T18" fmla="*/ 73 w 143"/>
                <a:gd name="T19" fmla="*/ 638 h 721"/>
                <a:gd name="T20" fmla="*/ 94 w 143"/>
                <a:gd name="T21" fmla="*/ 671 h 721"/>
                <a:gd name="T22" fmla="*/ 119 w 143"/>
                <a:gd name="T23" fmla="*/ 703 h 721"/>
                <a:gd name="T24" fmla="*/ 132 w 143"/>
                <a:gd name="T25" fmla="*/ 718 h 721"/>
                <a:gd name="T26" fmla="*/ 136 w 143"/>
                <a:gd name="T27" fmla="*/ 721 h 721"/>
                <a:gd name="T28" fmla="*/ 141 w 143"/>
                <a:gd name="T29" fmla="*/ 718 h 721"/>
                <a:gd name="T30" fmla="*/ 143 w 143"/>
                <a:gd name="T31" fmla="*/ 714 h 721"/>
                <a:gd name="T32" fmla="*/ 142 w 143"/>
                <a:gd name="T33" fmla="*/ 708 h 721"/>
                <a:gd name="T34" fmla="*/ 129 w 143"/>
                <a:gd name="T35" fmla="*/ 695 h 721"/>
                <a:gd name="T36" fmla="*/ 108 w 143"/>
                <a:gd name="T37" fmla="*/ 667 h 721"/>
                <a:gd name="T38" fmla="*/ 89 w 143"/>
                <a:gd name="T39" fmla="*/ 638 h 721"/>
                <a:gd name="T40" fmla="*/ 65 w 143"/>
                <a:gd name="T41" fmla="*/ 590 h 721"/>
                <a:gd name="T42" fmla="*/ 42 w 143"/>
                <a:gd name="T43" fmla="*/ 523 h 721"/>
                <a:gd name="T44" fmla="*/ 27 w 143"/>
                <a:gd name="T45" fmla="*/ 454 h 721"/>
                <a:gd name="T46" fmla="*/ 22 w 143"/>
                <a:gd name="T47" fmla="*/ 418 h 721"/>
                <a:gd name="T48" fmla="*/ 16 w 143"/>
                <a:gd name="T49" fmla="*/ 344 h 721"/>
                <a:gd name="T50" fmla="*/ 14 w 143"/>
                <a:gd name="T51" fmla="*/ 271 h 721"/>
                <a:gd name="T52" fmla="*/ 17 w 143"/>
                <a:gd name="T53" fmla="*/ 160 h 721"/>
                <a:gd name="T54" fmla="*/ 21 w 143"/>
                <a:gd name="T55" fmla="*/ 84 h 721"/>
                <a:gd name="T56" fmla="*/ 24 w 143"/>
                <a:gd name="T57" fmla="*/ 7 h 721"/>
                <a:gd name="T58" fmla="*/ 22 w 143"/>
                <a:gd name="T59" fmla="*/ 2 h 721"/>
                <a:gd name="T60" fmla="*/ 17 w 143"/>
                <a:gd name="T61" fmla="*/ 0 h 721"/>
                <a:gd name="T62" fmla="*/ 13 w 143"/>
                <a:gd name="T63" fmla="*/ 2 h 721"/>
                <a:gd name="T64" fmla="*/ 10 w 143"/>
                <a:gd name="T65" fmla="*/ 7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3" h="721">
                  <a:moveTo>
                    <a:pt x="10" y="7"/>
                  </a:moveTo>
                  <a:lnTo>
                    <a:pt x="10" y="7"/>
                  </a:lnTo>
                  <a:lnTo>
                    <a:pt x="7" y="78"/>
                  </a:lnTo>
                  <a:lnTo>
                    <a:pt x="3" y="150"/>
                  </a:lnTo>
                  <a:lnTo>
                    <a:pt x="1" y="222"/>
                  </a:lnTo>
                  <a:lnTo>
                    <a:pt x="0" y="258"/>
                  </a:lnTo>
                  <a:lnTo>
                    <a:pt x="0" y="294"/>
                  </a:lnTo>
                  <a:lnTo>
                    <a:pt x="0" y="294"/>
                  </a:lnTo>
                  <a:lnTo>
                    <a:pt x="1" y="330"/>
                  </a:lnTo>
                  <a:lnTo>
                    <a:pt x="3" y="368"/>
                  </a:lnTo>
                  <a:lnTo>
                    <a:pt x="6" y="404"/>
                  </a:lnTo>
                  <a:lnTo>
                    <a:pt x="10" y="441"/>
                  </a:lnTo>
                  <a:lnTo>
                    <a:pt x="17" y="477"/>
                  </a:lnTo>
                  <a:lnTo>
                    <a:pt x="24" y="514"/>
                  </a:lnTo>
                  <a:lnTo>
                    <a:pt x="35" y="549"/>
                  </a:lnTo>
                  <a:lnTo>
                    <a:pt x="48" y="584"/>
                  </a:lnTo>
                  <a:lnTo>
                    <a:pt x="48" y="584"/>
                  </a:lnTo>
                  <a:lnTo>
                    <a:pt x="55" y="602"/>
                  </a:lnTo>
                  <a:lnTo>
                    <a:pt x="64" y="620"/>
                  </a:lnTo>
                  <a:lnTo>
                    <a:pt x="73" y="638"/>
                  </a:lnTo>
                  <a:lnTo>
                    <a:pt x="83" y="655"/>
                  </a:lnTo>
                  <a:lnTo>
                    <a:pt x="94" y="671"/>
                  </a:lnTo>
                  <a:lnTo>
                    <a:pt x="106" y="688"/>
                  </a:lnTo>
                  <a:lnTo>
                    <a:pt x="119" y="703"/>
                  </a:lnTo>
                  <a:lnTo>
                    <a:pt x="132" y="718"/>
                  </a:lnTo>
                  <a:lnTo>
                    <a:pt x="132" y="718"/>
                  </a:lnTo>
                  <a:lnTo>
                    <a:pt x="134" y="719"/>
                  </a:lnTo>
                  <a:lnTo>
                    <a:pt x="136" y="721"/>
                  </a:lnTo>
                  <a:lnTo>
                    <a:pt x="140" y="719"/>
                  </a:lnTo>
                  <a:lnTo>
                    <a:pt x="141" y="718"/>
                  </a:lnTo>
                  <a:lnTo>
                    <a:pt x="143" y="716"/>
                  </a:lnTo>
                  <a:lnTo>
                    <a:pt x="143" y="714"/>
                  </a:lnTo>
                  <a:lnTo>
                    <a:pt x="143" y="710"/>
                  </a:lnTo>
                  <a:lnTo>
                    <a:pt x="142" y="708"/>
                  </a:lnTo>
                  <a:lnTo>
                    <a:pt x="142" y="708"/>
                  </a:lnTo>
                  <a:lnTo>
                    <a:pt x="129" y="695"/>
                  </a:lnTo>
                  <a:lnTo>
                    <a:pt x="119" y="681"/>
                  </a:lnTo>
                  <a:lnTo>
                    <a:pt x="108" y="667"/>
                  </a:lnTo>
                  <a:lnTo>
                    <a:pt x="98" y="653"/>
                  </a:lnTo>
                  <a:lnTo>
                    <a:pt x="89" y="638"/>
                  </a:lnTo>
                  <a:lnTo>
                    <a:pt x="80" y="621"/>
                  </a:lnTo>
                  <a:lnTo>
                    <a:pt x="65" y="590"/>
                  </a:lnTo>
                  <a:lnTo>
                    <a:pt x="52" y="557"/>
                  </a:lnTo>
                  <a:lnTo>
                    <a:pt x="42" y="523"/>
                  </a:lnTo>
                  <a:lnTo>
                    <a:pt x="34" y="489"/>
                  </a:lnTo>
                  <a:lnTo>
                    <a:pt x="27" y="454"/>
                  </a:lnTo>
                  <a:lnTo>
                    <a:pt x="27" y="454"/>
                  </a:lnTo>
                  <a:lnTo>
                    <a:pt x="22" y="418"/>
                  </a:lnTo>
                  <a:lnTo>
                    <a:pt x="19" y="380"/>
                  </a:lnTo>
                  <a:lnTo>
                    <a:pt x="16" y="344"/>
                  </a:lnTo>
                  <a:lnTo>
                    <a:pt x="14" y="307"/>
                  </a:lnTo>
                  <a:lnTo>
                    <a:pt x="14" y="271"/>
                  </a:lnTo>
                  <a:lnTo>
                    <a:pt x="14" y="233"/>
                  </a:lnTo>
                  <a:lnTo>
                    <a:pt x="17" y="160"/>
                  </a:lnTo>
                  <a:lnTo>
                    <a:pt x="17" y="160"/>
                  </a:lnTo>
                  <a:lnTo>
                    <a:pt x="21" y="84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3" y="3"/>
                  </a:lnTo>
                  <a:lnTo>
                    <a:pt x="22" y="2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3" y="2"/>
                  </a:lnTo>
                  <a:lnTo>
                    <a:pt x="10" y="3"/>
                  </a:lnTo>
                  <a:lnTo>
                    <a:pt x="10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19E66538-BFD7-4D81-9579-167187FC3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1" y="1518"/>
              <a:ext cx="303" cy="1013"/>
            </a:xfrm>
            <a:custGeom>
              <a:avLst/>
              <a:gdLst>
                <a:gd name="T0" fmla="*/ 7 w 606"/>
                <a:gd name="T1" fmla="*/ 7 h 2026"/>
                <a:gd name="T2" fmla="*/ 5 w 606"/>
                <a:gd name="T3" fmla="*/ 132 h 2026"/>
                <a:gd name="T4" fmla="*/ 2 w 606"/>
                <a:gd name="T5" fmla="*/ 257 h 2026"/>
                <a:gd name="T6" fmla="*/ 0 w 606"/>
                <a:gd name="T7" fmla="*/ 378 h 2026"/>
                <a:gd name="T8" fmla="*/ 3 w 606"/>
                <a:gd name="T9" fmla="*/ 470 h 2026"/>
                <a:gd name="T10" fmla="*/ 5 w 606"/>
                <a:gd name="T11" fmla="*/ 500 h 2026"/>
                <a:gd name="T12" fmla="*/ 19 w 606"/>
                <a:gd name="T13" fmla="*/ 616 h 2026"/>
                <a:gd name="T14" fmla="*/ 43 w 606"/>
                <a:gd name="T15" fmla="*/ 730 h 2026"/>
                <a:gd name="T16" fmla="*/ 72 w 606"/>
                <a:gd name="T17" fmla="*/ 843 h 2026"/>
                <a:gd name="T18" fmla="*/ 107 w 606"/>
                <a:gd name="T19" fmla="*/ 954 h 2026"/>
                <a:gd name="T20" fmla="*/ 126 w 606"/>
                <a:gd name="T21" fmla="*/ 1012 h 2026"/>
                <a:gd name="T22" fmla="*/ 187 w 606"/>
                <a:gd name="T23" fmla="*/ 1179 h 2026"/>
                <a:gd name="T24" fmla="*/ 219 w 606"/>
                <a:gd name="T25" fmla="*/ 1259 h 2026"/>
                <a:gd name="T26" fmla="*/ 249 w 606"/>
                <a:gd name="T27" fmla="*/ 1341 h 2026"/>
                <a:gd name="T28" fmla="*/ 312 w 606"/>
                <a:gd name="T29" fmla="*/ 1517 h 2026"/>
                <a:gd name="T30" fmla="*/ 364 w 606"/>
                <a:gd name="T31" fmla="*/ 1646 h 2026"/>
                <a:gd name="T32" fmla="*/ 381 w 606"/>
                <a:gd name="T33" fmla="*/ 1689 h 2026"/>
                <a:gd name="T34" fmla="*/ 420 w 606"/>
                <a:gd name="T35" fmla="*/ 1770 h 2026"/>
                <a:gd name="T36" fmla="*/ 462 w 606"/>
                <a:gd name="T37" fmla="*/ 1850 h 2026"/>
                <a:gd name="T38" fmla="*/ 509 w 606"/>
                <a:gd name="T39" fmla="*/ 1926 h 2026"/>
                <a:gd name="T40" fmla="*/ 565 w 606"/>
                <a:gd name="T41" fmla="*/ 1994 h 2026"/>
                <a:gd name="T42" fmla="*/ 595 w 606"/>
                <a:gd name="T43" fmla="*/ 2025 h 2026"/>
                <a:gd name="T44" fmla="*/ 597 w 606"/>
                <a:gd name="T45" fmla="*/ 2026 h 2026"/>
                <a:gd name="T46" fmla="*/ 603 w 606"/>
                <a:gd name="T47" fmla="*/ 2026 h 2026"/>
                <a:gd name="T48" fmla="*/ 606 w 606"/>
                <a:gd name="T49" fmla="*/ 2023 h 2026"/>
                <a:gd name="T50" fmla="*/ 606 w 606"/>
                <a:gd name="T51" fmla="*/ 2017 h 2026"/>
                <a:gd name="T52" fmla="*/ 604 w 606"/>
                <a:gd name="T53" fmla="*/ 2014 h 2026"/>
                <a:gd name="T54" fmla="*/ 574 w 606"/>
                <a:gd name="T55" fmla="*/ 1983 h 2026"/>
                <a:gd name="T56" fmla="*/ 519 w 606"/>
                <a:gd name="T57" fmla="*/ 1914 h 2026"/>
                <a:gd name="T58" fmla="*/ 472 w 606"/>
                <a:gd name="T59" fmla="*/ 1839 h 2026"/>
                <a:gd name="T60" fmla="*/ 430 w 606"/>
                <a:gd name="T61" fmla="*/ 1762 h 2026"/>
                <a:gd name="T62" fmla="*/ 411 w 606"/>
                <a:gd name="T63" fmla="*/ 1722 h 2026"/>
                <a:gd name="T64" fmla="*/ 374 w 606"/>
                <a:gd name="T65" fmla="*/ 1637 h 2026"/>
                <a:gd name="T66" fmla="*/ 340 w 606"/>
                <a:gd name="T67" fmla="*/ 1549 h 2026"/>
                <a:gd name="T68" fmla="*/ 276 w 606"/>
                <a:gd name="T69" fmla="*/ 1374 h 2026"/>
                <a:gd name="T70" fmla="*/ 242 w 606"/>
                <a:gd name="T71" fmla="*/ 1282 h 2026"/>
                <a:gd name="T72" fmla="*/ 172 w 606"/>
                <a:gd name="T73" fmla="*/ 1097 h 2026"/>
                <a:gd name="T74" fmla="*/ 138 w 606"/>
                <a:gd name="T75" fmla="*/ 1005 h 2026"/>
                <a:gd name="T76" fmla="*/ 102 w 606"/>
                <a:gd name="T77" fmla="*/ 894 h 2026"/>
                <a:gd name="T78" fmla="*/ 70 w 606"/>
                <a:gd name="T79" fmla="*/ 782 h 2026"/>
                <a:gd name="T80" fmla="*/ 43 w 606"/>
                <a:gd name="T81" fmla="*/ 668 h 2026"/>
                <a:gd name="T82" fmla="*/ 24 w 606"/>
                <a:gd name="T83" fmla="*/ 553 h 2026"/>
                <a:gd name="T84" fmla="*/ 21 w 606"/>
                <a:gd name="T85" fmla="*/ 522 h 2026"/>
                <a:gd name="T86" fmla="*/ 15 w 606"/>
                <a:gd name="T87" fmla="*/ 432 h 2026"/>
                <a:gd name="T88" fmla="*/ 15 w 606"/>
                <a:gd name="T89" fmla="*/ 311 h 2026"/>
                <a:gd name="T90" fmla="*/ 21 w 606"/>
                <a:gd name="T91" fmla="*/ 69 h 2026"/>
                <a:gd name="T92" fmla="*/ 21 w 606"/>
                <a:gd name="T93" fmla="*/ 7 h 2026"/>
                <a:gd name="T94" fmla="*/ 21 w 606"/>
                <a:gd name="T95" fmla="*/ 3 h 2026"/>
                <a:gd name="T96" fmla="*/ 17 w 606"/>
                <a:gd name="T97" fmla="*/ 0 h 2026"/>
                <a:gd name="T98" fmla="*/ 11 w 606"/>
                <a:gd name="T99" fmla="*/ 0 h 2026"/>
                <a:gd name="T100" fmla="*/ 8 w 606"/>
                <a:gd name="T101" fmla="*/ 3 h 2026"/>
                <a:gd name="T102" fmla="*/ 7 w 606"/>
                <a:gd name="T103" fmla="*/ 7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06" h="2026">
                  <a:moveTo>
                    <a:pt x="7" y="7"/>
                  </a:moveTo>
                  <a:lnTo>
                    <a:pt x="7" y="7"/>
                  </a:lnTo>
                  <a:lnTo>
                    <a:pt x="7" y="69"/>
                  </a:lnTo>
                  <a:lnTo>
                    <a:pt x="5" y="132"/>
                  </a:lnTo>
                  <a:lnTo>
                    <a:pt x="2" y="257"/>
                  </a:lnTo>
                  <a:lnTo>
                    <a:pt x="2" y="257"/>
                  </a:lnTo>
                  <a:lnTo>
                    <a:pt x="1" y="318"/>
                  </a:lnTo>
                  <a:lnTo>
                    <a:pt x="0" y="378"/>
                  </a:lnTo>
                  <a:lnTo>
                    <a:pt x="1" y="439"/>
                  </a:lnTo>
                  <a:lnTo>
                    <a:pt x="3" y="470"/>
                  </a:lnTo>
                  <a:lnTo>
                    <a:pt x="5" y="500"/>
                  </a:lnTo>
                  <a:lnTo>
                    <a:pt x="5" y="500"/>
                  </a:lnTo>
                  <a:lnTo>
                    <a:pt x="11" y="558"/>
                  </a:lnTo>
                  <a:lnTo>
                    <a:pt x="19" y="616"/>
                  </a:lnTo>
                  <a:lnTo>
                    <a:pt x="30" y="673"/>
                  </a:lnTo>
                  <a:lnTo>
                    <a:pt x="43" y="730"/>
                  </a:lnTo>
                  <a:lnTo>
                    <a:pt x="57" y="787"/>
                  </a:lnTo>
                  <a:lnTo>
                    <a:pt x="72" y="843"/>
                  </a:lnTo>
                  <a:lnTo>
                    <a:pt x="89" y="900"/>
                  </a:lnTo>
                  <a:lnTo>
                    <a:pt x="107" y="954"/>
                  </a:lnTo>
                  <a:lnTo>
                    <a:pt x="107" y="954"/>
                  </a:lnTo>
                  <a:lnTo>
                    <a:pt x="126" y="1012"/>
                  </a:lnTo>
                  <a:lnTo>
                    <a:pt x="147" y="1068"/>
                  </a:lnTo>
                  <a:lnTo>
                    <a:pt x="187" y="1179"/>
                  </a:lnTo>
                  <a:lnTo>
                    <a:pt x="187" y="1179"/>
                  </a:lnTo>
                  <a:lnTo>
                    <a:pt x="219" y="1259"/>
                  </a:lnTo>
                  <a:lnTo>
                    <a:pt x="249" y="1341"/>
                  </a:lnTo>
                  <a:lnTo>
                    <a:pt x="249" y="1341"/>
                  </a:lnTo>
                  <a:lnTo>
                    <a:pt x="281" y="1429"/>
                  </a:lnTo>
                  <a:lnTo>
                    <a:pt x="312" y="1517"/>
                  </a:lnTo>
                  <a:lnTo>
                    <a:pt x="346" y="1603"/>
                  </a:lnTo>
                  <a:lnTo>
                    <a:pt x="364" y="1646"/>
                  </a:lnTo>
                  <a:lnTo>
                    <a:pt x="381" y="1689"/>
                  </a:lnTo>
                  <a:lnTo>
                    <a:pt x="381" y="1689"/>
                  </a:lnTo>
                  <a:lnTo>
                    <a:pt x="400" y="1730"/>
                  </a:lnTo>
                  <a:lnTo>
                    <a:pt x="420" y="1770"/>
                  </a:lnTo>
                  <a:lnTo>
                    <a:pt x="439" y="1810"/>
                  </a:lnTo>
                  <a:lnTo>
                    <a:pt x="462" y="1850"/>
                  </a:lnTo>
                  <a:lnTo>
                    <a:pt x="485" y="1888"/>
                  </a:lnTo>
                  <a:lnTo>
                    <a:pt x="509" y="1926"/>
                  </a:lnTo>
                  <a:lnTo>
                    <a:pt x="537" y="1961"/>
                  </a:lnTo>
                  <a:lnTo>
                    <a:pt x="565" y="1994"/>
                  </a:lnTo>
                  <a:lnTo>
                    <a:pt x="565" y="1994"/>
                  </a:lnTo>
                  <a:lnTo>
                    <a:pt x="595" y="2025"/>
                  </a:lnTo>
                  <a:lnTo>
                    <a:pt x="595" y="2025"/>
                  </a:lnTo>
                  <a:lnTo>
                    <a:pt x="597" y="2026"/>
                  </a:lnTo>
                  <a:lnTo>
                    <a:pt x="599" y="2026"/>
                  </a:lnTo>
                  <a:lnTo>
                    <a:pt x="603" y="2026"/>
                  </a:lnTo>
                  <a:lnTo>
                    <a:pt x="604" y="2025"/>
                  </a:lnTo>
                  <a:lnTo>
                    <a:pt x="606" y="2023"/>
                  </a:lnTo>
                  <a:lnTo>
                    <a:pt x="606" y="2020"/>
                  </a:lnTo>
                  <a:lnTo>
                    <a:pt x="606" y="2017"/>
                  </a:lnTo>
                  <a:lnTo>
                    <a:pt x="604" y="2014"/>
                  </a:lnTo>
                  <a:lnTo>
                    <a:pt x="604" y="2014"/>
                  </a:lnTo>
                  <a:lnTo>
                    <a:pt x="589" y="1999"/>
                  </a:lnTo>
                  <a:lnTo>
                    <a:pt x="574" y="1983"/>
                  </a:lnTo>
                  <a:lnTo>
                    <a:pt x="546" y="1949"/>
                  </a:lnTo>
                  <a:lnTo>
                    <a:pt x="519" y="1914"/>
                  </a:lnTo>
                  <a:lnTo>
                    <a:pt x="494" y="1878"/>
                  </a:lnTo>
                  <a:lnTo>
                    <a:pt x="472" y="1839"/>
                  </a:lnTo>
                  <a:lnTo>
                    <a:pt x="450" y="1800"/>
                  </a:lnTo>
                  <a:lnTo>
                    <a:pt x="430" y="1762"/>
                  </a:lnTo>
                  <a:lnTo>
                    <a:pt x="411" y="1722"/>
                  </a:lnTo>
                  <a:lnTo>
                    <a:pt x="411" y="1722"/>
                  </a:lnTo>
                  <a:lnTo>
                    <a:pt x="393" y="1679"/>
                  </a:lnTo>
                  <a:lnTo>
                    <a:pt x="374" y="1637"/>
                  </a:lnTo>
                  <a:lnTo>
                    <a:pt x="357" y="1592"/>
                  </a:lnTo>
                  <a:lnTo>
                    <a:pt x="340" y="1549"/>
                  </a:lnTo>
                  <a:lnTo>
                    <a:pt x="308" y="1462"/>
                  </a:lnTo>
                  <a:lnTo>
                    <a:pt x="276" y="1374"/>
                  </a:lnTo>
                  <a:lnTo>
                    <a:pt x="276" y="1374"/>
                  </a:lnTo>
                  <a:lnTo>
                    <a:pt x="242" y="1282"/>
                  </a:lnTo>
                  <a:lnTo>
                    <a:pt x="207" y="1189"/>
                  </a:lnTo>
                  <a:lnTo>
                    <a:pt x="172" y="1097"/>
                  </a:lnTo>
                  <a:lnTo>
                    <a:pt x="138" y="1005"/>
                  </a:lnTo>
                  <a:lnTo>
                    <a:pt x="138" y="1005"/>
                  </a:lnTo>
                  <a:lnTo>
                    <a:pt x="120" y="950"/>
                  </a:lnTo>
                  <a:lnTo>
                    <a:pt x="102" y="894"/>
                  </a:lnTo>
                  <a:lnTo>
                    <a:pt x="85" y="838"/>
                  </a:lnTo>
                  <a:lnTo>
                    <a:pt x="70" y="782"/>
                  </a:lnTo>
                  <a:lnTo>
                    <a:pt x="56" y="724"/>
                  </a:lnTo>
                  <a:lnTo>
                    <a:pt x="43" y="668"/>
                  </a:lnTo>
                  <a:lnTo>
                    <a:pt x="32" y="610"/>
                  </a:lnTo>
                  <a:lnTo>
                    <a:pt x="24" y="553"/>
                  </a:lnTo>
                  <a:lnTo>
                    <a:pt x="24" y="553"/>
                  </a:lnTo>
                  <a:lnTo>
                    <a:pt x="21" y="522"/>
                  </a:lnTo>
                  <a:lnTo>
                    <a:pt x="18" y="492"/>
                  </a:lnTo>
                  <a:lnTo>
                    <a:pt x="15" y="432"/>
                  </a:lnTo>
                  <a:lnTo>
                    <a:pt x="14" y="371"/>
                  </a:lnTo>
                  <a:lnTo>
                    <a:pt x="15" y="311"/>
                  </a:lnTo>
                  <a:lnTo>
                    <a:pt x="17" y="189"/>
                  </a:lnTo>
                  <a:lnTo>
                    <a:pt x="21" y="69"/>
                  </a:lnTo>
                  <a:lnTo>
                    <a:pt x="21" y="69"/>
                  </a:lnTo>
                  <a:lnTo>
                    <a:pt x="21" y="7"/>
                  </a:lnTo>
                  <a:lnTo>
                    <a:pt x="21" y="7"/>
                  </a:lnTo>
                  <a:lnTo>
                    <a:pt x="21" y="3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8" y="3"/>
                  </a:lnTo>
                  <a:lnTo>
                    <a:pt x="7" y="7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7EFCAD92-5816-CCEB-390A-879EDC025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0" y="2167"/>
              <a:ext cx="1959" cy="542"/>
            </a:xfrm>
            <a:custGeom>
              <a:avLst/>
              <a:gdLst>
                <a:gd name="T0" fmla="*/ 223 w 3917"/>
                <a:gd name="T1" fmla="*/ 733 h 1083"/>
                <a:gd name="T2" fmla="*/ 512 w 3917"/>
                <a:gd name="T3" fmla="*/ 942 h 1083"/>
                <a:gd name="T4" fmla="*/ 717 w 3917"/>
                <a:gd name="T5" fmla="*/ 1065 h 1083"/>
                <a:gd name="T6" fmla="*/ 825 w 3917"/>
                <a:gd name="T7" fmla="*/ 1083 h 1083"/>
                <a:gd name="T8" fmla="*/ 994 w 3917"/>
                <a:gd name="T9" fmla="*/ 1051 h 1083"/>
                <a:gd name="T10" fmla="*/ 1330 w 3917"/>
                <a:gd name="T11" fmla="*/ 944 h 1083"/>
                <a:gd name="T12" fmla="*/ 1773 w 3917"/>
                <a:gd name="T13" fmla="*/ 826 h 1083"/>
                <a:gd name="T14" fmla="*/ 2204 w 3917"/>
                <a:gd name="T15" fmla="*/ 661 h 1083"/>
                <a:gd name="T16" fmla="*/ 2646 w 3917"/>
                <a:gd name="T17" fmla="*/ 494 h 1083"/>
                <a:gd name="T18" fmla="*/ 2843 w 3917"/>
                <a:gd name="T19" fmla="*/ 456 h 1083"/>
                <a:gd name="T20" fmla="*/ 3179 w 3917"/>
                <a:gd name="T21" fmla="*/ 460 h 1083"/>
                <a:gd name="T22" fmla="*/ 3506 w 3917"/>
                <a:gd name="T23" fmla="*/ 471 h 1083"/>
                <a:gd name="T24" fmla="*/ 3646 w 3917"/>
                <a:gd name="T25" fmla="*/ 451 h 1083"/>
                <a:gd name="T26" fmla="*/ 3735 w 3917"/>
                <a:gd name="T27" fmla="*/ 393 h 1083"/>
                <a:gd name="T28" fmla="*/ 3781 w 3917"/>
                <a:gd name="T29" fmla="*/ 319 h 1083"/>
                <a:gd name="T30" fmla="*/ 3777 w 3917"/>
                <a:gd name="T31" fmla="*/ 264 h 1083"/>
                <a:gd name="T32" fmla="*/ 3740 w 3917"/>
                <a:gd name="T33" fmla="*/ 244 h 1083"/>
                <a:gd name="T34" fmla="*/ 3667 w 3917"/>
                <a:gd name="T35" fmla="*/ 290 h 1083"/>
                <a:gd name="T36" fmla="*/ 3612 w 3917"/>
                <a:gd name="T37" fmla="*/ 318 h 1083"/>
                <a:gd name="T38" fmla="*/ 3602 w 3917"/>
                <a:gd name="T39" fmla="*/ 306 h 1083"/>
                <a:gd name="T40" fmla="*/ 3619 w 3917"/>
                <a:gd name="T41" fmla="*/ 297 h 1083"/>
                <a:gd name="T42" fmla="*/ 3784 w 3917"/>
                <a:gd name="T43" fmla="*/ 212 h 1083"/>
                <a:gd name="T44" fmla="*/ 3900 w 3917"/>
                <a:gd name="T45" fmla="*/ 106 h 1083"/>
                <a:gd name="T46" fmla="*/ 3916 w 3917"/>
                <a:gd name="T47" fmla="*/ 34 h 1083"/>
                <a:gd name="T48" fmla="*/ 3888 w 3917"/>
                <a:gd name="T49" fmla="*/ 4 h 1083"/>
                <a:gd name="T50" fmla="*/ 3801 w 3917"/>
                <a:gd name="T51" fmla="*/ 15 h 1083"/>
                <a:gd name="T52" fmla="*/ 3668 w 3917"/>
                <a:gd name="T53" fmla="*/ 91 h 1083"/>
                <a:gd name="T54" fmla="*/ 3627 w 3917"/>
                <a:gd name="T55" fmla="*/ 141 h 1083"/>
                <a:gd name="T56" fmla="*/ 3648 w 3917"/>
                <a:gd name="T57" fmla="*/ 129 h 1083"/>
                <a:gd name="T58" fmla="*/ 3770 w 3917"/>
                <a:gd name="T59" fmla="*/ 44 h 1083"/>
                <a:gd name="T60" fmla="*/ 3872 w 3917"/>
                <a:gd name="T61" fmla="*/ 15 h 1083"/>
                <a:gd name="T62" fmla="*/ 3903 w 3917"/>
                <a:gd name="T63" fmla="*/ 42 h 1083"/>
                <a:gd name="T64" fmla="*/ 3875 w 3917"/>
                <a:gd name="T65" fmla="*/ 116 h 1083"/>
                <a:gd name="T66" fmla="*/ 3759 w 3917"/>
                <a:gd name="T67" fmla="*/ 212 h 1083"/>
                <a:gd name="T68" fmla="*/ 3599 w 3917"/>
                <a:gd name="T69" fmla="*/ 291 h 1083"/>
                <a:gd name="T70" fmla="*/ 3583 w 3917"/>
                <a:gd name="T71" fmla="*/ 324 h 1083"/>
                <a:gd name="T72" fmla="*/ 3608 w 3917"/>
                <a:gd name="T73" fmla="*/ 333 h 1083"/>
                <a:gd name="T74" fmla="*/ 3706 w 3917"/>
                <a:gd name="T75" fmla="*/ 272 h 1083"/>
                <a:gd name="T76" fmla="*/ 3746 w 3917"/>
                <a:gd name="T77" fmla="*/ 259 h 1083"/>
                <a:gd name="T78" fmla="*/ 3773 w 3917"/>
                <a:gd name="T79" fmla="*/ 293 h 1083"/>
                <a:gd name="T80" fmla="*/ 3742 w 3917"/>
                <a:gd name="T81" fmla="*/ 362 h 1083"/>
                <a:gd name="T82" fmla="*/ 3679 w 3917"/>
                <a:gd name="T83" fmla="*/ 421 h 1083"/>
                <a:gd name="T84" fmla="*/ 3527 w 3917"/>
                <a:gd name="T85" fmla="*/ 456 h 1083"/>
                <a:gd name="T86" fmla="*/ 3315 w 3917"/>
                <a:gd name="T87" fmla="*/ 451 h 1083"/>
                <a:gd name="T88" fmla="*/ 2905 w 3917"/>
                <a:gd name="T89" fmla="*/ 438 h 1083"/>
                <a:gd name="T90" fmla="*/ 2718 w 3917"/>
                <a:gd name="T91" fmla="*/ 463 h 1083"/>
                <a:gd name="T92" fmla="*/ 2541 w 3917"/>
                <a:gd name="T93" fmla="*/ 508 h 1083"/>
                <a:gd name="T94" fmla="*/ 2273 w 3917"/>
                <a:gd name="T95" fmla="*/ 617 h 1083"/>
                <a:gd name="T96" fmla="*/ 1798 w 3917"/>
                <a:gd name="T97" fmla="*/ 804 h 1083"/>
                <a:gd name="T98" fmla="*/ 1310 w 3917"/>
                <a:gd name="T99" fmla="*/ 934 h 1083"/>
                <a:gd name="T100" fmla="*/ 960 w 3917"/>
                <a:gd name="T101" fmla="*/ 1045 h 1083"/>
                <a:gd name="T102" fmla="*/ 812 w 3917"/>
                <a:gd name="T103" fmla="*/ 1069 h 1083"/>
                <a:gd name="T104" fmla="*/ 689 w 3917"/>
                <a:gd name="T105" fmla="*/ 1035 h 1083"/>
                <a:gd name="T106" fmla="*/ 461 w 3917"/>
                <a:gd name="T107" fmla="*/ 890 h 1083"/>
                <a:gd name="T108" fmla="*/ 133 w 3917"/>
                <a:gd name="T109" fmla="*/ 638 h 1083"/>
                <a:gd name="T110" fmla="*/ 7 w 3917"/>
                <a:gd name="T111" fmla="*/ 517 h 1083"/>
                <a:gd name="T112" fmla="*/ 2 w 3917"/>
                <a:gd name="T113" fmla="*/ 529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17" h="1083">
                  <a:moveTo>
                    <a:pt x="2" y="529"/>
                  </a:moveTo>
                  <a:lnTo>
                    <a:pt x="2" y="529"/>
                  </a:lnTo>
                  <a:lnTo>
                    <a:pt x="44" y="573"/>
                  </a:lnTo>
                  <a:lnTo>
                    <a:pt x="86" y="615"/>
                  </a:lnTo>
                  <a:lnTo>
                    <a:pt x="131" y="656"/>
                  </a:lnTo>
                  <a:lnTo>
                    <a:pt x="177" y="695"/>
                  </a:lnTo>
                  <a:lnTo>
                    <a:pt x="223" y="733"/>
                  </a:lnTo>
                  <a:lnTo>
                    <a:pt x="271" y="770"/>
                  </a:lnTo>
                  <a:lnTo>
                    <a:pt x="318" y="807"/>
                  </a:lnTo>
                  <a:lnTo>
                    <a:pt x="367" y="843"/>
                  </a:lnTo>
                  <a:lnTo>
                    <a:pt x="367" y="843"/>
                  </a:lnTo>
                  <a:lnTo>
                    <a:pt x="415" y="876"/>
                  </a:lnTo>
                  <a:lnTo>
                    <a:pt x="463" y="909"/>
                  </a:lnTo>
                  <a:lnTo>
                    <a:pt x="512" y="942"/>
                  </a:lnTo>
                  <a:lnTo>
                    <a:pt x="562" y="973"/>
                  </a:lnTo>
                  <a:lnTo>
                    <a:pt x="562" y="973"/>
                  </a:lnTo>
                  <a:lnTo>
                    <a:pt x="604" y="1001"/>
                  </a:lnTo>
                  <a:lnTo>
                    <a:pt x="649" y="1029"/>
                  </a:lnTo>
                  <a:lnTo>
                    <a:pt x="671" y="1042"/>
                  </a:lnTo>
                  <a:lnTo>
                    <a:pt x="694" y="1054"/>
                  </a:lnTo>
                  <a:lnTo>
                    <a:pt x="717" y="1065"/>
                  </a:lnTo>
                  <a:lnTo>
                    <a:pt x="742" y="1073"/>
                  </a:lnTo>
                  <a:lnTo>
                    <a:pt x="742" y="1073"/>
                  </a:lnTo>
                  <a:lnTo>
                    <a:pt x="755" y="1077"/>
                  </a:lnTo>
                  <a:lnTo>
                    <a:pt x="769" y="1080"/>
                  </a:lnTo>
                  <a:lnTo>
                    <a:pt x="783" y="1082"/>
                  </a:lnTo>
                  <a:lnTo>
                    <a:pt x="797" y="1083"/>
                  </a:lnTo>
                  <a:lnTo>
                    <a:pt x="825" y="1083"/>
                  </a:lnTo>
                  <a:lnTo>
                    <a:pt x="853" y="1081"/>
                  </a:lnTo>
                  <a:lnTo>
                    <a:pt x="881" y="1077"/>
                  </a:lnTo>
                  <a:lnTo>
                    <a:pt x="909" y="1073"/>
                  </a:lnTo>
                  <a:lnTo>
                    <a:pt x="937" y="1066"/>
                  </a:lnTo>
                  <a:lnTo>
                    <a:pt x="964" y="1059"/>
                  </a:lnTo>
                  <a:lnTo>
                    <a:pt x="964" y="1059"/>
                  </a:lnTo>
                  <a:lnTo>
                    <a:pt x="994" y="1051"/>
                  </a:lnTo>
                  <a:lnTo>
                    <a:pt x="1025" y="1041"/>
                  </a:lnTo>
                  <a:lnTo>
                    <a:pt x="1086" y="1022"/>
                  </a:lnTo>
                  <a:lnTo>
                    <a:pt x="1207" y="980"/>
                  </a:lnTo>
                  <a:lnTo>
                    <a:pt x="1207" y="980"/>
                  </a:lnTo>
                  <a:lnTo>
                    <a:pt x="1238" y="970"/>
                  </a:lnTo>
                  <a:lnTo>
                    <a:pt x="1268" y="961"/>
                  </a:lnTo>
                  <a:lnTo>
                    <a:pt x="1330" y="944"/>
                  </a:lnTo>
                  <a:lnTo>
                    <a:pt x="1455" y="914"/>
                  </a:lnTo>
                  <a:lnTo>
                    <a:pt x="1455" y="914"/>
                  </a:lnTo>
                  <a:lnTo>
                    <a:pt x="1582" y="881"/>
                  </a:lnTo>
                  <a:lnTo>
                    <a:pt x="1646" y="864"/>
                  </a:lnTo>
                  <a:lnTo>
                    <a:pt x="1709" y="846"/>
                  </a:lnTo>
                  <a:lnTo>
                    <a:pt x="1709" y="846"/>
                  </a:lnTo>
                  <a:lnTo>
                    <a:pt x="1773" y="826"/>
                  </a:lnTo>
                  <a:lnTo>
                    <a:pt x="1835" y="806"/>
                  </a:lnTo>
                  <a:lnTo>
                    <a:pt x="1897" y="784"/>
                  </a:lnTo>
                  <a:lnTo>
                    <a:pt x="1959" y="761"/>
                  </a:lnTo>
                  <a:lnTo>
                    <a:pt x="2021" y="736"/>
                  </a:lnTo>
                  <a:lnTo>
                    <a:pt x="2081" y="712"/>
                  </a:lnTo>
                  <a:lnTo>
                    <a:pt x="2204" y="661"/>
                  </a:lnTo>
                  <a:lnTo>
                    <a:pt x="2204" y="661"/>
                  </a:lnTo>
                  <a:lnTo>
                    <a:pt x="2289" y="625"/>
                  </a:lnTo>
                  <a:lnTo>
                    <a:pt x="2374" y="590"/>
                  </a:lnTo>
                  <a:lnTo>
                    <a:pt x="2545" y="522"/>
                  </a:lnTo>
                  <a:lnTo>
                    <a:pt x="2545" y="522"/>
                  </a:lnTo>
                  <a:lnTo>
                    <a:pt x="2570" y="514"/>
                  </a:lnTo>
                  <a:lnTo>
                    <a:pt x="2594" y="506"/>
                  </a:lnTo>
                  <a:lnTo>
                    <a:pt x="2646" y="494"/>
                  </a:lnTo>
                  <a:lnTo>
                    <a:pt x="2646" y="494"/>
                  </a:lnTo>
                  <a:lnTo>
                    <a:pt x="2710" y="478"/>
                  </a:lnTo>
                  <a:lnTo>
                    <a:pt x="2743" y="471"/>
                  </a:lnTo>
                  <a:lnTo>
                    <a:pt x="2775" y="465"/>
                  </a:lnTo>
                  <a:lnTo>
                    <a:pt x="2775" y="465"/>
                  </a:lnTo>
                  <a:lnTo>
                    <a:pt x="2809" y="459"/>
                  </a:lnTo>
                  <a:lnTo>
                    <a:pt x="2843" y="456"/>
                  </a:lnTo>
                  <a:lnTo>
                    <a:pt x="2877" y="453"/>
                  </a:lnTo>
                  <a:lnTo>
                    <a:pt x="2911" y="452"/>
                  </a:lnTo>
                  <a:lnTo>
                    <a:pt x="2946" y="452"/>
                  </a:lnTo>
                  <a:lnTo>
                    <a:pt x="2979" y="452"/>
                  </a:lnTo>
                  <a:lnTo>
                    <a:pt x="3047" y="455"/>
                  </a:lnTo>
                  <a:lnTo>
                    <a:pt x="3047" y="455"/>
                  </a:lnTo>
                  <a:lnTo>
                    <a:pt x="3179" y="460"/>
                  </a:lnTo>
                  <a:lnTo>
                    <a:pt x="3244" y="464"/>
                  </a:lnTo>
                  <a:lnTo>
                    <a:pt x="3310" y="465"/>
                  </a:lnTo>
                  <a:lnTo>
                    <a:pt x="3310" y="465"/>
                  </a:lnTo>
                  <a:lnTo>
                    <a:pt x="3359" y="466"/>
                  </a:lnTo>
                  <a:lnTo>
                    <a:pt x="3408" y="469"/>
                  </a:lnTo>
                  <a:lnTo>
                    <a:pt x="3457" y="471"/>
                  </a:lnTo>
                  <a:lnTo>
                    <a:pt x="3506" y="471"/>
                  </a:lnTo>
                  <a:lnTo>
                    <a:pt x="3506" y="471"/>
                  </a:lnTo>
                  <a:lnTo>
                    <a:pt x="3529" y="470"/>
                  </a:lnTo>
                  <a:lnTo>
                    <a:pt x="3552" y="469"/>
                  </a:lnTo>
                  <a:lnTo>
                    <a:pt x="3577" y="466"/>
                  </a:lnTo>
                  <a:lnTo>
                    <a:pt x="3600" y="463"/>
                  </a:lnTo>
                  <a:lnTo>
                    <a:pt x="3623" y="458"/>
                  </a:lnTo>
                  <a:lnTo>
                    <a:pt x="3646" y="451"/>
                  </a:lnTo>
                  <a:lnTo>
                    <a:pt x="3668" y="443"/>
                  </a:lnTo>
                  <a:lnTo>
                    <a:pt x="3689" y="431"/>
                  </a:lnTo>
                  <a:lnTo>
                    <a:pt x="3689" y="431"/>
                  </a:lnTo>
                  <a:lnTo>
                    <a:pt x="3700" y="423"/>
                  </a:lnTo>
                  <a:lnTo>
                    <a:pt x="3713" y="414"/>
                  </a:lnTo>
                  <a:lnTo>
                    <a:pt x="3724" y="404"/>
                  </a:lnTo>
                  <a:lnTo>
                    <a:pt x="3735" y="393"/>
                  </a:lnTo>
                  <a:lnTo>
                    <a:pt x="3745" y="382"/>
                  </a:lnTo>
                  <a:lnTo>
                    <a:pt x="3754" y="369"/>
                  </a:lnTo>
                  <a:lnTo>
                    <a:pt x="3762" y="356"/>
                  </a:lnTo>
                  <a:lnTo>
                    <a:pt x="3770" y="344"/>
                  </a:lnTo>
                  <a:lnTo>
                    <a:pt x="3770" y="344"/>
                  </a:lnTo>
                  <a:lnTo>
                    <a:pt x="3776" y="332"/>
                  </a:lnTo>
                  <a:lnTo>
                    <a:pt x="3781" y="319"/>
                  </a:lnTo>
                  <a:lnTo>
                    <a:pt x="3784" y="306"/>
                  </a:lnTo>
                  <a:lnTo>
                    <a:pt x="3787" y="293"/>
                  </a:lnTo>
                  <a:lnTo>
                    <a:pt x="3786" y="287"/>
                  </a:lnTo>
                  <a:lnTo>
                    <a:pt x="3786" y="282"/>
                  </a:lnTo>
                  <a:lnTo>
                    <a:pt x="3783" y="275"/>
                  </a:lnTo>
                  <a:lnTo>
                    <a:pt x="3781" y="270"/>
                  </a:lnTo>
                  <a:lnTo>
                    <a:pt x="3777" y="264"/>
                  </a:lnTo>
                  <a:lnTo>
                    <a:pt x="3773" y="259"/>
                  </a:lnTo>
                  <a:lnTo>
                    <a:pt x="3768" y="255"/>
                  </a:lnTo>
                  <a:lnTo>
                    <a:pt x="3761" y="251"/>
                  </a:lnTo>
                  <a:lnTo>
                    <a:pt x="3761" y="251"/>
                  </a:lnTo>
                  <a:lnTo>
                    <a:pt x="3754" y="248"/>
                  </a:lnTo>
                  <a:lnTo>
                    <a:pt x="3747" y="245"/>
                  </a:lnTo>
                  <a:lnTo>
                    <a:pt x="3740" y="244"/>
                  </a:lnTo>
                  <a:lnTo>
                    <a:pt x="3733" y="244"/>
                  </a:lnTo>
                  <a:lnTo>
                    <a:pt x="3727" y="245"/>
                  </a:lnTo>
                  <a:lnTo>
                    <a:pt x="3721" y="248"/>
                  </a:lnTo>
                  <a:lnTo>
                    <a:pt x="3710" y="254"/>
                  </a:lnTo>
                  <a:lnTo>
                    <a:pt x="3698" y="262"/>
                  </a:lnTo>
                  <a:lnTo>
                    <a:pt x="3688" y="271"/>
                  </a:lnTo>
                  <a:lnTo>
                    <a:pt x="3667" y="290"/>
                  </a:lnTo>
                  <a:lnTo>
                    <a:pt x="3667" y="290"/>
                  </a:lnTo>
                  <a:lnTo>
                    <a:pt x="3658" y="297"/>
                  </a:lnTo>
                  <a:lnTo>
                    <a:pt x="3649" y="303"/>
                  </a:lnTo>
                  <a:lnTo>
                    <a:pt x="3641" y="309"/>
                  </a:lnTo>
                  <a:lnTo>
                    <a:pt x="3632" y="313"/>
                  </a:lnTo>
                  <a:lnTo>
                    <a:pt x="3621" y="317"/>
                  </a:lnTo>
                  <a:lnTo>
                    <a:pt x="3612" y="318"/>
                  </a:lnTo>
                  <a:lnTo>
                    <a:pt x="3601" y="319"/>
                  </a:lnTo>
                  <a:lnTo>
                    <a:pt x="3590" y="319"/>
                  </a:lnTo>
                  <a:lnTo>
                    <a:pt x="3590" y="319"/>
                  </a:lnTo>
                  <a:lnTo>
                    <a:pt x="3597" y="328"/>
                  </a:lnTo>
                  <a:lnTo>
                    <a:pt x="3597" y="328"/>
                  </a:lnTo>
                  <a:lnTo>
                    <a:pt x="3600" y="313"/>
                  </a:lnTo>
                  <a:lnTo>
                    <a:pt x="3602" y="306"/>
                  </a:lnTo>
                  <a:lnTo>
                    <a:pt x="3606" y="300"/>
                  </a:lnTo>
                  <a:lnTo>
                    <a:pt x="3606" y="300"/>
                  </a:lnTo>
                  <a:lnTo>
                    <a:pt x="3606" y="300"/>
                  </a:lnTo>
                  <a:lnTo>
                    <a:pt x="3606" y="301"/>
                  </a:lnTo>
                  <a:lnTo>
                    <a:pt x="3611" y="300"/>
                  </a:lnTo>
                  <a:lnTo>
                    <a:pt x="3619" y="297"/>
                  </a:lnTo>
                  <a:lnTo>
                    <a:pt x="3619" y="297"/>
                  </a:lnTo>
                  <a:lnTo>
                    <a:pt x="3644" y="285"/>
                  </a:lnTo>
                  <a:lnTo>
                    <a:pt x="3644" y="285"/>
                  </a:lnTo>
                  <a:lnTo>
                    <a:pt x="3693" y="263"/>
                  </a:lnTo>
                  <a:lnTo>
                    <a:pt x="3740" y="237"/>
                  </a:lnTo>
                  <a:lnTo>
                    <a:pt x="3740" y="237"/>
                  </a:lnTo>
                  <a:lnTo>
                    <a:pt x="3762" y="224"/>
                  </a:lnTo>
                  <a:lnTo>
                    <a:pt x="3784" y="212"/>
                  </a:lnTo>
                  <a:lnTo>
                    <a:pt x="3807" y="198"/>
                  </a:lnTo>
                  <a:lnTo>
                    <a:pt x="3828" y="181"/>
                  </a:lnTo>
                  <a:lnTo>
                    <a:pt x="3849" y="165"/>
                  </a:lnTo>
                  <a:lnTo>
                    <a:pt x="3867" y="146"/>
                  </a:lnTo>
                  <a:lnTo>
                    <a:pt x="3885" y="127"/>
                  </a:lnTo>
                  <a:lnTo>
                    <a:pt x="3893" y="117"/>
                  </a:lnTo>
                  <a:lnTo>
                    <a:pt x="3900" y="106"/>
                  </a:lnTo>
                  <a:lnTo>
                    <a:pt x="3900" y="106"/>
                  </a:lnTo>
                  <a:lnTo>
                    <a:pt x="3906" y="94"/>
                  </a:lnTo>
                  <a:lnTo>
                    <a:pt x="3912" y="79"/>
                  </a:lnTo>
                  <a:lnTo>
                    <a:pt x="3915" y="64"/>
                  </a:lnTo>
                  <a:lnTo>
                    <a:pt x="3917" y="49"/>
                  </a:lnTo>
                  <a:lnTo>
                    <a:pt x="3917" y="41"/>
                  </a:lnTo>
                  <a:lnTo>
                    <a:pt x="3916" y="34"/>
                  </a:lnTo>
                  <a:lnTo>
                    <a:pt x="3914" y="27"/>
                  </a:lnTo>
                  <a:lnTo>
                    <a:pt x="3912" y="21"/>
                  </a:lnTo>
                  <a:lnTo>
                    <a:pt x="3907" y="15"/>
                  </a:lnTo>
                  <a:lnTo>
                    <a:pt x="3902" y="11"/>
                  </a:lnTo>
                  <a:lnTo>
                    <a:pt x="3895" y="7"/>
                  </a:lnTo>
                  <a:lnTo>
                    <a:pt x="3888" y="4"/>
                  </a:lnTo>
                  <a:lnTo>
                    <a:pt x="3888" y="4"/>
                  </a:lnTo>
                  <a:lnTo>
                    <a:pt x="3880" y="1"/>
                  </a:lnTo>
                  <a:lnTo>
                    <a:pt x="3871" y="0"/>
                  </a:lnTo>
                  <a:lnTo>
                    <a:pt x="3863" y="0"/>
                  </a:lnTo>
                  <a:lnTo>
                    <a:pt x="3854" y="0"/>
                  </a:lnTo>
                  <a:lnTo>
                    <a:pt x="3836" y="4"/>
                  </a:lnTo>
                  <a:lnTo>
                    <a:pt x="3818" y="8"/>
                  </a:lnTo>
                  <a:lnTo>
                    <a:pt x="3801" y="15"/>
                  </a:lnTo>
                  <a:lnTo>
                    <a:pt x="3784" y="22"/>
                  </a:lnTo>
                  <a:lnTo>
                    <a:pt x="3754" y="39"/>
                  </a:lnTo>
                  <a:lnTo>
                    <a:pt x="3754" y="39"/>
                  </a:lnTo>
                  <a:lnTo>
                    <a:pt x="3719" y="57"/>
                  </a:lnTo>
                  <a:lnTo>
                    <a:pt x="3702" y="68"/>
                  </a:lnTo>
                  <a:lnTo>
                    <a:pt x="3684" y="79"/>
                  </a:lnTo>
                  <a:lnTo>
                    <a:pt x="3668" y="91"/>
                  </a:lnTo>
                  <a:lnTo>
                    <a:pt x="3653" y="105"/>
                  </a:lnTo>
                  <a:lnTo>
                    <a:pt x="3639" y="119"/>
                  </a:lnTo>
                  <a:lnTo>
                    <a:pt x="3626" y="134"/>
                  </a:lnTo>
                  <a:lnTo>
                    <a:pt x="3626" y="134"/>
                  </a:lnTo>
                  <a:lnTo>
                    <a:pt x="3625" y="137"/>
                  </a:lnTo>
                  <a:lnTo>
                    <a:pt x="3626" y="139"/>
                  </a:lnTo>
                  <a:lnTo>
                    <a:pt x="3627" y="141"/>
                  </a:lnTo>
                  <a:lnTo>
                    <a:pt x="3628" y="144"/>
                  </a:lnTo>
                  <a:lnTo>
                    <a:pt x="3630" y="144"/>
                  </a:lnTo>
                  <a:lnTo>
                    <a:pt x="3634" y="144"/>
                  </a:lnTo>
                  <a:lnTo>
                    <a:pt x="3636" y="144"/>
                  </a:lnTo>
                  <a:lnTo>
                    <a:pt x="3639" y="141"/>
                  </a:lnTo>
                  <a:lnTo>
                    <a:pt x="3639" y="141"/>
                  </a:lnTo>
                  <a:lnTo>
                    <a:pt x="3648" y="129"/>
                  </a:lnTo>
                  <a:lnTo>
                    <a:pt x="3660" y="117"/>
                  </a:lnTo>
                  <a:lnTo>
                    <a:pt x="3671" y="106"/>
                  </a:lnTo>
                  <a:lnTo>
                    <a:pt x="3685" y="96"/>
                  </a:lnTo>
                  <a:lnTo>
                    <a:pt x="3712" y="78"/>
                  </a:lnTo>
                  <a:lnTo>
                    <a:pt x="3740" y="62"/>
                  </a:lnTo>
                  <a:lnTo>
                    <a:pt x="3740" y="62"/>
                  </a:lnTo>
                  <a:lnTo>
                    <a:pt x="3770" y="44"/>
                  </a:lnTo>
                  <a:lnTo>
                    <a:pt x="3787" y="36"/>
                  </a:lnTo>
                  <a:lnTo>
                    <a:pt x="3803" y="29"/>
                  </a:lnTo>
                  <a:lnTo>
                    <a:pt x="3821" y="22"/>
                  </a:lnTo>
                  <a:lnTo>
                    <a:pt x="3838" y="18"/>
                  </a:lnTo>
                  <a:lnTo>
                    <a:pt x="3856" y="15"/>
                  </a:lnTo>
                  <a:lnTo>
                    <a:pt x="3864" y="14"/>
                  </a:lnTo>
                  <a:lnTo>
                    <a:pt x="3872" y="15"/>
                  </a:lnTo>
                  <a:lnTo>
                    <a:pt x="3872" y="15"/>
                  </a:lnTo>
                  <a:lnTo>
                    <a:pt x="3881" y="16"/>
                  </a:lnTo>
                  <a:lnTo>
                    <a:pt x="3889" y="19"/>
                  </a:lnTo>
                  <a:lnTo>
                    <a:pt x="3895" y="23"/>
                  </a:lnTo>
                  <a:lnTo>
                    <a:pt x="3899" y="29"/>
                  </a:lnTo>
                  <a:lnTo>
                    <a:pt x="3902" y="35"/>
                  </a:lnTo>
                  <a:lnTo>
                    <a:pt x="3903" y="42"/>
                  </a:lnTo>
                  <a:lnTo>
                    <a:pt x="3903" y="49"/>
                  </a:lnTo>
                  <a:lnTo>
                    <a:pt x="3902" y="57"/>
                  </a:lnTo>
                  <a:lnTo>
                    <a:pt x="3901" y="65"/>
                  </a:lnTo>
                  <a:lnTo>
                    <a:pt x="3898" y="74"/>
                  </a:lnTo>
                  <a:lnTo>
                    <a:pt x="3892" y="90"/>
                  </a:lnTo>
                  <a:lnTo>
                    <a:pt x="3884" y="104"/>
                  </a:lnTo>
                  <a:lnTo>
                    <a:pt x="3875" y="116"/>
                  </a:lnTo>
                  <a:lnTo>
                    <a:pt x="3875" y="116"/>
                  </a:lnTo>
                  <a:lnTo>
                    <a:pt x="3859" y="134"/>
                  </a:lnTo>
                  <a:lnTo>
                    <a:pt x="3840" y="152"/>
                  </a:lnTo>
                  <a:lnTo>
                    <a:pt x="3822" y="168"/>
                  </a:lnTo>
                  <a:lnTo>
                    <a:pt x="3801" y="183"/>
                  </a:lnTo>
                  <a:lnTo>
                    <a:pt x="3780" y="198"/>
                  </a:lnTo>
                  <a:lnTo>
                    <a:pt x="3759" y="212"/>
                  </a:lnTo>
                  <a:lnTo>
                    <a:pt x="3714" y="235"/>
                  </a:lnTo>
                  <a:lnTo>
                    <a:pt x="3714" y="235"/>
                  </a:lnTo>
                  <a:lnTo>
                    <a:pt x="3669" y="258"/>
                  </a:lnTo>
                  <a:lnTo>
                    <a:pt x="3622" y="280"/>
                  </a:lnTo>
                  <a:lnTo>
                    <a:pt x="3622" y="280"/>
                  </a:lnTo>
                  <a:lnTo>
                    <a:pt x="3606" y="286"/>
                  </a:lnTo>
                  <a:lnTo>
                    <a:pt x="3599" y="291"/>
                  </a:lnTo>
                  <a:lnTo>
                    <a:pt x="3595" y="293"/>
                  </a:lnTo>
                  <a:lnTo>
                    <a:pt x="3593" y="296"/>
                  </a:lnTo>
                  <a:lnTo>
                    <a:pt x="3593" y="296"/>
                  </a:lnTo>
                  <a:lnTo>
                    <a:pt x="3590" y="303"/>
                  </a:lnTo>
                  <a:lnTo>
                    <a:pt x="3587" y="310"/>
                  </a:lnTo>
                  <a:lnTo>
                    <a:pt x="3583" y="324"/>
                  </a:lnTo>
                  <a:lnTo>
                    <a:pt x="3583" y="324"/>
                  </a:lnTo>
                  <a:lnTo>
                    <a:pt x="3583" y="327"/>
                  </a:lnTo>
                  <a:lnTo>
                    <a:pt x="3585" y="331"/>
                  </a:lnTo>
                  <a:lnTo>
                    <a:pt x="3587" y="332"/>
                  </a:lnTo>
                  <a:lnTo>
                    <a:pt x="3590" y="333"/>
                  </a:lnTo>
                  <a:lnTo>
                    <a:pt x="3590" y="333"/>
                  </a:lnTo>
                  <a:lnTo>
                    <a:pt x="3599" y="333"/>
                  </a:lnTo>
                  <a:lnTo>
                    <a:pt x="3608" y="333"/>
                  </a:lnTo>
                  <a:lnTo>
                    <a:pt x="3616" y="332"/>
                  </a:lnTo>
                  <a:lnTo>
                    <a:pt x="3625" y="330"/>
                  </a:lnTo>
                  <a:lnTo>
                    <a:pt x="3640" y="324"/>
                  </a:lnTo>
                  <a:lnTo>
                    <a:pt x="3654" y="316"/>
                  </a:lnTo>
                  <a:lnTo>
                    <a:pt x="3668" y="306"/>
                  </a:lnTo>
                  <a:lnTo>
                    <a:pt x="3681" y="296"/>
                  </a:lnTo>
                  <a:lnTo>
                    <a:pt x="3706" y="272"/>
                  </a:lnTo>
                  <a:lnTo>
                    <a:pt x="3706" y="272"/>
                  </a:lnTo>
                  <a:lnTo>
                    <a:pt x="3713" y="268"/>
                  </a:lnTo>
                  <a:lnTo>
                    <a:pt x="3719" y="263"/>
                  </a:lnTo>
                  <a:lnTo>
                    <a:pt x="3726" y="261"/>
                  </a:lnTo>
                  <a:lnTo>
                    <a:pt x="3733" y="258"/>
                  </a:lnTo>
                  <a:lnTo>
                    <a:pt x="3739" y="258"/>
                  </a:lnTo>
                  <a:lnTo>
                    <a:pt x="3746" y="259"/>
                  </a:lnTo>
                  <a:lnTo>
                    <a:pt x="3753" y="262"/>
                  </a:lnTo>
                  <a:lnTo>
                    <a:pt x="3761" y="266"/>
                  </a:lnTo>
                  <a:lnTo>
                    <a:pt x="3761" y="266"/>
                  </a:lnTo>
                  <a:lnTo>
                    <a:pt x="3767" y="272"/>
                  </a:lnTo>
                  <a:lnTo>
                    <a:pt x="3770" y="279"/>
                  </a:lnTo>
                  <a:lnTo>
                    <a:pt x="3773" y="286"/>
                  </a:lnTo>
                  <a:lnTo>
                    <a:pt x="3773" y="293"/>
                  </a:lnTo>
                  <a:lnTo>
                    <a:pt x="3772" y="301"/>
                  </a:lnTo>
                  <a:lnTo>
                    <a:pt x="3770" y="309"/>
                  </a:lnTo>
                  <a:lnTo>
                    <a:pt x="3766" y="324"/>
                  </a:lnTo>
                  <a:lnTo>
                    <a:pt x="3766" y="324"/>
                  </a:lnTo>
                  <a:lnTo>
                    <a:pt x="3759" y="337"/>
                  </a:lnTo>
                  <a:lnTo>
                    <a:pt x="3752" y="349"/>
                  </a:lnTo>
                  <a:lnTo>
                    <a:pt x="3742" y="362"/>
                  </a:lnTo>
                  <a:lnTo>
                    <a:pt x="3733" y="374"/>
                  </a:lnTo>
                  <a:lnTo>
                    <a:pt x="3724" y="386"/>
                  </a:lnTo>
                  <a:lnTo>
                    <a:pt x="3713" y="396"/>
                  </a:lnTo>
                  <a:lnTo>
                    <a:pt x="3702" y="405"/>
                  </a:lnTo>
                  <a:lnTo>
                    <a:pt x="3690" y="414"/>
                  </a:lnTo>
                  <a:lnTo>
                    <a:pt x="3690" y="414"/>
                  </a:lnTo>
                  <a:lnTo>
                    <a:pt x="3679" y="421"/>
                  </a:lnTo>
                  <a:lnTo>
                    <a:pt x="3669" y="427"/>
                  </a:lnTo>
                  <a:lnTo>
                    <a:pt x="3647" y="436"/>
                  </a:lnTo>
                  <a:lnTo>
                    <a:pt x="3623" y="443"/>
                  </a:lnTo>
                  <a:lnTo>
                    <a:pt x="3600" y="449"/>
                  </a:lnTo>
                  <a:lnTo>
                    <a:pt x="3576" y="452"/>
                  </a:lnTo>
                  <a:lnTo>
                    <a:pt x="3551" y="455"/>
                  </a:lnTo>
                  <a:lnTo>
                    <a:pt x="3527" y="456"/>
                  </a:lnTo>
                  <a:lnTo>
                    <a:pt x="3503" y="457"/>
                  </a:lnTo>
                  <a:lnTo>
                    <a:pt x="3503" y="457"/>
                  </a:lnTo>
                  <a:lnTo>
                    <a:pt x="3455" y="457"/>
                  </a:lnTo>
                  <a:lnTo>
                    <a:pt x="3409" y="455"/>
                  </a:lnTo>
                  <a:lnTo>
                    <a:pt x="3362" y="452"/>
                  </a:lnTo>
                  <a:lnTo>
                    <a:pt x="3315" y="451"/>
                  </a:lnTo>
                  <a:lnTo>
                    <a:pt x="3315" y="451"/>
                  </a:lnTo>
                  <a:lnTo>
                    <a:pt x="3251" y="450"/>
                  </a:lnTo>
                  <a:lnTo>
                    <a:pt x="3188" y="448"/>
                  </a:lnTo>
                  <a:lnTo>
                    <a:pt x="3062" y="441"/>
                  </a:lnTo>
                  <a:lnTo>
                    <a:pt x="3062" y="441"/>
                  </a:lnTo>
                  <a:lnTo>
                    <a:pt x="2999" y="438"/>
                  </a:lnTo>
                  <a:lnTo>
                    <a:pt x="2936" y="438"/>
                  </a:lnTo>
                  <a:lnTo>
                    <a:pt x="2905" y="438"/>
                  </a:lnTo>
                  <a:lnTo>
                    <a:pt x="2873" y="439"/>
                  </a:lnTo>
                  <a:lnTo>
                    <a:pt x="2842" y="442"/>
                  </a:lnTo>
                  <a:lnTo>
                    <a:pt x="2810" y="445"/>
                  </a:lnTo>
                  <a:lnTo>
                    <a:pt x="2810" y="445"/>
                  </a:lnTo>
                  <a:lnTo>
                    <a:pt x="2779" y="450"/>
                  </a:lnTo>
                  <a:lnTo>
                    <a:pt x="2748" y="456"/>
                  </a:lnTo>
                  <a:lnTo>
                    <a:pt x="2718" y="463"/>
                  </a:lnTo>
                  <a:lnTo>
                    <a:pt x="2687" y="470"/>
                  </a:lnTo>
                  <a:lnTo>
                    <a:pt x="2687" y="470"/>
                  </a:lnTo>
                  <a:lnTo>
                    <a:pt x="2627" y="484"/>
                  </a:lnTo>
                  <a:lnTo>
                    <a:pt x="2598" y="491"/>
                  </a:lnTo>
                  <a:lnTo>
                    <a:pt x="2568" y="500"/>
                  </a:lnTo>
                  <a:lnTo>
                    <a:pt x="2568" y="500"/>
                  </a:lnTo>
                  <a:lnTo>
                    <a:pt x="2541" y="508"/>
                  </a:lnTo>
                  <a:lnTo>
                    <a:pt x="2515" y="519"/>
                  </a:lnTo>
                  <a:lnTo>
                    <a:pt x="2463" y="541"/>
                  </a:lnTo>
                  <a:lnTo>
                    <a:pt x="2463" y="541"/>
                  </a:lnTo>
                  <a:lnTo>
                    <a:pt x="2367" y="578"/>
                  </a:lnTo>
                  <a:lnTo>
                    <a:pt x="2320" y="597"/>
                  </a:lnTo>
                  <a:lnTo>
                    <a:pt x="2273" y="617"/>
                  </a:lnTo>
                  <a:lnTo>
                    <a:pt x="2273" y="617"/>
                  </a:lnTo>
                  <a:lnTo>
                    <a:pt x="2155" y="666"/>
                  </a:lnTo>
                  <a:lnTo>
                    <a:pt x="2037" y="715"/>
                  </a:lnTo>
                  <a:lnTo>
                    <a:pt x="1979" y="740"/>
                  </a:lnTo>
                  <a:lnTo>
                    <a:pt x="1919" y="762"/>
                  </a:lnTo>
                  <a:lnTo>
                    <a:pt x="1858" y="784"/>
                  </a:lnTo>
                  <a:lnTo>
                    <a:pt x="1798" y="804"/>
                  </a:lnTo>
                  <a:lnTo>
                    <a:pt x="1798" y="804"/>
                  </a:lnTo>
                  <a:lnTo>
                    <a:pt x="1738" y="823"/>
                  </a:lnTo>
                  <a:lnTo>
                    <a:pt x="1678" y="840"/>
                  </a:lnTo>
                  <a:lnTo>
                    <a:pt x="1617" y="858"/>
                  </a:lnTo>
                  <a:lnTo>
                    <a:pt x="1555" y="874"/>
                  </a:lnTo>
                  <a:lnTo>
                    <a:pt x="1433" y="904"/>
                  </a:lnTo>
                  <a:lnTo>
                    <a:pt x="1310" y="934"/>
                  </a:lnTo>
                  <a:lnTo>
                    <a:pt x="1310" y="934"/>
                  </a:lnTo>
                  <a:lnTo>
                    <a:pt x="1281" y="942"/>
                  </a:lnTo>
                  <a:lnTo>
                    <a:pt x="1252" y="950"/>
                  </a:lnTo>
                  <a:lnTo>
                    <a:pt x="1192" y="969"/>
                  </a:lnTo>
                  <a:lnTo>
                    <a:pt x="1077" y="1008"/>
                  </a:lnTo>
                  <a:lnTo>
                    <a:pt x="1018" y="1028"/>
                  </a:lnTo>
                  <a:lnTo>
                    <a:pt x="989" y="1036"/>
                  </a:lnTo>
                  <a:lnTo>
                    <a:pt x="960" y="1045"/>
                  </a:lnTo>
                  <a:lnTo>
                    <a:pt x="930" y="1053"/>
                  </a:lnTo>
                  <a:lnTo>
                    <a:pt x="901" y="1059"/>
                  </a:lnTo>
                  <a:lnTo>
                    <a:pt x="870" y="1063"/>
                  </a:lnTo>
                  <a:lnTo>
                    <a:pt x="840" y="1068"/>
                  </a:lnTo>
                  <a:lnTo>
                    <a:pt x="840" y="1068"/>
                  </a:lnTo>
                  <a:lnTo>
                    <a:pt x="826" y="1069"/>
                  </a:lnTo>
                  <a:lnTo>
                    <a:pt x="812" y="1069"/>
                  </a:lnTo>
                  <a:lnTo>
                    <a:pt x="799" y="1068"/>
                  </a:lnTo>
                  <a:lnTo>
                    <a:pt x="786" y="1067"/>
                  </a:lnTo>
                  <a:lnTo>
                    <a:pt x="773" y="1066"/>
                  </a:lnTo>
                  <a:lnTo>
                    <a:pt x="761" y="1062"/>
                  </a:lnTo>
                  <a:lnTo>
                    <a:pt x="736" y="1055"/>
                  </a:lnTo>
                  <a:lnTo>
                    <a:pt x="713" y="1046"/>
                  </a:lnTo>
                  <a:lnTo>
                    <a:pt x="689" y="1035"/>
                  </a:lnTo>
                  <a:lnTo>
                    <a:pt x="666" y="1022"/>
                  </a:lnTo>
                  <a:lnTo>
                    <a:pt x="644" y="1008"/>
                  </a:lnTo>
                  <a:lnTo>
                    <a:pt x="644" y="1008"/>
                  </a:lnTo>
                  <a:lnTo>
                    <a:pt x="552" y="950"/>
                  </a:lnTo>
                  <a:lnTo>
                    <a:pt x="506" y="921"/>
                  </a:lnTo>
                  <a:lnTo>
                    <a:pt x="461" y="890"/>
                  </a:lnTo>
                  <a:lnTo>
                    <a:pt x="461" y="890"/>
                  </a:lnTo>
                  <a:lnTo>
                    <a:pt x="412" y="857"/>
                  </a:lnTo>
                  <a:lnTo>
                    <a:pt x="364" y="823"/>
                  </a:lnTo>
                  <a:lnTo>
                    <a:pt x="316" y="788"/>
                  </a:lnTo>
                  <a:lnTo>
                    <a:pt x="268" y="751"/>
                  </a:lnTo>
                  <a:lnTo>
                    <a:pt x="223" y="715"/>
                  </a:lnTo>
                  <a:lnTo>
                    <a:pt x="177" y="677"/>
                  </a:lnTo>
                  <a:lnTo>
                    <a:pt x="133" y="638"/>
                  </a:lnTo>
                  <a:lnTo>
                    <a:pt x="90" y="597"/>
                  </a:lnTo>
                  <a:lnTo>
                    <a:pt x="90" y="597"/>
                  </a:lnTo>
                  <a:lnTo>
                    <a:pt x="50" y="559"/>
                  </a:lnTo>
                  <a:lnTo>
                    <a:pt x="12" y="519"/>
                  </a:lnTo>
                  <a:lnTo>
                    <a:pt x="12" y="519"/>
                  </a:lnTo>
                  <a:lnTo>
                    <a:pt x="9" y="518"/>
                  </a:lnTo>
                  <a:lnTo>
                    <a:pt x="7" y="517"/>
                  </a:lnTo>
                  <a:lnTo>
                    <a:pt x="5" y="518"/>
                  </a:lnTo>
                  <a:lnTo>
                    <a:pt x="2" y="519"/>
                  </a:lnTo>
                  <a:lnTo>
                    <a:pt x="1" y="521"/>
                  </a:lnTo>
                  <a:lnTo>
                    <a:pt x="0" y="524"/>
                  </a:lnTo>
                  <a:lnTo>
                    <a:pt x="1" y="526"/>
                  </a:lnTo>
                  <a:lnTo>
                    <a:pt x="2" y="529"/>
                  </a:lnTo>
                  <a:lnTo>
                    <a:pt x="2" y="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B031BE26-60E5-4591-F1A3-04D4E6FB1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936"/>
              <a:ext cx="1627" cy="370"/>
            </a:xfrm>
            <a:custGeom>
              <a:avLst/>
              <a:gdLst>
                <a:gd name="T0" fmla="*/ 108 w 3253"/>
                <a:gd name="T1" fmla="*/ 657 h 740"/>
                <a:gd name="T2" fmla="*/ 197 w 3253"/>
                <a:gd name="T3" fmla="*/ 719 h 740"/>
                <a:gd name="T4" fmla="*/ 291 w 3253"/>
                <a:gd name="T5" fmla="*/ 740 h 740"/>
                <a:gd name="T6" fmla="*/ 472 w 3253"/>
                <a:gd name="T7" fmla="*/ 726 h 740"/>
                <a:gd name="T8" fmla="*/ 889 w 3253"/>
                <a:gd name="T9" fmla="*/ 649 h 740"/>
                <a:gd name="T10" fmla="*/ 1315 w 3253"/>
                <a:gd name="T11" fmla="*/ 581 h 740"/>
                <a:gd name="T12" fmla="*/ 1853 w 3253"/>
                <a:gd name="T13" fmla="*/ 484 h 740"/>
                <a:gd name="T14" fmla="*/ 2132 w 3253"/>
                <a:gd name="T15" fmla="*/ 440 h 740"/>
                <a:gd name="T16" fmla="*/ 2198 w 3253"/>
                <a:gd name="T17" fmla="*/ 395 h 740"/>
                <a:gd name="T18" fmla="*/ 2308 w 3253"/>
                <a:gd name="T19" fmla="*/ 270 h 740"/>
                <a:gd name="T20" fmla="*/ 2403 w 3253"/>
                <a:gd name="T21" fmla="*/ 198 h 740"/>
                <a:gd name="T22" fmla="*/ 2630 w 3253"/>
                <a:gd name="T23" fmla="*/ 74 h 740"/>
                <a:gd name="T24" fmla="*/ 2772 w 3253"/>
                <a:gd name="T25" fmla="*/ 17 h 740"/>
                <a:gd name="T26" fmla="*/ 2824 w 3253"/>
                <a:gd name="T27" fmla="*/ 23 h 740"/>
                <a:gd name="T28" fmla="*/ 2832 w 3253"/>
                <a:gd name="T29" fmla="*/ 47 h 740"/>
                <a:gd name="T30" fmla="*/ 2794 w 3253"/>
                <a:gd name="T31" fmla="*/ 137 h 740"/>
                <a:gd name="T32" fmla="*/ 2709 w 3253"/>
                <a:gd name="T33" fmla="*/ 211 h 740"/>
                <a:gd name="T34" fmla="*/ 2585 w 3253"/>
                <a:gd name="T35" fmla="*/ 284 h 740"/>
                <a:gd name="T36" fmla="*/ 2588 w 3253"/>
                <a:gd name="T37" fmla="*/ 296 h 740"/>
                <a:gd name="T38" fmla="*/ 2842 w 3253"/>
                <a:gd name="T39" fmla="*/ 291 h 740"/>
                <a:gd name="T40" fmla="*/ 3000 w 3253"/>
                <a:gd name="T41" fmla="*/ 236 h 740"/>
                <a:gd name="T42" fmla="*/ 3104 w 3253"/>
                <a:gd name="T43" fmla="*/ 192 h 740"/>
                <a:gd name="T44" fmla="*/ 3192 w 3253"/>
                <a:gd name="T45" fmla="*/ 194 h 740"/>
                <a:gd name="T46" fmla="*/ 3235 w 3253"/>
                <a:gd name="T47" fmla="*/ 221 h 740"/>
                <a:gd name="T48" fmla="*/ 3234 w 3253"/>
                <a:gd name="T49" fmla="*/ 254 h 740"/>
                <a:gd name="T50" fmla="*/ 3218 w 3253"/>
                <a:gd name="T51" fmla="*/ 277 h 740"/>
                <a:gd name="T52" fmla="*/ 3230 w 3253"/>
                <a:gd name="T53" fmla="*/ 280 h 740"/>
                <a:gd name="T54" fmla="*/ 3252 w 3253"/>
                <a:gd name="T55" fmla="*/ 228 h 740"/>
                <a:gd name="T56" fmla="*/ 3237 w 3253"/>
                <a:gd name="T57" fmla="*/ 204 h 740"/>
                <a:gd name="T58" fmla="*/ 3173 w 3253"/>
                <a:gd name="T59" fmla="*/ 176 h 740"/>
                <a:gd name="T60" fmla="*/ 3091 w 3253"/>
                <a:gd name="T61" fmla="*/ 182 h 740"/>
                <a:gd name="T62" fmla="*/ 2979 w 3253"/>
                <a:gd name="T63" fmla="*/ 232 h 740"/>
                <a:gd name="T64" fmla="*/ 2840 w 3253"/>
                <a:gd name="T65" fmla="*/ 277 h 740"/>
                <a:gd name="T66" fmla="*/ 2704 w 3253"/>
                <a:gd name="T67" fmla="*/ 291 h 740"/>
                <a:gd name="T68" fmla="*/ 2593 w 3253"/>
                <a:gd name="T69" fmla="*/ 295 h 740"/>
                <a:gd name="T70" fmla="*/ 2720 w 3253"/>
                <a:gd name="T71" fmla="*/ 220 h 740"/>
                <a:gd name="T72" fmla="*/ 2812 w 3253"/>
                <a:gd name="T73" fmla="*/ 137 h 740"/>
                <a:gd name="T74" fmla="*/ 2844 w 3253"/>
                <a:gd name="T75" fmla="*/ 73 h 740"/>
                <a:gd name="T76" fmla="*/ 2840 w 3253"/>
                <a:gd name="T77" fmla="*/ 21 h 740"/>
                <a:gd name="T78" fmla="*/ 2797 w 3253"/>
                <a:gd name="T79" fmla="*/ 0 h 740"/>
                <a:gd name="T80" fmla="*/ 2711 w 3253"/>
                <a:gd name="T81" fmla="*/ 24 h 740"/>
                <a:gd name="T82" fmla="*/ 2532 w 3253"/>
                <a:gd name="T83" fmla="*/ 104 h 740"/>
                <a:gd name="T84" fmla="*/ 2347 w 3253"/>
                <a:gd name="T85" fmla="*/ 221 h 740"/>
                <a:gd name="T86" fmla="*/ 2263 w 3253"/>
                <a:gd name="T87" fmla="*/ 298 h 740"/>
                <a:gd name="T88" fmla="*/ 2161 w 3253"/>
                <a:gd name="T89" fmla="*/ 409 h 740"/>
                <a:gd name="T90" fmla="*/ 2102 w 3253"/>
                <a:gd name="T91" fmla="*/ 430 h 740"/>
                <a:gd name="T92" fmla="*/ 1718 w 3253"/>
                <a:gd name="T93" fmla="*/ 494 h 740"/>
                <a:gd name="T94" fmla="*/ 1170 w 3253"/>
                <a:gd name="T95" fmla="*/ 592 h 740"/>
                <a:gd name="T96" fmla="*/ 737 w 3253"/>
                <a:gd name="T97" fmla="*/ 663 h 740"/>
                <a:gd name="T98" fmla="*/ 423 w 3253"/>
                <a:gd name="T99" fmla="*/ 719 h 740"/>
                <a:gd name="T100" fmla="*/ 260 w 3253"/>
                <a:gd name="T101" fmla="*/ 723 h 740"/>
                <a:gd name="T102" fmla="*/ 171 w 3253"/>
                <a:gd name="T103" fmla="*/ 689 h 740"/>
                <a:gd name="T104" fmla="*/ 63 w 3253"/>
                <a:gd name="T105" fmla="*/ 586 h 740"/>
                <a:gd name="T106" fmla="*/ 7 w 3253"/>
                <a:gd name="T107" fmla="*/ 519 h 740"/>
                <a:gd name="T108" fmla="*/ 1 w 3253"/>
                <a:gd name="T109" fmla="*/ 53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53" h="740">
                  <a:moveTo>
                    <a:pt x="1" y="532"/>
                  </a:moveTo>
                  <a:lnTo>
                    <a:pt x="1" y="532"/>
                  </a:lnTo>
                  <a:lnTo>
                    <a:pt x="46" y="589"/>
                  </a:lnTo>
                  <a:lnTo>
                    <a:pt x="70" y="617"/>
                  </a:lnTo>
                  <a:lnTo>
                    <a:pt x="95" y="644"/>
                  </a:lnTo>
                  <a:lnTo>
                    <a:pt x="108" y="657"/>
                  </a:lnTo>
                  <a:lnTo>
                    <a:pt x="121" y="669"/>
                  </a:lnTo>
                  <a:lnTo>
                    <a:pt x="135" y="681"/>
                  </a:lnTo>
                  <a:lnTo>
                    <a:pt x="150" y="691"/>
                  </a:lnTo>
                  <a:lnTo>
                    <a:pt x="165" y="702"/>
                  </a:lnTo>
                  <a:lnTo>
                    <a:pt x="181" y="711"/>
                  </a:lnTo>
                  <a:lnTo>
                    <a:pt x="197" y="719"/>
                  </a:lnTo>
                  <a:lnTo>
                    <a:pt x="214" y="726"/>
                  </a:lnTo>
                  <a:lnTo>
                    <a:pt x="214" y="726"/>
                  </a:lnTo>
                  <a:lnTo>
                    <a:pt x="233" y="732"/>
                  </a:lnTo>
                  <a:lnTo>
                    <a:pt x="253" y="735"/>
                  </a:lnTo>
                  <a:lnTo>
                    <a:pt x="272" y="739"/>
                  </a:lnTo>
                  <a:lnTo>
                    <a:pt x="291" y="740"/>
                  </a:lnTo>
                  <a:lnTo>
                    <a:pt x="310" y="740"/>
                  </a:lnTo>
                  <a:lnTo>
                    <a:pt x="330" y="740"/>
                  </a:lnTo>
                  <a:lnTo>
                    <a:pt x="370" y="738"/>
                  </a:lnTo>
                  <a:lnTo>
                    <a:pt x="370" y="738"/>
                  </a:lnTo>
                  <a:lnTo>
                    <a:pt x="421" y="732"/>
                  </a:lnTo>
                  <a:lnTo>
                    <a:pt x="472" y="726"/>
                  </a:lnTo>
                  <a:lnTo>
                    <a:pt x="522" y="718"/>
                  </a:lnTo>
                  <a:lnTo>
                    <a:pt x="574" y="710"/>
                  </a:lnTo>
                  <a:lnTo>
                    <a:pt x="574" y="710"/>
                  </a:lnTo>
                  <a:lnTo>
                    <a:pt x="679" y="690"/>
                  </a:lnTo>
                  <a:lnTo>
                    <a:pt x="784" y="669"/>
                  </a:lnTo>
                  <a:lnTo>
                    <a:pt x="889" y="649"/>
                  </a:lnTo>
                  <a:lnTo>
                    <a:pt x="941" y="640"/>
                  </a:lnTo>
                  <a:lnTo>
                    <a:pt x="995" y="633"/>
                  </a:lnTo>
                  <a:lnTo>
                    <a:pt x="995" y="633"/>
                  </a:lnTo>
                  <a:lnTo>
                    <a:pt x="1101" y="617"/>
                  </a:lnTo>
                  <a:lnTo>
                    <a:pt x="1208" y="600"/>
                  </a:lnTo>
                  <a:lnTo>
                    <a:pt x="1315" y="581"/>
                  </a:lnTo>
                  <a:lnTo>
                    <a:pt x="1421" y="563"/>
                  </a:lnTo>
                  <a:lnTo>
                    <a:pt x="1421" y="563"/>
                  </a:lnTo>
                  <a:lnTo>
                    <a:pt x="1638" y="523"/>
                  </a:lnTo>
                  <a:lnTo>
                    <a:pt x="1745" y="503"/>
                  </a:lnTo>
                  <a:lnTo>
                    <a:pt x="1853" y="484"/>
                  </a:lnTo>
                  <a:lnTo>
                    <a:pt x="1853" y="484"/>
                  </a:lnTo>
                  <a:lnTo>
                    <a:pt x="1962" y="467"/>
                  </a:lnTo>
                  <a:lnTo>
                    <a:pt x="2069" y="450"/>
                  </a:lnTo>
                  <a:lnTo>
                    <a:pt x="2069" y="450"/>
                  </a:lnTo>
                  <a:lnTo>
                    <a:pt x="2111" y="443"/>
                  </a:lnTo>
                  <a:lnTo>
                    <a:pt x="2111" y="443"/>
                  </a:lnTo>
                  <a:lnTo>
                    <a:pt x="2132" y="440"/>
                  </a:lnTo>
                  <a:lnTo>
                    <a:pt x="2142" y="437"/>
                  </a:lnTo>
                  <a:lnTo>
                    <a:pt x="2151" y="434"/>
                  </a:lnTo>
                  <a:lnTo>
                    <a:pt x="2151" y="434"/>
                  </a:lnTo>
                  <a:lnTo>
                    <a:pt x="2167" y="422"/>
                  </a:lnTo>
                  <a:lnTo>
                    <a:pt x="2182" y="409"/>
                  </a:lnTo>
                  <a:lnTo>
                    <a:pt x="2198" y="395"/>
                  </a:lnTo>
                  <a:lnTo>
                    <a:pt x="2212" y="380"/>
                  </a:lnTo>
                  <a:lnTo>
                    <a:pt x="2238" y="349"/>
                  </a:lnTo>
                  <a:lnTo>
                    <a:pt x="2265" y="318"/>
                  </a:lnTo>
                  <a:lnTo>
                    <a:pt x="2265" y="318"/>
                  </a:lnTo>
                  <a:lnTo>
                    <a:pt x="2293" y="286"/>
                  </a:lnTo>
                  <a:lnTo>
                    <a:pt x="2308" y="270"/>
                  </a:lnTo>
                  <a:lnTo>
                    <a:pt x="2325" y="255"/>
                  </a:lnTo>
                  <a:lnTo>
                    <a:pt x="2325" y="255"/>
                  </a:lnTo>
                  <a:lnTo>
                    <a:pt x="2343" y="240"/>
                  </a:lnTo>
                  <a:lnTo>
                    <a:pt x="2362" y="225"/>
                  </a:lnTo>
                  <a:lnTo>
                    <a:pt x="2403" y="198"/>
                  </a:lnTo>
                  <a:lnTo>
                    <a:pt x="2403" y="198"/>
                  </a:lnTo>
                  <a:lnTo>
                    <a:pt x="2444" y="171"/>
                  </a:lnTo>
                  <a:lnTo>
                    <a:pt x="2487" y="145"/>
                  </a:lnTo>
                  <a:lnTo>
                    <a:pt x="2530" y="122"/>
                  </a:lnTo>
                  <a:lnTo>
                    <a:pt x="2574" y="100"/>
                  </a:lnTo>
                  <a:lnTo>
                    <a:pt x="2574" y="100"/>
                  </a:lnTo>
                  <a:lnTo>
                    <a:pt x="2630" y="74"/>
                  </a:lnTo>
                  <a:lnTo>
                    <a:pt x="2688" y="50"/>
                  </a:lnTo>
                  <a:lnTo>
                    <a:pt x="2688" y="50"/>
                  </a:lnTo>
                  <a:lnTo>
                    <a:pt x="2723" y="33"/>
                  </a:lnTo>
                  <a:lnTo>
                    <a:pt x="2746" y="25"/>
                  </a:lnTo>
                  <a:lnTo>
                    <a:pt x="2759" y="20"/>
                  </a:lnTo>
                  <a:lnTo>
                    <a:pt x="2772" y="17"/>
                  </a:lnTo>
                  <a:lnTo>
                    <a:pt x="2783" y="14"/>
                  </a:lnTo>
                  <a:lnTo>
                    <a:pt x="2794" y="13"/>
                  </a:lnTo>
                  <a:lnTo>
                    <a:pt x="2804" y="14"/>
                  </a:lnTo>
                  <a:lnTo>
                    <a:pt x="2814" y="17"/>
                  </a:lnTo>
                  <a:lnTo>
                    <a:pt x="2822" y="20"/>
                  </a:lnTo>
                  <a:lnTo>
                    <a:pt x="2824" y="23"/>
                  </a:lnTo>
                  <a:lnTo>
                    <a:pt x="2828" y="26"/>
                  </a:lnTo>
                  <a:lnTo>
                    <a:pt x="2829" y="31"/>
                  </a:lnTo>
                  <a:lnTo>
                    <a:pt x="2831" y="36"/>
                  </a:lnTo>
                  <a:lnTo>
                    <a:pt x="2831" y="40"/>
                  </a:lnTo>
                  <a:lnTo>
                    <a:pt x="2832" y="47"/>
                  </a:lnTo>
                  <a:lnTo>
                    <a:pt x="2832" y="47"/>
                  </a:lnTo>
                  <a:lnTo>
                    <a:pt x="2830" y="64"/>
                  </a:lnTo>
                  <a:lnTo>
                    <a:pt x="2826" y="80"/>
                  </a:lnTo>
                  <a:lnTo>
                    <a:pt x="2821" y="95"/>
                  </a:lnTo>
                  <a:lnTo>
                    <a:pt x="2814" y="110"/>
                  </a:lnTo>
                  <a:lnTo>
                    <a:pt x="2804" y="124"/>
                  </a:lnTo>
                  <a:lnTo>
                    <a:pt x="2794" y="137"/>
                  </a:lnTo>
                  <a:lnTo>
                    <a:pt x="2783" y="150"/>
                  </a:lnTo>
                  <a:lnTo>
                    <a:pt x="2770" y="162"/>
                  </a:lnTo>
                  <a:lnTo>
                    <a:pt x="2770" y="162"/>
                  </a:lnTo>
                  <a:lnTo>
                    <a:pt x="2756" y="175"/>
                  </a:lnTo>
                  <a:lnTo>
                    <a:pt x="2741" y="187"/>
                  </a:lnTo>
                  <a:lnTo>
                    <a:pt x="2709" y="211"/>
                  </a:lnTo>
                  <a:lnTo>
                    <a:pt x="2675" y="232"/>
                  </a:lnTo>
                  <a:lnTo>
                    <a:pt x="2641" y="253"/>
                  </a:lnTo>
                  <a:lnTo>
                    <a:pt x="2641" y="253"/>
                  </a:lnTo>
                  <a:lnTo>
                    <a:pt x="2586" y="283"/>
                  </a:lnTo>
                  <a:lnTo>
                    <a:pt x="2586" y="283"/>
                  </a:lnTo>
                  <a:lnTo>
                    <a:pt x="2585" y="284"/>
                  </a:lnTo>
                  <a:lnTo>
                    <a:pt x="2584" y="286"/>
                  </a:lnTo>
                  <a:lnTo>
                    <a:pt x="2583" y="290"/>
                  </a:lnTo>
                  <a:lnTo>
                    <a:pt x="2585" y="294"/>
                  </a:lnTo>
                  <a:lnTo>
                    <a:pt x="2586" y="295"/>
                  </a:lnTo>
                  <a:lnTo>
                    <a:pt x="2588" y="296"/>
                  </a:lnTo>
                  <a:lnTo>
                    <a:pt x="2588" y="296"/>
                  </a:lnTo>
                  <a:lnTo>
                    <a:pt x="2630" y="302"/>
                  </a:lnTo>
                  <a:lnTo>
                    <a:pt x="2672" y="304"/>
                  </a:lnTo>
                  <a:lnTo>
                    <a:pt x="2716" y="305"/>
                  </a:lnTo>
                  <a:lnTo>
                    <a:pt x="2758" y="303"/>
                  </a:lnTo>
                  <a:lnTo>
                    <a:pt x="2800" y="298"/>
                  </a:lnTo>
                  <a:lnTo>
                    <a:pt x="2842" y="291"/>
                  </a:lnTo>
                  <a:lnTo>
                    <a:pt x="2884" y="281"/>
                  </a:lnTo>
                  <a:lnTo>
                    <a:pt x="2924" y="269"/>
                  </a:lnTo>
                  <a:lnTo>
                    <a:pt x="2924" y="269"/>
                  </a:lnTo>
                  <a:lnTo>
                    <a:pt x="2943" y="261"/>
                  </a:lnTo>
                  <a:lnTo>
                    <a:pt x="2963" y="254"/>
                  </a:lnTo>
                  <a:lnTo>
                    <a:pt x="3000" y="236"/>
                  </a:lnTo>
                  <a:lnTo>
                    <a:pt x="3038" y="218"/>
                  </a:lnTo>
                  <a:lnTo>
                    <a:pt x="3056" y="210"/>
                  </a:lnTo>
                  <a:lnTo>
                    <a:pt x="3076" y="201"/>
                  </a:lnTo>
                  <a:lnTo>
                    <a:pt x="3076" y="201"/>
                  </a:lnTo>
                  <a:lnTo>
                    <a:pt x="3090" y="197"/>
                  </a:lnTo>
                  <a:lnTo>
                    <a:pt x="3104" y="192"/>
                  </a:lnTo>
                  <a:lnTo>
                    <a:pt x="3119" y="190"/>
                  </a:lnTo>
                  <a:lnTo>
                    <a:pt x="3133" y="187"/>
                  </a:lnTo>
                  <a:lnTo>
                    <a:pt x="3148" y="187"/>
                  </a:lnTo>
                  <a:lnTo>
                    <a:pt x="3162" y="189"/>
                  </a:lnTo>
                  <a:lnTo>
                    <a:pt x="3176" y="191"/>
                  </a:lnTo>
                  <a:lnTo>
                    <a:pt x="3192" y="194"/>
                  </a:lnTo>
                  <a:lnTo>
                    <a:pt x="3192" y="194"/>
                  </a:lnTo>
                  <a:lnTo>
                    <a:pt x="3203" y="199"/>
                  </a:lnTo>
                  <a:lnTo>
                    <a:pt x="3215" y="205"/>
                  </a:lnTo>
                  <a:lnTo>
                    <a:pt x="3225" y="212"/>
                  </a:lnTo>
                  <a:lnTo>
                    <a:pt x="3231" y="217"/>
                  </a:lnTo>
                  <a:lnTo>
                    <a:pt x="3235" y="221"/>
                  </a:lnTo>
                  <a:lnTo>
                    <a:pt x="3235" y="221"/>
                  </a:lnTo>
                  <a:lnTo>
                    <a:pt x="3238" y="228"/>
                  </a:lnTo>
                  <a:lnTo>
                    <a:pt x="3239" y="235"/>
                  </a:lnTo>
                  <a:lnTo>
                    <a:pt x="3239" y="241"/>
                  </a:lnTo>
                  <a:lnTo>
                    <a:pt x="3237" y="248"/>
                  </a:lnTo>
                  <a:lnTo>
                    <a:pt x="3234" y="254"/>
                  </a:lnTo>
                  <a:lnTo>
                    <a:pt x="3230" y="260"/>
                  </a:lnTo>
                  <a:lnTo>
                    <a:pt x="3220" y="269"/>
                  </a:lnTo>
                  <a:lnTo>
                    <a:pt x="3220" y="269"/>
                  </a:lnTo>
                  <a:lnTo>
                    <a:pt x="3218" y="273"/>
                  </a:lnTo>
                  <a:lnTo>
                    <a:pt x="3217" y="275"/>
                  </a:lnTo>
                  <a:lnTo>
                    <a:pt x="3218" y="277"/>
                  </a:lnTo>
                  <a:lnTo>
                    <a:pt x="3220" y="280"/>
                  </a:lnTo>
                  <a:lnTo>
                    <a:pt x="3222" y="281"/>
                  </a:lnTo>
                  <a:lnTo>
                    <a:pt x="3224" y="282"/>
                  </a:lnTo>
                  <a:lnTo>
                    <a:pt x="3227" y="281"/>
                  </a:lnTo>
                  <a:lnTo>
                    <a:pt x="3230" y="280"/>
                  </a:lnTo>
                  <a:lnTo>
                    <a:pt x="3230" y="280"/>
                  </a:lnTo>
                  <a:lnTo>
                    <a:pt x="3238" y="272"/>
                  </a:lnTo>
                  <a:lnTo>
                    <a:pt x="3245" y="262"/>
                  </a:lnTo>
                  <a:lnTo>
                    <a:pt x="3250" y="253"/>
                  </a:lnTo>
                  <a:lnTo>
                    <a:pt x="3252" y="242"/>
                  </a:lnTo>
                  <a:lnTo>
                    <a:pt x="3253" y="233"/>
                  </a:lnTo>
                  <a:lnTo>
                    <a:pt x="3252" y="228"/>
                  </a:lnTo>
                  <a:lnTo>
                    <a:pt x="3251" y="222"/>
                  </a:lnTo>
                  <a:lnTo>
                    <a:pt x="3249" y="218"/>
                  </a:lnTo>
                  <a:lnTo>
                    <a:pt x="3246" y="213"/>
                  </a:lnTo>
                  <a:lnTo>
                    <a:pt x="3242" y="208"/>
                  </a:lnTo>
                  <a:lnTo>
                    <a:pt x="3237" y="204"/>
                  </a:lnTo>
                  <a:lnTo>
                    <a:pt x="3237" y="204"/>
                  </a:lnTo>
                  <a:lnTo>
                    <a:pt x="3229" y="197"/>
                  </a:lnTo>
                  <a:lnTo>
                    <a:pt x="3218" y="191"/>
                  </a:lnTo>
                  <a:lnTo>
                    <a:pt x="3208" y="185"/>
                  </a:lnTo>
                  <a:lnTo>
                    <a:pt x="3196" y="182"/>
                  </a:lnTo>
                  <a:lnTo>
                    <a:pt x="3185" y="178"/>
                  </a:lnTo>
                  <a:lnTo>
                    <a:pt x="3173" y="176"/>
                  </a:lnTo>
                  <a:lnTo>
                    <a:pt x="3161" y="173"/>
                  </a:lnTo>
                  <a:lnTo>
                    <a:pt x="3150" y="173"/>
                  </a:lnTo>
                  <a:lnTo>
                    <a:pt x="3150" y="173"/>
                  </a:lnTo>
                  <a:lnTo>
                    <a:pt x="3130" y="175"/>
                  </a:lnTo>
                  <a:lnTo>
                    <a:pt x="3110" y="177"/>
                  </a:lnTo>
                  <a:lnTo>
                    <a:pt x="3091" y="182"/>
                  </a:lnTo>
                  <a:lnTo>
                    <a:pt x="3073" y="189"/>
                  </a:lnTo>
                  <a:lnTo>
                    <a:pt x="3055" y="196"/>
                  </a:lnTo>
                  <a:lnTo>
                    <a:pt x="3036" y="204"/>
                  </a:lnTo>
                  <a:lnTo>
                    <a:pt x="3001" y="221"/>
                  </a:lnTo>
                  <a:lnTo>
                    <a:pt x="3001" y="221"/>
                  </a:lnTo>
                  <a:lnTo>
                    <a:pt x="2979" y="232"/>
                  </a:lnTo>
                  <a:lnTo>
                    <a:pt x="2957" y="241"/>
                  </a:lnTo>
                  <a:lnTo>
                    <a:pt x="2934" y="251"/>
                  </a:lnTo>
                  <a:lnTo>
                    <a:pt x="2912" y="259"/>
                  </a:lnTo>
                  <a:lnTo>
                    <a:pt x="2888" y="266"/>
                  </a:lnTo>
                  <a:lnTo>
                    <a:pt x="2864" y="272"/>
                  </a:lnTo>
                  <a:lnTo>
                    <a:pt x="2840" y="277"/>
                  </a:lnTo>
                  <a:lnTo>
                    <a:pt x="2817" y="282"/>
                  </a:lnTo>
                  <a:lnTo>
                    <a:pt x="2817" y="282"/>
                  </a:lnTo>
                  <a:lnTo>
                    <a:pt x="2789" y="287"/>
                  </a:lnTo>
                  <a:lnTo>
                    <a:pt x="2760" y="289"/>
                  </a:lnTo>
                  <a:lnTo>
                    <a:pt x="2732" y="291"/>
                  </a:lnTo>
                  <a:lnTo>
                    <a:pt x="2704" y="291"/>
                  </a:lnTo>
                  <a:lnTo>
                    <a:pt x="2676" y="291"/>
                  </a:lnTo>
                  <a:lnTo>
                    <a:pt x="2648" y="289"/>
                  </a:lnTo>
                  <a:lnTo>
                    <a:pt x="2620" y="287"/>
                  </a:lnTo>
                  <a:lnTo>
                    <a:pt x="2592" y="282"/>
                  </a:lnTo>
                  <a:lnTo>
                    <a:pt x="2592" y="282"/>
                  </a:lnTo>
                  <a:lnTo>
                    <a:pt x="2593" y="295"/>
                  </a:lnTo>
                  <a:lnTo>
                    <a:pt x="2593" y="295"/>
                  </a:lnTo>
                  <a:lnTo>
                    <a:pt x="2626" y="277"/>
                  </a:lnTo>
                  <a:lnTo>
                    <a:pt x="2657" y="259"/>
                  </a:lnTo>
                  <a:lnTo>
                    <a:pt x="2689" y="240"/>
                  </a:lnTo>
                  <a:lnTo>
                    <a:pt x="2720" y="220"/>
                  </a:lnTo>
                  <a:lnTo>
                    <a:pt x="2720" y="220"/>
                  </a:lnTo>
                  <a:lnTo>
                    <a:pt x="2748" y="199"/>
                  </a:lnTo>
                  <a:lnTo>
                    <a:pt x="2762" y="187"/>
                  </a:lnTo>
                  <a:lnTo>
                    <a:pt x="2776" y="176"/>
                  </a:lnTo>
                  <a:lnTo>
                    <a:pt x="2789" y="164"/>
                  </a:lnTo>
                  <a:lnTo>
                    <a:pt x="2802" y="151"/>
                  </a:lnTo>
                  <a:lnTo>
                    <a:pt x="2812" y="137"/>
                  </a:lnTo>
                  <a:lnTo>
                    <a:pt x="2823" y="122"/>
                  </a:lnTo>
                  <a:lnTo>
                    <a:pt x="2823" y="122"/>
                  </a:lnTo>
                  <a:lnTo>
                    <a:pt x="2829" y="111"/>
                  </a:lnTo>
                  <a:lnTo>
                    <a:pt x="2835" y="100"/>
                  </a:lnTo>
                  <a:lnTo>
                    <a:pt x="2839" y="87"/>
                  </a:lnTo>
                  <a:lnTo>
                    <a:pt x="2844" y="73"/>
                  </a:lnTo>
                  <a:lnTo>
                    <a:pt x="2846" y="60"/>
                  </a:lnTo>
                  <a:lnTo>
                    <a:pt x="2846" y="46"/>
                  </a:lnTo>
                  <a:lnTo>
                    <a:pt x="2845" y="33"/>
                  </a:lnTo>
                  <a:lnTo>
                    <a:pt x="2844" y="27"/>
                  </a:lnTo>
                  <a:lnTo>
                    <a:pt x="2840" y="21"/>
                  </a:lnTo>
                  <a:lnTo>
                    <a:pt x="2840" y="21"/>
                  </a:lnTo>
                  <a:lnTo>
                    <a:pt x="2836" y="14"/>
                  </a:lnTo>
                  <a:lnTo>
                    <a:pt x="2830" y="9"/>
                  </a:lnTo>
                  <a:lnTo>
                    <a:pt x="2823" y="4"/>
                  </a:lnTo>
                  <a:lnTo>
                    <a:pt x="2815" y="2"/>
                  </a:lnTo>
                  <a:lnTo>
                    <a:pt x="2807" y="0"/>
                  </a:lnTo>
                  <a:lnTo>
                    <a:pt x="2797" y="0"/>
                  </a:lnTo>
                  <a:lnTo>
                    <a:pt x="2781" y="2"/>
                  </a:lnTo>
                  <a:lnTo>
                    <a:pt x="2781" y="2"/>
                  </a:lnTo>
                  <a:lnTo>
                    <a:pt x="2768" y="4"/>
                  </a:lnTo>
                  <a:lnTo>
                    <a:pt x="2756" y="7"/>
                  </a:lnTo>
                  <a:lnTo>
                    <a:pt x="2733" y="14"/>
                  </a:lnTo>
                  <a:lnTo>
                    <a:pt x="2711" y="24"/>
                  </a:lnTo>
                  <a:lnTo>
                    <a:pt x="2689" y="34"/>
                  </a:lnTo>
                  <a:lnTo>
                    <a:pt x="2689" y="34"/>
                  </a:lnTo>
                  <a:lnTo>
                    <a:pt x="2633" y="59"/>
                  </a:lnTo>
                  <a:lnTo>
                    <a:pt x="2578" y="83"/>
                  </a:lnTo>
                  <a:lnTo>
                    <a:pt x="2578" y="83"/>
                  </a:lnTo>
                  <a:lnTo>
                    <a:pt x="2532" y="104"/>
                  </a:lnTo>
                  <a:lnTo>
                    <a:pt x="2488" y="129"/>
                  </a:lnTo>
                  <a:lnTo>
                    <a:pt x="2445" y="154"/>
                  </a:lnTo>
                  <a:lnTo>
                    <a:pt x="2403" y="180"/>
                  </a:lnTo>
                  <a:lnTo>
                    <a:pt x="2403" y="180"/>
                  </a:lnTo>
                  <a:lnTo>
                    <a:pt x="2364" y="207"/>
                  </a:lnTo>
                  <a:lnTo>
                    <a:pt x="2347" y="221"/>
                  </a:lnTo>
                  <a:lnTo>
                    <a:pt x="2328" y="235"/>
                  </a:lnTo>
                  <a:lnTo>
                    <a:pt x="2312" y="249"/>
                  </a:lnTo>
                  <a:lnTo>
                    <a:pt x="2294" y="266"/>
                  </a:lnTo>
                  <a:lnTo>
                    <a:pt x="2279" y="282"/>
                  </a:lnTo>
                  <a:lnTo>
                    <a:pt x="2263" y="298"/>
                  </a:lnTo>
                  <a:lnTo>
                    <a:pt x="2263" y="298"/>
                  </a:lnTo>
                  <a:lnTo>
                    <a:pt x="2235" y="331"/>
                  </a:lnTo>
                  <a:lnTo>
                    <a:pt x="2207" y="364"/>
                  </a:lnTo>
                  <a:lnTo>
                    <a:pt x="2207" y="364"/>
                  </a:lnTo>
                  <a:lnTo>
                    <a:pt x="2193" y="379"/>
                  </a:lnTo>
                  <a:lnTo>
                    <a:pt x="2178" y="395"/>
                  </a:lnTo>
                  <a:lnTo>
                    <a:pt x="2161" y="409"/>
                  </a:lnTo>
                  <a:lnTo>
                    <a:pt x="2152" y="416"/>
                  </a:lnTo>
                  <a:lnTo>
                    <a:pt x="2144" y="421"/>
                  </a:lnTo>
                  <a:lnTo>
                    <a:pt x="2144" y="421"/>
                  </a:lnTo>
                  <a:lnTo>
                    <a:pt x="2133" y="425"/>
                  </a:lnTo>
                  <a:lnTo>
                    <a:pt x="2123" y="427"/>
                  </a:lnTo>
                  <a:lnTo>
                    <a:pt x="2102" y="430"/>
                  </a:lnTo>
                  <a:lnTo>
                    <a:pt x="2102" y="430"/>
                  </a:lnTo>
                  <a:lnTo>
                    <a:pt x="2047" y="440"/>
                  </a:lnTo>
                  <a:lnTo>
                    <a:pt x="2047" y="440"/>
                  </a:lnTo>
                  <a:lnTo>
                    <a:pt x="1937" y="456"/>
                  </a:lnTo>
                  <a:lnTo>
                    <a:pt x="1828" y="474"/>
                  </a:lnTo>
                  <a:lnTo>
                    <a:pt x="1718" y="494"/>
                  </a:lnTo>
                  <a:lnTo>
                    <a:pt x="1610" y="513"/>
                  </a:lnTo>
                  <a:lnTo>
                    <a:pt x="1610" y="513"/>
                  </a:lnTo>
                  <a:lnTo>
                    <a:pt x="1390" y="553"/>
                  </a:lnTo>
                  <a:lnTo>
                    <a:pt x="1280" y="573"/>
                  </a:lnTo>
                  <a:lnTo>
                    <a:pt x="1170" y="592"/>
                  </a:lnTo>
                  <a:lnTo>
                    <a:pt x="1170" y="592"/>
                  </a:lnTo>
                  <a:lnTo>
                    <a:pt x="1061" y="608"/>
                  </a:lnTo>
                  <a:lnTo>
                    <a:pt x="952" y="624"/>
                  </a:lnTo>
                  <a:lnTo>
                    <a:pt x="952" y="624"/>
                  </a:lnTo>
                  <a:lnTo>
                    <a:pt x="898" y="633"/>
                  </a:lnTo>
                  <a:lnTo>
                    <a:pt x="844" y="642"/>
                  </a:lnTo>
                  <a:lnTo>
                    <a:pt x="737" y="663"/>
                  </a:lnTo>
                  <a:lnTo>
                    <a:pt x="737" y="663"/>
                  </a:lnTo>
                  <a:lnTo>
                    <a:pt x="633" y="684"/>
                  </a:lnTo>
                  <a:lnTo>
                    <a:pt x="581" y="695"/>
                  </a:lnTo>
                  <a:lnTo>
                    <a:pt x="528" y="704"/>
                  </a:lnTo>
                  <a:lnTo>
                    <a:pt x="476" y="712"/>
                  </a:lnTo>
                  <a:lnTo>
                    <a:pt x="423" y="719"/>
                  </a:lnTo>
                  <a:lnTo>
                    <a:pt x="371" y="725"/>
                  </a:lnTo>
                  <a:lnTo>
                    <a:pt x="317" y="727"/>
                  </a:lnTo>
                  <a:lnTo>
                    <a:pt x="317" y="727"/>
                  </a:lnTo>
                  <a:lnTo>
                    <a:pt x="298" y="727"/>
                  </a:lnTo>
                  <a:lnTo>
                    <a:pt x="279" y="726"/>
                  </a:lnTo>
                  <a:lnTo>
                    <a:pt x="260" y="723"/>
                  </a:lnTo>
                  <a:lnTo>
                    <a:pt x="241" y="719"/>
                  </a:lnTo>
                  <a:lnTo>
                    <a:pt x="223" y="713"/>
                  </a:lnTo>
                  <a:lnTo>
                    <a:pt x="205" y="706"/>
                  </a:lnTo>
                  <a:lnTo>
                    <a:pt x="188" y="698"/>
                  </a:lnTo>
                  <a:lnTo>
                    <a:pt x="171" y="689"/>
                  </a:lnTo>
                  <a:lnTo>
                    <a:pt x="171" y="689"/>
                  </a:lnTo>
                  <a:lnTo>
                    <a:pt x="155" y="678"/>
                  </a:lnTo>
                  <a:lnTo>
                    <a:pt x="141" y="667"/>
                  </a:lnTo>
                  <a:lnTo>
                    <a:pt x="126" y="655"/>
                  </a:lnTo>
                  <a:lnTo>
                    <a:pt x="113" y="642"/>
                  </a:lnTo>
                  <a:lnTo>
                    <a:pt x="86" y="614"/>
                  </a:lnTo>
                  <a:lnTo>
                    <a:pt x="63" y="586"/>
                  </a:lnTo>
                  <a:lnTo>
                    <a:pt x="63" y="586"/>
                  </a:lnTo>
                  <a:lnTo>
                    <a:pt x="36" y="554"/>
                  </a:lnTo>
                  <a:lnTo>
                    <a:pt x="11" y="522"/>
                  </a:lnTo>
                  <a:lnTo>
                    <a:pt x="11" y="522"/>
                  </a:lnTo>
                  <a:lnTo>
                    <a:pt x="9" y="519"/>
                  </a:lnTo>
                  <a:lnTo>
                    <a:pt x="7" y="519"/>
                  </a:lnTo>
                  <a:lnTo>
                    <a:pt x="4" y="519"/>
                  </a:lnTo>
                  <a:lnTo>
                    <a:pt x="2" y="522"/>
                  </a:lnTo>
                  <a:lnTo>
                    <a:pt x="1" y="524"/>
                  </a:lnTo>
                  <a:lnTo>
                    <a:pt x="0" y="526"/>
                  </a:lnTo>
                  <a:lnTo>
                    <a:pt x="0" y="529"/>
                  </a:lnTo>
                  <a:lnTo>
                    <a:pt x="1" y="532"/>
                  </a:lnTo>
                  <a:lnTo>
                    <a:pt x="1" y="5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171A502E-F926-38AB-FCF0-1146CEEF8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" y="2047"/>
              <a:ext cx="1981" cy="1771"/>
            </a:xfrm>
            <a:custGeom>
              <a:avLst/>
              <a:gdLst>
                <a:gd name="T0" fmla="*/ 100 w 3963"/>
                <a:gd name="T1" fmla="*/ 1809 h 3541"/>
                <a:gd name="T2" fmla="*/ 45 w 3963"/>
                <a:gd name="T3" fmla="*/ 2489 h 3541"/>
                <a:gd name="T4" fmla="*/ 4 w 3963"/>
                <a:gd name="T5" fmla="*/ 3216 h 3541"/>
                <a:gd name="T6" fmla="*/ 83 w 3963"/>
                <a:gd name="T7" fmla="*/ 3365 h 3541"/>
                <a:gd name="T8" fmla="*/ 413 w 3963"/>
                <a:gd name="T9" fmla="*/ 3443 h 3541"/>
                <a:gd name="T10" fmla="*/ 973 w 3963"/>
                <a:gd name="T11" fmla="*/ 3522 h 3541"/>
                <a:gd name="T12" fmla="*/ 1388 w 3963"/>
                <a:gd name="T13" fmla="*/ 3540 h 3541"/>
                <a:gd name="T14" fmla="*/ 1955 w 3963"/>
                <a:gd name="T15" fmla="*/ 3527 h 3541"/>
                <a:gd name="T16" fmla="*/ 2580 w 3963"/>
                <a:gd name="T17" fmla="*/ 3504 h 3541"/>
                <a:gd name="T18" fmla="*/ 3033 w 3963"/>
                <a:gd name="T19" fmla="*/ 3532 h 3541"/>
                <a:gd name="T20" fmla="*/ 3169 w 3963"/>
                <a:gd name="T21" fmla="*/ 3520 h 3541"/>
                <a:gd name="T22" fmla="*/ 3258 w 3963"/>
                <a:gd name="T23" fmla="*/ 3477 h 3541"/>
                <a:gd name="T24" fmla="*/ 3323 w 3963"/>
                <a:gd name="T25" fmla="*/ 3352 h 3541"/>
                <a:gd name="T26" fmla="*/ 3327 w 3963"/>
                <a:gd name="T27" fmla="*/ 3210 h 3541"/>
                <a:gd name="T28" fmla="*/ 3279 w 3963"/>
                <a:gd name="T29" fmla="*/ 2753 h 3541"/>
                <a:gd name="T30" fmla="*/ 3168 w 3963"/>
                <a:gd name="T31" fmla="*/ 2016 h 3541"/>
                <a:gd name="T32" fmla="*/ 3113 w 3963"/>
                <a:gd name="T33" fmla="*/ 1174 h 3541"/>
                <a:gd name="T34" fmla="*/ 3102 w 3963"/>
                <a:gd name="T35" fmla="*/ 669 h 3541"/>
                <a:gd name="T36" fmla="*/ 3120 w 3963"/>
                <a:gd name="T37" fmla="*/ 603 h 3541"/>
                <a:gd name="T38" fmla="*/ 3153 w 3963"/>
                <a:gd name="T39" fmla="*/ 488 h 3541"/>
                <a:gd name="T40" fmla="*/ 3202 w 3963"/>
                <a:gd name="T41" fmla="*/ 234 h 3541"/>
                <a:gd name="T42" fmla="*/ 3195 w 3963"/>
                <a:gd name="T43" fmla="*/ 17 h 3541"/>
                <a:gd name="T44" fmla="*/ 3214 w 3963"/>
                <a:gd name="T45" fmla="*/ 16 h 3541"/>
                <a:gd name="T46" fmla="*/ 3241 w 3963"/>
                <a:gd name="T47" fmla="*/ 57 h 3541"/>
                <a:gd name="T48" fmla="*/ 3452 w 3963"/>
                <a:gd name="T49" fmla="*/ 297 h 3541"/>
                <a:gd name="T50" fmla="*/ 3566 w 3963"/>
                <a:gd name="T51" fmla="*/ 381 h 3541"/>
                <a:gd name="T52" fmla="*/ 3627 w 3963"/>
                <a:gd name="T53" fmla="*/ 386 h 3541"/>
                <a:gd name="T54" fmla="*/ 3749 w 3963"/>
                <a:gd name="T55" fmla="*/ 321 h 3541"/>
                <a:gd name="T56" fmla="*/ 3962 w 3963"/>
                <a:gd name="T57" fmla="*/ 111 h 3541"/>
                <a:gd name="T58" fmla="*/ 3957 w 3963"/>
                <a:gd name="T59" fmla="*/ 100 h 3541"/>
                <a:gd name="T60" fmla="*/ 3815 w 3963"/>
                <a:gd name="T61" fmla="*/ 245 h 3541"/>
                <a:gd name="T62" fmla="*/ 3648 w 3963"/>
                <a:gd name="T63" fmla="*/ 366 h 3541"/>
                <a:gd name="T64" fmla="*/ 3581 w 3963"/>
                <a:gd name="T65" fmla="*/ 372 h 3541"/>
                <a:gd name="T66" fmla="*/ 3507 w 3963"/>
                <a:gd name="T67" fmla="*/ 326 h 3541"/>
                <a:gd name="T68" fmla="*/ 3318 w 3963"/>
                <a:gd name="T69" fmla="*/ 134 h 3541"/>
                <a:gd name="T70" fmla="*/ 3216 w 3963"/>
                <a:gd name="T71" fmla="*/ 0 h 3541"/>
                <a:gd name="T72" fmla="*/ 3188 w 3963"/>
                <a:gd name="T73" fmla="*/ 10 h 3541"/>
                <a:gd name="T74" fmla="*/ 3188 w 3963"/>
                <a:gd name="T75" fmla="*/ 237 h 3541"/>
                <a:gd name="T76" fmla="*/ 3145 w 3963"/>
                <a:gd name="T77" fmla="*/ 464 h 3541"/>
                <a:gd name="T78" fmla="*/ 3094 w 3963"/>
                <a:gd name="T79" fmla="*/ 624 h 3541"/>
                <a:gd name="T80" fmla="*/ 3090 w 3963"/>
                <a:gd name="T81" fmla="*/ 800 h 3541"/>
                <a:gd name="T82" fmla="*/ 3132 w 3963"/>
                <a:gd name="T83" fmla="*/ 1737 h 3541"/>
                <a:gd name="T84" fmla="*/ 3175 w 3963"/>
                <a:gd name="T85" fmla="*/ 2193 h 3541"/>
                <a:gd name="T86" fmla="*/ 3291 w 3963"/>
                <a:gd name="T87" fmla="*/ 2938 h 3541"/>
                <a:gd name="T88" fmla="*/ 3315 w 3963"/>
                <a:gd name="T89" fmla="*/ 3242 h 3541"/>
                <a:gd name="T90" fmla="*/ 3306 w 3963"/>
                <a:gd name="T91" fmla="*/ 3368 h 3541"/>
                <a:gd name="T92" fmla="*/ 3263 w 3963"/>
                <a:gd name="T93" fmla="*/ 3453 h 3541"/>
                <a:gd name="T94" fmla="*/ 3179 w 3963"/>
                <a:gd name="T95" fmla="*/ 3503 h 3541"/>
                <a:gd name="T96" fmla="*/ 3033 w 3963"/>
                <a:gd name="T97" fmla="*/ 3518 h 3541"/>
                <a:gd name="T98" fmla="*/ 2685 w 3963"/>
                <a:gd name="T99" fmla="*/ 3493 h 3541"/>
                <a:gd name="T100" fmla="*/ 2111 w 3963"/>
                <a:gd name="T101" fmla="*/ 3505 h 3541"/>
                <a:gd name="T102" fmla="*/ 1415 w 3963"/>
                <a:gd name="T103" fmla="*/ 3526 h 3541"/>
                <a:gd name="T104" fmla="*/ 947 w 3963"/>
                <a:gd name="T105" fmla="*/ 3505 h 3541"/>
                <a:gd name="T106" fmla="*/ 514 w 3963"/>
                <a:gd name="T107" fmla="*/ 3444 h 3541"/>
                <a:gd name="T108" fmla="*/ 148 w 3963"/>
                <a:gd name="T109" fmla="*/ 3372 h 3541"/>
                <a:gd name="T110" fmla="*/ 25 w 3963"/>
                <a:gd name="T111" fmla="*/ 3328 h 3541"/>
                <a:gd name="T112" fmla="*/ 15 w 3963"/>
                <a:gd name="T113" fmla="*/ 3300 h 3541"/>
                <a:gd name="T114" fmla="*/ 49 w 3963"/>
                <a:gd name="T115" fmla="*/ 2711 h 3541"/>
                <a:gd name="T116" fmla="*/ 106 w 3963"/>
                <a:gd name="T117" fmla="*/ 1898 h 3541"/>
                <a:gd name="T118" fmla="*/ 140 w 3963"/>
                <a:gd name="T119" fmla="*/ 1379 h 3541"/>
                <a:gd name="T120" fmla="*/ 132 w 3963"/>
                <a:gd name="T121" fmla="*/ 1315 h 3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63" h="3541">
                  <a:moveTo>
                    <a:pt x="127" y="1322"/>
                  </a:moveTo>
                  <a:lnTo>
                    <a:pt x="127" y="1322"/>
                  </a:lnTo>
                  <a:lnTo>
                    <a:pt x="126" y="1419"/>
                  </a:lnTo>
                  <a:lnTo>
                    <a:pt x="121" y="1517"/>
                  </a:lnTo>
                  <a:lnTo>
                    <a:pt x="116" y="1614"/>
                  </a:lnTo>
                  <a:lnTo>
                    <a:pt x="109" y="1711"/>
                  </a:lnTo>
                  <a:lnTo>
                    <a:pt x="100" y="1809"/>
                  </a:lnTo>
                  <a:lnTo>
                    <a:pt x="92" y="1906"/>
                  </a:lnTo>
                  <a:lnTo>
                    <a:pt x="73" y="2100"/>
                  </a:lnTo>
                  <a:lnTo>
                    <a:pt x="73" y="2100"/>
                  </a:lnTo>
                  <a:lnTo>
                    <a:pt x="64" y="2197"/>
                  </a:lnTo>
                  <a:lnTo>
                    <a:pt x="57" y="2294"/>
                  </a:lnTo>
                  <a:lnTo>
                    <a:pt x="50" y="2392"/>
                  </a:lnTo>
                  <a:lnTo>
                    <a:pt x="45" y="2489"/>
                  </a:lnTo>
                  <a:lnTo>
                    <a:pt x="45" y="2489"/>
                  </a:lnTo>
                  <a:lnTo>
                    <a:pt x="37" y="2687"/>
                  </a:lnTo>
                  <a:lnTo>
                    <a:pt x="32" y="2785"/>
                  </a:lnTo>
                  <a:lnTo>
                    <a:pt x="27" y="2883"/>
                  </a:lnTo>
                  <a:lnTo>
                    <a:pt x="27" y="2883"/>
                  </a:lnTo>
                  <a:lnTo>
                    <a:pt x="10" y="3105"/>
                  </a:lnTo>
                  <a:lnTo>
                    <a:pt x="4" y="3216"/>
                  </a:lnTo>
                  <a:lnTo>
                    <a:pt x="0" y="3328"/>
                  </a:lnTo>
                  <a:lnTo>
                    <a:pt x="0" y="3328"/>
                  </a:lnTo>
                  <a:lnTo>
                    <a:pt x="1" y="3332"/>
                  </a:lnTo>
                  <a:lnTo>
                    <a:pt x="3" y="3334"/>
                  </a:lnTo>
                  <a:lnTo>
                    <a:pt x="3" y="3334"/>
                  </a:lnTo>
                  <a:lnTo>
                    <a:pt x="43" y="3351"/>
                  </a:lnTo>
                  <a:lnTo>
                    <a:pt x="83" y="3365"/>
                  </a:lnTo>
                  <a:lnTo>
                    <a:pt x="123" y="3379"/>
                  </a:lnTo>
                  <a:lnTo>
                    <a:pt x="163" y="3390"/>
                  </a:lnTo>
                  <a:lnTo>
                    <a:pt x="204" y="3401"/>
                  </a:lnTo>
                  <a:lnTo>
                    <a:pt x="246" y="3411"/>
                  </a:lnTo>
                  <a:lnTo>
                    <a:pt x="287" y="3421"/>
                  </a:lnTo>
                  <a:lnTo>
                    <a:pt x="329" y="3429"/>
                  </a:lnTo>
                  <a:lnTo>
                    <a:pt x="413" y="3443"/>
                  </a:lnTo>
                  <a:lnTo>
                    <a:pt x="497" y="3456"/>
                  </a:lnTo>
                  <a:lnTo>
                    <a:pt x="665" y="3478"/>
                  </a:lnTo>
                  <a:lnTo>
                    <a:pt x="665" y="3478"/>
                  </a:lnTo>
                  <a:lnTo>
                    <a:pt x="752" y="3491"/>
                  </a:lnTo>
                  <a:lnTo>
                    <a:pt x="841" y="3504"/>
                  </a:lnTo>
                  <a:lnTo>
                    <a:pt x="928" y="3517"/>
                  </a:lnTo>
                  <a:lnTo>
                    <a:pt x="973" y="3522"/>
                  </a:lnTo>
                  <a:lnTo>
                    <a:pt x="1017" y="3526"/>
                  </a:lnTo>
                  <a:lnTo>
                    <a:pt x="1017" y="3526"/>
                  </a:lnTo>
                  <a:lnTo>
                    <a:pt x="1109" y="3533"/>
                  </a:lnTo>
                  <a:lnTo>
                    <a:pt x="1203" y="3538"/>
                  </a:lnTo>
                  <a:lnTo>
                    <a:pt x="1295" y="3540"/>
                  </a:lnTo>
                  <a:lnTo>
                    <a:pt x="1388" y="3540"/>
                  </a:lnTo>
                  <a:lnTo>
                    <a:pt x="1388" y="3540"/>
                  </a:lnTo>
                  <a:lnTo>
                    <a:pt x="1483" y="3541"/>
                  </a:lnTo>
                  <a:lnTo>
                    <a:pt x="1578" y="3540"/>
                  </a:lnTo>
                  <a:lnTo>
                    <a:pt x="1673" y="3539"/>
                  </a:lnTo>
                  <a:lnTo>
                    <a:pt x="1768" y="3536"/>
                  </a:lnTo>
                  <a:lnTo>
                    <a:pt x="1768" y="3536"/>
                  </a:lnTo>
                  <a:lnTo>
                    <a:pt x="1862" y="3532"/>
                  </a:lnTo>
                  <a:lnTo>
                    <a:pt x="1955" y="3527"/>
                  </a:lnTo>
                  <a:lnTo>
                    <a:pt x="2140" y="3517"/>
                  </a:lnTo>
                  <a:lnTo>
                    <a:pt x="2140" y="3517"/>
                  </a:lnTo>
                  <a:lnTo>
                    <a:pt x="2229" y="3512"/>
                  </a:lnTo>
                  <a:lnTo>
                    <a:pt x="2317" y="3508"/>
                  </a:lnTo>
                  <a:lnTo>
                    <a:pt x="2405" y="3505"/>
                  </a:lnTo>
                  <a:lnTo>
                    <a:pt x="2493" y="3504"/>
                  </a:lnTo>
                  <a:lnTo>
                    <a:pt x="2580" y="3504"/>
                  </a:lnTo>
                  <a:lnTo>
                    <a:pt x="2669" y="3506"/>
                  </a:lnTo>
                  <a:lnTo>
                    <a:pt x="2756" y="3511"/>
                  </a:lnTo>
                  <a:lnTo>
                    <a:pt x="2845" y="3517"/>
                  </a:lnTo>
                  <a:lnTo>
                    <a:pt x="2845" y="3517"/>
                  </a:lnTo>
                  <a:lnTo>
                    <a:pt x="2952" y="3527"/>
                  </a:lnTo>
                  <a:lnTo>
                    <a:pt x="3006" y="3531"/>
                  </a:lnTo>
                  <a:lnTo>
                    <a:pt x="3033" y="3532"/>
                  </a:lnTo>
                  <a:lnTo>
                    <a:pt x="3060" y="3532"/>
                  </a:lnTo>
                  <a:lnTo>
                    <a:pt x="3060" y="3532"/>
                  </a:lnTo>
                  <a:lnTo>
                    <a:pt x="3082" y="3532"/>
                  </a:lnTo>
                  <a:lnTo>
                    <a:pt x="3104" y="3531"/>
                  </a:lnTo>
                  <a:lnTo>
                    <a:pt x="3126" y="3528"/>
                  </a:lnTo>
                  <a:lnTo>
                    <a:pt x="3148" y="3525"/>
                  </a:lnTo>
                  <a:lnTo>
                    <a:pt x="3169" y="3520"/>
                  </a:lnTo>
                  <a:lnTo>
                    <a:pt x="3190" y="3514"/>
                  </a:lnTo>
                  <a:lnTo>
                    <a:pt x="3211" y="3506"/>
                  </a:lnTo>
                  <a:lnTo>
                    <a:pt x="3231" y="3496"/>
                  </a:lnTo>
                  <a:lnTo>
                    <a:pt x="3231" y="3496"/>
                  </a:lnTo>
                  <a:lnTo>
                    <a:pt x="3241" y="3490"/>
                  </a:lnTo>
                  <a:lnTo>
                    <a:pt x="3250" y="3484"/>
                  </a:lnTo>
                  <a:lnTo>
                    <a:pt x="3258" y="3477"/>
                  </a:lnTo>
                  <a:lnTo>
                    <a:pt x="3266" y="3469"/>
                  </a:lnTo>
                  <a:lnTo>
                    <a:pt x="3281" y="3452"/>
                  </a:lnTo>
                  <a:lnTo>
                    <a:pt x="3293" y="3435"/>
                  </a:lnTo>
                  <a:lnTo>
                    <a:pt x="3304" y="3415"/>
                  </a:lnTo>
                  <a:lnTo>
                    <a:pt x="3312" y="3395"/>
                  </a:lnTo>
                  <a:lnTo>
                    <a:pt x="3319" y="3374"/>
                  </a:lnTo>
                  <a:lnTo>
                    <a:pt x="3323" y="3352"/>
                  </a:lnTo>
                  <a:lnTo>
                    <a:pt x="3323" y="3352"/>
                  </a:lnTo>
                  <a:lnTo>
                    <a:pt x="3326" y="3334"/>
                  </a:lnTo>
                  <a:lnTo>
                    <a:pt x="3327" y="3317"/>
                  </a:lnTo>
                  <a:lnTo>
                    <a:pt x="3329" y="3282"/>
                  </a:lnTo>
                  <a:lnTo>
                    <a:pt x="3328" y="3245"/>
                  </a:lnTo>
                  <a:lnTo>
                    <a:pt x="3327" y="3210"/>
                  </a:lnTo>
                  <a:lnTo>
                    <a:pt x="3327" y="3210"/>
                  </a:lnTo>
                  <a:lnTo>
                    <a:pt x="3325" y="3165"/>
                  </a:lnTo>
                  <a:lnTo>
                    <a:pt x="3322" y="3119"/>
                  </a:lnTo>
                  <a:lnTo>
                    <a:pt x="3314" y="3028"/>
                  </a:lnTo>
                  <a:lnTo>
                    <a:pt x="3314" y="3028"/>
                  </a:lnTo>
                  <a:lnTo>
                    <a:pt x="3305" y="2936"/>
                  </a:lnTo>
                  <a:lnTo>
                    <a:pt x="3292" y="2845"/>
                  </a:lnTo>
                  <a:lnTo>
                    <a:pt x="3279" y="2753"/>
                  </a:lnTo>
                  <a:lnTo>
                    <a:pt x="3265" y="2662"/>
                  </a:lnTo>
                  <a:lnTo>
                    <a:pt x="3235" y="2480"/>
                  </a:lnTo>
                  <a:lnTo>
                    <a:pt x="3206" y="2298"/>
                  </a:lnTo>
                  <a:lnTo>
                    <a:pt x="3206" y="2298"/>
                  </a:lnTo>
                  <a:lnTo>
                    <a:pt x="3192" y="2204"/>
                  </a:lnTo>
                  <a:lnTo>
                    <a:pt x="3179" y="2111"/>
                  </a:lnTo>
                  <a:lnTo>
                    <a:pt x="3168" y="2016"/>
                  </a:lnTo>
                  <a:lnTo>
                    <a:pt x="3160" y="1923"/>
                  </a:lnTo>
                  <a:lnTo>
                    <a:pt x="3160" y="1923"/>
                  </a:lnTo>
                  <a:lnTo>
                    <a:pt x="3146" y="1737"/>
                  </a:lnTo>
                  <a:lnTo>
                    <a:pt x="3133" y="1551"/>
                  </a:lnTo>
                  <a:lnTo>
                    <a:pt x="3133" y="1551"/>
                  </a:lnTo>
                  <a:lnTo>
                    <a:pt x="3122" y="1362"/>
                  </a:lnTo>
                  <a:lnTo>
                    <a:pt x="3113" y="1174"/>
                  </a:lnTo>
                  <a:lnTo>
                    <a:pt x="3106" y="984"/>
                  </a:lnTo>
                  <a:lnTo>
                    <a:pt x="3105" y="891"/>
                  </a:lnTo>
                  <a:lnTo>
                    <a:pt x="3103" y="796"/>
                  </a:lnTo>
                  <a:lnTo>
                    <a:pt x="3103" y="796"/>
                  </a:lnTo>
                  <a:lnTo>
                    <a:pt x="3103" y="702"/>
                  </a:lnTo>
                  <a:lnTo>
                    <a:pt x="3103" y="702"/>
                  </a:lnTo>
                  <a:lnTo>
                    <a:pt x="3102" y="669"/>
                  </a:lnTo>
                  <a:lnTo>
                    <a:pt x="3102" y="653"/>
                  </a:lnTo>
                  <a:lnTo>
                    <a:pt x="3102" y="644"/>
                  </a:lnTo>
                  <a:lnTo>
                    <a:pt x="3103" y="637"/>
                  </a:lnTo>
                  <a:lnTo>
                    <a:pt x="3103" y="637"/>
                  </a:lnTo>
                  <a:lnTo>
                    <a:pt x="3106" y="628"/>
                  </a:lnTo>
                  <a:lnTo>
                    <a:pt x="3111" y="620"/>
                  </a:lnTo>
                  <a:lnTo>
                    <a:pt x="3120" y="603"/>
                  </a:lnTo>
                  <a:lnTo>
                    <a:pt x="3120" y="603"/>
                  </a:lnTo>
                  <a:lnTo>
                    <a:pt x="3127" y="586"/>
                  </a:lnTo>
                  <a:lnTo>
                    <a:pt x="3134" y="567"/>
                  </a:lnTo>
                  <a:lnTo>
                    <a:pt x="3139" y="549"/>
                  </a:lnTo>
                  <a:lnTo>
                    <a:pt x="3144" y="530"/>
                  </a:lnTo>
                  <a:lnTo>
                    <a:pt x="3144" y="530"/>
                  </a:lnTo>
                  <a:lnTo>
                    <a:pt x="3153" y="488"/>
                  </a:lnTo>
                  <a:lnTo>
                    <a:pt x="3164" y="447"/>
                  </a:lnTo>
                  <a:lnTo>
                    <a:pt x="3174" y="406"/>
                  </a:lnTo>
                  <a:lnTo>
                    <a:pt x="3183" y="364"/>
                  </a:lnTo>
                  <a:lnTo>
                    <a:pt x="3183" y="364"/>
                  </a:lnTo>
                  <a:lnTo>
                    <a:pt x="3192" y="321"/>
                  </a:lnTo>
                  <a:lnTo>
                    <a:pt x="3199" y="277"/>
                  </a:lnTo>
                  <a:lnTo>
                    <a:pt x="3202" y="234"/>
                  </a:lnTo>
                  <a:lnTo>
                    <a:pt x="3203" y="191"/>
                  </a:lnTo>
                  <a:lnTo>
                    <a:pt x="3203" y="191"/>
                  </a:lnTo>
                  <a:lnTo>
                    <a:pt x="3204" y="145"/>
                  </a:lnTo>
                  <a:lnTo>
                    <a:pt x="3203" y="100"/>
                  </a:lnTo>
                  <a:lnTo>
                    <a:pt x="3202" y="10"/>
                  </a:lnTo>
                  <a:lnTo>
                    <a:pt x="3202" y="10"/>
                  </a:lnTo>
                  <a:lnTo>
                    <a:pt x="3195" y="17"/>
                  </a:lnTo>
                  <a:lnTo>
                    <a:pt x="3195" y="17"/>
                  </a:lnTo>
                  <a:lnTo>
                    <a:pt x="3202" y="17"/>
                  </a:lnTo>
                  <a:lnTo>
                    <a:pt x="3210" y="16"/>
                  </a:lnTo>
                  <a:lnTo>
                    <a:pt x="3210" y="16"/>
                  </a:lnTo>
                  <a:lnTo>
                    <a:pt x="3214" y="14"/>
                  </a:lnTo>
                  <a:lnTo>
                    <a:pt x="3214" y="16"/>
                  </a:lnTo>
                  <a:lnTo>
                    <a:pt x="3214" y="16"/>
                  </a:lnTo>
                  <a:lnTo>
                    <a:pt x="3211" y="13"/>
                  </a:lnTo>
                  <a:lnTo>
                    <a:pt x="3211" y="13"/>
                  </a:lnTo>
                  <a:lnTo>
                    <a:pt x="3214" y="18"/>
                  </a:lnTo>
                  <a:lnTo>
                    <a:pt x="3216" y="22"/>
                  </a:lnTo>
                  <a:lnTo>
                    <a:pt x="3216" y="22"/>
                  </a:lnTo>
                  <a:lnTo>
                    <a:pt x="3241" y="57"/>
                  </a:lnTo>
                  <a:lnTo>
                    <a:pt x="3241" y="57"/>
                  </a:lnTo>
                  <a:lnTo>
                    <a:pt x="3273" y="100"/>
                  </a:lnTo>
                  <a:lnTo>
                    <a:pt x="3306" y="141"/>
                  </a:lnTo>
                  <a:lnTo>
                    <a:pt x="3306" y="141"/>
                  </a:lnTo>
                  <a:lnTo>
                    <a:pt x="3346" y="187"/>
                  </a:lnTo>
                  <a:lnTo>
                    <a:pt x="3388" y="233"/>
                  </a:lnTo>
                  <a:lnTo>
                    <a:pt x="3430" y="276"/>
                  </a:lnTo>
                  <a:lnTo>
                    <a:pt x="3452" y="297"/>
                  </a:lnTo>
                  <a:lnTo>
                    <a:pt x="3475" y="318"/>
                  </a:lnTo>
                  <a:lnTo>
                    <a:pt x="3475" y="318"/>
                  </a:lnTo>
                  <a:lnTo>
                    <a:pt x="3505" y="344"/>
                  </a:lnTo>
                  <a:lnTo>
                    <a:pt x="3522" y="357"/>
                  </a:lnTo>
                  <a:lnTo>
                    <a:pt x="3538" y="369"/>
                  </a:lnTo>
                  <a:lnTo>
                    <a:pt x="3557" y="378"/>
                  </a:lnTo>
                  <a:lnTo>
                    <a:pt x="3566" y="381"/>
                  </a:lnTo>
                  <a:lnTo>
                    <a:pt x="3575" y="385"/>
                  </a:lnTo>
                  <a:lnTo>
                    <a:pt x="3585" y="387"/>
                  </a:lnTo>
                  <a:lnTo>
                    <a:pt x="3594" y="388"/>
                  </a:lnTo>
                  <a:lnTo>
                    <a:pt x="3605" y="390"/>
                  </a:lnTo>
                  <a:lnTo>
                    <a:pt x="3615" y="388"/>
                  </a:lnTo>
                  <a:lnTo>
                    <a:pt x="3615" y="388"/>
                  </a:lnTo>
                  <a:lnTo>
                    <a:pt x="3627" y="386"/>
                  </a:lnTo>
                  <a:lnTo>
                    <a:pt x="3638" y="384"/>
                  </a:lnTo>
                  <a:lnTo>
                    <a:pt x="3650" y="380"/>
                  </a:lnTo>
                  <a:lnTo>
                    <a:pt x="3663" y="376"/>
                  </a:lnTo>
                  <a:lnTo>
                    <a:pt x="3685" y="365"/>
                  </a:lnTo>
                  <a:lnTo>
                    <a:pt x="3707" y="351"/>
                  </a:lnTo>
                  <a:lnTo>
                    <a:pt x="3728" y="337"/>
                  </a:lnTo>
                  <a:lnTo>
                    <a:pt x="3749" y="321"/>
                  </a:lnTo>
                  <a:lnTo>
                    <a:pt x="3787" y="289"/>
                  </a:lnTo>
                  <a:lnTo>
                    <a:pt x="3787" y="289"/>
                  </a:lnTo>
                  <a:lnTo>
                    <a:pt x="3810" y="268"/>
                  </a:lnTo>
                  <a:lnTo>
                    <a:pt x="3832" y="247"/>
                  </a:lnTo>
                  <a:lnTo>
                    <a:pt x="3876" y="203"/>
                  </a:lnTo>
                  <a:lnTo>
                    <a:pt x="3920" y="157"/>
                  </a:lnTo>
                  <a:lnTo>
                    <a:pt x="3962" y="111"/>
                  </a:lnTo>
                  <a:lnTo>
                    <a:pt x="3962" y="111"/>
                  </a:lnTo>
                  <a:lnTo>
                    <a:pt x="3963" y="109"/>
                  </a:lnTo>
                  <a:lnTo>
                    <a:pt x="3963" y="107"/>
                  </a:lnTo>
                  <a:lnTo>
                    <a:pt x="3963" y="104"/>
                  </a:lnTo>
                  <a:lnTo>
                    <a:pt x="3960" y="102"/>
                  </a:lnTo>
                  <a:lnTo>
                    <a:pt x="3959" y="100"/>
                  </a:lnTo>
                  <a:lnTo>
                    <a:pt x="3957" y="100"/>
                  </a:lnTo>
                  <a:lnTo>
                    <a:pt x="3953" y="100"/>
                  </a:lnTo>
                  <a:lnTo>
                    <a:pt x="3951" y="102"/>
                  </a:lnTo>
                  <a:lnTo>
                    <a:pt x="3951" y="102"/>
                  </a:lnTo>
                  <a:lnTo>
                    <a:pt x="3885" y="175"/>
                  </a:lnTo>
                  <a:lnTo>
                    <a:pt x="3850" y="210"/>
                  </a:lnTo>
                  <a:lnTo>
                    <a:pt x="3815" y="245"/>
                  </a:lnTo>
                  <a:lnTo>
                    <a:pt x="3815" y="245"/>
                  </a:lnTo>
                  <a:lnTo>
                    <a:pt x="3777" y="280"/>
                  </a:lnTo>
                  <a:lnTo>
                    <a:pt x="3757" y="297"/>
                  </a:lnTo>
                  <a:lnTo>
                    <a:pt x="3736" y="314"/>
                  </a:lnTo>
                  <a:lnTo>
                    <a:pt x="3715" y="329"/>
                  </a:lnTo>
                  <a:lnTo>
                    <a:pt x="3693" y="343"/>
                  </a:lnTo>
                  <a:lnTo>
                    <a:pt x="3671" y="356"/>
                  </a:lnTo>
                  <a:lnTo>
                    <a:pt x="3648" y="366"/>
                  </a:lnTo>
                  <a:lnTo>
                    <a:pt x="3648" y="366"/>
                  </a:lnTo>
                  <a:lnTo>
                    <a:pt x="3629" y="372"/>
                  </a:lnTo>
                  <a:lnTo>
                    <a:pt x="3620" y="373"/>
                  </a:lnTo>
                  <a:lnTo>
                    <a:pt x="3609" y="374"/>
                  </a:lnTo>
                  <a:lnTo>
                    <a:pt x="3600" y="376"/>
                  </a:lnTo>
                  <a:lnTo>
                    <a:pt x="3591" y="374"/>
                  </a:lnTo>
                  <a:lnTo>
                    <a:pt x="3581" y="372"/>
                  </a:lnTo>
                  <a:lnTo>
                    <a:pt x="3572" y="370"/>
                  </a:lnTo>
                  <a:lnTo>
                    <a:pt x="3572" y="370"/>
                  </a:lnTo>
                  <a:lnTo>
                    <a:pt x="3554" y="360"/>
                  </a:lnTo>
                  <a:lnTo>
                    <a:pt x="3538" y="350"/>
                  </a:lnTo>
                  <a:lnTo>
                    <a:pt x="3522" y="338"/>
                  </a:lnTo>
                  <a:lnTo>
                    <a:pt x="3507" y="326"/>
                  </a:lnTo>
                  <a:lnTo>
                    <a:pt x="3507" y="326"/>
                  </a:lnTo>
                  <a:lnTo>
                    <a:pt x="3486" y="309"/>
                  </a:lnTo>
                  <a:lnTo>
                    <a:pt x="3466" y="291"/>
                  </a:lnTo>
                  <a:lnTo>
                    <a:pt x="3427" y="254"/>
                  </a:lnTo>
                  <a:lnTo>
                    <a:pt x="3389" y="214"/>
                  </a:lnTo>
                  <a:lnTo>
                    <a:pt x="3353" y="173"/>
                  </a:lnTo>
                  <a:lnTo>
                    <a:pt x="3353" y="173"/>
                  </a:lnTo>
                  <a:lnTo>
                    <a:pt x="3318" y="134"/>
                  </a:lnTo>
                  <a:lnTo>
                    <a:pt x="3284" y="92"/>
                  </a:lnTo>
                  <a:lnTo>
                    <a:pt x="3251" y="48"/>
                  </a:lnTo>
                  <a:lnTo>
                    <a:pt x="3236" y="27"/>
                  </a:lnTo>
                  <a:lnTo>
                    <a:pt x="3222" y="4"/>
                  </a:lnTo>
                  <a:lnTo>
                    <a:pt x="3222" y="4"/>
                  </a:lnTo>
                  <a:lnTo>
                    <a:pt x="3220" y="2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195" y="3"/>
                  </a:lnTo>
                  <a:lnTo>
                    <a:pt x="3195" y="3"/>
                  </a:lnTo>
                  <a:lnTo>
                    <a:pt x="3192" y="3"/>
                  </a:lnTo>
                  <a:lnTo>
                    <a:pt x="3189" y="5"/>
                  </a:lnTo>
                  <a:lnTo>
                    <a:pt x="3188" y="7"/>
                  </a:lnTo>
                  <a:lnTo>
                    <a:pt x="3188" y="10"/>
                  </a:lnTo>
                  <a:lnTo>
                    <a:pt x="3188" y="10"/>
                  </a:lnTo>
                  <a:lnTo>
                    <a:pt x="3188" y="66"/>
                  </a:lnTo>
                  <a:lnTo>
                    <a:pt x="3189" y="123"/>
                  </a:lnTo>
                  <a:lnTo>
                    <a:pt x="3190" y="179"/>
                  </a:lnTo>
                  <a:lnTo>
                    <a:pt x="3189" y="207"/>
                  </a:lnTo>
                  <a:lnTo>
                    <a:pt x="3188" y="237"/>
                  </a:lnTo>
                  <a:lnTo>
                    <a:pt x="3188" y="237"/>
                  </a:lnTo>
                  <a:lnTo>
                    <a:pt x="3186" y="266"/>
                  </a:lnTo>
                  <a:lnTo>
                    <a:pt x="3182" y="294"/>
                  </a:lnTo>
                  <a:lnTo>
                    <a:pt x="3178" y="323"/>
                  </a:lnTo>
                  <a:lnTo>
                    <a:pt x="3172" y="351"/>
                  </a:lnTo>
                  <a:lnTo>
                    <a:pt x="3159" y="408"/>
                  </a:lnTo>
                  <a:lnTo>
                    <a:pt x="3145" y="464"/>
                  </a:lnTo>
                  <a:lnTo>
                    <a:pt x="3145" y="464"/>
                  </a:lnTo>
                  <a:lnTo>
                    <a:pt x="3133" y="512"/>
                  </a:lnTo>
                  <a:lnTo>
                    <a:pt x="3122" y="560"/>
                  </a:lnTo>
                  <a:lnTo>
                    <a:pt x="3122" y="560"/>
                  </a:lnTo>
                  <a:lnTo>
                    <a:pt x="3116" y="577"/>
                  </a:lnTo>
                  <a:lnTo>
                    <a:pt x="3109" y="593"/>
                  </a:lnTo>
                  <a:lnTo>
                    <a:pt x="3094" y="624"/>
                  </a:lnTo>
                  <a:lnTo>
                    <a:pt x="3094" y="624"/>
                  </a:lnTo>
                  <a:lnTo>
                    <a:pt x="3091" y="631"/>
                  </a:lnTo>
                  <a:lnTo>
                    <a:pt x="3089" y="638"/>
                  </a:lnTo>
                  <a:lnTo>
                    <a:pt x="3088" y="654"/>
                  </a:lnTo>
                  <a:lnTo>
                    <a:pt x="3089" y="684"/>
                  </a:lnTo>
                  <a:lnTo>
                    <a:pt x="3089" y="684"/>
                  </a:lnTo>
                  <a:lnTo>
                    <a:pt x="3090" y="800"/>
                  </a:lnTo>
                  <a:lnTo>
                    <a:pt x="3090" y="800"/>
                  </a:lnTo>
                  <a:lnTo>
                    <a:pt x="3091" y="917"/>
                  </a:lnTo>
                  <a:lnTo>
                    <a:pt x="3095" y="1035"/>
                  </a:lnTo>
                  <a:lnTo>
                    <a:pt x="3098" y="1151"/>
                  </a:lnTo>
                  <a:lnTo>
                    <a:pt x="3103" y="1268"/>
                  </a:lnTo>
                  <a:lnTo>
                    <a:pt x="3110" y="1385"/>
                  </a:lnTo>
                  <a:lnTo>
                    <a:pt x="3116" y="1503"/>
                  </a:lnTo>
                  <a:lnTo>
                    <a:pt x="3132" y="1737"/>
                  </a:lnTo>
                  <a:lnTo>
                    <a:pt x="3132" y="1737"/>
                  </a:lnTo>
                  <a:lnTo>
                    <a:pt x="3140" y="1851"/>
                  </a:lnTo>
                  <a:lnTo>
                    <a:pt x="3150" y="1965"/>
                  </a:lnTo>
                  <a:lnTo>
                    <a:pt x="3161" y="2079"/>
                  </a:lnTo>
                  <a:lnTo>
                    <a:pt x="3168" y="2137"/>
                  </a:lnTo>
                  <a:lnTo>
                    <a:pt x="3175" y="2193"/>
                  </a:lnTo>
                  <a:lnTo>
                    <a:pt x="3175" y="2193"/>
                  </a:lnTo>
                  <a:lnTo>
                    <a:pt x="3193" y="2307"/>
                  </a:lnTo>
                  <a:lnTo>
                    <a:pt x="3211" y="2422"/>
                  </a:lnTo>
                  <a:lnTo>
                    <a:pt x="3249" y="2650"/>
                  </a:lnTo>
                  <a:lnTo>
                    <a:pt x="3249" y="2650"/>
                  </a:lnTo>
                  <a:lnTo>
                    <a:pt x="3267" y="2765"/>
                  </a:lnTo>
                  <a:lnTo>
                    <a:pt x="3283" y="2880"/>
                  </a:lnTo>
                  <a:lnTo>
                    <a:pt x="3291" y="2938"/>
                  </a:lnTo>
                  <a:lnTo>
                    <a:pt x="3297" y="2995"/>
                  </a:lnTo>
                  <a:lnTo>
                    <a:pt x="3302" y="3054"/>
                  </a:lnTo>
                  <a:lnTo>
                    <a:pt x="3307" y="3112"/>
                  </a:lnTo>
                  <a:lnTo>
                    <a:pt x="3307" y="3112"/>
                  </a:lnTo>
                  <a:lnTo>
                    <a:pt x="3311" y="3164"/>
                  </a:lnTo>
                  <a:lnTo>
                    <a:pt x="3314" y="3216"/>
                  </a:lnTo>
                  <a:lnTo>
                    <a:pt x="3315" y="3242"/>
                  </a:lnTo>
                  <a:lnTo>
                    <a:pt x="3315" y="3269"/>
                  </a:lnTo>
                  <a:lnTo>
                    <a:pt x="3315" y="3295"/>
                  </a:lnTo>
                  <a:lnTo>
                    <a:pt x="3313" y="3320"/>
                  </a:lnTo>
                  <a:lnTo>
                    <a:pt x="3313" y="3320"/>
                  </a:lnTo>
                  <a:lnTo>
                    <a:pt x="3312" y="3337"/>
                  </a:lnTo>
                  <a:lnTo>
                    <a:pt x="3309" y="3353"/>
                  </a:lnTo>
                  <a:lnTo>
                    <a:pt x="3306" y="3368"/>
                  </a:lnTo>
                  <a:lnTo>
                    <a:pt x="3301" y="3384"/>
                  </a:lnTo>
                  <a:lnTo>
                    <a:pt x="3295" y="3400"/>
                  </a:lnTo>
                  <a:lnTo>
                    <a:pt x="3290" y="3414"/>
                  </a:lnTo>
                  <a:lnTo>
                    <a:pt x="3281" y="3429"/>
                  </a:lnTo>
                  <a:lnTo>
                    <a:pt x="3272" y="3442"/>
                  </a:lnTo>
                  <a:lnTo>
                    <a:pt x="3272" y="3442"/>
                  </a:lnTo>
                  <a:lnTo>
                    <a:pt x="3263" y="3453"/>
                  </a:lnTo>
                  <a:lnTo>
                    <a:pt x="3252" y="3463"/>
                  </a:lnTo>
                  <a:lnTo>
                    <a:pt x="3242" y="3472"/>
                  </a:lnTo>
                  <a:lnTo>
                    <a:pt x="3230" y="3480"/>
                  </a:lnTo>
                  <a:lnTo>
                    <a:pt x="3218" y="3487"/>
                  </a:lnTo>
                  <a:lnTo>
                    <a:pt x="3206" y="3493"/>
                  </a:lnTo>
                  <a:lnTo>
                    <a:pt x="3193" y="3498"/>
                  </a:lnTo>
                  <a:lnTo>
                    <a:pt x="3179" y="3503"/>
                  </a:lnTo>
                  <a:lnTo>
                    <a:pt x="3165" y="3507"/>
                  </a:lnTo>
                  <a:lnTo>
                    <a:pt x="3151" y="3510"/>
                  </a:lnTo>
                  <a:lnTo>
                    <a:pt x="3123" y="3514"/>
                  </a:lnTo>
                  <a:lnTo>
                    <a:pt x="3095" y="3517"/>
                  </a:lnTo>
                  <a:lnTo>
                    <a:pt x="3067" y="3518"/>
                  </a:lnTo>
                  <a:lnTo>
                    <a:pt x="3067" y="3518"/>
                  </a:lnTo>
                  <a:lnTo>
                    <a:pt x="3033" y="3518"/>
                  </a:lnTo>
                  <a:lnTo>
                    <a:pt x="3000" y="3517"/>
                  </a:lnTo>
                  <a:lnTo>
                    <a:pt x="2934" y="3511"/>
                  </a:lnTo>
                  <a:lnTo>
                    <a:pt x="2867" y="3505"/>
                  </a:lnTo>
                  <a:lnTo>
                    <a:pt x="2801" y="3499"/>
                  </a:lnTo>
                  <a:lnTo>
                    <a:pt x="2801" y="3499"/>
                  </a:lnTo>
                  <a:lnTo>
                    <a:pt x="2742" y="3496"/>
                  </a:lnTo>
                  <a:lnTo>
                    <a:pt x="2685" y="3493"/>
                  </a:lnTo>
                  <a:lnTo>
                    <a:pt x="2628" y="3491"/>
                  </a:lnTo>
                  <a:lnTo>
                    <a:pt x="2570" y="3491"/>
                  </a:lnTo>
                  <a:lnTo>
                    <a:pt x="2513" y="3491"/>
                  </a:lnTo>
                  <a:lnTo>
                    <a:pt x="2455" y="3491"/>
                  </a:lnTo>
                  <a:lnTo>
                    <a:pt x="2340" y="3494"/>
                  </a:lnTo>
                  <a:lnTo>
                    <a:pt x="2226" y="3499"/>
                  </a:lnTo>
                  <a:lnTo>
                    <a:pt x="2111" y="3505"/>
                  </a:lnTo>
                  <a:lnTo>
                    <a:pt x="1881" y="3518"/>
                  </a:lnTo>
                  <a:lnTo>
                    <a:pt x="1881" y="3518"/>
                  </a:lnTo>
                  <a:lnTo>
                    <a:pt x="1765" y="3522"/>
                  </a:lnTo>
                  <a:lnTo>
                    <a:pt x="1648" y="3525"/>
                  </a:lnTo>
                  <a:lnTo>
                    <a:pt x="1532" y="3526"/>
                  </a:lnTo>
                  <a:lnTo>
                    <a:pt x="1415" y="3526"/>
                  </a:lnTo>
                  <a:lnTo>
                    <a:pt x="1415" y="3526"/>
                  </a:lnTo>
                  <a:lnTo>
                    <a:pt x="1298" y="3526"/>
                  </a:lnTo>
                  <a:lnTo>
                    <a:pt x="1240" y="3525"/>
                  </a:lnTo>
                  <a:lnTo>
                    <a:pt x="1180" y="3522"/>
                  </a:lnTo>
                  <a:lnTo>
                    <a:pt x="1122" y="3520"/>
                  </a:lnTo>
                  <a:lnTo>
                    <a:pt x="1064" y="3515"/>
                  </a:lnTo>
                  <a:lnTo>
                    <a:pt x="1005" y="3511"/>
                  </a:lnTo>
                  <a:lnTo>
                    <a:pt x="947" y="3505"/>
                  </a:lnTo>
                  <a:lnTo>
                    <a:pt x="947" y="3505"/>
                  </a:lnTo>
                  <a:lnTo>
                    <a:pt x="891" y="3498"/>
                  </a:lnTo>
                  <a:lnTo>
                    <a:pt x="835" y="3490"/>
                  </a:lnTo>
                  <a:lnTo>
                    <a:pt x="724" y="3472"/>
                  </a:lnTo>
                  <a:lnTo>
                    <a:pt x="724" y="3472"/>
                  </a:lnTo>
                  <a:lnTo>
                    <a:pt x="619" y="3458"/>
                  </a:lnTo>
                  <a:lnTo>
                    <a:pt x="514" y="3444"/>
                  </a:lnTo>
                  <a:lnTo>
                    <a:pt x="514" y="3444"/>
                  </a:lnTo>
                  <a:lnTo>
                    <a:pt x="408" y="3429"/>
                  </a:lnTo>
                  <a:lnTo>
                    <a:pt x="356" y="3420"/>
                  </a:lnTo>
                  <a:lnTo>
                    <a:pt x="303" y="3410"/>
                  </a:lnTo>
                  <a:lnTo>
                    <a:pt x="252" y="3399"/>
                  </a:lnTo>
                  <a:lnTo>
                    <a:pt x="199" y="3386"/>
                  </a:lnTo>
                  <a:lnTo>
                    <a:pt x="148" y="3372"/>
                  </a:lnTo>
                  <a:lnTo>
                    <a:pt x="98" y="3355"/>
                  </a:lnTo>
                  <a:lnTo>
                    <a:pt x="98" y="3355"/>
                  </a:lnTo>
                  <a:lnTo>
                    <a:pt x="48" y="3338"/>
                  </a:lnTo>
                  <a:lnTo>
                    <a:pt x="48" y="3338"/>
                  </a:lnTo>
                  <a:lnTo>
                    <a:pt x="36" y="3333"/>
                  </a:lnTo>
                  <a:lnTo>
                    <a:pt x="25" y="3328"/>
                  </a:lnTo>
                  <a:lnTo>
                    <a:pt x="25" y="3328"/>
                  </a:lnTo>
                  <a:lnTo>
                    <a:pt x="21" y="3326"/>
                  </a:lnTo>
                  <a:lnTo>
                    <a:pt x="18" y="3323"/>
                  </a:lnTo>
                  <a:lnTo>
                    <a:pt x="16" y="3320"/>
                  </a:lnTo>
                  <a:lnTo>
                    <a:pt x="15" y="3317"/>
                  </a:lnTo>
                  <a:lnTo>
                    <a:pt x="14" y="3310"/>
                  </a:lnTo>
                  <a:lnTo>
                    <a:pt x="15" y="3300"/>
                  </a:lnTo>
                  <a:lnTo>
                    <a:pt x="15" y="3300"/>
                  </a:lnTo>
                  <a:lnTo>
                    <a:pt x="20" y="3184"/>
                  </a:lnTo>
                  <a:lnTo>
                    <a:pt x="20" y="3184"/>
                  </a:lnTo>
                  <a:lnTo>
                    <a:pt x="28" y="3064"/>
                  </a:lnTo>
                  <a:lnTo>
                    <a:pt x="36" y="2945"/>
                  </a:lnTo>
                  <a:lnTo>
                    <a:pt x="36" y="2945"/>
                  </a:lnTo>
                  <a:lnTo>
                    <a:pt x="43" y="2828"/>
                  </a:lnTo>
                  <a:lnTo>
                    <a:pt x="49" y="2711"/>
                  </a:lnTo>
                  <a:lnTo>
                    <a:pt x="59" y="2478"/>
                  </a:lnTo>
                  <a:lnTo>
                    <a:pt x="59" y="2478"/>
                  </a:lnTo>
                  <a:lnTo>
                    <a:pt x="66" y="2362"/>
                  </a:lnTo>
                  <a:lnTo>
                    <a:pt x="74" y="2245"/>
                  </a:lnTo>
                  <a:lnTo>
                    <a:pt x="85" y="2130"/>
                  </a:lnTo>
                  <a:lnTo>
                    <a:pt x="95" y="2014"/>
                  </a:lnTo>
                  <a:lnTo>
                    <a:pt x="106" y="1898"/>
                  </a:lnTo>
                  <a:lnTo>
                    <a:pt x="118" y="1782"/>
                  </a:lnTo>
                  <a:lnTo>
                    <a:pt x="127" y="1666"/>
                  </a:lnTo>
                  <a:lnTo>
                    <a:pt x="134" y="1550"/>
                  </a:lnTo>
                  <a:lnTo>
                    <a:pt x="134" y="1550"/>
                  </a:lnTo>
                  <a:lnTo>
                    <a:pt x="137" y="1493"/>
                  </a:lnTo>
                  <a:lnTo>
                    <a:pt x="139" y="1437"/>
                  </a:lnTo>
                  <a:lnTo>
                    <a:pt x="140" y="1379"/>
                  </a:lnTo>
                  <a:lnTo>
                    <a:pt x="141" y="1322"/>
                  </a:lnTo>
                  <a:lnTo>
                    <a:pt x="141" y="1322"/>
                  </a:lnTo>
                  <a:lnTo>
                    <a:pt x="140" y="1319"/>
                  </a:lnTo>
                  <a:lnTo>
                    <a:pt x="139" y="1317"/>
                  </a:lnTo>
                  <a:lnTo>
                    <a:pt x="136" y="1315"/>
                  </a:lnTo>
                  <a:lnTo>
                    <a:pt x="134" y="1315"/>
                  </a:lnTo>
                  <a:lnTo>
                    <a:pt x="132" y="1315"/>
                  </a:lnTo>
                  <a:lnTo>
                    <a:pt x="129" y="1317"/>
                  </a:lnTo>
                  <a:lnTo>
                    <a:pt x="127" y="1319"/>
                  </a:lnTo>
                  <a:lnTo>
                    <a:pt x="127" y="1322"/>
                  </a:lnTo>
                  <a:lnTo>
                    <a:pt x="127" y="1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41A3E537-F529-C390-7E34-0BEEF7506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3763"/>
              <a:ext cx="28" cy="542"/>
            </a:xfrm>
            <a:custGeom>
              <a:avLst/>
              <a:gdLst>
                <a:gd name="T0" fmla="*/ 0 w 55"/>
                <a:gd name="T1" fmla="*/ 7 h 1085"/>
                <a:gd name="T2" fmla="*/ 0 w 55"/>
                <a:gd name="T3" fmla="*/ 7 h 1085"/>
                <a:gd name="T4" fmla="*/ 0 w 55"/>
                <a:gd name="T5" fmla="*/ 215 h 1085"/>
                <a:gd name="T6" fmla="*/ 0 w 55"/>
                <a:gd name="T7" fmla="*/ 321 h 1085"/>
                <a:gd name="T8" fmla="*/ 0 w 55"/>
                <a:gd name="T9" fmla="*/ 425 h 1085"/>
                <a:gd name="T10" fmla="*/ 0 w 55"/>
                <a:gd name="T11" fmla="*/ 425 h 1085"/>
                <a:gd name="T12" fmla="*/ 2 w 55"/>
                <a:gd name="T13" fmla="*/ 529 h 1085"/>
                <a:gd name="T14" fmla="*/ 6 w 55"/>
                <a:gd name="T15" fmla="*/ 634 h 1085"/>
                <a:gd name="T16" fmla="*/ 10 w 55"/>
                <a:gd name="T17" fmla="*/ 738 h 1085"/>
                <a:gd name="T18" fmla="*/ 16 w 55"/>
                <a:gd name="T19" fmla="*/ 842 h 1085"/>
                <a:gd name="T20" fmla="*/ 16 w 55"/>
                <a:gd name="T21" fmla="*/ 842 h 1085"/>
                <a:gd name="T22" fmla="*/ 21 w 55"/>
                <a:gd name="T23" fmla="*/ 901 h 1085"/>
                <a:gd name="T24" fmla="*/ 27 w 55"/>
                <a:gd name="T25" fmla="*/ 960 h 1085"/>
                <a:gd name="T26" fmla="*/ 32 w 55"/>
                <a:gd name="T27" fmla="*/ 1019 h 1085"/>
                <a:gd name="T28" fmla="*/ 41 w 55"/>
                <a:gd name="T29" fmla="*/ 1078 h 1085"/>
                <a:gd name="T30" fmla="*/ 41 w 55"/>
                <a:gd name="T31" fmla="*/ 1078 h 1085"/>
                <a:gd name="T32" fmla="*/ 41 w 55"/>
                <a:gd name="T33" fmla="*/ 1080 h 1085"/>
                <a:gd name="T34" fmla="*/ 42 w 55"/>
                <a:gd name="T35" fmla="*/ 1082 h 1085"/>
                <a:gd name="T36" fmla="*/ 44 w 55"/>
                <a:gd name="T37" fmla="*/ 1085 h 1085"/>
                <a:gd name="T38" fmla="*/ 48 w 55"/>
                <a:gd name="T39" fmla="*/ 1085 h 1085"/>
                <a:gd name="T40" fmla="*/ 48 w 55"/>
                <a:gd name="T41" fmla="*/ 1085 h 1085"/>
                <a:gd name="T42" fmla="*/ 50 w 55"/>
                <a:gd name="T43" fmla="*/ 1085 h 1085"/>
                <a:gd name="T44" fmla="*/ 52 w 55"/>
                <a:gd name="T45" fmla="*/ 1082 h 1085"/>
                <a:gd name="T46" fmla="*/ 53 w 55"/>
                <a:gd name="T47" fmla="*/ 1080 h 1085"/>
                <a:gd name="T48" fmla="*/ 55 w 55"/>
                <a:gd name="T49" fmla="*/ 1078 h 1085"/>
                <a:gd name="T50" fmla="*/ 55 w 55"/>
                <a:gd name="T51" fmla="*/ 1078 h 1085"/>
                <a:gd name="T52" fmla="*/ 48 w 55"/>
                <a:gd name="T53" fmla="*/ 1026 h 1085"/>
                <a:gd name="T54" fmla="*/ 42 w 55"/>
                <a:gd name="T55" fmla="*/ 974 h 1085"/>
                <a:gd name="T56" fmla="*/ 32 w 55"/>
                <a:gd name="T57" fmla="*/ 870 h 1085"/>
                <a:gd name="T58" fmla="*/ 25 w 55"/>
                <a:gd name="T59" fmla="*/ 765 h 1085"/>
                <a:gd name="T60" fmla="*/ 20 w 55"/>
                <a:gd name="T61" fmla="*/ 659 h 1085"/>
                <a:gd name="T62" fmla="*/ 20 w 55"/>
                <a:gd name="T63" fmla="*/ 659 h 1085"/>
                <a:gd name="T64" fmla="*/ 17 w 55"/>
                <a:gd name="T65" fmla="*/ 555 h 1085"/>
                <a:gd name="T66" fmla="*/ 15 w 55"/>
                <a:gd name="T67" fmla="*/ 451 h 1085"/>
                <a:gd name="T68" fmla="*/ 14 w 55"/>
                <a:gd name="T69" fmla="*/ 346 h 1085"/>
                <a:gd name="T70" fmla="*/ 14 w 55"/>
                <a:gd name="T71" fmla="*/ 242 h 1085"/>
                <a:gd name="T72" fmla="*/ 14 w 55"/>
                <a:gd name="T73" fmla="*/ 242 h 1085"/>
                <a:gd name="T74" fmla="*/ 14 w 55"/>
                <a:gd name="T75" fmla="*/ 7 h 1085"/>
                <a:gd name="T76" fmla="*/ 14 w 55"/>
                <a:gd name="T77" fmla="*/ 7 h 1085"/>
                <a:gd name="T78" fmla="*/ 13 w 55"/>
                <a:gd name="T79" fmla="*/ 4 h 1085"/>
                <a:gd name="T80" fmla="*/ 11 w 55"/>
                <a:gd name="T81" fmla="*/ 2 h 1085"/>
                <a:gd name="T82" fmla="*/ 9 w 55"/>
                <a:gd name="T83" fmla="*/ 0 h 1085"/>
                <a:gd name="T84" fmla="*/ 7 w 55"/>
                <a:gd name="T85" fmla="*/ 0 h 1085"/>
                <a:gd name="T86" fmla="*/ 3 w 55"/>
                <a:gd name="T87" fmla="*/ 0 h 1085"/>
                <a:gd name="T88" fmla="*/ 1 w 55"/>
                <a:gd name="T89" fmla="*/ 2 h 1085"/>
                <a:gd name="T90" fmla="*/ 0 w 55"/>
                <a:gd name="T91" fmla="*/ 4 h 1085"/>
                <a:gd name="T92" fmla="*/ 0 w 55"/>
                <a:gd name="T93" fmla="*/ 7 h 1085"/>
                <a:gd name="T94" fmla="*/ 0 w 55"/>
                <a:gd name="T95" fmla="*/ 7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" h="1085">
                  <a:moveTo>
                    <a:pt x="0" y="7"/>
                  </a:moveTo>
                  <a:lnTo>
                    <a:pt x="0" y="7"/>
                  </a:lnTo>
                  <a:lnTo>
                    <a:pt x="0" y="215"/>
                  </a:lnTo>
                  <a:lnTo>
                    <a:pt x="0" y="321"/>
                  </a:lnTo>
                  <a:lnTo>
                    <a:pt x="0" y="425"/>
                  </a:lnTo>
                  <a:lnTo>
                    <a:pt x="0" y="425"/>
                  </a:lnTo>
                  <a:lnTo>
                    <a:pt x="2" y="529"/>
                  </a:lnTo>
                  <a:lnTo>
                    <a:pt x="6" y="634"/>
                  </a:lnTo>
                  <a:lnTo>
                    <a:pt x="10" y="738"/>
                  </a:lnTo>
                  <a:lnTo>
                    <a:pt x="16" y="842"/>
                  </a:lnTo>
                  <a:lnTo>
                    <a:pt x="16" y="842"/>
                  </a:lnTo>
                  <a:lnTo>
                    <a:pt x="21" y="901"/>
                  </a:lnTo>
                  <a:lnTo>
                    <a:pt x="27" y="960"/>
                  </a:lnTo>
                  <a:lnTo>
                    <a:pt x="32" y="1019"/>
                  </a:lnTo>
                  <a:lnTo>
                    <a:pt x="41" y="1078"/>
                  </a:lnTo>
                  <a:lnTo>
                    <a:pt x="41" y="1078"/>
                  </a:lnTo>
                  <a:lnTo>
                    <a:pt x="41" y="1080"/>
                  </a:lnTo>
                  <a:lnTo>
                    <a:pt x="42" y="1082"/>
                  </a:lnTo>
                  <a:lnTo>
                    <a:pt x="44" y="1085"/>
                  </a:lnTo>
                  <a:lnTo>
                    <a:pt x="48" y="1085"/>
                  </a:lnTo>
                  <a:lnTo>
                    <a:pt x="48" y="1085"/>
                  </a:lnTo>
                  <a:lnTo>
                    <a:pt x="50" y="1085"/>
                  </a:lnTo>
                  <a:lnTo>
                    <a:pt x="52" y="1082"/>
                  </a:lnTo>
                  <a:lnTo>
                    <a:pt x="53" y="1080"/>
                  </a:lnTo>
                  <a:lnTo>
                    <a:pt x="55" y="1078"/>
                  </a:lnTo>
                  <a:lnTo>
                    <a:pt x="55" y="1078"/>
                  </a:lnTo>
                  <a:lnTo>
                    <a:pt x="48" y="1026"/>
                  </a:lnTo>
                  <a:lnTo>
                    <a:pt x="42" y="974"/>
                  </a:lnTo>
                  <a:lnTo>
                    <a:pt x="32" y="870"/>
                  </a:lnTo>
                  <a:lnTo>
                    <a:pt x="25" y="765"/>
                  </a:lnTo>
                  <a:lnTo>
                    <a:pt x="20" y="659"/>
                  </a:lnTo>
                  <a:lnTo>
                    <a:pt x="20" y="659"/>
                  </a:lnTo>
                  <a:lnTo>
                    <a:pt x="17" y="555"/>
                  </a:lnTo>
                  <a:lnTo>
                    <a:pt x="15" y="451"/>
                  </a:lnTo>
                  <a:lnTo>
                    <a:pt x="14" y="346"/>
                  </a:lnTo>
                  <a:lnTo>
                    <a:pt x="14" y="242"/>
                  </a:lnTo>
                  <a:lnTo>
                    <a:pt x="14" y="242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14ADD140-FEC2-197D-67D1-CF6614B63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3810"/>
              <a:ext cx="58" cy="495"/>
            </a:xfrm>
            <a:custGeom>
              <a:avLst/>
              <a:gdLst>
                <a:gd name="T0" fmla="*/ 0 w 115"/>
                <a:gd name="T1" fmla="*/ 9 h 991"/>
                <a:gd name="T2" fmla="*/ 0 w 115"/>
                <a:gd name="T3" fmla="*/ 9 h 991"/>
                <a:gd name="T4" fmla="*/ 7 w 115"/>
                <a:gd name="T5" fmla="*/ 56 h 991"/>
                <a:gd name="T6" fmla="*/ 14 w 115"/>
                <a:gd name="T7" fmla="*/ 104 h 991"/>
                <a:gd name="T8" fmla="*/ 24 w 115"/>
                <a:gd name="T9" fmla="*/ 199 h 991"/>
                <a:gd name="T10" fmla="*/ 34 w 115"/>
                <a:gd name="T11" fmla="*/ 294 h 991"/>
                <a:gd name="T12" fmla="*/ 42 w 115"/>
                <a:gd name="T13" fmla="*/ 390 h 991"/>
                <a:gd name="T14" fmla="*/ 42 w 115"/>
                <a:gd name="T15" fmla="*/ 390 h 991"/>
                <a:gd name="T16" fmla="*/ 56 w 115"/>
                <a:gd name="T17" fmla="*/ 581 h 991"/>
                <a:gd name="T18" fmla="*/ 64 w 115"/>
                <a:gd name="T19" fmla="*/ 676 h 991"/>
                <a:gd name="T20" fmla="*/ 73 w 115"/>
                <a:gd name="T21" fmla="*/ 772 h 991"/>
                <a:gd name="T22" fmla="*/ 73 w 115"/>
                <a:gd name="T23" fmla="*/ 772 h 991"/>
                <a:gd name="T24" fmla="*/ 79 w 115"/>
                <a:gd name="T25" fmla="*/ 825 h 991"/>
                <a:gd name="T26" fmla="*/ 86 w 115"/>
                <a:gd name="T27" fmla="*/ 879 h 991"/>
                <a:gd name="T28" fmla="*/ 93 w 115"/>
                <a:gd name="T29" fmla="*/ 932 h 991"/>
                <a:gd name="T30" fmla="*/ 101 w 115"/>
                <a:gd name="T31" fmla="*/ 985 h 991"/>
                <a:gd name="T32" fmla="*/ 101 w 115"/>
                <a:gd name="T33" fmla="*/ 985 h 991"/>
                <a:gd name="T34" fmla="*/ 102 w 115"/>
                <a:gd name="T35" fmla="*/ 988 h 991"/>
                <a:gd name="T36" fmla="*/ 104 w 115"/>
                <a:gd name="T37" fmla="*/ 990 h 991"/>
                <a:gd name="T38" fmla="*/ 107 w 115"/>
                <a:gd name="T39" fmla="*/ 991 h 991"/>
                <a:gd name="T40" fmla="*/ 109 w 115"/>
                <a:gd name="T41" fmla="*/ 990 h 991"/>
                <a:gd name="T42" fmla="*/ 112 w 115"/>
                <a:gd name="T43" fmla="*/ 988 h 991"/>
                <a:gd name="T44" fmla="*/ 113 w 115"/>
                <a:gd name="T45" fmla="*/ 987 h 991"/>
                <a:gd name="T46" fmla="*/ 114 w 115"/>
                <a:gd name="T47" fmla="*/ 985 h 991"/>
                <a:gd name="T48" fmla="*/ 115 w 115"/>
                <a:gd name="T49" fmla="*/ 981 h 991"/>
                <a:gd name="T50" fmla="*/ 115 w 115"/>
                <a:gd name="T51" fmla="*/ 981 h 991"/>
                <a:gd name="T52" fmla="*/ 107 w 115"/>
                <a:gd name="T53" fmla="*/ 934 h 991"/>
                <a:gd name="T54" fmla="*/ 100 w 115"/>
                <a:gd name="T55" fmla="*/ 887 h 991"/>
                <a:gd name="T56" fmla="*/ 90 w 115"/>
                <a:gd name="T57" fmla="*/ 791 h 991"/>
                <a:gd name="T58" fmla="*/ 80 w 115"/>
                <a:gd name="T59" fmla="*/ 696 h 991"/>
                <a:gd name="T60" fmla="*/ 72 w 115"/>
                <a:gd name="T61" fmla="*/ 601 h 991"/>
                <a:gd name="T62" fmla="*/ 72 w 115"/>
                <a:gd name="T63" fmla="*/ 601 h 991"/>
                <a:gd name="T64" fmla="*/ 57 w 115"/>
                <a:gd name="T65" fmla="*/ 410 h 991"/>
                <a:gd name="T66" fmla="*/ 50 w 115"/>
                <a:gd name="T67" fmla="*/ 314 h 991"/>
                <a:gd name="T68" fmla="*/ 41 w 115"/>
                <a:gd name="T69" fmla="*/ 218 h 991"/>
                <a:gd name="T70" fmla="*/ 41 w 115"/>
                <a:gd name="T71" fmla="*/ 218 h 991"/>
                <a:gd name="T72" fmla="*/ 35 w 115"/>
                <a:gd name="T73" fmla="*/ 165 h 991"/>
                <a:gd name="T74" fmla="*/ 29 w 115"/>
                <a:gd name="T75" fmla="*/ 112 h 991"/>
                <a:gd name="T76" fmla="*/ 21 w 115"/>
                <a:gd name="T77" fmla="*/ 58 h 991"/>
                <a:gd name="T78" fmla="*/ 14 w 115"/>
                <a:gd name="T79" fmla="*/ 6 h 991"/>
                <a:gd name="T80" fmla="*/ 14 w 115"/>
                <a:gd name="T81" fmla="*/ 6 h 991"/>
                <a:gd name="T82" fmla="*/ 13 w 115"/>
                <a:gd name="T83" fmla="*/ 2 h 991"/>
                <a:gd name="T84" fmla="*/ 10 w 115"/>
                <a:gd name="T85" fmla="*/ 1 h 991"/>
                <a:gd name="T86" fmla="*/ 8 w 115"/>
                <a:gd name="T87" fmla="*/ 0 h 991"/>
                <a:gd name="T88" fmla="*/ 6 w 115"/>
                <a:gd name="T89" fmla="*/ 0 h 991"/>
                <a:gd name="T90" fmla="*/ 3 w 115"/>
                <a:gd name="T91" fmla="*/ 1 h 991"/>
                <a:gd name="T92" fmla="*/ 1 w 115"/>
                <a:gd name="T93" fmla="*/ 3 h 991"/>
                <a:gd name="T94" fmla="*/ 0 w 115"/>
                <a:gd name="T95" fmla="*/ 6 h 991"/>
                <a:gd name="T96" fmla="*/ 0 w 115"/>
                <a:gd name="T97" fmla="*/ 9 h 991"/>
                <a:gd name="T98" fmla="*/ 0 w 115"/>
                <a:gd name="T99" fmla="*/ 9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5" h="991">
                  <a:moveTo>
                    <a:pt x="0" y="9"/>
                  </a:moveTo>
                  <a:lnTo>
                    <a:pt x="0" y="9"/>
                  </a:lnTo>
                  <a:lnTo>
                    <a:pt x="7" y="56"/>
                  </a:lnTo>
                  <a:lnTo>
                    <a:pt x="14" y="104"/>
                  </a:lnTo>
                  <a:lnTo>
                    <a:pt x="24" y="199"/>
                  </a:lnTo>
                  <a:lnTo>
                    <a:pt x="34" y="294"/>
                  </a:lnTo>
                  <a:lnTo>
                    <a:pt x="42" y="390"/>
                  </a:lnTo>
                  <a:lnTo>
                    <a:pt x="42" y="390"/>
                  </a:lnTo>
                  <a:lnTo>
                    <a:pt x="56" y="581"/>
                  </a:lnTo>
                  <a:lnTo>
                    <a:pt x="64" y="676"/>
                  </a:lnTo>
                  <a:lnTo>
                    <a:pt x="73" y="772"/>
                  </a:lnTo>
                  <a:lnTo>
                    <a:pt x="73" y="772"/>
                  </a:lnTo>
                  <a:lnTo>
                    <a:pt x="79" y="825"/>
                  </a:lnTo>
                  <a:lnTo>
                    <a:pt x="86" y="879"/>
                  </a:lnTo>
                  <a:lnTo>
                    <a:pt x="93" y="932"/>
                  </a:lnTo>
                  <a:lnTo>
                    <a:pt x="101" y="985"/>
                  </a:lnTo>
                  <a:lnTo>
                    <a:pt x="101" y="985"/>
                  </a:lnTo>
                  <a:lnTo>
                    <a:pt x="102" y="988"/>
                  </a:lnTo>
                  <a:lnTo>
                    <a:pt x="104" y="990"/>
                  </a:lnTo>
                  <a:lnTo>
                    <a:pt x="107" y="991"/>
                  </a:lnTo>
                  <a:lnTo>
                    <a:pt x="109" y="990"/>
                  </a:lnTo>
                  <a:lnTo>
                    <a:pt x="112" y="988"/>
                  </a:lnTo>
                  <a:lnTo>
                    <a:pt x="113" y="987"/>
                  </a:lnTo>
                  <a:lnTo>
                    <a:pt x="114" y="985"/>
                  </a:lnTo>
                  <a:lnTo>
                    <a:pt x="115" y="981"/>
                  </a:lnTo>
                  <a:lnTo>
                    <a:pt x="115" y="981"/>
                  </a:lnTo>
                  <a:lnTo>
                    <a:pt x="107" y="934"/>
                  </a:lnTo>
                  <a:lnTo>
                    <a:pt x="100" y="887"/>
                  </a:lnTo>
                  <a:lnTo>
                    <a:pt x="90" y="791"/>
                  </a:lnTo>
                  <a:lnTo>
                    <a:pt x="80" y="696"/>
                  </a:lnTo>
                  <a:lnTo>
                    <a:pt x="72" y="601"/>
                  </a:lnTo>
                  <a:lnTo>
                    <a:pt x="72" y="601"/>
                  </a:lnTo>
                  <a:lnTo>
                    <a:pt x="57" y="410"/>
                  </a:lnTo>
                  <a:lnTo>
                    <a:pt x="50" y="314"/>
                  </a:lnTo>
                  <a:lnTo>
                    <a:pt x="41" y="218"/>
                  </a:lnTo>
                  <a:lnTo>
                    <a:pt x="41" y="218"/>
                  </a:lnTo>
                  <a:lnTo>
                    <a:pt x="35" y="165"/>
                  </a:lnTo>
                  <a:lnTo>
                    <a:pt x="29" y="112"/>
                  </a:lnTo>
                  <a:lnTo>
                    <a:pt x="21" y="5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96709BD5-5330-DF45-78CB-4DB201436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" y="4229"/>
              <a:ext cx="109" cy="76"/>
            </a:xfrm>
            <a:custGeom>
              <a:avLst/>
              <a:gdLst>
                <a:gd name="T0" fmla="*/ 13 w 217"/>
                <a:gd name="T1" fmla="*/ 147 h 151"/>
                <a:gd name="T2" fmla="*/ 13 w 217"/>
                <a:gd name="T3" fmla="*/ 147 h 151"/>
                <a:gd name="T4" fmla="*/ 44 w 217"/>
                <a:gd name="T5" fmla="*/ 77 h 151"/>
                <a:gd name="T6" fmla="*/ 63 w 217"/>
                <a:gd name="T7" fmla="*/ 43 h 151"/>
                <a:gd name="T8" fmla="*/ 72 w 217"/>
                <a:gd name="T9" fmla="*/ 27 h 151"/>
                <a:gd name="T10" fmla="*/ 82 w 217"/>
                <a:gd name="T11" fmla="*/ 10 h 151"/>
                <a:gd name="T12" fmla="*/ 82 w 217"/>
                <a:gd name="T13" fmla="*/ 10 h 151"/>
                <a:gd name="T14" fmla="*/ 72 w 217"/>
                <a:gd name="T15" fmla="*/ 13 h 151"/>
                <a:gd name="T16" fmla="*/ 72 w 217"/>
                <a:gd name="T17" fmla="*/ 13 h 151"/>
                <a:gd name="T18" fmla="*/ 92 w 217"/>
                <a:gd name="T19" fmla="*/ 27 h 151"/>
                <a:gd name="T20" fmla="*/ 110 w 217"/>
                <a:gd name="T21" fmla="*/ 42 h 151"/>
                <a:gd name="T22" fmla="*/ 127 w 217"/>
                <a:gd name="T23" fmla="*/ 58 h 151"/>
                <a:gd name="T24" fmla="*/ 145 w 217"/>
                <a:gd name="T25" fmla="*/ 75 h 151"/>
                <a:gd name="T26" fmla="*/ 160 w 217"/>
                <a:gd name="T27" fmla="*/ 93 h 151"/>
                <a:gd name="T28" fmla="*/ 175 w 217"/>
                <a:gd name="T29" fmla="*/ 111 h 151"/>
                <a:gd name="T30" fmla="*/ 205 w 217"/>
                <a:gd name="T31" fmla="*/ 148 h 151"/>
                <a:gd name="T32" fmla="*/ 205 w 217"/>
                <a:gd name="T33" fmla="*/ 148 h 151"/>
                <a:gd name="T34" fmla="*/ 208 w 217"/>
                <a:gd name="T35" fmla="*/ 151 h 151"/>
                <a:gd name="T36" fmla="*/ 210 w 217"/>
                <a:gd name="T37" fmla="*/ 151 h 151"/>
                <a:gd name="T38" fmla="*/ 212 w 217"/>
                <a:gd name="T39" fmla="*/ 149 h 151"/>
                <a:gd name="T40" fmla="*/ 215 w 217"/>
                <a:gd name="T41" fmla="*/ 148 h 151"/>
                <a:gd name="T42" fmla="*/ 216 w 217"/>
                <a:gd name="T43" fmla="*/ 146 h 151"/>
                <a:gd name="T44" fmla="*/ 217 w 217"/>
                <a:gd name="T45" fmla="*/ 144 h 151"/>
                <a:gd name="T46" fmla="*/ 217 w 217"/>
                <a:gd name="T47" fmla="*/ 141 h 151"/>
                <a:gd name="T48" fmla="*/ 216 w 217"/>
                <a:gd name="T49" fmla="*/ 138 h 151"/>
                <a:gd name="T50" fmla="*/ 216 w 217"/>
                <a:gd name="T51" fmla="*/ 138 h 151"/>
                <a:gd name="T52" fmla="*/ 184 w 217"/>
                <a:gd name="T53" fmla="*/ 100 h 151"/>
                <a:gd name="T54" fmla="*/ 169 w 217"/>
                <a:gd name="T55" fmla="*/ 82 h 151"/>
                <a:gd name="T56" fmla="*/ 153 w 217"/>
                <a:gd name="T57" fmla="*/ 64 h 151"/>
                <a:gd name="T58" fmla="*/ 135 w 217"/>
                <a:gd name="T59" fmla="*/ 47 h 151"/>
                <a:gd name="T60" fmla="*/ 118 w 217"/>
                <a:gd name="T61" fmla="*/ 30 h 151"/>
                <a:gd name="T62" fmla="*/ 99 w 217"/>
                <a:gd name="T63" fmla="*/ 15 h 151"/>
                <a:gd name="T64" fmla="*/ 79 w 217"/>
                <a:gd name="T65" fmla="*/ 0 h 151"/>
                <a:gd name="T66" fmla="*/ 79 w 217"/>
                <a:gd name="T67" fmla="*/ 0 h 151"/>
                <a:gd name="T68" fmla="*/ 77 w 217"/>
                <a:gd name="T69" fmla="*/ 0 h 151"/>
                <a:gd name="T70" fmla="*/ 75 w 217"/>
                <a:gd name="T71" fmla="*/ 0 h 151"/>
                <a:gd name="T72" fmla="*/ 72 w 217"/>
                <a:gd name="T73" fmla="*/ 1 h 151"/>
                <a:gd name="T74" fmla="*/ 70 w 217"/>
                <a:gd name="T75" fmla="*/ 3 h 151"/>
                <a:gd name="T76" fmla="*/ 70 w 217"/>
                <a:gd name="T77" fmla="*/ 3 h 151"/>
                <a:gd name="T78" fmla="*/ 59 w 217"/>
                <a:gd name="T79" fmla="*/ 20 h 151"/>
                <a:gd name="T80" fmla="*/ 50 w 217"/>
                <a:gd name="T81" fmla="*/ 36 h 151"/>
                <a:gd name="T82" fmla="*/ 33 w 217"/>
                <a:gd name="T83" fmla="*/ 70 h 151"/>
                <a:gd name="T84" fmla="*/ 0 w 217"/>
                <a:gd name="T85" fmla="*/ 140 h 151"/>
                <a:gd name="T86" fmla="*/ 0 w 217"/>
                <a:gd name="T87" fmla="*/ 140 h 151"/>
                <a:gd name="T88" fmla="*/ 0 w 217"/>
                <a:gd name="T89" fmla="*/ 144 h 151"/>
                <a:gd name="T90" fmla="*/ 0 w 217"/>
                <a:gd name="T91" fmla="*/ 146 h 151"/>
                <a:gd name="T92" fmla="*/ 1 w 217"/>
                <a:gd name="T93" fmla="*/ 148 h 151"/>
                <a:gd name="T94" fmla="*/ 3 w 217"/>
                <a:gd name="T95" fmla="*/ 151 h 151"/>
                <a:gd name="T96" fmla="*/ 6 w 217"/>
                <a:gd name="T97" fmla="*/ 151 h 151"/>
                <a:gd name="T98" fmla="*/ 8 w 217"/>
                <a:gd name="T99" fmla="*/ 151 h 151"/>
                <a:gd name="T100" fmla="*/ 10 w 217"/>
                <a:gd name="T101" fmla="*/ 149 h 151"/>
                <a:gd name="T102" fmla="*/ 13 w 217"/>
                <a:gd name="T103" fmla="*/ 147 h 151"/>
                <a:gd name="T104" fmla="*/ 13 w 217"/>
                <a:gd name="T105" fmla="*/ 14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" h="151">
                  <a:moveTo>
                    <a:pt x="13" y="147"/>
                  </a:moveTo>
                  <a:lnTo>
                    <a:pt x="13" y="147"/>
                  </a:lnTo>
                  <a:lnTo>
                    <a:pt x="44" y="77"/>
                  </a:lnTo>
                  <a:lnTo>
                    <a:pt x="63" y="43"/>
                  </a:lnTo>
                  <a:lnTo>
                    <a:pt x="72" y="27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72" y="13"/>
                  </a:lnTo>
                  <a:lnTo>
                    <a:pt x="72" y="13"/>
                  </a:lnTo>
                  <a:lnTo>
                    <a:pt x="92" y="27"/>
                  </a:lnTo>
                  <a:lnTo>
                    <a:pt x="110" y="42"/>
                  </a:lnTo>
                  <a:lnTo>
                    <a:pt x="127" y="58"/>
                  </a:lnTo>
                  <a:lnTo>
                    <a:pt x="145" y="75"/>
                  </a:lnTo>
                  <a:lnTo>
                    <a:pt x="160" y="93"/>
                  </a:lnTo>
                  <a:lnTo>
                    <a:pt x="175" y="111"/>
                  </a:lnTo>
                  <a:lnTo>
                    <a:pt x="205" y="148"/>
                  </a:lnTo>
                  <a:lnTo>
                    <a:pt x="205" y="148"/>
                  </a:lnTo>
                  <a:lnTo>
                    <a:pt x="208" y="151"/>
                  </a:lnTo>
                  <a:lnTo>
                    <a:pt x="210" y="151"/>
                  </a:lnTo>
                  <a:lnTo>
                    <a:pt x="212" y="149"/>
                  </a:lnTo>
                  <a:lnTo>
                    <a:pt x="215" y="148"/>
                  </a:lnTo>
                  <a:lnTo>
                    <a:pt x="216" y="146"/>
                  </a:lnTo>
                  <a:lnTo>
                    <a:pt x="217" y="144"/>
                  </a:lnTo>
                  <a:lnTo>
                    <a:pt x="217" y="141"/>
                  </a:lnTo>
                  <a:lnTo>
                    <a:pt x="216" y="138"/>
                  </a:lnTo>
                  <a:lnTo>
                    <a:pt x="216" y="138"/>
                  </a:lnTo>
                  <a:lnTo>
                    <a:pt x="184" y="100"/>
                  </a:lnTo>
                  <a:lnTo>
                    <a:pt x="169" y="82"/>
                  </a:lnTo>
                  <a:lnTo>
                    <a:pt x="153" y="64"/>
                  </a:lnTo>
                  <a:lnTo>
                    <a:pt x="135" y="47"/>
                  </a:lnTo>
                  <a:lnTo>
                    <a:pt x="118" y="30"/>
                  </a:lnTo>
                  <a:lnTo>
                    <a:pt x="99" y="15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5" y="0"/>
                  </a:lnTo>
                  <a:lnTo>
                    <a:pt x="72" y="1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59" y="20"/>
                  </a:lnTo>
                  <a:lnTo>
                    <a:pt x="50" y="36"/>
                  </a:lnTo>
                  <a:lnTo>
                    <a:pt x="33" y="70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1" y="148"/>
                  </a:lnTo>
                  <a:lnTo>
                    <a:pt x="3" y="151"/>
                  </a:lnTo>
                  <a:lnTo>
                    <a:pt x="6" y="151"/>
                  </a:lnTo>
                  <a:lnTo>
                    <a:pt x="8" y="151"/>
                  </a:lnTo>
                  <a:lnTo>
                    <a:pt x="10" y="149"/>
                  </a:lnTo>
                  <a:lnTo>
                    <a:pt x="13" y="147"/>
                  </a:lnTo>
                  <a:lnTo>
                    <a:pt x="13" y="1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0CC665FA-90F9-DF98-46B3-507AB840B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987"/>
              <a:ext cx="3324" cy="2719"/>
            </a:xfrm>
            <a:custGeom>
              <a:avLst/>
              <a:gdLst>
                <a:gd name="T0" fmla="*/ 4543 w 6649"/>
                <a:gd name="T1" fmla="*/ 1864 h 5437"/>
                <a:gd name="T2" fmla="*/ 4465 w 6649"/>
                <a:gd name="T3" fmla="*/ 1785 h 5437"/>
                <a:gd name="T4" fmla="*/ 4414 w 6649"/>
                <a:gd name="T5" fmla="*/ 1422 h 5437"/>
                <a:gd name="T6" fmla="*/ 4354 w 6649"/>
                <a:gd name="T7" fmla="*/ 1817 h 5437"/>
                <a:gd name="T8" fmla="*/ 4176 w 6649"/>
                <a:gd name="T9" fmla="*/ 1838 h 5437"/>
                <a:gd name="T10" fmla="*/ 4097 w 6649"/>
                <a:gd name="T11" fmla="*/ 1494 h 5437"/>
                <a:gd name="T12" fmla="*/ 3976 w 6649"/>
                <a:gd name="T13" fmla="*/ 1104 h 5437"/>
                <a:gd name="T14" fmla="*/ 3979 w 6649"/>
                <a:gd name="T15" fmla="*/ 766 h 5437"/>
                <a:gd name="T16" fmla="*/ 3615 w 6649"/>
                <a:gd name="T17" fmla="*/ 771 h 5437"/>
                <a:gd name="T18" fmla="*/ 2845 w 6649"/>
                <a:gd name="T19" fmla="*/ 889 h 5437"/>
                <a:gd name="T20" fmla="*/ 1850 w 6649"/>
                <a:gd name="T21" fmla="*/ 766 h 5437"/>
                <a:gd name="T22" fmla="*/ 1041 w 6649"/>
                <a:gd name="T23" fmla="*/ 333 h 5437"/>
                <a:gd name="T24" fmla="*/ 762 w 6649"/>
                <a:gd name="T25" fmla="*/ 117 h 5437"/>
                <a:gd name="T26" fmla="*/ 481 w 6649"/>
                <a:gd name="T27" fmla="*/ 42 h 5437"/>
                <a:gd name="T28" fmla="*/ 167 w 6649"/>
                <a:gd name="T29" fmla="*/ 94 h 5437"/>
                <a:gd name="T30" fmla="*/ 6 w 6649"/>
                <a:gd name="T31" fmla="*/ 383 h 5437"/>
                <a:gd name="T32" fmla="*/ 221 w 6649"/>
                <a:gd name="T33" fmla="*/ 610 h 5437"/>
                <a:gd name="T34" fmla="*/ 656 w 6649"/>
                <a:gd name="T35" fmla="*/ 1089 h 5437"/>
                <a:gd name="T36" fmla="*/ 1676 w 6649"/>
                <a:gd name="T37" fmla="*/ 1758 h 5437"/>
                <a:gd name="T38" fmla="*/ 2974 w 6649"/>
                <a:gd name="T39" fmla="*/ 2177 h 5437"/>
                <a:gd name="T40" fmla="*/ 3184 w 6649"/>
                <a:gd name="T41" fmla="*/ 2429 h 5437"/>
                <a:gd name="T42" fmla="*/ 3258 w 6649"/>
                <a:gd name="T43" fmla="*/ 3739 h 5437"/>
                <a:gd name="T44" fmla="*/ 3337 w 6649"/>
                <a:gd name="T45" fmla="*/ 4874 h 5437"/>
                <a:gd name="T46" fmla="*/ 3417 w 6649"/>
                <a:gd name="T47" fmla="*/ 5325 h 5437"/>
                <a:gd name="T48" fmla="*/ 3673 w 6649"/>
                <a:gd name="T49" fmla="*/ 5435 h 5437"/>
                <a:gd name="T50" fmla="*/ 5036 w 6649"/>
                <a:gd name="T51" fmla="*/ 5352 h 5437"/>
                <a:gd name="T52" fmla="*/ 6371 w 6649"/>
                <a:gd name="T53" fmla="*/ 5415 h 5437"/>
                <a:gd name="T54" fmla="*/ 6598 w 6649"/>
                <a:gd name="T55" fmla="*/ 5312 h 5437"/>
                <a:gd name="T56" fmla="*/ 6643 w 6649"/>
                <a:gd name="T57" fmla="*/ 4337 h 5437"/>
                <a:gd name="T58" fmla="*/ 6590 w 6649"/>
                <a:gd name="T59" fmla="*/ 2804 h 5437"/>
                <a:gd name="T60" fmla="*/ 6574 w 6649"/>
                <a:gd name="T61" fmla="*/ 2696 h 5437"/>
                <a:gd name="T62" fmla="*/ 6602 w 6649"/>
                <a:gd name="T63" fmla="*/ 3975 h 5437"/>
                <a:gd name="T64" fmla="*/ 6600 w 6649"/>
                <a:gd name="T65" fmla="*/ 5186 h 5437"/>
                <a:gd name="T66" fmla="*/ 6351 w 6649"/>
                <a:gd name="T67" fmla="*/ 5401 h 5437"/>
                <a:gd name="T68" fmla="*/ 5231 w 6649"/>
                <a:gd name="T69" fmla="*/ 5336 h 5437"/>
                <a:gd name="T70" fmla="*/ 3762 w 6649"/>
                <a:gd name="T71" fmla="*/ 5411 h 5437"/>
                <a:gd name="T72" fmla="*/ 3431 w 6649"/>
                <a:gd name="T73" fmla="*/ 5355 h 5437"/>
                <a:gd name="T74" fmla="*/ 3379 w 6649"/>
                <a:gd name="T75" fmla="*/ 4971 h 5437"/>
                <a:gd name="T76" fmla="*/ 3319 w 6649"/>
                <a:gd name="T77" fmla="*/ 4202 h 5437"/>
                <a:gd name="T78" fmla="*/ 3226 w 6649"/>
                <a:gd name="T79" fmla="*/ 2621 h 5437"/>
                <a:gd name="T80" fmla="*/ 2905 w 6649"/>
                <a:gd name="T81" fmla="*/ 2150 h 5437"/>
                <a:gd name="T82" fmla="*/ 1688 w 6649"/>
                <a:gd name="T83" fmla="*/ 1749 h 5437"/>
                <a:gd name="T84" fmla="*/ 782 w 6649"/>
                <a:gd name="T85" fmla="*/ 1168 h 5437"/>
                <a:gd name="T86" fmla="*/ 284 w 6649"/>
                <a:gd name="T87" fmla="*/ 727 h 5437"/>
                <a:gd name="T88" fmla="*/ 58 w 6649"/>
                <a:gd name="T89" fmla="*/ 411 h 5437"/>
                <a:gd name="T90" fmla="*/ 148 w 6649"/>
                <a:gd name="T91" fmla="*/ 134 h 5437"/>
                <a:gd name="T92" fmla="*/ 403 w 6649"/>
                <a:gd name="T93" fmla="*/ 21 h 5437"/>
                <a:gd name="T94" fmla="*/ 693 w 6649"/>
                <a:gd name="T95" fmla="*/ 139 h 5437"/>
                <a:gd name="T96" fmla="*/ 889 w 6649"/>
                <a:gd name="T97" fmla="*/ 246 h 5437"/>
                <a:gd name="T98" fmla="*/ 1800 w 6649"/>
                <a:gd name="T99" fmla="*/ 770 h 5437"/>
                <a:gd name="T100" fmla="*/ 2815 w 6649"/>
                <a:gd name="T101" fmla="*/ 901 h 5437"/>
                <a:gd name="T102" fmla="*/ 3673 w 6649"/>
                <a:gd name="T103" fmla="*/ 770 h 5437"/>
                <a:gd name="T104" fmla="*/ 3985 w 6649"/>
                <a:gd name="T105" fmla="*/ 797 h 5437"/>
                <a:gd name="T106" fmla="*/ 3985 w 6649"/>
                <a:gd name="T107" fmla="*/ 1205 h 5437"/>
                <a:gd name="T108" fmla="*/ 4073 w 6649"/>
                <a:gd name="T109" fmla="*/ 1618 h 5437"/>
                <a:gd name="T110" fmla="*/ 4243 w 6649"/>
                <a:gd name="T111" fmla="*/ 1887 h 5437"/>
                <a:gd name="T112" fmla="*/ 4374 w 6649"/>
                <a:gd name="T113" fmla="*/ 1836 h 5437"/>
                <a:gd name="T114" fmla="*/ 4423 w 6649"/>
                <a:gd name="T115" fmla="*/ 1435 h 5437"/>
                <a:gd name="T116" fmla="*/ 4467 w 6649"/>
                <a:gd name="T117" fmla="*/ 1848 h 5437"/>
                <a:gd name="T118" fmla="*/ 4574 w 6649"/>
                <a:gd name="T119" fmla="*/ 1962 h 5437"/>
                <a:gd name="T120" fmla="*/ 4601 w 6649"/>
                <a:gd name="T121" fmla="*/ 1540 h 5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649" h="5437">
                  <a:moveTo>
                    <a:pt x="4612" y="1507"/>
                  </a:moveTo>
                  <a:lnTo>
                    <a:pt x="4612" y="1507"/>
                  </a:lnTo>
                  <a:lnTo>
                    <a:pt x="4601" y="1518"/>
                  </a:lnTo>
                  <a:lnTo>
                    <a:pt x="4592" y="1529"/>
                  </a:lnTo>
                  <a:lnTo>
                    <a:pt x="4582" y="1542"/>
                  </a:lnTo>
                  <a:lnTo>
                    <a:pt x="4575" y="1555"/>
                  </a:lnTo>
                  <a:lnTo>
                    <a:pt x="4568" y="1568"/>
                  </a:lnTo>
                  <a:lnTo>
                    <a:pt x="4563" y="1582"/>
                  </a:lnTo>
                  <a:lnTo>
                    <a:pt x="4557" y="1596"/>
                  </a:lnTo>
                  <a:lnTo>
                    <a:pt x="4552" y="1611"/>
                  </a:lnTo>
                  <a:lnTo>
                    <a:pt x="4545" y="1640"/>
                  </a:lnTo>
                  <a:lnTo>
                    <a:pt x="4540" y="1671"/>
                  </a:lnTo>
                  <a:lnTo>
                    <a:pt x="4538" y="1701"/>
                  </a:lnTo>
                  <a:lnTo>
                    <a:pt x="4536" y="1730"/>
                  </a:lnTo>
                  <a:lnTo>
                    <a:pt x="4536" y="1730"/>
                  </a:lnTo>
                  <a:lnTo>
                    <a:pt x="4536" y="1764"/>
                  </a:lnTo>
                  <a:lnTo>
                    <a:pt x="4537" y="1797"/>
                  </a:lnTo>
                  <a:lnTo>
                    <a:pt x="4539" y="1831"/>
                  </a:lnTo>
                  <a:lnTo>
                    <a:pt x="4543" y="1864"/>
                  </a:lnTo>
                  <a:lnTo>
                    <a:pt x="4547" y="1897"/>
                  </a:lnTo>
                  <a:lnTo>
                    <a:pt x="4553" y="1930"/>
                  </a:lnTo>
                  <a:lnTo>
                    <a:pt x="4560" y="1963"/>
                  </a:lnTo>
                  <a:lnTo>
                    <a:pt x="4568" y="1994"/>
                  </a:lnTo>
                  <a:lnTo>
                    <a:pt x="4568" y="1994"/>
                  </a:lnTo>
                  <a:lnTo>
                    <a:pt x="4580" y="1987"/>
                  </a:lnTo>
                  <a:lnTo>
                    <a:pt x="4580" y="1987"/>
                  </a:lnTo>
                  <a:lnTo>
                    <a:pt x="4565" y="1973"/>
                  </a:lnTo>
                  <a:lnTo>
                    <a:pt x="4551" y="1958"/>
                  </a:lnTo>
                  <a:lnTo>
                    <a:pt x="4537" y="1943"/>
                  </a:lnTo>
                  <a:lnTo>
                    <a:pt x="4525" y="1927"/>
                  </a:lnTo>
                  <a:lnTo>
                    <a:pt x="4515" y="1910"/>
                  </a:lnTo>
                  <a:lnTo>
                    <a:pt x="4504" y="1894"/>
                  </a:lnTo>
                  <a:lnTo>
                    <a:pt x="4496" y="1878"/>
                  </a:lnTo>
                  <a:lnTo>
                    <a:pt x="4488" y="1860"/>
                  </a:lnTo>
                  <a:lnTo>
                    <a:pt x="4481" y="1841"/>
                  </a:lnTo>
                  <a:lnTo>
                    <a:pt x="4474" y="1824"/>
                  </a:lnTo>
                  <a:lnTo>
                    <a:pt x="4469" y="1805"/>
                  </a:lnTo>
                  <a:lnTo>
                    <a:pt x="4465" y="1785"/>
                  </a:lnTo>
                  <a:lnTo>
                    <a:pt x="4461" y="1765"/>
                  </a:lnTo>
                  <a:lnTo>
                    <a:pt x="4458" y="1746"/>
                  </a:lnTo>
                  <a:lnTo>
                    <a:pt x="4456" y="1726"/>
                  </a:lnTo>
                  <a:lnTo>
                    <a:pt x="4455" y="1705"/>
                  </a:lnTo>
                  <a:lnTo>
                    <a:pt x="4455" y="1705"/>
                  </a:lnTo>
                  <a:lnTo>
                    <a:pt x="4454" y="1668"/>
                  </a:lnTo>
                  <a:lnTo>
                    <a:pt x="4453" y="1633"/>
                  </a:lnTo>
                  <a:lnTo>
                    <a:pt x="4453" y="1561"/>
                  </a:lnTo>
                  <a:lnTo>
                    <a:pt x="4452" y="1526"/>
                  </a:lnTo>
                  <a:lnTo>
                    <a:pt x="4449" y="1490"/>
                  </a:lnTo>
                  <a:lnTo>
                    <a:pt x="4446" y="1455"/>
                  </a:lnTo>
                  <a:lnTo>
                    <a:pt x="4440" y="1418"/>
                  </a:lnTo>
                  <a:lnTo>
                    <a:pt x="4440" y="1418"/>
                  </a:lnTo>
                  <a:lnTo>
                    <a:pt x="4439" y="1416"/>
                  </a:lnTo>
                  <a:lnTo>
                    <a:pt x="4437" y="1414"/>
                  </a:lnTo>
                  <a:lnTo>
                    <a:pt x="4433" y="1414"/>
                  </a:lnTo>
                  <a:lnTo>
                    <a:pt x="4430" y="1415"/>
                  </a:lnTo>
                  <a:lnTo>
                    <a:pt x="4430" y="1415"/>
                  </a:lnTo>
                  <a:lnTo>
                    <a:pt x="4414" y="1422"/>
                  </a:lnTo>
                  <a:lnTo>
                    <a:pt x="4402" y="1432"/>
                  </a:lnTo>
                  <a:lnTo>
                    <a:pt x="4389" y="1443"/>
                  </a:lnTo>
                  <a:lnTo>
                    <a:pt x="4378" y="1456"/>
                  </a:lnTo>
                  <a:lnTo>
                    <a:pt x="4370" y="1470"/>
                  </a:lnTo>
                  <a:lnTo>
                    <a:pt x="4362" y="1485"/>
                  </a:lnTo>
                  <a:lnTo>
                    <a:pt x="4355" y="1500"/>
                  </a:lnTo>
                  <a:lnTo>
                    <a:pt x="4349" y="1517"/>
                  </a:lnTo>
                  <a:lnTo>
                    <a:pt x="4344" y="1533"/>
                  </a:lnTo>
                  <a:lnTo>
                    <a:pt x="4341" y="1550"/>
                  </a:lnTo>
                  <a:lnTo>
                    <a:pt x="4339" y="1568"/>
                  </a:lnTo>
                  <a:lnTo>
                    <a:pt x="4336" y="1585"/>
                  </a:lnTo>
                  <a:lnTo>
                    <a:pt x="4334" y="1619"/>
                  </a:lnTo>
                  <a:lnTo>
                    <a:pt x="4334" y="1652"/>
                  </a:lnTo>
                  <a:lnTo>
                    <a:pt x="4334" y="1652"/>
                  </a:lnTo>
                  <a:lnTo>
                    <a:pt x="4335" y="1687"/>
                  </a:lnTo>
                  <a:lnTo>
                    <a:pt x="4337" y="1723"/>
                  </a:lnTo>
                  <a:lnTo>
                    <a:pt x="4342" y="1761"/>
                  </a:lnTo>
                  <a:lnTo>
                    <a:pt x="4349" y="1798"/>
                  </a:lnTo>
                  <a:lnTo>
                    <a:pt x="4354" y="1817"/>
                  </a:lnTo>
                  <a:lnTo>
                    <a:pt x="4358" y="1834"/>
                  </a:lnTo>
                  <a:lnTo>
                    <a:pt x="4364" y="1853"/>
                  </a:lnTo>
                  <a:lnTo>
                    <a:pt x="4371" y="1869"/>
                  </a:lnTo>
                  <a:lnTo>
                    <a:pt x="4378" y="1887"/>
                  </a:lnTo>
                  <a:lnTo>
                    <a:pt x="4388" y="1903"/>
                  </a:lnTo>
                  <a:lnTo>
                    <a:pt x="4396" y="1918"/>
                  </a:lnTo>
                  <a:lnTo>
                    <a:pt x="4406" y="1933"/>
                  </a:lnTo>
                  <a:lnTo>
                    <a:pt x="4406" y="1933"/>
                  </a:lnTo>
                  <a:lnTo>
                    <a:pt x="4414" y="1922"/>
                  </a:lnTo>
                  <a:lnTo>
                    <a:pt x="4414" y="1922"/>
                  </a:lnTo>
                  <a:lnTo>
                    <a:pt x="4371" y="1913"/>
                  </a:lnTo>
                  <a:lnTo>
                    <a:pt x="4326" y="1901"/>
                  </a:lnTo>
                  <a:lnTo>
                    <a:pt x="4304" y="1894"/>
                  </a:lnTo>
                  <a:lnTo>
                    <a:pt x="4281" y="1887"/>
                  </a:lnTo>
                  <a:lnTo>
                    <a:pt x="4259" y="1880"/>
                  </a:lnTo>
                  <a:lnTo>
                    <a:pt x="4237" y="1871"/>
                  </a:lnTo>
                  <a:lnTo>
                    <a:pt x="4216" y="1861"/>
                  </a:lnTo>
                  <a:lnTo>
                    <a:pt x="4196" y="1850"/>
                  </a:lnTo>
                  <a:lnTo>
                    <a:pt x="4176" y="1838"/>
                  </a:lnTo>
                  <a:lnTo>
                    <a:pt x="4159" y="1824"/>
                  </a:lnTo>
                  <a:lnTo>
                    <a:pt x="4143" y="1809"/>
                  </a:lnTo>
                  <a:lnTo>
                    <a:pt x="4127" y="1791"/>
                  </a:lnTo>
                  <a:lnTo>
                    <a:pt x="4115" y="1772"/>
                  </a:lnTo>
                  <a:lnTo>
                    <a:pt x="4109" y="1762"/>
                  </a:lnTo>
                  <a:lnTo>
                    <a:pt x="4103" y="1751"/>
                  </a:lnTo>
                  <a:lnTo>
                    <a:pt x="4103" y="1751"/>
                  </a:lnTo>
                  <a:lnTo>
                    <a:pt x="4098" y="1739"/>
                  </a:lnTo>
                  <a:lnTo>
                    <a:pt x="4094" y="1725"/>
                  </a:lnTo>
                  <a:lnTo>
                    <a:pt x="4090" y="1710"/>
                  </a:lnTo>
                  <a:lnTo>
                    <a:pt x="4088" y="1695"/>
                  </a:lnTo>
                  <a:lnTo>
                    <a:pt x="4085" y="1681"/>
                  </a:lnTo>
                  <a:lnTo>
                    <a:pt x="4084" y="1666"/>
                  </a:lnTo>
                  <a:lnTo>
                    <a:pt x="4084" y="1637"/>
                  </a:lnTo>
                  <a:lnTo>
                    <a:pt x="4087" y="1608"/>
                  </a:lnTo>
                  <a:lnTo>
                    <a:pt x="4090" y="1577"/>
                  </a:lnTo>
                  <a:lnTo>
                    <a:pt x="4096" y="1520"/>
                  </a:lnTo>
                  <a:lnTo>
                    <a:pt x="4096" y="1520"/>
                  </a:lnTo>
                  <a:lnTo>
                    <a:pt x="4097" y="1494"/>
                  </a:lnTo>
                  <a:lnTo>
                    <a:pt x="4097" y="1470"/>
                  </a:lnTo>
                  <a:lnTo>
                    <a:pt x="4096" y="1446"/>
                  </a:lnTo>
                  <a:lnTo>
                    <a:pt x="4092" y="1423"/>
                  </a:lnTo>
                  <a:lnTo>
                    <a:pt x="4088" y="1400"/>
                  </a:lnTo>
                  <a:lnTo>
                    <a:pt x="4082" y="1376"/>
                  </a:lnTo>
                  <a:lnTo>
                    <a:pt x="4074" y="1353"/>
                  </a:lnTo>
                  <a:lnTo>
                    <a:pt x="4064" y="1330"/>
                  </a:lnTo>
                  <a:lnTo>
                    <a:pt x="4064" y="1330"/>
                  </a:lnTo>
                  <a:lnTo>
                    <a:pt x="4054" y="1307"/>
                  </a:lnTo>
                  <a:lnTo>
                    <a:pt x="4042" y="1285"/>
                  </a:lnTo>
                  <a:lnTo>
                    <a:pt x="4018" y="1241"/>
                  </a:lnTo>
                  <a:lnTo>
                    <a:pt x="4006" y="1217"/>
                  </a:lnTo>
                  <a:lnTo>
                    <a:pt x="3997" y="1195"/>
                  </a:lnTo>
                  <a:lnTo>
                    <a:pt x="3987" y="1172"/>
                  </a:lnTo>
                  <a:lnTo>
                    <a:pt x="3980" y="1147"/>
                  </a:lnTo>
                  <a:lnTo>
                    <a:pt x="3980" y="1147"/>
                  </a:lnTo>
                  <a:lnTo>
                    <a:pt x="3978" y="1132"/>
                  </a:lnTo>
                  <a:lnTo>
                    <a:pt x="3976" y="1118"/>
                  </a:lnTo>
                  <a:lnTo>
                    <a:pt x="3976" y="1104"/>
                  </a:lnTo>
                  <a:lnTo>
                    <a:pt x="3975" y="1089"/>
                  </a:lnTo>
                  <a:lnTo>
                    <a:pt x="3976" y="1060"/>
                  </a:lnTo>
                  <a:lnTo>
                    <a:pt x="3979" y="1030"/>
                  </a:lnTo>
                  <a:lnTo>
                    <a:pt x="3984" y="1001"/>
                  </a:lnTo>
                  <a:lnTo>
                    <a:pt x="3990" y="972"/>
                  </a:lnTo>
                  <a:lnTo>
                    <a:pt x="3994" y="943"/>
                  </a:lnTo>
                  <a:lnTo>
                    <a:pt x="3999" y="914"/>
                  </a:lnTo>
                  <a:lnTo>
                    <a:pt x="3999" y="914"/>
                  </a:lnTo>
                  <a:lnTo>
                    <a:pt x="4001" y="887"/>
                  </a:lnTo>
                  <a:lnTo>
                    <a:pt x="4003" y="860"/>
                  </a:lnTo>
                  <a:lnTo>
                    <a:pt x="4003" y="833"/>
                  </a:lnTo>
                  <a:lnTo>
                    <a:pt x="4000" y="806"/>
                  </a:lnTo>
                  <a:lnTo>
                    <a:pt x="4000" y="806"/>
                  </a:lnTo>
                  <a:lnTo>
                    <a:pt x="3998" y="793"/>
                  </a:lnTo>
                  <a:lnTo>
                    <a:pt x="3994" y="783"/>
                  </a:lnTo>
                  <a:lnTo>
                    <a:pt x="3992" y="779"/>
                  </a:lnTo>
                  <a:lnTo>
                    <a:pt x="3989" y="775"/>
                  </a:lnTo>
                  <a:lnTo>
                    <a:pt x="3985" y="771"/>
                  </a:lnTo>
                  <a:lnTo>
                    <a:pt x="3979" y="766"/>
                  </a:lnTo>
                  <a:lnTo>
                    <a:pt x="3979" y="766"/>
                  </a:lnTo>
                  <a:lnTo>
                    <a:pt x="3968" y="762"/>
                  </a:lnTo>
                  <a:lnTo>
                    <a:pt x="3956" y="757"/>
                  </a:lnTo>
                  <a:lnTo>
                    <a:pt x="3943" y="753"/>
                  </a:lnTo>
                  <a:lnTo>
                    <a:pt x="3929" y="750"/>
                  </a:lnTo>
                  <a:lnTo>
                    <a:pt x="3902" y="745"/>
                  </a:lnTo>
                  <a:lnTo>
                    <a:pt x="3878" y="742"/>
                  </a:lnTo>
                  <a:lnTo>
                    <a:pt x="3878" y="742"/>
                  </a:lnTo>
                  <a:lnTo>
                    <a:pt x="3845" y="738"/>
                  </a:lnTo>
                  <a:lnTo>
                    <a:pt x="3811" y="738"/>
                  </a:lnTo>
                  <a:lnTo>
                    <a:pt x="3779" y="739"/>
                  </a:lnTo>
                  <a:lnTo>
                    <a:pt x="3745" y="743"/>
                  </a:lnTo>
                  <a:lnTo>
                    <a:pt x="3745" y="743"/>
                  </a:lnTo>
                  <a:lnTo>
                    <a:pt x="3717" y="746"/>
                  </a:lnTo>
                  <a:lnTo>
                    <a:pt x="3689" y="752"/>
                  </a:lnTo>
                  <a:lnTo>
                    <a:pt x="3662" y="758"/>
                  </a:lnTo>
                  <a:lnTo>
                    <a:pt x="3634" y="765"/>
                  </a:lnTo>
                  <a:lnTo>
                    <a:pt x="3634" y="765"/>
                  </a:lnTo>
                  <a:lnTo>
                    <a:pt x="3615" y="771"/>
                  </a:lnTo>
                  <a:lnTo>
                    <a:pt x="3598" y="778"/>
                  </a:lnTo>
                  <a:lnTo>
                    <a:pt x="3580" y="786"/>
                  </a:lnTo>
                  <a:lnTo>
                    <a:pt x="3563" y="793"/>
                  </a:lnTo>
                  <a:lnTo>
                    <a:pt x="3563" y="793"/>
                  </a:lnTo>
                  <a:lnTo>
                    <a:pt x="3533" y="803"/>
                  </a:lnTo>
                  <a:lnTo>
                    <a:pt x="3503" y="812"/>
                  </a:lnTo>
                  <a:lnTo>
                    <a:pt x="3473" y="820"/>
                  </a:lnTo>
                  <a:lnTo>
                    <a:pt x="3442" y="827"/>
                  </a:lnTo>
                  <a:lnTo>
                    <a:pt x="3381" y="841"/>
                  </a:lnTo>
                  <a:lnTo>
                    <a:pt x="3319" y="853"/>
                  </a:lnTo>
                  <a:lnTo>
                    <a:pt x="3319" y="853"/>
                  </a:lnTo>
                  <a:lnTo>
                    <a:pt x="3257" y="864"/>
                  </a:lnTo>
                  <a:lnTo>
                    <a:pt x="3194" y="875"/>
                  </a:lnTo>
                  <a:lnTo>
                    <a:pt x="3131" y="882"/>
                  </a:lnTo>
                  <a:lnTo>
                    <a:pt x="3067" y="888"/>
                  </a:lnTo>
                  <a:lnTo>
                    <a:pt x="3004" y="891"/>
                  </a:lnTo>
                  <a:lnTo>
                    <a:pt x="2941" y="893"/>
                  </a:lnTo>
                  <a:lnTo>
                    <a:pt x="2877" y="891"/>
                  </a:lnTo>
                  <a:lnTo>
                    <a:pt x="2845" y="889"/>
                  </a:lnTo>
                  <a:lnTo>
                    <a:pt x="2814" y="887"/>
                  </a:lnTo>
                  <a:lnTo>
                    <a:pt x="2814" y="887"/>
                  </a:lnTo>
                  <a:lnTo>
                    <a:pt x="2747" y="880"/>
                  </a:lnTo>
                  <a:lnTo>
                    <a:pt x="2681" y="872"/>
                  </a:lnTo>
                  <a:lnTo>
                    <a:pt x="2614" y="862"/>
                  </a:lnTo>
                  <a:lnTo>
                    <a:pt x="2549" y="853"/>
                  </a:lnTo>
                  <a:lnTo>
                    <a:pt x="2417" y="831"/>
                  </a:lnTo>
                  <a:lnTo>
                    <a:pt x="2285" y="810"/>
                  </a:lnTo>
                  <a:lnTo>
                    <a:pt x="2285" y="810"/>
                  </a:lnTo>
                  <a:lnTo>
                    <a:pt x="2222" y="800"/>
                  </a:lnTo>
                  <a:lnTo>
                    <a:pt x="2159" y="793"/>
                  </a:lnTo>
                  <a:lnTo>
                    <a:pt x="2095" y="787"/>
                  </a:lnTo>
                  <a:lnTo>
                    <a:pt x="2032" y="783"/>
                  </a:lnTo>
                  <a:lnTo>
                    <a:pt x="2032" y="783"/>
                  </a:lnTo>
                  <a:lnTo>
                    <a:pt x="1969" y="777"/>
                  </a:lnTo>
                  <a:lnTo>
                    <a:pt x="1906" y="771"/>
                  </a:lnTo>
                  <a:lnTo>
                    <a:pt x="1906" y="771"/>
                  </a:lnTo>
                  <a:lnTo>
                    <a:pt x="1878" y="769"/>
                  </a:lnTo>
                  <a:lnTo>
                    <a:pt x="1850" y="766"/>
                  </a:lnTo>
                  <a:lnTo>
                    <a:pt x="1837" y="764"/>
                  </a:lnTo>
                  <a:lnTo>
                    <a:pt x="1823" y="762"/>
                  </a:lnTo>
                  <a:lnTo>
                    <a:pt x="1811" y="758"/>
                  </a:lnTo>
                  <a:lnTo>
                    <a:pt x="1798" y="752"/>
                  </a:lnTo>
                  <a:lnTo>
                    <a:pt x="1798" y="752"/>
                  </a:lnTo>
                  <a:lnTo>
                    <a:pt x="1767" y="739"/>
                  </a:lnTo>
                  <a:lnTo>
                    <a:pt x="1739" y="725"/>
                  </a:lnTo>
                  <a:lnTo>
                    <a:pt x="1682" y="696"/>
                  </a:lnTo>
                  <a:lnTo>
                    <a:pt x="1625" y="665"/>
                  </a:lnTo>
                  <a:lnTo>
                    <a:pt x="1570" y="632"/>
                  </a:lnTo>
                  <a:lnTo>
                    <a:pt x="1459" y="565"/>
                  </a:lnTo>
                  <a:lnTo>
                    <a:pt x="1403" y="533"/>
                  </a:lnTo>
                  <a:lnTo>
                    <a:pt x="1347" y="502"/>
                  </a:lnTo>
                  <a:lnTo>
                    <a:pt x="1347" y="502"/>
                  </a:lnTo>
                  <a:lnTo>
                    <a:pt x="1244" y="447"/>
                  </a:lnTo>
                  <a:lnTo>
                    <a:pt x="1192" y="420"/>
                  </a:lnTo>
                  <a:lnTo>
                    <a:pt x="1141" y="391"/>
                  </a:lnTo>
                  <a:lnTo>
                    <a:pt x="1091" y="363"/>
                  </a:lnTo>
                  <a:lnTo>
                    <a:pt x="1041" y="333"/>
                  </a:lnTo>
                  <a:lnTo>
                    <a:pt x="990" y="301"/>
                  </a:lnTo>
                  <a:lnTo>
                    <a:pt x="943" y="269"/>
                  </a:lnTo>
                  <a:lnTo>
                    <a:pt x="943" y="269"/>
                  </a:lnTo>
                  <a:lnTo>
                    <a:pt x="894" y="232"/>
                  </a:lnTo>
                  <a:lnTo>
                    <a:pt x="870" y="214"/>
                  </a:lnTo>
                  <a:lnTo>
                    <a:pt x="847" y="194"/>
                  </a:lnTo>
                  <a:lnTo>
                    <a:pt x="847" y="194"/>
                  </a:lnTo>
                  <a:lnTo>
                    <a:pt x="840" y="188"/>
                  </a:lnTo>
                  <a:lnTo>
                    <a:pt x="834" y="181"/>
                  </a:lnTo>
                  <a:lnTo>
                    <a:pt x="826" y="168"/>
                  </a:lnTo>
                  <a:lnTo>
                    <a:pt x="817" y="154"/>
                  </a:lnTo>
                  <a:lnTo>
                    <a:pt x="806" y="140"/>
                  </a:lnTo>
                  <a:lnTo>
                    <a:pt x="806" y="140"/>
                  </a:lnTo>
                  <a:lnTo>
                    <a:pt x="800" y="133"/>
                  </a:lnTo>
                  <a:lnTo>
                    <a:pt x="793" y="128"/>
                  </a:lnTo>
                  <a:lnTo>
                    <a:pt x="785" y="124"/>
                  </a:lnTo>
                  <a:lnTo>
                    <a:pt x="778" y="120"/>
                  </a:lnTo>
                  <a:lnTo>
                    <a:pt x="770" y="119"/>
                  </a:lnTo>
                  <a:lnTo>
                    <a:pt x="762" y="117"/>
                  </a:lnTo>
                  <a:lnTo>
                    <a:pt x="754" y="117"/>
                  </a:lnTo>
                  <a:lnTo>
                    <a:pt x="744" y="117"/>
                  </a:lnTo>
                  <a:lnTo>
                    <a:pt x="727" y="119"/>
                  </a:lnTo>
                  <a:lnTo>
                    <a:pt x="709" y="122"/>
                  </a:lnTo>
                  <a:lnTo>
                    <a:pt x="676" y="128"/>
                  </a:lnTo>
                  <a:lnTo>
                    <a:pt x="676" y="128"/>
                  </a:lnTo>
                  <a:lnTo>
                    <a:pt x="662" y="129"/>
                  </a:lnTo>
                  <a:lnTo>
                    <a:pt x="648" y="129"/>
                  </a:lnTo>
                  <a:lnTo>
                    <a:pt x="634" y="128"/>
                  </a:lnTo>
                  <a:lnTo>
                    <a:pt x="621" y="125"/>
                  </a:lnTo>
                  <a:lnTo>
                    <a:pt x="608" y="121"/>
                  </a:lnTo>
                  <a:lnTo>
                    <a:pt x="596" y="117"/>
                  </a:lnTo>
                  <a:lnTo>
                    <a:pt x="583" y="111"/>
                  </a:lnTo>
                  <a:lnTo>
                    <a:pt x="572" y="104"/>
                  </a:lnTo>
                  <a:lnTo>
                    <a:pt x="548" y="89"/>
                  </a:lnTo>
                  <a:lnTo>
                    <a:pt x="526" y="72"/>
                  </a:lnTo>
                  <a:lnTo>
                    <a:pt x="504" y="57"/>
                  </a:lnTo>
                  <a:lnTo>
                    <a:pt x="481" y="42"/>
                  </a:lnTo>
                  <a:lnTo>
                    <a:pt x="481" y="42"/>
                  </a:lnTo>
                  <a:lnTo>
                    <a:pt x="461" y="30"/>
                  </a:lnTo>
                  <a:lnTo>
                    <a:pt x="440" y="20"/>
                  </a:lnTo>
                  <a:lnTo>
                    <a:pt x="419" y="11"/>
                  </a:lnTo>
                  <a:lnTo>
                    <a:pt x="398" y="6"/>
                  </a:lnTo>
                  <a:lnTo>
                    <a:pt x="376" y="1"/>
                  </a:lnTo>
                  <a:lnTo>
                    <a:pt x="354" y="0"/>
                  </a:lnTo>
                  <a:lnTo>
                    <a:pt x="342" y="0"/>
                  </a:lnTo>
                  <a:lnTo>
                    <a:pt x="330" y="0"/>
                  </a:lnTo>
                  <a:lnTo>
                    <a:pt x="319" y="2"/>
                  </a:lnTo>
                  <a:lnTo>
                    <a:pt x="308" y="4"/>
                  </a:lnTo>
                  <a:lnTo>
                    <a:pt x="308" y="4"/>
                  </a:lnTo>
                  <a:lnTo>
                    <a:pt x="295" y="8"/>
                  </a:lnTo>
                  <a:lnTo>
                    <a:pt x="285" y="11"/>
                  </a:lnTo>
                  <a:lnTo>
                    <a:pt x="263" y="21"/>
                  </a:lnTo>
                  <a:lnTo>
                    <a:pt x="242" y="33"/>
                  </a:lnTo>
                  <a:lnTo>
                    <a:pt x="222" y="45"/>
                  </a:lnTo>
                  <a:lnTo>
                    <a:pt x="203" y="61"/>
                  </a:lnTo>
                  <a:lnTo>
                    <a:pt x="184" y="77"/>
                  </a:lnTo>
                  <a:lnTo>
                    <a:pt x="167" y="94"/>
                  </a:lnTo>
                  <a:lnTo>
                    <a:pt x="151" y="111"/>
                  </a:lnTo>
                  <a:lnTo>
                    <a:pt x="151" y="111"/>
                  </a:lnTo>
                  <a:lnTo>
                    <a:pt x="132" y="132"/>
                  </a:lnTo>
                  <a:lnTo>
                    <a:pt x="113" y="153"/>
                  </a:lnTo>
                  <a:lnTo>
                    <a:pt x="97" y="175"/>
                  </a:lnTo>
                  <a:lnTo>
                    <a:pt x="79" y="197"/>
                  </a:lnTo>
                  <a:lnTo>
                    <a:pt x="64" y="221"/>
                  </a:lnTo>
                  <a:lnTo>
                    <a:pt x="49" y="244"/>
                  </a:lnTo>
                  <a:lnTo>
                    <a:pt x="35" y="267"/>
                  </a:lnTo>
                  <a:lnTo>
                    <a:pt x="22" y="292"/>
                  </a:lnTo>
                  <a:lnTo>
                    <a:pt x="22" y="292"/>
                  </a:lnTo>
                  <a:lnTo>
                    <a:pt x="11" y="315"/>
                  </a:lnTo>
                  <a:lnTo>
                    <a:pt x="6" y="328"/>
                  </a:lnTo>
                  <a:lnTo>
                    <a:pt x="2" y="340"/>
                  </a:lnTo>
                  <a:lnTo>
                    <a:pt x="0" y="353"/>
                  </a:lnTo>
                  <a:lnTo>
                    <a:pt x="0" y="366"/>
                  </a:lnTo>
                  <a:lnTo>
                    <a:pt x="1" y="371"/>
                  </a:lnTo>
                  <a:lnTo>
                    <a:pt x="4" y="377"/>
                  </a:lnTo>
                  <a:lnTo>
                    <a:pt x="6" y="383"/>
                  </a:lnTo>
                  <a:lnTo>
                    <a:pt x="9" y="389"/>
                  </a:lnTo>
                  <a:lnTo>
                    <a:pt x="9" y="389"/>
                  </a:lnTo>
                  <a:lnTo>
                    <a:pt x="14" y="395"/>
                  </a:lnTo>
                  <a:lnTo>
                    <a:pt x="20" y="401"/>
                  </a:lnTo>
                  <a:lnTo>
                    <a:pt x="32" y="410"/>
                  </a:lnTo>
                  <a:lnTo>
                    <a:pt x="44" y="418"/>
                  </a:lnTo>
                  <a:lnTo>
                    <a:pt x="56" y="425"/>
                  </a:lnTo>
                  <a:lnTo>
                    <a:pt x="56" y="425"/>
                  </a:lnTo>
                  <a:lnTo>
                    <a:pt x="79" y="440"/>
                  </a:lnTo>
                  <a:lnTo>
                    <a:pt x="103" y="456"/>
                  </a:lnTo>
                  <a:lnTo>
                    <a:pt x="124" y="472"/>
                  </a:lnTo>
                  <a:lnTo>
                    <a:pt x="145" y="491"/>
                  </a:lnTo>
                  <a:lnTo>
                    <a:pt x="145" y="491"/>
                  </a:lnTo>
                  <a:lnTo>
                    <a:pt x="161" y="508"/>
                  </a:lnTo>
                  <a:lnTo>
                    <a:pt x="175" y="528"/>
                  </a:lnTo>
                  <a:lnTo>
                    <a:pt x="188" y="547"/>
                  </a:lnTo>
                  <a:lnTo>
                    <a:pt x="200" y="568"/>
                  </a:lnTo>
                  <a:lnTo>
                    <a:pt x="210" y="589"/>
                  </a:lnTo>
                  <a:lnTo>
                    <a:pt x="221" y="610"/>
                  </a:lnTo>
                  <a:lnTo>
                    <a:pt x="238" y="653"/>
                  </a:lnTo>
                  <a:lnTo>
                    <a:pt x="254" y="697"/>
                  </a:lnTo>
                  <a:lnTo>
                    <a:pt x="273" y="741"/>
                  </a:lnTo>
                  <a:lnTo>
                    <a:pt x="282" y="762"/>
                  </a:lnTo>
                  <a:lnTo>
                    <a:pt x="294" y="782"/>
                  </a:lnTo>
                  <a:lnTo>
                    <a:pt x="306" y="803"/>
                  </a:lnTo>
                  <a:lnTo>
                    <a:pt x="320" y="821"/>
                  </a:lnTo>
                  <a:lnTo>
                    <a:pt x="320" y="821"/>
                  </a:lnTo>
                  <a:lnTo>
                    <a:pt x="334" y="839"/>
                  </a:lnTo>
                  <a:lnTo>
                    <a:pt x="348" y="855"/>
                  </a:lnTo>
                  <a:lnTo>
                    <a:pt x="363" y="870"/>
                  </a:lnTo>
                  <a:lnTo>
                    <a:pt x="378" y="884"/>
                  </a:lnTo>
                  <a:lnTo>
                    <a:pt x="393" y="897"/>
                  </a:lnTo>
                  <a:lnTo>
                    <a:pt x="410" y="911"/>
                  </a:lnTo>
                  <a:lnTo>
                    <a:pt x="446" y="936"/>
                  </a:lnTo>
                  <a:lnTo>
                    <a:pt x="446" y="936"/>
                  </a:lnTo>
                  <a:lnTo>
                    <a:pt x="498" y="973"/>
                  </a:lnTo>
                  <a:lnTo>
                    <a:pt x="552" y="1011"/>
                  </a:lnTo>
                  <a:lnTo>
                    <a:pt x="656" y="1089"/>
                  </a:lnTo>
                  <a:lnTo>
                    <a:pt x="656" y="1089"/>
                  </a:lnTo>
                  <a:lnTo>
                    <a:pt x="752" y="1164"/>
                  </a:lnTo>
                  <a:lnTo>
                    <a:pt x="849" y="1240"/>
                  </a:lnTo>
                  <a:lnTo>
                    <a:pt x="946" y="1317"/>
                  </a:lnTo>
                  <a:lnTo>
                    <a:pt x="1043" y="1393"/>
                  </a:lnTo>
                  <a:lnTo>
                    <a:pt x="1093" y="1429"/>
                  </a:lnTo>
                  <a:lnTo>
                    <a:pt x="1142" y="1466"/>
                  </a:lnTo>
                  <a:lnTo>
                    <a:pt x="1192" y="1501"/>
                  </a:lnTo>
                  <a:lnTo>
                    <a:pt x="1242" y="1536"/>
                  </a:lnTo>
                  <a:lnTo>
                    <a:pt x="1294" y="1570"/>
                  </a:lnTo>
                  <a:lnTo>
                    <a:pt x="1346" y="1603"/>
                  </a:lnTo>
                  <a:lnTo>
                    <a:pt x="1399" y="1635"/>
                  </a:lnTo>
                  <a:lnTo>
                    <a:pt x="1452" y="1664"/>
                  </a:lnTo>
                  <a:lnTo>
                    <a:pt x="1452" y="1664"/>
                  </a:lnTo>
                  <a:lnTo>
                    <a:pt x="1480" y="1678"/>
                  </a:lnTo>
                  <a:lnTo>
                    <a:pt x="1507" y="1692"/>
                  </a:lnTo>
                  <a:lnTo>
                    <a:pt x="1563" y="1715"/>
                  </a:lnTo>
                  <a:lnTo>
                    <a:pt x="1619" y="1737"/>
                  </a:lnTo>
                  <a:lnTo>
                    <a:pt x="1676" y="1758"/>
                  </a:lnTo>
                  <a:lnTo>
                    <a:pt x="1734" y="1777"/>
                  </a:lnTo>
                  <a:lnTo>
                    <a:pt x="1791" y="1795"/>
                  </a:lnTo>
                  <a:lnTo>
                    <a:pt x="1907" y="1831"/>
                  </a:lnTo>
                  <a:lnTo>
                    <a:pt x="1907" y="1831"/>
                  </a:lnTo>
                  <a:lnTo>
                    <a:pt x="1969" y="1852"/>
                  </a:lnTo>
                  <a:lnTo>
                    <a:pt x="2031" y="1873"/>
                  </a:lnTo>
                  <a:lnTo>
                    <a:pt x="2154" y="1916"/>
                  </a:lnTo>
                  <a:lnTo>
                    <a:pt x="2276" y="1961"/>
                  </a:lnTo>
                  <a:lnTo>
                    <a:pt x="2399" y="2005"/>
                  </a:lnTo>
                  <a:lnTo>
                    <a:pt x="2399" y="2005"/>
                  </a:lnTo>
                  <a:lnTo>
                    <a:pt x="2526" y="2051"/>
                  </a:lnTo>
                  <a:lnTo>
                    <a:pt x="2590" y="2073"/>
                  </a:lnTo>
                  <a:lnTo>
                    <a:pt x="2654" y="2094"/>
                  </a:lnTo>
                  <a:lnTo>
                    <a:pt x="2718" y="2115"/>
                  </a:lnTo>
                  <a:lnTo>
                    <a:pt x="2782" y="2133"/>
                  </a:lnTo>
                  <a:lnTo>
                    <a:pt x="2848" y="2151"/>
                  </a:lnTo>
                  <a:lnTo>
                    <a:pt x="2913" y="2166"/>
                  </a:lnTo>
                  <a:lnTo>
                    <a:pt x="2913" y="2166"/>
                  </a:lnTo>
                  <a:lnTo>
                    <a:pt x="2974" y="2177"/>
                  </a:lnTo>
                  <a:lnTo>
                    <a:pt x="3033" y="2187"/>
                  </a:lnTo>
                  <a:lnTo>
                    <a:pt x="3033" y="2187"/>
                  </a:lnTo>
                  <a:lnTo>
                    <a:pt x="3092" y="2198"/>
                  </a:lnTo>
                  <a:lnTo>
                    <a:pt x="3092" y="2198"/>
                  </a:lnTo>
                  <a:lnTo>
                    <a:pt x="3127" y="2206"/>
                  </a:lnTo>
                  <a:lnTo>
                    <a:pt x="3127" y="2206"/>
                  </a:lnTo>
                  <a:lnTo>
                    <a:pt x="3142" y="2209"/>
                  </a:lnTo>
                  <a:lnTo>
                    <a:pt x="3151" y="2211"/>
                  </a:lnTo>
                  <a:lnTo>
                    <a:pt x="3156" y="2213"/>
                  </a:lnTo>
                  <a:lnTo>
                    <a:pt x="3156" y="2213"/>
                  </a:lnTo>
                  <a:lnTo>
                    <a:pt x="3157" y="2215"/>
                  </a:lnTo>
                  <a:lnTo>
                    <a:pt x="3158" y="2219"/>
                  </a:lnTo>
                  <a:lnTo>
                    <a:pt x="3159" y="2229"/>
                  </a:lnTo>
                  <a:lnTo>
                    <a:pt x="3160" y="2246"/>
                  </a:lnTo>
                  <a:lnTo>
                    <a:pt x="3160" y="2246"/>
                  </a:lnTo>
                  <a:lnTo>
                    <a:pt x="3166" y="2306"/>
                  </a:lnTo>
                  <a:lnTo>
                    <a:pt x="3166" y="2306"/>
                  </a:lnTo>
                  <a:lnTo>
                    <a:pt x="3174" y="2368"/>
                  </a:lnTo>
                  <a:lnTo>
                    <a:pt x="3184" y="2429"/>
                  </a:lnTo>
                  <a:lnTo>
                    <a:pt x="3184" y="2429"/>
                  </a:lnTo>
                  <a:lnTo>
                    <a:pt x="3205" y="2560"/>
                  </a:lnTo>
                  <a:lnTo>
                    <a:pt x="3214" y="2627"/>
                  </a:lnTo>
                  <a:lnTo>
                    <a:pt x="3222" y="2692"/>
                  </a:lnTo>
                  <a:lnTo>
                    <a:pt x="3222" y="2692"/>
                  </a:lnTo>
                  <a:lnTo>
                    <a:pt x="3225" y="2725"/>
                  </a:lnTo>
                  <a:lnTo>
                    <a:pt x="3227" y="2756"/>
                  </a:lnTo>
                  <a:lnTo>
                    <a:pt x="3230" y="2821"/>
                  </a:lnTo>
                  <a:lnTo>
                    <a:pt x="3232" y="2884"/>
                  </a:lnTo>
                  <a:lnTo>
                    <a:pt x="3233" y="2948"/>
                  </a:lnTo>
                  <a:lnTo>
                    <a:pt x="3233" y="2948"/>
                  </a:lnTo>
                  <a:lnTo>
                    <a:pt x="3236" y="3211"/>
                  </a:lnTo>
                  <a:lnTo>
                    <a:pt x="3237" y="3342"/>
                  </a:lnTo>
                  <a:lnTo>
                    <a:pt x="3242" y="3473"/>
                  </a:lnTo>
                  <a:lnTo>
                    <a:pt x="3242" y="3473"/>
                  </a:lnTo>
                  <a:lnTo>
                    <a:pt x="3244" y="3539"/>
                  </a:lnTo>
                  <a:lnTo>
                    <a:pt x="3249" y="3606"/>
                  </a:lnTo>
                  <a:lnTo>
                    <a:pt x="3254" y="3672"/>
                  </a:lnTo>
                  <a:lnTo>
                    <a:pt x="3258" y="3739"/>
                  </a:lnTo>
                  <a:lnTo>
                    <a:pt x="3271" y="3871"/>
                  </a:lnTo>
                  <a:lnTo>
                    <a:pt x="3285" y="4004"/>
                  </a:lnTo>
                  <a:lnTo>
                    <a:pt x="3285" y="4004"/>
                  </a:lnTo>
                  <a:lnTo>
                    <a:pt x="3299" y="4133"/>
                  </a:lnTo>
                  <a:lnTo>
                    <a:pt x="3306" y="4198"/>
                  </a:lnTo>
                  <a:lnTo>
                    <a:pt x="3312" y="4263"/>
                  </a:lnTo>
                  <a:lnTo>
                    <a:pt x="3318" y="4328"/>
                  </a:lnTo>
                  <a:lnTo>
                    <a:pt x="3323" y="4392"/>
                  </a:lnTo>
                  <a:lnTo>
                    <a:pt x="3325" y="4458"/>
                  </a:lnTo>
                  <a:lnTo>
                    <a:pt x="3325" y="4522"/>
                  </a:lnTo>
                  <a:lnTo>
                    <a:pt x="3325" y="4522"/>
                  </a:lnTo>
                  <a:lnTo>
                    <a:pt x="3323" y="4631"/>
                  </a:lnTo>
                  <a:lnTo>
                    <a:pt x="3323" y="4684"/>
                  </a:lnTo>
                  <a:lnTo>
                    <a:pt x="3323" y="4739"/>
                  </a:lnTo>
                  <a:lnTo>
                    <a:pt x="3324" y="4766"/>
                  </a:lnTo>
                  <a:lnTo>
                    <a:pt x="3326" y="4793"/>
                  </a:lnTo>
                  <a:lnTo>
                    <a:pt x="3328" y="4820"/>
                  </a:lnTo>
                  <a:lnTo>
                    <a:pt x="3332" y="4847"/>
                  </a:lnTo>
                  <a:lnTo>
                    <a:pt x="3337" y="4874"/>
                  </a:lnTo>
                  <a:lnTo>
                    <a:pt x="3342" y="4901"/>
                  </a:lnTo>
                  <a:lnTo>
                    <a:pt x="3349" y="4926"/>
                  </a:lnTo>
                  <a:lnTo>
                    <a:pt x="3358" y="4952"/>
                  </a:lnTo>
                  <a:lnTo>
                    <a:pt x="3358" y="4952"/>
                  </a:lnTo>
                  <a:lnTo>
                    <a:pt x="3368" y="4980"/>
                  </a:lnTo>
                  <a:lnTo>
                    <a:pt x="3379" y="5008"/>
                  </a:lnTo>
                  <a:lnTo>
                    <a:pt x="3402" y="5064"/>
                  </a:lnTo>
                  <a:lnTo>
                    <a:pt x="3412" y="5092"/>
                  </a:lnTo>
                  <a:lnTo>
                    <a:pt x="3421" y="5120"/>
                  </a:lnTo>
                  <a:lnTo>
                    <a:pt x="3428" y="5149"/>
                  </a:lnTo>
                  <a:lnTo>
                    <a:pt x="3430" y="5165"/>
                  </a:lnTo>
                  <a:lnTo>
                    <a:pt x="3431" y="5179"/>
                  </a:lnTo>
                  <a:lnTo>
                    <a:pt x="3431" y="5179"/>
                  </a:lnTo>
                  <a:lnTo>
                    <a:pt x="3432" y="5200"/>
                  </a:lnTo>
                  <a:lnTo>
                    <a:pt x="3431" y="5221"/>
                  </a:lnTo>
                  <a:lnTo>
                    <a:pt x="3429" y="5242"/>
                  </a:lnTo>
                  <a:lnTo>
                    <a:pt x="3425" y="5263"/>
                  </a:lnTo>
                  <a:lnTo>
                    <a:pt x="3419" y="5304"/>
                  </a:lnTo>
                  <a:lnTo>
                    <a:pt x="3417" y="5325"/>
                  </a:lnTo>
                  <a:lnTo>
                    <a:pt x="3417" y="5346"/>
                  </a:lnTo>
                  <a:lnTo>
                    <a:pt x="3417" y="5346"/>
                  </a:lnTo>
                  <a:lnTo>
                    <a:pt x="3418" y="5361"/>
                  </a:lnTo>
                  <a:lnTo>
                    <a:pt x="3423" y="5375"/>
                  </a:lnTo>
                  <a:lnTo>
                    <a:pt x="3429" y="5387"/>
                  </a:lnTo>
                  <a:lnTo>
                    <a:pt x="3437" y="5397"/>
                  </a:lnTo>
                  <a:lnTo>
                    <a:pt x="3447" y="5407"/>
                  </a:lnTo>
                  <a:lnTo>
                    <a:pt x="3458" y="5414"/>
                  </a:lnTo>
                  <a:lnTo>
                    <a:pt x="3471" y="5419"/>
                  </a:lnTo>
                  <a:lnTo>
                    <a:pt x="3485" y="5424"/>
                  </a:lnTo>
                  <a:lnTo>
                    <a:pt x="3499" y="5429"/>
                  </a:lnTo>
                  <a:lnTo>
                    <a:pt x="3514" y="5431"/>
                  </a:lnTo>
                  <a:lnTo>
                    <a:pt x="3529" y="5433"/>
                  </a:lnTo>
                  <a:lnTo>
                    <a:pt x="3544" y="5435"/>
                  </a:lnTo>
                  <a:lnTo>
                    <a:pt x="3573" y="5437"/>
                  </a:lnTo>
                  <a:lnTo>
                    <a:pt x="3600" y="5437"/>
                  </a:lnTo>
                  <a:lnTo>
                    <a:pt x="3600" y="5437"/>
                  </a:lnTo>
                  <a:lnTo>
                    <a:pt x="3636" y="5436"/>
                  </a:lnTo>
                  <a:lnTo>
                    <a:pt x="3673" y="5435"/>
                  </a:lnTo>
                  <a:lnTo>
                    <a:pt x="3708" y="5431"/>
                  </a:lnTo>
                  <a:lnTo>
                    <a:pt x="3744" y="5428"/>
                  </a:lnTo>
                  <a:lnTo>
                    <a:pt x="3744" y="5428"/>
                  </a:lnTo>
                  <a:lnTo>
                    <a:pt x="3797" y="5422"/>
                  </a:lnTo>
                  <a:lnTo>
                    <a:pt x="3852" y="5417"/>
                  </a:lnTo>
                  <a:lnTo>
                    <a:pt x="3961" y="5411"/>
                  </a:lnTo>
                  <a:lnTo>
                    <a:pt x="3961" y="5411"/>
                  </a:lnTo>
                  <a:lnTo>
                    <a:pt x="4096" y="5404"/>
                  </a:lnTo>
                  <a:lnTo>
                    <a:pt x="4230" y="5398"/>
                  </a:lnTo>
                  <a:lnTo>
                    <a:pt x="4365" y="5392"/>
                  </a:lnTo>
                  <a:lnTo>
                    <a:pt x="4500" y="5387"/>
                  </a:lnTo>
                  <a:lnTo>
                    <a:pt x="4500" y="5387"/>
                  </a:lnTo>
                  <a:lnTo>
                    <a:pt x="4567" y="5382"/>
                  </a:lnTo>
                  <a:lnTo>
                    <a:pt x="4634" y="5377"/>
                  </a:lnTo>
                  <a:lnTo>
                    <a:pt x="4768" y="5367"/>
                  </a:lnTo>
                  <a:lnTo>
                    <a:pt x="4902" y="5357"/>
                  </a:lnTo>
                  <a:lnTo>
                    <a:pt x="4969" y="5354"/>
                  </a:lnTo>
                  <a:lnTo>
                    <a:pt x="5036" y="5352"/>
                  </a:lnTo>
                  <a:lnTo>
                    <a:pt x="5036" y="5352"/>
                  </a:lnTo>
                  <a:lnTo>
                    <a:pt x="5102" y="5350"/>
                  </a:lnTo>
                  <a:lnTo>
                    <a:pt x="5167" y="5350"/>
                  </a:lnTo>
                  <a:lnTo>
                    <a:pt x="5233" y="5352"/>
                  </a:lnTo>
                  <a:lnTo>
                    <a:pt x="5299" y="5353"/>
                  </a:lnTo>
                  <a:lnTo>
                    <a:pt x="5429" y="5359"/>
                  </a:lnTo>
                  <a:lnTo>
                    <a:pt x="5561" y="5366"/>
                  </a:lnTo>
                  <a:lnTo>
                    <a:pt x="5561" y="5366"/>
                  </a:lnTo>
                  <a:lnTo>
                    <a:pt x="5790" y="5377"/>
                  </a:lnTo>
                  <a:lnTo>
                    <a:pt x="5904" y="5384"/>
                  </a:lnTo>
                  <a:lnTo>
                    <a:pt x="5961" y="5390"/>
                  </a:lnTo>
                  <a:lnTo>
                    <a:pt x="6019" y="5395"/>
                  </a:lnTo>
                  <a:lnTo>
                    <a:pt x="6019" y="5395"/>
                  </a:lnTo>
                  <a:lnTo>
                    <a:pt x="6135" y="5408"/>
                  </a:lnTo>
                  <a:lnTo>
                    <a:pt x="6194" y="5412"/>
                  </a:lnTo>
                  <a:lnTo>
                    <a:pt x="6253" y="5416"/>
                  </a:lnTo>
                  <a:lnTo>
                    <a:pt x="6282" y="5417"/>
                  </a:lnTo>
                  <a:lnTo>
                    <a:pt x="6311" y="5417"/>
                  </a:lnTo>
                  <a:lnTo>
                    <a:pt x="6341" y="5416"/>
                  </a:lnTo>
                  <a:lnTo>
                    <a:pt x="6371" y="5415"/>
                  </a:lnTo>
                  <a:lnTo>
                    <a:pt x="6400" y="5411"/>
                  </a:lnTo>
                  <a:lnTo>
                    <a:pt x="6429" y="5408"/>
                  </a:lnTo>
                  <a:lnTo>
                    <a:pt x="6457" y="5403"/>
                  </a:lnTo>
                  <a:lnTo>
                    <a:pt x="6486" y="5397"/>
                  </a:lnTo>
                  <a:lnTo>
                    <a:pt x="6486" y="5397"/>
                  </a:lnTo>
                  <a:lnTo>
                    <a:pt x="6504" y="5392"/>
                  </a:lnTo>
                  <a:lnTo>
                    <a:pt x="6520" y="5388"/>
                  </a:lnTo>
                  <a:lnTo>
                    <a:pt x="6537" y="5382"/>
                  </a:lnTo>
                  <a:lnTo>
                    <a:pt x="6552" y="5375"/>
                  </a:lnTo>
                  <a:lnTo>
                    <a:pt x="6552" y="5375"/>
                  </a:lnTo>
                  <a:lnTo>
                    <a:pt x="6573" y="5366"/>
                  </a:lnTo>
                  <a:lnTo>
                    <a:pt x="6584" y="5360"/>
                  </a:lnTo>
                  <a:lnTo>
                    <a:pt x="6588" y="5356"/>
                  </a:lnTo>
                  <a:lnTo>
                    <a:pt x="6591" y="5353"/>
                  </a:lnTo>
                  <a:lnTo>
                    <a:pt x="6591" y="5353"/>
                  </a:lnTo>
                  <a:lnTo>
                    <a:pt x="6594" y="5347"/>
                  </a:lnTo>
                  <a:lnTo>
                    <a:pt x="6596" y="5341"/>
                  </a:lnTo>
                  <a:lnTo>
                    <a:pt x="6597" y="5327"/>
                  </a:lnTo>
                  <a:lnTo>
                    <a:pt x="6598" y="5312"/>
                  </a:lnTo>
                  <a:lnTo>
                    <a:pt x="6600" y="5300"/>
                  </a:lnTo>
                  <a:lnTo>
                    <a:pt x="6600" y="5300"/>
                  </a:lnTo>
                  <a:lnTo>
                    <a:pt x="6607" y="5248"/>
                  </a:lnTo>
                  <a:lnTo>
                    <a:pt x="6607" y="5248"/>
                  </a:lnTo>
                  <a:lnTo>
                    <a:pt x="6615" y="5180"/>
                  </a:lnTo>
                  <a:lnTo>
                    <a:pt x="6622" y="5111"/>
                  </a:lnTo>
                  <a:lnTo>
                    <a:pt x="6622" y="5111"/>
                  </a:lnTo>
                  <a:lnTo>
                    <a:pt x="6629" y="5047"/>
                  </a:lnTo>
                  <a:lnTo>
                    <a:pt x="6633" y="4982"/>
                  </a:lnTo>
                  <a:lnTo>
                    <a:pt x="6638" y="4918"/>
                  </a:lnTo>
                  <a:lnTo>
                    <a:pt x="6642" y="4854"/>
                  </a:lnTo>
                  <a:lnTo>
                    <a:pt x="6645" y="4788"/>
                  </a:lnTo>
                  <a:lnTo>
                    <a:pt x="6647" y="4724"/>
                  </a:lnTo>
                  <a:lnTo>
                    <a:pt x="6649" y="4660"/>
                  </a:lnTo>
                  <a:lnTo>
                    <a:pt x="6649" y="4596"/>
                  </a:lnTo>
                  <a:lnTo>
                    <a:pt x="6649" y="4531"/>
                  </a:lnTo>
                  <a:lnTo>
                    <a:pt x="6647" y="4466"/>
                  </a:lnTo>
                  <a:lnTo>
                    <a:pt x="6646" y="4402"/>
                  </a:lnTo>
                  <a:lnTo>
                    <a:pt x="6643" y="4337"/>
                  </a:lnTo>
                  <a:lnTo>
                    <a:pt x="6640" y="4273"/>
                  </a:lnTo>
                  <a:lnTo>
                    <a:pt x="6636" y="4209"/>
                  </a:lnTo>
                  <a:lnTo>
                    <a:pt x="6631" y="4143"/>
                  </a:lnTo>
                  <a:lnTo>
                    <a:pt x="6625" y="4079"/>
                  </a:lnTo>
                  <a:lnTo>
                    <a:pt x="6625" y="4079"/>
                  </a:lnTo>
                  <a:lnTo>
                    <a:pt x="6619" y="4012"/>
                  </a:lnTo>
                  <a:lnTo>
                    <a:pt x="6615" y="3947"/>
                  </a:lnTo>
                  <a:lnTo>
                    <a:pt x="6610" y="3880"/>
                  </a:lnTo>
                  <a:lnTo>
                    <a:pt x="6607" y="3814"/>
                  </a:lnTo>
                  <a:lnTo>
                    <a:pt x="6602" y="3681"/>
                  </a:lnTo>
                  <a:lnTo>
                    <a:pt x="6598" y="3547"/>
                  </a:lnTo>
                  <a:lnTo>
                    <a:pt x="6597" y="3414"/>
                  </a:lnTo>
                  <a:lnTo>
                    <a:pt x="6596" y="3281"/>
                  </a:lnTo>
                  <a:lnTo>
                    <a:pt x="6595" y="3015"/>
                  </a:lnTo>
                  <a:lnTo>
                    <a:pt x="6595" y="3015"/>
                  </a:lnTo>
                  <a:lnTo>
                    <a:pt x="6595" y="2909"/>
                  </a:lnTo>
                  <a:lnTo>
                    <a:pt x="6594" y="2857"/>
                  </a:lnTo>
                  <a:lnTo>
                    <a:pt x="6593" y="2830"/>
                  </a:lnTo>
                  <a:lnTo>
                    <a:pt x="6590" y="2804"/>
                  </a:lnTo>
                  <a:lnTo>
                    <a:pt x="6590" y="2804"/>
                  </a:lnTo>
                  <a:lnTo>
                    <a:pt x="6588" y="2777"/>
                  </a:lnTo>
                  <a:lnTo>
                    <a:pt x="6587" y="2750"/>
                  </a:lnTo>
                  <a:lnTo>
                    <a:pt x="6588" y="2724"/>
                  </a:lnTo>
                  <a:lnTo>
                    <a:pt x="6588" y="2697"/>
                  </a:lnTo>
                  <a:lnTo>
                    <a:pt x="6590" y="2643"/>
                  </a:lnTo>
                  <a:lnTo>
                    <a:pt x="6591" y="2589"/>
                  </a:lnTo>
                  <a:lnTo>
                    <a:pt x="6591" y="2589"/>
                  </a:lnTo>
                  <a:lnTo>
                    <a:pt x="6591" y="2587"/>
                  </a:lnTo>
                  <a:lnTo>
                    <a:pt x="6590" y="2585"/>
                  </a:lnTo>
                  <a:lnTo>
                    <a:pt x="6588" y="2583"/>
                  </a:lnTo>
                  <a:lnTo>
                    <a:pt x="6584" y="2583"/>
                  </a:lnTo>
                  <a:lnTo>
                    <a:pt x="6582" y="2583"/>
                  </a:lnTo>
                  <a:lnTo>
                    <a:pt x="6580" y="2585"/>
                  </a:lnTo>
                  <a:lnTo>
                    <a:pt x="6579" y="2587"/>
                  </a:lnTo>
                  <a:lnTo>
                    <a:pt x="6577" y="2589"/>
                  </a:lnTo>
                  <a:lnTo>
                    <a:pt x="6577" y="2589"/>
                  </a:lnTo>
                  <a:lnTo>
                    <a:pt x="6576" y="2643"/>
                  </a:lnTo>
                  <a:lnTo>
                    <a:pt x="6574" y="2696"/>
                  </a:lnTo>
                  <a:lnTo>
                    <a:pt x="6573" y="2722"/>
                  </a:lnTo>
                  <a:lnTo>
                    <a:pt x="6573" y="2749"/>
                  </a:lnTo>
                  <a:lnTo>
                    <a:pt x="6574" y="2775"/>
                  </a:lnTo>
                  <a:lnTo>
                    <a:pt x="6576" y="2802"/>
                  </a:lnTo>
                  <a:lnTo>
                    <a:pt x="6576" y="2802"/>
                  </a:lnTo>
                  <a:lnTo>
                    <a:pt x="6580" y="2850"/>
                  </a:lnTo>
                  <a:lnTo>
                    <a:pt x="6581" y="2899"/>
                  </a:lnTo>
                  <a:lnTo>
                    <a:pt x="6581" y="2996"/>
                  </a:lnTo>
                  <a:lnTo>
                    <a:pt x="6581" y="2996"/>
                  </a:lnTo>
                  <a:lnTo>
                    <a:pt x="6582" y="3120"/>
                  </a:lnTo>
                  <a:lnTo>
                    <a:pt x="6582" y="3244"/>
                  </a:lnTo>
                  <a:lnTo>
                    <a:pt x="6582" y="3367"/>
                  </a:lnTo>
                  <a:lnTo>
                    <a:pt x="6582" y="3491"/>
                  </a:lnTo>
                  <a:lnTo>
                    <a:pt x="6582" y="3491"/>
                  </a:lnTo>
                  <a:lnTo>
                    <a:pt x="6584" y="3612"/>
                  </a:lnTo>
                  <a:lnTo>
                    <a:pt x="6588" y="3733"/>
                  </a:lnTo>
                  <a:lnTo>
                    <a:pt x="6594" y="3855"/>
                  </a:lnTo>
                  <a:lnTo>
                    <a:pt x="6597" y="3914"/>
                  </a:lnTo>
                  <a:lnTo>
                    <a:pt x="6602" y="3975"/>
                  </a:lnTo>
                  <a:lnTo>
                    <a:pt x="6602" y="3975"/>
                  </a:lnTo>
                  <a:lnTo>
                    <a:pt x="6612" y="4099"/>
                  </a:lnTo>
                  <a:lnTo>
                    <a:pt x="6622" y="4223"/>
                  </a:lnTo>
                  <a:lnTo>
                    <a:pt x="6630" y="4347"/>
                  </a:lnTo>
                  <a:lnTo>
                    <a:pt x="6632" y="4409"/>
                  </a:lnTo>
                  <a:lnTo>
                    <a:pt x="6635" y="4472"/>
                  </a:lnTo>
                  <a:lnTo>
                    <a:pt x="6635" y="4472"/>
                  </a:lnTo>
                  <a:lnTo>
                    <a:pt x="6635" y="4531"/>
                  </a:lnTo>
                  <a:lnTo>
                    <a:pt x="6636" y="4591"/>
                  </a:lnTo>
                  <a:lnTo>
                    <a:pt x="6635" y="4652"/>
                  </a:lnTo>
                  <a:lnTo>
                    <a:pt x="6633" y="4711"/>
                  </a:lnTo>
                  <a:lnTo>
                    <a:pt x="6632" y="4771"/>
                  </a:lnTo>
                  <a:lnTo>
                    <a:pt x="6630" y="4830"/>
                  </a:lnTo>
                  <a:lnTo>
                    <a:pt x="6626" y="4891"/>
                  </a:lnTo>
                  <a:lnTo>
                    <a:pt x="6622" y="4951"/>
                  </a:lnTo>
                  <a:lnTo>
                    <a:pt x="6622" y="4951"/>
                  </a:lnTo>
                  <a:lnTo>
                    <a:pt x="6612" y="5069"/>
                  </a:lnTo>
                  <a:lnTo>
                    <a:pt x="6600" y="5186"/>
                  </a:lnTo>
                  <a:lnTo>
                    <a:pt x="6600" y="5186"/>
                  </a:lnTo>
                  <a:lnTo>
                    <a:pt x="6584" y="5308"/>
                  </a:lnTo>
                  <a:lnTo>
                    <a:pt x="6584" y="5308"/>
                  </a:lnTo>
                  <a:lnTo>
                    <a:pt x="6582" y="5329"/>
                  </a:lnTo>
                  <a:lnTo>
                    <a:pt x="6580" y="5339"/>
                  </a:lnTo>
                  <a:lnTo>
                    <a:pt x="6579" y="5342"/>
                  </a:lnTo>
                  <a:lnTo>
                    <a:pt x="6575" y="5346"/>
                  </a:lnTo>
                  <a:lnTo>
                    <a:pt x="6575" y="5346"/>
                  </a:lnTo>
                  <a:lnTo>
                    <a:pt x="6570" y="5350"/>
                  </a:lnTo>
                  <a:lnTo>
                    <a:pt x="6563" y="5354"/>
                  </a:lnTo>
                  <a:lnTo>
                    <a:pt x="6549" y="5360"/>
                  </a:lnTo>
                  <a:lnTo>
                    <a:pt x="6549" y="5360"/>
                  </a:lnTo>
                  <a:lnTo>
                    <a:pt x="6527" y="5370"/>
                  </a:lnTo>
                  <a:lnTo>
                    <a:pt x="6504" y="5378"/>
                  </a:lnTo>
                  <a:lnTo>
                    <a:pt x="6478" y="5385"/>
                  </a:lnTo>
                  <a:lnTo>
                    <a:pt x="6453" y="5391"/>
                  </a:lnTo>
                  <a:lnTo>
                    <a:pt x="6427" y="5395"/>
                  </a:lnTo>
                  <a:lnTo>
                    <a:pt x="6401" y="5397"/>
                  </a:lnTo>
                  <a:lnTo>
                    <a:pt x="6351" y="5401"/>
                  </a:lnTo>
                  <a:lnTo>
                    <a:pt x="6351" y="5401"/>
                  </a:lnTo>
                  <a:lnTo>
                    <a:pt x="6324" y="5402"/>
                  </a:lnTo>
                  <a:lnTo>
                    <a:pt x="6296" y="5403"/>
                  </a:lnTo>
                  <a:lnTo>
                    <a:pt x="6241" y="5402"/>
                  </a:lnTo>
                  <a:lnTo>
                    <a:pt x="6187" y="5398"/>
                  </a:lnTo>
                  <a:lnTo>
                    <a:pt x="6132" y="5394"/>
                  </a:lnTo>
                  <a:lnTo>
                    <a:pt x="6132" y="5394"/>
                  </a:lnTo>
                  <a:lnTo>
                    <a:pt x="6086" y="5389"/>
                  </a:lnTo>
                  <a:lnTo>
                    <a:pt x="6040" y="5383"/>
                  </a:lnTo>
                  <a:lnTo>
                    <a:pt x="5949" y="5373"/>
                  </a:lnTo>
                  <a:lnTo>
                    <a:pt x="5949" y="5373"/>
                  </a:lnTo>
                  <a:lnTo>
                    <a:pt x="5919" y="5369"/>
                  </a:lnTo>
                  <a:lnTo>
                    <a:pt x="5891" y="5368"/>
                  </a:lnTo>
                  <a:lnTo>
                    <a:pt x="5834" y="5364"/>
                  </a:lnTo>
                  <a:lnTo>
                    <a:pt x="5776" y="5363"/>
                  </a:lnTo>
                  <a:lnTo>
                    <a:pt x="5719" y="5361"/>
                  </a:lnTo>
                  <a:lnTo>
                    <a:pt x="5719" y="5361"/>
                  </a:lnTo>
                  <a:lnTo>
                    <a:pt x="5475" y="5346"/>
                  </a:lnTo>
                  <a:lnTo>
                    <a:pt x="5354" y="5341"/>
                  </a:lnTo>
                  <a:lnTo>
                    <a:pt x="5231" y="5336"/>
                  </a:lnTo>
                  <a:lnTo>
                    <a:pt x="5231" y="5336"/>
                  </a:lnTo>
                  <a:lnTo>
                    <a:pt x="5170" y="5336"/>
                  </a:lnTo>
                  <a:lnTo>
                    <a:pt x="5110" y="5338"/>
                  </a:lnTo>
                  <a:lnTo>
                    <a:pt x="5049" y="5339"/>
                  </a:lnTo>
                  <a:lnTo>
                    <a:pt x="4988" y="5341"/>
                  </a:lnTo>
                  <a:lnTo>
                    <a:pt x="4867" y="5348"/>
                  </a:lnTo>
                  <a:lnTo>
                    <a:pt x="4747" y="5357"/>
                  </a:lnTo>
                  <a:lnTo>
                    <a:pt x="4747" y="5357"/>
                  </a:lnTo>
                  <a:lnTo>
                    <a:pt x="4620" y="5366"/>
                  </a:lnTo>
                  <a:lnTo>
                    <a:pt x="4494" y="5373"/>
                  </a:lnTo>
                  <a:lnTo>
                    <a:pt x="4239" y="5384"/>
                  </a:lnTo>
                  <a:lnTo>
                    <a:pt x="4239" y="5384"/>
                  </a:lnTo>
                  <a:lnTo>
                    <a:pt x="4120" y="5388"/>
                  </a:lnTo>
                  <a:lnTo>
                    <a:pt x="4001" y="5392"/>
                  </a:lnTo>
                  <a:lnTo>
                    <a:pt x="3941" y="5396"/>
                  </a:lnTo>
                  <a:lnTo>
                    <a:pt x="3881" y="5399"/>
                  </a:lnTo>
                  <a:lnTo>
                    <a:pt x="3822" y="5404"/>
                  </a:lnTo>
                  <a:lnTo>
                    <a:pt x="3762" y="5411"/>
                  </a:lnTo>
                  <a:lnTo>
                    <a:pt x="3762" y="5411"/>
                  </a:lnTo>
                  <a:lnTo>
                    <a:pt x="3697" y="5418"/>
                  </a:lnTo>
                  <a:lnTo>
                    <a:pt x="3663" y="5422"/>
                  </a:lnTo>
                  <a:lnTo>
                    <a:pt x="3629" y="5424"/>
                  </a:lnTo>
                  <a:lnTo>
                    <a:pt x="3596" y="5424"/>
                  </a:lnTo>
                  <a:lnTo>
                    <a:pt x="3562" y="5423"/>
                  </a:lnTo>
                  <a:lnTo>
                    <a:pt x="3528" y="5419"/>
                  </a:lnTo>
                  <a:lnTo>
                    <a:pt x="3512" y="5416"/>
                  </a:lnTo>
                  <a:lnTo>
                    <a:pt x="3496" y="5412"/>
                  </a:lnTo>
                  <a:lnTo>
                    <a:pt x="3496" y="5412"/>
                  </a:lnTo>
                  <a:lnTo>
                    <a:pt x="3482" y="5409"/>
                  </a:lnTo>
                  <a:lnTo>
                    <a:pt x="3468" y="5403"/>
                  </a:lnTo>
                  <a:lnTo>
                    <a:pt x="3456" y="5396"/>
                  </a:lnTo>
                  <a:lnTo>
                    <a:pt x="3450" y="5391"/>
                  </a:lnTo>
                  <a:lnTo>
                    <a:pt x="3444" y="5387"/>
                  </a:lnTo>
                  <a:lnTo>
                    <a:pt x="3444" y="5387"/>
                  </a:lnTo>
                  <a:lnTo>
                    <a:pt x="3438" y="5380"/>
                  </a:lnTo>
                  <a:lnTo>
                    <a:pt x="3435" y="5371"/>
                  </a:lnTo>
                  <a:lnTo>
                    <a:pt x="3432" y="5363"/>
                  </a:lnTo>
                  <a:lnTo>
                    <a:pt x="3431" y="5355"/>
                  </a:lnTo>
                  <a:lnTo>
                    <a:pt x="3430" y="5346"/>
                  </a:lnTo>
                  <a:lnTo>
                    <a:pt x="3430" y="5336"/>
                  </a:lnTo>
                  <a:lnTo>
                    <a:pt x="3431" y="5319"/>
                  </a:lnTo>
                  <a:lnTo>
                    <a:pt x="3431" y="5319"/>
                  </a:lnTo>
                  <a:lnTo>
                    <a:pt x="3433" y="5300"/>
                  </a:lnTo>
                  <a:lnTo>
                    <a:pt x="3436" y="5281"/>
                  </a:lnTo>
                  <a:lnTo>
                    <a:pt x="3442" y="5243"/>
                  </a:lnTo>
                  <a:lnTo>
                    <a:pt x="3444" y="5223"/>
                  </a:lnTo>
                  <a:lnTo>
                    <a:pt x="3445" y="5204"/>
                  </a:lnTo>
                  <a:lnTo>
                    <a:pt x="3445" y="5184"/>
                  </a:lnTo>
                  <a:lnTo>
                    <a:pt x="3444" y="5166"/>
                  </a:lnTo>
                  <a:lnTo>
                    <a:pt x="3444" y="5166"/>
                  </a:lnTo>
                  <a:lnTo>
                    <a:pt x="3439" y="5140"/>
                  </a:lnTo>
                  <a:lnTo>
                    <a:pt x="3433" y="5116"/>
                  </a:lnTo>
                  <a:lnTo>
                    <a:pt x="3425" y="5091"/>
                  </a:lnTo>
                  <a:lnTo>
                    <a:pt x="3417" y="5066"/>
                  </a:lnTo>
                  <a:lnTo>
                    <a:pt x="3397" y="5019"/>
                  </a:lnTo>
                  <a:lnTo>
                    <a:pt x="3379" y="4971"/>
                  </a:lnTo>
                  <a:lnTo>
                    <a:pt x="3379" y="4971"/>
                  </a:lnTo>
                  <a:lnTo>
                    <a:pt x="3369" y="4945"/>
                  </a:lnTo>
                  <a:lnTo>
                    <a:pt x="3362" y="4919"/>
                  </a:lnTo>
                  <a:lnTo>
                    <a:pt x="3355" y="4892"/>
                  </a:lnTo>
                  <a:lnTo>
                    <a:pt x="3351" y="4867"/>
                  </a:lnTo>
                  <a:lnTo>
                    <a:pt x="3346" y="4840"/>
                  </a:lnTo>
                  <a:lnTo>
                    <a:pt x="3342" y="4814"/>
                  </a:lnTo>
                  <a:lnTo>
                    <a:pt x="3340" y="4787"/>
                  </a:lnTo>
                  <a:lnTo>
                    <a:pt x="3338" y="4760"/>
                  </a:lnTo>
                  <a:lnTo>
                    <a:pt x="3338" y="4760"/>
                  </a:lnTo>
                  <a:lnTo>
                    <a:pt x="3337" y="4705"/>
                  </a:lnTo>
                  <a:lnTo>
                    <a:pt x="3337" y="4652"/>
                  </a:lnTo>
                  <a:lnTo>
                    <a:pt x="3339" y="4544"/>
                  </a:lnTo>
                  <a:lnTo>
                    <a:pt x="3339" y="4544"/>
                  </a:lnTo>
                  <a:lnTo>
                    <a:pt x="3339" y="4489"/>
                  </a:lnTo>
                  <a:lnTo>
                    <a:pt x="3337" y="4435"/>
                  </a:lnTo>
                  <a:lnTo>
                    <a:pt x="3334" y="4382"/>
                  </a:lnTo>
                  <a:lnTo>
                    <a:pt x="3331" y="4328"/>
                  </a:lnTo>
                  <a:lnTo>
                    <a:pt x="3331" y="4328"/>
                  </a:lnTo>
                  <a:lnTo>
                    <a:pt x="3319" y="4202"/>
                  </a:lnTo>
                  <a:lnTo>
                    <a:pt x="3306" y="4076"/>
                  </a:lnTo>
                  <a:lnTo>
                    <a:pt x="3279" y="3823"/>
                  </a:lnTo>
                  <a:lnTo>
                    <a:pt x="3279" y="3823"/>
                  </a:lnTo>
                  <a:lnTo>
                    <a:pt x="3274" y="3762"/>
                  </a:lnTo>
                  <a:lnTo>
                    <a:pt x="3269" y="3703"/>
                  </a:lnTo>
                  <a:lnTo>
                    <a:pt x="3264" y="3642"/>
                  </a:lnTo>
                  <a:lnTo>
                    <a:pt x="3261" y="3581"/>
                  </a:lnTo>
                  <a:lnTo>
                    <a:pt x="3255" y="3461"/>
                  </a:lnTo>
                  <a:lnTo>
                    <a:pt x="3251" y="3339"/>
                  </a:lnTo>
                  <a:lnTo>
                    <a:pt x="3251" y="3339"/>
                  </a:lnTo>
                  <a:lnTo>
                    <a:pt x="3250" y="3219"/>
                  </a:lnTo>
                  <a:lnTo>
                    <a:pt x="3248" y="3098"/>
                  </a:lnTo>
                  <a:lnTo>
                    <a:pt x="3247" y="2976"/>
                  </a:lnTo>
                  <a:lnTo>
                    <a:pt x="3244" y="2854"/>
                  </a:lnTo>
                  <a:lnTo>
                    <a:pt x="3244" y="2854"/>
                  </a:lnTo>
                  <a:lnTo>
                    <a:pt x="3243" y="2796"/>
                  </a:lnTo>
                  <a:lnTo>
                    <a:pt x="3239" y="2738"/>
                  </a:lnTo>
                  <a:lnTo>
                    <a:pt x="3233" y="2679"/>
                  </a:lnTo>
                  <a:lnTo>
                    <a:pt x="3226" y="2621"/>
                  </a:lnTo>
                  <a:lnTo>
                    <a:pt x="3209" y="2505"/>
                  </a:lnTo>
                  <a:lnTo>
                    <a:pt x="3192" y="2389"/>
                  </a:lnTo>
                  <a:lnTo>
                    <a:pt x="3192" y="2389"/>
                  </a:lnTo>
                  <a:lnTo>
                    <a:pt x="3186" y="2344"/>
                  </a:lnTo>
                  <a:lnTo>
                    <a:pt x="3181" y="2298"/>
                  </a:lnTo>
                  <a:lnTo>
                    <a:pt x="3176" y="2253"/>
                  </a:lnTo>
                  <a:lnTo>
                    <a:pt x="3173" y="2230"/>
                  </a:lnTo>
                  <a:lnTo>
                    <a:pt x="3169" y="2207"/>
                  </a:lnTo>
                  <a:lnTo>
                    <a:pt x="3169" y="2207"/>
                  </a:lnTo>
                  <a:lnTo>
                    <a:pt x="3167" y="2205"/>
                  </a:lnTo>
                  <a:lnTo>
                    <a:pt x="3164" y="2202"/>
                  </a:lnTo>
                  <a:lnTo>
                    <a:pt x="3164" y="2202"/>
                  </a:lnTo>
                  <a:lnTo>
                    <a:pt x="3132" y="2193"/>
                  </a:lnTo>
                  <a:lnTo>
                    <a:pt x="3100" y="2186"/>
                  </a:lnTo>
                  <a:lnTo>
                    <a:pt x="3067" y="2179"/>
                  </a:lnTo>
                  <a:lnTo>
                    <a:pt x="3036" y="2173"/>
                  </a:lnTo>
                  <a:lnTo>
                    <a:pt x="2970" y="2163"/>
                  </a:lnTo>
                  <a:lnTo>
                    <a:pt x="2938" y="2156"/>
                  </a:lnTo>
                  <a:lnTo>
                    <a:pt x="2905" y="2150"/>
                  </a:lnTo>
                  <a:lnTo>
                    <a:pt x="2905" y="2150"/>
                  </a:lnTo>
                  <a:lnTo>
                    <a:pt x="2873" y="2143"/>
                  </a:lnTo>
                  <a:lnTo>
                    <a:pt x="2841" y="2135"/>
                  </a:lnTo>
                  <a:lnTo>
                    <a:pt x="2777" y="2116"/>
                  </a:lnTo>
                  <a:lnTo>
                    <a:pt x="2712" y="2096"/>
                  </a:lnTo>
                  <a:lnTo>
                    <a:pt x="2649" y="2075"/>
                  </a:lnTo>
                  <a:lnTo>
                    <a:pt x="2649" y="2075"/>
                  </a:lnTo>
                  <a:lnTo>
                    <a:pt x="2583" y="2054"/>
                  </a:lnTo>
                  <a:lnTo>
                    <a:pt x="2518" y="2031"/>
                  </a:lnTo>
                  <a:lnTo>
                    <a:pt x="2387" y="1985"/>
                  </a:lnTo>
                  <a:lnTo>
                    <a:pt x="2124" y="1890"/>
                  </a:lnTo>
                  <a:lnTo>
                    <a:pt x="2124" y="1890"/>
                  </a:lnTo>
                  <a:lnTo>
                    <a:pt x="2063" y="1868"/>
                  </a:lnTo>
                  <a:lnTo>
                    <a:pt x="2001" y="1847"/>
                  </a:lnTo>
                  <a:lnTo>
                    <a:pt x="1875" y="1806"/>
                  </a:lnTo>
                  <a:lnTo>
                    <a:pt x="1875" y="1806"/>
                  </a:lnTo>
                  <a:lnTo>
                    <a:pt x="1813" y="1788"/>
                  </a:lnTo>
                  <a:lnTo>
                    <a:pt x="1750" y="1769"/>
                  </a:lnTo>
                  <a:lnTo>
                    <a:pt x="1688" y="1749"/>
                  </a:lnTo>
                  <a:lnTo>
                    <a:pt x="1658" y="1739"/>
                  </a:lnTo>
                  <a:lnTo>
                    <a:pt x="1627" y="1728"/>
                  </a:lnTo>
                  <a:lnTo>
                    <a:pt x="1627" y="1728"/>
                  </a:lnTo>
                  <a:lnTo>
                    <a:pt x="1599" y="1718"/>
                  </a:lnTo>
                  <a:lnTo>
                    <a:pt x="1571" y="1706"/>
                  </a:lnTo>
                  <a:lnTo>
                    <a:pt x="1517" y="1680"/>
                  </a:lnTo>
                  <a:lnTo>
                    <a:pt x="1464" y="1653"/>
                  </a:lnTo>
                  <a:lnTo>
                    <a:pt x="1412" y="1624"/>
                  </a:lnTo>
                  <a:lnTo>
                    <a:pt x="1360" y="1594"/>
                  </a:lnTo>
                  <a:lnTo>
                    <a:pt x="1309" y="1562"/>
                  </a:lnTo>
                  <a:lnTo>
                    <a:pt x="1259" y="1528"/>
                  </a:lnTo>
                  <a:lnTo>
                    <a:pt x="1210" y="1494"/>
                  </a:lnTo>
                  <a:lnTo>
                    <a:pt x="1210" y="1494"/>
                  </a:lnTo>
                  <a:lnTo>
                    <a:pt x="1155" y="1456"/>
                  </a:lnTo>
                  <a:lnTo>
                    <a:pt x="1101" y="1416"/>
                  </a:lnTo>
                  <a:lnTo>
                    <a:pt x="1046" y="1375"/>
                  </a:lnTo>
                  <a:lnTo>
                    <a:pt x="994" y="1334"/>
                  </a:lnTo>
                  <a:lnTo>
                    <a:pt x="782" y="1168"/>
                  </a:lnTo>
                  <a:lnTo>
                    <a:pt x="782" y="1168"/>
                  </a:lnTo>
                  <a:lnTo>
                    <a:pt x="684" y="1092"/>
                  </a:lnTo>
                  <a:lnTo>
                    <a:pt x="583" y="1018"/>
                  </a:lnTo>
                  <a:lnTo>
                    <a:pt x="583" y="1018"/>
                  </a:lnTo>
                  <a:lnTo>
                    <a:pt x="533" y="981"/>
                  </a:lnTo>
                  <a:lnTo>
                    <a:pt x="483" y="945"/>
                  </a:lnTo>
                  <a:lnTo>
                    <a:pt x="483" y="945"/>
                  </a:lnTo>
                  <a:lnTo>
                    <a:pt x="459" y="929"/>
                  </a:lnTo>
                  <a:lnTo>
                    <a:pt x="434" y="914"/>
                  </a:lnTo>
                  <a:lnTo>
                    <a:pt x="411" y="896"/>
                  </a:lnTo>
                  <a:lnTo>
                    <a:pt x="399" y="887"/>
                  </a:lnTo>
                  <a:lnTo>
                    <a:pt x="389" y="877"/>
                  </a:lnTo>
                  <a:lnTo>
                    <a:pt x="389" y="877"/>
                  </a:lnTo>
                  <a:lnTo>
                    <a:pt x="370" y="857"/>
                  </a:lnTo>
                  <a:lnTo>
                    <a:pt x="352" y="838"/>
                  </a:lnTo>
                  <a:lnTo>
                    <a:pt x="336" y="817"/>
                  </a:lnTo>
                  <a:lnTo>
                    <a:pt x="321" y="796"/>
                  </a:lnTo>
                  <a:lnTo>
                    <a:pt x="308" y="773"/>
                  </a:lnTo>
                  <a:lnTo>
                    <a:pt x="295" y="750"/>
                  </a:lnTo>
                  <a:lnTo>
                    <a:pt x="284" y="727"/>
                  </a:lnTo>
                  <a:lnTo>
                    <a:pt x="273" y="701"/>
                  </a:lnTo>
                  <a:lnTo>
                    <a:pt x="273" y="701"/>
                  </a:lnTo>
                  <a:lnTo>
                    <a:pt x="258" y="659"/>
                  </a:lnTo>
                  <a:lnTo>
                    <a:pt x="242" y="618"/>
                  </a:lnTo>
                  <a:lnTo>
                    <a:pt x="232" y="598"/>
                  </a:lnTo>
                  <a:lnTo>
                    <a:pt x="223" y="578"/>
                  </a:lnTo>
                  <a:lnTo>
                    <a:pt x="212" y="558"/>
                  </a:lnTo>
                  <a:lnTo>
                    <a:pt x="201" y="540"/>
                  </a:lnTo>
                  <a:lnTo>
                    <a:pt x="201" y="540"/>
                  </a:lnTo>
                  <a:lnTo>
                    <a:pt x="189" y="522"/>
                  </a:lnTo>
                  <a:lnTo>
                    <a:pt x="175" y="505"/>
                  </a:lnTo>
                  <a:lnTo>
                    <a:pt x="161" y="488"/>
                  </a:lnTo>
                  <a:lnTo>
                    <a:pt x="146" y="473"/>
                  </a:lnTo>
                  <a:lnTo>
                    <a:pt x="130" y="459"/>
                  </a:lnTo>
                  <a:lnTo>
                    <a:pt x="112" y="445"/>
                  </a:lnTo>
                  <a:lnTo>
                    <a:pt x="95" y="433"/>
                  </a:lnTo>
                  <a:lnTo>
                    <a:pt x="76" y="420"/>
                  </a:lnTo>
                  <a:lnTo>
                    <a:pt x="76" y="420"/>
                  </a:lnTo>
                  <a:lnTo>
                    <a:pt x="58" y="411"/>
                  </a:lnTo>
                  <a:lnTo>
                    <a:pt x="40" y="399"/>
                  </a:lnTo>
                  <a:lnTo>
                    <a:pt x="32" y="392"/>
                  </a:lnTo>
                  <a:lnTo>
                    <a:pt x="23" y="385"/>
                  </a:lnTo>
                  <a:lnTo>
                    <a:pt x="18" y="377"/>
                  </a:lnTo>
                  <a:lnTo>
                    <a:pt x="14" y="368"/>
                  </a:lnTo>
                  <a:lnTo>
                    <a:pt x="14" y="368"/>
                  </a:lnTo>
                  <a:lnTo>
                    <a:pt x="13" y="357"/>
                  </a:lnTo>
                  <a:lnTo>
                    <a:pt x="14" y="347"/>
                  </a:lnTo>
                  <a:lnTo>
                    <a:pt x="16" y="336"/>
                  </a:lnTo>
                  <a:lnTo>
                    <a:pt x="21" y="326"/>
                  </a:lnTo>
                  <a:lnTo>
                    <a:pt x="32" y="305"/>
                  </a:lnTo>
                  <a:lnTo>
                    <a:pt x="41" y="286"/>
                  </a:lnTo>
                  <a:lnTo>
                    <a:pt x="41" y="286"/>
                  </a:lnTo>
                  <a:lnTo>
                    <a:pt x="56" y="259"/>
                  </a:lnTo>
                  <a:lnTo>
                    <a:pt x="72" y="232"/>
                  </a:lnTo>
                  <a:lnTo>
                    <a:pt x="90" y="207"/>
                  </a:lnTo>
                  <a:lnTo>
                    <a:pt x="109" y="182"/>
                  </a:lnTo>
                  <a:lnTo>
                    <a:pt x="128" y="158"/>
                  </a:lnTo>
                  <a:lnTo>
                    <a:pt x="148" y="134"/>
                  </a:lnTo>
                  <a:lnTo>
                    <a:pt x="170" y="111"/>
                  </a:lnTo>
                  <a:lnTo>
                    <a:pt x="191" y="89"/>
                  </a:lnTo>
                  <a:lnTo>
                    <a:pt x="191" y="89"/>
                  </a:lnTo>
                  <a:lnTo>
                    <a:pt x="214" y="69"/>
                  </a:lnTo>
                  <a:lnTo>
                    <a:pt x="225" y="61"/>
                  </a:lnTo>
                  <a:lnTo>
                    <a:pt x="238" y="52"/>
                  </a:lnTo>
                  <a:lnTo>
                    <a:pt x="250" y="44"/>
                  </a:lnTo>
                  <a:lnTo>
                    <a:pt x="263" y="37"/>
                  </a:lnTo>
                  <a:lnTo>
                    <a:pt x="275" y="31"/>
                  </a:lnTo>
                  <a:lnTo>
                    <a:pt x="288" y="25"/>
                  </a:lnTo>
                  <a:lnTo>
                    <a:pt x="302" y="21"/>
                  </a:lnTo>
                  <a:lnTo>
                    <a:pt x="316" y="17"/>
                  </a:lnTo>
                  <a:lnTo>
                    <a:pt x="329" y="15"/>
                  </a:lnTo>
                  <a:lnTo>
                    <a:pt x="344" y="14"/>
                  </a:lnTo>
                  <a:lnTo>
                    <a:pt x="358" y="14"/>
                  </a:lnTo>
                  <a:lnTo>
                    <a:pt x="372" y="15"/>
                  </a:lnTo>
                  <a:lnTo>
                    <a:pt x="387" y="17"/>
                  </a:lnTo>
                  <a:lnTo>
                    <a:pt x="403" y="21"/>
                  </a:lnTo>
                  <a:lnTo>
                    <a:pt x="403" y="21"/>
                  </a:lnTo>
                  <a:lnTo>
                    <a:pt x="415" y="25"/>
                  </a:lnTo>
                  <a:lnTo>
                    <a:pt x="429" y="30"/>
                  </a:lnTo>
                  <a:lnTo>
                    <a:pt x="441" y="36"/>
                  </a:lnTo>
                  <a:lnTo>
                    <a:pt x="454" y="43"/>
                  </a:lnTo>
                  <a:lnTo>
                    <a:pt x="477" y="57"/>
                  </a:lnTo>
                  <a:lnTo>
                    <a:pt x="501" y="73"/>
                  </a:lnTo>
                  <a:lnTo>
                    <a:pt x="523" y="90"/>
                  </a:lnTo>
                  <a:lnTo>
                    <a:pt x="546" y="105"/>
                  </a:lnTo>
                  <a:lnTo>
                    <a:pt x="569" y="120"/>
                  </a:lnTo>
                  <a:lnTo>
                    <a:pt x="582" y="126"/>
                  </a:lnTo>
                  <a:lnTo>
                    <a:pt x="595" y="132"/>
                  </a:lnTo>
                  <a:lnTo>
                    <a:pt x="595" y="132"/>
                  </a:lnTo>
                  <a:lnTo>
                    <a:pt x="613" y="138"/>
                  </a:lnTo>
                  <a:lnTo>
                    <a:pt x="631" y="142"/>
                  </a:lnTo>
                  <a:lnTo>
                    <a:pt x="650" y="145"/>
                  </a:lnTo>
                  <a:lnTo>
                    <a:pt x="670" y="144"/>
                  </a:lnTo>
                  <a:lnTo>
                    <a:pt x="670" y="144"/>
                  </a:lnTo>
                  <a:lnTo>
                    <a:pt x="681" y="141"/>
                  </a:lnTo>
                  <a:lnTo>
                    <a:pt x="693" y="139"/>
                  </a:lnTo>
                  <a:lnTo>
                    <a:pt x="717" y="134"/>
                  </a:lnTo>
                  <a:lnTo>
                    <a:pt x="729" y="132"/>
                  </a:lnTo>
                  <a:lnTo>
                    <a:pt x="741" y="131"/>
                  </a:lnTo>
                  <a:lnTo>
                    <a:pt x="754" y="129"/>
                  </a:lnTo>
                  <a:lnTo>
                    <a:pt x="765" y="132"/>
                  </a:lnTo>
                  <a:lnTo>
                    <a:pt x="765" y="132"/>
                  </a:lnTo>
                  <a:lnTo>
                    <a:pt x="776" y="134"/>
                  </a:lnTo>
                  <a:lnTo>
                    <a:pt x="785" y="140"/>
                  </a:lnTo>
                  <a:lnTo>
                    <a:pt x="792" y="146"/>
                  </a:lnTo>
                  <a:lnTo>
                    <a:pt x="798" y="153"/>
                  </a:lnTo>
                  <a:lnTo>
                    <a:pt x="807" y="168"/>
                  </a:lnTo>
                  <a:lnTo>
                    <a:pt x="812" y="177"/>
                  </a:lnTo>
                  <a:lnTo>
                    <a:pt x="818" y="186"/>
                  </a:lnTo>
                  <a:lnTo>
                    <a:pt x="818" y="186"/>
                  </a:lnTo>
                  <a:lnTo>
                    <a:pt x="825" y="194"/>
                  </a:lnTo>
                  <a:lnTo>
                    <a:pt x="833" y="202"/>
                  </a:lnTo>
                  <a:lnTo>
                    <a:pt x="852" y="218"/>
                  </a:lnTo>
                  <a:lnTo>
                    <a:pt x="889" y="246"/>
                  </a:lnTo>
                  <a:lnTo>
                    <a:pt x="889" y="246"/>
                  </a:lnTo>
                  <a:lnTo>
                    <a:pt x="938" y="283"/>
                  </a:lnTo>
                  <a:lnTo>
                    <a:pt x="987" y="315"/>
                  </a:lnTo>
                  <a:lnTo>
                    <a:pt x="1038" y="348"/>
                  </a:lnTo>
                  <a:lnTo>
                    <a:pt x="1090" y="378"/>
                  </a:lnTo>
                  <a:lnTo>
                    <a:pt x="1090" y="378"/>
                  </a:lnTo>
                  <a:lnTo>
                    <a:pt x="1144" y="410"/>
                  </a:lnTo>
                  <a:lnTo>
                    <a:pt x="1198" y="440"/>
                  </a:lnTo>
                  <a:lnTo>
                    <a:pt x="1309" y="500"/>
                  </a:lnTo>
                  <a:lnTo>
                    <a:pt x="1419" y="560"/>
                  </a:lnTo>
                  <a:lnTo>
                    <a:pt x="1473" y="590"/>
                  </a:lnTo>
                  <a:lnTo>
                    <a:pt x="1527" y="620"/>
                  </a:lnTo>
                  <a:lnTo>
                    <a:pt x="1527" y="620"/>
                  </a:lnTo>
                  <a:lnTo>
                    <a:pt x="1584" y="654"/>
                  </a:lnTo>
                  <a:lnTo>
                    <a:pt x="1641" y="687"/>
                  </a:lnTo>
                  <a:lnTo>
                    <a:pt x="1699" y="718"/>
                  </a:lnTo>
                  <a:lnTo>
                    <a:pt x="1757" y="749"/>
                  </a:lnTo>
                  <a:lnTo>
                    <a:pt x="1757" y="749"/>
                  </a:lnTo>
                  <a:lnTo>
                    <a:pt x="1786" y="764"/>
                  </a:lnTo>
                  <a:lnTo>
                    <a:pt x="1800" y="770"/>
                  </a:lnTo>
                  <a:lnTo>
                    <a:pt x="1815" y="775"/>
                  </a:lnTo>
                  <a:lnTo>
                    <a:pt x="1815" y="775"/>
                  </a:lnTo>
                  <a:lnTo>
                    <a:pt x="1830" y="778"/>
                  </a:lnTo>
                  <a:lnTo>
                    <a:pt x="1847" y="782"/>
                  </a:lnTo>
                  <a:lnTo>
                    <a:pt x="1879" y="785"/>
                  </a:lnTo>
                  <a:lnTo>
                    <a:pt x="1944" y="789"/>
                  </a:lnTo>
                  <a:lnTo>
                    <a:pt x="1944" y="789"/>
                  </a:lnTo>
                  <a:lnTo>
                    <a:pt x="2082" y="800"/>
                  </a:lnTo>
                  <a:lnTo>
                    <a:pt x="2151" y="807"/>
                  </a:lnTo>
                  <a:lnTo>
                    <a:pt x="2220" y="814"/>
                  </a:lnTo>
                  <a:lnTo>
                    <a:pt x="2220" y="814"/>
                  </a:lnTo>
                  <a:lnTo>
                    <a:pt x="2289" y="824"/>
                  </a:lnTo>
                  <a:lnTo>
                    <a:pt x="2357" y="835"/>
                  </a:lnTo>
                  <a:lnTo>
                    <a:pt x="2493" y="859"/>
                  </a:lnTo>
                  <a:lnTo>
                    <a:pt x="2493" y="859"/>
                  </a:lnTo>
                  <a:lnTo>
                    <a:pt x="2621" y="879"/>
                  </a:lnTo>
                  <a:lnTo>
                    <a:pt x="2686" y="888"/>
                  </a:lnTo>
                  <a:lnTo>
                    <a:pt x="2751" y="895"/>
                  </a:lnTo>
                  <a:lnTo>
                    <a:pt x="2815" y="901"/>
                  </a:lnTo>
                  <a:lnTo>
                    <a:pt x="2880" y="904"/>
                  </a:lnTo>
                  <a:lnTo>
                    <a:pt x="2945" y="907"/>
                  </a:lnTo>
                  <a:lnTo>
                    <a:pt x="2977" y="907"/>
                  </a:lnTo>
                  <a:lnTo>
                    <a:pt x="3010" y="905"/>
                  </a:lnTo>
                  <a:lnTo>
                    <a:pt x="3010" y="905"/>
                  </a:lnTo>
                  <a:lnTo>
                    <a:pt x="3072" y="902"/>
                  </a:lnTo>
                  <a:lnTo>
                    <a:pt x="3134" y="896"/>
                  </a:lnTo>
                  <a:lnTo>
                    <a:pt x="3195" y="889"/>
                  </a:lnTo>
                  <a:lnTo>
                    <a:pt x="3256" y="880"/>
                  </a:lnTo>
                  <a:lnTo>
                    <a:pt x="3317" y="868"/>
                  </a:lnTo>
                  <a:lnTo>
                    <a:pt x="3377" y="855"/>
                  </a:lnTo>
                  <a:lnTo>
                    <a:pt x="3438" y="841"/>
                  </a:lnTo>
                  <a:lnTo>
                    <a:pt x="3499" y="826"/>
                  </a:lnTo>
                  <a:lnTo>
                    <a:pt x="3499" y="826"/>
                  </a:lnTo>
                  <a:lnTo>
                    <a:pt x="3523" y="819"/>
                  </a:lnTo>
                  <a:lnTo>
                    <a:pt x="3549" y="811"/>
                  </a:lnTo>
                  <a:lnTo>
                    <a:pt x="3598" y="793"/>
                  </a:lnTo>
                  <a:lnTo>
                    <a:pt x="3647" y="777"/>
                  </a:lnTo>
                  <a:lnTo>
                    <a:pt x="3673" y="770"/>
                  </a:lnTo>
                  <a:lnTo>
                    <a:pt x="3698" y="764"/>
                  </a:lnTo>
                  <a:lnTo>
                    <a:pt x="3698" y="764"/>
                  </a:lnTo>
                  <a:lnTo>
                    <a:pt x="3731" y="759"/>
                  </a:lnTo>
                  <a:lnTo>
                    <a:pt x="3764" y="755"/>
                  </a:lnTo>
                  <a:lnTo>
                    <a:pt x="3796" y="752"/>
                  </a:lnTo>
                  <a:lnTo>
                    <a:pt x="3830" y="752"/>
                  </a:lnTo>
                  <a:lnTo>
                    <a:pt x="3830" y="752"/>
                  </a:lnTo>
                  <a:lnTo>
                    <a:pt x="3865" y="753"/>
                  </a:lnTo>
                  <a:lnTo>
                    <a:pt x="3884" y="755"/>
                  </a:lnTo>
                  <a:lnTo>
                    <a:pt x="3902" y="757"/>
                  </a:lnTo>
                  <a:lnTo>
                    <a:pt x="3921" y="760"/>
                  </a:lnTo>
                  <a:lnTo>
                    <a:pt x="3940" y="765"/>
                  </a:lnTo>
                  <a:lnTo>
                    <a:pt x="3956" y="771"/>
                  </a:lnTo>
                  <a:lnTo>
                    <a:pt x="3972" y="779"/>
                  </a:lnTo>
                  <a:lnTo>
                    <a:pt x="3972" y="779"/>
                  </a:lnTo>
                  <a:lnTo>
                    <a:pt x="3976" y="783"/>
                  </a:lnTo>
                  <a:lnTo>
                    <a:pt x="3980" y="786"/>
                  </a:lnTo>
                  <a:lnTo>
                    <a:pt x="3983" y="792"/>
                  </a:lnTo>
                  <a:lnTo>
                    <a:pt x="3985" y="797"/>
                  </a:lnTo>
                  <a:lnTo>
                    <a:pt x="3989" y="810"/>
                  </a:lnTo>
                  <a:lnTo>
                    <a:pt x="3991" y="822"/>
                  </a:lnTo>
                  <a:lnTo>
                    <a:pt x="3991" y="836"/>
                  </a:lnTo>
                  <a:lnTo>
                    <a:pt x="3990" y="850"/>
                  </a:lnTo>
                  <a:lnTo>
                    <a:pt x="3989" y="875"/>
                  </a:lnTo>
                  <a:lnTo>
                    <a:pt x="3989" y="875"/>
                  </a:lnTo>
                  <a:lnTo>
                    <a:pt x="3985" y="908"/>
                  </a:lnTo>
                  <a:lnTo>
                    <a:pt x="3980" y="942"/>
                  </a:lnTo>
                  <a:lnTo>
                    <a:pt x="3970" y="1008"/>
                  </a:lnTo>
                  <a:lnTo>
                    <a:pt x="3970" y="1008"/>
                  </a:lnTo>
                  <a:lnTo>
                    <a:pt x="3966" y="1034"/>
                  </a:lnTo>
                  <a:lnTo>
                    <a:pt x="3964" y="1058"/>
                  </a:lnTo>
                  <a:lnTo>
                    <a:pt x="3963" y="1083"/>
                  </a:lnTo>
                  <a:lnTo>
                    <a:pt x="3963" y="1108"/>
                  </a:lnTo>
                  <a:lnTo>
                    <a:pt x="3965" y="1132"/>
                  </a:lnTo>
                  <a:lnTo>
                    <a:pt x="3970" y="1155"/>
                  </a:lnTo>
                  <a:lnTo>
                    <a:pt x="3976" y="1180"/>
                  </a:lnTo>
                  <a:lnTo>
                    <a:pt x="3985" y="1205"/>
                  </a:lnTo>
                  <a:lnTo>
                    <a:pt x="3985" y="1205"/>
                  </a:lnTo>
                  <a:lnTo>
                    <a:pt x="3996" y="1228"/>
                  </a:lnTo>
                  <a:lnTo>
                    <a:pt x="4007" y="1251"/>
                  </a:lnTo>
                  <a:lnTo>
                    <a:pt x="4032" y="1296"/>
                  </a:lnTo>
                  <a:lnTo>
                    <a:pt x="4043" y="1319"/>
                  </a:lnTo>
                  <a:lnTo>
                    <a:pt x="4054" y="1341"/>
                  </a:lnTo>
                  <a:lnTo>
                    <a:pt x="4064" y="1366"/>
                  </a:lnTo>
                  <a:lnTo>
                    <a:pt x="4073" y="1390"/>
                  </a:lnTo>
                  <a:lnTo>
                    <a:pt x="4073" y="1390"/>
                  </a:lnTo>
                  <a:lnTo>
                    <a:pt x="4076" y="1404"/>
                  </a:lnTo>
                  <a:lnTo>
                    <a:pt x="4078" y="1418"/>
                  </a:lnTo>
                  <a:lnTo>
                    <a:pt x="4081" y="1432"/>
                  </a:lnTo>
                  <a:lnTo>
                    <a:pt x="4082" y="1446"/>
                  </a:lnTo>
                  <a:lnTo>
                    <a:pt x="4083" y="1474"/>
                  </a:lnTo>
                  <a:lnTo>
                    <a:pt x="4083" y="1504"/>
                  </a:lnTo>
                  <a:lnTo>
                    <a:pt x="4081" y="1532"/>
                  </a:lnTo>
                  <a:lnTo>
                    <a:pt x="4077" y="1561"/>
                  </a:lnTo>
                  <a:lnTo>
                    <a:pt x="4075" y="1589"/>
                  </a:lnTo>
                  <a:lnTo>
                    <a:pt x="4073" y="1618"/>
                  </a:lnTo>
                  <a:lnTo>
                    <a:pt x="4073" y="1618"/>
                  </a:lnTo>
                  <a:lnTo>
                    <a:pt x="4071" y="1642"/>
                  </a:lnTo>
                  <a:lnTo>
                    <a:pt x="4071" y="1665"/>
                  </a:lnTo>
                  <a:lnTo>
                    <a:pt x="4074" y="1688"/>
                  </a:lnTo>
                  <a:lnTo>
                    <a:pt x="4077" y="1710"/>
                  </a:lnTo>
                  <a:lnTo>
                    <a:pt x="4082" y="1733"/>
                  </a:lnTo>
                  <a:lnTo>
                    <a:pt x="4090" y="1755"/>
                  </a:lnTo>
                  <a:lnTo>
                    <a:pt x="4095" y="1765"/>
                  </a:lnTo>
                  <a:lnTo>
                    <a:pt x="4101" y="1776"/>
                  </a:lnTo>
                  <a:lnTo>
                    <a:pt x="4106" y="1785"/>
                  </a:lnTo>
                  <a:lnTo>
                    <a:pt x="4113" y="1796"/>
                  </a:lnTo>
                  <a:lnTo>
                    <a:pt x="4113" y="1796"/>
                  </a:lnTo>
                  <a:lnTo>
                    <a:pt x="4126" y="1811"/>
                  </a:lnTo>
                  <a:lnTo>
                    <a:pt x="4140" y="1825"/>
                  </a:lnTo>
                  <a:lnTo>
                    <a:pt x="4155" y="1838"/>
                  </a:lnTo>
                  <a:lnTo>
                    <a:pt x="4172" y="1850"/>
                  </a:lnTo>
                  <a:lnTo>
                    <a:pt x="4189" y="1860"/>
                  </a:lnTo>
                  <a:lnTo>
                    <a:pt x="4207" y="1871"/>
                  </a:lnTo>
                  <a:lnTo>
                    <a:pt x="4224" y="1879"/>
                  </a:lnTo>
                  <a:lnTo>
                    <a:pt x="4243" y="1887"/>
                  </a:lnTo>
                  <a:lnTo>
                    <a:pt x="4243" y="1887"/>
                  </a:lnTo>
                  <a:lnTo>
                    <a:pt x="4263" y="1895"/>
                  </a:lnTo>
                  <a:lnTo>
                    <a:pt x="4284" y="1902"/>
                  </a:lnTo>
                  <a:lnTo>
                    <a:pt x="4326" y="1915"/>
                  </a:lnTo>
                  <a:lnTo>
                    <a:pt x="4368" y="1926"/>
                  </a:lnTo>
                  <a:lnTo>
                    <a:pt x="4411" y="1936"/>
                  </a:lnTo>
                  <a:lnTo>
                    <a:pt x="4411" y="1936"/>
                  </a:lnTo>
                  <a:lnTo>
                    <a:pt x="4414" y="1936"/>
                  </a:lnTo>
                  <a:lnTo>
                    <a:pt x="4418" y="1934"/>
                  </a:lnTo>
                  <a:lnTo>
                    <a:pt x="4420" y="1930"/>
                  </a:lnTo>
                  <a:lnTo>
                    <a:pt x="4419" y="1928"/>
                  </a:lnTo>
                  <a:lnTo>
                    <a:pt x="4419" y="1926"/>
                  </a:lnTo>
                  <a:lnTo>
                    <a:pt x="4419" y="1926"/>
                  </a:lnTo>
                  <a:lnTo>
                    <a:pt x="4409" y="1913"/>
                  </a:lnTo>
                  <a:lnTo>
                    <a:pt x="4400" y="1897"/>
                  </a:lnTo>
                  <a:lnTo>
                    <a:pt x="4392" y="1883"/>
                  </a:lnTo>
                  <a:lnTo>
                    <a:pt x="4385" y="1867"/>
                  </a:lnTo>
                  <a:lnTo>
                    <a:pt x="4379" y="1852"/>
                  </a:lnTo>
                  <a:lnTo>
                    <a:pt x="4374" y="1836"/>
                  </a:lnTo>
                  <a:lnTo>
                    <a:pt x="4364" y="1802"/>
                  </a:lnTo>
                  <a:lnTo>
                    <a:pt x="4358" y="1768"/>
                  </a:lnTo>
                  <a:lnTo>
                    <a:pt x="4354" y="1733"/>
                  </a:lnTo>
                  <a:lnTo>
                    <a:pt x="4350" y="1699"/>
                  </a:lnTo>
                  <a:lnTo>
                    <a:pt x="4348" y="1666"/>
                  </a:lnTo>
                  <a:lnTo>
                    <a:pt x="4348" y="1666"/>
                  </a:lnTo>
                  <a:lnTo>
                    <a:pt x="4348" y="1635"/>
                  </a:lnTo>
                  <a:lnTo>
                    <a:pt x="4349" y="1601"/>
                  </a:lnTo>
                  <a:lnTo>
                    <a:pt x="4350" y="1583"/>
                  </a:lnTo>
                  <a:lnTo>
                    <a:pt x="4353" y="1566"/>
                  </a:lnTo>
                  <a:lnTo>
                    <a:pt x="4356" y="1548"/>
                  </a:lnTo>
                  <a:lnTo>
                    <a:pt x="4360" y="1531"/>
                  </a:lnTo>
                  <a:lnTo>
                    <a:pt x="4364" y="1514"/>
                  </a:lnTo>
                  <a:lnTo>
                    <a:pt x="4371" y="1498"/>
                  </a:lnTo>
                  <a:lnTo>
                    <a:pt x="4378" y="1483"/>
                  </a:lnTo>
                  <a:lnTo>
                    <a:pt x="4386" y="1469"/>
                  </a:lnTo>
                  <a:lnTo>
                    <a:pt x="4397" y="1456"/>
                  </a:lnTo>
                  <a:lnTo>
                    <a:pt x="4409" y="1444"/>
                  </a:lnTo>
                  <a:lnTo>
                    <a:pt x="4423" y="1435"/>
                  </a:lnTo>
                  <a:lnTo>
                    <a:pt x="4438" y="1427"/>
                  </a:lnTo>
                  <a:lnTo>
                    <a:pt x="4438" y="1427"/>
                  </a:lnTo>
                  <a:lnTo>
                    <a:pt x="4427" y="1422"/>
                  </a:lnTo>
                  <a:lnTo>
                    <a:pt x="4427" y="1422"/>
                  </a:lnTo>
                  <a:lnTo>
                    <a:pt x="4431" y="1442"/>
                  </a:lnTo>
                  <a:lnTo>
                    <a:pt x="4433" y="1462"/>
                  </a:lnTo>
                  <a:lnTo>
                    <a:pt x="4437" y="1501"/>
                  </a:lnTo>
                  <a:lnTo>
                    <a:pt x="4438" y="1541"/>
                  </a:lnTo>
                  <a:lnTo>
                    <a:pt x="4439" y="1581"/>
                  </a:lnTo>
                  <a:lnTo>
                    <a:pt x="4439" y="1660"/>
                  </a:lnTo>
                  <a:lnTo>
                    <a:pt x="4440" y="1700"/>
                  </a:lnTo>
                  <a:lnTo>
                    <a:pt x="4444" y="1740"/>
                  </a:lnTo>
                  <a:lnTo>
                    <a:pt x="4444" y="1740"/>
                  </a:lnTo>
                  <a:lnTo>
                    <a:pt x="4445" y="1760"/>
                  </a:lnTo>
                  <a:lnTo>
                    <a:pt x="4448" y="1777"/>
                  </a:lnTo>
                  <a:lnTo>
                    <a:pt x="4452" y="1796"/>
                  </a:lnTo>
                  <a:lnTo>
                    <a:pt x="4456" y="1813"/>
                  </a:lnTo>
                  <a:lnTo>
                    <a:pt x="4461" y="1831"/>
                  </a:lnTo>
                  <a:lnTo>
                    <a:pt x="4467" y="1848"/>
                  </a:lnTo>
                  <a:lnTo>
                    <a:pt x="4474" y="1865"/>
                  </a:lnTo>
                  <a:lnTo>
                    <a:pt x="4481" y="1881"/>
                  </a:lnTo>
                  <a:lnTo>
                    <a:pt x="4490" y="1897"/>
                  </a:lnTo>
                  <a:lnTo>
                    <a:pt x="4498" y="1913"/>
                  </a:lnTo>
                  <a:lnTo>
                    <a:pt x="4509" y="1928"/>
                  </a:lnTo>
                  <a:lnTo>
                    <a:pt x="4519" y="1943"/>
                  </a:lnTo>
                  <a:lnTo>
                    <a:pt x="4531" y="1957"/>
                  </a:lnTo>
                  <a:lnTo>
                    <a:pt x="4543" y="1971"/>
                  </a:lnTo>
                  <a:lnTo>
                    <a:pt x="4556" y="1984"/>
                  </a:lnTo>
                  <a:lnTo>
                    <a:pt x="4570" y="1998"/>
                  </a:lnTo>
                  <a:lnTo>
                    <a:pt x="4570" y="1998"/>
                  </a:lnTo>
                  <a:lnTo>
                    <a:pt x="4572" y="1999"/>
                  </a:lnTo>
                  <a:lnTo>
                    <a:pt x="4574" y="1999"/>
                  </a:lnTo>
                  <a:lnTo>
                    <a:pt x="4578" y="1999"/>
                  </a:lnTo>
                  <a:lnTo>
                    <a:pt x="4581" y="1996"/>
                  </a:lnTo>
                  <a:lnTo>
                    <a:pt x="4581" y="1993"/>
                  </a:lnTo>
                  <a:lnTo>
                    <a:pt x="4581" y="1991"/>
                  </a:lnTo>
                  <a:lnTo>
                    <a:pt x="4581" y="1991"/>
                  </a:lnTo>
                  <a:lnTo>
                    <a:pt x="4574" y="1962"/>
                  </a:lnTo>
                  <a:lnTo>
                    <a:pt x="4567" y="1931"/>
                  </a:lnTo>
                  <a:lnTo>
                    <a:pt x="4561" y="1901"/>
                  </a:lnTo>
                  <a:lnTo>
                    <a:pt x="4558" y="1871"/>
                  </a:lnTo>
                  <a:lnTo>
                    <a:pt x="4554" y="1840"/>
                  </a:lnTo>
                  <a:lnTo>
                    <a:pt x="4552" y="1809"/>
                  </a:lnTo>
                  <a:lnTo>
                    <a:pt x="4550" y="1778"/>
                  </a:lnTo>
                  <a:lnTo>
                    <a:pt x="4550" y="1748"/>
                  </a:lnTo>
                  <a:lnTo>
                    <a:pt x="4550" y="1748"/>
                  </a:lnTo>
                  <a:lnTo>
                    <a:pt x="4551" y="1718"/>
                  </a:lnTo>
                  <a:lnTo>
                    <a:pt x="4553" y="1687"/>
                  </a:lnTo>
                  <a:lnTo>
                    <a:pt x="4557" y="1656"/>
                  </a:lnTo>
                  <a:lnTo>
                    <a:pt x="4559" y="1639"/>
                  </a:lnTo>
                  <a:lnTo>
                    <a:pt x="4563" y="1624"/>
                  </a:lnTo>
                  <a:lnTo>
                    <a:pt x="4567" y="1609"/>
                  </a:lnTo>
                  <a:lnTo>
                    <a:pt x="4572" y="1595"/>
                  </a:lnTo>
                  <a:lnTo>
                    <a:pt x="4578" y="1580"/>
                  </a:lnTo>
                  <a:lnTo>
                    <a:pt x="4585" y="1566"/>
                  </a:lnTo>
                  <a:lnTo>
                    <a:pt x="4593" y="1553"/>
                  </a:lnTo>
                  <a:lnTo>
                    <a:pt x="4601" y="1540"/>
                  </a:lnTo>
                  <a:lnTo>
                    <a:pt x="4612" y="1528"/>
                  </a:lnTo>
                  <a:lnTo>
                    <a:pt x="4622" y="1518"/>
                  </a:lnTo>
                  <a:lnTo>
                    <a:pt x="4622" y="1518"/>
                  </a:lnTo>
                  <a:lnTo>
                    <a:pt x="4623" y="1515"/>
                  </a:lnTo>
                  <a:lnTo>
                    <a:pt x="4624" y="1512"/>
                  </a:lnTo>
                  <a:lnTo>
                    <a:pt x="4623" y="1510"/>
                  </a:lnTo>
                  <a:lnTo>
                    <a:pt x="4622" y="1508"/>
                  </a:lnTo>
                  <a:lnTo>
                    <a:pt x="4620" y="1506"/>
                  </a:lnTo>
                  <a:lnTo>
                    <a:pt x="4617" y="1506"/>
                  </a:lnTo>
                  <a:lnTo>
                    <a:pt x="4615" y="1506"/>
                  </a:lnTo>
                  <a:lnTo>
                    <a:pt x="4612" y="1507"/>
                  </a:lnTo>
                  <a:lnTo>
                    <a:pt x="4612" y="15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475EE7FD-C12D-1E90-2A04-817820895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" y="3548"/>
              <a:ext cx="1521" cy="63"/>
            </a:xfrm>
            <a:custGeom>
              <a:avLst/>
              <a:gdLst>
                <a:gd name="T0" fmla="*/ 3034 w 3041"/>
                <a:gd name="T1" fmla="*/ 39 h 125"/>
                <a:gd name="T2" fmla="*/ 2956 w 3041"/>
                <a:gd name="T3" fmla="*/ 37 h 125"/>
                <a:gd name="T4" fmla="*/ 2799 w 3041"/>
                <a:gd name="T5" fmla="*/ 39 h 125"/>
                <a:gd name="T6" fmla="*/ 2642 w 3041"/>
                <a:gd name="T7" fmla="*/ 44 h 125"/>
                <a:gd name="T8" fmla="*/ 2485 w 3041"/>
                <a:gd name="T9" fmla="*/ 45 h 125"/>
                <a:gd name="T10" fmla="*/ 2407 w 3041"/>
                <a:gd name="T11" fmla="*/ 41 h 125"/>
                <a:gd name="T12" fmla="*/ 2368 w 3041"/>
                <a:gd name="T13" fmla="*/ 39 h 125"/>
                <a:gd name="T14" fmla="*/ 2252 w 3041"/>
                <a:gd name="T15" fmla="*/ 27 h 125"/>
                <a:gd name="T16" fmla="*/ 2098 w 3041"/>
                <a:gd name="T17" fmla="*/ 10 h 125"/>
                <a:gd name="T18" fmla="*/ 2059 w 3041"/>
                <a:gd name="T19" fmla="*/ 6 h 125"/>
                <a:gd name="T20" fmla="*/ 1982 w 3041"/>
                <a:gd name="T21" fmla="*/ 2 h 125"/>
                <a:gd name="T22" fmla="*/ 1944 w 3041"/>
                <a:gd name="T23" fmla="*/ 0 h 125"/>
                <a:gd name="T24" fmla="*/ 1863 w 3041"/>
                <a:gd name="T25" fmla="*/ 2 h 125"/>
                <a:gd name="T26" fmla="*/ 1783 w 3041"/>
                <a:gd name="T27" fmla="*/ 5 h 125"/>
                <a:gd name="T28" fmla="*/ 1458 w 3041"/>
                <a:gd name="T29" fmla="*/ 25 h 125"/>
                <a:gd name="T30" fmla="*/ 1133 w 3041"/>
                <a:gd name="T31" fmla="*/ 49 h 125"/>
                <a:gd name="T32" fmla="*/ 826 w 3041"/>
                <a:gd name="T33" fmla="*/ 75 h 125"/>
                <a:gd name="T34" fmla="*/ 518 w 3041"/>
                <a:gd name="T35" fmla="*/ 99 h 125"/>
                <a:gd name="T36" fmla="*/ 348 w 3041"/>
                <a:gd name="T37" fmla="*/ 110 h 125"/>
                <a:gd name="T38" fmla="*/ 291 w 3041"/>
                <a:gd name="T39" fmla="*/ 111 h 125"/>
                <a:gd name="T40" fmla="*/ 203 w 3041"/>
                <a:gd name="T41" fmla="*/ 109 h 125"/>
                <a:gd name="T42" fmla="*/ 145 w 3041"/>
                <a:gd name="T43" fmla="*/ 104 h 125"/>
                <a:gd name="T44" fmla="*/ 86 w 3041"/>
                <a:gd name="T45" fmla="*/ 94 h 125"/>
                <a:gd name="T46" fmla="*/ 58 w 3041"/>
                <a:gd name="T47" fmla="*/ 87 h 125"/>
                <a:gd name="T48" fmla="*/ 11 w 3041"/>
                <a:gd name="T49" fmla="*/ 68 h 125"/>
                <a:gd name="T50" fmla="*/ 7 w 3041"/>
                <a:gd name="T51" fmla="*/ 67 h 125"/>
                <a:gd name="T52" fmla="*/ 2 w 3041"/>
                <a:gd name="T53" fmla="*/ 69 h 125"/>
                <a:gd name="T54" fmla="*/ 0 w 3041"/>
                <a:gd name="T55" fmla="*/ 74 h 125"/>
                <a:gd name="T56" fmla="*/ 1 w 3041"/>
                <a:gd name="T57" fmla="*/ 79 h 125"/>
                <a:gd name="T58" fmla="*/ 4 w 3041"/>
                <a:gd name="T59" fmla="*/ 80 h 125"/>
                <a:gd name="T60" fmla="*/ 54 w 3041"/>
                <a:gd name="T61" fmla="*/ 100 h 125"/>
                <a:gd name="T62" fmla="*/ 105 w 3041"/>
                <a:gd name="T63" fmla="*/ 113 h 125"/>
                <a:gd name="T64" fmla="*/ 159 w 3041"/>
                <a:gd name="T65" fmla="*/ 120 h 125"/>
                <a:gd name="T66" fmla="*/ 212 w 3041"/>
                <a:gd name="T67" fmla="*/ 124 h 125"/>
                <a:gd name="T68" fmla="*/ 243 w 3041"/>
                <a:gd name="T69" fmla="*/ 125 h 125"/>
                <a:gd name="T70" fmla="*/ 334 w 3041"/>
                <a:gd name="T71" fmla="*/ 124 h 125"/>
                <a:gd name="T72" fmla="*/ 454 w 3041"/>
                <a:gd name="T73" fmla="*/ 117 h 125"/>
                <a:gd name="T74" fmla="*/ 745 w 3041"/>
                <a:gd name="T75" fmla="*/ 95 h 125"/>
                <a:gd name="T76" fmla="*/ 1037 w 3041"/>
                <a:gd name="T77" fmla="*/ 72 h 125"/>
                <a:gd name="T78" fmla="*/ 1365 w 3041"/>
                <a:gd name="T79" fmla="*/ 46 h 125"/>
                <a:gd name="T80" fmla="*/ 1693 w 3041"/>
                <a:gd name="T81" fmla="*/ 24 h 125"/>
                <a:gd name="T82" fmla="*/ 1773 w 3041"/>
                <a:gd name="T83" fmla="*/ 20 h 125"/>
                <a:gd name="T84" fmla="*/ 1895 w 3041"/>
                <a:gd name="T85" fmla="*/ 14 h 125"/>
                <a:gd name="T86" fmla="*/ 1975 w 3041"/>
                <a:gd name="T87" fmla="*/ 16 h 125"/>
                <a:gd name="T88" fmla="*/ 2016 w 3041"/>
                <a:gd name="T89" fmla="*/ 17 h 125"/>
                <a:gd name="T90" fmla="*/ 2093 w 3041"/>
                <a:gd name="T91" fmla="*/ 23 h 125"/>
                <a:gd name="T92" fmla="*/ 2247 w 3041"/>
                <a:gd name="T93" fmla="*/ 40 h 125"/>
                <a:gd name="T94" fmla="*/ 2324 w 3041"/>
                <a:gd name="T95" fmla="*/ 48 h 125"/>
                <a:gd name="T96" fmla="*/ 2403 w 3041"/>
                <a:gd name="T97" fmla="*/ 54 h 125"/>
                <a:gd name="T98" fmla="*/ 2483 w 3041"/>
                <a:gd name="T99" fmla="*/ 58 h 125"/>
                <a:gd name="T100" fmla="*/ 2640 w 3041"/>
                <a:gd name="T101" fmla="*/ 56 h 125"/>
                <a:gd name="T102" fmla="*/ 2878 w 3041"/>
                <a:gd name="T103" fmla="*/ 51 h 125"/>
                <a:gd name="T104" fmla="*/ 2957 w 3041"/>
                <a:gd name="T105" fmla="*/ 51 h 125"/>
                <a:gd name="T106" fmla="*/ 3034 w 3041"/>
                <a:gd name="T107" fmla="*/ 53 h 125"/>
                <a:gd name="T108" fmla="*/ 3039 w 3041"/>
                <a:gd name="T109" fmla="*/ 51 h 125"/>
                <a:gd name="T110" fmla="*/ 3041 w 3041"/>
                <a:gd name="T111" fmla="*/ 46 h 125"/>
                <a:gd name="T112" fmla="*/ 3039 w 3041"/>
                <a:gd name="T113" fmla="*/ 41 h 125"/>
                <a:gd name="T114" fmla="*/ 3034 w 3041"/>
                <a:gd name="T115" fmla="*/ 3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41" h="125">
                  <a:moveTo>
                    <a:pt x="3034" y="39"/>
                  </a:moveTo>
                  <a:lnTo>
                    <a:pt x="3034" y="39"/>
                  </a:lnTo>
                  <a:lnTo>
                    <a:pt x="2995" y="38"/>
                  </a:lnTo>
                  <a:lnTo>
                    <a:pt x="2956" y="37"/>
                  </a:lnTo>
                  <a:lnTo>
                    <a:pt x="2878" y="37"/>
                  </a:lnTo>
                  <a:lnTo>
                    <a:pt x="2799" y="39"/>
                  </a:lnTo>
                  <a:lnTo>
                    <a:pt x="2721" y="41"/>
                  </a:lnTo>
                  <a:lnTo>
                    <a:pt x="2642" y="44"/>
                  </a:lnTo>
                  <a:lnTo>
                    <a:pt x="2563" y="45"/>
                  </a:lnTo>
                  <a:lnTo>
                    <a:pt x="2485" y="45"/>
                  </a:lnTo>
                  <a:lnTo>
                    <a:pt x="2445" y="44"/>
                  </a:lnTo>
                  <a:lnTo>
                    <a:pt x="2407" y="41"/>
                  </a:lnTo>
                  <a:lnTo>
                    <a:pt x="2407" y="41"/>
                  </a:lnTo>
                  <a:lnTo>
                    <a:pt x="2368" y="39"/>
                  </a:lnTo>
                  <a:lnTo>
                    <a:pt x="2330" y="35"/>
                  </a:lnTo>
                  <a:lnTo>
                    <a:pt x="2252" y="27"/>
                  </a:lnTo>
                  <a:lnTo>
                    <a:pt x="2175" y="18"/>
                  </a:lnTo>
                  <a:lnTo>
                    <a:pt x="2098" y="10"/>
                  </a:lnTo>
                  <a:lnTo>
                    <a:pt x="2098" y="10"/>
                  </a:lnTo>
                  <a:lnTo>
                    <a:pt x="2059" y="6"/>
                  </a:lnTo>
                  <a:lnTo>
                    <a:pt x="2021" y="3"/>
                  </a:lnTo>
                  <a:lnTo>
                    <a:pt x="1982" y="2"/>
                  </a:lnTo>
                  <a:lnTo>
                    <a:pt x="1944" y="0"/>
                  </a:lnTo>
                  <a:lnTo>
                    <a:pt x="1944" y="0"/>
                  </a:lnTo>
                  <a:lnTo>
                    <a:pt x="1903" y="0"/>
                  </a:lnTo>
                  <a:lnTo>
                    <a:pt x="1863" y="2"/>
                  </a:lnTo>
                  <a:lnTo>
                    <a:pt x="1783" y="5"/>
                  </a:lnTo>
                  <a:lnTo>
                    <a:pt x="1783" y="5"/>
                  </a:lnTo>
                  <a:lnTo>
                    <a:pt x="1620" y="14"/>
                  </a:lnTo>
                  <a:lnTo>
                    <a:pt x="1458" y="25"/>
                  </a:lnTo>
                  <a:lnTo>
                    <a:pt x="1295" y="38"/>
                  </a:lnTo>
                  <a:lnTo>
                    <a:pt x="1133" y="49"/>
                  </a:lnTo>
                  <a:lnTo>
                    <a:pt x="1133" y="49"/>
                  </a:lnTo>
                  <a:lnTo>
                    <a:pt x="826" y="75"/>
                  </a:lnTo>
                  <a:lnTo>
                    <a:pt x="518" y="99"/>
                  </a:lnTo>
                  <a:lnTo>
                    <a:pt x="518" y="99"/>
                  </a:lnTo>
                  <a:lnTo>
                    <a:pt x="405" y="107"/>
                  </a:lnTo>
                  <a:lnTo>
                    <a:pt x="348" y="110"/>
                  </a:lnTo>
                  <a:lnTo>
                    <a:pt x="291" y="111"/>
                  </a:lnTo>
                  <a:lnTo>
                    <a:pt x="291" y="111"/>
                  </a:lnTo>
                  <a:lnTo>
                    <a:pt x="232" y="111"/>
                  </a:lnTo>
                  <a:lnTo>
                    <a:pt x="203" y="109"/>
                  </a:lnTo>
                  <a:lnTo>
                    <a:pt x="174" y="108"/>
                  </a:lnTo>
                  <a:lnTo>
                    <a:pt x="145" y="104"/>
                  </a:lnTo>
                  <a:lnTo>
                    <a:pt x="116" y="100"/>
                  </a:lnTo>
                  <a:lnTo>
                    <a:pt x="86" y="94"/>
                  </a:lnTo>
                  <a:lnTo>
                    <a:pt x="58" y="87"/>
                  </a:lnTo>
                  <a:lnTo>
                    <a:pt x="58" y="87"/>
                  </a:lnTo>
                  <a:lnTo>
                    <a:pt x="34" y="79"/>
                  </a:lnTo>
                  <a:lnTo>
                    <a:pt x="11" y="68"/>
                  </a:lnTo>
                  <a:lnTo>
                    <a:pt x="11" y="68"/>
                  </a:lnTo>
                  <a:lnTo>
                    <a:pt x="7" y="67"/>
                  </a:lnTo>
                  <a:lnTo>
                    <a:pt x="5" y="68"/>
                  </a:lnTo>
                  <a:lnTo>
                    <a:pt x="2" y="69"/>
                  </a:lnTo>
                  <a:lnTo>
                    <a:pt x="0" y="72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1" y="79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28" y="90"/>
                  </a:lnTo>
                  <a:lnTo>
                    <a:pt x="54" y="100"/>
                  </a:lnTo>
                  <a:lnTo>
                    <a:pt x="79" y="107"/>
                  </a:lnTo>
                  <a:lnTo>
                    <a:pt x="105" y="113"/>
                  </a:lnTo>
                  <a:lnTo>
                    <a:pt x="132" y="117"/>
                  </a:lnTo>
                  <a:lnTo>
                    <a:pt x="159" y="120"/>
                  </a:lnTo>
                  <a:lnTo>
                    <a:pt x="186" y="122"/>
                  </a:lnTo>
                  <a:lnTo>
                    <a:pt x="212" y="124"/>
                  </a:lnTo>
                  <a:lnTo>
                    <a:pt x="212" y="124"/>
                  </a:lnTo>
                  <a:lnTo>
                    <a:pt x="243" y="125"/>
                  </a:lnTo>
                  <a:lnTo>
                    <a:pt x="273" y="125"/>
                  </a:lnTo>
                  <a:lnTo>
                    <a:pt x="334" y="124"/>
                  </a:lnTo>
                  <a:lnTo>
                    <a:pt x="394" y="122"/>
                  </a:lnTo>
                  <a:lnTo>
                    <a:pt x="454" y="117"/>
                  </a:lnTo>
                  <a:lnTo>
                    <a:pt x="454" y="117"/>
                  </a:lnTo>
                  <a:lnTo>
                    <a:pt x="745" y="95"/>
                  </a:lnTo>
                  <a:lnTo>
                    <a:pt x="1037" y="72"/>
                  </a:lnTo>
                  <a:lnTo>
                    <a:pt x="1037" y="72"/>
                  </a:lnTo>
                  <a:lnTo>
                    <a:pt x="1200" y="59"/>
                  </a:lnTo>
                  <a:lnTo>
                    <a:pt x="1365" y="46"/>
                  </a:lnTo>
                  <a:lnTo>
                    <a:pt x="1528" y="34"/>
                  </a:lnTo>
                  <a:lnTo>
                    <a:pt x="1693" y="24"/>
                  </a:lnTo>
                  <a:lnTo>
                    <a:pt x="1693" y="24"/>
                  </a:lnTo>
                  <a:lnTo>
                    <a:pt x="1773" y="20"/>
                  </a:lnTo>
                  <a:lnTo>
                    <a:pt x="1854" y="16"/>
                  </a:lnTo>
                  <a:lnTo>
                    <a:pt x="1895" y="14"/>
                  </a:lnTo>
                  <a:lnTo>
                    <a:pt x="1934" y="14"/>
                  </a:lnTo>
                  <a:lnTo>
                    <a:pt x="1975" y="16"/>
                  </a:lnTo>
                  <a:lnTo>
                    <a:pt x="2016" y="17"/>
                  </a:lnTo>
                  <a:lnTo>
                    <a:pt x="2016" y="17"/>
                  </a:lnTo>
                  <a:lnTo>
                    <a:pt x="2054" y="19"/>
                  </a:lnTo>
                  <a:lnTo>
                    <a:pt x="2093" y="23"/>
                  </a:lnTo>
                  <a:lnTo>
                    <a:pt x="2170" y="31"/>
                  </a:lnTo>
                  <a:lnTo>
                    <a:pt x="2247" y="40"/>
                  </a:lnTo>
                  <a:lnTo>
                    <a:pt x="2324" y="48"/>
                  </a:lnTo>
                  <a:lnTo>
                    <a:pt x="2324" y="48"/>
                  </a:lnTo>
                  <a:lnTo>
                    <a:pt x="2364" y="52"/>
                  </a:lnTo>
                  <a:lnTo>
                    <a:pt x="2403" y="54"/>
                  </a:lnTo>
                  <a:lnTo>
                    <a:pt x="2443" y="56"/>
                  </a:lnTo>
                  <a:lnTo>
                    <a:pt x="2483" y="58"/>
                  </a:lnTo>
                  <a:lnTo>
                    <a:pt x="2562" y="58"/>
                  </a:lnTo>
                  <a:lnTo>
                    <a:pt x="2640" y="56"/>
                  </a:lnTo>
                  <a:lnTo>
                    <a:pt x="2799" y="52"/>
                  </a:lnTo>
                  <a:lnTo>
                    <a:pt x="2878" y="51"/>
                  </a:lnTo>
                  <a:lnTo>
                    <a:pt x="2957" y="51"/>
                  </a:lnTo>
                  <a:lnTo>
                    <a:pt x="2957" y="51"/>
                  </a:lnTo>
                  <a:lnTo>
                    <a:pt x="3034" y="53"/>
                  </a:lnTo>
                  <a:lnTo>
                    <a:pt x="3034" y="53"/>
                  </a:lnTo>
                  <a:lnTo>
                    <a:pt x="3038" y="53"/>
                  </a:lnTo>
                  <a:lnTo>
                    <a:pt x="3039" y="51"/>
                  </a:lnTo>
                  <a:lnTo>
                    <a:pt x="3041" y="48"/>
                  </a:lnTo>
                  <a:lnTo>
                    <a:pt x="3041" y="46"/>
                  </a:lnTo>
                  <a:lnTo>
                    <a:pt x="3041" y="44"/>
                  </a:lnTo>
                  <a:lnTo>
                    <a:pt x="3039" y="41"/>
                  </a:lnTo>
                  <a:lnTo>
                    <a:pt x="3038" y="40"/>
                  </a:lnTo>
                  <a:lnTo>
                    <a:pt x="3034" y="39"/>
                  </a:lnTo>
                  <a:lnTo>
                    <a:pt x="3034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AA045354-10A6-0EBD-9B90-616354A60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8" y="3718"/>
              <a:ext cx="18" cy="587"/>
            </a:xfrm>
            <a:custGeom>
              <a:avLst/>
              <a:gdLst>
                <a:gd name="T0" fmla="*/ 19 w 35"/>
                <a:gd name="T1" fmla="*/ 7 h 1174"/>
                <a:gd name="T2" fmla="*/ 19 w 35"/>
                <a:gd name="T3" fmla="*/ 7 h 1174"/>
                <a:gd name="T4" fmla="*/ 21 w 35"/>
                <a:gd name="T5" fmla="*/ 121 h 1174"/>
                <a:gd name="T6" fmla="*/ 21 w 35"/>
                <a:gd name="T7" fmla="*/ 234 h 1174"/>
                <a:gd name="T8" fmla="*/ 21 w 35"/>
                <a:gd name="T9" fmla="*/ 349 h 1174"/>
                <a:gd name="T10" fmla="*/ 18 w 35"/>
                <a:gd name="T11" fmla="*/ 462 h 1174"/>
                <a:gd name="T12" fmla="*/ 18 w 35"/>
                <a:gd name="T13" fmla="*/ 462 h 1174"/>
                <a:gd name="T14" fmla="*/ 14 w 35"/>
                <a:gd name="T15" fmla="*/ 686 h 1174"/>
                <a:gd name="T16" fmla="*/ 8 w 35"/>
                <a:gd name="T17" fmla="*/ 912 h 1174"/>
                <a:gd name="T18" fmla="*/ 8 w 35"/>
                <a:gd name="T19" fmla="*/ 912 h 1174"/>
                <a:gd name="T20" fmla="*/ 0 w 35"/>
                <a:gd name="T21" fmla="*/ 1167 h 1174"/>
                <a:gd name="T22" fmla="*/ 0 w 35"/>
                <a:gd name="T23" fmla="*/ 1167 h 1174"/>
                <a:gd name="T24" fmla="*/ 1 w 35"/>
                <a:gd name="T25" fmla="*/ 1170 h 1174"/>
                <a:gd name="T26" fmla="*/ 2 w 35"/>
                <a:gd name="T27" fmla="*/ 1172 h 1174"/>
                <a:gd name="T28" fmla="*/ 4 w 35"/>
                <a:gd name="T29" fmla="*/ 1174 h 1174"/>
                <a:gd name="T30" fmla="*/ 7 w 35"/>
                <a:gd name="T31" fmla="*/ 1174 h 1174"/>
                <a:gd name="T32" fmla="*/ 10 w 35"/>
                <a:gd name="T33" fmla="*/ 1174 h 1174"/>
                <a:gd name="T34" fmla="*/ 11 w 35"/>
                <a:gd name="T35" fmla="*/ 1172 h 1174"/>
                <a:gd name="T36" fmla="*/ 14 w 35"/>
                <a:gd name="T37" fmla="*/ 1170 h 1174"/>
                <a:gd name="T38" fmla="*/ 14 w 35"/>
                <a:gd name="T39" fmla="*/ 1167 h 1174"/>
                <a:gd name="T40" fmla="*/ 14 w 35"/>
                <a:gd name="T41" fmla="*/ 1167 h 1174"/>
                <a:gd name="T42" fmla="*/ 21 w 35"/>
                <a:gd name="T43" fmla="*/ 940 h 1174"/>
                <a:gd name="T44" fmla="*/ 28 w 35"/>
                <a:gd name="T45" fmla="*/ 713 h 1174"/>
                <a:gd name="T46" fmla="*/ 28 w 35"/>
                <a:gd name="T47" fmla="*/ 713 h 1174"/>
                <a:gd name="T48" fmla="*/ 32 w 35"/>
                <a:gd name="T49" fmla="*/ 488 h 1174"/>
                <a:gd name="T50" fmla="*/ 33 w 35"/>
                <a:gd name="T51" fmla="*/ 376 h 1174"/>
                <a:gd name="T52" fmla="*/ 35 w 35"/>
                <a:gd name="T53" fmla="*/ 263 h 1174"/>
                <a:gd name="T54" fmla="*/ 35 w 35"/>
                <a:gd name="T55" fmla="*/ 263 h 1174"/>
                <a:gd name="T56" fmla="*/ 35 w 35"/>
                <a:gd name="T57" fmla="*/ 135 h 1174"/>
                <a:gd name="T58" fmla="*/ 33 w 35"/>
                <a:gd name="T59" fmla="*/ 7 h 1174"/>
                <a:gd name="T60" fmla="*/ 33 w 35"/>
                <a:gd name="T61" fmla="*/ 7 h 1174"/>
                <a:gd name="T62" fmla="*/ 33 w 35"/>
                <a:gd name="T63" fmla="*/ 4 h 1174"/>
                <a:gd name="T64" fmla="*/ 31 w 35"/>
                <a:gd name="T65" fmla="*/ 3 h 1174"/>
                <a:gd name="T66" fmla="*/ 29 w 35"/>
                <a:gd name="T67" fmla="*/ 2 h 1174"/>
                <a:gd name="T68" fmla="*/ 26 w 35"/>
                <a:gd name="T69" fmla="*/ 0 h 1174"/>
                <a:gd name="T70" fmla="*/ 24 w 35"/>
                <a:gd name="T71" fmla="*/ 2 h 1174"/>
                <a:gd name="T72" fmla="*/ 22 w 35"/>
                <a:gd name="T73" fmla="*/ 3 h 1174"/>
                <a:gd name="T74" fmla="*/ 21 w 35"/>
                <a:gd name="T75" fmla="*/ 4 h 1174"/>
                <a:gd name="T76" fmla="*/ 19 w 35"/>
                <a:gd name="T77" fmla="*/ 7 h 1174"/>
                <a:gd name="T78" fmla="*/ 19 w 35"/>
                <a:gd name="T79" fmla="*/ 7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1174">
                  <a:moveTo>
                    <a:pt x="19" y="7"/>
                  </a:moveTo>
                  <a:lnTo>
                    <a:pt x="19" y="7"/>
                  </a:lnTo>
                  <a:lnTo>
                    <a:pt x="21" y="121"/>
                  </a:lnTo>
                  <a:lnTo>
                    <a:pt x="21" y="234"/>
                  </a:lnTo>
                  <a:lnTo>
                    <a:pt x="21" y="349"/>
                  </a:lnTo>
                  <a:lnTo>
                    <a:pt x="18" y="462"/>
                  </a:lnTo>
                  <a:lnTo>
                    <a:pt x="18" y="462"/>
                  </a:lnTo>
                  <a:lnTo>
                    <a:pt x="14" y="686"/>
                  </a:lnTo>
                  <a:lnTo>
                    <a:pt x="8" y="912"/>
                  </a:lnTo>
                  <a:lnTo>
                    <a:pt x="8" y="912"/>
                  </a:lnTo>
                  <a:lnTo>
                    <a:pt x="0" y="1167"/>
                  </a:lnTo>
                  <a:lnTo>
                    <a:pt x="0" y="1167"/>
                  </a:lnTo>
                  <a:lnTo>
                    <a:pt x="1" y="1170"/>
                  </a:lnTo>
                  <a:lnTo>
                    <a:pt x="2" y="1172"/>
                  </a:lnTo>
                  <a:lnTo>
                    <a:pt x="4" y="1174"/>
                  </a:lnTo>
                  <a:lnTo>
                    <a:pt x="7" y="1174"/>
                  </a:lnTo>
                  <a:lnTo>
                    <a:pt x="10" y="1174"/>
                  </a:lnTo>
                  <a:lnTo>
                    <a:pt x="11" y="1172"/>
                  </a:lnTo>
                  <a:lnTo>
                    <a:pt x="14" y="1170"/>
                  </a:lnTo>
                  <a:lnTo>
                    <a:pt x="14" y="1167"/>
                  </a:lnTo>
                  <a:lnTo>
                    <a:pt x="14" y="1167"/>
                  </a:lnTo>
                  <a:lnTo>
                    <a:pt x="21" y="940"/>
                  </a:lnTo>
                  <a:lnTo>
                    <a:pt x="28" y="713"/>
                  </a:lnTo>
                  <a:lnTo>
                    <a:pt x="28" y="713"/>
                  </a:lnTo>
                  <a:lnTo>
                    <a:pt x="32" y="488"/>
                  </a:lnTo>
                  <a:lnTo>
                    <a:pt x="33" y="376"/>
                  </a:lnTo>
                  <a:lnTo>
                    <a:pt x="35" y="263"/>
                  </a:lnTo>
                  <a:lnTo>
                    <a:pt x="35" y="263"/>
                  </a:lnTo>
                  <a:lnTo>
                    <a:pt x="35" y="135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4"/>
                  </a:lnTo>
                  <a:lnTo>
                    <a:pt x="31" y="3"/>
                  </a:lnTo>
                  <a:lnTo>
                    <a:pt x="29" y="2"/>
                  </a:lnTo>
                  <a:lnTo>
                    <a:pt x="26" y="0"/>
                  </a:lnTo>
                  <a:lnTo>
                    <a:pt x="24" y="2"/>
                  </a:lnTo>
                  <a:lnTo>
                    <a:pt x="22" y="3"/>
                  </a:lnTo>
                  <a:lnTo>
                    <a:pt x="21" y="4"/>
                  </a:lnTo>
                  <a:lnTo>
                    <a:pt x="19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82E1C9EF-5865-AB46-F10A-E5BA39EDC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8" y="3688"/>
              <a:ext cx="15" cy="617"/>
            </a:xfrm>
            <a:custGeom>
              <a:avLst/>
              <a:gdLst>
                <a:gd name="T0" fmla="*/ 26 w 29"/>
                <a:gd name="T1" fmla="*/ 1228 h 1235"/>
                <a:gd name="T2" fmla="*/ 26 w 29"/>
                <a:gd name="T3" fmla="*/ 1171 h 1235"/>
                <a:gd name="T4" fmla="*/ 29 w 29"/>
                <a:gd name="T5" fmla="*/ 1084 h 1235"/>
                <a:gd name="T6" fmla="*/ 28 w 29"/>
                <a:gd name="T7" fmla="*/ 1027 h 1235"/>
                <a:gd name="T8" fmla="*/ 26 w 29"/>
                <a:gd name="T9" fmla="*/ 998 h 1235"/>
                <a:gd name="T10" fmla="*/ 21 w 29"/>
                <a:gd name="T11" fmla="*/ 971 h 1235"/>
                <a:gd name="T12" fmla="*/ 16 w 29"/>
                <a:gd name="T13" fmla="*/ 950 h 1235"/>
                <a:gd name="T14" fmla="*/ 15 w 29"/>
                <a:gd name="T15" fmla="*/ 943 h 1235"/>
                <a:gd name="T16" fmla="*/ 15 w 29"/>
                <a:gd name="T17" fmla="*/ 883 h 1235"/>
                <a:gd name="T18" fmla="*/ 15 w 29"/>
                <a:gd name="T19" fmla="*/ 763 h 1235"/>
                <a:gd name="T20" fmla="*/ 15 w 29"/>
                <a:gd name="T21" fmla="*/ 520 h 1235"/>
                <a:gd name="T22" fmla="*/ 15 w 29"/>
                <a:gd name="T23" fmla="*/ 278 h 1235"/>
                <a:gd name="T24" fmla="*/ 14 w 29"/>
                <a:gd name="T25" fmla="*/ 36 h 1235"/>
                <a:gd name="T26" fmla="*/ 14 w 29"/>
                <a:gd name="T27" fmla="*/ 7 h 1235"/>
                <a:gd name="T28" fmla="*/ 13 w 29"/>
                <a:gd name="T29" fmla="*/ 3 h 1235"/>
                <a:gd name="T30" fmla="*/ 9 w 29"/>
                <a:gd name="T31" fmla="*/ 0 h 1235"/>
                <a:gd name="T32" fmla="*/ 3 w 29"/>
                <a:gd name="T33" fmla="*/ 0 h 1235"/>
                <a:gd name="T34" fmla="*/ 0 w 29"/>
                <a:gd name="T35" fmla="*/ 3 h 1235"/>
                <a:gd name="T36" fmla="*/ 0 w 29"/>
                <a:gd name="T37" fmla="*/ 7 h 1235"/>
                <a:gd name="T38" fmla="*/ 1 w 29"/>
                <a:gd name="T39" fmla="*/ 247 h 1235"/>
                <a:gd name="T40" fmla="*/ 1 w 29"/>
                <a:gd name="T41" fmla="*/ 489 h 1235"/>
                <a:gd name="T42" fmla="*/ 1 w 29"/>
                <a:gd name="T43" fmla="*/ 732 h 1235"/>
                <a:gd name="T44" fmla="*/ 1 w 29"/>
                <a:gd name="T45" fmla="*/ 853 h 1235"/>
                <a:gd name="T46" fmla="*/ 1 w 29"/>
                <a:gd name="T47" fmla="*/ 913 h 1235"/>
                <a:gd name="T48" fmla="*/ 1 w 29"/>
                <a:gd name="T49" fmla="*/ 943 h 1235"/>
                <a:gd name="T50" fmla="*/ 3 w 29"/>
                <a:gd name="T51" fmla="*/ 957 h 1235"/>
                <a:gd name="T52" fmla="*/ 7 w 29"/>
                <a:gd name="T53" fmla="*/ 970 h 1235"/>
                <a:gd name="T54" fmla="*/ 14 w 29"/>
                <a:gd name="T55" fmla="*/ 1027 h 1235"/>
                <a:gd name="T56" fmla="*/ 15 w 29"/>
                <a:gd name="T57" fmla="*/ 1084 h 1235"/>
                <a:gd name="T58" fmla="*/ 12 w 29"/>
                <a:gd name="T59" fmla="*/ 1171 h 1235"/>
                <a:gd name="T60" fmla="*/ 12 w 29"/>
                <a:gd name="T61" fmla="*/ 1199 h 1235"/>
                <a:gd name="T62" fmla="*/ 12 w 29"/>
                <a:gd name="T63" fmla="*/ 1228 h 1235"/>
                <a:gd name="T64" fmla="*/ 14 w 29"/>
                <a:gd name="T65" fmla="*/ 1234 h 1235"/>
                <a:gd name="T66" fmla="*/ 19 w 29"/>
                <a:gd name="T67" fmla="*/ 1235 h 1235"/>
                <a:gd name="T68" fmla="*/ 23 w 29"/>
                <a:gd name="T69" fmla="*/ 1234 h 1235"/>
                <a:gd name="T70" fmla="*/ 26 w 29"/>
                <a:gd name="T71" fmla="*/ 122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" h="1235">
                  <a:moveTo>
                    <a:pt x="26" y="1228"/>
                  </a:moveTo>
                  <a:lnTo>
                    <a:pt x="26" y="1228"/>
                  </a:lnTo>
                  <a:lnTo>
                    <a:pt x="26" y="1200"/>
                  </a:lnTo>
                  <a:lnTo>
                    <a:pt x="26" y="1171"/>
                  </a:lnTo>
                  <a:lnTo>
                    <a:pt x="28" y="1113"/>
                  </a:lnTo>
                  <a:lnTo>
                    <a:pt x="29" y="1084"/>
                  </a:lnTo>
                  <a:lnTo>
                    <a:pt x="29" y="1055"/>
                  </a:lnTo>
                  <a:lnTo>
                    <a:pt x="28" y="1027"/>
                  </a:lnTo>
                  <a:lnTo>
                    <a:pt x="26" y="998"/>
                  </a:lnTo>
                  <a:lnTo>
                    <a:pt x="26" y="998"/>
                  </a:lnTo>
                  <a:lnTo>
                    <a:pt x="21" y="971"/>
                  </a:lnTo>
                  <a:lnTo>
                    <a:pt x="21" y="971"/>
                  </a:lnTo>
                  <a:lnTo>
                    <a:pt x="17" y="957"/>
                  </a:lnTo>
                  <a:lnTo>
                    <a:pt x="16" y="950"/>
                  </a:lnTo>
                  <a:lnTo>
                    <a:pt x="15" y="943"/>
                  </a:lnTo>
                  <a:lnTo>
                    <a:pt x="15" y="943"/>
                  </a:lnTo>
                  <a:lnTo>
                    <a:pt x="15" y="912"/>
                  </a:lnTo>
                  <a:lnTo>
                    <a:pt x="15" y="883"/>
                  </a:lnTo>
                  <a:lnTo>
                    <a:pt x="15" y="883"/>
                  </a:lnTo>
                  <a:lnTo>
                    <a:pt x="15" y="763"/>
                  </a:lnTo>
                  <a:lnTo>
                    <a:pt x="15" y="763"/>
                  </a:lnTo>
                  <a:lnTo>
                    <a:pt x="15" y="520"/>
                  </a:lnTo>
                  <a:lnTo>
                    <a:pt x="15" y="520"/>
                  </a:lnTo>
                  <a:lnTo>
                    <a:pt x="15" y="278"/>
                  </a:lnTo>
                  <a:lnTo>
                    <a:pt x="15" y="278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1" y="247"/>
                  </a:lnTo>
                  <a:lnTo>
                    <a:pt x="1" y="247"/>
                  </a:lnTo>
                  <a:lnTo>
                    <a:pt x="1" y="489"/>
                  </a:lnTo>
                  <a:lnTo>
                    <a:pt x="1" y="489"/>
                  </a:lnTo>
                  <a:lnTo>
                    <a:pt x="1" y="732"/>
                  </a:lnTo>
                  <a:lnTo>
                    <a:pt x="1" y="732"/>
                  </a:lnTo>
                  <a:lnTo>
                    <a:pt x="1" y="853"/>
                  </a:lnTo>
                  <a:lnTo>
                    <a:pt x="1" y="853"/>
                  </a:lnTo>
                  <a:lnTo>
                    <a:pt x="1" y="913"/>
                  </a:lnTo>
                  <a:lnTo>
                    <a:pt x="1" y="913"/>
                  </a:lnTo>
                  <a:lnTo>
                    <a:pt x="1" y="943"/>
                  </a:lnTo>
                  <a:lnTo>
                    <a:pt x="1" y="943"/>
                  </a:lnTo>
                  <a:lnTo>
                    <a:pt x="2" y="950"/>
                  </a:lnTo>
                  <a:lnTo>
                    <a:pt x="3" y="957"/>
                  </a:lnTo>
                  <a:lnTo>
                    <a:pt x="7" y="970"/>
                  </a:lnTo>
                  <a:lnTo>
                    <a:pt x="7" y="970"/>
                  </a:lnTo>
                  <a:lnTo>
                    <a:pt x="12" y="999"/>
                  </a:lnTo>
                  <a:lnTo>
                    <a:pt x="14" y="1027"/>
                  </a:lnTo>
                  <a:lnTo>
                    <a:pt x="15" y="1055"/>
                  </a:lnTo>
                  <a:lnTo>
                    <a:pt x="15" y="1084"/>
                  </a:lnTo>
                  <a:lnTo>
                    <a:pt x="13" y="1141"/>
                  </a:lnTo>
                  <a:lnTo>
                    <a:pt x="12" y="1171"/>
                  </a:lnTo>
                  <a:lnTo>
                    <a:pt x="12" y="1199"/>
                  </a:lnTo>
                  <a:lnTo>
                    <a:pt x="12" y="1199"/>
                  </a:lnTo>
                  <a:lnTo>
                    <a:pt x="12" y="1228"/>
                  </a:lnTo>
                  <a:lnTo>
                    <a:pt x="12" y="1228"/>
                  </a:lnTo>
                  <a:lnTo>
                    <a:pt x="13" y="1231"/>
                  </a:lnTo>
                  <a:lnTo>
                    <a:pt x="14" y="1234"/>
                  </a:lnTo>
                  <a:lnTo>
                    <a:pt x="16" y="1235"/>
                  </a:lnTo>
                  <a:lnTo>
                    <a:pt x="19" y="1235"/>
                  </a:lnTo>
                  <a:lnTo>
                    <a:pt x="22" y="1235"/>
                  </a:lnTo>
                  <a:lnTo>
                    <a:pt x="23" y="1234"/>
                  </a:lnTo>
                  <a:lnTo>
                    <a:pt x="26" y="1231"/>
                  </a:lnTo>
                  <a:lnTo>
                    <a:pt x="26" y="1228"/>
                  </a:lnTo>
                  <a:lnTo>
                    <a:pt x="26" y="1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7AB43A7-968F-5B89-5934-0DFE92D20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4" y="4198"/>
              <a:ext cx="96" cy="107"/>
            </a:xfrm>
            <a:custGeom>
              <a:avLst/>
              <a:gdLst>
                <a:gd name="T0" fmla="*/ 14 w 193"/>
                <a:gd name="T1" fmla="*/ 207 h 214"/>
                <a:gd name="T2" fmla="*/ 26 w 193"/>
                <a:gd name="T3" fmla="*/ 157 h 214"/>
                <a:gd name="T4" fmla="*/ 41 w 193"/>
                <a:gd name="T5" fmla="*/ 107 h 214"/>
                <a:gd name="T6" fmla="*/ 74 w 193"/>
                <a:gd name="T7" fmla="*/ 9 h 214"/>
                <a:gd name="T8" fmla="*/ 63 w 193"/>
                <a:gd name="T9" fmla="*/ 13 h 214"/>
                <a:gd name="T10" fmla="*/ 74 w 193"/>
                <a:gd name="T11" fmla="*/ 19 h 214"/>
                <a:gd name="T12" fmla="*/ 93 w 193"/>
                <a:gd name="T13" fmla="*/ 31 h 214"/>
                <a:gd name="T14" fmla="*/ 109 w 193"/>
                <a:gd name="T15" fmla="*/ 48 h 214"/>
                <a:gd name="T16" fmla="*/ 130 w 193"/>
                <a:gd name="T17" fmla="*/ 76 h 214"/>
                <a:gd name="T18" fmla="*/ 151 w 193"/>
                <a:gd name="T19" fmla="*/ 117 h 214"/>
                <a:gd name="T20" fmla="*/ 166 w 193"/>
                <a:gd name="T21" fmla="*/ 160 h 214"/>
                <a:gd name="T22" fmla="*/ 173 w 193"/>
                <a:gd name="T23" fmla="*/ 185 h 214"/>
                <a:gd name="T24" fmla="*/ 179 w 193"/>
                <a:gd name="T25" fmla="*/ 209 h 214"/>
                <a:gd name="T26" fmla="*/ 182 w 193"/>
                <a:gd name="T27" fmla="*/ 214 h 214"/>
                <a:gd name="T28" fmla="*/ 187 w 193"/>
                <a:gd name="T29" fmla="*/ 214 h 214"/>
                <a:gd name="T30" fmla="*/ 192 w 193"/>
                <a:gd name="T31" fmla="*/ 211 h 214"/>
                <a:gd name="T32" fmla="*/ 193 w 193"/>
                <a:gd name="T33" fmla="*/ 206 h 214"/>
                <a:gd name="T34" fmla="*/ 187 w 193"/>
                <a:gd name="T35" fmla="*/ 182 h 214"/>
                <a:gd name="T36" fmla="*/ 173 w 193"/>
                <a:gd name="T37" fmla="*/ 135 h 214"/>
                <a:gd name="T38" fmla="*/ 154 w 193"/>
                <a:gd name="T39" fmla="*/ 91 h 214"/>
                <a:gd name="T40" fmla="*/ 130 w 193"/>
                <a:gd name="T41" fmla="*/ 50 h 214"/>
                <a:gd name="T42" fmla="*/ 114 w 193"/>
                <a:gd name="T43" fmla="*/ 31 h 214"/>
                <a:gd name="T44" fmla="*/ 104 w 193"/>
                <a:gd name="T45" fmla="*/ 23 h 214"/>
                <a:gd name="T46" fmla="*/ 83 w 193"/>
                <a:gd name="T47" fmla="*/ 7 h 214"/>
                <a:gd name="T48" fmla="*/ 70 w 193"/>
                <a:gd name="T49" fmla="*/ 1 h 214"/>
                <a:gd name="T50" fmla="*/ 65 w 193"/>
                <a:gd name="T51" fmla="*/ 1 h 214"/>
                <a:gd name="T52" fmla="*/ 61 w 193"/>
                <a:gd name="T53" fmla="*/ 6 h 214"/>
                <a:gd name="T54" fmla="*/ 45 w 193"/>
                <a:gd name="T55" fmla="*/ 55 h 214"/>
                <a:gd name="T56" fmla="*/ 20 w 193"/>
                <a:gd name="T57" fmla="*/ 128 h 214"/>
                <a:gd name="T58" fmla="*/ 6 w 193"/>
                <a:gd name="T59" fmla="*/ 178 h 214"/>
                <a:gd name="T60" fmla="*/ 0 w 193"/>
                <a:gd name="T61" fmla="*/ 203 h 214"/>
                <a:gd name="T62" fmla="*/ 2 w 193"/>
                <a:gd name="T63" fmla="*/ 209 h 214"/>
                <a:gd name="T64" fmla="*/ 6 w 193"/>
                <a:gd name="T65" fmla="*/ 211 h 214"/>
                <a:gd name="T66" fmla="*/ 11 w 193"/>
                <a:gd name="T67" fmla="*/ 211 h 214"/>
                <a:gd name="T68" fmla="*/ 14 w 193"/>
                <a:gd name="T69" fmla="*/ 20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3" h="214">
                  <a:moveTo>
                    <a:pt x="14" y="207"/>
                  </a:moveTo>
                  <a:lnTo>
                    <a:pt x="14" y="207"/>
                  </a:lnTo>
                  <a:lnTo>
                    <a:pt x="19" y="181"/>
                  </a:lnTo>
                  <a:lnTo>
                    <a:pt x="26" y="157"/>
                  </a:lnTo>
                  <a:lnTo>
                    <a:pt x="33" y="132"/>
                  </a:lnTo>
                  <a:lnTo>
                    <a:pt x="41" y="107"/>
                  </a:lnTo>
                  <a:lnTo>
                    <a:pt x="58" y="58"/>
                  </a:lnTo>
                  <a:lnTo>
                    <a:pt x="74" y="9"/>
                  </a:lnTo>
                  <a:lnTo>
                    <a:pt x="74" y="9"/>
                  </a:lnTo>
                  <a:lnTo>
                    <a:pt x="63" y="13"/>
                  </a:lnTo>
                  <a:lnTo>
                    <a:pt x="63" y="13"/>
                  </a:lnTo>
                  <a:lnTo>
                    <a:pt x="74" y="19"/>
                  </a:lnTo>
                  <a:lnTo>
                    <a:pt x="84" y="24"/>
                  </a:lnTo>
                  <a:lnTo>
                    <a:pt x="93" y="31"/>
                  </a:lnTo>
                  <a:lnTo>
                    <a:pt x="102" y="40"/>
                  </a:lnTo>
                  <a:lnTo>
                    <a:pt x="109" y="48"/>
                  </a:lnTo>
                  <a:lnTo>
                    <a:pt x="117" y="56"/>
                  </a:lnTo>
                  <a:lnTo>
                    <a:pt x="130" y="76"/>
                  </a:lnTo>
                  <a:lnTo>
                    <a:pt x="142" y="96"/>
                  </a:lnTo>
                  <a:lnTo>
                    <a:pt x="151" y="117"/>
                  </a:lnTo>
                  <a:lnTo>
                    <a:pt x="159" y="139"/>
                  </a:lnTo>
                  <a:lnTo>
                    <a:pt x="166" y="160"/>
                  </a:lnTo>
                  <a:lnTo>
                    <a:pt x="166" y="160"/>
                  </a:lnTo>
                  <a:lnTo>
                    <a:pt x="173" y="185"/>
                  </a:lnTo>
                  <a:lnTo>
                    <a:pt x="179" y="209"/>
                  </a:lnTo>
                  <a:lnTo>
                    <a:pt x="179" y="209"/>
                  </a:lnTo>
                  <a:lnTo>
                    <a:pt x="180" y="211"/>
                  </a:lnTo>
                  <a:lnTo>
                    <a:pt x="182" y="214"/>
                  </a:lnTo>
                  <a:lnTo>
                    <a:pt x="185" y="214"/>
                  </a:lnTo>
                  <a:lnTo>
                    <a:pt x="187" y="214"/>
                  </a:lnTo>
                  <a:lnTo>
                    <a:pt x="189" y="213"/>
                  </a:lnTo>
                  <a:lnTo>
                    <a:pt x="192" y="211"/>
                  </a:lnTo>
                  <a:lnTo>
                    <a:pt x="193" y="208"/>
                  </a:lnTo>
                  <a:lnTo>
                    <a:pt x="193" y="206"/>
                  </a:lnTo>
                  <a:lnTo>
                    <a:pt x="193" y="206"/>
                  </a:lnTo>
                  <a:lnTo>
                    <a:pt x="187" y="182"/>
                  </a:lnTo>
                  <a:lnTo>
                    <a:pt x="180" y="159"/>
                  </a:lnTo>
                  <a:lnTo>
                    <a:pt x="173" y="135"/>
                  </a:lnTo>
                  <a:lnTo>
                    <a:pt x="165" y="113"/>
                  </a:lnTo>
                  <a:lnTo>
                    <a:pt x="154" y="91"/>
                  </a:lnTo>
                  <a:lnTo>
                    <a:pt x="143" y="70"/>
                  </a:lnTo>
                  <a:lnTo>
                    <a:pt x="130" y="50"/>
                  </a:lnTo>
                  <a:lnTo>
                    <a:pt x="122" y="41"/>
                  </a:lnTo>
                  <a:lnTo>
                    <a:pt x="114" y="31"/>
                  </a:lnTo>
                  <a:lnTo>
                    <a:pt x="114" y="31"/>
                  </a:lnTo>
                  <a:lnTo>
                    <a:pt x="104" y="23"/>
                  </a:lnTo>
                  <a:lnTo>
                    <a:pt x="94" y="15"/>
                  </a:lnTo>
                  <a:lnTo>
                    <a:pt x="83" y="7"/>
                  </a:lnTo>
                  <a:lnTo>
                    <a:pt x="70" y="1"/>
                  </a:lnTo>
                  <a:lnTo>
                    <a:pt x="70" y="1"/>
                  </a:lnTo>
                  <a:lnTo>
                    <a:pt x="68" y="0"/>
                  </a:lnTo>
                  <a:lnTo>
                    <a:pt x="65" y="1"/>
                  </a:lnTo>
                  <a:lnTo>
                    <a:pt x="62" y="2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45" y="55"/>
                  </a:lnTo>
                  <a:lnTo>
                    <a:pt x="27" y="104"/>
                  </a:lnTo>
                  <a:lnTo>
                    <a:pt x="20" y="128"/>
                  </a:lnTo>
                  <a:lnTo>
                    <a:pt x="12" y="153"/>
                  </a:lnTo>
                  <a:lnTo>
                    <a:pt x="6" y="178"/>
                  </a:lnTo>
                  <a:lnTo>
                    <a:pt x="0" y="203"/>
                  </a:lnTo>
                  <a:lnTo>
                    <a:pt x="0" y="203"/>
                  </a:lnTo>
                  <a:lnTo>
                    <a:pt x="0" y="207"/>
                  </a:lnTo>
                  <a:lnTo>
                    <a:pt x="2" y="209"/>
                  </a:lnTo>
                  <a:lnTo>
                    <a:pt x="4" y="210"/>
                  </a:lnTo>
                  <a:lnTo>
                    <a:pt x="6" y="211"/>
                  </a:lnTo>
                  <a:lnTo>
                    <a:pt x="9" y="211"/>
                  </a:lnTo>
                  <a:lnTo>
                    <a:pt x="11" y="211"/>
                  </a:lnTo>
                  <a:lnTo>
                    <a:pt x="13" y="209"/>
                  </a:lnTo>
                  <a:lnTo>
                    <a:pt x="14" y="207"/>
                  </a:lnTo>
                  <a:lnTo>
                    <a:pt x="14" y="2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E0230A2-5920-F36F-9E4E-996B9F039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4" y="4195"/>
              <a:ext cx="183" cy="88"/>
            </a:xfrm>
            <a:custGeom>
              <a:avLst/>
              <a:gdLst>
                <a:gd name="T0" fmla="*/ 7 w 366"/>
                <a:gd name="T1" fmla="*/ 176 h 176"/>
                <a:gd name="T2" fmla="*/ 7 w 366"/>
                <a:gd name="T3" fmla="*/ 176 h 176"/>
                <a:gd name="T4" fmla="*/ 26 w 366"/>
                <a:gd name="T5" fmla="*/ 176 h 176"/>
                <a:gd name="T6" fmla="*/ 46 w 366"/>
                <a:gd name="T7" fmla="*/ 174 h 176"/>
                <a:gd name="T8" fmla="*/ 65 w 366"/>
                <a:gd name="T9" fmla="*/ 172 h 176"/>
                <a:gd name="T10" fmla="*/ 85 w 366"/>
                <a:gd name="T11" fmla="*/ 168 h 176"/>
                <a:gd name="T12" fmla="*/ 103 w 366"/>
                <a:gd name="T13" fmla="*/ 165 h 176"/>
                <a:gd name="T14" fmla="*/ 123 w 366"/>
                <a:gd name="T15" fmla="*/ 159 h 176"/>
                <a:gd name="T16" fmla="*/ 142 w 366"/>
                <a:gd name="T17" fmla="*/ 153 h 176"/>
                <a:gd name="T18" fmla="*/ 161 w 366"/>
                <a:gd name="T19" fmla="*/ 147 h 176"/>
                <a:gd name="T20" fmla="*/ 178 w 366"/>
                <a:gd name="T21" fmla="*/ 140 h 176"/>
                <a:gd name="T22" fmla="*/ 197 w 366"/>
                <a:gd name="T23" fmla="*/ 132 h 176"/>
                <a:gd name="T24" fmla="*/ 214 w 366"/>
                <a:gd name="T25" fmla="*/ 123 h 176"/>
                <a:gd name="T26" fmla="*/ 232 w 366"/>
                <a:gd name="T27" fmla="*/ 113 h 176"/>
                <a:gd name="T28" fmla="*/ 266 w 366"/>
                <a:gd name="T29" fmla="*/ 93 h 176"/>
                <a:gd name="T30" fmla="*/ 297 w 366"/>
                <a:gd name="T31" fmla="*/ 70 h 176"/>
                <a:gd name="T32" fmla="*/ 297 w 366"/>
                <a:gd name="T33" fmla="*/ 70 h 176"/>
                <a:gd name="T34" fmla="*/ 315 w 366"/>
                <a:gd name="T35" fmla="*/ 56 h 176"/>
                <a:gd name="T36" fmla="*/ 332 w 366"/>
                <a:gd name="T37" fmla="*/ 42 h 176"/>
                <a:gd name="T38" fmla="*/ 348 w 366"/>
                <a:gd name="T39" fmla="*/ 28 h 176"/>
                <a:gd name="T40" fmla="*/ 364 w 366"/>
                <a:gd name="T41" fmla="*/ 12 h 176"/>
                <a:gd name="T42" fmla="*/ 364 w 366"/>
                <a:gd name="T43" fmla="*/ 12 h 176"/>
                <a:gd name="T44" fmla="*/ 366 w 366"/>
                <a:gd name="T45" fmla="*/ 9 h 176"/>
                <a:gd name="T46" fmla="*/ 366 w 366"/>
                <a:gd name="T47" fmla="*/ 7 h 176"/>
                <a:gd name="T48" fmla="*/ 366 w 366"/>
                <a:gd name="T49" fmla="*/ 5 h 176"/>
                <a:gd name="T50" fmla="*/ 364 w 366"/>
                <a:gd name="T51" fmla="*/ 2 h 176"/>
                <a:gd name="T52" fmla="*/ 361 w 366"/>
                <a:gd name="T53" fmla="*/ 1 h 176"/>
                <a:gd name="T54" fmla="*/ 359 w 366"/>
                <a:gd name="T55" fmla="*/ 0 h 176"/>
                <a:gd name="T56" fmla="*/ 357 w 366"/>
                <a:gd name="T57" fmla="*/ 0 h 176"/>
                <a:gd name="T58" fmla="*/ 354 w 366"/>
                <a:gd name="T59" fmla="*/ 2 h 176"/>
                <a:gd name="T60" fmla="*/ 354 w 366"/>
                <a:gd name="T61" fmla="*/ 2 h 176"/>
                <a:gd name="T62" fmla="*/ 326 w 366"/>
                <a:gd name="T63" fmla="*/ 28 h 176"/>
                <a:gd name="T64" fmla="*/ 297 w 366"/>
                <a:gd name="T65" fmla="*/ 53 h 176"/>
                <a:gd name="T66" fmla="*/ 266 w 366"/>
                <a:gd name="T67" fmla="*/ 76 h 176"/>
                <a:gd name="T68" fmla="*/ 233 w 366"/>
                <a:gd name="T69" fmla="*/ 96 h 176"/>
                <a:gd name="T70" fmla="*/ 200 w 366"/>
                <a:gd name="T71" fmla="*/ 114 h 176"/>
                <a:gd name="T72" fmla="*/ 183 w 366"/>
                <a:gd name="T73" fmla="*/ 123 h 176"/>
                <a:gd name="T74" fmla="*/ 165 w 366"/>
                <a:gd name="T75" fmla="*/ 130 h 176"/>
                <a:gd name="T76" fmla="*/ 147 w 366"/>
                <a:gd name="T77" fmla="*/ 137 h 176"/>
                <a:gd name="T78" fmla="*/ 129 w 366"/>
                <a:gd name="T79" fmla="*/ 144 h 176"/>
                <a:gd name="T80" fmla="*/ 110 w 366"/>
                <a:gd name="T81" fmla="*/ 148 h 176"/>
                <a:gd name="T82" fmla="*/ 92 w 366"/>
                <a:gd name="T83" fmla="*/ 153 h 176"/>
                <a:gd name="T84" fmla="*/ 92 w 366"/>
                <a:gd name="T85" fmla="*/ 153 h 176"/>
                <a:gd name="T86" fmla="*/ 71 w 366"/>
                <a:gd name="T87" fmla="*/ 158 h 176"/>
                <a:gd name="T88" fmla="*/ 50 w 366"/>
                <a:gd name="T89" fmla="*/ 160 h 176"/>
                <a:gd name="T90" fmla="*/ 28 w 366"/>
                <a:gd name="T91" fmla="*/ 162 h 176"/>
                <a:gd name="T92" fmla="*/ 7 w 366"/>
                <a:gd name="T93" fmla="*/ 162 h 176"/>
                <a:gd name="T94" fmla="*/ 7 w 366"/>
                <a:gd name="T95" fmla="*/ 162 h 176"/>
                <a:gd name="T96" fmla="*/ 3 w 366"/>
                <a:gd name="T97" fmla="*/ 164 h 176"/>
                <a:gd name="T98" fmla="*/ 2 w 366"/>
                <a:gd name="T99" fmla="*/ 165 h 176"/>
                <a:gd name="T100" fmla="*/ 0 w 366"/>
                <a:gd name="T101" fmla="*/ 167 h 176"/>
                <a:gd name="T102" fmla="*/ 0 w 366"/>
                <a:gd name="T103" fmla="*/ 169 h 176"/>
                <a:gd name="T104" fmla="*/ 0 w 366"/>
                <a:gd name="T105" fmla="*/ 172 h 176"/>
                <a:gd name="T106" fmla="*/ 2 w 366"/>
                <a:gd name="T107" fmla="*/ 174 h 176"/>
                <a:gd name="T108" fmla="*/ 3 w 366"/>
                <a:gd name="T109" fmla="*/ 176 h 176"/>
                <a:gd name="T110" fmla="*/ 7 w 366"/>
                <a:gd name="T111" fmla="*/ 176 h 176"/>
                <a:gd name="T112" fmla="*/ 7 w 366"/>
                <a:gd name="T11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6" h="176">
                  <a:moveTo>
                    <a:pt x="7" y="176"/>
                  </a:moveTo>
                  <a:lnTo>
                    <a:pt x="7" y="176"/>
                  </a:lnTo>
                  <a:lnTo>
                    <a:pt x="26" y="176"/>
                  </a:lnTo>
                  <a:lnTo>
                    <a:pt x="46" y="174"/>
                  </a:lnTo>
                  <a:lnTo>
                    <a:pt x="65" y="172"/>
                  </a:lnTo>
                  <a:lnTo>
                    <a:pt x="85" y="168"/>
                  </a:lnTo>
                  <a:lnTo>
                    <a:pt x="103" y="165"/>
                  </a:lnTo>
                  <a:lnTo>
                    <a:pt x="123" y="159"/>
                  </a:lnTo>
                  <a:lnTo>
                    <a:pt x="142" y="153"/>
                  </a:lnTo>
                  <a:lnTo>
                    <a:pt x="161" y="147"/>
                  </a:lnTo>
                  <a:lnTo>
                    <a:pt x="178" y="140"/>
                  </a:lnTo>
                  <a:lnTo>
                    <a:pt x="197" y="132"/>
                  </a:lnTo>
                  <a:lnTo>
                    <a:pt x="214" y="123"/>
                  </a:lnTo>
                  <a:lnTo>
                    <a:pt x="232" y="113"/>
                  </a:lnTo>
                  <a:lnTo>
                    <a:pt x="266" y="93"/>
                  </a:lnTo>
                  <a:lnTo>
                    <a:pt x="297" y="70"/>
                  </a:lnTo>
                  <a:lnTo>
                    <a:pt x="297" y="70"/>
                  </a:lnTo>
                  <a:lnTo>
                    <a:pt x="315" y="56"/>
                  </a:lnTo>
                  <a:lnTo>
                    <a:pt x="332" y="42"/>
                  </a:lnTo>
                  <a:lnTo>
                    <a:pt x="348" y="28"/>
                  </a:lnTo>
                  <a:lnTo>
                    <a:pt x="364" y="12"/>
                  </a:lnTo>
                  <a:lnTo>
                    <a:pt x="364" y="12"/>
                  </a:lnTo>
                  <a:lnTo>
                    <a:pt x="366" y="9"/>
                  </a:lnTo>
                  <a:lnTo>
                    <a:pt x="366" y="7"/>
                  </a:lnTo>
                  <a:lnTo>
                    <a:pt x="366" y="5"/>
                  </a:lnTo>
                  <a:lnTo>
                    <a:pt x="364" y="2"/>
                  </a:lnTo>
                  <a:lnTo>
                    <a:pt x="361" y="1"/>
                  </a:lnTo>
                  <a:lnTo>
                    <a:pt x="359" y="0"/>
                  </a:lnTo>
                  <a:lnTo>
                    <a:pt x="357" y="0"/>
                  </a:lnTo>
                  <a:lnTo>
                    <a:pt x="354" y="2"/>
                  </a:lnTo>
                  <a:lnTo>
                    <a:pt x="354" y="2"/>
                  </a:lnTo>
                  <a:lnTo>
                    <a:pt x="326" y="28"/>
                  </a:lnTo>
                  <a:lnTo>
                    <a:pt x="297" y="53"/>
                  </a:lnTo>
                  <a:lnTo>
                    <a:pt x="266" y="76"/>
                  </a:lnTo>
                  <a:lnTo>
                    <a:pt x="233" y="96"/>
                  </a:lnTo>
                  <a:lnTo>
                    <a:pt x="200" y="114"/>
                  </a:lnTo>
                  <a:lnTo>
                    <a:pt x="183" y="123"/>
                  </a:lnTo>
                  <a:lnTo>
                    <a:pt x="165" y="130"/>
                  </a:lnTo>
                  <a:lnTo>
                    <a:pt x="147" y="137"/>
                  </a:lnTo>
                  <a:lnTo>
                    <a:pt x="129" y="144"/>
                  </a:lnTo>
                  <a:lnTo>
                    <a:pt x="110" y="148"/>
                  </a:lnTo>
                  <a:lnTo>
                    <a:pt x="92" y="153"/>
                  </a:lnTo>
                  <a:lnTo>
                    <a:pt x="92" y="153"/>
                  </a:lnTo>
                  <a:lnTo>
                    <a:pt x="71" y="158"/>
                  </a:lnTo>
                  <a:lnTo>
                    <a:pt x="50" y="160"/>
                  </a:lnTo>
                  <a:lnTo>
                    <a:pt x="28" y="162"/>
                  </a:lnTo>
                  <a:lnTo>
                    <a:pt x="7" y="162"/>
                  </a:lnTo>
                  <a:lnTo>
                    <a:pt x="7" y="162"/>
                  </a:lnTo>
                  <a:lnTo>
                    <a:pt x="3" y="164"/>
                  </a:lnTo>
                  <a:lnTo>
                    <a:pt x="2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72"/>
                  </a:lnTo>
                  <a:lnTo>
                    <a:pt x="2" y="174"/>
                  </a:lnTo>
                  <a:lnTo>
                    <a:pt x="3" y="176"/>
                  </a:lnTo>
                  <a:lnTo>
                    <a:pt x="7" y="176"/>
                  </a:lnTo>
                  <a:lnTo>
                    <a:pt x="7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B0284F7-A660-E257-DFAC-307EAA6EE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3" y="4195"/>
              <a:ext cx="176" cy="72"/>
            </a:xfrm>
            <a:custGeom>
              <a:avLst/>
              <a:gdLst>
                <a:gd name="T0" fmla="*/ 5 w 352"/>
                <a:gd name="T1" fmla="*/ 14 h 145"/>
                <a:gd name="T2" fmla="*/ 5 w 352"/>
                <a:gd name="T3" fmla="*/ 14 h 145"/>
                <a:gd name="T4" fmla="*/ 22 w 352"/>
                <a:gd name="T5" fmla="*/ 20 h 145"/>
                <a:gd name="T6" fmla="*/ 39 w 352"/>
                <a:gd name="T7" fmla="*/ 28 h 145"/>
                <a:gd name="T8" fmla="*/ 71 w 352"/>
                <a:gd name="T9" fmla="*/ 44 h 145"/>
                <a:gd name="T10" fmla="*/ 103 w 352"/>
                <a:gd name="T11" fmla="*/ 62 h 145"/>
                <a:gd name="T12" fmla="*/ 134 w 352"/>
                <a:gd name="T13" fmla="*/ 81 h 145"/>
                <a:gd name="T14" fmla="*/ 134 w 352"/>
                <a:gd name="T15" fmla="*/ 81 h 145"/>
                <a:gd name="T16" fmla="*/ 167 w 352"/>
                <a:gd name="T17" fmla="*/ 99 h 145"/>
                <a:gd name="T18" fmla="*/ 200 w 352"/>
                <a:gd name="T19" fmla="*/ 116 h 145"/>
                <a:gd name="T20" fmla="*/ 217 w 352"/>
                <a:gd name="T21" fmla="*/ 124 h 145"/>
                <a:gd name="T22" fmla="*/ 235 w 352"/>
                <a:gd name="T23" fmla="*/ 131 h 145"/>
                <a:gd name="T24" fmla="*/ 252 w 352"/>
                <a:gd name="T25" fmla="*/ 137 h 145"/>
                <a:gd name="T26" fmla="*/ 270 w 352"/>
                <a:gd name="T27" fmla="*/ 141 h 145"/>
                <a:gd name="T28" fmla="*/ 270 w 352"/>
                <a:gd name="T29" fmla="*/ 141 h 145"/>
                <a:gd name="T30" fmla="*/ 289 w 352"/>
                <a:gd name="T31" fmla="*/ 144 h 145"/>
                <a:gd name="T32" fmla="*/ 308 w 352"/>
                <a:gd name="T33" fmla="*/ 145 h 145"/>
                <a:gd name="T34" fmla="*/ 328 w 352"/>
                <a:gd name="T35" fmla="*/ 145 h 145"/>
                <a:gd name="T36" fmla="*/ 347 w 352"/>
                <a:gd name="T37" fmla="*/ 141 h 145"/>
                <a:gd name="T38" fmla="*/ 347 w 352"/>
                <a:gd name="T39" fmla="*/ 141 h 145"/>
                <a:gd name="T40" fmla="*/ 350 w 352"/>
                <a:gd name="T41" fmla="*/ 140 h 145"/>
                <a:gd name="T42" fmla="*/ 351 w 352"/>
                <a:gd name="T43" fmla="*/ 138 h 145"/>
                <a:gd name="T44" fmla="*/ 352 w 352"/>
                <a:gd name="T45" fmla="*/ 135 h 145"/>
                <a:gd name="T46" fmla="*/ 352 w 352"/>
                <a:gd name="T47" fmla="*/ 133 h 145"/>
                <a:gd name="T48" fmla="*/ 351 w 352"/>
                <a:gd name="T49" fmla="*/ 130 h 145"/>
                <a:gd name="T50" fmla="*/ 349 w 352"/>
                <a:gd name="T51" fmla="*/ 128 h 145"/>
                <a:gd name="T52" fmla="*/ 347 w 352"/>
                <a:gd name="T53" fmla="*/ 127 h 145"/>
                <a:gd name="T54" fmla="*/ 343 w 352"/>
                <a:gd name="T55" fmla="*/ 127 h 145"/>
                <a:gd name="T56" fmla="*/ 343 w 352"/>
                <a:gd name="T57" fmla="*/ 127 h 145"/>
                <a:gd name="T58" fmla="*/ 327 w 352"/>
                <a:gd name="T59" fmla="*/ 131 h 145"/>
                <a:gd name="T60" fmla="*/ 309 w 352"/>
                <a:gd name="T61" fmla="*/ 131 h 145"/>
                <a:gd name="T62" fmla="*/ 293 w 352"/>
                <a:gd name="T63" fmla="*/ 131 h 145"/>
                <a:gd name="T64" fmla="*/ 275 w 352"/>
                <a:gd name="T65" fmla="*/ 127 h 145"/>
                <a:gd name="T66" fmla="*/ 259 w 352"/>
                <a:gd name="T67" fmla="*/ 124 h 145"/>
                <a:gd name="T68" fmla="*/ 243 w 352"/>
                <a:gd name="T69" fmla="*/ 118 h 145"/>
                <a:gd name="T70" fmla="*/ 226 w 352"/>
                <a:gd name="T71" fmla="*/ 112 h 145"/>
                <a:gd name="T72" fmla="*/ 211 w 352"/>
                <a:gd name="T73" fmla="*/ 105 h 145"/>
                <a:gd name="T74" fmla="*/ 211 w 352"/>
                <a:gd name="T75" fmla="*/ 105 h 145"/>
                <a:gd name="T76" fmla="*/ 177 w 352"/>
                <a:gd name="T77" fmla="*/ 89 h 145"/>
                <a:gd name="T78" fmla="*/ 145 w 352"/>
                <a:gd name="T79" fmla="*/ 70 h 145"/>
                <a:gd name="T80" fmla="*/ 112 w 352"/>
                <a:gd name="T81" fmla="*/ 51 h 145"/>
                <a:gd name="T82" fmla="*/ 81 w 352"/>
                <a:gd name="T83" fmla="*/ 33 h 145"/>
                <a:gd name="T84" fmla="*/ 81 w 352"/>
                <a:gd name="T85" fmla="*/ 33 h 145"/>
                <a:gd name="T86" fmla="*/ 63 w 352"/>
                <a:gd name="T87" fmla="*/ 23 h 145"/>
                <a:gd name="T88" fmla="*/ 46 w 352"/>
                <a:gd name="T89" fmla="*/ 15 h 145"/>
                <a:gd name="T90" fmla="*/ 27 w 352"/>
                <a:gd name="T91" fmla="*/ 7 h 145"/>
                <a:gd name="T92" fmla="*/ 8 w 352"/>
                <a:gd name="T93" fmla="*/ 0 h 145"/>
                <a:gd name="T94" fmla="*/ 8 w 352"/>
                <a:gd name="T95" fmla="*/ 0 h 145"/>
                <a:gd name="T96" fmla="*/ 6 w 352"/>
                <a:gd name="T97" fmla="*/ 0 h 145"/>
                <a:gd name="T98" fmla="*/ 4 w 352"/>
                <a:gd name="T99" fmla="*/ 1 h 145"/>
                <a:gd name="T100" fmla="*/ 1 w 352"/>
                <a:gd name="T101" fmla="*/ 2 h 145"/>
                <a:gd name="T102" fmla="*/ 0 w 352"/>
                <a:gd name="T103" fmla="*/ 5 h 145"/>
                <a:gd name="T104" fmla="*/ 0 w 352"/>
                <a:gd name="T105" fmla="*/ 7 h 145"/>
                <a:gd name="T106" fmla="*/ 1 w 352"/>
                <a:gd name="T107" fmla="*/ 10 h 145"/>
                <a:gd name="T108" fmla="*/ 2 w 352"/>
                <a:gd name="T109" fmla="*/ 13 h 145"/>
                <a:gd name="T110" fmla="*/ 5 w 352"/>
                <a:gd name="T111" fmla="*/ 14 h 145"/>
                <a:gd name="T112" fmla="*/ 5 w 352"/>
                <a:gd name="T113" fmla="*/ 1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52" h="145">
                  <a:moveTo>
                    <a:pt x="5" y="14"/>
                  </a:moveTo>
                  <a:lnTo>
                    <a:pt x="5" y="14"/>
                  </a:lnTo>
                  <a:lnTo>
                    <a:pt x="22" y="20"/>
                  </a:lnTo>
                  <a:lnTo>
                    <a:pt x="39" y="28"/>
                  </a:lnTo>
                  <a:lnTo>
                    <a:pt x="71" y="44"/>
                  </a:lnTo>
                  <a:lnTo>
                    <a:pt x="103" y="62"/>
                  </a:lnTo>
                  <a:lnTo>
                    <a:pt x="134" y="81"/>
                  </a:lnTo>
                  <a:lnTo>
                    <a:pt x="134" y="81"/>
                  </a:lnTo>
                  <a:lnTo>
                    <a:pt x="167" y="99"/>
                  </a:lnTo>
                  <a:lnTo>
                    <a:pt x="200" y="116"/>
                  </a:lnTo>
                  <a:lnTo>
                    <a:pt x="217" y="124"/>
                  </a:lnTo>
                  <a:lnTo>
                    <a:pt x="235" y="131"/>
                  </a:lnTo>
                  <a:lnTo>
                    <a:pt x="252" y="137"/>
                  </a:lnTo>
                  <a:lnTo>
                    <a:pt x="270" y="141"/>
                  </a:lnTo>
                  <a:lnTo>
                    <a:pt x="270" y="141"/>
                  </a:lnTo>
                  <a:lnTo>
                    <a:pt x="289" y="144"/>
                  </a:lnTo>
                  <a:lnTo>
                    <a:pt x="308" y="145"/>
                  </a:lnTo>
                  <a:lnTo>
                    <a:pt x="328" y="145"/>
                  </a:lnTo>
                  <a:lnTo>
                    <a:pt x="347" y="141"/>
                  </a:lnTo>
                  <a:lnTo>
                    <a:pt x="347" y="141"/>
                  </a:lnTo>
                  <a:lnTo>
                    <a:pt x="350" y="140"/>
                  </a:lnTo>
                  <a:lnTo>
                    <a:pt x="351" y="138"/>
                  </a:lnTo>
                  <a:lnTo>
                    <a:pt x="352" y="135"/>
                  </a:lnTo>
                  <a:lnTo>
                    <a:pt x="352" y="133"/>
                  </a:lnTo>
                  <a:lnTo>
                    <a:pt x="351" y="130"/>
                  </a:lnTo>
                  <a:lnTo>
                    <a:pt x="349" y="128"/>
                  </a:lnTo>
                  <a:lnTo>
                    <a:pt x="347" y="127"/>
                  </a:lnTo>
                  <a:lnTo>
                    <a:pt x="343" y="127"/>
                  </a:lnTo>
                  <a:lnTo>
                    <a:pt x="343" y="127"/>
                  </a:lnTo>
                  <a:lnTo>
                    <a:pt x="327" y="131"/>
                  </a:lnTo>
                  <a:lnTo>
                    <a:pt x="309" y="131"/>
                  </a:lnTo>
                  <a:lnTo>
                    <a:pt x="293" y="131"/>
                  </a:lnTo>
                  <a:lnTo>
                    <a:pt x="275" y="127"/>
                  </a:lnTo>
                  <a:lnTo>
                    <a:pt x="259" y="124"/>
                  </a:lnTo>
                  <a:lnTo>
                    <a:pt x="243" y="118"/>
                  </a:lnTo>
                  <a:lnTo>
                    <a:pt x="226" y="11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177" y="89"/>
                  </a:lnTo>
                  <a:lnTo>
                    <a:pt x="145" y="70"/>
                  </a:lnTo>
                  <a:lnTo>
                    <a:pt x="112" y="51"/>
                  </a:lnTo>
                  <a:lnTo>
                    <a:pt x="81" y="33"/>
                  </a:lnTo>
                  <a:lnTo>
                    <a:pt x="81" y="33"/>
                  </a:lnTo>
                  <a:lnTo>
                    <a:pt x="63" y="23"/>
                  </a:lnTo>
                  <a:lnTo>
                    <a:pt x="46" y="15"/>
                  </a:lnTo>
                  <a:lnTo>
                    <a:pt x="27" y="7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6ACA4C2B-198A-C3A0-72E3-CBA0A756B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4" y="3846"/>
              <a:ext cx="451" cy="375"/>
            </a:xfrm>
            <a:custGeom>
              <a:avLst/>
              <a:gdLst>
                <a:gd name="T0" fmla="*/ 1 w 903"/>
                <a:gd name="T1" fmla="*/ 159 h 750"/>
                <a:gd name="T2" fmla="*/ 21 w 903"/>
                <a:gd name="T3" fmla="*/ 381 h 750"/>
                <a:gd name="T4" fmla="*/ 37 w 903"/>
                <a:gd name="T5" fmla="*/ 498 h 750"/>
                <a:gd name="T6" fmla="*/ 52 w 903"/>
                <a:gd name="T7" fmla="*/ 570 h 750"/>
                <a:gd name="T8" fmla="*/ 70 w 903"/>
                <a:gd name="T9" fmla="*/ 611 h 750"/>
                <a:gd name="T10" fmla="*/ 100 w 903"/>
                <a:gd name="T11" fmla="*/ 644 h 750"/>
                <a:gd name="T12" fmla="*/ 144 w 903"/>
                <a:gd name="T13" fmla="*/ 670 h 750"/>
                <a:gd name="T14" fmla="*/ 204 w 903"/>
                <a:gd name="T15" fmla="*/ 691 h 750"/>
                <a:gd name="T16" fmla="*/ 302 w 903"/>
                <a:gd name="T17" fmla="*/ 720 h 750"/>
                <a:gd name="T18" fmla="*/ 411 w 903"/>
                <a:gd name="T19" fmla="*/ 749 h 750"/>
                <a:gd name="T20" fmla="*/ 456 w 903"/>
                <a:gd name="T21" fmla="*/ 749 h 750"/>
                <a:gd name="T22" fmla="*/ 500 w 903"/>
                <a:gd name="T23" fmla="*/ 739 h 750"/>
                <a:gd name="T24" fmla="*/ 592 w 903"/>
                <a:gd name="T25" fmla="*/ 685 h 750"/>
                <a:gd name="T26" fmla="*/ 660 w 903"/>
                <a:gd name="T27" fmla="*/ 644 h 750"/>
                <a:gd name="T28" fmla="*/ 725 w 903"/>
                <a:gd name="T29" fmla="*/ 621 h 750"/>
                <a:gd name="T30" fmla="*/ 813 w 903"/>
                <a:gd name="T31" fmla="*/ 588 h 750"/>
                <a:gd name="T32" fmla="*/ 855 w 903"/>
                <a:gd name="T33" fmla="*/ 563 h 750"/>
                <a:gd name="T34" fmla="*/ 876 w 903"/>
                <a:gd name="T35" fmla="*/ 537 h 750"/>
                <a:gd name="T36" fmla="*/ 890 w 903"/>
                <a:gd name="T37" fmla="*/ 503 h 750"/>
                <a:gd name="T38" fmla="*/ 901 w 903"/>
                <a:gd name="T39" fmla="*/ 418 h 750"/>
                <a:gd name="T40" fmla="*/ 901 w 903"/>
                <a:gd name="T41" fmla="*/ 319 h 750"/>
                <a:gd name="T42" fmla="*/ 883 w 903"/>
                <a:gd name="T43" fmla="*/ 130 h 750"/>
                <a:gd name="T44" fmla="*/ 873 w 903"/>
                <a:gd name="T45" fmla="*/ 7 h 750"/>
                <a:gd name="T46" fmla="*/ 869 w 903"/>
                <a:gd name="T47" fmla="*/ 0 h 750"/>
                <a:gd name="T48" fmla="*/ 861 w 903"/>
                <a:gd name="T49" fmla="*/ 4 h 750"/>
                <a:gd name="T50" fmla="*/ 864 w 903"/>
                <a:gd name="T51" fmla="*/ 88 h 750"/>
                <a:gd name="T52" fmla="*/ 884 w 903"/>
                <a:gd name="T53" fmla="*/ 267 h 750"/>
                <a:gd name="T54" fmla="*/ 889 w 903"/>
                <a:gd name="T55" fmla="*/ 389 h 750"/>
                <a:gd name="T56" fmla="*/ 884 w 903"/>
                <a:gd name="T57" fmla="*/ 456 h 750"/>
                <a:gd name="T58" fmla="*/ 865 w 903"/>
                <a:gd name="T59" fmla="*/ 527 h 750"/>
                <a:gd name="T60" fmla="*/ 852 w 903"/>
                <a:gd name="T61" fmla="*/ 547 h 750"/>
                <a:gd name="T62" fmla="*/ 828 w 903"/>
                <a:gd name="T63" fmla="*/ 565 h 750"/>
                <a:gd name="T64" fmla="*/ 761 w 903"/>
                <a:gd name="T65" fmla="*/ 593 h 750"/>
                <a:gd name="T66" fmla="*/ 677 w 903"/>
                <a:gd name="T67" fmla="*/ 621 h 750"/>
                <a:gd name="T68" fmla="*/ 635 w 903"/>
                <a:gd name="T69" fmla="*/ 642 h 750"/>
                <a:gd name="T70" fmla="*/ 520 w 903"/>
                <a:gd name="T71" fmla="*/ 713 h 750"/>
                <a:gd name="T72" fmla="*/ 478 w 903"/>
                <a:gd name="T73" fmla="*/ 730 h 750"/>
                <a:gd name="T74" fmla="*/ 434 w 903"/>
                <a:gd name="T75" fmla="*/ 737 h 750"/>
                <a:gd name="T76" fmla="*/ 359 w 903"/>
                <a:gd name="T77" fmla="*/ 723 h 750"/>
                <a:gd name="T78" fmla="*/ 256 w 903"/>
                <a:gd name="T79" fmla="*/ 691 h 750"/>
                <a:gd name="T80" fmla="*/ 165 w 903"/>
                <a:gd name="T81" fmla="*/ 663 h 750"/>
                <a:gd name="T82" fmla="*/ 121 w 903"/>
                <a:gd name="T83" fmla="*/ 642 h 750"/>
                <a:gd name="T84" fmla="*/ 88 w 903"/>
                <a:gd name="T85" fmla="*/ 612 h 750"/>
                <a:gd name="T86" fmla="*/ 69 w 903"/>
                <a:gd name="T87" fmla="*/ 576 h 750"/>
                <a:gd name="T88" fmla="*/ 50 w 903"/>
                <a:gd name="T89" fmla="*/ 487 h 750"/>
                <a:gd name="T90" fmla="*/ 34 w 903"/>
                <a:gd name="T91" fmla="*/ 374 h 750"/>
                <a:gd name="T92" fmla="*/ 20 w 903"/>
                <a:gd name="T93" fmla="*/ 229 h 750"/>
                <a:gd name="T94" fmla="*/ 14 w 903"/>
                <a:gd name="T95" fmla="*/ 84 h 750"/>
                <a:gd name="T96" fmla="*/ 9 w 903"/>
                <a:gd name="T97" fmla="*/ 78 h 750"/>
                <a:gd name="T98" fmla="*/ 0 w 903"/>
                <a:gd name="T99" fmla="*/ 8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750">
                  <a:moveTo>
                    <a:pt x="0" y="84"/>
                  </a:moveTo>
                  <a:lnTo>
                    <a:pt x="0" y="84"/>
                  </a:lnTo>
                  <a:lnTo>
                    <a:pt x="0" y="122"/>
                  </a:lnTo>
                  <a:lnTo>
                    <a:pt x="1" y="159"/>
                  </a:lnTo>
                  <a:lnTo>
                    <a:pt x="6" y="233"/>
                  </a:lnTo>
                  <a:lnTo>
                    <a:pt x="13" y="307"/>
                  </a:lnTo>
                  <a:lnTo>
                    <a:pt x="21" y="381"/>
                  </a:lnTo>
                  <a:lnTo>
                    <a:pt x="21" y="381"/>
                  </a:lnTo>
                  <a:lnTo>
                    <a:pt x="24" y="416"/>
                  </a:lnTo>
                  <a:lnTo>
                    <a:pt x="30" y="450"/>
                  </a:lnTo>
                  <a:lnTo>
                    <a:pt x="30" y="450"/>
                  </a:lnTo>
                  <a:lnTo>
                    <a:pt x="37" y="498"/>
                  </a:lnTo>
                  <a:lnTo>
                    <a:pt x="37" y="498"/>
                  </a:lnTo>
                  <a:lnTo>
                    <a:pt x="44" y="534"/>
                  </a:lnTo>
                  <a:lnTo>
                    <a:pt x="48" y="553"/>
                  </a:lnTo>
                  <a:lnTo>
                    <a:pt x="52" y="570"/>
                  </a:lnTo>
                  <a:lnTo>
                    <a:pt x="52" y="570"/>
                  </a:lnTo>
                  <a:lnTo>
                    <a:pt x="57" y="584"/>
                  </a:lnTo>
                  <a:lnTo>
                    <a:pt x="63" y="598"/>
                  </a:lnTo>
                  <a:lnTo>
                    <a:pt x="70" y="611"/>
                  </a:lnTo>
                  <a:lnTo>
                    <a:pt x="78" y="623"/>
                  </a:lnTo>
                  <a:lnTo>
                    <a:pt x="78" y="623"/>
                  </a:lnTo>
                  <a:lnTo>
                    <a:pt x="88" y="634"/>
                  </a:lnTo>
                  <a:lnTo>
                    <a:pt x="100" y="644"/>
                  </a:lnTo>
                  <a:lnTo>
                    <a:pt x="112" y="652"/>
                  </a:lnTo>
                  <a:lnTo>
                    <a:pt x="124" y="660"/>
                  </a:lnTo>
                  <a:lnTo>
                    <a:pt x="124" y="660"/>
                  </a:lnTo>
                  <a:lnTo>
                    <a:pt x="144" y="670"/>
                  </a:lnTo>
                  <a:lnTo>
                    <a:pt x="164" y="678"/>
                  </a:lnTo>
                  <a:lnTo>
                    <a:pt x="184" y="685"/>
                  </a:lnTo>
                  <a:lnTo>
                    <a:pt x="204" y="691"/>
                  </a:lnTo>
                  <a:lnTo>
                    <a:pt x="204" y="691"/>
                  </a:lnTo>
                  <a:lnTo>
                    <a:pt x="252" y="705"/>
                  </a:lnTo>
                  <a:lnTo>
                    <a:pt x="252" y="705"/>
                  </a:lnTo>
                  <a:lnTo>
                    <a:pt x="302" y="720"/>
                  </a:lnTo>
                  <a:lnTo>
                    <a:pt x="302" y="720"/>
                  </a:lnTo>
                  <a:lnTo>
                    <a:pt x="329" y="729"/>
                  </a:lnTo>
                  <a:lnTo>
                    <a:pt x="357" y="736"/>
                  </a:lnTo>
                  <a:lnTo>
                    <a:pt x="383" y="743"/>
                  </a:lnTo>
                  <a:lnTo>
                    <a:pt x="411" y="749"/>
                  </a:lnTo>
                  <a:lnTo>
                    <a:pt x="411" y="749"/>
                  </a:lnTo>
                  <a:lnTo>
                    <a:pt x="434" y="750"/>
                  </a:lnTo>
                  <a:lnTo>
                    <a:pt x="445" y="750"/>
                  </a:lnTo>
                  <a:lnTo>
                    <a:pt x="456" y="749"/>
                  </a:lnTo>
                  <a:lnTo>
                    <a:pt x="467" y="748"/>
                  </a:lnTo>
                  <a:lnTo>
                    <a:pt x="478" y="746"/>
                  </a:lnTo>
                  <a:lnTo>
                    <a:pt x="488" y="742"/>
                  </a:lnTo>
                  <a:lnTo>
                    <a:pt x="500" y="739"/>
                  </a:lnTo>
                  <a:lnTo>
                    <a:pt x="500" y="739"/>
                  </a:lnTo>
                  <a:lnTo>
                    <a:pt x="523" y="727"/>
                  </a:lnTo>
                  <a:lnTo>
                    <a:pt x="547" y="714"/>
                  </a:lnTo>
                  <a:lnTo>
                    <a:pt x="592" y="685"/>
                  </a:lnTo>
                  <a:lnTo>
                    <a:pt x="592" y="685"/>
                  </a:lnTo>
                  <a:lnTo>
                    <a:pt x="640" y="656"/>
                  </a:lnTo>
                  <a:lnTo>
                    <a:pt x="640" y="656"/>
                  </a:lnTo>
                  <a:lnTo>
                    <a:pt x="660" y="644"/>
                  </a:lnTo>
                  <a:lnTo>
                    <a:pt x="670" y="638"/>
                  </a:lnTo>
                  <a:lnTo>
                    <a:pt x="682" y="634"/>
                  </a:lnTo>
                  <a:lnTo>
                    <a:pt x="682" y="634"/>
                  </a:lnTo>
                  <a:lnTo>
                    <a:pt x="725" y="621"/>
                  </a:lnTo>
                  <a:lnTo>
                    <a:pt x="768" y="605"/>
                  </a:lnTo>
                  <a:lnTo>
                    <a:pt x="768" y="605"/>
                  </a:lnTo>
                  <a:lnTo>
                    <a:pt x="791" y="597"/>
                  </a:lnTo>
                  <a:lnTo>
                    <a:pt x="813" y="588"/>
                  </a:lnTo>
                  <a:lnTo>
                    <a:pt x="835" y="577"/>
                  </a:lnTo>
                  <a:lnTo>
                    <a:pt x="845" y="570"/>
                  </a:lnTo>
                  <a:lnTo>
                    <a:pt x="855" y="563"/>
                  </a:lnTo>
                  <a:lnTo>
                    <a:pt x="855" y="563"/>
                  </a:lnTo>
                  <a:lnTo>
                    <a:pt x="862" y="558"/>
                  </a:lnTo>
                  <a:lnTo>
                    <a:pt x="868" y="551"/>
                  </a:lnTo>
                  <a:lnTo>
                    <a:pt x="868" y="551"/>
                  </a:lnTo>
                  <a:lnTo>
                    <a:pt x="876" y="537"/>
                  </a:lnTo>
                  <a:lnTo>
                    <a:pt x="876" y="537"/>
                  </a:lnTo>
                  <a:lnTo>
                    <a:pt x="884" y="520"/>
                  </a:lnTo>
                  <a:lnTo>
                    <a:pt x="890" y="503"/>
                  </a:lnTo>
                  <a:lnTo>
                    <a:pt x="890" y="503"/>
                  </a:lnTo>
                  <a:lnTo>
                    <a:pt x="894" y="482"/>
                  </a:lnTo>
                  <a:lnTo>
                    <a:pt x="898" y="461"/>
                  </a:lnTo>
                  <a:lnTo>
                    <a:pt x="900" y="440"/>
                  </a:lnTo>
                  <a:lnTo>
                    <a:pt x="901" y="418"/>
                  </a:lnTo>
                  <a:lnTo>
                    <a:pt x="901" y="418"/>
                  </a:lnTo>
                  <a:lnTo>
                    <a:pt x="903" y="394"/>
                  </a:lnTo>
                  <a:lnTo>
                    <a:pt x="903" y="369"/>
                  </a:lnTo>
                  <a:lnTo>
                    <a:pt x="901" y="319"/>
                  </a:lnTo>
                  <a:lnTo>
                    <a:pt x="898" y="269"/>
                  </a:lnTo>
                  <a:lnTo>
                    <a:pt x="893" y="220"/>
                  </a:lnTo>
                  <a:lnTo>
                    <a:pt x="893" y="220"/>
                  </a:lnTo>
                  <a:lnTo>
                    <a:pt x="883" y="130"/>
                  </a:lnTo>
                  <a:lnTo>
                    <a:pt x="878" y="84"/>
                  </a:lnTo>
                  <a:lnTo>
                    <a:pt x="875" y="40"/>
                  </a:lnTo>
                  <a:lnTo>
                    <a:pt x="875" y="40"/>
                  </a:lnTo>
                  <a:lnTo>
                    <a:pt x="873" y="7"/>
                  </a:lnTo>
                  <a:lnTo>
                    <a:pt x="873" y="7"/>
                  </a:lnTo>
                  <a:lnTo>
                    <a:pt x="873" y="4"/>
                  </a:lnTo>
                  <a:lnTo>
                    <a:pt x="871" y="1"/>
                  </a:lnTo>
                  <a:lnTo>
                    <a:pt x="869" y="0"/>
                  </a:lnTo>
                  <a:lnTo>
                    <a:pt x="866" y="0"/>
                  </a:lnTo>
                  <a:lnTo>
                    <a:pt x="864" y="0"/>
                  </a:lnTo>
                  <a:lnTo>
                    <a:pt x="862" y="1"/>
                  </a:lnTo>
                  <a:lnTo>
                    <a:pt x="861" y="4"/>
                  </a:lnTo>
                  <a:lnTo>
                    <a:pt x="859" y="7"/>
                  </a:lnTo>
                  <a:lnTo>
                    <a:pt x="859" y="7"/>
                  </a:lnTo>
                  <a:lnTo>
                    <a:pt x="861" y="47"/>
                  </a:lnTo>
                  <a:lnTo>
                    <a:pt x="864" y="88"/>
                  </a:lnTo>
                  <a:lnTo>
                    <a:pt x="873" y="168"/>
                  </a:lnTo>
                  <a:lnTo>
                    <a:pt x="873" y="168"/>
                  </a:lnTo>
                  <a:lnTo>
                    <a:pt x="879" y="218"/>
                  </a:lnTo>
                  <a:lnTo>
                    <a:pt x="884" y="267"/>
                  </a:lnTo>
                  <a:lnTo>
                    <a:pt x="887" y="317"/>
                  </a:lnTo>
                  <a:lnTo>
                    <a:pt x="889" y="366"/>
                  </a:lnTo>
                  <a:lnTo>
                    <a:pt x="889" y="366"/>
                  </a:lnTo>
                  <a:lnTo>
                    <a:pt x="889" y="389"/>
                  </a:lnTo>
                  <a:lnTo>
                    <a:pt x="889" y="411"/>
                  </a:lnTo>
                  <a:lnTo>
                    <a:pt x="886" y="434"/>
                  </a:lnTo>
                  <a:lnTo>
                    <a:pt x="884" y="456"/>
                  </a:lnTo>
                  <a:lnTo>
                    <a:pt x="884" y="456"/>
                  </a:lnTo>
                  <a:lnTo>
                    <a:pt x="882" y="475"/>
                  </a:lnTo>
                  <a:lnTo>
                    <a:pt x="878" y="492"/>
                  </a:lnTo>
                  <a:lnTo>
                    <a:pt x="872" y="511"/>
                  </a:lnTo>
                  <a:lnTo>
                    <a:pt x="865" y="527"/>
                  </a:lnTo>
                  <a:lnTo>
                    <a:pt x="865" y="527"/>
                  </a:lnTo>
                  <a:lnTo>
                    <a:pt x="862" y="534"/>
                  </a:lnTo>
                  <a:lnTo>
                    <a:pt x="857" y="541"/>
                  </a:lnTo>
                  <a:lnTo>
                    <a:pt x="852" y="547"/>
                  </a:lnTo>
                  <a:lnTo>
                    <a:pt x="847" y="553"/>
                  </a:lnTo>
                  <a:lnTo>
                    <a:pt x="847" y="553"/>
                  </a:lnTo>
                  <a:lnTo>
                    <a:pt x="837" y="559"/>
                  </a:lnTo>
                  <a:lnTo>
                    <a:pt x="828" y="565"/>
                  </a:lnTo>
                  <a:lnTo>
                    <a:pt x="808" y="574"/>
                  </a:lnTo>
                  <a:lnTo>
                    <a:pt x="808" y="574"/>
                  </a:lnTo>
                  <a:lnTo>
                    <a:pt x="786" y="584"/>
                  </a:lnTo>
                  <a:lnTo>
                    <a:pt x="761" y="593"/>
                  </a:lnTo>
                  <a:lnTo>
                    <a:pt x="715" y="609"/>
                  </a:lnTo>
                  <a:lnTo>
                    <a:pt x="715" y="609"/>
                  </a:lnTo>
                  <a:lnTo>
                    <a:pt x="677" y="621"/>
                  </a:lnTo>
                  <a:lnTo>
                    <a:pt x="677" y="621"/>
                  </a:lnTo>
                  <a:lnTo>
                    <a:pt x="666" y="625"/>
                  </a:lnTo>
                  <a:lnTo>
                    <a:pt x="655" y="630"/>
                  </a:lnTo>
                  <a:lnTo>
                    <a:pt x="635" y="642"/>
                  </a:lnTo>
                  <a:lnTo>
                    <a:pt x="635" y="642"/>
                  </a:lnTo>
                  <a:lnTo>
                    <a:pt x="589" y="671"/>
                  </a:lnTo>
                  <a:lnTo>
                    <a:pt x="542" y="700"/>
                  </a:lnTo>
                  <a:lnTo>
                    <a:pt x="542" y="700"/>
                  </a:lnTo>
                  <a:lnTo>
                    <a:pt x="520" y="713"/>
                  </a:lnTo>
                  <a:lnTo>
                    <a:pt x="498" y="725"/>
                  </a:lnTo>
                  <a:lnTo>
                    <a:pt x="498" y="725"/>
                  </a:lnTo>
                  <a:lnTo>
                    <a:pt x="488" y="728"/>
                  </a:lnTo>
                  <a:lnTo>
                    <a:pt x="478" y="730"/>
                  </a:lnTo>
                  <a:lnTo>
                    <a:pt x="459" y="735"/>
                  </a:lnTo>
                  <a:lnTo>
                    <a:pt x="459" y="735"/>
                  </a:lnTo>
                  <a:lnTo>
                    <a:pt x="446" y="736"/>
                  </a:lnTo>
                  <a:lnTo>
                    <a:pt x="434" y="737"/>
                  </a:lnTo>
                  <a:lnTo>
                    <a:pt x="421" y="736"/>
                  </a:lnTo>
                  <a:lnTo>
                    <a:pt x="409" y="735"/>
                  </a:lnTo>
                  <a:lnTo>
                    <a:pt x="383" y="729"/>
                  </a:lnTo>
                  <a:lnTo>
                    <a:pt x="359" y="723"/>
                  </a:lnTo>
                  <a:lnTo>
                    <a:pt x="359" y="723"/>
                  </a:lnTo>
                  <a:lnTo>
                    <a:pt x="333" y="715"/>
                  </a:lnTo>
                  <a:lnTo>
                    <a:pt x="308" y="707"/>
                  </a:lnTo>
                  <a:lnTo>
                    <a:pt x="256" y="691"/>
                  </a:lnTo>
                  <a:lnTo>
                    <a:pt x="256" y="691"/>
                  </a:lnTo>
                  <a:lnTo>
                    <a:pt x="211" y="678"/>
                  </a:lnTo>
                  <a:lnTo>
                    <a:pt x="187" y="671"/>
                  </a:lnTo>
                  <a:lnTo>
                    <a:pt x="165" y="663"/>
                  </a:lnTo>
                  <a:lnTo>
                    <a:pt x="165" y="663"/>
                  </a:lnTo>
                  <a:lnTo>
                    <a:pt x="150" y="657"/>
                  </a:lnTo>
                  <a:lnTo>
                    <a:pt x="135" y="650"/>
                  </a:lnTo>
                  <a:lnTo>
                    <a:pt x="121" y="642"/>
                  </a:lnTo>
                  <a:lnTo>
                    <a:pt x="107" y="632"/>
                  </a:lnTo>
                  <a:lnTo>
                    <a:pt x="107" y="632"/>
                  </a:lnTo>
                  <a:lnTo>
                    <a:pt x="98" y="623"/>
                  </a:lnTo>
                  <a:lnTo>
                    <a:pt x="88" y="612"/>
                  </a:lnTo>
                  <a:lnTo>
                    <a:pt x="81" y="602"/>
                  </a:lnTo>
                  <a:lnTo>
                    <a:pt x="74" y="590"/>
                  </a:lnTo>
                  <a:lnTo>
                    <a:pt x="74" y="590"/>
                  </a:lnTo>
                  <a:lnTo>
                    <a:pt x="69" y="576"/>
                  </a:lnTo>
                  <a:lnTo>
                    <a:pt x="64" y="561"/>
                  </a:lnTo>
                  <a:lnTo>
                    <a:pt x="57" y="531"/>
                  </a:lnTo>
                  <a:lnTo>
                    <a:pt x="57" y="531"/>
                  </a:lnTo>
                  <a:lnTo>
                    <a:pt x="50" y="487"/>
                  </a:lnTo>
                  <a:lnTo>
                    <a:pt x="43" y="444"/>
                  </a:lnTo>
                  <a:lnTo>
                    <a:pt x="43" y="444"/>
                  </a:lnTo>
                  <a:lnTo>
                    <a:pt x="38" y="409"/>
                  </a:lnTo>
                  <a:lnTo>
                    <a:pt x="34" y="374"/>
                  </a:lnTo>
                  <a:lnTo>
                    <a:pt x="34" y="374"/>
                  </a:lnTo>
                  <a:lnTo>
                    <a:pt x="25" y="302"/>
                  </a:lnTo>
                  <a:lnTo>
                    <a:pt x="25" y="302"/>
                  </a:lnTo>
                  <a:lnTo>
                    <a:pt x="20" y="229"/>
                  </a:lnTo>
                  <a:lnTo>
                    <a:pt x="15" y="157"/>
                  </a:lnTo>
                  <a:lnTo>
                    <a:pt x="15" y="157"/>
                  </a:lnTo>
                  <a:lnTo>
                    <a:pt x="14" y="121"/>
                  </a:lnTo>
                  <a:lnTo>
                    <a:pt x="14" y="84"/>
                  </a:lnTo>
                  <a:lnTo>
                    <a:pt x="14" y="84"/>
                  </a:lnTo>
                  <a:lnTo>
                    <a:pt x="13" y="82"/>
                  </a:lnTo>
                  <a:lnTo>
                    <a:pt x="11" y="80"/>
                  </a:lnTo>
                  <a:lnTo>
                    <a:pt x="9" y="78"/>
                  </a:lnTo>
                  <a:lnTo>
                    <a:pt x="7" y="77"/>
                  </a:lnTo>
                  <a:lnTo>
                    <a:pt x="3" y="78"/>
                  </a:lnTo>
                  <a:lnTo>
                    <a:pt x="1" y="80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369BF4B-298A-5FB1-0001-2CB36309C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4" y="3849"/>
              <a:ext cx="393" cy="361"/>
            </a:xfrm>
            <a:custGeom>
              <a:avLst/>
              <a:gdLst>
                <a:gd name="T0" fmla="*/ 2 w 788"/>
                <a:gd name="T1" fmla="*/ 94 h 722"/>
                <a:gd name="T2" fmla="*/ 0 w 788"/>
                <a:gd name="T3" fmla="*/ 232 h 722"/>
                <a:gd name="T4" fmla="*/ 11 w 788"/>
                <a:gd name="T5" fmla="*/ 381 h 722"/>
                <a:gd name="T6" fmla="*/ 18 w 788"/>
                <a:gd name="T7" fmla="*/ 427 h 722"/>
                <a:gd name="T8" fmla="*/ 28 w 788"/>
                <a:gd name="T9" fmla="*/ 472 h 722"/>
                <a:gd name="T10" fmla="*/ 50 w 788"/>
                <a:gd name="T11" fmla="*/ 527 h 722"/>
                <a:gd name="T12" fmla="*/ 74 w 788"/>
                <a:gd name="T13" fmla="*/ 561 h 722"/>
                <a:gd name="T14" fmla="*/ 123 w 788"/>
                <a:gd name="T15" fmla="*/ 603 h 722"/>
                <a:gd name="T16" fmla="*/ 180 w 788"/>
                <a:gd name="T17" fmla="*/ 634 h 722"/>
                <a:gd name="T18" fmla="*/ 242 w 788"/>
                <a:gd name="T19" fmla="*/ 659 h 722"/>
                <a:gd name="T20" fmla="*/ 371 w 788"/>
                <a:gd name="T21" fmla="*/ 700 h 722"/>
                <a:gd name="T22" fmla="*/ 441 w 788"/>
                <a:gd name="T23" fmla="*/ 719 h 722"/>
                <a:gd name="T24" fmla="*/ 484 w 788"/>
                <a:gd name="T25" fmla="*/ 722 h 722"/>
                <a:gd name="T26" fmla="*/ 541 w 788"/>
                <a:gd name="T27" fmla="*/ 711 h 722"/>
                <a:gd name="T28" fmla="*/ 585 w 788"/>
                <a:gd name="T29" fmla="*/ 687 h 722"/>
                <a:gd name="T30" fmla="*/ 663 w 788"/>
                <a:gd name="T31" fmla="*/ 637 h 722"/>
                <a:gd name="T32" fmla="*/ 723 w 788"/>
                <a:gd name="T33" fmla="*/ 594 h 722"/>
                <a:gd name="T34" fmla="*/ 755 w 788"/>
                <a:gd name="T35" fmla="*/ 562 h 722"/>
                <a:gd name="T36" fmla="*/ 776 w 788"/>
                <a:gd name="T37" fmla="*/ 524 h 722"/>
                <a:gd name="T38" fmla="*/ 784 w 788"/>
                <a:gd name="T39" fmla="*/ 490 h 722"/>
                <a:gd name="T40" fmla="*/ 786 w 788"/>
                <a:gd name="T41" fmla="*/ 456 h 722"/>
                <a:gd name="T42" fmla="*/ 785 w 788"/>
                <a:gd name="T43" fmla="*/ 374 h 722"/>
                <a:gd name="T44" fmla="*/ 779 w 788"/>
                <a:gd name="T45" fmla="*/ 313 h 722"/>
                <a:gd name="T46" fmla="*/ 746 w 788"/>
                <a:gd name="T47" fmla="*/ 84 h 722"/>
                <a:gd name="T48" fmla="*/ 736 w 788"/>
                <a:gd name="T49" fmla="*/ 21 h 722"/>
                <a:gd name="T50" fmla="*/ 732 w 788"/>
                <a:gd name="T51" fmla="*/ 14 h 722"/>
                <a:gd name="T52" fmla="*/ 725 w 788"/>
                <a:gd name="T53" fmla="*/ 15 h 722"/>
                <a:gd name="T54" fmla="*/ 722 w 788"/>
                <a:gd name="T55" fmla="*/ 21 h 722"/>
                <a:gd name="T56" fmla="*/ 751 w 788"/>
                <a:gd name="T57" fmla="*/ 212 h 722"/>
                <a:gd name="T58" fmla="*/ 765 w 788"/>
                <a:gd name="T59" fmla="*/ 307 h 722"/>
                <a:gd name="T60" fmla="*/ 772 w 788"/>
                <a:gd name="T61" fmla="*/ 404 h 722"/>
                <a:gd name="T62" fmla="*/ 772 w 788"/>
                <a:gd name="T63" fmla="*/ 466 h 722"/>
                <a:gd name="T64" fmla="*/ 768 w 788"/>
                <a:gd name="T65" fmla="*/ 501 h 722"/>
                <a:gd name="T66" fmla="*/ 753 w 788"/>
                <a:gd name="T67" fmla="*/ 541 h 722"/>
                <a:gd name="T68" fmla="*/ 736 w 788"/>
                <a:gd name="T69" fmla="*/ 563 h 722"/>
                <a:gd name="T70" fmla="*/ 716 w 788"/>
                <a:gd name="T71" fmla="*/ 581 h 722"/>
                <a:gd name="T72" fmla="*/ 658 w 788"/>
                <a:gd name="T73" fmla="*/ 623 h 722"/>
                <a:gd name="T74" fmla="*/ 573 w 788"/>
                <a:gd name="T75" fmla="*/ 678 h 722"/>
                <a:gd name="T76" fmla="*/ 538 w 788"/>
                <a:gd name="T77" fmla="*/ 697 h 722"/>
                <a:gd name="T78" fmla="*/ 501 w 788"/>
                <a:gd name="T79" fmla="*/ 707 h 722"/>
                <a:gd name="T80" fmla="*/ 480 w 788"/>
                <a:gd name="T81" fmla="*/ 709 h 722"/>
                <a:gd name="T82" fmla="*/ 436 w 788"/>
                <a:gd name="T83" fmla="*/ 704 h 722"/>
                <a:gd name="T84" fmla="*/ 372 w 788"/>
                <a:gd name="T85" fmla="*/ 687 h 722"/>
                <a:gd name="T86" fmla="*/ 246 w 788"/>
                <a:gd name="T87" fmla="*/ 646 h 722"/>
                <a:gd name="T88" fmla="*/ 182 w 788"/>
                <a:gd name="T89" fmla="*/ 619 h 722"/>
                <a:gd name="T90" fmla="*/ 144 w 788"/>
                <a:gd name="T91" fmla="*/ 598 h 722"/>
                <a:gd name="T92" fmla="*/ 93 w 788"/>
                <a:gd name="T93" fmla="*/ 561 h 722"/>
                <a:gd name="T94" fmla="*/ 69 w 788"/>
                <a:gd name="T95" fmla="*/ 531 h 722"/>
                <a:gd name="T96" fmla="*/ 44 w 788"/>
                <a:gd name="T97" fmla="*/ 476 h 722"/>
                <a:gd name="T98" fmla="*/ 30 w 788"/>
                <a:gd name="T99" fmla="*/ 419 h 722"/>
                <a:gd name="T100" fmla="*/ 22 w 788"/>
                <a:gd name="T101" fmla="*/ 371 h 722"/>
                <a:gd name="T102" fmla="*/ 14 w 788"/>
                <a:gd name="T103" fmla="*/ 226 h 722"/>
                <a:gd name="T104" fmla="*/ 15 w 788"/>
                <a:gd name="T105" fmla="*/ 135 h 722"/>
                <a:gd name="T106" fmla="*/ 18 w 788"/>
                <a:gd name="T107" fmla="*/ 7 h 722"/>
                <a:gd name="T108" fmla="*/ 15 w 788"/>
                <a:gd name="T109" fmla="*/ 1 h 722"/>
                <a:gd name="T110" fmla="*/ 8 w 788"/>
                <a:gd name="T111" fmla="*/ 0 h 722"/>
                <a:gd name="T112" fmla="*/ 4 w 788"/>
                <a:gd name="T113" fmla="*/ 7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88" h="722">
                  <a:moveTo>
                    <a:pt x="4" y="7"/>
                  </a:moveTo>
                  <a:lnTo>
                    <a:pt x="4" y="7"/>
                  </a:lnTo>
                  <a:lnTo>
                    <a:pt x="2" y="94"/>
                  </a:lnTo>
                  <a:lnTo>
                    <a:pt x="0" y="181"/>
                  </a:lnTo>
                  <a:lnTo>
                    <a:pt x="0" y="181"/>
                  </a:lnTo>
                  <a:lnTo>
                    <a:pt x="0" y="232"/>
                  </a:lnTo>
                  <a:lnTo>
                    <a:pt x="1" y="281"/>
                  </a:lnTo>
                  <a:lnTo>
                    <a:pt x="5" y="331"/>
                  </a:lnTo>
                  <a:lnTo>
                    <a:pt x="11" y="381"/>
                  </a:lnTo>
                  <a:lnTo>
                    <a:pt x="11" y="381"/>
                  </a:lnTo>
                  <a:lnTo>
                    <a:pt x="14" y="404"/>
                  </a:lnTo>
                  <a:lnTo>
                    <a:pt x="18" y="427"/>
                  </a:lnTo>
                  <a:lnTo>
                    <a:pt x="22" y="449"/>
                  </a:lnTo>
                  <a:lnTo>
                    <a:pt x="28" y="472"/>
                  </a:lnTo>
                  <a:lnTo>
                    <a:pt x="28" y="472"/>
                  </a:lnTo>
                  <a:lnTo>
                    <a:pt x="35" y="491"/>
                  </a:lnTo>
                  <a:lnTo>
                    <a:pt x="42" y="510"/>
                  </a:lnTo>
                  <a:lnTo>
                    <a:pt x="50" y="527"/>
                  </a:lnTo>
                  <a:lnTo>
                    <a:pt x="61" y="545"/>
                  </a:lnTo>
                  <a:lnTo>
                    <a:pt x="61" y="545"/>
                  </a:lnTo>
                  <a:lnTo>
                    <a:pt x="74" y="561"/>
                  </a:lnTo>
                  <a:lnTo>
                    <a:pt x="89" y="576"/>
                  </a:lnTo>
                  <a:lnTo>
                    <a:pt x="105" y="590"/>
                  </a:lnTo>
                  <a:lnTo>
                    <a:pt x="123" y="603"/>
                  </a:lnTo>
                  <a:lnTo>
                    <a:pt x="141" y="614"/>
                  </a:lnTo>
                  <a:lnTo>
                    <a:pt x="160" y="624"/>
                  </a:lnTo>
                  <a:lnTo>
                    <a:pt x="180" y="634"/>
                  </a:lnTo>
                  <a:lnTo>
                    <a:pt x="198" y="643"/>
                  </a:lnTo>
                  <a:lnTo>
                    <a:pt x="198" y="643"/>
                  </a:lnTo>
                  <a:lnTo>
                    <a:pt x="242" y="659"/>
                  </a:lnTo>
                  <a:lnTo>
                    <a:pt x="284" y="674"/>
                  </a:lnTo>
                  <a:lnTo>
                    <a:pt x="328" y="688"/>
                  </a:lnTo>
                  <a:lnTo>
                    <a:pt x="371" y="700"/>
                  </a:lnTo>
                  <a:lnTo>
                    <a:pt x="371" y="700"/>
                  </a:lnTo>
                  <a:lnTo>
                    <a:pt x="418" y="714"/>
                  </a:lnTo>
                  <a:lnTo>
                    <a:pt x="441" y="719"/>
                  </a:lnTo>
                  <a:lnTo>
                    <a:pt x="464" y="722"/>
                  </a:lnTo>
                  <a:lnTo>
                    <a:pt x="464" y="722"/>
                  </a:lnTo>
                  <a:lnTo>
                    <a:pt x="484" y="722"/>
                  </a:lnTo>
                  <a:lnTo>
                    <a:pt x="504" y="721"/>
                  </a:lnTo>
                  <a:lnTo>
                    <a:pt x="523" y="716"/>
                  </a:lnTo>
                  <a:lnTo>
                    <a:pt x="541" y="711"/>
                  </a:lnTo>
                  <a:lnTo>
                    <a:pt x="541" y="711"/>
                  </a:lnTo>
                  <a:lnTo>
                    <a:pt x="564" y="700"/>
                  </a:lnTo>
                  <a:lnTo>
                    <a:pt x="585" y="687"/>
                  </a:lnTo>
                  <a:lnTo>
                    <a:pt x="625" y="662"/>
                  </a:lnTo>
                  <a:lnTo>
                    <a:pt x="625" y="662"/>
                  </a:lnTo>
                  <a:lnTo>
                    <a:pt x="663" y="637"/>
                  </a:lnTo>
                  <a:lnTo>
                    <a:pt x="700" y="612"/>
                  </a:lnTo>
                  <a:lnTo>
                    <a:pt x="700" y="612"/>
                  </a:lnTo>
                  <a:lnTo>
                    <a:pt x="723" y="594"/>
                  </a:lnTo>
                  <a:lnTo>
                    <a:pt x="735" y="584"/>
                  </a:lnTo>
                  <a:lnTo>
                    <a:pt x="746" y="574"/>
                  </a:lnTo>
                  <a:lnTo>
                    <a:pt x="755" y="562"/>
                  </a:lnTo>
                  <a:lnTo>
                    <a:pt x="763" y="551"/>
                  </a:lnTo>
                  <a:lnTo>
                    <a:pt x="770" y="538"/>
                  </a:lnTo>
                  <a:lnTo>
                    <a:pt x="776" y="524"/>
                  </a:lnTo>
                  <a:lnTo>
                    <a:pt x="776" y="524"/>
                  </a:lnTo>
                  <a:lnTo>
                    <a:pt x="781" y="507"/>
                  </a:lnTo>
                  <a:lnTo>
                    <a:pt x="784" y="490"/>
                  </a:lnTo>
                  <a:lnTo>
                    <a:pt x="785" y="473"/>
                  </a:lnTo>
                  <a:lnTo>
                    <a:pt x="786" y="456"/>
                  </a:lnTo>
                  <a:lnTo>
                    <a:pt x="786" y="456"/>
                  </a:lnTo>
                  <a:lnTo>
                    <a:pt x="788" y="429"/>
                  </a:lnTo>
                  <a:lnTo>
                    <a:pt x="786" y="401"/>
                  </a:lnTo>
                  <a:lnTo>
                    <a:pt x="785" y="374"/>
                  </a:lnTo>
                  <a:lnTo>
                    <a:pt x="783" y="346"/>
                  </a:lnTo>
                  <a:lnTo>
                    <a:pt x="783" y="346"/>
                  </a:lnTo>
                  <a:lnTo>
                    <a:pt x="779" y="313"/>
                  </a:lnTo>
                  <a:lnTo>
                    <a:pt x="776" y="281"/>
                  </a:lnTo>
                  <a:lnTo>
                    <a:pt x="767" y="215"/>
                  </a:lnTo>
                  <a:lnTo>
                    <a:pt x="746" y="84"/>
                  </a:lnTo>
                  <a:lnTo>
                    <a:pt x="746" y="84"/>
                  </a:lnTo>
                  <a:lnTo>
                    <a:pt x="736" y="21"/>
                  </a:lnTo>
                  <a:lnTo>
                    <a:pt x="736" y="21"/>
                  </a:lnTo>
                  <a:lnTo>
                    <a:pt x="736" y="18"/>
                  </a:lnTo>
                  <a:lnTo>
                    <a:pt x="734" y="15"/>
                  </a:lnTo>
                  <a:lnTo>
                    <a:pt x="732" y="14"/>
                  </a:lnTo>
                  <a:lnTo>
                    <a:pt x="729" y="14"/>
                  </a:lnTo>
                  <a:lnTo>
                    <a:pt x="727" y="14"/>
                  </a:lnTo>
                  <a:lnTo>
                    <a:pt x="725" y="15"/>
                  </a:lnTo>
                  <a:lnTo>
                    <a:pt x="723" y="18"/>
                  </a:lnTo>
                  <a:lnTo>
                    <a:pt x="722" y="21"/>
                  </a:lnTo>
                  <a:lnTo>
                    <a:pt x="722" y="21"/>
                  </a:lnTo>
                  <a:lnTo>
                    <a:pt x="732" y="84"/>
                  </a:lnTo>
                  <a:lnTo>
                    <a:pt x="741" y="149"/>
                  </a:lnTo>
                  <a:lnTo>
                    <a:pt x="751" y="212"/>
                  </a:lnTo>
                  <a:lnTo>
                    <a:pt x="761" y="276"/>
                  </a:lnTo>
                  <a:lnTo>
                    <a:pt x="761" y="276"/>
                  </a:lnTo>
                  <a:lnTo>
                    <a:pt x="765" y="307"/>
                  </a:lnTo>
                  <a:lnTo>
                    <a:pt x="769" y="340"/>
                  </a:lnTo>
                  <a:lnTo>
                    <a:pt x="771" y="372"/>
                  </a:lnTo>
                  <a:lnTo>
                    <a:pt x="772" y="404"/>
                  </a:lnTo>
                  <a:lnTo>
                    <a:pt x="772" y="404"/>
                  </a:lnTo>
                  <a:lnTo>
                    <a:pt x="774" y="447"/>
                  </a:lnTo>
                  <a:lnTo>
                    <a:pt x="772" y="466"/>
                  </a:lnTo>
                  <a:lnTo>
                    <a:pt x="770" y="487"/>
                  </a:lnTo>
                  <a:lnTo>
                    <a:pt x="770" y="487"/>
                  </a:lnTo>
                  <a:lnTo>
                    <a:pt x="768" y="501"/>
                  </a:lnTo>
                  <a:lnTo>
                    <a:pt x="764" y="515"/>
                  </a:lnTo>
                  <a:lnTo>
                    <a:pt x="760" y="528"/>
                  </a:lnTo>
                  <a:lnTo>
                    <a:pt x="753" y="541"/>
                  </a:lnTo>
                  <a:lnTo>
                    <a:pt x="753" y="541"/>
                  </a:lnTo>
                  <a:lnTo>
                    <a:pt x="746" y="553"/>
                  </a:lnTo>
                  <a:lnTo>
                    <a:pt x="736" y="563"/>
                  </a:lnTo>
                  <a:lnTo>
                    <a:pt x="727" y="573"/>
                  </a:lnTo>
                  <a:lnTo>
                    <a:pt x="716" y="581"/>
                  </a:lnTo>
                  <a:lnTo>
                    <a:pt x="716" y="581"/>
                  </a:lnTo>
                  <a:lnTo>
                    <a:pt x="702" y="593"/>
                  </a:lnTo>
                  <a:lnTo>
                    <a:pt x="688" y="603"/>
                  </a:lnTo>
                  <a:lnTo>
                    <a:pt x="658" y="623"/>
                  </a:lnTo>
                  <a:lnTo>
                    <a:pt x="658" y="623"/>
                  </a:lnTo>
                  <a:lnTo>
                    <a:pt x="616" y="651"/>
                  </a:lnTo>
                  <a:lnTo>
                    <a:pt x="573" y="678"/>
                  </a:lnTo>
                  <a:lnTo>
                    <a:pt x="573" y="678"/>
                  </a:lnTo>
                  <a:lnTo>
                    <a:pt x="557" y="687"/>
                  </a:lnTo>
                  <a:lnTo>
                    <a:pt x="538" y="697"/>
                  </a:lnTo>
                  <a:lnTo>
                    <a:pt x="520" y="702"/>
                  </a:lnTo>
                  <a:lnTo>
                    <a:pt x="511" y="706"/>
                  </a:lnTo>
                  <a:lnTo>
                    <a:pt x="501" y="707"/>
                  </a:lnTo>
                  <a:lnTo>
                    <a:pt x="501" y="707"/>
                  </a:lnTo>
                  <a:lnTo>
                    <a:pt x="490" y="708"/>
                  </a:lnTo>
                  <a:lnTo>
                    <a:pt x="480" y="709"/>
                  </a:lnTo>
                  <a:lnTo>
                    <a:pt x="469" y="708"/>
                  </a:lnTo>
                  <a:lnTo>
                    <a:pt x="457" y="707"/>
                  </a:lnTo>
                  <a:lnTo>
                    <a:pt x="436" y="704"/>
                  </a:lnTo>
                  <a:lnTo>
                    <a:pt x="415" y="699"/>
                  </a:lnTo>
                  <a:lnTo>
                    <a:pt x="415" y="699"/>
                  </a:lnTo>
                  <a:lnTo>
                    <a:pt x="372" y="687"/>
                  </a:lnTo>
                  <a:lnTo>
                    <a:pt x="330" y="674"/>
                  </a:lnTo>
                  <a:lnTo>
                    <a:pt x="288" y="662"/>
                  </a:lnTo>
                  <a:lnTo>
                    <a:pt x="246" y="646"/>
                  </a:lnTo>
                  <a:lnTo>
                    <a:pt x="246" y="646"/>
                  </a:lnTo>
                  <a:lnTo>
                    <a:pt x="203" y="629"/>
                  </a:lnTo>
                  <a:lnTo>
                    <a:pt x="182" y="619"/>
                  </a:lnTo>
                  <a:lnTo>
                    <a:pt x="162" y="609"/>
                  </a:lnTo>
                  <a:lnTo>
                    <a:pt x="162" y="609"/>
                  </a:lnTo>
                  <a:lnTo>
                    <a:pt x="144" y="598"/>
                  </a:lnTo>
                  <a:lnTo>
                    <a:pt x="126" y="588"/>
                  </a:lnTo>
                  <a:lnTo>
                    <a:pt x="109" y="575"/>
                  </a:lnTo>
                  <a:lnTo>
                    <a:pt x="93" y="561"/>
                  </a:lnTo>
                  <a:lnTo>
                    <a:pt x="93" y="561"/>
                  </a:lnTo>
                  <a:lnTo>
                    <a:pt x="79" y="547"/>
                  </a:lnTo>
                  <a:lnTo>
                    <a:pt x="69" y="531"/>
                  </a:lnTo>
                  <a:lnTo>
                    <a:pt x="58" y="513"/>
                  </a:lnTo>
                  <a:lnTo>
                    <a:pt x="51" y="494"/>
                  </a:lnTo>
                  <a:lnTo>
                    <a:pt x="44" y="476"/>
                  </a:lnTo>
                  <a:lnTo>
                    <a:pt x="39" y="457"/>
                  </a:lnTo>
                  <a:lnTo>
                    <a:pt x="34" y="437"/>
                  </a:lnTo>
                  <a:lnTo>
                    <a:pt x="30" y="419"/>
                  </a:lnTo>
                  <a:lnTo>
                    <a:pt x="30" y="419"/>
                  </a:lnTo>
                  <a:lnTo>
                    <a:pt x="26" y="394"/>
                  </a:lnTo>
                  <a:lnTo>
                    <a:pt x="22" y="371"/>
                  </a:lnTo>
                  <a:lnTo>
                    <a:pt x="18" y="322"/>
                  </a:lnTo>
                  <a:lnTo>
                    <a:pt x="15" y="274"/>
                  </a:lnTo>
                  <a:lnTo>
                    <a:pt x="14" y="226"/>
                  </a:lnTo>
                  <a:lnTo>
                    <a:pt x="14" y="226"/>
                  </a:lnTo>
                  <a:lnTo>
                    <a:pt x="14" y="180"/>
                  </a:lnTo>
                  <a:lnTo>
                    <a:pt x="15" y="135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F4DD178D-3A76-F63D-E213-516290447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" y="1866"/>
              <a:ext cx="38" cy="146"/>
            </a:xfrm>
            <a:custGeom>
              <a:avLst/>
              <a:gdLst>
                <a:gd name="T0" fmla="*/ 60 w 77"/>
                <a:gd name="T1" fmla="*/ 10 h 292"/>
                <a:gd name="T2" fmla="*/ 60 w 77"/>
                <a:gd name="T3" fmla="*/ 10 h 292"/>
                <a:gd name="T4" fmla="*/ 62 w 77"/>
                <a:gd name="T5" fmla="*/ 22 h 292"/>
                <a:gd name="T6" fmla="*/ 63 w 77"/>
                <a:gd name="T7" fmla="*/ 35 h 292"/>
                <a:gd name="T8" fmla="*/ 63 w 77"/>
                <a:gd name="T9" fmla="*/ 48 h 292"/>
                <a:gd name="T10" fmla="*/ 62 w 77"/>
                <a:gd name="T11" fmla="*/ 61 h 292"/>
                <a:gd name="T12" fmla="*/ 60 w 77"/>
                <a:gd name="T13" fmla="*/ 75 h 292"/>
                <a:gd name="T14" fmla="*/ 56 w 77"/>
                <a:gd name="T15" fmla="*/ 88 h 292"/>
                <a:gd name="T16" fmla="*/ 50 w 77"/>
                <a:gd name="T17" fmla="*/ 112 h 292"/>
                <a:gd name="T18" fmla="*/ 50 w 77"/>
                <a:gd name="T19" fmla="*/ 112 h 292"/>
                <a:gd name="T20" fmla="*/ 34 w 77"/>
                <a:gd name="T21" fmla="*/ 167 h 292"/>
                <a:gd name="T22" fmla="*/ 19 w 77"/>
                <a:gd name="T23" fmla="*/ 222 h 292"/>
                <a:gd name="T24" fmla="*/ 19 w 77"/>
                <a:gd name="T25" fmla="*/ 222 h 292"/>
                <a:gd name="T26" fmla="*/ 11 w 77"/>
                <a:gd name="T27" fmla="*/ 254 h 292"/>
                <a:gd name="T28" fmla="*/ 6 w 77"/>
                <a:gd name="T29" fmla="*/ 268 h 292"/>
                <a:gd name="T30" fmla="*/ 1 w 77"/>
                <a:gd name="T31" fmla="*/ 283 h 292"/>
                <a:gd name="T32" fmla="*/ 1 w 77"/>
                <a:gd name="T33" fmla="*/ 283 h 292"/>
                <a:gd name="T34" fmla="*/ 0 w 77"/>
                <a:gd name="T35" fmla="*/ 287 h 292"/>
                <a:gd name="T36" fmla="*/ 1 w 77"/>
                <a:gd name="T37" fmla="*/ 289 h 292"/>
                <a:gd name="T38" fmla="*/ 4 w 77"/>
                <a:gd name="T39" fmla="*/ 290 h 292"/>
                <a:gd name="T40" fmla="*/ 6 w 77"/>
                <a:gd name="T41" fmla="*/ 291 h 292"/>
                <a:gd name="T42" fmla="*/ 8 w 77"/>
                <a:gd name="T43" fmla="*/ 292 h 292"/>
                <a:gd name="T44" fmla="*/ 11 w 77"/>
                <a:gd name="T45" fmla="*/ 291 h 292"/>
                <a:gd name="T46" fmla="*/ 13 w 77"/>
                <a:gd name="T47" fmla="*/ 290 h 292"/>
                <a:gd name="T48" fmla="*/ 14 w 77"/>
                <a:gd name="T49" fmla="*/ 287 h 292"/>
                <a:gd name="T50" fmla="*/ 14 w 77"/>
                <a:gd name="T51" fmla="*/ 287 h 292"/>
                <a:gd name="T52" fmla="*/ 24 w 77"/>
                <a:gd name="T53" fmla="*/ 260 h 292"/>
                <a:gd name="T54" fmla="*/ 32 w 77"/>
                <a:gd name="T55" fmla="*/ 232 h 292"/>
                <a:gd name="T56" fmla="*/ 47 w 77"/>
                <a:gd name="T57" fmla="*/ 176 h 292"/>
                <a:gd name="T58" fmla="*/ 47 w 77"/>
                <a:gd name="T59" fmla="*/ 176 h 292"/>
                <a:gd name="T60" fmla="*/ 62 w 77"/>
                <a:gd name="T61" fmla="*/ 119 h 292"/>
                <a:gd name="T62" fmla="*/ 62 w 77"/>
                <a:gd name="T63" fmla="*/ 119 h 292"/>
                <a:gd name="T64" fmla="*/ 70 w 77"/>
                <a:gd name="T65" fmla="*/ 93 h 292"/>
                <a:gd name="T66" fmla="*/ 73 w 77"/>
                <a:gd name="T67" fmla="*/ 80 h 292"/>
                <a:gd name="T68" fmla="*/ 75 w 77"/>
                <a:gd name="T69" fmla="*/ 66 h 292"/>
                <a:gd name="T70" fmla="*/ 75 w 77"/>
                <a:gd name="T71" fmla="*/ 66 h 292"/>
                <a:gd name="T72" fmla="*/ 76 w 77"/>
                <a:gd name="T73" fmla="*/ 50 h 292"/>
                <a:gd name="T74" fmla="*/ 77 w 77"/>
                <a:gd name="T75" fmla="*/ 35 h 292"/>
                <a:gd name="T76" fmla="*/ 76 w 77"/>
                <a:gd name="T77" fmla="*/ 20 h 292"/>
                <a:gd name="T78" fmla="*/ 73 w 77"/>
                <a:gd name="T79" fmla="*/ 5 h 292"/>
                <a:gd name="T80" fmla="*/ 73 w 77"/>
                <a:gd name="T81" fmla="*/ 5 h 292"/>
                <a:gd name="T82" fmla="*/ 71 w 77"/>
                <a:gd name="T83" fmla="*/ 3 h 292"/>
                <a:gd name="T84" fmla="*/ 69 w 77"/>
                <a:gd name="T85" fmla="*/ 1 h 292"/>
                <a:gd name="T86" fmla="*/ 67 w 77"/>
                <a:gd name="T87" fmla="*/ 0 h 292"/>
                <a:gd name="T88" fmla="*/ 64 w 77"/>
                <a:gd name="T89" fmla="*/ 0 h 292"/>
                <a:gd name="T90" fmla="*/ 62 w 77"/>
                <a:gd name="T91" fmla="*/ 1 h 292"/>
                <a:gd name="T92" fmla="*/ 60 w 77"/>
                <a:gd name="T93" fmla="*/ 4 h 292"/>
                <a:gd name="T94" fmla="*/ 59 w 77"/>
                <a:gd name="T95" fmla="*/ 6 h 292"/>
                <a:gd name="T96" fmla="*/ 60 w 77"/>
                <a:gd name="T97" fmla="*/ 10 h 292"/>
                <a:gd name="T98" fmla="*/ 60 w 77"/>
                <a:gd name="T99" fmla="*/ 1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7" h="292">
                  <a:moveTo>
                    <a:pt x="60" y="10"/>
                  </a:moveTo>
                  <a:lnTo>
                    <a:pt x="60" y="10"/>
                  </a:lnTo>
                  <a:lnTo>
                    <a:pt x="62" y="22"/>
                  </a:lnTo>
                  <a:lnTo>
                    <a:pt x="63" y="35"/>
                  </a:lnTo>
                  <a:lnTo>
                    <a:pt x="63" y="48"/>
                  </a:lnTo>
                  <a:lnTo>
                    <a:pt x="62" y="61"/>
                  </a:lnTo>
                  <a:lnTo>
                    <a:pt x="60" y="75"/>
                  </a:lnTo>
                  <a:lnTo>
                    <a:pt x="56" y="88"/>
                  </a:lnTo>
                  <a:lnTo>
                    <a:pt x="50" y="112"/>
                  </a:lnTo>
                  <a:lnTo>
                    <a:pt x="50" y="112"/>
                  </a:lnTo>
                  <a:lnTo>
                    <a:pt x="34" y="167"/>
                  </a:lnTo>
                  <a:lnTo>
                    <a:pt x="19" y="222"/>
                  </a:lnTo>
                  <a:lnTo>
                    <a:pt x="19" y="222"/>
                  </a:lnTo>
                  <a:lnTo>
                    <a:pt x="11" y="254"/>
                  </a:lnTo>
                  <a:lnTo>
                    <a:pt x="6" y="268"/>
                  </a:lnTo>
                  <a:lnTo>
                    <a:pt x="1" y="283"/>
                  </a:lnTo>
                  <a:lnTo>
                    <a:pt x="1" y="283"/>
                  </a:lnTo>
                  <a:lnTo>
                    <a:pt x="0" y="287"/>
                  </a:lnTo>
                  <a:lnTo>
                    <a:pt x="1" y="289"/>
                  </a:lnTo>
                  <a:lnTo>
                    <a:pt x="4" y="290"/>
                  </a:lnTo>
                  <a:lnTo>
                    <a:pt x="6" y="291"/>
                  </a:lnTo>
                  <a:lnTo>
                    <a:pt x="8" y="292"/>
                  </a:lnTo>
                  <a:lnTo>
                    <a:pt x="11" y="291"/>
                  </a:lnTo>
                  <a:lnTo>
                    <a:pt x="13" y="290"/>
                  </a:lnTo>
                  <a:lnTo>
                    <a:pt x="14" y="287"/>
                  </a:lnTo>
                  <a:lnTo>
                    <a:pt x="14" y="287"/>
                  </a:lnTo>
                  <a:lnTo>
                    <a:pt x="24" y="260"/>
                  </a:lnTo>
                  <a:lnTo>
                    <a:pt x="32" y="232"/>
                  </a:lnTo>
                  <a:lnTo>
                    <a:pt x="47" y="176"/>
                  </a:lnTo>
                  <a:lnTo>
                    <a:pt x="47" y="176"/>
                  </a:lnTo>
                  <a:lnTo>
                    <a:pt x="62" y="119"/>
                  </a:lnTo>
                  <a:lnTo>
                    <a:pt x="62" y="119"/>
                  </a:lnTo>
                  <a:lnTo>
                    <a:pt x="70" y="93"/>
                  </a:lnTo>
                  <a:lnTo>
                    <a:pt x="73" y="80"/>
                  </a:lnTo>
                  <a:lnTo>
                    <a:pt x="75" y="66"/>
                  </a:lnTo>
                  <a:lnTo>
                    <a:pt x="75" y="66"/>
                  </a:lnTo>
                  <a:lnTo>
                    <a:pt x="76" y="50"/>
                  </a:lnTo>
                  <a:lnTo>
                    <a:pt x="77" y="35"/>
                  </a:lnTo>
                  <a:lnTo>
                    <a:pt x="76" y="20"/>
                  </a:lnTo>
                  <a:lnTo>
                    <a:pt x="73" y="5"/>
                  </a:lnTo>
                  <a:lnTo>
                    <a:pt x="73" y="5"/>
                  </a:lnTo>
                  <a:lnTo>
                    <a:pt x="71" y="3"/>
                  </a:lnTo>
                  <a:lnTo>
                    <a:pt x="69" y="1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62" y="1"/>
                  </a:lnTo>
                  <a:lnTo>
                    <a:pt x="60" y="4"/>
                  </a:lnTo>
                  <a:lnTo>
                    <a:pt x="59" y="6"/>
                  </a:lnTo>
                  <a:lnTo>
                    <a:pt x="60" y="10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2556F0A-F02F-E4B5-4FE8-C536E886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3" y="1867"/>
              <a:ext cx="275" cy="75"/>
            </a:xfrm>
            <a:custGeom>
              <a:avLst/>
              <a:gdLst>
                <a:gd name="T0" fmla="*/ 2 w 550"/>
                <a:gd name="T1" fmla="*/ 13 h 151"/>
                <a:gd name="T2" fmla="*/ 26 w 550"/>
                <a:gd name="T3" fmla="*/ 25 h 151"/>
                <a:gd name="T4" fmla="*/ 50 w 550"/>
                <a:gd name="T5" fmla="*/ 31 h 151"/>
                <a:gd name="T6" fmla="*/ 75 w 550"/>
                <a:gd name="T7" fmla="*/ 33 h 151"/>
                <a:gd name="T8" fmla="*/ 100 w 550"/>
                <a:gd name="T9" fmla="*/ 34 h 151"/>
                <a:gd name="T10" fmla="*/ 219 w 550"/>
                <a:gd name="T11" fmla="*/ 34 h 151"/>
                <a:gd name="T12" fmla="*/ 279 w 550"/>
                <a:gd name="T13" fmla="*/ 34 h 151"/>
                <a:gd name="T14" fmla="*/ 293 w 550"/>
                <a:gd name="T15" fmla="*/ 35 h 151"/>
                <a:gd name="T16" fmla="*/ 336 w 550"/>
                <a:gd name="T17" fmla="*/ 44 h 151"/>
                <a:gd name="T18" fmla="*/ 364 w 550"/>
                <a:gd name="T19" fmla="*/ 51 h 151"/>
                <a:gd name="T20" fmla="*/ 390 w 550"/>
                <a:gd name="T21" fmla="*/ 60 h 151"/>
                <a:gd name="T22" fmla="*/ 414 w 550"/>
                <a:gd name="T23" fmla="*/ 72 h 151"/>
                <a:gd name="T24" fmla="*/ 436 w 550"/>
                <a:gd name="T25" fmla="*/ 85 h 151"/>
                <a:gd name="T26" fmla="*/ 463 w 550"/>
                <a:gd name="T27" fmla="*/ 101 h 151"/>
                <a:gd name="T28" fmla="*/ 475 w 550"/>
                <a:gd name="T29" fmla="*/ 110 h 151"/>
                <a:gd name="T30" fmla="*/ 487 w 550"/>
                <a:gd name="T31" fmla="*/ 118 h 151"/>
                <a:gd name="T32" fmla="*/ 513 w 550"/>
                <a:gd name="T33" fmla="*/ 134 h 151"/>
                <a:gd name="T34" fmla="*/ 540 w 550"/>
                <a:gd name="T35" fmla="*/ 150 h 151"/>
                <a:gd name="T36" fmla="*/ 543 w 550"/>
                <a:gd name="T37" fmla="*/ 151 h 151"/>
                <a:gd name="T38" fmla="*/ 547 w 550"/>
                <a:gd name="T39" fmla="*/ 149 h 151"/>
                <a:gd name="T40" fmla="*/ 550 w 550"/>
                <a:gd name="T41" fmla="*/ 145 h 151"/>
                <a:gd name="T42" fmla="*/ 550 w 550"/>
                <a:gd name="T43" fmla="*/ 139 h 151"/>
                <a:gd name="T44" fmla="*/ 547 w 550"/>
                <a:gd name="T45" fmla="*/ 137 h 151"/>
                <a:gd name="T46" fmla="*/ 523 w 550"/>
                <a:gd name="T47" fmla="*/ 123 h 151"/>
                <a:gd name="T48" fmla="*/ 499 w 550"/>
                <a:gd name="T49" fmla="*/ 110 h 151"/>
                <a:gd name="T50" fmla="*/ 477 w 550"/>
                <a:gd name="T51" fmla="*/ 95 h 151"/>
                <a:gd name="T52" fmla="*/ 456 w 550"/>
                <a:gd name="T53" fmla="*/ 80 h 151"/>
                <a:gd name="T54" fmla="*/ 433 w 550"/>
                <a:gd name="T55" fmla="*/ 67 h 151"/>
                <a:gd name="T56" fmla="*/ 410 w 550"/>
                <a:gd name="T57" fmla="*/ 54 h 151"/>
                <a:gd name="T58" fmla="*/ 385 w 550"/>
                <a:gd name="T59" fmla="*/ 44 h 151"/>
                <a:gd name="T60" fmla="*/ 359 w 550"/>
                <a:gd name="T61" fmla="*/ 35 h 151"/>
                <a:gd name="T62" fmla="*/ 303 w 550"/>
                <a:gd name="T63" fmla="*/ 23 h 151"/>
                <a:gd name="T64" fmla="*/ 288 w 550"/>
                <a:gd name="T65" fmla="*/ 21 h 151"/>
                <a:gd name="T66" fmla="*/ 245 w 550"/>
                <a:gd name="T67" fmla="*/ 20 h 151"/>
                <a:gd name="T68" fmla="*/ 126 w 550"/>
                <a:gd name="T69" fmla="*/ 20 h 151"/>
                <a:gd name="T70" fmla="*/ 96 w 550"/>
                <a:gd name="T71" fmla="*/ 20 h 151"/>
                <a:gd name="T72" fmla="*/ 67 w 550"/>
                <a:gd name="T73" fmla="*/ 19 h 151"/>
                <a:gd name="T74" fmla="*/ 37 w 550"/>
                <a:gd name="T75" fmla="*/ 13 h 151"/>
                <a:gd name="T76" fmla="*/ 9 w 550"/>
                <a:gd name="T77" fmla="*/ 2 h 151"/>
                <a:gd name="T78" fmla="*/ 7 w 550"/>
                <a:gd name="T79" fmla="*/ 0 h 151"/>
                <a:gd name="T80" fmla="*/ 2 w 550"/>
                <a:gd name="T81" fmla="*/ 3 h 151"/>
                <a:gd name="T82" fmla="*/ 0 w 550"/>
                <a:gd name="T83" fmla="*/ 6 h 151"/>
                <a:gd name="T84" fmla="*/ 1 w 550"/>
                <a:gd name="T85" fmla="*/ 12 h 151"/>
                <a:gd name="T86" fmla="*/ 2 w 550"/>
                <a:gd name="T87" fmla="*/ 1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0" h="151">
                  <a:moveTo>
                    <a:pt x="2" y="13"/>
                  </a:moveTo>
                  <a:lnTo>
                    <a:pt x="2" y="13"/>
                  </a:lnTo>
                  <a:lnTo>
                    <a:pt x="14" y="20"/>
                  </a:lnTo>
                  <a:lnTo>
                    <a:pt x="26" y="25"/>
                  </a:lnTo>
                  <a:lnTo>
                    <a:pt x="39" y="28"/>
                  </a:lnTo>
                  <a:lnTo>
                    <a:pt x="50" y="31"/>
                  </a:lnTo>
                  <a:lnTo>
                    <a:pt x="63" y="32"/>
                  </a:lnTo>
                  <a:lnTo>
                    <a:pt x="75" y="33"/>
                  </a:lnTo>
                  <a:lnTo>
                    <a:pt x="100" y="34"/>
                  </a:lnTo>
                  <a:lnTo>
                    <a:pt x="100" y="34"/>
                  </a:lnTo>
                  <a:lnTo>
                    <a:pt x="219" y="34"/>
                  </a:lnTo>
                  <a:lnTo>
                    <a:pt x="219" y="34"/>
                  </a:lnTo>
                  <a:lnTo>
                    <a:pt x="250" y="33"/>
                  </a:lnTo>
                  <a:lnTo>
                    <a:pt x="279" y="34"/>
                  </a:lnTo>
                  <a:lnTo>
                    <a:pt x="279" y="34"/>
                  </a:lnTo>
                  <a:lnTo>
                    <a:pt x="293" y="35"/>
                  </a:lnTo>
                  <a:lnTo>
                    <a:pt x="308" y="38"/>
                  </a:lnTo>
                  <a:lnTo>
                    <a:pt x="336" y="44"/>
                  </a:lnTo>
                  <a:lnTo>
                    <a:pt x="336" y="44"/>
                  </a:lnTo>
                  <a:lnTo>
                    <a:pt x="364" y="51"/>
                  </a:lnTo>
                  <a:lnTo>
                    <a:pt x="377" y="55"/>
                  </a:lnTo>
                  <a:lnTo>
                    <a:pt x="390" y="60"/>
                  </a:lnTo>
                  <a:lnTo>
                    <a:pt x="390" y="60"/>
                  </a:lnTo>
                  <a:lnTo>
                    <a:pt x="414" y="72"/>
                  </a:lnTo>
                  <a:lnTo>
                    <a:pt x="436" y="85"/>
                  </a:lnTo>
                  <a:lnTo>
                    <a:pt x="436" y="85"/>
                  </a:lnTo>
                  <a:lnTo>
                    <a:pt x="450" y="93"/>
                  </a:lnTo>
                  <a:lnTo>
                    <a:pt x="463" y="101"/>
                  </a:lnTo>
                  <a:lnTo>
                    <a:pt x="463" y="101"/>
                  </a:lnTo>
                  <a:lnTo>
                    <a:pt x="475" y="110"/>
                  </a:lnTo>
                  <a:lnTo>
                    <a:pt x="487" y="118"/>
                  </a:lnTo>
                  <a:lnTo>
                    <a:pt x="487" y="118"/>
                  </a:lnTo>
                  <a:lnTo>
                    <a:pt x="499" y="127"/>
                  </a:lnTo>
                  <a:lnTo>
                    <a:pt x="513" y="134"/>
                  </a:lnTo>
                  <a:lnTo>
                    <a:pt x="526" y="142"/>
                  </a:lnTo>
                  <a:lnTo>
                    <a:pt x="540" y="150"/>
                  </a:lnTo>
                  <a:lnTo>
                    <a:pt x="540" y="150"/>
                  </a:lnTo>
                  <a:lnTo>
                    <a:pt x="543" y="151"/>
                  </a:lnTo>
                  <a:lnTo>
                    <a:pt x="545" y="151"/>
                  </a:lnTo>
                  <a:lnTo>
                    <a:pt x="547" y="149"/>
                  </a:lnTo>
                  <a:lnTo>
                    <a:pt x="548" y="148"/>
                  </a:lnTo>
                  <a:lnTo>
                    <a:pt x="550" y="145"/>
                  </a:lnTo>
                  <a:lnTo>
                    <a:pt x="550" y="142"/>
                  </a:lnTo>
                  <a:lnTo>
                    <a:pt x="550" y="139"/>
                  </a:lnTo>
                  <a:lnTo>
                    <a:pt x="547" y="137"/>
                  </a:lnTo>
                  <a:lnTo>
                    <a:pt x="547" y="137"/>
                  </a:lnTo>
                  <a:lnTo>
                    <a:pt x="536" y="130"/>
                  </a:lnTo>
                  <a:lnTo>
                    <a:pt x="523" y="123"/>
                  </a:lnTo>
                  <a:lnTo>
                    <a:pt x="499" y="110"/>
                  </a:lnTo>
                  <a:lnTo>
                    <a:pt x="499" y="110"/>
                  </a:lnTo>
                  <a:lnTo>
                    <a:pt x="489" y="103"/>
                  </a:lnTo>
                  <a:lnTo>
                    <a:pt x="477" y="95"/>
                  </a:lnTo>
                  <a:lnTo>
                    <a:pt x="467" y="87"/>
                  </a:lnTo>
                  <a:lnTo>
                    <a:pt x="456" y="80"/>
                  </a:lnTo>
                  <a:lnTo>
                    <a:pt x="456" y="80"/>
                  </a:lnTo>
                  <a:lnTo>
                    <a:pt x="433" y="67"/>
                  </a:lnTo>
                  <a:lnTo>
                    <a:pt x="410" y="54"/>
                  </a:lnTo>
                  <a:lnTo>
                    <a:pt x="410" y="54"/>
                  </a:lnTo>
                  <a:lnTo>
                    <a:pt x="398" y="48"/>
                  </a:lnTo>
                  <a:lnTo>
                    <a:pt x="385" y="44"/>
                  </a:lnTo>
                  <a:lnTo>
                    <a:pt x="359" y="35"/>
                  </a:lnTo>
                  <a:lnTo>
                    <a:pt x="359" y="35"/>
                  </a:lnTo>
                  <a:lnTo>
                    <a:pt x="331" y="28"/>
                  </a:lnTo>
                  <a:lnTo>
                    <a:pt x="303" y="23"/>
                  </a:lnTo>
                  <a:lnTo>
                    <a:pt x="303" y="23"/>
                  </a:lnTo>
                  <a:lnTo>
                    <a:pt x="288" y="21"/>
                  </a:lnTo>
                  <a:lnTo>
                    <a:pt x="274" y="20"/>
                  </a:lnTo>
                  <a:lnTo>
                    <a:pt x="245" y="20"/>
                  </a:lnTo>
                  <a:lnTo>
                    <a:pt x="245" y="20"/>
                  </a:lnTo>
                  <a:lnTo>
                    <a:pt x="126" y="20"/>
                  </a:lnTo>
                  <a:lnTo>
                    <a:pt x="126" y="20"/>
                  </a:lnTo>
                  <a:lnTo>
                    <a:pt x="96" y="20"/>
                  </a:lnTo>
                  <a:lnTo>
                    <a:pt x="81" y="19"/>
                  </a:lnTo>
                  <a:lnTo>
                    <a:pt x="67" y="19"/>
                  </a:lnTo>
                  <a:lnTo>
                    <a:pt x="51" y="17"/>
                  </a:lnTo>
                  <a:lnTo>
                    <a:pt x="37" y="13"/>
                  </a:lnTo>
                  <a:lnTo>
                    <a:pt x="23" y="9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841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7BE2A-8894-E92C-6206-D9AB99A03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5BD18D64-B01A-6415-C0C9-804D723E81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365125"/>
            <a:ext cx="12192000" cy="6127750"/>
            <a:chOff x="0" y="230"/>
            <a:chExt cx="7680" cy="386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ACAF102-CF18-DC10-C7DB-D6111B2B1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" y="276"/>
              <a:ext cx="762" cy="899"/>
            </a:xfrm>
            <a:custGeom>
              <a:avLst/>
              <a:gdLst>
                <a:gd name="T0" fmla="*/ 1166 w 1525"/>
                <a:gd name="T1" fmla="*/ 1266 h 1798"/>
                <a:gd name="T2" fmla="*/ 1066 w 1525"/>
                <a:gd name="T3" fmla="*/ 1414 h 1798"/>
                <a:gd name="T4" fmla="*/ 1013 w 1525"/>
                <a:gd name="T5" fmla="*/ 1519 h 1798"/>
                <a:gd name="T6" fmla="*/ 960 w 1525"/>
                <a:gd name="T7" fmla="*/ 1600 h 1798"/>
                <a:gd name="T8" fmla="*/ 893 w 1525"/>
                <a:gd name="T9" fmla="*/ 1662 h 1798"/>
                <a:gd name="T10" fmla="*/ 792 w 1525"/>
                <a:gd name="T11" fmla="*/ 1723 h 1798"/>
                <a:gd name="T12" fmla="*/ 717 w 1525"/>
                <a:gd name="T13" fmla="*/ 1720 h 1798"/>
                <a:gd name="T14" fmla="*/ 668 w 1525"/>
                <a:gd name="T15" fmla="*/ 1750 h 1798"/>
                <a:gd name="T16" fmla="*/ 591 w 1525"/>
                <a:gd name="T17" fmla="*/ 1766 h 1798"/>
                <a:gd name="T18" fmla="*/ 512 w 1525"/>
                <a:gd name="T19" fmla="*/ 1706 h 1798"/>
                <a:gd name="T20" fmla="*/ 474 w 1525"/>
                <a:gd name="T21" fmla="*/ 1736 h 1798"/>
                <a:gd name="T22" fmla="*/ 407 w 1525"/>
                <a:gd name="T23" fmla="*/ 1798 h 1798"/>
                <a:gd name="T24" fmla="*/ 386 w 1525"/>
                <a:gd name="T25" fmla="*/ 1757 h 1798"/>
                <a:gd name="T26" fmla="*/ 304 w 1525"/>
                <a:gd name="T27" fmla="*/ 1671 h 1798"/>
                <a:gd name="T28" fmla="*/ 197 w 1525"/>
                <a:gd name="T29" fmla="*/ 1588 h 1798"/>
                <a:gd name="T30" fmla="*/ 151 w 1525"/>
                <a:gd name="T31" fmla="*/ 1451 h 1798"/>
                <a:gd name="T32" fmla="*/ 95 w 1525"/>
                <a:gd name="T33" fmla="*/ 1260 h 1798"/>
                <a:gd name="T34" fmla="*/ 27 w 1525"/>
                <a:gd name="T35" fmla="*/ 938 h 1798"/>
                <a:gd name="T36" fmla="*/ 5 w 1525"/>
                <a:gd name="T37" fmla="*/ 747 h 1798"/>
                <a:gd name="T38" fmla="*/ 3 w 1525"/>
                <a:gd name="T39" fmla="*/ 558 h 1798"/>
                <a:gd name="T40" fmla="*/ 34 w 1525"/>
                <a:gd name="T41" fmla="*/ 393 h 1798"/>
                <a:gd name="T42" fmla="*/ 64 w 1525"/>
                <a:gd name="T43" fmla="*/ 324 h 1798"/>
                <a:gd name="T44" fmla="*/ 105 w 1525"/>
                <a:gd name="T45" fmla="*/ 267 h 1798"/>
                <a:gd name="T46" fmla="*/ 160 w 1525"/>
                <a:gd name="T47" fmla="*/ 226 h 1798"/>
                <a:gd name="T48" fmla="*/ 230 w 1525"/>
                <a:gd name="T49" fmla="*/ 200 h 1798"/>
                <a:gd name="T50" fmla="*/ 315 w 1525"/>
                <a:gd name="T51" fmla="*/ 195 h 1798"/>
                <a:gd name="T52" fmla="*/ 372 w 1525"/>
                <a:gd name="T53" fmla="*/ 122 h 1798"/>
                <a:gd name="T54" fmla="*/ 464 w 1525"/>
                <a:gd name="T55" fmla="*/ 50 h 1798"/>
                <a:gd name="T56" fmla="*/ 571 w 1525"/>
                <a:gd name="T57" fmla="*/ 10 h 1798"/>
                <a:gd name="T58" fmla="*/ 686 w 1525"/>
                <a:gd name="T59" fmla="*/ 0 h 1798"/>
                <a:gd name="T60" fmla="*/ 768 w 1525"/>
                <a:gd name="T61" fmla="*/ 10 h 1798"/>
                <a:gd name="T62" fmla="*/ 941 w 1525"/>
                <a:gd name="T63" fmla="*/ 63 h 1798"/>
                <a:gd name="T64" fmla="*/ 1087 w 1525"/>
                <a:gd name="T65" fmla="*/ 107 h 1798"/>
                <a:gd name="T66" fmla="*/ 1209 w 1525"/>
                <a:gd name="T67" fmla="*/ 121 h 1798"/>
                <a:gd name="T68" fmla="*/ 1346 w 1525"/>
                <a:gd name="T69" fmla="*/ 118 h 1798"/>
                <a:gd name="T70" fmla="*/ 1423 w 1525"/>
                <a:gd name="T71" fmla="*/ 115 h 1798"/>
                <a:gd name="T72" fmla="*/ 1385 w 1525"/>
                <a:gd name="T73" fmla="*/ 226 h 1798"/>
                <a:gd name="T74" fmla="*/ 1383 w 1525"/>
                <a:gd name="T75" fmla="*/ 283 h 1798"/>
                <a:gd name="T76" fmla="*/ 1396 w 1525"/>
                <a:gd name="T77" fmla="*/ 311 h 1798"/>
                <a:gd name="T78" fmla="*/ 1461 w 1525"/>
                <a:gd name="T79" fmla="*/ 382 h 1798"/>
                <a:gd name="T80" fmla="*/ 1498 w 1525"/>
                <a:gd name="T81" fmla="*/ 433 h 1798"/>
                <a:gd name="T82" fmla="*/ 1515 w 1525"/>
                <a:gd name="T83" fmla="*/ 484 h 1798"/>
                <a:gd name="T84" fmla="*/ 1525 w 1525"/>
                <a:gd name="T85" fmla="*/ 585 h 1798"/>
                <a:gd name="T86" fmla="*/ 1511 w 1525"/>
                <a:gd name="T87" fmla="*/ 690 h 1798"/>
                <a:gd name="T88" fmla="*/ 1480 w 1525"/>
                <a:gd name="T89" fmla="*/ 754 h 1798"/>
                <a:gd name="T90" fmla="*/ 1446 w 1525"/>
                <a:gd name="T91" fmla="*/ 784 h 1798"/>
                <a:gd name="T92" fmla="*/ 1399 w 1525"/>
                <a:gd name="T93" fmla="*/ 794 h 1798"/>
                <a:gd name="T94" fmla="*/ 1389 w 1525"/>
                <a:gd name="T95" fmla="*/ 951 h 1798"/>
                <a:gd name="T96" fmla="*/ 1348 w 1525"/>
                <a:gd name="T97" fmla="*/ 1104 h 1798"/>
                <a:gd name="T98" fmla="*/ 1328 w 1525"/>
                <a:gd name="T99" fmla="*/ 1130 h 1798"/>
                <a:gd name="T100" fmla="*/ 1304 w 1525"/>
                <a:gd name="T101" fmla="*/ 1144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25" h="1798">
                  <a:moveTo>
                    <a:pt x="1226" y="1197"/>
                  </a:moveTo>
                  <a:lnTo>
                    <a:pt x="1226" y="1197"/>
                  </a:lnTo>
                  <a:lnTo>
                    <a:pt x="1195" y="1231"/>
                  </a:lnTo>
                  <a:lnTo>
                    <a:pt x="1166" y="1266"/>
                  </a:lnTo>
                  <a:lnTo>
                    <a:pt x="1138" y="1302"/>
                  </a:lnTo>
                  <a:lnTo>
                    <a:pt x="1113" y="1338"/>
                  </a:lnTo>
                  <a:lnTo>
                    <a:pt x="1089" y="1375"/>
                  </a:lnTo>
                  <a:lnTo>
                    <a:pt x="1066" y="1414"/>
                  </a:lnTo>
                  <a:lnTo>
                    <a:pt x="1045" y="1453"/>
                  </a:lnTo>
                  <a:lnTo>
                    <a:pt x="1025" y="1495"/>
                  </a:lnTo>
                  <a:lnTo>
                    <a:pt x="1025" y="1495"/>
                  </a:lnTo>
                  <a:lnTo>
                    <a:pt x="1013" y="1519"/>
                  </a:lnTo>
                  <a:lnTo>
                    <a:pt x="1001" y="1541"/>
                  </a:lnTo>
                  <a:lnTo>
                    <a:pt x="988" y="1561"/>
                  </a:lnTo>
                  <a:lnTo>
                    <a:pt x="974" y="1581"/>
                  </a:lnTo>
                  <a:lnTo>
                    <a:pt x="960" y="1600"/>
                  </a:lnTo>
                  <a:lnTo>
                    <a:pt x="944" y="1617"/>
                  </a:lnTo>
                  <a:lnTo>
                    <a:pt x="928" y="1632"/>
                  </a:lnTo>
                  <a:lnTo>
                    <a:pt x="911" y="1648"/>
                  </a:lnTo>
                  <a:lnTo>
                    <a:pt x="893" y="1662"/>
                  </a:lnTo>
                  <a:lnTo>
                    <a:pt x="875" y="1675"/>
                  </a:lnTo>
                  <a:lnTo>
                    <a:pt x="856" y="1688"/>
                  </a:lnTo>
                  <a:lnTo>
                    <a:pt x="835" y="1700"/>
                  </a:lnTo>
                  <a:lnTo>
                    <a:pt x="792" y="1723"/>
                  </a:lnTo>
                  <a:lnTo>
                    <a:pt x="747" y="1743"/>
                  </a:lnTo>
                  <a:lnTo>
                    <a:pt x="726" y="1710"/>
                  </a:lnTo>
                  <a:lnTo>
                    <a:pt x="726" y="1710"/>
                  </a:lnTo>
                  <a:lnTo>
                    <a:pt x="717" y="1720"/>
                  </a:lnTo>
                  <a:lnTo>
                    <a:pt x="706" y="1729"/>
                  </a:lnTo>
                  <a:lnTo>
                    <a:pt x="695" y="1737"/>
                  </a:lnTo>
                  <a:lnTo>
                    <a:pt x="682" y="1744"/>
                  </a:lnTo>
                  <a:lnTo>
                    <a:pt x="668" y="1750"/>
                  </a:lnTo>
                  <a:lnTo>
                    <a:pt x="654" y="1754"/>
                  </a:lnTo>
                  <a:lnTo>
                    <a:pt x="638" y="1759"/>
                  </a:lnTo>
                  <a:lnTo>
                    <a:pt x="622" y="1761"/>
                  </a:lnTo>
                  <a:lnTo>
                    <a:pt x="591" y="1766"/>
                  </a:lnTo>
                  <a:lnTo>
                    <a:pt x="560" y="1767"/>
                  </a:lnTo>
                  <a:lnTo>
                    <a:pt x="530" y="1768"/>
                  </a:lnTo>
                  <a:lnTo>
                    <a:pt x="503" y="1768"/>
                  </a:lnTo>
                  <a:lnTo>
                    <a:pt x="512" y="1706"/>
                  </a:lnTo>
                  <a:lnTo>
                    <a:pt x="512" y="1706"/>
                  </a:lnTo>
                  <a:lnTo>
                    <a:pt x="498" y="1715"/>
                  </a:lnTo>
                  <a:lnTo>
                    <a:pt x="485" y="1724"/>
                  </a:lnTo>
                  <a:lnTo>
                    <a:pt x="474" y="1736"/>
                  </a:lnTo>
                  <a:lnTo>
                    <a:pt x="464" y="1747"/>
                  </a:lnTo>
                  <a:lnTo>
                    <a:pt x="445" y="1773"/>
                  </a:lnTo>
                  <a:lnTo>
                    <a:pt x="428" y="1798"/>
                  </a:lnTo>
                  <a:lnTo>
                    <a:pt x="407" y="1798"/>
                  </a:lnTo>
                  <a:lnTo>
                    <a:pt x="407" y="1798"/>
                  </a:lnTo>
                  <a:lnTo>
                    <a:pt x="401" y="1784"/>
                  </a:lnTo>
                  <a:lnTo>
                    <a:pt x="394" y="1771"/>
                  </a:lnTo>
                  <a:lnTo>
                    <a:pt x="386" y="1757"/>
                  </a:lnTo>
                  <a:lnTo>
                    <a:pt x="377" y="1744"/>
                  </a:lnTo>
                  <a:lnTo>
                    <a:pt x="355" y="1719"/>
                  </a:lnTo>
                  <a:lnTo>
                    <a:pt x="330" y="1695"/>
                  </a:lnTo>
                  <a:lnTo>
                    <a:pt x="304" y="1671"/>
                  </a:lnTo>
                  <a:lnTo>
                    <a:pt x="278" y="1648"/>
                  </a:lnTo>
                  <a:lnTo>
                    <a:pt x="253" y="1625"/>
                  </a:lnTo>
                  <a:lnTo>
                    <a:pt x="231" y="1605"/>
                  </a:lnTo>
                  <a:lnTo>
                    <a:pt x="197" y="1588"/>
                  </a:lnTo>
                  <a:lnTo>
                    <a:pt x="197" y="1588"/>
                  </a:lnTo>
                  <a:lnTo>
                    <a:pt x="196" y="1584"/>
                  </a:lnTo>
                  <a:lnTo>
                    <a:pt x="196" y="1584"/>
                  </a:lnTo>
                  <a:lnTo>
                    <a:pt x="151" y="1451"/>
                  </a:lnTo>
                  <a:lnTo>
                    <a:pt x="129" y="1382"/>
                  </a:lnTo>
                  <a:lnTo>
                    <a:pt x="109" y="1314"/>
                  </a:lnTo>
                  <a:lnTo>
                    <a:pt x="109" y="1314"/>
                  </a:lnTo>
                  <a:lnTo>
                    <a:pt x="95" y="1260"/>
                  </a:lnTo>
                  <a:lnTo>
                    <a:pt x="78" y="1192"/>
                  </a:lnTo>
                  <a:lnTo>
                    <a:pt x="60" y="1116"/>
                  </a:lnTo>
                  <a:lnTo>
                    <a:pt x="43" y="1029"/>
                  </a:lnTo>
                  <a:lnTo>
                    <a:pt x="27" y="938"/>
                  </a:lnTo>
                  <a:lnTo>
                    <a:pt x="20" y="890"/>
                  </a:lnTo>
                  <a:lnTo>
                    <a:pt x="13" y="843"/>
                  </a:lnTo>
                  <a:lnTo>
                    <a:pt x="9" y="795"/>
                  </a:lnTo>
                  <a:lnTo>
                    <a:pt x="5" y="747"/>
                  </a:lnTo>
                  <a:lnTo>
                    <a:pt x="2" y="698"/>
                  </a:lnTo>
                  <a:lnTo>
                    <a:pt x="0" y="650"/>
                  </a:lnTo>
                  <a:lnTo>
                    <a:pt x="2" y="603"/>
                  </a:lnTo>
                  <a:lnTo>
                    <a:pt x="3" y="558"/>
                  </a:lnTo>
                  <a:lnTo>
                    <a:pt x="7" y="514"/>
                  </a:lnTo>
                  <a:lnTo>
                    <a:pt x="14" y="471"/>
                  </a:lnTo>
                  <a:lnTo>
                    <a:pt x="23" y="432"/>
                  </a:lnTo>
                  <a:lnTo>
                    <a:pt x="34" y="393"/>
                  </a:lnTo>
                  <a:lnTo>
                    <a:pt x="40" y="375"/>
                  </a:lnTo>
                  <a:lnTo>
                    <a:pt x="47" y="356"/>
                  </a:lnTo>
                  <a:lnTo>
                    <a:pt x="56" y="339"/>
                  </a:lnTo>
                  <a:lnTo>
                    <a:pt x="64" y="324"/>
                  </a:lnTo>
                  <a:lnTo>
                    <a:pt x="73" y="308"/>
                  </a:lnTo>
                  <a:lnTo>
                    <a:pt x="84" y="294"/>
                  </a:lnTo>
                  <a:lnTo>
                    <a:pt x="94" y="280"/>
                  </a:lnTo>
                  <a:lnTo>
                    <a:pt x="105" y="267"/>
                  </a:lnTo>
                  <a:lnTo>
                    <a:pt x="118" y="256"/>
                  </a:lnTo>
                  <a:lnTo>
                    <a:pt x="132" y="244"/>
                  </a:lnTo>
                  <a:lnTo>
                    <a:pt x="146" y="234"/>
                  </a:lnTo>
                  <a:lnTo>
                    <a:pt x="160" y="226"/>
                  </a:lnTo>
                  <a:lnTo>
                    <a:pt x="176" y="217"/>
                  </a:lnTo>
                  <a:lnTo>
                    <a:pt x="193" y="212"/>
                  </a:lnTo>
                  <a:lnTo>
                    <a:pt x="211" y="206"/>
                  </a:lnTo>
                  <a:lnTo>
                    <a:pt x="230" y="200"/>
                  </a:lnTo>
                  <a:lnTo>
                    <a:pt x="250" y="198"/>
                  </a:lnTo>
                  <a:lnTo>
                    <a:pt x="270" y="196"/>
                  </a:lnTo>
                  <a:lnTo>
                    <a:pt x="292" y="195"/>
                  </a:lnTo>
                  <a:lnTo>
                    <a:pt x="315" y="195"/>
                  </a:lnTo>
                  <a:lnTo>
                    <a:pt x="336" y="171"/>
                  </a:lnTo>
                  <a:lnTo>
                    <a:pt x="336" y="171"/>
                  </a:lnTo>
                  <a:lnTo>
                    <a:pt x="353" y="145"/>
                  </a:lnTo>
                  <a:lnTo>
                    <a:pt x="372" y="122"/>
                  </a:lnTo>
                  <a:lnTo>
                    <a:pt x="393" y="101"/>
                  </a:lnTo>
                  <a:lnTo>
                    <a:pt x="415" y="83"/>
                  </a:lnTo>
                  <a:lnTo>
                    <a:pt x="438" y="66"/>
                  </a:lnTo>
                  <a:lnTo>
                    <a:pt x="464" y="50"/>
                  </a:lnTo>
                  <a:lnTo>
                    <a:pt x="489" y="37"/>
                  </a:lnTo>
                  <a:lnTo>
                    <a:pt x="516" y="26"/>
                  </a:lnTo>
                  <a:lnTo>
                    <a:pt x="543" y="17"/>
                  </a:lnTo>
                  <a:lnTo>
                    <a:pt x="571" y="10"/>
                  </a:lnTo>
                  <a:lnTo>
                    <a:pt x="600" y="5"/>
                  </a:lnTo>
                  <a:lnTo>
                    <a:pt x="628" y="2"/>
                  </a:lnTo>
                  <a:lnTo>
                    <a:pt x="656" y="0"/>
                  </a:lnTo>
                  <a:lnTo>
                    <a:pt x="686" y="0"/>
                  </a:lnTo>
                  <a:lnTo>
                    <a:pt x="714" y="2"/>
                  </a:lnTo>
                  <a:lnTo>
                    <a:pt x="743" y="6"/>
                  </a:lnTo>
                  <a:lnTo>
                    <a:pt x="743" y="6"/>
                  </a:lnTo>
                  <a:lnTo>
                    <a:pt x="768" y="10"/>
                  </a:lnTo>
                  <a:lnTo>
                    <a:pt x="794" y="16"/>
                  </a:lnTo>
                  <a:lnTo>
                    <a:pt x="843" y="30"/>
                  </a:lnTo>
                  <a:lnTo>
                    <a:pt x="893" y="46"/>
                  </a:lnTo>
                  <a:lnTo>
                    <a:pt x="941" y="63"/>
                  </a:lnTo>
                  <a:lnTo>
                    <a:pt x="988" y="78"/>
                  </a:lnTo>
                  <a:lnTo>
                    <a:pt x="1038" y="94"/>
                  </a:lnTo>
                  <a:lnTo>
                    <a:pt x="1062" y="101"/>
                  </a:lnTo>
                  <a:lnTo>
                    <a:pt x="1087" y="107"/>
                  </a:lnTo>
                  <a:lnTo>
                    <a:pt x="1113" y="111"/>
                  </a:lnTo>
                  <a:lnTo>
                    <a:pt x="1138" y="115"/>
                  </a:lnTo>
                  <a:lnTo>
                    <a:pt x="1138" y="115"/>
                  </a:lnTo>
                  <a:lnTo>
                    <a:pt x="1209" y="121"/>
                  </a:lnTo>
                  <a:lnTo>
                    <a:pt x="1244" y="122"/>
                  </a:lnTo>
                  <a:lnTo>
                    <a:pt x="1278" y="122"/>
                  </a:lnTo>
                  <a:lnTo>
                    <a:pt x="1312" y="121"/>
                  </a:lnTo>
                  <a:lnTo>
                    <a:pt x="1346" y="118"/>
                  </a:lnTo>
                  <a:lnTo>
                    <a:pt x="1380" y="114"/>
                  </a:lnTo>
                  <a:lnTo>
                    <a:pt x="1416" y="107"/>
                  </a:lnTo>
                  <a:lnTo>
                    <a:pt x="1423" y="115"/>
                  </a:lnTo>
                  <a:lnTo>
                    <a:pt x="1423" y="115"/>
                  </a:lnTo>
                  <a:lnTo>
                    <a:pt x="1407" y="155"/>
                  </a:lnTo>
                  <a:lnTo>
                    <a:pt x="1399" y="178"/>
                  </a:lnTo>
                  <a:lnTo>
                    <a:pt x="1390" y="202"/>
                  </a:lnTo>
                  <a:lnTo>
                    <a:pt x="1385" y="226"/>
                  </a:lnTo>
                  <a:lnTo>
                    <a:pt x="1380" y="250"/>
                  </a:lnTo>
                  <a:lnTo>
                    <a:pt x="1380" y="261"/>
                  </a:lnTo>
                  <a:lnTo>
                    <a:pt x="1380" y="271"/>
                  </a:lnTo>
                  <a:lnTo>
                    <a:pt x="1383" y="283"/>
                  </a:lnTo>
                  <a:lnTo>
                    <a:pt x="1386" y="293"/>
                  </a:lnTo>
                  <a:lnTo>
                    <a:pt x="1386" y="293"/>
                  </a:lnTo>
                  <a:lnTo>
                    <a:pt x="1390" y="303"/>
                  </a:lnTo>
                  <a:lnTo>
                    <a:pt x="1396" y="311"/>
                  </a:lnTo>
                  <a:lnTo>
                    <a:pt x="1409" y="329"/>
                  </a:lnTo>
                  <a:lnTo>
                    <a:pt x="1426" y="348"/>
                  </a:lnTo>
                  <a:lnTo>
                    <a:pt x="1443" y="365"/>
                  </a:lnTo>
                  <a:lnTo>
                    <a:pt x="1461" y="382"/>
                  </a:lnTo>
                  <a:lnTo>
                    <a:pt x="1477" y="402"/>
                  </a:lnTo>
                  <a:lnTo>
                    <a:pt x="1485" y="412"/>
                  </a:lnTo>
                  <a:lnTo>
                    <a:pt x="1492" y="422"/>
                  </a:lnTo>
                  <a:lnTo>
                    <a:pt x="1498" y="433"/>
                  </a:lnTo>
                  <a:lnTo>
                    <a:pt x="1504" y="444"/>
                  </a:lnTo>
                  <a:lnTo>
                    <a:pt x="1504" y="444"/>
                  </a:lnTo>
                  <a:lnTo>
                    <a:pt x="1509" y="463"/>
                  </a:lnTo>
                  <a:lnTo>
                    <a:pt x="1515" y="484"/>
                  </a:lnTo>
                  <a:lnTo>
                    <a:pt x="1519" y="507"/>
                  </a:lnTo>
                  <a:lnTo>
                    <a:pt x="1522" y="532"/>
                  </a:lnTo>
                  <a:lnTo>
                    <a:pt x="1525" y="558"/>
                  </a:lnTo>
                  <a:lnTo>
                    <a:pt x="1525" y="585"/>
                  </a:lnTo>
                  <a:lnTo>
                    <a:pt x="1524" y="612"/>
                  </a:lnTo>
                  <a:lnTo>
                    <a:pt x="1522" y="639"/>
                  </a:lnTo>
                  <a:lnTo>
                    <a:pt x="1518" y="664"/>
                  </a:lnTo>
                  <a:lnTo>
                    <a:pt x="1511" y="690"/>
                  </a:lnTo>
                  <a:lnTo>
                    <a:pt x="1502" y="714"/>
                  </a:lnTo>
                  <a:lnTo>
                    <a:pt x="1492" y="735"/>
                  </a:lnTo>
                  <a:lnTo>
                    <a:pt x="1485" y="745"/>
                  </a:lnTo>
                  <a:lnTo>
                    <a:pt x="1480" y="754"/>
                  </a:lnTo>
                  <a:lnTo>
                    <a:pt x="1471" y="764"/>
                  </a:lnTo>
                  <a:lnTo>
                    <a:pt x="1464" y="771"/>
                  </a:lnTo>
                  <a:lnTo>
                    <a:pt x="1454" y="778"/>
                  </a:lnTo>
                  <a:lnTo>
                    <a:pt x="1446" y="784"/>
                  </a:lnTo>
                  <a:lnTo>
                    <a:pt x="1434" y="789"/>
                  </a:lnTo>
                  <a:lnTo>
                    <a:pt x="1423" y="794"/>
                  </a:lnTo>
                  <a:lnTo>
                    <a:pt x="1399" y="794"/>
                  </a:lnTo>
                  <a:lnTo>
                    <a:pt x="1399" y="794"/>
                  </a:lnTo>
                  <a:lnTo>
                    <a:pt x="1397" y="833"/>
                  </a:lnTo>
                  <a:lnTo>
                    <a:pt x="1396" y="873"/>
                  </a:lnTo>
                  <a:lnTo>
                    <a:pt x="1393" y="913"/>
                  </a:lnTo>
                  <a:lnTo>
                    <a:pt x="1389" y="951"/>
                  </a:lnTo>
                  <a:lnTo>
                    <a:pt x="1382" y="991"/>
                  </a:lnTo>
                  <a:lnTo>
                    <a:pt x="1373" y="1029"/>
                  </a:lnTo>
                  <a:lnTo>
                    <a:pt x="1362" y="1066"/>
                  </a:lnTo>
                  <a:lnTo>
                    <a:pt x="1348" y="1104"/>
                  </a:lnTo>
                  <a:lnTo>
                    <a:pt x="1338" y="1130"/>
                  </a:lnTo>
                  <a:lnTo>
                    <a:pt x="1338" y="1130"/>
                  </a:lnTo>
                  <a:lnTo>
                    <a:pt x="1334" y="1128"/>
                  </a:lnTo>
                  <a:lnTo>
                    <a:pt x="1328" y="1130"/>
                  </a:lnTo>
                  <a:lnTo>
                    <a:pt x="1322" y="1131"/>
                  </a:lnTo>
                  <a:lnTo>
                    <a:pt x="1317" y="1134"/>
                  </a:lnTo>
                  <a:lnTo>
                    <a:pt x="1310" y="1138"/>
                  </a:lnTo>
                  <a:lnTo>
                    <a:pt x="1304" y="1144"/>
                  </a:lnTo>
                  <a:lnTo>
                    <a:pt x="1290" y="1158"/>
                  </a:lnTo>
                  <a:lnTo>
                    <a:pt x="1226" y="119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2A3C6785-842C-E079-443B-3068FA441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" y="276"/>
              <a:ext cx="762" cy="899"/>
            </a:xfrm>
            <a:custGeom>
              <a:avLst/>
              <a:gdLst>
                <a:gd name="T0" fmla="*/ 1166 w 1525"/>
                <a:gd name="T1" fmla="*/ 1266 h 1798"/>
                <a:gd name="T2" fmla="*/ 1066 w 1525"/>
                <a:gd name="T3" fmla="*/ 1414 h 1798"/>
                <a:gd name="T4" fmla="*/ 1013 w 1525"/>
                <a:gd name="T5" fmla="*/ 1519 h 1798"/>
                <a:gd name="T6" fmla="*/ 960 w 1525"/>
                <a:gd name="T7" fmla="*/ 1600 h 1798"/>
                <a:gd name="T8" fmla="*/ 893 w 1525"/>
                <a:gd name="T9" fmla="*/ 1662 h 1798"/>
                <a:gd name="T10" fmla="*/ 792 w 1525"/>
                <a:gd name="T11" fmla="*/ 1723 h 1798"/>
                <a:gd name="T12" fmla="*/ 717 w 1525"/>
                <a:gd name="T13" fmla="*/ 1720 h 1798"/>
                <a:gd name="T14" fmla="*/ 668 w 1525"/>
                <a:gd name="T15" fmla="*/ 1750 h 1798"/>
                <a:gd name="T16" fmla="*/ 591 w 1525"/>
                <a:gd name="T17" fmla="*/ 1766 h 1798"/>
                <a:gd name="T18" fmla="*/ 512 w 1525"/>
                <a:gd name="T19" fmla="*/ 1706 h 1798"/>
                <a:gd name="T20" fmla="*/ 474 w 1525"/>
                <a:gd name="T21" fmla="*/ 1736 h 1798"/>
                <a:gd name="T22" fmla="*/ 407 w 1525"/>
                <a:gd name="T23" fmla="*/ 1798 h 1798"/>
                <a:gd name="T24" fmla="*/ 386 w 1525"/>
                <a:gd name="T25" fmla="*/ 1757 h 1798"/>
                <a:gd name="T26" fmla="*/ 304 w 1525"/>
                <a:gd name="T27" fmla="*/ 1671 h 1798"/>
                <a:gd name="T28" fmla="*/ 197 w 1525"/>
                <a:gd name="T29" fmla="*/ 1588 h 1798"/>
                <a:gd name="T30" fmla="*/ 151 w 1525"/>
                <a:gd name="T31" fmla="*/ 1451 h 1798"/>
                <a:gd name="T32" fmla="*/ 95 w 1525"/>
                <a:gd name="T33" fmla="*/ 1260 h 1798"/>
                <a:gd name="T34" fmla="*/ 27 w 1525"/>
                <a:gd name="T35" fmla="*/ 938 h 1798"/>
                <a:gd name="T36" fmla="*/ 5 w 1525"/>
                <a:gd name="T37" fmla="*/ 747 h 1798"/>
                <a:gd name="T38" fmla="*/ 3 w 1525"/>
                <a:gd name="T39" fmla="*/ 558 h 1798"/>
                <a:gd name="T40" fmla="*/ 34 w 1525"/>
                <a:gd name="T41" fmla="*/ 393 h 1798"/>
                <a:gd name="T42" fmla="*/ 64 w 1525"/>
                <a:gd name="T43" fmla="*/ 324 h 1798"/>
                <a:gd name="T44" fmla="*/ 105 w 1525"/>
                <a:gd name="T45" fmla="*/ 267 h 1798"/>
                <a:gd name="T46" fmla="*/ 160 w 1525"/>
                <a:gd name="T47" fmla="*/ 226 h 1798"/>
                <a:gd name="T48" fmla="*/ 230 w 1525"/>
                <a:gd name="T49" fmla="*/ 200 h 1798"/>
                <a:gd name="T50" fmla="*/ 315 w 1525"/>
                <a:gd name="T51" fmla="*/ 195 h 1798"/>
                <a:gd name="T52" fmla="*/ 372 w 1525"/>
                <a:gd name="T53" fmla="*/ 122 h 1798"/>
                <a:gd name="T54" fmla="*/ 464 w 1525"/>
                <a:gd name="T55" fmla="*/ 50 h 1798"/>
                <a:gd name="T56" fmla="*/ 571 w 1525"/>
                <a:gd name="T57" fmla="*/ 10 h 1798"/>
                <a:gd name="T58" fmla="*/ 686 w 1525"/>
                <a:gd name="T59" fmla="*/ 0 h 1798"/>
                <a:gd name="T60" fmla="*/ 768 w 1525"/>
                <a:gd name="T61" fmla="*/ 10 h 1798"/>
                <a:gd name="T62" fmla="*/ 941 w 1525"/>
                <a:gd name="T63" fmla="*/ 63 h 1798"/>
                <a:gd name="T64" fmla="*/ 1087 w 1525"/>
                <a:gd name="T65" fmla="*/ 107 h 1798"/>
                <a:gd name="T66" fmla="*/ 1209 w 1525"/>
                <a:gd name="T67" fmla="*/ 121 h 1798"/>
                <a:gd name="T68" fmla="*/ 1346 w 1525"/>
                <a:gd name="T69" fmla="*/ 118 h 1798"/>
                <a:gd name="T70" fmla="*/ 1423 w 1525"/>
                <a:gd name="T71" fmla="*/ 115 h 1798"/>
                <a:gd name="T72" fmla="*/ 1385 w 1525"/>
                <a:gd name="T73" fmla="*/ 226 h 1798"/>
                <a:gd name="T74" fmla="*/ 1383 w 1525"/>
                <a:gd name="T75" fmla="*/ 283 h 1798"/>
                <a:gd name="T76" fmla="*/ 1396 w 1525"/>
                <a:gd name="T77" fmla="*/ 311 h 1798"/>
                <a:gd name="T78" fmla="*/ 1461 w 1525"/>
                <a:gd name="T79" fmla="*/ 382 h 1798"/>
                <a:gd name="T80" fmla="*/ 1498 w 1525"/>
                <a:gd name="T81" fmla="*/ 433 h 1798"/>
                <a:gd name="T82" fmla="*/ 1515 w 1525"/>
                <a:gd name="T83" fmla="*/ 484 h 1798"/>
                <a:gd name="T84" fmla="*/ 1525 w 1525"/>
                <a:gd name="T85" fmla="*/ 585 h 1798"/>
                <a:gd name="T86" fmla="*/ 1511 w 1525"/>
                <a:gd name="T87" fmla="*/ 690 h 1798"/>
                <a:gd name="T88" fmla="*/ 1480 w 1525"/>
                <a:gd name="T89" fmla="*/ 754 h 1798"/>
                <a:gd name="T90" fmla="*/ 1446 w 1525"/>
                <a:gd name="T91" fmla="*/ 784 h 1798"/>
                <a:gd name="T92" fmla="*/ 1399 w 1525"/>
                <a:gd name="T93" fmla="*/ 794 h 1798"/>
                <a:gd name="T94" fmla="*/ 1389 w 1525"/>
                <a:gd name="T95" fmla="*/ 951 h 1798"/>
                <a:gd name="T96" fmla="*/ 1348 w 1525"/>
                <a:gd name="T97" fmla="*/ 1104 h 1798"/>
                <a:gd name="T98" fmla="*/ 1328 w 1525"/>
                <a:gd name="T99" fmla="*/ 1130 h 1798"/>
                <a:gd name="T100" fmla="*/ 1304 w 1525"/>
                <a:gd name="T101" fmla="*/ 1144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25" h="1798">
                  <a:moveTo>
                    <a:pt x="1226" y="1197"/>
                  </a:moveTo>
                  <a:lnTo>
                    <a:pt x="1226" y="1197"/>
                  </a:lnTo>
                  <a:lnTo>
                    <a:pt x="1195" y="1231"/>
                  </a:lnTo>
                  <a:lnTo>
                    <a:pt x="1166" y="1266"/>
                  </a:lnTo>
                  <a:lnTo>
                    <a:pt x="1138" y="1302"/>
                  </a:lnTo>
                  <a:lnTo>
                    <a:pt x="1113" y="1338"/>
                  </a:lnTo>
                  <a:lnTo>
                    <a:pt x="1089" y="1375"/>
                  </a:lnTo>
                  <a:lnTo>
                    <a:pt x="1066" y="1414"/>
                  </a:lnTo>
                  <a:lnTo>
                    <a:pt x="1045" y="1453"/>
                  </a:lnTo>
                  <a:lnTo>
                    <a:pt x="1025" y="1495"/>
                  </a:lnTo>
                  <a:lnTo>
                    <a:pt x="1025" y="1495"/>
                  </a:lnTo>
                  <a:lnTo>
                    <a:pt x="1013" y="1519"/>
                  </a:lnTo>
                  <a:lnTo>
                    <a:pt x="1001" y="1541"/>
                  </a:lnTo>
                  <a:lnTo>
                    <a:pt x="988" y="1561"/>
                  </a:lnTo>
                  <a:lnTo>
                    <a:pt x="974" y="1581"/>
                  </a:lnTo>
                  <a:lnTo>
                    <a:pt x="960" y="1600"/>
                  </a:lnTo>
                  <a:lnTo>
                    <a:pt x="944" y="1617"/>
                  </a:lnTo>
                  <a:lnTo>
                    <a:pt x="928" y="1632"/>
                  </a:lnTo>
                  <a:lnTo>
                    <a:pt x="911" y="1648"/>
                  </a:lnTo>
                  <a:lnTo>
                    <a:pt x="893" y="1662"/>
                  </a:lnTo>
                  <a:lnTo>
                    <a:pt x="875" y="1675"/>
                  </a:lnTo>
                  <a:lnTo>
                    <a:pt x="856" y="1688"/>
                  </a:lnTo>
                  <a:lnTo>
                    <a:pt x="835" y="1700"/>
                  </a:lnTo>
                  <a:lnTo>
                    <a:pt x="792" y="1723"/>
                  </a:lnTo>
                  <a:lnTo>
                    <a:pt x="747" y="1743"/>
                  </a:lnTo>
                  <a:lnTo>
                    <a:pt x="726" y="1710"/>
                  </a:lnTo>
                  <a:lnTo>
                    <a:pt x="726" y="1710"/>
                  </a:lnTo>
                  <a:lnTo>
                    <a:pt x="717" y="1720"/>
                  </a:lnTo>
                  <a:lnTo>
                    <a:pt x="706" y="1729"/>
                  </a:lnTo>
                  <a:lnTo>
                    <a:pt x="695" y="1737"/>
                  </a:lnTo>
                  <a:lnTo>
                    <a:pt x="682" y="1744"/>
                  </a:lnTo>
                  <a:lnTo>
                    <a:pt x="668" y="1750"/>
                  </a:lnTo>
                  <a:lnTo>
                    <a:pt x="654" y="1754"/>
                  </a:lnTo>
                  <a:lnTo>
                    <a:pt x="638" y="1759"/>
                  </a:lnTo>
                  <a:lnTo>
                    <a:pt x="622" y="1761"/>
                  </a:lnTo>
                  <a:lnTo>
                    <a:pt x="591" y="1766"/>
                  </a:lnTo>
                  <a:lnTo>
                    <a:pt x="560" y="1767"/>
                  </a:lnTo>
                  <a:lnTo>
                    <a:pt x="530" y="1768"/>
                  </a:lnTo>
                  <a:lnTo>
                    <a:pt x="503" y="1768"/>
                  </a:lnTo>
                  <a:lnTo>
                    <a:pt x="512" y="1706"/>
                  </a:lnTo>
                  <a:lnTo>
                    <a:pt x="512" y="1706"/>
                  </a:lnTo>
                  <a:lnTo>
                    <a:pt x="498" y="1715"/>
                  </a:lnTo>
                  <a:lnTo>
                    <a:pt x="485" y="1724"/>
                  </a:lnTo>
                  <a:lnTo>
                    <a:pt x="474" y="1736"/>
                  </a:lnTo>
                  <a:lnTo>
                    <a:pt x="464" y="1747"/>
                  </a:lnTo>
                  <a:lnTo>
                    <a:pt x="445" y="1773"/>
                  </a:lnTo>
                  <a:lnTo>
                    <a:pt x="428" y="1798"/>
                  </a:lnTo>
                  <a:lnTo>
                    <a:pt x="407" y="1798"/>
                  </a:lnTo>
                  <a:lnTo>
                    <a:pt x="407" y="1798"/>
                  </a:lnTo>
                  <a:lnTo>
                    <a:pt x="401" y="1784"/>
                  </a:lnTo>
                  <a:lnTo>
                    <a:pt x="394" y="1771"/>
                  </a:lnTo>
                  <a:lnTo>
                    <a:pt x="386" y="1757"/>
                  </a:lnTo>
                  <a:lnTo>
                    <a:pt x="377" y="1744"/>
                  </a:lnTo>
                  <a:lnTo>
                    <a:pt x="355" y="1719"/>
                  </a:lnTo>
                  <a:lnTo>
                    <a:pt x="330" y="1695"/>
                  </a:lnTo>
                  <a:lnTo>
                    <a:pt x="304" y="1671"/>
                  </a:lnTo>
                  <a:lnTo>
                    <a:pt x="278" y="1648"/>
                  </a:lnTo>
                  <a:lnTo>
                    <a:pt x="253" y="1625"/>
                  </a:lnTo>
                  <a:lnTo>
                    <a:pt x="231" y="1605"/>
                  </a:lnTo>
                  <a:lnTo>
                    <a:pt x="197" y="1588"/>
                  </a:lnTo>
                  <a:lnTo>
                    <a:pt x="197" y="1588"/>
                  </a:lnTo>
                  <a:lnTo>
                    <a:pt x="196" y="1584"/>
                  </a:lnTo>
                  <a:lnTo>
                    <a:pt x="196" y="1584"/>
                  </a:lnTo>
                  <a:lnTo>
                    <a:pt x="151" y="1451"/>
                  </a:lnTo>
                  <a:lnTo>
                    <a:pt x="129" y="1382"/>
                  </a:lnTo>
                  <a:lnTo>
                    <a:pt x="109" y="1314"/>
                  </a:lnTo>
                  <a:lnTo>
                    <a:pt x="109" y="1314"/>
                  </a:lnTo>
                  <a:lnTo>
                    <a:pt x="95" y="1260"/>
                  </a:lnTo>
                  <a:lnTo>
                    <a:pt x="78" y="1192"/>
                  </a:lnTo>
                  <a:lnTo>
                    <a:pt x="60" y="1116"/>
                  </a:lnTo>
                  <a:lnTo>
                    <a:pt x="43" y="1029"/>
                  </a:lnTo>
                  <a:lnTo>
                    <a:pt x="27" y="938"/>
                  </a:lnTo>
                  <a:lnTo>
                    <a:pt x="20" y="890"/>
                  </a:lnTo>
                  <a:lnTo>
                    <a:pt x="13" y="843"/>
                  </a:lnTo>
                  <a:lnTo>
                    <a:pt x="9" y="795"/>
                  </a:lnTo>
                  <a:lnTo>
                    <a:pt x="5" y="747"/>
                  </a:lnTo>
                  <a:lnTo>
                    <a:pt x="2" y="698"/>
                  </a:lnTo>
                  <a:lnTo>
                    <a:pt x="0" y="650"/>
                  </a:lnTo>
                  <a:lnTo>
                    <a:pt x="2" y="603"/>
                  </a:lnTo>
                  <a:lnTo>
                    <a:pt x="3" y="558"/>
                  </a:lnTo>
                  <a:lnTo>
                    <a:pt x="7" y="514"/>
                  </a:lnTo>
                  <a:lnTo>
                    <a:pt x="14" y="471"/>
                  </a:lnTo>
                  <a:lnTo>
                    <a:pt x="23" y="432"/>
                  </a:lnTo>
                  <a:lnTo>
                    <a:pt x="34" y="393"/>
                  </a:lnTo>
                  <a:lnTo>
                    <a:pt x="40" y="375"/>
                  </a:lnTo>
                  <a:lnTo>
                    <a:pt x="47" y="356"/>
                  </a:lnTo>
                  <a:lnTo>
                    <a:pt x="56" y="339"/>
                  </a:lnTo>
                  <a:lnTo>
                    <a:pt x="64" y="324"/>
                  </a:lnTo>
                  <a:lnTo>
                    <a:pt x="73" y="308"/>
                  </a:lnTo>
                  <a:lnTo>
                    <a:pt x="84" y="294"/>
                  </a:lnTo>
                  <a:lnTo>
                    <a:pt x="94" y="280"/>
                  </a:lnTo>
                  <a:lnTo>
                    <a:pt x="105" y="267"/>
                  </a:lnTo>
                  <a:lnTo>
                    <a:pt x="118" y="256"/>
                  </a:lnTo>
                  <a:lnTo>
                    <a:pt x="132" y="244"/>
                  </a:lnTo>
                  <a:lnTo>
                    <a:pt x="146" y="234"/>
                  </a:lnTo>
                  <a:lnTo>
                    <a:pt x="160" y="226"/>
                  </a:lnTo>
                  <a:lnTo>
                    <a:pt x="176" y="217"/>
                  </a:lnTo>
                  <a:lnTo>
                    <a:pt x="193" y="212"/>
                  </a:lnTo>
                  <a:lnTo>
                    <a:pt x="211" y="206"/>
                  </a:lnTo>
                  <a:lnTo>
                    <a:pt x="230" y="200"/>
                  </a:lnTo>
                  <a:lnTo>
                    <a:pt x="250" y="198"/>
                  </a:lnTo>
                  <a:lnTo>
                    <a:pt x="270" y="196"/>
                  </a:lnTo>
                  <a:lnTo>
                    <a:pt x="292" y="195"/>
                  </a:lnTo>
                  <a:lnTo>
                    <a:pt x="315" y="195"/>
                  </a:lnTo>
                  <a:lnTo>
                    <a:pt x="336" y="171"/>
                  </a:lnTo>
                  <a:lnTo>
                    <a:pt x="336" y="171"/>
                  </a:lnTo>
                  <a:lnTo>
                    <a:pt x="353" y="145"/>
                  </a:lnTo>
                  <a:lnTo>
                    <a:pt x="372" y="122"/>
                  </a:lnTo>
                  <a:lnTo>
                    <a:pt x="393" y="101"/>
                  </a:lnTo>
                  <a:lnTo>
                    <a:pt x="415" y="83"/>
                  </a:lnTo>
                  <a:lnTo>
                    <a:pt x="438" y="66"/>
                  </a:lnTo>
                  <a:lnTo>
                    <a:pt x="464" y="50"/>
                  </a:lnTo>
                  <a:lnTo>
                    <a:pt x="489" y="37"/>
                  </a:lnTo>
                  <a:lnTo>
                    <a:pt x="516" y="26"/>
                  </a:lnTo>
                  <a:lnTo>
                    <a:pt x="543" y="17"/>
                  </a:lnTo>
                  <a:lnTo>
                    <a:pt x="571" y="10"/>
                  </a:lnTo>
                  <a:lnTo>
                    <a:pt x="600" y="5"/>
                  </a:lnTo>
                  <a:lnTo>
                    <a:pt x="628" y="2"/>
                  </a:lnTo>
                  <a:lnTo>
                    <a:pt x="656" y="0"/>
                  </a:lnTo>
                  <a:lnTo>
                    <a:pt x="686" y="0"/>
                  </a:lnTo>
                  <a:lnTo>
                    <a:pt x="714" y="2"/>
                  </a:lnTo>
                  <a:lnTo>
                    <a:pt x="743" y="6"/>
                  </a:lnTo>
                  <a:lnTo>
                    <a:pt x="743" y="6"/>
                  </a:lnTo>
                  <a:lnTo>
                    <a:pt x="768" y="10"/>
                  </a:lnTo>
                  <a:lnTo>
                    <a:pt x="794" y="16"/>
                  </a:lnTo>
                  <a:lnTo>
                    <a:pt x="843" y="30"/>
                  </a:lnTo>
                  <a:lnTo>
                    <a:pt x="893" y="46"/>
                  </a:lnTo>
                  <a:lnTo>
                    <a:pt x="941" y="63"/>
                  </a:lnTo>
                  <a:lnTo>
                    <a:pt x="988" y="78"/>
                  </a:lnTo>
                  <a:lnTo>
                    <a:pt x="1038" y="94"/>
                  </a:lnTo>
                  <a:lnTo>
                    <a:pt x="1062" y="101"/>
                  </a:lnTo>
                  <a:lnTo>
                    <a:pt x="1087" y="107"/>
                  </a:lnTo>
                  <a:lnTo>
                    <a:pt x="1113" y="111"/>
                  </a:lnTo>
                  <a:lnTo>
                    <a:pt x="1138" y="115"/>
                  </a:lnTo>
                  <a:lnTo>
                    <a:pt x="1138" y="115"/>
                  </a:lnTo>
                  <a:lnTo>
                    <a:pt x="1209" y="121"/>
                  </a:lnTo>
                  <a:lnTo>
                    <a:pt x="1244" y="122"/>
                  </a:lnTo>
                  <a:lnTo>
                    <a:pt x="1278" y="122"/>
                  </a:lnTo>
                  <a:lnTo>
                    <a:pt x="1312" y="121"/>
                  </a:lnTo>
                  <a:lnTo>
                    <a:pt x="1346" y="118"/>
                  </a:lnTo>
                  <a:lnTo>
                    <a:pt x="1380" y="114"/>
                  </a:lnTo>
                  <a:lnTo>
                    <a:pt x="1416" y="107"/>
                  </a:lnTo>
                  <a:lnTo>
                    <a:pt x="1423" y="115"/>
                  </a:lnTo>
                  <a:lnTo>
                    <a:pt x="1423" y="115"/>
                  </a:lnTo>
                  <a:lnTo>
                    <a:pt x="1407" y="155"/>
                  </a:lnTo>
                  <a:lnTo>
                    <a:pt x="1399" y="178"/>
                  </a:lnTo>
                  <a:lnTo>
                    <a:pt x="1390" y="202"/>
                  </a:lnTo>
                  <a:lnTo>
                    <a:pt x="1385" y="226"/>
                  </a:lnTo>
                  <a:lnTo>
                    <a:pt x="1380" y="250"/>
                  </a:lnTo>
                  <a:lnTo>
                    <a:pt x="1380" y="261"/>
                  </a:lnTo>
                  <a:lnTo>
                    <a:pt x="1380" y="271"/>
                  </a:lnTo>
                  <a:lnTo>
                    <a:pt x="1383" y="283"/>
                  </a:lnTo>
                  <a:lnTo>
                    <a:pt x="1386" y="293"/>
                  </a:lnTo>
                  <a:lnTo>
                    <a:pt x="1386" y="293"/>
                  </a:lnTo>
                  <a:lnTo>
                    <a:pt x="1390" y="303"/>
                  </a:lnTo>
                  <a:lnTo>
                    <a:pt x="1396" y="311"/>
                  </a:lnTo>
                  <a:lnTo>
                    <a:pt x="1409" y="329"/>
                  </a:lnTo>
                  <a:lnTo>
                    <a:pt x="1426" y="348"/>
                  </a:lnTo>
                  <a:lnTo>
                    <a:pt x="1443" y="365"/>
                  </a:lnTo>
                  <a:lnTo>
                    <a:pt x="1461" y="382"/>
                  </a:lnTo>
                  <a:lnTo>
                    <a:pt x="1477" y="402"/>
                  </a:lnTo>
                  <a:lnTo>
                    <a:pt x="1485" y="412"/>
                  </a:lnTo>
                  <a:lnTo>
                    <a:pt x="1492" y="422"/>
                  </a:lnTo>
                  <a:lnTo>
                    <a:pt x="1498" y="433"/>
                  </a:lnTo>
                  <a:lnTo>
                    <a:pt x="1504" y="444"/>
                  </a:lnTo>
                  <a:lnTo>
                    <a:pt x="1504" y="444"/>
                  </a:lnTo>
                  <a:lnTo>
                    <a:pt x="1509" y="463"/>
                  </a:lnTo>
                  <a:lnTo>
                    <a:pt x="1515" y="484"/>
                  </a:lnTo>
                  <a:lnTo>
                    <a:pt x="1519" y="507"/>
                  </a:lnTo>
                  <a:lnTo>
                    <a:pt x="1522" y="532"/>
                  </a:lnTo>
                  <a:lnTo>
                    <a:pt x="1525" y="558"/>
                  </a:lnTo>
                  <a:lnTo>
                    <a:pt x="1525" y="585"/>
                  </a:lnTo>
                  <a:lnTo>
                    <a:pt x="1524" y="612"/>
                  </a:lnTo>
                  <a:lnTo>
                    <a:pt x="1522" y="639"/>
                  </a:lnTo>
                  <a:lnTo>
                    <a:pt x="1518" y="664"/>
                  </a:lnTo>
                  <a:lnTo>
                    <a:pt x="1511" y="690"/>
                  </a:lnTo>
                  <a:lnTo>
                    <a:pt x="1502" y="714"/>
                  </a:lnTo>
                  <a:lnTo>
                    <a:pt x="1492" y="735"/>
                  </a:lnTo>
                  <a:lnTo>
                    <a:pt x="1485" y="745"/>
                  </a:lnTo>
                  <a:lnTo>
                    <a:pt x="1480" y="754"/>
                  </a:lnTo>
                  <a:lnTo>
                    <a:pt x="1471" y="764"/>
                  </a:lnTo>
                  <a:lnTo>
                    <a:pt x="1464" y="771"/>
                  </a:lnTo>
                  <a:lnTo>
                    <a:pt x="1454" y="778"/>
                  </a:lnTo>
                  <a:lnTo>
                    <a:pt x="1446" y="784"/>
                  </a:lnTo>
                  <a:lnTo>
                    <a:pt x="1434" y="789"/>
                  </a:lnTo>
                  <a:lnTo>
                    <a:pt x="1423" y="794"/>
                  </a:lnTo>
                  <a:lnTo>
                    <a:pt x="1399" y="794"/>
                  </a:lnTo>
                  <a:lnTo>
                    <a:pt x="1399" y="794"/>
                  </a:lnTo>
                  <a:lnTo>
                    <a:pt x="1397" y="833"/>
                  </a:lnTo>
                  <a:lnTo>
                    <a:pt x="1396" y="873"/>
                  </a:lnTo>
                  <a:lnTo>
                    <a:pt x="1393" y="913"/>
                  </a:lnTo>
                  <a:lnTo>
                    <a:pt x="1389" y="951"/>
                  </a:lnTo>
                  <a:lnTo>
                    <a:pt x="1382" y="991"/>
                  </a:lnTo>
                  <a:lnTo>
                    <a:pt x="1373" y="1029"/>
                  </a:lnTo>
                  <a:lnTo>
                    <a:pt x="1362" y="1066"/>
                  </a:lnTo>
                  <a:lnTo>
                    <a:pt x="1348" y="1104"/>
                  </a:lnTo>
                  <a:lnTo>
                    <a:pt x="1338" y="1130"/>
                  </a:lnTo>
                  <a:lnTo>
                    <a:pt x="1338" y="1130"/>
                  </a:lnTo>
                  <a:lnTo>
                    <a:pt x="1334" y="1128"/>
                  </a:lnTo>
                  <a:lnTo>
                    <a:pt x="1328" y="1130"/>
                  </a:lnTo>
                  <a:lnTo>
                    <a:pt x="1322" y="1131"/>
                  </a:lnTo>
                  <a:lnTo>
                    <a:pt x="1317" y="1134"/>
                  </a:lnTo>
                  <a:lnTo>
                    <a:pt x="1310" y="1138"/>
                  </a:lnTo>
                  <a:lnTo>
                    <a:pt x="1304" y="1144"/>
                  </a:lnTo>
                  <a:lnTo>
                    <a:pt x="1290" y="11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23F04AB-F9DB-DDC5-E7AF-D6EFBD7FA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37"/>
              <a:ext cx="645" cy="871"/>
            </a:xfrm>
            <a:custGeom>
              <a:avLst/>
              <a:gdLst>
                <a:gd name="T0" fmla="*/ 549 w 1289"/>
                <a:gd name="T1" fmla="*/ 1699 h 1741"/>
                <a:gd name="T2" fmla="*/ 629 w 1289"/>
                <a:gd name="T3" fmla="*/ 1675 h 1741"/>
                <a:gd name="T4" fmla="*/ 674 w 1289"/>
                <a:gd name="T5" fmla="*/ 1669 h 1741"/>
                <a:gd name="T6" fmla="*/ 778 w 1289"/>
                <a:gd name="T7" fmla="*/ 1628 h 1741"/>
                <a:gd name="T8" fmla="*/ 850 w 1289"/>
                <a:gd name="T9" fmla="*/ 1564 h 1741"/>
                <a:gd name="T10" fmla="*/ 874 w 1289"/>
                <a:gd name="T11" fmla="*/ 1557 h 1741"/>
                <a:gd name="T12" fmla="*/ 935 w 1289"/>
                <a:gd name="T13" fmla="*/ 1513 h 1741"/>
                <a:gd name="T14" fmla="*/ 1006 w 1289"/>
                <a:gd name="T15" fmla="*/ 1445 h 1741"/>
                <a:gd name="T16" fmla="*/ 1071 w 1289"/>
                <a:gd name="T17" fmla="*/ 1363 h 1741"/>
                <a:gd name="T18" fmla="*/ 1126 w 1289"/>
                <a:gd name="T19" fmla="*/ 1263 h 1741"/>
                <a:gd name="T20" fmla="*/ 1169 w 1289"/>
                <a:gd name="T21" fmla="*/ 1143 h 1741"/>
                <a:gd name="T22" fmla="*/ 1184 w 1289"/>
                <a:gd name="T23" fmla="*/ 1048 h 1741"/>
                <a:gd name="T24" fmla="*/ 1190 w 1289"/>
                <a:gd name="T25" fmla="*/ 947 h 1741"/>
                <a:gd name="T26" fmla="*/ 1186 w 1289"/>
                <a:gd name="T27" fmla="*/ 742 h 1741"/>
                <a:gd name="T28" fmla="*/ 1183 w 1289"/>
                <a:gd name="T29" fmla="*/ 586 h 1741"/>
                <a:gd name="T30" fmla="*/ 1167 w 1289"/>
                <a:gd name="T31" fmla="*/ 517 h 1741"/>
                <a:gd name="T32" fmla="*/ 1203 w 1289"/>
                <a:gd name="T33" fmla="*/ 493 h 1741"/>
                <a:gd name="T34" fmla="*/ 1265 w 1289"/>
                <a:gd name="T35" fmla="*/ 530 h 1741"/>
                <a:gd name="T36" fmla="*/ 1231 w 1289"/>
                <a:gd name="T37" fmla="*/ 433 h 1741"/>
                <a:gd name="T38" fmla="*/ 1180 w 1289"/>
                <a:gd name="T39" fmla="*/ 349 h 1741"/>
                <a:gd name="T40" fmla="*/ 1235 w 1289"/>
                <a:gd name="T41" fmla="*/ 388 h 1741"/>
                <a:gd name="T42" fmla="*/ 1289 w 1289"/>
                <a:gd name="T43" fmla="*/ 429 h 1741"/>
                <a:gd name="T44" fmla="*/ 1157 w 1289"/>
                <a:gd name="T45" fmla="*/ 246 h 1741"/>
                <a:gd name="T46" fmla="*/ 1058 w 1289"/>
                <a:gd name="T47" fmla="*/ 145 h 1741"/>
                <a:gd name="T48" fmla="*/ 969 w 1289"/>
                <a:gd name="T49" fmla="*/ 81 h 1741"/>
                <a:gd name="T50" fmla="*/ 871 w 1289"/>
                <a:gd name="T51" fmla="*/ 36 h 1741"/>
                <a:gd name="T52" fmla="*/ 766 w 1289"/>
                <a:gd name="T53" fmla="*/ 16 h 1741"/>
                <a:gd name="T54" fmla="*/ 651 w 1289"/>
                <a:gd name="T55" fmla="*/ 24 h 1741"/>
                <a:gd name="T56" fmla="*/ 630 w 1289"/>
                <a:gd name="T57" fmla="*/ 0 h 1741"/>
                <a:gd name="T58" fmla="*/ 513 w 1289"/>
                <a:gd name="T59" fmla="*/ 6 h 1741"/>
                <a:gd name="T60" fmla="*/ 347 w 1289"/>
                <a:gd name="T61" fmla="*/ 44 h 1741"/>
                <a:gd name="T62" fmla="*/ 272 w 1289"/>
                <a:gd name="T63" fmla="*/ 78 h 1741"/>
                <a:gd name="T64" fmla="*/ 209 w 1289"/>
                <a:gd name="T65" fmla="*/ 126 h 1741"/>
                <a:gd name="T66" fmla="*/ 165 w 1289"/>
                <a:gd name="T67" fmla="*/ 189 h 1741"/>
                <a:gd name="T68" fmla="*/ 144 w 1289"/>
                <a:gd name="T69" fmla="*/ 268 h 1741"/>
                <a:gd name="T70" fmla="*/ 139 w 1289"/>
                <a:gd name="T71" fmla="*/ 371 h 1741"/>
                <a:gd name="T72" fmla="*/ 83 w 1289"/>
                <a:gd name="T73" fmla="*/ 378 h 1741"/>
                <a:gd name="T74" fmla="*/ 44 w 1289"/>
                <a:gd name="T75" fmla="*/ 425 h 1741"/>
                <a:gd name="T76" fmla="*/ 18 w 1289"/>
                <a:gd name="T77" fmla="*/ 500 h 1741"/>
                <a:gd name="T78" fmla="*/ 0 w 1289"/>
                <a:gd name="T79" fmla="*/ 693 h 1741"/>
                <a:gd name="T80" fmla="*/ 7 w 1289"/>
                <a:gd name="T81" fmla="*/ 864 h 1741"/>
                <a:gd name="T82" fmla="*/ 18 w 1289"/>
                <a:gd name="T83" fmla="*/ 940 h 1741"/>
                <a:gd name="T84" fmla="*/ 63 w 1289"/>
                <a:gd name="T85" fmla="*/ 1111 h 1741"/>
                <a:gd name="T86" fmla="*/ 154 w 1289"/>
                <a:gd name="T87" fmla="*/ 1333 h 1741"/>
                <a:gd name="T88" fmla="*/ 232 w 1289"/>
                <a:gd name="T89" fmla="*/ 1466 h 1741"/>
                <a:gd name="T90" fmla="*/ 307 w 1289"/>
                <a:gd name="T91" fmla="*/ 1563 h 1741"/>
                <a:gd name="T92" fmla="*/ 344 w 1289"/>
                <a:gd name="T93" fmla="*/ 1574 h 1741"/>
                <a:gd name="T94" fmla="*/ 401 w 1289"/>
                <a:gd name="T95" fmla="*/ 1652 h 1741"/>
                <a:gd name="T96" fmla="*/ 443 w 1289"/>
                <a:gd name="T97" fmla="*/ 1652 h 1741"/>
                <a:gd name="T98" fmla="*/ 508 w 1289"/>
                <a:gd name="T99" fmla="*/ 1658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89" h="1741">
                  <a:moveTo>
                    <a:pt x="508" y="1658"/>
                  </a:moveTo>
                  <a:lnTo>
                    <a:pt x="508" y="1658"/>
                  </a:lnTo>
                  <a:lnTo>
                    <a:pt x="528" y="1679"/>
                  </a:lnTo>
                  <a:lnTo>
                    <a:pt x="549" y="1699"/>
                  </a:lnTo>
                  <a:lnTo>
                    <a:pt x="592" y="1741"/>
                  </a:lnTo>
                  <a:lnTo>
                    <a:pt x="592" y="1741"/>
                  </a:lnTo>
                  <a:lnTo>
                    <a:pt x="617" y="1697"/>
                  </a:lnTo>
                  <a:lnTo>
                    <a:pt x="629" y="1675"/>
                  </a:lnTo>
                  <a:lnTo>
                    <a:pt x="639" y="1653"/>
                  </a:lnTo>
                  <a:lnTo>
                    <a:pt x="651" y="1686"/>
                  </a:lnTo>
                  <a:lnTo>
                    <a:pt x="651" y="1686"/>
                  </a:lnTo>
                  <a:lnTo>
                    <a:pt x="674" y="1669"/>
                  </a:lnTo>
                  <a:lnTo>
                    <a:pt x="697" y="1651"/>
                  </a:lnTo>
                  <a:lnTo>
                    <a:pt x="721" y="1632"/>
                  </a:lnTo>
                  <a:lnTo>
                    <a:pt x="744" y="1611"/>
                  </a:lnTo>
                  <a:lnTo>
                    <a:pt x="778" y="1628"/>
                  </a:lnTo>
                  <a:lnTo>
                    <a:pt x="778" y="1628"/>
                  </a:lnTo>
                  <a:lnTo>
                    <a:pt x="807" y="1604"/>
                  </a:lnTo>
                  <a:lnTo>
                    <a:pt x="836" y="1578"/>
                  </a:lnTo>
                  <a:lnTo>
                    <a:pt x="850" y="1564"/>
                  </a:lnTo>
                  <a:lnTo>
                    <a:pt x="863" y="1550"/>
                  </a:lnTo>
                  <a:lnTo>
                    <a:pt x="874" y="1534"/>
                  </a:lnTo>
                  <a:lnTo>
                    <a:pt x="882" y="1519"/>
                  </a:lnTo>
                  <a:lnTo>
                    <a:pt x="874" y="1557"/>
                  </a:lnTo>
                  <a:lnTo>
                    <a:pt x="874" y="1557"/>
                  </a:lnTo>
                  <a:lnTo>
                    <a:pt x="895" y="1543"/>
                  </a:lnTo>
                  <a:lnTo>
                    <a:pt x="915" y="1527"/>
                  </a:lnTo>
                  <a:lnTo>
                    <a:pt x="935" y="1513"/>
                  </a:lnTo>
                  <a:lnTo>
                    <a:pt x="953" y="1497"/>
                  </a:lnTo>
                  <a:lnTo>
                    <a:pt x="972" y="1480"/>
                  </a:lnTo>
                  <a:lnTo>
                    <a:pt x="989" y="1463"/>
                  </a:lnTo>
                  <a:lnTo>
                    <a:pt x="1006" y="1445"/>
                  </a:lnTo>
                  <a:lnTo>
                    <a:pt x="1023" y="1426"/>
                  </a:lnTo>
                  <a:lnTo>
                    <a:pt x="1023" y="1426"/>
                  </a:lnTo>
                  <a:lnTo>
                    <a:pt x="1048" y="1395"/>
                  </a:lnTo>
                  <a:lnTo>
                    <a:pt x="1071" y="1363"/>
                  </a:lnTo>
                  <a:lnTo>
                    <a:pt x="1092" y="1328"/>
                  </a:lnTo>
                  <a:lnTo>
                    <a:pt x="1112" y="1293"/>
                  </a:lnTo>
                  <a:lnTo>
                    <a:pt x="1112" y="1293"/>
                  </a:lnTo>
                  <a:lnTo>
                    <a:pt x="1126" y="1263"/>
                  </a:lnTo>
                  <a:lnTo>
                    <a:pt x="1139" y="1235"/>
                  </a:lnTo>
                  <a:lnTo>
                    <a:pt x="1150" y="1204"/>
                  </a:lnTo>
                  <a:lnTo>
                    <a:pt x="1160" y="1174"/>
                  </a:lnTo>
                  <a:lnTo>
                    <a:pt x="1169" y="1143"/>
                  </a:lnTo>
                  <a:lnTo>
                    <a:pt x="1176" y="1111"/>
                  </a:lnTo>
                  <a:lnTo>
                    <a:pt x="1180" y="1080"/>
                  </a:lnTo>
                  <a:lnTo>
                    <a:pt x="1184" y="1048"/>
                  </a:lnTo>
                  <a:lnTo>
                    <a:pt x="1184" y="1048"/>
                  </a:lnTo>
                  <a:lnTo>
                    <a:pt x="1187" y="1019"/>
                  </a:lnTo>
                  <a:lnTo>
                    <a:pt x="1189" y="992"/>
                  </a:lnTo>
                  <a:lnTo>
                    <a:pt x="1189" y="992"/>
                  </a:lnTo>
                  <a:lnTo>
                    <a:pt x="1190" y="947"/>
                  </a:lnTo>
                  <a:lnTo>
                    <a:pt x="1189" y="903"/>
                  </a:lnTo>
                  <a:lnTo>
                    <a:pt x="1184" y="816"/>
                  </a:lnTo>
                  <a:lnTo>
                    <a:pt x="1184" y="816"/>
                  </a:lnTo>
                  <a:lnTo>
                    <a:pt x="1186" y="742"/>
                  </a:lnTo>
                  <a:lnTo>
                    <a:pt x="1187" y="703"/>
                  </a:lnTo>
                  <a:lnTo>
                    <a:pt x="1187" y="663"/>
                  </a:lnTo>
                  <a:lnTo>
                    <a:pt x="1186" y="625"/>
                  </a:lnTo>
                  <a:lnTo>
                    <a:pt x="1183" y="586"/>
                  </a:lnTo>
                  <a:lnTo>
                    <a:pt x="1180" y="568"/>
                  </a:lnTo>
                  <a:lnTo>
                    <a:pt x="1177" y="551"/>
                  </a:lnTo>
                  <a:lnTo>
                    <a:pt x="1173" y="534"/>
                  </a:lnTo>
                  <a:lnTo>
                    <a:pt x="1167" y="517"/>
                  </a:lnTo>
                  <a:lnTo>
                    <a:pt x="1180" y="488"/>
                  </a:lnTo>
                  <a:lnTo>
                    <a:pt x="1180" y="488"/>
                  </a:lnTo>
                  <a:lnTo>
                    <a:pt x="1191" y="490"/>
                  </a:lnTo>
                  <a:lnTo>
                    <a:pt x="1203" y="493"/>
                  </a:lnTo>
                  <a:lnTo>
                    <a:pt x="1214" y="497"/>
                  </a:lnTo>
                  <a:lnTo>
                    <a:pt x="1224" y="503"/>
                  </a:lnTo>
                  <a:lnTo>
                    <a:pt x="1245" y="515"/>
                  </a:lnTo>
                  <a:lnTo>
                    <a:pt x="1265" y="530"/>
                  </a:lnTo>
                  <a:lnTo>
                    <a:pt x="1265" y="530"/>
                  </a:lnTo>
                  <a:lnTo>
                    <a:pt x="1248" y="481"/>
                  </a:lnTo>
                  <a:lnTo>
                    <a:pt x="1240" y="457"/>
                  </a:lnTo>
                  <a:lnTo>
                    <a:pt x="1231" y="433"/>
                  </a:lnTo>
                  <a:lnTo>
                    <a:pt x="1220" y="410"/>
                  </a:lnTo>
                  <a:lnTo>
                    <a:pt x="1208" y="388"/>
                  </a:lnTo>
                  <a:lnTo>
                    <a:pt x="1196" y="368"/>
                  </a:lnTo>
                  <a:lnTo>
                    <a:pt x="1180" y="349"/>
                  </a:lnTo>
                  <a:lnTo>
                    <a:pt x="1180" y="349"/>
                  </a:lnTo>
                  <a:lnTo>
                    <a:pt x="1193" y="359"/>
                  </a:lnTo>
                  <a:lnTo>
                    <a:pt x="1207" y="369"/>
                  </a:lnTo>
                  <a:lnTo>
                    <a:pt x="1235" y="388"/>
                  </a:lnTo>
                  <a:lnTo>
                    <a:pt x="1264" y="406"/>
                  </a:lnTo>
                  <a:lnTo>
                    <a:pt x="1276" y="417"/>
                  </a:lnTo>
                  <a:lnTo>
                    <a:pt x="1289" y="429"/>
                  </a:lnTo>
                  <a:lnTo>
                    <a:pt x="1289" y="429"/>
                  </a:lnTo>
                  <a:lnTo>
                    <a:pt x="1259" y="382"/>
                  </a:lnTo>
                  <a:lnTo>
                    <a:pt x="1227" y="335"/>
                  </a:lnTo>
                  <a:lnTo>
                    <a:pt x="1193" y="290"/>
                  </a:lnTo>
                  <a:lnTo>
                    <a:pt x="1157" y="246"/>
                  </a:lnTo>
                  <a:lnTo>
                    <a:pt x="1119" y="203"/>
                  </a:lnTo>
                  <a:lnTo>
                    <a:pt x="1099" y="183"/>
                  </a:lnTo>
                  <a:lnTo>
                    <a:pt x="1079" y="163"/>
                  </a:lnTo>
                  <a:lnTo>
                    <a:pt x="1058" y="145"/>
                  </a:lnTo>
                  <a:lnTo>
                    <a:pt x="1037" y="128"/>
                  </a:lnTo>
                  <a:lnTo>
                    <a:pt x="1014" y="111"/>
                  </a:lnTo>
                  <a:lnTo>
                    <a:pt x="992" y="95"/>
                  </a:lnTo>
                  <a:lnTo>
                    <a:pt x="969" y="81"/>
                  </a:lnTo>
                  <a:lnTo>
                    <a:pt x="945" y="67"/>
                  </a:lnTo>
                  <a:lnTo>
                    <a:pt x="921" y="56"/>
                  </a:lnTo>
                  <a:lnTo>
                    <a:pt x="897" y="44"/>
                  </a:lnTo>
                  <a:lnTo>
                    <a:pt x="871" y="36"/>
                  </a:lnTo>
                  <a:lnTo>
                    <a:pt x="846" y="29"/>
                  </a:lnTo>
                  <a:lnTo>
                    <a:pt x="820" y="21"/>
                  </a:lnTo>
                  <a:lnTo>
                    <a:pt x="793" y="17"/>
                  </a:lnTo>
                  <a:lnTo>
                    <a:pt x="766" y="16"/>
                  </a:lnTo>
                  <a:lnTo>
                    <a:pt x="738" y="14"/>
                  </a:lnTo>
                  <a:lnTo>
                    <a:pt x="710" y="16"/>
                  </a:lnTo>
                  <a:lnTo>
                    <a:pt x="680" y="19"/>
                  </a:lnTo>
                  <a:lnTo>
                    <a:pt x="651" y="24"/>
                  </a:lnTo>
                  <a:lnTo>
                    <a:pt x="620" y="33"/>
                  </a:lnTo>
                  <a:lnTo>
                    <a:pt x="591" y="43"/>
                  </a:lnTo>
                  <a:lnTo>
                    <a:pt x="559" y="54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593" y="0"/>
                  </a:lnTo>
                  <a:lnTo>
                    <a:pt x="554" y="3"/>
                  </a:lnTo>
                  <a:lnTo>
                    <a:pt x="513" y="6"/>
                  </a:lnTo>
                  <a:lnTo>
                    <a:pt x="470" y="13"/>
                  </a:lnTo>
                  <a:lnTo>
                    <a:pt x="428" y="20"/>
                  </a:lnTo>
                  <a:lnTo>
                    <a:pt x="386" y="31"/>
                  </a:lnTo>
                  <a:lnTo>
                    <a:pt x="347" y="44"/>
                  </a:lnTo>
                  <a:lnTo>
                    <a:pt x="327" y="51"/>
                  </a:lnTo>
                  <a:lnTo>
                    <a:pt x="307" y="60"/>
                  </a:lnTo>
                  <a:lnTo>
                    <a:pt x="289" y="68"/>
                  </a:lnTo>
                  <a:lnTo>
                    <a:pt x="272" y="78"/>
                  </a:lnTo>
                  <a:lnTo>
                    <a:pt x="255" y="90"/>
                  </a:lnTo>
                  <a:lnTo>
                    <a:pt x="239" y="101"/>
                  </a:lnTo>
                  <a:lnTo>
                    <a:pt x="224" y="114"/>
                  </a:lnTo>
                  <a:lnTo>
                    <a:pt x="209" y="126"/>
                  </a:lnTo>
                  <a:lnTo>
                    <a:pt x="197" y="141"/>
                  </a:lnTo>
                  <a:lnTo>
                    <a:pt x="185" y="156"/>
                  </a:lnTo>
                  <a:lnTo>
                    <a:pt x="174" y="172"/>
                  </a:lnTo>
                  <a:lnTo>
                    <a:pt x="165" y="189"/>
                  </a:lnTo>
                  <a:lnTo>
                    <a:pt x="157" y="207"/>
                  </a:lnTo>
                  <a:lnTo>
                    <a:pt x="151" y="227"/>
                  </a:lnTo>
                  <a:lnTo>
                    <a:pt x="147" y="247"/>
                  </a:lnTo>
                  <a:lnTo>
                    <a:pt x="144" y="268"/>
                  </a:lnTo>
                  <a:lnTo>
                    <a:pt x="143" y="291"/>
                  </a:lnTo>
                  <a:lnTo>
                    <a:pt x="143" y="315"/>
                  </a:lnTo>
                  <a:lnTo>
                    <a:pt x="139" y="371"/>
                  </a:lnTo>
                  <a:lnTo>
                    <a:pt x="139" y="371"/>
                  </a:lnTo>
                  <a:lnTo>
                    <a:pt x="123" y="368"/>
                  </a:lnTo>
                  <a:lnTo>
                    <a:pt x="109" y="368"/>
                  </a:lnTo>
                  <a:lnTo>
                    <a:pt x="96" y="372"/>
                  </a:lnTo>
                  <a:lnTo>
                    <a:pt x="83" y="378"/>
                  </a:lnTo>
                  <a:lnTo>
                    <a:pt x="72" y="386"/>
                  </a:lnTo>
                  <a:lnTo>
                    <a:pt x="62" y="398"/>
                  </a:lnTo>
                  <a:lnTo>
                    <a:pt x="52" y="410"/>
                  </a:lnTo>
                  <a:lnTo>
                    <a:pt x="44" y="425"/>
                  </a:lnTo>
                  <a:lnTo>
                    <a:pt x="37" y="442"/>
                  </a:lnTo>
                  <a:lnTo>
                    <a:pt x="29" y="460"/>
                  </a:lnTo>
                  <a:lnTo>
                    <a:pt x="24" y="480"/>
                  </a:lnTo>
                  <a:lnTo>
                    <a:pt x="18" y="500"/>
                  </a:lnTo>
                  <a:lnTo>
                    <a:pt x="11" y="545"/>
                  </a:lnTo>
                  <a:lnTo>
                    <a:pt x="5" y="593"/>
                  </a:lnTo>
                  <a:lnTo>
                    <a:pt x="1" y="643"/>
                  </a:lnTo>
                  <a:lnTo>
                    <a:pt x="0" y="693"/>
                  </a:lnTo>
                  <a:lnTo>
                    <a:pt x="0" y="741"/>
                  </a:lnTo>
                  <a:lnTo>
                    <a:pt x="1" y="786"/>
                  </a:lnTo>
                  <a:lnTo>
                    <a:pt x="4" y="829"/>
                  </a:lnTo>
                  <a:lnTo>
                    <a:pt x="7" y="864"/>
                  </a:lnTo>
                  <a:lnTo>
                    <a:pt x="10" y="896"/>
                  </a:lnTo>
                  <a:lnTo>
                    <a:pt x="12" y="917"/>
                  </a:lnTo>
                  <a:lnTo>
                    <a:pt x="12" y="917"/>
                  </a:lnTo>
                  <a:lnTo>
                    <a:pt x="18" y="940"/>
                  </a:lnTo>
                  <a:lnTo>
                    <a:pt x="18" y="940"/>
                  </a:lnTo>
                  <a:lnTo>
                    <a:pt x="31" y="998"/>
                  </a:lnTo>
                  <a:lnTo>
                    <a:pt x="45" y="1055"/>
                  </a:lnTo>
                  <a:lnTo>
                    <a:pt x="63" y="1111"/>
                  </a:lnTo>
                  <a:lnTo>
                    <a:pt x="82" y="1168"/>
                  </a:lnTo>
                  <a:lnTo>
                    <a:pt x="105" y="1225"/>
                  </a:lnTo>
                  <a:lnTo>
                    <a:pt x="129" y="1279"/>
                  </a:lnTo>
                  <a:lnTo>
                    <a:pt x="154" y="1333"/>
                  </a:lnTo>
                  <a:lnTo>
                    <a:pt x="182" y="1385"/>
                  </a:lnTo>
                  <a:lnTo>
                    <a:pt x="182" y="1385"/>
                  </a:lnTo>
                  <a:lnTo>
                    <a:pt x="215" y="1439"/>
                  </a:lnTo>
                  <a:lnTo>
                    <a:pt x="232" y="1466"/>
                  </a:lnTo>
                  <a:lnTo>
                    <a:pt x="250" y="1490"/>
                  </a:lnTo>
                  <a:lnTo>
                    <a:pt x="269" y="1516"/>
                  </a:lnTo>
                  <a:lnTo>
                    <a:pt x="287" y="1540"/>
                  </a:lnTo>
                  <a:lnTo>
                    <a:pt x="307" y="1563"/>
                  </a:lnTo>
                  <a:lnTo>
                    <a:pt x="328" y="1585"/>
                  </a:lnTo>
                  <a:lnTo>
                    <a:pt x="335" y="1557"/>
                  </a:lnTo>
                  <a:lnTo>
                    <a:pt x="335" y="1557"/>
                  </a:lnTo>
                  <a:lnTo>
                    <a:pt x="344" y="1574"/>
                  </a:lnTo>
                  <a:lnTo>
                    <a:pt x="354" y="1590"/>
                  </a:lnTo>
                  <a:lnTo>
                    <a:pt x="365" y="1605"/>
                  </a:lnTo>
                  <a:lnTo>
                    <a:pt x="377" y="1621"/>
                  </a:lnTo>
                  <a:lnTo>
                    <a:pt x="401" y="1652"/>
                  </a:lnTo>
                  <a:lnTo>
                    <a:pt x="423" y="1683"/>
                  </a:lnTo>
                  <a:lnTo>
                    <a:pt x="423" y="1628"/>
                  </a:lnTo>
                  <a:lnTo>
                    <a:pt x="423" y="1628"/>
                  </a:lnTo>
                  <a:lnTo>
                    <a:pt x="443" y="1652"/>
                  </a:lnTo>
                  <a:lnTo>
                    <a:pt x="462" y="1676"/>
                  </a:lnTo>
                  <a:lnTo>
                    <a:pt x="479" y="1699"/>
                  </a:lnTo>
                  <a:lnTo>
                    <a:pt x="500" y="1720"/>
                  </a:lnTo>
                  <a:lnTo>
                    <a:pt x="508" y="1658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BCD1498-1763-B41C-1802-B83DD89F2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37"/>
              <a:ext cx="645" cy="871"/>
            </a:xfrm>
            <a:custGeom>
              <a:avLst/>
              <a:gdLst>
                <a:gd name="T0" fmla="*/ 549 w 1289"/>
                <a:gd name="T1" fmla="*/ 1699 h 1741"/>
                <a:gd name="T2" fmla="*/ 629 w 1289"/>
                <a:gd name="T3" fmla="*/ 1675 h 1741"/>
                <a:gd name="T4" fmla="*/ 674 w 1289"/>
                <a:gd name="T5" fmla="*/ 1669 h 1741"/>
                <a:gd name="T6" fmla="*/ 778 w 1289"/>
                <a:gd name="T7" fmla="*/ 1628 h 1741"/>
                <a:gd name="T8" fmla="*/ 850 w 1289"/>
                <a:gd name="T9" fmla="*/ 1564 h 1741"/>
                <a:gd name="T10" fmla="*/ 874 w 1289"/>
                <a:gd name="T11" fmla="*/ 1557 h 1741"/>
                <a:gd name="T12" fmla="*/ 935 w 1289"/>
                <a:gd name="T13" fmla="*/ 1513 h 1741"/>
                <a:gd name="T14" fmla="*/ 1006 w 1289"/>
                <a:gd name="T15" fmla="*/ 1445 h 1741"/>
                <a:gd name="T16" fmla="*/ 1071 w 1289"/>
                <a:gd name="T17" fmla="*/ 1363 h 1741"/>
                <a:gd name="T18" fmla="*/ 1126 w 1289"/>
                <a:gd name="T19" fmla="*/ 1263 h 1741"/>
                <a:gd name="T20" fmla="*/ 1169 w 1289"/>
                <a:gd name="T21" fmla="*/ 1143 h 1741"/>
                <a:gd name="T22" fmla="*/ 1184 w 1289"/>
                <a:gd name="T23" fmla="*/ 1048 h 1741"/>
                <a:gd name="T24" fmla="*/ 1190 w 1289"/>
                <a:gd name="T25" fmla="*/ 947 h 1741"/>
                <a:gd name="T26" fmla="*/ 1186 w 1289"/>
                <a:gd name="T27" fmla="*/ 742 h 1741"/>
                <a:gd name="T28" fmla="*/ 1183 w 1289"/>
                <a:gd name="T29" fmla="*/ 586 h 1741"/>
                <a:gd name="T30" fmla="*/ 1167 w 1289"/>
                <a:gd name="T31" fmla="*/ 517 h 1741"/>
                <a:gd name="T32" fmla="*/ 1203 w 1289"/>
                <a:gd name="T33" fmla="*/ 493 h 1741"/>
                <a:gd name="T34" fmla="*/ 1265 w 1289"/>
                <a:gd name="T35" fmla="*/ 530 h 1741"/>
                <a:gd name="T36" fmla="*/ 1231 w 1289"/>
                <a:gd name="T37" fmla="*/ 433 h 1741"/>
                <a:gd name="T38" fmla="*/ 1180 w 1289"/>
                <a:gd name="T39" fmla="*/ 349 h 1741"/>
                <a:gd name="T40" fmla="*/ 1235 w 1289"/>
                <a:gd name="T41" fmla="*/ 388 h 1741"/>
                <a:gd name="T42" fmla="*/ 1289 w 1289"/>
                <a:gd name="T43" fmla="*/ 429 h 1741"/>
                <a:gd name="T44" fmla="*/ 1157 w 1289"/>
                <a:gd name="T45" fmla="*/ 246 h 1741"/>
                <a:gd name="T46" fmla="*/ 1058 w 1289"/>
                <a:gd name="T47" fmla="*/ 145 h 1741"/>
                <a:gd name="T48" fmla="*/ 969 w 1289"/>
                <a:gd name="T49" fmla="*/ 81 h 1741"/>
                <a:gd name="T50" fmla="*/ 871 w 1289"/>
                <a:gd name="T51" fmla="*/ 36 h 1741"/>
                <a:gd name="T52" fmla="*/ 766 w 1289"/>
                <a:gd name="T53" fmla="*/ 16 h 1741"/>
                <a:gd name="T54" fmla="*/ 651 w 1289"/>
                <a:gd name="T55" fmla="*/ 24 h 1741"/>
                <a:gd name="T56" fmla="*/ 630 w 1289"/>
                <a:gd name="T57" fmla="*/ 0 h 1741"/>
                <a:gd name="T58" fmla="*/ 513 w 1289"/>
                <a:gd name="T59" fmla="*/ 6 h 1741"/>
                <a:gd name="T60" fmla="*/ 347 w 1289"/>
                <a:gd name="T61" fmla="*/ 44 h 1741"/>
                <a:gd name="T62" fmla="*/ 272 w 1289"/>
                <a:gd name="T63" fmla="*/ 78 h 1741"/>
                <a:gd name="T64" fmla="*/ 209 w 1289"/>
                <a:gd name="T65" fmla="*/ 126 h 1741"/>
                <a:gd name="T66" fmla="*/ 165 w 1289"/>
                <a:gd name="T67" fmla="*/ 189 h 1741"/>
                <a:gd name="T68" fmla="*/ 144 w 1289"/>
                <a:gd name="T69" fmla="*/ 268 h 1741"/>
                <a:gd name="T70" fmla="*/ 139 w 1289"/>
                <a:gd name="T71" fmla="*/ 371 h 1741"/>
                <a:gd name="T72" fmla="*/ 83 w 1289"/>
                <a:gd name="T73" fmla="*/ 378 h 1741"/>
                <a:gd name="T74" fmla="*/ 44 w 1289"/>
                <a:gd name="T75" fmla="*/ 425 h 1741"/>
                <a:gd name="T76" fmla="*/ 18 w 1289"/>
                <a:gd name="T77" fmla="*/ 500 h 1741"/>
                <a:gd name="T78" fmla="*/ 0 w 1289"/>
                <a:gd name="T79" fmla="*/ 693 h 1741"/>
                <a:gd name="T80" fmla="*/ 7 w 1289"/>
                <a:gd name="T81" fmla="*/ 864 h 1741"/>
                <a:gd name="T82" fmla="*/ 18 w 1289"/>
                <a:gd name="T83" fmla="*/ 940 h 1741"/>
                <a:gd name="T84" fmla="*/ 63 w 1289"/>
                <a:gd name="T85" fmla="*/ 1111 h 1741"/>
                <a:gd name="T86" fmla="*/ 154 w 1289"/>
                <a:gd name="T87" fmla="*/ 1333 h 1741"/>
                <a:gd name="T88" fmla="*/ 232 w 1289"/>
                <a:gd name="T89" fmla="*/ 1466 h 1741"/>
                <a:gd name="T90" fmla="*/ 307 w 1289"/>
                <a:gd name="T91" fmla="*/ 1563 h 1741"/>
                <a:gd name="T92" fmla="*/ 344 w 1289"/>
                <a:gd name="T93" fmla="*/ 1574 h 1741"/>
                <a:gd name="T94" fmla="*/ 401 w 1289"/>
                <a:gd name="T95" fmla="*/ 1652 h 1741"/>
                <a:gd name="T96" fmla="*/ 443 w 1289"/>
                <a:gd name="T97" fmla="*/ 1652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89" h="1741">
                  <a:moveTo>
                    <a:pt x="508" y="1658"/>
                  </a:moveTo>
                  <a:lnTo>
                    <a:pt x="508" y="1658"/>
                  </a:lnTo>
                  <a:lnTo>
                    <a:pt x="528" y="1679"/>
                  </a:lnTo>
                  <a:lnTo>
                    <a:pt x="549" y="1699"/>
                  </a:lnTo>
                  <a:lnTo>
                    <a:pt x="592" y="1741"/>
                  </a:lnTo>
                  <a:lnTo>
                    <a:pt x="592" y="1741"/>
                  </a:lnTo>
                  <a:lnTo>
                    <a:pt x="617" y="1697"/>
                  </a:lnTo>
                  <a:lnTo>
                    <a:pt x="629" y="1675"/>
                  </a:lnTo>
                  <a:lnTo>
                    <a:pt x="639" y="1653"/>
                  </a:lnTo>
                  <a:lnTo>
                    <a:pt x="651" y="1686"/>
                  </a:lnTo>
                  <a:lnTo>
                    <a:pt x="651" y="1686"/>
                  </a:lnTo>
                  <a:lnTo>
                    <a:pt x="674" y="1669"/>
                  </a:lnTo>
                  <a:lnTo>
                    <a:pt x="697" y="1651"/>
                  </a:lnTo>
                  <a:lnTo>
                    <a:pt x="721" y="1632"/>
                  </a:lnTo>
                  <a:lnTo>
                    <a:pt x="744" y="1611"/>
                  </a:lnTo>
                  <a:lnTo>
                    <a:pt x="778" y="1628"/>
                  </a:lnTo>
                  <a:lnTo>
                    <a:pt x="778" y="1628"/>
                  </a:lnTo>
                  <a:lnTo>
                    <a:pt x="807" y="1604"/>
                  </a:lnTo>
                  <a:lnTo>
                    <a:pt x="836" y="1578"/>
                  </a:lnTo>
                  <a:lnTo>
                    <a:pt x="850" y="1564"/>
                  </a:lnTo>
                  <a:lnTo>
                    <a:pt x="863" y="1550"/>
                  </a:lnTo>
                  <a:lnTo>
                    <a:pt x="874" y="1534"/>
                  </a:lnTo>
                  <a:lnTo>
                    <a:pt x="882" y="1519"/>
                  </a:lnTo>
                  <a:lnTo>
                    <a:pt x="874" y="1557"/>
                  </a:lnTo>
                  <a:lnTo>
                    <a:pt x="874" y="1557"/>
                  </a:lnTo>
                  <a:lnTo>
                    <a:pt x="895" y="1543"/>
                  </a:lnTo>
                  <a:lnTo>
                    <a:pt x="915" y="1527"/>
                  </a:lnTo>
                  <a:lnTo>
                    <a:pt x="935" y="1513"/>
                  </a:lnTo>
                  <a:lnTo>
                    <a:pt x="953" y="1497"/>
                  </a:lnTo>
                  <a:lnTo>
                    <a:pt x="972" y="1480"/>
                  </a:lnTo>
                  <a:lnTo>
                    <a:pt x="989" y="1463"/>
                  </a:lnTo>
                  <a:lnTo>
                    <a:pt x="1006" y="1445"/>
                  </a:lnTo>
                  <a:lnTo>
                    <a:pt x="1023" y="1426"/>
                  </a:lnTo>
                  <a:lnTo>
                    <a:pt x="1023" y="1426"/>
                  </a:lnTo>
                  <a:lnTo>
                    <a:pt x="1048" y="1395"/>
                  </a:lnTo>
                  <a:lnTo>
                    <a:pt x="1071" y="1363"/>
                  </a:lnTo>
                  <a:lnTo>
                    <a:pt x="1092" y="1328"/>
                  </a:lnTo>
                  <a:lnTo>
                    <a:pt x="1112" y="1293"/>
                  </a:lnTo>
                  <a:lnTo>
                    <a:pt x="1112" y="1293"/>
                  </a:lnTo>
                  <a:lnTo>
                    <a:pt x="1126" y="1263"/>
                  </a:lnTo>
                  <a:lnTo>
                    <a:pt x="1139" y="1235"/>
                  </a:lnTo>
                  <a:lnTo>
                    <a:pt x="1150" y="1204"/>
                  </a:lnTo>
                  <a:lnTo>
                    <a:pt x="1160" y="1174"/>
                  </a:lnTo>
                  <a:lnTo>
                    <a:pt x="1169" y="1143"/>
                  </a:lnTo>
                  <a:lnTo>
                    <a:pt x="1176" y="1111"/>
                  </a:lnTo>
                  <a:lnTo>
                    <a:pt x="1180" y="1080"/>
                  </a:lnTo>
                  <a:lnTo>
                    <a:pt x="1184" y="1048"/>
                  </a:lnTo>
                  <a:lnTo>
                    <a:pt x="1184" y="1048"/>
                  </a:lnTo>
                  <a:lnTo>
                    <a:pt x="1187" y="1019"/>
                  </a:lnTo>
                  <a:lnTo>
                    <a:pt x="1189" y="992"/>
                  </a:lnTo>
                  <a:lnTo>
                    <a:pt x="1189" y="992"/>
                  </a:lnTo>
                  <a:lnTo>
                    <a:pt x="1190" y="947"/>
                  </a:lnTo>
                  <a:lnTo>
                    <a:pt x="1189" y="903"/>
                  </a:lnTo>
                  <a:lnTo>
                    <a:pt x="1184" y="816"/>
                  </a:lnTo>
                  <a:lnTo>
                    <a:pt x="1184" y="816"/>
                  </a:lnTo>
                  <a:lnTo>
                    <a:pt x="1186" y="742"/>
                  </a:lnTo>
                  <a:lnTo>
                    <a:pt x="1187" y="703"/>
                  </a:lnTo>
                  <a:lnTo>
                    <a:pt x="1187" y="663"/>
                  </a:lnTo>
                  <a:lnTo>
                    <a:pt x="1186" y="625"/>
                  </a:lnTo>
                  <a:lnTo>
                    <a:pt x="1183" y="586"/>
                  </a:lnTo>
                  <a:lnTo>
                    <a:pt x="1180" y="568"/>
                  </a:lnTo>
                  <a:lnTo>
                    <a:pt x="1177" y="551"/>
                  </a:lnTo>
                  <a:lnTo>
                    <a:pt x="1173" y="534"/>
                  </a:lnTo>
                  <a:lnTo>
                    <a:pt x="1167" y="517"/>
                  </a:lnTo>
                  <a:lnTo>
                    <a:pt x="1180" y="488"/>
                  </a:lnTo>
                  <a:lnTo>
                    <a:pt x="1180" y="488"/>
                  </a:lnTo>
                  <a:lnTo>
                    <a:pt x="1191" y="490"/>
                  </a:lnTo>
                  <a:lnTo>
                    <a:pt x="1203" y="493"/>
                  </a:lnTo>
                  <a:lnTo>
                    <a:pt x="1214" y="497"/>
                  </a:lnTo>
                  <a:lnTo>
                    <a:pt x="1224" y="503"/>
                  </a:lnTo>
                  <a:lnTo>
                    <a:pt x="1245" y="515"/>
                  </a:lnTo>
                  <a:lnTo>
                    <a:pt x="1265" y="530"/>
                  </a:lnTo>
                  <a:lnTo>
                    <a:pt x="1265" y="530"/>
                  </a:lnTo>
                  <a:lnTo>
                    <a:pt x="1248" y="481"/>
                  </a:lnTo>
                  <a:lnTo>
                    <a:pt x="1240" y="457"/>
                  </a:lnTo>
                  <a:lnTo>
                    <a:pt x="1231" y="433"/>
                  </a:lnTo>
                  <a:lnTo>
                    <a:pt x="1220" y="410"/>
                  </a:lnTo>
                  <a:lnTo>
                    <a:pt x="1208" y="388"/>
                  </a:lnTo>
                  <a:lnTo>
                    <a:pt x="1196" y="368"/>
                  </a:lnTo>
                  <a:lnTo>
                    <a:pt x="1180" y="349"/>
                  </a:lnTo>
                  <a:lnTo>
                    <a:pt x="1180" y="349"/>
                  </a:lnTo>
                  <a:lnTo>
                    <a:pt x="1193" y="359"/>
                  </a:lnTo>
                  <a:lnTo>
                    <a:pt x="1207" y="369"/>
                  </a:lnTo>
                  <a:lnTo>
                    <a:pt x="1235" y="388"/>
                  </a:lnTo>
                  <a:lnTo>
                    <a:pt x="1264" y="406"/>
                  </a:lnTo>
                  <a:lnTo>
                    <a:pt x="1276" y="417"/>
                  </a:lnTo>
                  <a:lnTo>
                    <a:pt x="1289" y="429"/>
                  </a:lnTo>
                  <a:lnTo>
                    <a:pt x="1289" y="429"/>
                  </a:lnTo>
                  <a:lnTo>
                    <a:pt x="1259" y="382"/>
                  </a:lnTo>
                  <a:lnTo>
                    <a:pt x="1227" y="335"/>
                  </a:lnTo>
                  <a:lnTo>
                    <a:pt x="1193" y="290"/>
                  </a:lnTo>
                  <a:lnTo>
                    <a:pt x="1157" y="246"/>
                  </a:lnTo>
                  <a:lnTo>
                    <a:pt x="1119" y="203"/>
                  </a:lnTo>
                  <a:lnTo>
                    <a:pt x="1099" y="183"/>
                  </a:lnTo>
                  <a:lnTo>
                    <a:pt x="1079" y="163"/>
                  </a:lnTo>
                  <a:lnTo>
                    <a:pt x="1058" y="145"/>
                  </a:lnTo>
                  <a:lnTo>
                    <a:pt x="1037" y="128"/>
                  </a:lnTo>
                  <a:lnTo>
                    <a:pt x="1014" y="111"/>
                  </a:lnTo>
                  <a:lnTo>
                    <a:pt x="992" y="95"/>
                  </a:lnTo>
                  <a:lnTo>
                    <a:pt x="969" y="81"/>
                  </a:lnTo>
                  <a:lnTo>
                    <a:pt x="945" y="67"/>
                  </a:lnTo>
                  <a:lnTo>
                    <a:pt x="921" y="56"/>
                  </a:lnTo>
                  <a:lnTo>
                    <a:pt x="897" y="44"/>
                  </a:lnTo>
                  <a:lnTo>
                    <a:pt x="871" y="36"/>
                  </a:lnTo>
                  <a:lnTo>
                    <a:pt x="846" y="29"/>
                  </a:lnTo>
                  <a:lnTo>
                    <a:pt x="820" y="21"/>
                  </a:lnTo>
                  <a:lnTo>
                    <a:pt x="793" y="17"/>
                  </a:lnTo>
                  <a:lnTo>
                    <a:pt x="766" y="16"/>
                  </a:lnTo>
                  <a:lnTo>
                    <a:pt x="738" y="14"/>
                  </a:lnTo>
                  <a:lnTo>
                    <a:pt x="710" y="16"/>
                  </a:lnTo>
                  <a:lnTo>
                    <a:pt x="680" y="19"/>
                  </a:lnTo>
                  <a:lnTo>
                    <a:pt x="651" y="24"/>
                  </a:lnTo>
                  <a:lnTo>
                    <a:pt x="620" y="33"/>
                  </a:lnTo>
                  <a:lnTo>
                    <a:pt x="591" y="43"/>
                  </a:lnTo>
                  <a:lnTo>
                    <a:pt x="559" y="54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593" y="0"/>
                  </a:lnTo>
                  <a:lnTo>
                    <a:pt x="554" y="3"/>
                  </a:lnTo>
                  <a:lnTo>
                    <a:pt x="513" y="6"/>
                  </a:lnTo>
                  <a:lnTo>
                    <a:pt x="470" y="13"/>
                  </a:lnTo>
                  <a:lnTo>
                    <a:pt x="428" y="20"/>
                  </a:lnTo>
                  <a:lnTo>
                    <a:pt x="386" y="31"/>
                  </a:lnTo>
                  <a:lnTo>
                    <a:pt x="347" y="44"/>
                  </a:lnTo>
                  <a:lnTo>
                    <a:pt x="327" y="51"/>
                  </a:lnTo>
                  <a:lnTo>
                    <a:pt x="307" y="60"/>
                  </a:lnTo>
                  <a:lnTo>
                    <a:pt x="289" y="68"/>
                  </a:lnTo>
                  <a:lnTo>
                    <a:pt x="272" y="78"/>
                  </a:lnTo>
                  <a:lnTo>
                    <a:pt x="255" y="90"/>
                  </a:lnTo>
                  <a:lnTo>
                    <a:pt x="239" y="101"/>
                  </a:lnTo>
                  <a:lnTo>
                    <a:pt x="224" y="114"/>
                  </a:lnTo>
                  <a:lnTo>
                    <a:pt x="209" y="126"/>
                  </a:lnTo>
                  <a:lnTo>
                    <a:pt x="197" y="141"/>
                  </a:lnTo>
                  <a:lnTo>
                    <a:pt x="185" y="156"/>
                  </a:lnTo>
                  <a:lnTo>
                    <a:pt x="174" y="172"/>
                  </a:lnTo>
                  <a:lnTo>
                    <a:pt x="165" y="189"/>
                  </a:lnTo>
                  <a:lnTo>
                    <a:pt x="157" y="207"/>
                  </a:lnTo>
                  <a:lnTo>
                    <a:pt x="151" y="227"/>
                  </a:lnTo>
                  <a:lnTo>
                    <a:pt x="147" y="247"/>
                  </a:lnTo>
                  <a:lnTo>
                    <a:pt x="144" y="268"/>
                  </a:lnTo>
                  <a:lnTo>
                    <a:pt x="143" y="291"/>
                  </a:lnTo>
                  <a:lnTo>
                    <a:pt x="143" y="315"/>
                  </a:lnTo>
                  <a:lnTo>
                    <a:pt x="139" y="371"/>
                  </a:lnTo>
                  <a:lnTo>
                    <a:pt x="139" y="371"/>
                  </a:lnTo>
                  <a:lnTo>
                    <a:pt x="123" y="368"/>
                  </a:lnTo>
                  <a:lnTo>
                    <a:pt x="109" y="368"/>
                  </a:lnTo>
                  <a:lnTo>
                    <a:pt x="96" y="372"/>
                  </a:lnTo>
                  <a:lnTo>
                    <a:pt x="83" y="378"/>
                  </a:lnTo>
                  <a:lnTo>
                    <a:pt x="72" y="386"/>
                  </a:lnTo>
                  <a:lnTo>
                    <a:pt x="62" y="398"/>
                  </a:lnTo>
                  <a:lnTo>
                    <a:pt x="52" y="410"/>
                  </a:lnTo>
                  <a:lnTo>
                    <a:pt x="44" y="425"/>
                  </a:lnTo>
                  <a:lnTo>
                    <a:pt x="37" y="442"/>
                  </a:lnTo>
                  <a:lnTo>
                    <a:pt x="29" y="460"/>
                  </a:lnTo>
                  <a:lnTo>
                    <a:pt x="24" y="480"/>
                  </a:lnTo>
                  <a:lnTo>
                    <a:pt x="18" y="500"/>
                  </a:lnTo>
                  <a:lnTo>
                    <a:pt x="11" y="545"/>
                  </a:lnTo>
                  <a:lnTo>
                    <a:pt x="5" y="593"/>
                  </a:lnTo>
                  <a:lnTo>
                    <a:pt x="1" y="643"/>
                  </a:lnTo>
                  <a:lnTo>
                    <a:pt x="0" y="693"/>
                  </a:lnTo>
                  <a:lnTo>
                    <a:pt x="0" y="741"/>
                  </a:lnTo>
                  <a:lnTo>
                    <a:pt x="1" y="786"/>
                  </a:lnTo>
                  <a:lnTo>
                    <a:pt x="4" y="829"/>
                  </a:lnTo>
                  <a:lnTo>
                    <a:pt x="7" y="864"/>
                  </a:lnTo>
                  <a:lnTo>
                    <a:pt x="10" y="896"/>
                  </a:lnTo>
                  <a:lnTo>
                    <a:pt x="12" y="917"/>
                  </a:lnTo>
                  <a:lnTo>
                    <a:pt x="12" y="917"/>
                  </a:lnTo>
                  <a:lnTo>
                    <a:pt x="18" y="940"/>
                  </a:lnTo>
                  <a:lnTo>
                    <a:pt x="18" y="940"/>
                  </a:lnTo>
                  <a:lnTo>
                    <a:pt x="31" y="998"/>
                  </a:lnTo>
                  <a:lnTo>
                    <a:pt x="45" y="1055"/>
                  </a:lnTo>
                  <a:lnTo>
                    <a:pt x="63" y="1111"/>
                  </a:lnTo>
                  <a:lnTo>
                    <a:pt x="82" y="1168"/>
                  </a:lnTo>
                  <a:lnTo>
                    <a:pt x="105" y="1225"/>
                  </a:lnTo>
                  <a:lnTo>
                    <a:pt x="129" y="1279"/>
                  </a:lnTo>
                  <a:lnTo>
                    <a:pt x="154" y="1333"/>
                  </a:lnTo>
                  <a:lnTo>
                    <a:pt x="182" y="1385"/>
                  </a:lnTo>
                  <a:lnTo>
                    <a:pt x="182" y="1385"/>
                  </a:lnTo>
                  <a:lnTo>
                    <a:pt x="215" y="1439"/>
                  </a:lnTo>
                  <a:lnTo>
                    <a:pt x="232" y="1466"/>
                  </a:lnTo>
                  <a:lnTo>
                    <a:pt x="250" y="1490"/>
                  </a:lnTo>
                  <a:lnTo>
                    <a:pt x="269" y="1516"/>
                  </a:lnTo>
                  <a:lnTo>
                    <a:pt x="287" y="1540"/>
                  </a:lnTo>
                  <a:lnTo>
                    <a:pt x="307" y="1563"/>
                  </a:lnTo>
                  <a:lnTo>
                    <a:pt x="328" y="1585"/>
                  </a:lnTo>
                  <a:lnTo>
                    <a:pt x="335" y="1557"/>
                  </a:lnTo>
                  <a:lnTo>
                    <a:pt x="335" y="1557"/>
                  </a:lnTo>
                  <a:lnTo>
                    <a:pt x="344" y="1574"/>
                  </a:lnTo>
                  <a:lnTo>
                    <a:pt x="354" y="1590"/>
                  </a:lnTo>
                  <a:lnTo>
                    <a:pt x="365" y="1605"/>
                  </a:lnTo>
                  <a:lnTo>
                    <a:pt x="377" y="1621"/>
                  </a:lnTo>
                  <a:lnTo>
                    <a:pt x="401" y="1652"/>
                  </a:lnTo>
                  <a:lnTo>
                    <a:pt x="423" y="1683"/>
                  </a:lnTo>
                  <a:lnTo>
                    <a:pt x="423" y="1628"/>
                  </a:lnTo>
                  <a:lnTo>
                    <a:pt x="423" y="1628"/>
                  </a:lnTo>
                  <a:lnTo>
                    <a:pt x="443" y="1652"/>
                  </a:lnTo>
                  <a:lnTo>
                    <a:pt x="462" y="1676"/>
                  </a:lnTo>
                  <a:lnTo>
                    <a:pt x="479" y="1699"/>
                  </a:lnTo>
                  <a:lnTo>
                    <a:pt x="500" y="17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6CA95E8-F61B-63AE-A341-10B16AD8D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3" y="551"/>
              <a:ext cx="881" cy="1215"/>
            </a:xfrm>
            <a:custGeom>
              <a:avLst/>
              <a:gdLst>
                <a:gd name="T0" fmla="*/ 1709 w 1763"/>
                <a:gd name="T1" fmla="*/ 2118 h 2431"/>
                <a:gd name="T2" fmla="*/ 1671 w 1763"/>
                <a:gd name="T3" fmla="*/ 2236 h 2431"/>
                <a:gd name="T4" fmla="*/ 1616 w 1763"/>
                <a:gd name="T5" fmla="*/ 2321 h 2431"/>
                <a:gd name="T6" fmla="*/ 1541 w 1763"/>
                <a:gd name="T7" fmla="*/ 2369 h 2431"/>
                <a:gd name="T8" fmla="*/ 1434 w 1763"/>
                <a:gd name="T9" fmla="*/ 2377 h 2431"/>
                <a:gd name="T10" fmla="*/ 1293 w 1763"/>
                <a:gd name="T11" fmla="*/ 2366 h 2431"/>
                <a:gd name="T12" fmla="*/ 1245 w 1763"/>
                <a:gd name="T13" fmla="*/ 2353 h 2431"/>
                <a:gd name="T14" fmla="*/ 1157 w 1763"/>
                <a:gd name="T15" fmla="*/ 2302 h 2431"/>
                <a:gd name="T16" fmla="*/ 1101 w 1763"/>
                <a:gd name="T17" fmla="*/ 2280 h 2431"/>
                <a:gd name="T18" fmla="*/ 1073 w 1763"/>
                <a:gd name="T19" fmla="*/ 2287 h 2431"/>
                <a:gd name="T20" fmla="*/ 994 w 1763"/>
                <a:gd name="T21" fmla="*/ 2333 h 2431"/>
                <a:gd name="T22" fmla="*/ 939 w 1763"/>
                <a:gd name="T23" fmla="*/ 2348 h 2431"/>
                <a:gd name="T24" fmla="*/ 818 w 1763"/>
                <a:gd name="T25" fmla="*/ 2351 h 2431"/>
                <a:gd name="T26" fmla="*/ 730 w 1763"/>
                <a:gd name="T27" fmla="*/ 2343 h 2431"/>
                <a:gd name="T28" fmla="*/ 661 w 1763"/>
                <a:gd name="T29" fmla="*/ 2319 h 2431"/>
                <a:gd name="T30" fmla="*/ 597 w 1763"/>
                <a:gd name="T31" fmla="*/ 2275 h 2431"/>
                <a:gd name="T32" fmla="*/ 496 w 1763"/>
                <a:gd name="T33" fmla="*/ 2264 h 2431"/>
                <a:gd name="T34" fmla="*/ 437 w 1763"/>
                <a:gd name="T35" fmla="*/ 2352 h 2431"/>
                <a:gd name="T36" fmla="*/ 383 w 1763"/>
                <a:gd name="T37" fmla="*/ 2382 h 2431"/>
                <a:gd name="T38" fmla="*/ 270 w 1763"/>
                <a:gd name="T39" fmla="*/ 2396 h 2431"/>
                <a:gd name="T40" fmla="*/ 178 w 1763"/>
                <a:gd name="T41" fmla="*/ 2387 h 2431"/>
                <a:gd name="T42" fmla="*/ 98 w 1763"/>
                <a:gd name="T43" fmla="*/ 2392 h 2431"/>
                <a:gd name="T44" fmla="*/ 42 w 1763"/>
                <a:gd name="T45" fmla="*/ 2419 h 2431"/>
                <a:gd name="T46" fmla="*/ 20 w 1763"/>
                <a:gd name="T47" fmla="*/ 2400 h 2431"/>
                <a:gd name="T48" fmla="*/ 12 w 1763"/>
                <a:gd name="T49" fmla="*/ 2280 h 2431"/>
                <a:gd name="T50" fmla="*/ 22 w 1763"/>
                <a:gd name="T51" fmla="*/ 2101 h 2431"/>
                <a:gd name="T52" fmla="*/ 23 w 1763"/>
                <a:gd name="T53" fmla="*/ 1929 h 2431"/>
                <a:gd name="T54" fmla="*/ 0 w 1763"/>
                <a:gd name="T55" fmla="*/ 1553 h 2431"/>
                <a:gd name="T56" fmla="*/ 25 w 1763"/>
                <a:gd name="T57" fmla="*/ 1393 h 2431"/>
                <a:gd name="T58" fmla="*/ 52 w 1763"/>
                <a:gd name="T59" fmla="*/ 1232 h 2431"/>
                <a:gd name="T60" fmla="*/ 107 w 1763"/>
                <a:gd name="T61" fmla="*/ 973 h 2431"/>
                <a:gd name="T62" fmla="*/ 173 w 1763"/>
                <a:gd name="T63" fmla="*/ 750 h 2431"/>
                <a:gd name="T64" fmla="*/ 248 w 1763"/>
                <a:gd name="T65" fmla="*/ 577 h 2431"/>
                <a:gd name="T66" fmla="*/ 346 w 1763"/>
                <a:gd name="T67" fmla="*/ 401 h 2431"/>
                <a:gd name="T68" fmla="*/ 441 w 1763"/>
                <a:gd name="T69" fmla="*/ 270 h 2431"/>
                <a:gd name="T70" fmla="*/ 522 w 1763"/>
                <a:gd name="T71" fmla="*/ 185 h 2431"/>
                <a:gd name="T72" fmla="*/ 641 w 1763"/>
                <a:gd name="T73" fmla="*/ 77 h 2431"/>
                <a:gd name="T74" fmla="*/ 732 w 1763"/>
                <a:gd name="T75" fmla="*/ 26 h 2431"/>
                <a:gd name="T76" fmla="*/ 804 w 1763"/>
                <a:gd name="T77" fmla="*/ 13 h 2431"/>
                <a:gd name="T78" fmla="*/ 854 w 1763"/>
                <a:gd name="T79" fmla="*/ 23 h 2431"/>
                <a:gd name="T80" fmla="*/ 906 w 1763"/>
                <a:gd name="T81" fmla="*/ 35 h 2431"/>
                <a:gd name="T82" fmla="*/ 967 w 1763"/>
                <a:gd name="T83" fmla="*/ 9 h 2431"/>
                <a:gd name="T84" fmla="*/ 1032 w 1763"/>
                <a:gd name="T85" fmla="*/ 0 h 2431"/>
                <a:gd name="T86" fmla="*/ 1131 w 1763"/>
                <a:gd name="T87" fmla="*/ 15 h 2431"/>
                <a:gd name="T88" fmla="*/ 1257 w 1763"/>
                <a:gd name="T89" fmla="*/ 71 h 2431"/>
                <a:gd name="T90" fmla="*/ 1364 w 1763"/>
                <a:gd name="T91" fmla="*/ 155 h 2431"/>
                <a:gd name="T92" fmla="*/ 1434 w 1763"/>
                <a:gd name="T93" fmla="*/ 239 h 2431"/>
                <a:gd name="T94" fmla="*/ 1521 w 1763"/>
                <a:gd name="T95" fmla="*/ 369 h 2431"/>
                <a:gd name="T96" fmla="*/ 1589 w 1763"/>
                <a:gd name="T97" fmla="*/ 514 h 2431"/>
                <a:gd name="T98" fmla="*/ 1634 w 1763"/>
                <a:gd name="T99" fmla="*/ 665 h 2431"/>
                <a:gd name="T100" fmla="*/ 1657 w 1763"/>
                <a:gd name="T101" fmla="*/ 795 h 2431"/>
                <a:gd name="T102" fmla="*/ 1668 w 1763"/>
                <a:gd name="T103" fmla="*/ 1012 h 2431"/>
                <a:gd name="T104" fmla="*/ 1668 w 1763"/>
                <a:gd name="T105" fmla="*/ 1201 h 2431"/>
                <a:gd name="T106" fmla="*/ 1684 w 1763"/>
                <a:gd name="T107" fmla="*/ 1323 h 2431"/>
                <a:gd name="T108" fmla="*/ 1750 w 1763"/>
                <a:gd name="T109" fmla="*/ 1560 h 2431"/>
                <a:gd name="T110" fmla="*/ 1762 w 1763"/>
                <a:gd name="T111" fmla="*/ 1628 h 2431"/>
                <a:gd name="T112" fmla="*/ 1760 w 1763"/>
                <a:gd name="T113" fmla="*/ 1733 h 2431"/>
                <a:gd name="T114" fmla="*/ 1735 w 1763"/>
                <a:gd name="T115" fmla="*/ 1892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63" h="2431">
                  <a:moveTo>
                    <a:pt x="1725" y="2047"/>
                  </a:moveTo>
                  <a:lnTo>
                    <a:pt x="1725" y="2047"/>
                  </a:lnTo>
                  <a:lnTo>
                    <a:pt x="1718" y="2084"/>
                  </a:lnTo>
                  <a:lnTo>
                    <a:pt x="1709" y="2118"/>
                  </a:lnTo>
                  <a:lnTo>
                    <a:pt x="1701" y="2150"/>
                  </a:lnTo>
                  <a:lnTo>
                    <a:pt x="1692" y="2180"/>
                  </a:lnTo>
                  <a:lnTo>
                    <a:pt x="1682" y="2209"/>
                  </a:lnTo>
                  <a:lnTo>
                    <a:pt x="1671" y="2236"/>
                  </a:lnTo>
                  <a:lnTo>
                    <a:pt x="1660" y="2260"/>
                  </a:lnTo>
                  <a:lnTo>
                    <a:pt x="1646" y="2282"/>
                  </a:lnTo>
                  <a:lnTo>
                    <a:pt x="1631" y="2304"/>
                  </a:lnTo>
                  <a:lnTo>
                    <a:pt x="1616" y="2321"/>
                  </a:lnTo>
                  <a:lnTo>
                    <a:pt x="1600" y="2336"/>
                  </a:lnTo>
                  <a:lnTo>
                    <a:pt x="1582" y="2351"/>
                  </a:lnTo>
                  <a:lnTo>
                    <a:pt x="1562" y="2360"/>
                  </a:lnTo>
                  <a:lnTo>
                    <a:pt x="1541" y="2369"/>
                  </a:lnTo>
                  <a:lnTo>
                    <a:pt x="1517" y="2375"/>
                  </a:lnTo>
                  <a:lnTo>
                    <a:pt x="1491" y="2377"/>
                  </a:lnTo>
                  <a:lnTo>
                    <a:pt x="1491" y="2377"/>
                  </a:lnTo>
                  <a:lnTo>
                    <a:pt x="1434" y="2377"/>
                  </a:lnTo>
                  <a:lnTo>
                    <a:pt x="1378" y="2376"/>
                  </a:lnTo>
                  <a:lnTo>
                    <a:pt x="1349" y="2373"/>
                  </a:lnTo>
                  <a:lnTo>
                    <a:pt x="1321" y="2370"/>
                  </a:lnTo>
                  <a:lnTo>
                    <a:pt x="1293" y="2366"/>
                  </a:lnTo>
                  <a:lnTo>
                    <a:pt x="1264" y="2360"/>
                  </a:lnTo>
                  <a:lnTo>
                    <a:pt x="1264" y="2360"/>
                  </a:lnTo>
                  <a:lnTo>
                    <a:pt x="1255" y="2358"/>
                  </a:lnTo>
                  <a:lnTo>
                    <a:pt x="1245" y="2353"/>
                  </a:lnTo>
                  <a:lnTo>
                    <a:pt x="1223" y="2343"/>
                  </a:lnTo>
                  <a:lnTo>
                    <a:pt x="1201" y="2331"/>
                  </a:lnTo>
                  <a:lnTo>
                    <a:pt x="1178" y="2316"/>
                  </a:lnTo>
                  <a:lnTo>
                    <a:pt x="1157" y="2302"/>
                  </a:lnTo>
                  <a:lnTo>
                    <a:pt x="1135" y="2291"/>
                  </a:lnTo>
                  <a:lnTo>
                    <a:pt x="1117" y="2282"/>
                  </a:lnTo>
                  <a:lnTo>
                    <a:pt x="1109" y="2281"/>
                  </a:lnTo>
                  <a:lnTo>
                    <a:pt x="1101" y="2280"/>
                  </a:lnTo>
                  <a:lnTo>
                    <a:pt x="1101" y="2280"/>
                  </a:lnTo>
                  <a:lnTo>
                    <a:pt x="1094" y="2280"/>
                  </a:lnTo>
                  <a:lnTo>
                    <a:pt x="1087" y="2281"/>
                  </a:lnTo>
                  <a:lnTo>
                    <a:pt x="1073" y="2287"/>
                  </a:lnTo>
                  <a:lnTo>
                    <a:pt x="1058" y="2295"/>
                  </a:lnTo>
                  <a:lnTo>
                    <a:pt x="1043" y="2304"/>
                  </a:lnTo>
                  <a:lnTo>
                    <a:pt x="1011" y="2325"/>
                  </a:lnTo>
                  <a:lnTo>
                    <a:pt x="994" y="2333"/>
                  </a:lnTo>
                  <a:lnTo>
                    <a:pt x="975" y="2342"/>
                  </a:lnTo>
                  <a:lnTo>
                    <a:pt x="975" y="2342"/>
                  </a:lnTo>
                  <a:lnTo>
                    <a:pt x="958" y="2345"/>
                  </a:lnTo>
                  <a:lnTo>
                    <a:pt x="939" y="2348"/>
                  </a:lnTo>
                  <a:lnTo>
                    <a:pt x="899" y="2349"/>
                  </a:lnTo>
                  <a:lnTo>
                    <a:pt x="858" y="2351"/>
                  </a:lnTo>
                  <a:lnTo>
                    <a:pt x="818" y="2351"/>
                  </a:lnTo>
                  <a:lnTo>
                    <a:pt x="818" y="2351"/>
                  </a:lnTo>
                  <a:lnTo>
                    <a:pt x="794" y="2351"/>
                  </a:lnTo>
                  <a:lnTo>
                    <a:pt x="771" y="2349"/>
                  </a:lnTo>
                  <a:lnTo>
                    <a:pt x="750" y="2346"/>
                  </a:lnTo>
                  <a:lnTo>
                    <a:pt x="730" y="2343"/>
                  </a:lnTo>
                  <a:lnTo>
                    <a:pt x="712" y="2339"/>
                  </a:lnTo>
                  <a:lnTo>
                    <a:pt x="695" y="2333"/>
                  </a:lnTo>
                  <a:lnTo>
                    <a:pt x="678" y="2328"/>
                  </a:lnTo>
                  <a:lnTo>
                    <a:pt x="661" y="2319"/>
                  </a:lnTo>
                  <a:lnTo>
                    <a:pt x="645" y="2311"/>
                  </a:lnTo>
                  <a:lnTo>
                    <a:pt x="628" y="2301"/>
                  </a:lnTo>
                  <a:lnTo>
                    <a:pt x="613" y="2288"/>
                  </a:lnTo>
                  <a:lnTo>
                    <a:pt x="597" y="2275"/>
                  </a:lnTo>
                  <a:lnTo>
                    <a:pt x="563" y="2245"/>
                  </a:lnTo>
                  <a:lnTo>
                    <a:pt x="528" y="2209"/>
                  </a:lnTo>
                  <a:lnTo>
                    <a:pt x="528" y="2209"/>
                  </a:lnTo>
                  <a:lnTo>
                    <a:pt x="496" y="2264"/>
                  </a:lnTo>
                  <a:lnTo>
                    <a:pt x="471" y="2308"/>
                  </a:lnTo>
                  <a:lnTo>
                    <a:pt x="460" y="2325"/>
                  </a:lnTo>
                  <a:lnTo>
                    <a:pt x="448" y="2339"/>
                  </a:lnTo>
                  <a:lnTo>
                    <a:pt x="437" y="2352"/>
                  </a:lnTo>
                  <a:lnTo>
                    <a:pt x="424" y="2362"/>
                  </a:lnTo>
                  <a:lnTo>
                    <a:pt x="411" y="2370"/>
                  </a:lnTo>
                  <a:lnTo>
                    <a:pt x="399" y="2377"/>
                  </a:lnTo>
                  <a:lnTo>
                    <a:pt x="383" y="2382"/>
                  </a:lnTo>
                  <a:lnTo>
                    <a:pt x="366" y="2386"/>
                  </a:lnTo>
                  <a:lnTo>
                    <a:pt x="346" y="2389"/>
                  </a:lnTo>
                  <a:lnTo>
                    <a:pt x="324" y="2392"/>
                  </a:lnTo>
                  <a:lnTo>
                    <a:pt x="270" y="2396"/>
                  </a:lnTo>
                  <a:lnTo>
                    <a:pt x="270" y="2396"/>
                  </a:lnTo>
                  <a:lnTo>
                    <a:pt x="240" y="2394"/>
                  </a:lnTo>
                  <a:lnTo>
                    <a:pt x="209" y="2392"/>
                  </a:lnTo>
                  <a:lnTo>
                    <a:pt x="178" y="2387"/>
                  </a:lnTo>
                  <a:lnTo>
                    <a:pt x="145" y="2386"/>
                  </a:lnTo>
                  <a:lnTo>
                    <a:pt x="129" y="2387"/>
                  </a:lnTo>
                  <a:lnTo>
                    <a:pt x="114" y="2389"/>
                  </a:lnTo>
                  <a:lnTo>
                    <a:pt x="98" y="2392"/>
                  </a:lnTo>
                  <a:lnTo>
                    <a:pt x="83" y="2396"/>
                  </a:lnTo>
                  <a:lnTo>
                    <a:pt x="69" y="2402"/>
                  </a:lnTo>
                  <a:lnTo>
                    <a:pt x="56" y="2409"/>
                  </a:lnTo>
                  <a:lnTo>
                    <a:pt x="42" y="2419"/>
                  </a:lnTo>
                  <a:lnTo>
                    <a:pt x="30" y="2431"/>
                  </a:lnTo>
                  <a:lnTo>
                    <a:pt x="30" y="2431"/>
                  </a:lnTo>
                  <a:lnTo>
                    <a:pt x="25" y="2416"/>
                  </a:lnTo>
                  <a:lnTo>
                    <a:pt x="20" y="2400"/>
                  </a:lnTo>
                  <a:lnTo>
                    <a:pt x="17" y="2383"/>
                  </a:lnTo>
                  <a:lnTo>
                    <a:pt x="15" y="2363"/>
                  </a:lnTo>
                  <a:lnTo>
                    <a:pt x="12" y="2324"/>
                  </a:lnTo>
                  <a:lnTo>
                    <a:pt x="12" y="2280"/>
                  </a:lnTo>
                  <a:lnTo>
                    <a:pt x="13" y="2234"/>
                  </a:lnTo>
                  <a:lnTo>
                    <a:pt x="16" y="2189"/>
                  </a:lnTo>
                  <a:lnTo>
                    <a:pt x="22" y="2101"/>
                  </a:lnTo>
                  <a:lnTo>
                    <a:pt x="22" y="2101"/>
                  </a:lnTo>
                  <a:lnTo>
                    <a:pt x="23" y="2068"/>
                  </a:lnTo>
                  <a:lnTo>
                    <a:pt x="23" y="2038"/>
                  </a:lnTo>
                  <a:lnTo>
                    <a:pt x="23" y="2038"/>
                  </a:lnTo>
                  <a:lnTo>
                    <a:pt x="23" y="1929"/>
                  </a:lnTo>
                  <a:lnTo>
                    <a:pt x="19" y="1818"/>
                  </a:lnTo>
                  <a:lnTo>
                    <a:pt x="13" y="1706"/>
                  </a:lnTo>
                  <a:lnTo>
                    <a:pt x="5" y="1591"/>
                  </a:lnTo>
                  <a:lnTo>
                    <a:pt x="0" y="1553"/>
                  </a:lnTo>
                  <a:lnTo>
                    <a:pt x="0" y="1553"/>
                  </a:lnTo>
                  <a:lnTo>
                    <a:pt x="9" y="1513"/>
                  </a:lnTo>
                  <a:lnTo>
                    <a:pt x="15" y="1473"/>
                  </a:lnTo>
                  <a:lnTo>
                    <a:pt x="25" y="1393"/>
                  </a:lnTo>
                  <a:lnTo>
                    <a:pt x="30" y="1353"/>
                  </a:lnTo>
                  <a:lnTo>
                    <a:pt x="36" y="1312"/>
                  </a:lnTo>
                  <a:lnTo>
                    <a:pt x="43" y="1272"/>
                  </a:lnTo>
                  <a:lnTo>
                    <a:pt x="52" y="1232"/>
                  </a:lnTo>
                  <a:lnTo>
                    <a:pt x="52" y="1232"/>
                  </a:lnTo>
                  <a:lnTo>
                    <a:pt x="78" y="1103"/>
                  </a:lnTo>
                  <a:lnTo>
                    <a:pt x="93" y="1038"/>
                  </a:lnTo>
                  <a:lnTo>
                    <a:pt x="107" y="973"/>
                  </a:lnTo>
                  <a:lnTo>
                    <a:pt x="124" y="907"/>
                  </a:lnTo>
                  <a:lnTo>
                    <a:pt x="141" y="843"/>
                  </a:lnTo>
                  <a:lnTo>
                    <a:pt x="162" y="780"/>
                  </a:lnTo>
                  <a:lnTo>
                    <a:pt x="173" y="750"/>
                  </a:lnTo>
                  <a:lnTo>
                    <a:pt x="185" y="719"/>
                  </a:lnTo>
                  <a:lnTo>
                    <a:pt x="185" y="719"/>
                  </a:lnTo>
                  <a:lnTo>
                    <a:pt x="216" y="649"/>
                  </a:lnTo>
                  <a:lnTo>
                    <a:pt x="248" y="577"/>
                  </a:lnTo>
                  <a:lnTo>
                    <a:pt x="285" y="506"/>
                  </a:lnTo>
                  <a:lnTo>
                    <a:pt x="305" y="470"/>
                  </a:lnTo>
                  <a:lnTo>
                    <a:pt x="325" y="435"/>
                  </a:lnTo>
                  <a:lnTo>
                    <a:pt x="346" y="401"/>
                  </a:lnTo>
                  <a:lnTo>
                    <a:pt x="369" y="367"/>
                  </a:lnTo>
                  <a:lnTo>
                    <a:pt x="392" y="334"/>
                  </a:lnTo>
                  <a:lnTo>
                    <a:pt x="416" y="301"/>
                  </a:lnTo>
                  <a:lnTo>
                    <a:pt x="441" y="270"/>
                  </a:lnTo>
                  <a:lnTo>
                    <a:pt x="467" y="240"/>
                  </a:lnTo>
                  <a:lnTo>
                    <a:pt x="494" y="212"/>
                  </a:lnTo>
                  <a:lnTo>
                    <a:pt x="522" y="185"/>
                  </a:lnTo>
                  <a:lnTo>
                    <a:pt x="522" y="185"/>
                  </a:lnTo>
                  <a:lnTo>
                    <a:pt x="559" y="149"/>
                  </a:lnTo>
                  <a:lnTo>
                    <a:pt x="598" y="113"/>
                  </a:lnTo>
                  <a:lnTo>
                    <a:pt x="620" y="94"/>
                  </a:lnTo>
                  <a:lnTo>
                    <a:pt x="641" y="77"/>
                  </a:lnTo>
                  <a:lnTo>
                    <a:pt x="664" y="61"/>
                  </a:lnTo>
                  <a:lnTo>
                    <a:pt x="686" y="47"/>
                  </a:lnTo>
                  <a:lnTo>
                    <a:pt x="709" y="36"/>
                  </a:lnTo>
                  <a:lnTo>
                    <a:pt x="732" y="26"/>
                  </a:lnTo>
                  <a:lnTo>
                    <a:pt x="756" y="17"/>
                  </a:lnTo>
                  <a:lnTo>
                    <a:pt x="780" y="13"/>
                  </a:lnTo>
                  <a:lnTo>
                    <a:pt x="791" y="13"/>
                  </a:lnTo>
                  <a:lnTo>
                    <a:pt x="804" y="13"/>
                  </a:lnTo>
                  <a:lnTo>
                    <a:pt x="817" y="15"/>
                  </a:lnTo>
                  <a:lnTo>
                    <a:pt x="828" y="16"/>
                  </a:lnTo>
                  <a:lnTo>
                    <a:pt x="841" y="19"/>
                  </a:lnTo>
                  <a:lnTo>
                    <a:pt x="854" y="23"/>
                  </a:lnTo>
                  <a:lnTo>
                    <a:pt x="866" y="29"/>
                  </a:lnTo>
                  <a:lnTo>
                    <a:pt x="879" y="35"/>
                  </a:lnTo>
                  <a:lnTo>
                    <a:pt x="906" y="35"/>
                  </a:lnTo>
                  <a:lnTo>
                    <a:pt x="906" y="35"/>
                  </a:lnTo>
                  <a:lnTo>
                    <a:pt x="920" y="26"/>
                  </a:lnTo>
                  <a:lnTo>
                    <a:pt x="936" y="20"/>
                  </a:lnTo>
                  <a:lnTo>
                    <a:pt x="951" y="15"/>
                  </a:lnTo>
                  <a:lnTo>
                    <a:pt x="967" y="9"/>
                  </a:lnTo>
                  <a:lnTo>
                    <a:pt x="982" y="6"/>
                  </a:lnTo>
                  <a:lnTo>
                    <a:pt x="999" y="3"/>
                  </a:lnTo>
                  <a:lnTo>
                    <a:pt x="1015" y="2"/>
                  </a:lnTo>
                  <a:lnTo>
                    <a:pt x="1032" y="0"/>
                  </a:lnTo>
                  <a:lnTo>
                    <a:pt x="1049" y="2"/>
                  </a:lnTo>
                  <a:lnTo>
                    <a:pt x="1065" y="2"/>
                  </a:lnTo>
                  <a:lnTo>
                    <a:pt x="1099" y="8"/>
                  </a:lnTo>
                  <a:lnTo>
                    <a:pt x="1131" y="15"/>
                  </a:lnTo>
                  <a:lnTo>
                    <a:pt x="1164" y="26"/>
                  </a:lnTo>
                  <a:lnTo>
                    <a:pt x="1196" y="39"/>
                  </a:lnTo>
                  <a:lnTo>
                    <a:pt x="1228" y="54"/>
                  </a:lnTo>
                  <a:lnTo>
                    <a:pt x="1257" y="71"/>
                  </a:lnTo>
                  <a:lnTo>
                    <a:pt x="1287" y="90"/>
                  </a:lnTo>
                  <a:lnTo>
                    <a:pt x="1314" y="111"/>
                  </a:lnTo>
                  <a:lnTo>
                    <a:pt x="1340" y="132"/>
                  </a:lnTo>
                  <a:lnTo>
                    <a:pt x="1364" y="155"/>
                  </a:lnTo>
                  <a:lnTo>
                    <a:pt x="1385" y="179"/>
                  </a:lnTo>
                  <a:lnTo>
                    <a:pt x="1385" y="179"/>
                  </a:lnTo>
                  <a:lnTo>
                    <a:pt x="1410" y="208"/>
                  </a:lnTo>
                  <a:lnTo>
                    <a:pt x="1434" y="239"/>
                  </a:lnTo>
                  <a:lnTo>
                    <a:pt x="1459" y="270"/>
                  </a:lnTo>
                  <a:lnTo>
                    <a:pt x="1480" y="303"/>
                  </a:lnTo>
                  <a:lnTo>
                    <a:pt x="1501" y="335"/>
                  </a:lnTo>
                  <a:lnTo>
                    <a:pt x="1521" y="369"/>
                  </a:lnTo>
                  <a:lnTo>
                    <a:pt x="1539" y="405"/>
                  </a:lnTo>
                  <a:lnTo>
                    <a:pt x="1558" y="440"/>
                  </a:lnTo>
                  <a:lnTo>
                    <a:pt x="1573" y="477"/>
                  </a:lnTo>
                  <a:lnTo>
                    <a:pt x="1589" y="514"/>
                  </a:lnTo>
                  <a:lnTo>
                    <a:pt x="1602" y="551"/>
                  </a:lnTo>
                  <a:lnTo>
                    <a:pt x="1614" y="589"/>
                  </a:lnTo>
                  <a:lnTo>
                    <a:pt x="1626" y="626"/>
                  </a:lnTo>
                  <a:lnTo>
                    <a:pt x="1634" y="665"/>
                  </a:lnTo>
                  <a:lnTo>
                    <a:pt x="1643" y="703"/>
                  </a:lnTo>
                  <a:lnTo>
                    <a:pt x="1650" y="740"/>
                  </a:lnTo>
                  <a:lnTo>
                    <a:pt x="1650" y="740"/>
                  </a:lnTo>
                  <a:lnTo>
                    <a:pt x="1657" y="795"/>
                  </a:lnTo>
                  <a:lnTo>
                    <a:pt x="1663" y="849"/>
                  </a:lnTo>
                  <a:lnTo>
                    <a:pt x="1667" y="903"/>
                  </a:lnTo>
                  <a:lnTo>
                    <a:pt x="1668" y="958"/>
                  </a:lnTo>
                  <a:lnTo>
                    <a:pt x="1668" y="1012"/>
                  </a:lnTo>
                  <a:lnTo>
                    <a:pt x="1668" y="1066"/>
                  </a:lnTo>
                  <a:lnTo>
                    <a:pt x="1668" y="1175"/>
                  </a:lnTo>
                  <a:lnTo>
                    <a:pt x="1668" y="1175"/>
                  </a:lnTo>
                  <a:lnTo>
                    <a:pt x="1668" y="1201"/>
                  </a:lnTo>
                  <a:lnTo>
                    <a:pt x="1670" y="1227"/>
                  </a:lnTo>
                  <a:lnTo>
                    <a:pt x="1673" y="1251"/>
                  </a:lnTo>
                  <a:lnTo>
                    <a:pt x="1675" y="1276"/>
                  </a:lnTo>
                  <a:lnTo>
                    <a:pt x="1684" y="1323"/>
                  </a:lnTo>
                  <a:lnTo>
                    <a:pt x="1695" y="1370"/>
                  </a:lnTo>
                  <a:lnTo>
                    <a:pt x="1708" y="1417"/>
                  </a:lnTo>
                  <a:lnTo>
                    <a:pt x="1721" y="1464"/>
                  </a:lnTo>
                  <a:lnTo>
                    <a:pt x="1750" y="1560"/>
                  </a:lnTo>
                  <a:lnTo>
                    <a:pt x="1750" y="1560"/>
                  </a:lnTo>
                  <a:lnTo>
                    <a:pt x="1755" y="1584"/>
                  </a:lnTo>
                  <a:lnTo>
                    <a:pt x="1759" y="1605"/>
                  </a:lnTo>
                  <a:lnTo>
                    <a:pt x="1762" y="1628"/>
                  </a:lnTo>
                  <a:lnTo>
                    <a:pt x="1763" y="1649"/>
                  </a:lnTo>
                  <a:lnTo>
                    <a:pt x="1763" y="1671"/>
                  </a:lnTo>
                  <a:lnTo>
                    <a:pt x="1763" y="1692"/>
                  </a:lnTo>
                  <a:lnTo>
                    <a:pt x="1760" y="1733"/>
                  </a:lnTo>
                  <a:lnTo>
                    <a:pt x="1755" y="1774"/>
                  </a:lnTo>
                  <a:lnTo>
                    <a:pt x="1748" y="1813"/>
                  </a:lnTo>
                  <a:lnTo>
                    <a:pt x="1741" y="1852"/>
                  </a:lnTo>
                  <a:lnTo>
                    <a:pt x="1735" y="1892"/>
                  </a:lnTo>
                  <a:lnTo>
                    <a:pt x="1725" y="204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23E675A-F161-8A13-AF4D-8FBDB24B1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3" y="551"/>
              <a:ext cx="881" cy="1215"/>
            </a:xfrm>
            <a:custGeom>
              <a:avLst/>
              <a:gdLst>
                <a:gd name="T0" fmla="*/ 1709 w 1763"/>
                <a:gd name="T1" fmla="*/ 2118 h 2431"/>
                <a:gd name="T2" fmla="*/ 1671 w 1763"/>
                <a:gd name="T3" fmla="*/ 2236 h 2431"/>
                <a:gd name="T4" fmla="*/ 1616 w 1763"/>
                <a:gd name="T5" fmla="*/ 2321 h 2431"/>
                <a:gd name="T6" fmla="*/ 1541 w 1763"/>
                <a:gd name="T7" fmla="*/ 2369 h 2431"/>
                <a:gd name="T8" fmla="*/ 1434 w 1763"/>
                <a:gd name="T9" fmla="*/ 2377 h 2431"/>
                <a:gd name="T10" fmla="*/ 1293 w 1763"/>
                <a:gd name="T11" fmla="*/ 2366 h 2431"/>
                <a:gd name="T12" fmla="*/ 1245 w 1763"/>
                <a:gd name="T13" fmla="*/ 2353 h 2431"/>
                <a:gd name="T14" fmla="*/ 1157 w 1763"/>
                <a:gd name="T15" fmla="*/ 2302 h 2431"/>
                <a:gd name="T16" fmla="*/ 1101 w 1763"/>
                <a:gd name="T17" fmla="*/ 2280 h 2431"/>
                <a:gd name="T18" fmla="*/ 1073 w 1763"/>
                <a:gd name="T19" fmla="*/ 2287 h 2431"/>
                <a:gd name="T20" fmla="*/ 994 w 1763"/>
                <a:gd name="T21" fmla="*/ 2333 h 2431"/>
                <a:gd name="T22" fmla="*/ 939 w 1763"/>
                <a:gd name="T23" fmla="*/ 2348 h 2431"/>
                <a:gd name="T24" fmla="*/ 818 w 1763"/>
                <a:gd name="T25" fmla="*/ 2351 h 2431"/>
                <a:gd name="T26" fmla="*/ 730 w 1763"/>
                <a:gd name="T27" fmla="*/ 2343 h 2431"/>
                <a:gd name="T28" fmla="*/ 661 w 1763"/>
                <a:gd name="T29" fmla="*/ 2319 h 2431"/>
                <a:gd name="T30" fmla="*/ 597 w 1763"/>
                <a:gd name="T31" fmla="*/ 2275 h 2431"/>
                <a:gd name="T32" fmla="*/ 496 w 1763"/>
                <a:gd name="T33" fmla="*/ 2264 h 2431"/>
                <a:gd name="T34" fmla="*/ 437 w 1763"/>
                <a:gd name="T35" fmla="*/ 2352 h 2431"/>
                <a:gd name="T36" fmla="*/ 383 w 1763"/>
                <a:gd name="T37" fmla="*/ 2382 h 2431"/>
                <a:gd name="T38" fmla="*/ 270 w 1763"/>
                <a:gd name="T39" fmla="*/ 2396 h 2431"/>
                <a:gd name="T40" fmla="*/ 178 w 1763"/>
                <a:gd name="T41" fmla="*/ 2387 h 2431"/>
                <a:gd name="T42" fmla="*/ 98 w 1763"/>
                <a:gd name="T43" fmla="*/ 2392 h 2431"/>
                <a:gd name="T44" fmla="*/ 42 w 1763"/>
                <a:gd name="T45" fmla="*/ 2419 h 2431"/>
                <a:gd name="T46" fmla="*/ 20 w 1763"/>
                <a:gd name="T47" fmla="*/ 2400 h 2431"/>
                <a:gd name="T48" fmla="*/ 12 w 1763"/>
                <a:gd name="T49" fmla="*/ 2280 h 2431"/>
                <a:gd name="T50" fmla="*/ 22 w 1763"/>
                <a:gd name="T51" fmla="*/ 2101 h 2431"/>
                <a:gd name="T52" fmla="*/ 23 w 1763"/>
                <a:gd name="T53" fmla="*/ 1929 h 2431"/>
                <a:gd name="T54" fmla="*/ 0 w 1763"/>
                <a:gd name="T55" fmla="*/ 1553 h 2431"/>
                <a:gd name="T56" fmla="*/ 25 w 1763"/>
                <a:gd name="T57" fmla="*/ 1393 h 2431"/>
                <a:gd name="T58" fmla="*/ 52 w 1763"/>
                <a:gd name="T59" fmla="*/ 1232 h 2431"/>
                <a:gd name="T60" fmla="*/ 107 w 1763"/>
                <a:gd name="T61" fmla="*/ 973 h 2431"/>
                <a:gd name="T62" fmla="*/ 173 w 1763"/>
                <a:gd name="T63" fmla="*/ 750 h 2431"/>
                <a:gd name="T64" fmla="*/ 248 w 1763"/>
                <a:gd name="T65" fmla="*/ 577 h 2431"/>
                <a:gd name="T66" fmla="*/ 346 w 1763"/>
                <a:gd name="T67" fmla="*/ 401 h 2431"/>
                <a:gd name="T68" fmla="*/ 441 w 1763"/>
                <a:gd name="T69" fmla="*/ 270 h 2431"/>
                <a:gd name="T70" fmla="*/ 522 w 1763"/>
                <a:gd name="T71" fmla="*/ 185 h 2431"/>
                <a:gd name="T72" fmla="*/ 641 w 1763"/>
                <a:gd name="T73" fmla="*/ 77 h 2431"/>
                <a:gd name="T74" fmla="*/ 732 w 1763"/>
                <a:gd name="T75" fmla="*/ 26 h 2431"/>
                <a:gd name="T76" fmla="*/ 804 w 1763"/>
                <a:gd name="T77" fmla="*/ 13 h 2431"/>
                <a:gd name="T78" fmla="*/ 854 w 1763"/>
                <a:gd name="T79" fmla="*/ 23 h 2431"/>
                <a:gd name="T80" fmla="*/ 906 w 1763"/>
                <a:gd name="T81" fmla="*/ 35 h 2431"/>
                <a:gd name="T82" fmla="*/ 967 w 1763"/>
                <a:gd name="T83" fmla="*/ 9 h 2431"/>
                <a:gd name="T84" fmla="*/ 1032 w 1763"/>
                <a:gd name="T85" fmla="*/ 0 h 2431"/>
                <a:gd name="T86" fmla="*/ 1131 w 1763"/>
                <a:gd name="T87" fmla="*/ 15 h 2431"/>
                <a:gd name="T88" fmla="*/ 1257 w 1763"/>
                <a:gd name="T89" fmla="*/ 71 h 2431"/>
                <a:gd name="T90" fmla="*/ 1364 w 1763"/>
                <a:gd name="T91" fmla="*/ 155 h 2431"/>
                <a:gd name="T92" fmla="*/ 1434 w 1763"/>
                <a:gd name="T93" fmla="*/ 239 h 2431"/>
                <a:gd name="T94" fmla="*/ 1521 w 1763"/>
                <a:gd name="T95" fmla="*/ 369 h 2431"/>
                <a:gd name="T96" fmla="*/ 1589 w 1763"/>
                <a:gd name="T97" fmla="*/ 514 h 2431"/>
                <a:gd name="T98" fmla="*/ 1634 w 1763"/>
                <a:gd name="T99" fmla="*/ 665 h 2431"/>
                <a:gd name="T100" fmla="*/ 1657 w 1763"/>
                <a:gd name="T101" fmla="*/ 795 h 2431"/>
                <a:gd name="T102" fmla="*/ 1668 w 1763"/>
                <a:gd name="T103" fmla="*/ 1012 h 2431"/>
                <a:gd name="T104" fmla="*/ 1668 w 1763"/>
                <a:gd name="T105" fmla="*/ 1201 h 2431"/>
                <a:gd name="T106" fmla="*/ 1684 w 1763"/>
                <a:gd name="T107" fmla="*/ 1323 h 2431"/>
                <a:gd name="T108" fmla="*/ 1750 w 1763"/>
                <a:gd name="T109" fmla="*/ 1560 h 2431"/>
                <a:gd name="T110" fmla="*/ 1762 w 1763"/>
                <a:gd name="T111" fmla="*/ 1628 h 2431"/>
                <a:gd name="T112" fmla="*/ 1760 w 1763"/>
                <a:gd name="T113" fmla="*/ 1733 h 2431"/>
                <a:gd name="T114" fmla="*/ 1735 w 1763"/>
                <a:gd name="T115" fmla="*/ 1892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63" h="2431">
                  <a:moveTo>
                    <a:pt x="1725" y="2047"/>
                  </a:moveTo>
                  <a:lnTo>
                    <a:pt x="1725" y="2047"/>
                  </a:lnTo>
                  <a:lnTo>
                    <a:pt x="1718" y="2084"/>
                  </a:lnTo>
                  <a:lnTo>
                    <a:pt x="1709" y="2118"/>
                  </a:lnTo>
                  <a:lnTo>
                    <a:pt x="1701" y="2150"/>
                  </a:lnTo>
                  <a:lnTo>
                    <a:pt x="1692" y="2180"/>
                  </a:lnTo>
                  <a:lnTo>
                    <a:pt x="1682" y="2209"/>
                  </a:lnTo>
                  <a:lnTo>
                    <a:pt x="1671" y="2236"/>
                  </a:lnTo>
                  <a:lnTo>
                    <a:pt x="1660" y="2260"/>
                  </a:lnTo>
                  <a:lnTo>
                    <a:pt x="1646" y="2282"/>
                  </a:lnTo>
                  <a:lnTo>
                    <a:pt x="1631" y="2304"/>
                  </a:lnTo>
                  <a:lnTo>
                    <a:pt x="1616" y="2321"/>
                  </a:lnTo>
                  <a:lnTo>
                    <a:pt x="1600" y="2336"/>
                  </a:lnTo>
                  <a:lnTo>
                    <a:pt x="1582" y="2351"/>
                  </a:lnTo>
                  <a:lnTo>
                    <a:pt x="1562" y="2360"/>
                  </a:lnTo>
                  <a:lnTo>
                    <a:pt x="1541" y="2369"/>
                  </a:lnTo>
                  <a:lnTo>
                    <a:pt x="1517" y="2375"/>
                  </a:lnTo>
                  <a:lnTo>
                    <a:pt x="1491" y="2377"/>
                  </a:lnTo>
                  <a:lnTo>
                    <a:pt x="1491" y="2377"/>
                  </a:lnTo>
                  <a:lnTo>
                    <a:pt x="1434" y="2377"/>
                  </a:lnTo>
                  <a:lnTo>
                    <a:pt x="1378" y="2376"/>
                  </a:lnTo>
                  <a:lnTo>
                    <a:pt x="1349" y="2373"/>
                  </a:lnTo>
                  <a:lnTo>
                    <a:pt x="1321" y="2370"/>
                  </a:lnTo>
                  <a:lnTo>
                    <a:pt x="1293" y="2366"/>
                  </a:lnTo>
                  <a:lnTo>
                    <a:pt x="1264" y="2360"/>
                  </a:lnTo>
                  <a:lnTo>
                    <a:pt x="1264" y="2360"/>
                  </a:lnTo>
                  <a:lnTo>
                    <a:pt x="1255" y="2358"/>
                  </a:lnTo>
                  <a:lnTo>
                    <a:pt x="1245" y="2353"/>
                  </a:lnTo>
                  <a:lnTo>
                    <a:pt x="1223" y="2343"/>
                  </a:lnTo>
                  <a:lnTo>
                    <a:pt x="1201" y="2331"/>
                  </a:lnTo>
                  <a:lnTo>
                    <a:pt x="1178" y="2316"/>
                  </a:lnTo>
                  <a:lnTo>
                    <a:pt x="1157" y="2302"/>
                  </a:lnTo>
                  <a:lnTo>
                    <a:pt x="1135" y="2291"/>
                  </a:lnTo>
                  <a:lnTo>
                    <a:pt x="1117" y="2282"/>
                  </a:lnTo>
                  <a:lnTo>
                    <a:pt x="1109" y="2281"/>
                  </a:lnTo>
                  <a:lnTo>
                    <a:pt x="1101" y="2280"/>
                  </a:lnTo>
                  <a:lnTo>
                    <a:pt x="1101" y="2280"/>
                  </a:lnTo>
                  <a:lnTo>
                    <a:pt x="1094" y="2280"/>
                  </a:lnTo>
                  <a:lnTo>
                    <a:pt x="1087" y="2281"/>
                  </a:lnTo>
                  <a:lnTo>
                    <a:pt x="1073" y="2287"/>
                  </a:lnTo>
                  <a:lnTo>
                    <a:pt x="1058" y="2295"/>
                  </a:lnTo>
                  <a:lnTo>
                    <a:pt x="1043" y="2304"/>
                  </a:lnTo>
                  <a:lnTo>
                    <a:pt x="1011" y="2325"/>
                  </a:lnTo>
                  <a:lnTo>
                    <a:pt x="994" y="2333"/>
                  </a:lnTo>
                  <a:lnTo>
                    <a:pt x="975" y="2342"/>
                  </a:lnTo>
                  <a:lnTo>
                    <a:pt x="975" y="2342"/>
                  </a:lnTo>
                  <a:lnTo>
                    <a:pt x="958" y="2345"/>
                  </a:lnTo>
                  <a:lnTo>
                    <a:pt x="939" y="2348"/>
                  </a:lnTo>
                  <a:lnTo>
                    <a:pt x="899" y="2349"/>
                  </a:lnTo>
                  <a:lnTo>
                    <a:pt x="858" y="2351"/>
                  </a:lnTo>
                  <a:lnTo>
                    <a:pt x="818" y="2351"/>
                  </a:lnTo>
                  <a:lnTo>
                    <a:pt x="818" y="2351"/>
                  </a:lnTo>
                  <a:lnTo>
                    <a:pt x="794" y="2351"/>
                  </a:lnTo>
                  <a:lnTo>
                    <a:pt x="771" y="2349"/>
                  </a:lnTo>
                  <a:lnTo>
                    <a:pt x="750" y="2346"/>
                  </a:lnTo>
                  <a:lnTo>
                    <a:pt x="730" y="2343"/>
                  </a:lnTo>
                  <a:lnTo>
                    <a:pt x="712" y="2339"/>
                  </a:lnTo>
                  <a:lnTo>
                    <a:pt x="695" y="2333"/>
                  </a:lnTo>
                  <a:lnTo>
                    <a:pt x="678" y="2328"/>
                  </a:lnTo>
                  <a:lnTo>
                    <a:pt x="661" y="2319"/>
                  </a:lnTo>
                  <a:lnTo>
                    <a:pt x="645" y="2311"/>
                  </a:lnTo>
                  <a:lnTo>
                    <a:pt x="628" y="2301"/>
                  </a:lnTo>
                  <a:lnTo>
                    <a:pt x="613" y="2288"/>
                  </a:lnTo>
                  <a:lnTo>
                    <a:pt x="597" y="2275"/>
                  </a:lnTo>
                  <a:lnTo>
                    <a:pt x="563" y="2245"/>
                  </a:lnTo>
                  <a:lnTo>
                    <a:pt x="528" y="2209"/>
                  </a:lnTo>
                  <a:lnTo>
                    <a:pt x="528" y="2209"/>
                  </a:lnTo>
                  <a:lnTo>
                    <a:pt x="496" y="2264"/>
                  </a:lnTo>
                  <a:lnTo>
                    <a:pt x="471" y="2308"/>
                  </a:lnTo>
                  <a:lnTo>
                    <a:pt x="460" y="2325"/>
                  </a:lnTo>
                  <a:lnTo>
                    <a:pt x="448" y="2339"/>
                  </a:lnTo>
                  <a:lnTo>
                    <a:pt x="437" y="2352"/>
                  </a:lnTo>
                  <a:lnTo>
                    <a:pt x="424" y="2362"/>
                  </a:lnTo>
                  <a:lnTo>
                    <a:pt x="411" y="2370"/>
                  </a:lnTo>
                  <a:lnTo>
                    <a:pt x="399" y="2377"/>
                  </a:lnTo>
                  <a:lnTo>
                    <a:pt x="383" y="2382"/>
                  </a:lnTo>
                  <a:lnTo>
                    <a:pt x="366" y="2386"/>
                  </a:lnTo>
                  <a:lnTo>
                    <a:pt x="346" y="2389"/>
                  </a:lnTo>
                  <a:lnTo>
                    <a:pt x="324" y="2392"/>
                  </a:lnTo>
                  <a:lnTo>
                    <a:pt x="270" y="2396"/>
                  </a:lnTo>
                  <a:lnTo>
                    <a:pt x="270" y="2396"/>
                  </a:lnTo>
                  <a:lnTo>
                    <a:pt x="240" y="2394"/>
                  </a:lnTo>
                  <a:lnTo>
                    <a:pt x="209" y="2392"/>
                  </a:lnTo>
                  <a:lnTo>
                    <a:pt x="178" y="2387"/>
                  </a:lnTo>
                  <a:lnTo>
                    <a:pt x="145" y="2386"/>
                  </a:lnTo>
                  <a:lnTo>
                    <a:pt x="129" y="2387"/>
                  </a:lnTo>
                  <a:lnTo>
                    <a:pt x="114" y="2389"/>
                  </a:lnTo>
                  <a:lnTo>
                    <a:pt x="98" y="2392"/>
                  </a:lnTo>
                  <a:lnTo>
                    <a:pt x="83" y="2396"/>
                  </a:lnTo>
                  <a:lnTo>
                    <a:pt x="69" y="2402"/>
                  </a:lnTo>
                  <a:lnTo>
                    <a:pt x="56" y="2409"/>
                  </a:lnTo>
                  <a:lnTo>
                    <a:pt x="42" y="2419"/>
                  </a:lnTo>
                  <a:lnTo>
                    <a:pt x="30" y="2431"/>
                  </a:lnTo>
                  <a:lnTo>
                    <a:pt x="30" y="2431"/>
                  </a:lnTo>
                  <a:lnTo>
                    <a:pt x="25" y="2416"/>
                  </a:lnTo>
                  <a:lnTo>
                    <a:pt x="20" y="2400"/>
                  </a:lnTo>
                  <a:lnTo>
                    <a:pt x="17" y="2383"/>
                  </a:lnTo>
                  <a:lnTo>
                    <a:pt x="15" y="2363"/>
                  </a:lnTo>
                  <a:lnTo>
                    <a:pt x="12" y="2324"/>
                  </a:lnTo>
                  <a:lnTo>
                    <a:pt x="12" y="2280"/>
                  </a:lnTo>
                  <a:lnTo>
                    <a:pt x="13" y="2234"/>
                  </a:lnTo>
                  <a:lnTo>
                    <a:pt x="16" y="2189"/>
                  </a:lnTo>
                  <a:lnTo>
                    <a:pt x="22" y="2101"/>
                  </a:lnTo>
                  <a:lnTo>
                    <a:pt x="22" y="2101"/>
                  </a:lnTo>
                  <a:lnTo>
                    <a:pt x="23" y="2068"/>
                  </a:lnTo>
                  <a:lnTo>
                    <a:pt x="23" y="2038"/>
                  </a:lnTo>
                  <a:lnTo>
                    <a:pt x="23" y="2038"/>
                  </a:lnTo>
                  <a:lnTo>
                    <a:pt x="23" y="1929"/>
                  </a:lnTo>
                  <a:lnTo>
                    <a:pt x="19" y="1818"/>
                  </a:lnTo>
                  <a:lnTo>
                    <a:pt x="13" y="1706"/>
                  </a:lnTo>
                  <a:lnTo>
                    <a:pt x="5" y="1591"/>
                  </a:lnTo>
                  <a:lnTo>
                    <a:pt x="0" y="1553"/>
                  </a:lnTo>
                  <a:lnTo>
                    <a:pt x="0" y="1553"/>
                  </a:lnTo>
                  <a:lnTo>
                    <a:pt x="9" y="1513"/>
                  </a:lnTo>
                  <a:lnTo>
                    <a:pt x="15" y="1473"/>
                  </a:lnTo>
                  <a:lnTo>
                    <a:pt x="25" y="1393"/>
                  </a:lnTo>
                  <a:lnTo>
                    <a:pt x="30" y="1353"/>
                  </a:lnTo>
                  <a:lnTo>
                    <a:pt x="36" y="1312"/>
                  </a:lnTo>
                  <a:lnTo>
                    <a:pt x="43" y="1272"/>
                  </a:lnTo>
                  <a:lnTo>
                    <a:pt x="52" y="1232"/>
                  </a:lnTo>
                  <a:lnTo>
                    <a:pt x="52" y="1232"/>
                  </a:lnTo>
                  <a:lnTo>
                    <a:pt x="78" y="1103"/>
                  </a:lnTo>
                  <a:lnTo>
                    <a:pt x="93" y="1038"/>
                  </a:lnTo>
                  <a:lnTo>
                    <a:pt x="107" y="973"/>
                  </a:lnTo>
                  <a:lnTo>
                    <a:pt x="124" y="907"/>
                  </a:lnTo>
                  <a:lnTo>
                    <a:pt x="141" y="843"/>
                  </a:lnTo>
                  <a:lnTo>
                    <a:pt x="162" y="780"/>
                  </a:lnTo>
                  <a:lnTo>
                    <a:pt x="173" y="750"/>
                  </a:lnTo>
                  <a:lnTo>
                    <a:pt x="185" y="719"/>
                  </a:lnTo>
                  <a:lnTo>
                    <a:pt x="185" y="719"/>
                  </a:lnTo>
                  <a:lnTo>
                    <a:pt x="216" y="649"/>
                  </a:lnTo>
                  <a:lnTo>
                    <a:pt x="248" y="577"/>
                  </a:lnTo>
                  <a:lnTo>
                    <a:pt x="285" y="506"/>
                  </a:lnTo>
                  <a:lnTo>
                    <a:pt x="305" y="470"/>
                  </a:lnTo>
                  <a:lnTo>
                    <a:pt x="325" y="435"/>
                  </a:lnTo>
                  <a:lnTo>
                    <a:pt x="346" y="401"/>
                  </a:lnTo>
                  <a:lnTo>
                    <a:pt x="369" y="367"/>
                  </a:lnTo>
                  <a:lnTo>
                    <a:pt x="392" y="334"/>
                  </a:lnTo>
                  <a:lnTo>
                    <a:pt x="416" y="301"/>
                  </a:lnTo>
                  <a:lnTo>
                    <a:pt x="441" y="270"/>
                  </a:lnTo>
                  <a:lnTo>
                    <a:pt x="467" y="240"/>
                  </a:lnTo>
                  <a:lnTo>
                    <a:pt x="494" y="212"/>
                  </a:lnTo>
                  <a:lnTo>
                    <a:pt x="522" y="185"/>
                  </a:lnTo>
                  <a:lnTo>
                    <a:pt x="522" y="185"/>
                  </a:lnTo>
                  <a:lnTo>
                    <a:pt x="559" y="149"/>
                  </a:lnTo>
                  <a:lnTo>
                    <a:pt x="598" y="113"/>
                  </a:lnTo>
                  <a:lnTo>
                    <a:pt x="620" y="94"/>
                  </a:lnTo>
                  <a:lnTo>
                    <a:pt x="641" y="77"/>
                  </a:lnTo>
                  <a:lnTo>
                    <a:pt x="664" y="61"/>
                  </a:lnTo>
                  <a:lnTo>
                    <a:pt x="686" y="47"/>
                  </a:lnTo>
                  <a:lnTo>
                    <a:pt x="709" y="36"/>
                  </a:lnTo>
                  <a:lnTo>
                    <a:pt x="732" y="26"/>
                  </a:lnTo>
                  <a:lnTo>
                    <a:pt x="756" y="17"/>
                  </a:lnTo>
                  <a:lnTo>
                    <a:pt x="780" y="13"/>
                  </a:lnTo>
                  <a:lnTo>
                    <a:pt x="791" y="13"/>
                  </a:lnTo>
                  <a:lnTo>
                    <a:pt x="804" y="13"/>
                  </a:lnTo>
                  <a:lnTo>
                    <a:pt x="817" y="15"/>
                  </a:lnTo>
                  <a:lnTo>
                    <a:pt x="828" y="16"/>
                  </a:lnTo>
                  <a:lnTo>
                    <a:pt x="841" y="19"/>
                  </a:lnTo>
                  <a:lnTo>
                    <a:pt x="854" y="23"/>
                  </a:lnTo>
                  <a:lnTo>
                    <a:pt x="866" y="29"/>
                  </a:lnTo>
                  <a:lnTo>
                    <a:pt x="879" y="35"/>
                  </a:lnTo>
                  <a:lnTo>
                    <a:pt x="906" y="35"/>
                  </a:lnTo>
                  <a:lnTo>
                    <a:pt x="906" y="35"/>
                  </a:lnTo>
                  <a:lnTo>
                    <a:pt x="920" y="26"/>
                  </a:lnTo>
                  <a:lnTo>
                    <a:pt x="936" y="20"/>
                  </a:lnTo>
                  <a:lnTo>
                    <a:pt x="951" y="15"/>
                  </a:lnTo>
                  <a:lnTo>
                    <a:pt x="967" y="9"/>
                  </a:lnTo>
                  <a:lnTo>
                    <a:pt x="982" y="6"/>
                  </a:lnTo>
                  <a:lnTo>
                    <a:pt x="999" y="3"/>
                  </a:lnTo>
                  <a:lnTo>
                    <a:pt x="1015" y="2"/>
                  </a:lnTo>
                  <a:lnTo>
                    <a:pt x="1032" y="0"/>
                  </a:lnTo>
                  <a:lnTo>
                    <a:pt x="1049" y="2"/>
                  </a:lnTo>
                  <a:lnTo>
                    <a:pt x="1065" y="2"/>
                  </a:lnTo>
                  <a:lnTo>
                    <a:pt x="1099" y="8"/>
                  </a:lnTo>
                  <a:lnTo>
                    <a:pt x="1131" y="15"/>
                  </a:lnTo>
                  <a:lnTo>
                    <a:pt x="1164" y="26"/>
                  </a:lnTo>
                  <a:lnTo>
                    <a:pt x="1196" y="39"/>
                  </a:lnTo>
                  <a:lnTo>
                    <a:pt x="1228" y="54"/>
                  </a:lnTo>
                  <a:lnTo>
                    <a:pt x="1257" y="71"/>
                  </a:lnTo>
                  <a:lnTo>
                    <a:pt x="1287" y="90"/>
                  </a:lnTo>
                  <a:lnTo>
                    <a:pt x="1314" y="111"/>
                  </a:lnTo>
                  <a:lnTo>
                    <a:pt x="1340" y="132"/>
                  </a:lnTo>
                  <a:lnTo>
                    <a:pt x="1364" y="155"/>
                  </a:lnTo>
                  <a:lnTo>
                    <a:pt x="1385" y="179"/>
                  </a:lnTo>
                  <a:lnTo>
                    <a:pt x="1385" y="179"/>
                  </a:lnTo>
                  <a:lnTo>
                    <a:pt x="1410" y="208"/>
                  </a:lnTo>
                  <a:lnTo>
                    <a:pt x="1434" y="239"/>
                  </a:lnTo>
                  <a:lnTo>
                    <a:pt x="1459" y="270"/>
                  </a:lnTo>
                  <a:lnTo>
                    <a:pt x="1480" y="303"/>
                  </a:lnTo>
                  <a:lnTo>
                    <a:pt x="1501" y="335"/>
                  </a:lnTo>
                  <a:lnTo>
                    <a:pt x="1521" y="369"/>
                  </a:lnTo>
                  <a:lnTo>
                    <a:pt x="1539" y="405"/>
                  </a:lnTo>
                  <a:lnTo>
                    <a:pt x="1558" y="440"/>
                  </a:lnTo>
                  <a:lnTo>
                    <a:pt x="1573" y="477"/>
                  </a:lnTo>
                  <a:lnTo>
                    <a:pt x="1589" y="514"/>
                  </a:lnTo>
                  <a:lnTo>
                    <a:pt x="1602" y="551"/>
                  </a:lnTo>
                  <a:lnTo>
                    <a:pt x="1614" y="589"/>
                  </a:lnTo>
                  <a:lnTo>
                    <a:pt x="1626" y="626"/>
                  </a:lnTo>
                  <a:lnTo>
                    <a:pt x="1634" y="665"/>
                  </a:lnTo>
                  <a:lnTo>
                    <a:pt x="1643" y="703"/>
                  </a:lnTo>
                  <a:lnTo>
                    <a:pt x="1650" y="740"/>
                  </a:lnTo>
                  <a:lnTo>
                    <a:pt x="1650" y="740"/>
                  </a:lnTo>
                  <a:lnTo>
                    <a:pt x="1657" y="795"/>
                  </a:lnTo>
                  <a:lnTo>
                    <a:pt x="1663" y="849"/>
                  </a:lnTo>
                  <a:lnTo>
                    <a:pt x="1667" y="903"/>
                  </a:lnTo>
                  <a:lnTo>
                    <a:pt x="1668" y="958"/>
                  </a:lnTo>
                  <a:lnTo>
                    <a:pt x="1668" y="1012"/>
                  </a:lnTo>
                  <a:lnTo>
                    <a:pt x="1668" y="1066"/>
                  </a:lnTo>
                  <a:lnTo>
                    <a:pt x="1668" y="1175"/>
                  </a:lnTo>
                  <a:lnTo>
                    <a:pt x="1668" y="1175"/>
                  </a:lnTo>
                  <a:lnTo>
                    <a:pt x="1668" y="1201"/>
                  </a:lnTo>
                  <a:lnTo>
                    <a:pt x="1670" y="1227"/>
                  </a:lnTo>
                  <a:lnTo>
                    <a:pt x="1673" y="1251"/>
                  </a:lnTo>
                  <a:lnTo>
                    <a:pt x="1675" y="1276"/>
                  </a:lnTo>
                  <a:lnTo>
                    <a:pt x="1684" y="1323"/>
                  </a:lnTo>
                  <a:lnTo>
                    <a:pt x="1695" y="1370"/>
                  </a:lnTo>
                  <a:lnTo>
                    <a:pt x="1708" y="1417"/>
                  </a:lnTo>
                  <a:lnTo>
                    <a:pt x="1721" y="1464"/>
                  </a:lnTo>
                  <a:lnTo>
                    <a:pt x="1750" y="1560"/>
                  </a:lnTo>
                  <a:lnTo>
                    <a:pt x="1750" y="1560"/>
                  </a:lnTo>
                  <a:lnTo>
                    <a:pt x="1755" y="1584"/>
                  </a:lnTo>
                  <a:lnTo>
                    <a:pt x="1759" y="1605"/>
                  </a:lnTo>
                  <a:lnTo>
                    <a:pt x="1762" y="1628"/>
                  </a:lnTo>
                  <a:lnTo>
                    <a:pt x="1763" y="1649"/>
                  </a:lnTo>
                  <a:lnTo>
                    <a:pt x="1763" y="1671"/>
                  </a:lnTo>
                  <a:lnTo>
                    <a:pt x="1763" y="1692"/>
                  </a:lnTo>
                  <a:lnTo>
                    <a:pt x="1760" y="1733"/>
                  </a:lnTo>
                  <a:lnTo>
                    <a:pt x="1755" y="1774"/>
                  </a:lnTo>
                  <a:lnTo>
                    <a:pt x="1748" y="1813"/>
                  </a:lnTo>
                  <a:lnTo>
                    <a:pt x="1741" y="1852"/>
                  </a:lnTo>
                  <a:lnTo>
                    <a:pt x="1735" y="189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FF6E5648-FCC7-CAA1-0DEB-788E73AE4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" y="3600"/>
              <a:ext cx="1419" cy="490"/>
            </a:xfrm>
            <a:custGeom>
              <a:avLst/>
              <a:gdLst>
                <a:gd name="T0" fmla="*/ 2838 w 2838"/>
                <a:gd name="T1" fmla="*/ 981 h 981"/>
                <a:gd name="T2" fmla="*/ 2825 w 2838"/>
                <a:gd name="T3" fmla="*/ 867 h 981"/>
                <a:gd name="T4" fmla="*/ 2776 w 2838"/>
                <a:gd name="T5" fmla="*/ 503 h 981"/>
                <a:gd name="T6" fmla="*/ 2749 w 2838"/>
                <a:gd name="T7" fmla="*/ 277 h 981"/>
                <a:gd name="T8" fmla="*/ 2740 w 2838"/>
                <a:gd name="T9" fmla="*/ 181 h 981"/>
                <a:gd name="T10" fmla="*/ 2737 w 2838"/>
                <a:gd name="T11" fmla="*/ 103 h 981"/>
                <a:gd name="T12" fmla="*/ 2725 w 2838"/>
                <a:gd name="T13" fmla="*/ 73 h 981"/>
                <a:gd name="T14" fmla="*/ 2611 w 2838"/>
                <a:gd name="T15" fmla="*/ 63 h 981"/>
                <a:gd name="T16" fmla="*/ 2385 w 2838"/>
                <a:gd name="T17" fmla="*/ 50 h 981"/>
                <a:gd name="T18" fmla="*/ 2271 w 2838"/>
                <a:gd name="T19" fmla="*/ 40 h 981"/>
                <a:gd name="T20" fmla="*/ 2171 w 2838"/>
                <a:gd name="T21" fmla="*/ 29 h 981"/>
                <a:gd name="T22" fmla="*/ 1972 w 2838"/>
                <a:gd name="T23" fmla="*/ 12 h 981"/>
                <a:gd name="T24" fmla="*/ 1777 w 2838"/>
                <a:gd name="T25" fmla="*/ 2 h 981"/>
                <a:gd name="T26" fmla="*/ 1580 w 2838"/>
                <a:gd name="T27" fmla="*/ 2 h 981"/>
                <a:gd name="T28" fmla="*/ 1481 w 2838"/>
                <a:gd name="T29" fmla="*/ 6 h 981"/>
                <a:gd name="T30" fmla="*/ 1405 w 2838"/>
                <a:gd name="T31" fmla="*/ 13 h 981"/>
                <a:gd name="T32" fmla="*/ 1254 w 2838"/>
                <a:gd name="T33" fmla="*/ 36 h 981"/>
                <a:gd name="T34" fmla="*/ 1029 w 2838"/>
                <a:gd name="T35" fmla="*/ 83 h 981"/>
                <a:gd name="T36" fmla="*/ 880 w 2838"/>
                <a:gd name="T37" fmla="*/ 111 h 981"/>
                <a:gd name="T38" fmla="*/ 842 w 2838"/>
                <a:gd name="T39" fmla="*/ 117 h 981"/>
                <a:gd name="T40" fmla="*/ 722 w 2838"/>
                <a:gd name="T41" fmla="*/ 130 h 981"/>
                <a:gd name="T42" fmla="*/ 561 w 2838"/>
                <a:gd name="T43" fmla="*/ 137 h 981"/>
                <a:gd name="T44" fmla="*/ 398 w 2838"/>
                <a:gd name="T45" fmla="*/ 137 h 981"/>
                <a:gd name="T46" fmla="*/ 238 w 2838"/>
                <a:gd name="T47" fmla="*/ 137 h 981"/>
                <a:gd name="T48" fmla="*/ 163 w 2838"/>
                <a:gd name="T49" fmla="*/ 134 h 981"/>
                <a:gd name="T50" fmla="*/ 113 w 2838"/>
                <a:gd name="T51" fmla="*/ 130 h 981"/>
                <a:gd name="T52" fmla="*/ 64 w 2838"/>
                <a:gd name="T53" fmla="*/ 118 h 981"/>
                <a:gd name="T54" fmla="*/ 37 w 2838"/>
                <a:gd name="T55" fmla="*/ 145 h 981"/>
                <a:gd name="T56" fmla="*/ 37 w 2838"/>
                <a:gd name="T57" fmla="*/ 433 h 981"/>
                <a:gd name="T58" fmla="*/ 35 w 2838"/>
                <a:gd name="T59" fmla="*/ 577 h 981"/>
                <a:gd name="T60" fmla="*/ 30 w 2838"/>
                <a:gd name="T61" fmla="*/ 720 h 981"/>
                <a:gd name="T62" fmla="*/ 20 w 2838"/>
                <a:gd name="T63" fmla="*/ 814 h 981"/>
                <a:gd name="T64" fmla="*/ 0 w 2838"/>
                <a:gd name="T65" fmla="*/ 981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38" h="981">
                  <a:moveTo>
                    <a:pt x="0" y="981"/>
                  </a:moveTo>
                  <a:lnTo>
                    <a:pt x="2838" y="981"/>
                  </a:lnTo>
                  <a:lnTo>
                    <a:pt x="2838" y="981"/>
                  </a:lnTo>
                  <a:lnTo>
                    <a:pt x="2825" y="867"/>
                  </a:lnTo>
                  <a:lnTo>
                    <a:pt x="2810" y="748"/>
                  </a:lnTo>
                  <a:lnTo>
                    <a:pt x="2776" y="503"/>
                  </a:lnTo>
                  <a:lnTo>
                    <a:pt x="2760" y="385"/>
                  </a:lnTo>
                  <a:lnTo>
                    <a:pt x="2749" y="277"/>
                  </a:lnTo>
                  <a:lnTo>
                    <a:pt x="2743" y="227"/>
                  </a:lnTo>
                  <a:lnTo>
                    <a:pt x="2740" y="181"/>
                  </a:lnTo>
                  <a:lnTo>
                    <a:pt x="2737" y="139"/>
                  </a:lnTo>
                  <a:lnTo>
                    <a:pt x="2737" y="103"/>
                  </a:lnTo>
                  <a:lnTo>
                    <a:pt x="2725" y="73"/>
                  </a:lnTo>
                  <a:lnTo>
                    <a:pt x="2725" y="73"/>
                  </a:lnTo>
                  <a:lnTo>
                    <a:pt x="2668" y="67"/>
                  </a:lnTo>
                  <a:lnTo>
                    <a:pt x="2611" y="63"/>
                  </a:lnTo>
                  <a:lnTo>
                    <a:pt x="2498" y="56"/>
                  </a:lnTo>
                  <a:lnTo>
                    <a:pt x="2385" y="50"/>
                  </a:lnTo>
                  <a:lnTo>
                    <a:pt x="2328" y="46"/>
                  </a:lnTo>
                  <a:lnTo>
                    <a:pt x="2271" y="40"/>
                  </a:lnTo>
                  <a:lnTo>
                    <a:pt x="2271" y="40"/>
                  </a:lnTo>
                  <a:lnTo>
                    <a:pt x="2171" y="29"/>
                  </a:lnTo>
                  <a:lnTo>
                    <a:pt x="2071" y="20"/>
                  </a:lnTo>
                  <a:lnTo>
                    <a:pt x="1972" y="12"/>
                  </a:lnTo>
                  <a:lnTo>
                    <a:pt x="1874" y="6"/>
                  </a:lnTo>
                  <a:lnTo>
                    <a:pt x="1777" y="2"/>
                  </a:lnTo>
                  <a:lnTo>
                    <a:pt x="1679" y="0"/>
                  </a:lnTo>
                  <a:lnTo>
                    <a:pt x="1580" y="2"/>
                  </a:lnTo>
                  <a:lnTo>
                    <a:pt x="1481" y="6"/>
                  </a:lnTo>
                  <a:lnTo>
                    <a:pt x="1481" y="6"/>
                  </a:lnTo>
                  <a:lnTo>
                    <a:pt x="1444" y="9"/>
                  </a:lnTo>
                  <a:lnTo>
                    <a:pt x="1405" y="13"/>
                  </a:lnTo>
                  <a:lnTo>
                    <a:pt x="1330" y="23"/>
                  </a:lnTo>
                  <a:lnTo>
                    <a:pt x="1254" y="36"/>
                  </a:lnTo>
                  <a:lnTo>
                    <a:pt x="1179" y="50"/>
                  </a:lnTo>
                  <a:lnTo>
                    <a:pt x="1029" y="83"/>
                  </a:lnTo>
                  <a:lnTo>
                    <a:pt x="955" y="97"/>
                  </a:lnTo>
                  <a:lnTo>
                    <a:pt x="880" y="111"/>
                  </a:lnTo>
                  <a:lnTo>
                    <a:pt x="880" y="111"/>
                  </a:lnTo>
                  <a:lnTo>
                    <a:pt x="842" y="117"/>
                  </a:lnTo>
                  <a:lnTo>
                    <a:pt x="802" y="122"/>
                  </a:lnTo>
                  <a:lnTo>
                    <a:pt x="722" y="130"/>
                  </a:lnTo>
                  <a:lnTo>
                    <a:pt x="642" y="134"/>
                  </a:lnTo>
                  <a:lnTo>
                    <a:pt x="561" y="137"/>
                  </a:lnTo>
                  <a:lnTo>
                    <a:pt x="479" y="137"/>
                  </a:lnTo>
                  <a:lnTo>
                    <a:pt x="398" y="137"/>
                  </a:lnTo>
                  <a:lnTo>
                    <a:pt x="238" y="137"/>
                  </a:lnTo>
                  <a:lnTo>
                    <a:pt x="238" y="137"/>
                  </a:lnTo>
                  <a:lnTo>
                    <a:pt x="188" y="135"/>
                  </a:lnTo>
                  <a:lnTo>
                    <a:pt x="163" y="134"/>
                  </a:lnTo>
                  <a:lnTo>
                    <a:pt x="139" y="132"/>
                  </a:lnTo>
                  <a:lnTo>
                    <a:pt x="113" y="130"/>
                  </a:lnTo>
                  <a:lnTo>
                    <a:pt x="89" y="125"/>
                  </a:lnTo>
                  <a:lnTo>
                    <a:pt x="64" y="118"/>
                  </a:lnTo>
                  <a:lnTo>
                    <a:pt x="41" y="111"/>
                  </a:lnTo>
                  <a:lnTo>
                    <a:pt x="37" y="145"/>
                  </a:lnTo>
                  <a:lnTo>
                    <a:pt x="37" y="145"/>
                  </a:lnTo>
                  <a:lnTo>
                    <a:pt x="37" y="433"/>
                  </a:lnTo>
                  <a:lnTo>
                    <a:pt x="37" y="506"/>
                  </a:lnTo>
                  <a:lnTo>
                    <a:pt x="35" y="577"/>
                  </a:lnTo>
                  <a:lnTo>
                    <a:pt x="34" y="649"/>
                  </a:lnTo>
                  <a:lnTo>
                    <a:pt x="30" y="720"/>
                  </a:lnTo>
                  <a:lnTo>
                    <a:pt x="30" y="720"/>
                  </a:lnTo>
                  <a:lnTo>
                    <a:pt x="20" y="814"/>
                  </a:lnTo>
                  <a:lnTo>
                    <a:pt x="0" y="981"/>
                  </a:lnTo>
                  <a:lnTo>
                    <a:pt x="0" y="98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E38D1D2-5997-FBEC-E70F-B154EB099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" y="3583"/>
              <a:ext cx="1379" cy="507"/>
            </a:xfrm>
            <a:custGeom>
              <a:avLst/>
              <a:gdLst>
                <a:gd name="T0" fmla="*/ 1244 w 2758"/>
                <a:gd name="T1" fmla="*/ 1015 h 1015"/>
                <a:gd name="T2" fmla="*/ 1280 w 2758"/>
                <a:gd name="T3" fmla="*/ 937 h 1015"/>
                <a:gd name="T4" fmla="*/ 1308 w 2758"/>
                <a:gd name="T5" fmla="*/ 882 h 1015"/>
                <a:gd name="T6" fmla="*/ 1319 w 2758"/>
                <a:gd name="T7" fmla="*/ 865 h 1015"/>
                <a:gd name="T8" fmla="*/ 1359 w 2758"/>
                <a:gd name="T9" fmla="*/ 896 h 1015"/>
                <a:gd name="T10" fmla="*/ 1394 w 2758"/>
                <a:gd name="T11" fmla="*/ 934 h 1015"/>
                <a:gd name="T12" fmla="*/ 1461 w 2758"/>
                <a:gd name="T13" fmla="*/ 1015 h 1015"/>
                <a:gd name="T14" fmla="*/ 2758 w 2758"/>
                <a:gd name="T15" fmla="*/ 1015 h 1015"/>
                <a:gd name="T16" fmla="*/ 2741 w 2758"/>
                <a:gd name="T17" fmla="*/ 903 h 1015"/>
                <a:gd name="T18" fmla="*/ 2728 w 2758"/>
                <a:gd name="T19" fmla="*/ 791 h 1015"/>
                <a:gd name="T20" fmla="*/ 2709 w 2758"/>
                <a:gd name="T21" fmla="*/ 567 h 1015"/>
                <a:gd name="T22" fmla="*/ 2691 w 2758"/>
                <a:gd name="T23" fmla="*/ 341 h 1015"/>
                <a:gd name="T24" fmla="*/ 2671 w 2758"/>
                <a:gd name="T25" fmla="*/ 172 h 1015"/>
                <a:gd name="T26" fmla="*/ 2654 w 2758"/>
                <a:gd name="T27" fmla="*/ 81 h 1015"/>
                <a:gd name="T28" fmla="*/ 2636 w 2758"/>
                <a:gd name="T29" fmla="*/ 90 h 1015"/>
                <a:gd name="T30" fmla="*/ 2593 w 2758"/>
                <a:gd name="T31" fmla="*/ 101 h 1015"/>
                <a:gd name="T32" fmla="*/ 2548 w 2758"/>
                <a:gd name="T33" fmla="*/ 107 h 1015"/>
                <a:gd name="T34" fmla="*/ 2498 w 2758"/>
                <a:gd name="T35" fmla="*/ 108 h 1015"/>
                <a:gd name="T36" fmla="*/ 2420 w 2758"/>
                <a:gd name="T37" fmla="*/ 104 h 1015"/>
                <a:gd name="T38" fmla="*/ 2314 w 2758"/>
                <a:gd name="T39" fmla="*/ 94 h 1015"/>
                <a:gd name="T40" fmla="*/ 2262 w 2758"/>
                <a:gd name="T41" fmla="*/ 90 h 1015"/>
                <a:gd name="T42" fmla="*/ 2134 w 2758"/>
                <a:gd name="T43" fmla="*/ 84 h 1015"/>
                <a:gd name="T44" fmla="*/ 2008 w 2758"/>
                <a:gd name="T45" fmla="*/ 83 h 1015"/>
                <a:gd name="T46" fmla="*/ 1880 w 2758"/>
                <a:gd name="T47" fmla="*/ 85 h 1015"/>
                <a:gd name="T48" fmla="*/ 1502 w 2758"/>
                <a:gd name="T49" fmla="*/ 105 h 1015"/>
                <a:gd name="T50" fmla="*/ 1247 w 2758"/>
                <a:gd name="T51" fmla="*/ 115 h 1015"/>
                <a:gd name="T52" fmla="*/ 1067 w 2758"/>
                <a:gd name="T53" fmla="*/ 117 h 1015"/>
                <a:gd name="T54" fmla="*/ 889 w 2758"/>
                <a:gd name="T55" fmla="*/ 114 h 1015"/>
                <a:gd name="T56" fmla="*/ 709 w 2758"/>
                <a:gd name="T57" fmla="*/ 105 h 1015"/>
                <a:gd name="T58" fmla="*/ 574 w 2758"/>
                <a:gd name="T59" fmla="*/ 91 h 1015"/>
                <a:gd name="T60" fmla="*/ 529 w 2758"/>
                <a:gd name="T61" fmla="*/ 84 h 1015"/>
                <a:gd name="T62" fmla="*/ 398 w 2758"/>
                <a:gd name="T63" fmla="*/ 64 h 1015"/>
                <a:gd name="T64" fmla="*/ 199 w 2758"/>
                <a:gd name="T65" fmla="*/ 37 h 1015"/>
                <a:gd name="T66" fmla="*/ 65 w 2758"/>
                <a:gd name="T67" fmla="*/ 15 h 1015"/>
                <a:gd name="T68" fmla="*/ 4 w 2758"/>
                <a:gd name="T69" fmla="*/ 32 h 1015"/>
                <a:gd name="T70" fmla="*/ 4 w 2758"/>
                <a:gd name="T71" fmla="*/ 276 h 1015"/>
                <a:gd name="T72" fmla="*/ 7 w 2758"/>
                <a:gd name="T73" fmla="*/ 524 h 1015"/>
                <a:gd name="T74" fmla="*/ 20 w 2758"/>
                <a:gd name="T75" fmla="*/ 771 h 1015"/>
                <a:gd name="T76" fmla="*/ 30 w 2758"/>
                <a:gd name="T77" fmla="*/ 893 h 1015"/>
                <a:gd name="T78" fmla="*/ 44 w 2758"/>
                <a:gd name="T79" fmla="*/ 1015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758" h="1015">
                  <a:moveTo>
                    <a:pt x="44" y="1015"/>
                  </a:moveTo>
                  <a:lnTo>
                    <a:pt x="1244" y="1015"/>
                  </a:lnTo>
                  <a:lnTo>
                    <a:pt x="1244" y="1015"/>
                  </a:lnTo>
                  <a:lnTo>
                    <a:pt x="1280" y="937"/>
                  </a:lnTo>
                  <a:lnTo>
                    <a:pt x="1298" y="900"/>
                  </a:lnTo>
                  <a:lnTo>
                    <a:pt x="1308" y="882"/>
                  </a:lnTo>
                  <a:lnTo>
                    <a:pt x="1319" y="865"/>
                  </a:lnTo>
                  <a:lnTo>
                    <a:pt x="1319" y="865"/>
                  </a:lnTo>
                  <a:lnTo>
                    <a:pt x="1339" y="880"/>
                  </a:lnTo>
                  <a:lnTo>
                    <a:pt x="1359" y="896"/>
                  </a:lnTo>
                  <a:lnTo>
                    <a:pt x="1377" y="914"/>
                  </a:lnTo>
                  <a:lnTo>
                    <a:pt x="1394" y="934"/>
                  </a:lnTo>
                  <a:lnTo>
                    <a:pt x="1428" y="974"/>
                  </a:lnTo>
                  <a:lnTo>
                    <a:pt x="1461" y="1015"/>
                  </a:lnTo>
                  <a:lnTo>
                    <a:pt x="2758" y="1015"/>
                  </a:lnTo>
                  <a:lnTo>
                    <a:pt x="2758" y="1015"/>
                  </a:lnTo>
                  <a:lnTo>
                    <a:pt x="2749" y="960"/>
                  </a:lnTo>
                  <a:lnTo>
                    <a:pt x="2741" y="903"/>
                  </a:lnTo>
                  <a:lnTo>
                    <a:pt x="2734" y="848"/>
                  </a:lnTo>
                  <a:lnTo>
                    <a:pt x="2728" y="791"/>
                  </a:lnTo>
                  <a:lnTo>
                    <a:pt x="2718" y="679"/>
                  </a:lnTo>
                  <a:lnTo>
                    <a:pt x="2709" y="567"/>
                  </a:lnTo>
                  <a:lnTo>
                    <a:pt x="2701" y="453"/>
                  </a:lnTo>
                  <a:lnTo>
                    <a:pt x="2691" y="341"/>
                  </a:lnTo>
                  <a:lnTo>
                    <a:pt x="2678" y="227"/>
                  </a:lnTo>
                  <a:lnTo>
                    <a:pt x="2671" y="172"/>
                  </a:lnTo>
                  <a:lnTo>
                    <a:pt x="2663" y="115"/>
                  </a:lnTo>
                  <a:lnTo>
                    <a:pt x="2654" y="81"/>
                  </a:lnTo>
                  <a:lnTo>
                    <a:pt x="2654" y="81"/>
                  </a:lnTo>
                  <a:lnTo>
                    <a:pt x="2636" y="90"/>
                  </a:lnTo>
                  <a:lnTo>
                    <a:pt x="2616" y="97"/>
                  </a:lnTo>
                  <a:lnTo>
                    <a:pt x="2593" y="101"/>
                  </a:lnTo>
                  <a:lnTo>
                    <a:pt x="2572" y="105"/>
                  </a:lnTo>
                  <a:lnTo>
                    <a:pt x="2548" y="107"/>
                  </a:lnTo>
                  <a:lnTo>
                    <a:pt x="2524" y="108"/>
                  </a:lnTo>
                  <a:lnTo>
                    <a:pt x="2498" y="108"/>
                  </a:lnTo>
                  <a:lnTo>
                    <a:pt x="2473" y="107"/>
                  </a:lnTo>
                  <a:lnTo>
                    <a:pt x="2420" y="104"/>
                  </a:lnTo>
                  <a:lnTo>
                    <a:pt x="2368" y="100"/>
                  </a:lnTo>
                  <a:lnTo>
                    <a:pt x="2314" y="94"/>
                  </a:lnTo>
                  <a:lnTo>
                    <a:pt x="2262" y="90"/>
                  </a:lnTo>
                  <a:lnTo>
                    <a:pt x="2262" y="90"/>
                  </a:lnTo>
                  <a:lnTo>
                    <a:pt x="2198" y="87"/>
                  </a:lnTo>
                  <a:lnTo>
                    <a:pt x="2134" y="84"/>
                  </a:lnTo>
                  <a:lnTo>
                    <a:pt x="2070" y="83"/>
                  </a:lnTo>
                  <a:lnTo>
                    <a:pt x="2008" y="83"/>
                  </a:lnTo>
                  <a:lnTo>
                    <a:pt x="1944" y="84"/>
                  </a:lnTo>
                  <a:lnTo>
                    <a:pt x="1880" y="85"/>
                  </a:lnTo>
                  <a:lnTo>
                    <a:pt x="1754" y="91"/>
                  </a:lnTo>
                  <a:lnTo>
                    <a:pt x="1502" y="105"/>
                  </a:lnTo>
                  <a:lnTo>
                    <a:pt x="1375" y="112"/>
                  </a:lnTo>
                  <a:lnTo>
                    <a:pt x="1247" y="115"/>
                  </a:lnTo>
                  <a:lnTo>
                    <a:pt x="1247" y="115"/>
                  </a:lnTo>
                  <a:lnTo>
                    <a:pt x="1067" y="117"/>
                  </a:lnTo>
                  <a:lnTo>
                    <a:pt x="978" y="115"/>
                  </a:lnTo>
                  <a:lnTo>
                    <a:pt x="889" y="114"/>
                  </a:lnTo>
                  <a:lnTo>
                    <a:pt x="798" y="111"/>
                  </a:lnTo>
                  <a:lnTo>
                    <a:pt x="709" y="105"/>
                  </a:lnTo>
                  <a:lnTo>
                    <a:pt x="619" y="97"/>
                  </a:lnTo>
                  <a:lnTo>
                    <a:pt x="574" y="91"/>
                  </a:lnTo>
                  <a:lnTo>
                    <a:pt x="529" y="84"/>
                  </a:lnTo>
                  <a:lnTo>
                    <a:pt x="529" y="84"/>
                  </a:lnTo>
                  <a:lnTo>
                    <a:pt x="464" y="73"/>
                  </a:lnTo>
                  <a:lnTo>
                    <a:pt x="398" y="64"/>
                  </a:lnTo>
                  <a:lnTo>
                    <a:pt x="265" y="46"/>
                  </a:lnTo>
                  <a:lnTo>
                    <a:pt x="199" y="37"/>
                  </a:lnTo>
                  <a:lnTo>
                    <a:pt x="132" y="26"/>
                  </a:lnTo>
                  <a:lnTo>
                    <a:pt x="65" y="15"/>
                  </a:lnTo>
                  <a:lnTo>
                    <a:pt x="0" y="0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76"/>
                  </a:lnTo>
                  <a:lnTo>
                    <a:pt x="6" y="399"/>
                  </a:lnTo>
                  <a:lnTo>
                    <a:pt x="7" y="524"/>
                  </a:lnTo>
                  <a:lnTo>
                    <a:pt x="11" y="647"/>
                  </a:lnTo>
                  <a:lnTo>
                    <a:pt x="20" y="771"/>
                  </a:lnTo>
                  <a:lnTo>
                    <a:pt x="24" y="832"/>
                  </a:lnTo>
                  <a:lnTo>
                    <a:pt x="30" y="893"/>
                  </a:lnTo>
                  <a:lnTo>
                    <a:pt x="37" y="954"/>
                  </a:lnTo>
                  <a:lnTo>
                    <a:pt x="44" y="1015"/>
                  </a:lnTo>
                  <a:lnTo>
                    <a:pt x="44" y="101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777DA99-C571-07E4-9DF6-32E48D24F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7" y="3552"/>
              <a:ext cx="9" cy="346"/>
            </a:xfrm>
            <a:custGeom>
              <a:avLst/>
              <a:gdLst>
                <a:gd name="T0" fmla="*/ 17 w 17"/>
                <a:gd name="T1" fmla="*/ 684 h 693"/>
                <a:gd name="T2" fmla="*/ 17 w 17"/>
                <a:gd name="T3" fmla="*/ 684 h 693"/>
                <a:gd name="T4" fmla="*/ 17 w 17"/>
                <a:gd name="T5" fmla="*/ 159 h 693"/>
                <a:gd name="T6" fmla="*/ 17 w 17"/>
                <a:gd name="T7" fmla="*/ 159 h 693"/>
                <a:gd name="T8" fmla="*/ 17 w 17"/>
                <a:gd name="T9" fmla="*/ 9 h 693"/>
                <a:gd name="T10" fmla="*/ 17 w 17"/>
                <a:gd name="T11" fmla="*/ 9 h 693"/>
                <a:gd name="T12" fmla="*/ 16 w 17"/>
                <a:gd name="T13" fmla="*/ 6 h 693"/>
                <a:gd name="T14" fmla="*/ 14 w 17"/>
                <a:gd name="T15" fmla="*/ 3 h 693"/>
                <a:gd name="T16" fmla="*/ 12 w 17"/>
                <a:gd name="T17" fmla="*/ 2 h 693"/>
                <a:gd name="T18" fmla="*/ 9 w 17"/>
                <a:gd name="T19" fmla="*/ 0 h 693"/>
                <a:gd name="T20" fmla="*/ 6 w 17"/>
                <a:gd name="T21" fmla="*/ 2 h 693"/>
                <a:gd name="T22" fmla="*/ 3 w 17"/>
                <a:gd name="T23" fmla="*/ 3 h 693"/>
                <a:gd name="T24" fmla="*/ 0 w 17"/>
                <a:gd name="T25" fmla="*/ 6 h 693"/>
                <a:gd name="T26" fmla="*/ 0 w 17"/>
                <a:gd name="T27" fmla="*/ 9 h 693"/>
                <a:gd name="T28" fmla="*/ 0 w 17"/>
                <a:gd name="T29" fmla="*/ 9 h 693"/>
                <a:gd name="T30" fmla="*/ 0 w 17"/>
                <a:gd name="T31" fmla="*/ 535 h 693"/>
                <a:gd name="T32" fmla="*/ 0 w 17"/>
                <a:gd name="T33" fmla="*/ 535 h 693"/>
                <a:gd name="T34" fmla="*/ 0 w 17"/>
                <a:gd name="T35" fmla="*/ 684 h 693"/>
                <a:gd name="T36" fmla="*/ 0 w 17"/>
                <a:gd name="T37" fmla="*/ 684 h 693"/>
                <a:gd name="T38" fmla="*/ 0 w 17"/>
                <a:gd name="T39" fmla="*/ 689 h 693"/>
                <a:gd name="T40" fmla="*/ 3 w 17"/>
                <a:gd name="T41" fmla="*/ 690 h 693"/>
                <a:gd name="T42" fmla="*/ 6 w 17"/>
                <a:gd name="T43" fmla="*/ 691 h 693"/>
                <a:gd name="T44" fmla="*/ 9 w 17"/>
                <a:gd name="T45" fmla="*/ 693 h 693"/>
                <a:gd name="T46" fmla="*/ 12 w 17"/>
                <a:gd name="T47" fmla="*/ 691 h 693"/>
                <a:gd name="T48" fmla="*/ 14 w 17"/>
                <a:gd name="T49" fmla="*/ 690 h 693"/>
                <a:gd name="T50" fmla="*/ 16 w 17"/>
                <a:gd name="T51" fmla="*/ 689 h 693"/>
                <a:gd name="T52" fmla="*/ 17 w 17"/>
                <a:gd name="T53" fmla="*/ 684 h 693"/>
                <a:gd name="T54" fmla="*/ 17 w 17"/>
                <a:gd name="T55" fmla="*/ 684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" h="693">
                  <a:moveTo>
                    <a:pt x="17" y="684"/>
                  </a:moveTo>
                  <a:lnTo>
                    <a:pt x="17" y="684"/>
                  </a:lnTo>
                  <a:lnTo>
                    <a:pt x="17" y="159"/>
                  </a:lnTo>
                  <a:lnTo>
                    <a:pt x="17" y="159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535"/>
                  </a:lnTo>
                  <a:lnTo>
                    <a:pt x="0" y="535"/>
                  </a:lnTo>
                  <a:lnTo>
                    <a:pt x="0" y="684"/>
                  </a:lnTo>
                  <a:lnTo>
                    <a:pt x="0" y="684"/>
                  </a:lnTo>
                  <a:lnTo>
                    <a:pt x="0" y="689"/>
                  </a:lnTo>
                  <a:lnTo>
                    <a:pt x="3" y="690"/>
                  </a:lnTo>
                  <a:lnTo>
                    <a:pt x="6" y="691"/>
                  </a:lnTo>
                  <a:lnTo>
                    <a:pt x="9" y="693"/>
                  </a:lnTo>
                  <a:lnTo>
                    <a:pt x="12" y="691"/>
                  </a:lnTo>
                  <a:lnTo>
                    <a:pt x="14" y="690"/>
                  </a:lnTo>
                  <a:lnTo>
                    <a:pt x="16" y="689"/>
                  </a:lnTo>
                  <a:lnTo>
                    <a:pt x="17" y="684"/>
                  </a:lnTo>
                  <a:lnTo>
                    <a:pt x="17" y="6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501B7EA-7994-5A1F-2D58-8A900523F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3" y="3502"/>
              <a:ext cx="1347" cy="588"/>
            </a:xfrm>
            <a:custGeom>
              <a:avLst/>
              <a:gdLst>
                <a:gd name="T0" fmla="*/ 1384 w 2692"/>
                <a:gd name="T1" fmla="*/ 1175 h 1175"/>
                <a:gd name="T2" fmla="*/ 1347 w 2692"/>
                <a:gd name="T3" fmla="*/ 1172 h 1175"/>
                <a:gd name="T4" fmla="*/ 1356 w 2692"/>
                <a:gd name="T5" fmla="*/ 1120 h 1175"/>
                <a:gd name="T6" fmla="*/ 1372 w 2692"/>
                <a:gd name="T7" fmla="*/ 1069 h 1175"/>
                <a:gd name="T8" fmla="*/ 1404 w 2692"/>
                <a:gd name="T9" fmla="*/ 969 h 1175"/>
                <a:gd name="T10" fmla="*/ 1417 w 2692"/>
                <a:gd name="T11" fmla="*/ 976 h 1175"/>
                <a:gd name="T12" fmla="*/ 1438 w 2692"/>
                <a:gd name="T13" fmla="*/ 993 h 1175"/>
                <a:gd name="T14" fmla="*/ 1457 w 2692"/>
                <a:gd name="T15" fmla="*/ 1016 h 1175"/>
                <a:gd name="T16" fmla="*/ 1472 w 2692"/>
                <a:gd name="T17" fmla="*/ 1043 h 1175"/>
                <a:gd name="T18" fmla="*/ 1492 w 2692"/>
                <a:gd name="T19" fmla="*/ 1087 h 1175"/>
                <a:gd name="T20" fmla="*/ 1510 w 2692"/>
                <a:gd name="T21" fmla="*/ 1147 h 1175"/>
                <a:gd name="T22" fmla="*/ 2689 w 2692"/>
                <a:gd name="T23" fmla="*/ 1175 h 1175"/>
                <a:gd name="T24" fmla="*/ 2692 w 2692"/>
                <a:gd name="T25" fmla="*/ 1096 h 1175"/>
                <a:gd name="T26" fmla="*/ 2692 w 2692"/>
                <a:gd name="T27" fmla="*/ 975 h 1175"/>
                <a:gd name="T28" fmla="*/ 2685 w 2692"/>
                <a:gd name="T29" fmla="*/ 895 h 1175"/>
                <a:gd name="T30" fmla="*/ 2679 w 2692"/>
                <a:gd name="T31" fmla="*/ 810 h 1175"/>
                <a:gd name="T32" fmla="*/ 2658 w 2692"/>
                <a:gd name="T33" fmla="*/ 4 h 1175"/>
                <a:gd name="T34" fmla="*/ 2616 w 2692"/>
                <a:gd name="T35" fmla="*/ 27 h 1175"/>
                <a:gd name="T36" fmla="*/ 2556 w 2692"/>
                <a:gd name="T37" fmla="*/ 44 h 1175"/>
                <a:gd name="T38" fmla="*/ 2495 w 2692"/>
                <a:gd name="T39" fmla="*/ 54 h 1175"/>
                <a:gd name="T40" fmla="*/ 2431 w 2692"/>
                <a:gd name="T41" fmla="*/ 58 h 1175"/>
                <a:gd name="T42" fmla="*/ 2368 w 2692"/>
                <a:gd name="T43" fmla="*/ 58 h 1175"/>
                <a:gd name="T44" fmla="*/ 2239 w 2692"/>
                <a:gd name="T45" fmla="*/ 50 h 1175"/>
                <a:gd name="T46" fmla="*/ 2087 w 2692"/>
                <a:gd name="T47" fmla="*/ 31 h 1175"/>
                <a:gd name="T48" fmla="*/ 1965 w 2692"/>
                <a:gd name="T49" fmla="*/ 26 h 1175"/>
                <a:gd name="T50" fmla="*/ 1719 w 2692"/>
                <a:gd name="T51" fmla="*/ 11 h 1175"/>
                <a:gd name="T52" fmla="*/ 1472 w 2692"/>
                <a:gd name="T53" fmla="*/ 1 h 1175"/>
                <a:gd name="T54" fmla="*/ 1350 w 2692"/>
                <a:gd name="T55" fmla="*/ 0 h 1175"/>
                <a:gd name="T56" fmla="*/ 1228 w 2692"/>
                <a:gd name="T57" fmla="*/ 3 h 1175"/>
                <a:gd name="T58" fmla="*/ 1108 w 2692"/>
                <a:gd name="T59" fmla="*/ 11 h 1175"/>
                <a:gd name="T60" fmla="*/ 988 w 2692"/>
                <a:gd name="T61" fmla="*/ 20 h 1175"/>
                <a:gd name="T62" fmla="*/ 748 w 2692"/>
                <a:gd name="T63" fmla="*/ 34 h 1175"/>
                <a:gd name="T64" fmla="*/ 387 w 2692"/>
                <a:gd name="T65" fmla="*/ 50 h 1175"/>
                <a:gd name="T66" fmla="*/ 146 w 2692"/>
                <a:gd name="T67" fmla="*/ 65 h 1175"/>
                <a:gd name="T68" fmla="*/ 88 w 2692"/>
                <a:gd name="T69" fmla="*/ 72 h 1175"/>
                <a:gd name="T70" fmla="*/ 7 w 2692"/>
                <a:gd name="T71" fmla="*/ 77 h 1175"/>
                <a:gd name="T72" fmla="*/ 18 w 2692"/>
                <a:gd name="T73" fmla="*/ 112 h 1175"/>
                <a:gd name="T74" fmla="*/ 18 w 2692"/>
                <a:gd name="T75" fmla="*/ 376 h 1175"/>
                <a:gd name="T76" fmla="*/ 13 w 2692"/>
                <a:gd name="T77" fmla="*/ 643 h 1175"/>
                <a:gd name="T78" fmla="*/ 3 w 2692"/>
                <a:gd name="T79" fmla="*/ 1042 h 1175"/>
                <a:gd name="T80" fmla="*/ 0 w 2692"/>
                <a:gd name="T81" fmla="*/ 117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92" h="1175">
                  <a:moveTo>
                    <a:pt x="0" y="1175"/>
                  </a:moveTo>
                  <a:lnTo>
                    <a:pt x="1384" y="1175"/>
                  </a:lnTo>
                  <a:lnTo>
                    <a:pt x="1347" y="1172"/>
                  </a:lnTo>
                  <a:lnTo>
                    <a:pt x="1347" y="1172"/>
                  </a:lnTo>
                  <a:lnTo>
                    <a:pt x="1352" y="1145"/>
                  </a:lnTo>
                  <a:lnTo>
                    <a:pt x="1356" y="1120"/>
                  </a:lnTo>
                  <a:lnTo>
                    <a:pt x="1363" y="1094"/>
                  </a:lnTo>
                  <a:lnTo>
                    <a:pt x="1372" y="1069"/>
                  </a:lnTo>
                  <a:lnTo>
                    <a:pt x="1389" y="1019"/>
                  </a:lnTo>
                  <a:lnTo>
                    <a:pt x="1404" y="969"/>
                  </a:lnTo>
                  <a:lnTo>
                    <a:pt x="1404" y="969"/>
                  </a:lnTo>
                  <a:lnTo>
                    <a:pt x="1417" y="976"/>
                  </a:lnTo>
                  <a:lnTo>
                    <a:pt x="1427" y="985"/>
                  </a:lnTo>
                  <a:lnTo>
                    <a:pt x="1438" y="993"/>
                  </a:lnTo>
                  <a:lnTo>
                    <a:pt x="1448" y="1005"/>
                  </a:lnTo>
                  <a:lnTo>
                    <a:pt x="1457" y="1016"/>
                  </a:lnTo>
                  <a:lnTo>
                    <a:pt x="1465" y="1029"/>
                  </a:lnTo>
                  <a:lnTo>
                    <a:pt x="1472" y="1043"/>
                  </a:lnTo>
                  <a:lnTo>
                    <a:pt x="1479" y="1057"/>
                  </a:lnTo>
                  <a:lnTo>
                    <a:pt x="1492" y="1087"/>
                  </a:lnTo>
                  <a:lnTo>
                    <a:pt x="1502" y="1117"/>
                  </a:lnTo>
                  <a:lnTo>
                    <a:pt x="1510" y="1147"/>
                  </a:lnTo>
                  <a:lnTo>
                    <a:pt x="1516" y="1175"/>
                  </a:lnTo>
                  <a:lnTo>
                    <a:pt x="2689" y="1175"/>
                  </a:lnTo>
                  <a:lnTo>
                    <a:pt x="2689" y="1175"/>
                  </a:lnTo>
                  <a:lnTo>
                    <a:pt x="2692" y="1096"/>
                  </a:lnTo>
                  <a:lnTo>
                    <a:pt x="2692" y="1015"/>
                  </a:lnTo>
                  <a:lnTo>
                    <a:pt x="2692" y="975"/>
                  </a:lnTo>
                  <a:lnTo>
                    <a:pt x="2689" y="935"/>
                  </a:lnTo>
                  <a:lnTo>
                    <a:pt x="2685" y="895"/>
                  </a:lnTo>
                  <a:lnTo>
                    <a:pt x="2677" y="856"/>
                  </a:lnTo>
                  <a:lnTo>
                    <a:pt x="2679" y="810"/>
                  </a:lnTo>
                  <a:lnTo>
                    <a:pt x="2679" y="732"/>
                  </a:lnTo>
                  <a:lnTo>
                    <a:pt x="2658" y="4"/>
                  </a:lnTo>
                  <a:lnTo>
                    <a:pt x="2616" y="27"/>
                  </a:lnTo>
                  <a:lnTo>
                    <a:pt x="2616" y="27"/>
                  </a:lnTo>
                  <a:lnTo>
                    <a:pt x="2587" y="37"/>
                  </a:lnTo>
                  <a:lnTo>
                    <a:pt x="2556" y="44"/>
                  </a:lnTo>
                  <a:lnTo>
                    <a:pt x="2526" y="50"/>
                  </a:lnTo>
                  <a:lnTo>
                    <a:pt x="2495" y="54"/>
                  </a:lnTo>
                  <a:lnTo>
                    <a:pt x="2464" y="57"/>
                  </a:lnTo>
                  <a:lnTo>
                    <a:pt x="2431" y="58"/>
                  </a:lnTo>
                  <a:lnTo>
                    <a:pt x="2399" y="60"/>
                  </a:lnTo>
                  <a:lnTo>
                    <a:pt x="2368" y="58"/>
                  </a:lnTo>
                  <a:lnTo>
                    <a:pt x="2302" y="55"/>
                  </a:lnTo>
                  <a:lnTo>
                    <a:pt x="2239" y="50"/>
                  </a:lnTo>
                  <a:lnTo>
                    <a:pt x="2113" y="35"/>
                  </a:lnTo>
                  <a:lnTo>
                    <a:pt x="2087" y="31"/>
                  </a:lnTo>
                  <a:lnTo>
                    <a:pt x="2087" y="31"/>
                  </a:lnTo>
                  <a:lnTo>
                    <a:pt x="1965" y="26"/>
                  </a:lnTo>
                  <a:lnTo>
                    <a:pt x="1842" y="18"/>
                  </a:lnTo>
                  <a:lnTo>
                    <a:pt x="1719" y="11"/>
                  </a:lnTo>
                  <a:lnTo>
                    <a:pt x="1595" y="6"/>
                  </a:lnTo>
                  <a:lnTo>
                    <a:pt x="1472" y="1"/>
                  </a:lnTo>
                  <a:lnTo>
                    <a:pt x="1411" y="0"/>
                  </a:lnTo>
                  <a:lnTo>
                    <a:pt x="1350" y="0"/>
                  </a:lnTo>
                  <a:lnTo>
                    <a:pt x="1289" y="0"/>
                  </a:lnTo>
                  <a:lnTo>
                    <a:pt x="1228" y="3"/>
                  </a:lnTo>
                  <a:lnTo>
                    <a:pt x="1167" y="6"/>
                  </a:lnTo>
                  <a:lnTo>
                    <a:pt x="1108" y="11"/>
                  </a:lnTo>
                  <a:lnTo>
                    <a:pt x="1108" y="11"/>
                  </a:lnTo>
                  <a:lnTo>
                    <a:pt x="988" y="20"/>
                  </a:lnTo>
                  <a:lnTo>
                    <a:pt x="869" y="28"/>
                  </a:lnTo>
                  <a:lnTo>
                    <a:pt x="748" y="34"/>
                  </a:lnTo>
                  <a:lnTo>
                    <a:pt x="628" y="40"/>
                  </a:lnTo>
                  <a:lnTo>
                    <a:pt x="387" y="50"/>
                  </a:lnTo>
                  <a:lnTo>
                    <a:pt x="266" y="57"/>
                  </a:lnTo>
                  <a:lnTo>
                    <a:pt x="146" y="65"/>
                  </a:lnTo>
                  <a:lnTo>
                    <a:pt x="146" y="65"/>
                  </a:lnTo>
                  <a:lnTo>
                    <a:pt x="88" y="72"/>
                  </a:lnTo>
                  <a:lnTo>
                    <a:pt x="50" y="75"/>
                  </a:lnTo>
                  <a:lnTo>
                    <a:pt x="7" y="77"/>
                  </a:lnTo>
                  <a:lnTo>
                    <a:pt x="18" y="112"/>
                  </a:lnTo>
                  <a:lnTo>
                    <a:pt x="18" y="112"/>
                  </a:lnTo>
                  <a:lnTo>
                    <a:pt x="20" y="244"/>
                  </a:lnTo>
                  <a:lnTo>
                    <a:pt x="18" y="376"/>
                  </a:lnTo>
                  <a:lnTo>
                    <a:pt x="15" y="509"/>
                  </a:lnTo>
                  <a:lnTo>
                    <a:pt x="13" y="643"/>
                  </a:lnTo>
                  <a:lnTo>
                    <a:pt x="6" y="910"/>
                  </a:lnTo>
                  <a:lnTo>
                    <a:pt x="3" y="1042"/>
                  </a:lnTo>
                  <a:lnTo>
                    <a:pt x="0" y="1175"/>
                  </a:lnTo>
                  <a:lnTo>
                    <a:pt x="0" y="117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6849F4C-1C30-37AC-569E-6CD03E6AF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3" y="3643"/>
              <a:ext cx="1284" cy="447"/>
            </a:xfrm>
            <a:custGeom>
              <a:avLst/>
              <a:gdLst>
                <a:gd name="T0" fmla="*/ 34 w 2569"/>
                <a:gd name="T1" fmla="*/ 894 h 894"/>
                <a:gd name="T2" fmla="*/ 2569 w 2569"/>
                <a:gd name="T3" fmla="*/ 894 h 894"/>
                <a:gd name="T4" fmla="*/ 2569 w 2569"/>
                <a:gd name="T5" fmla="*/ 894 h 894"/>
                <a:gd name="T6" fmla="*/ 2563 w 2569"/>
                <a:gd name="T7" fmla="*/ 826 h 894"/>
                <a:gd name="T8" fmla="*/ 2560 w 2569"/>
                <a:gd name="T9" fmla="*/ 783 h 894"/>
                <a:gd name="T10" fmla="*/ 2560 w 2569"/>
                <a:gd name="T11" fmla="*/ 142 h 894"/>
                <a:gd name="T12" fmla="*/ 2508 w 2569"/>
                <a:gd name="T13" fmla="*/ 128 h 894"/>
                <a:gd name="T14" fmla="*/ 2508 w 2569"/>
                <a:gd name="T15" fmla="*/ 128 h 894"/>
                <a:gd name="T16" fmla="*/ 2431 w 2569"/>
                <a:gd name="T17" fmla="*/ 104 h 894"/>
                <a:gd name="T18" fmla="*/ 2353 w 2569"/>
                <a:gd name="T19" fmla="*/ 84 h 894"/>
                <a:gd name="T20" fmla="*/ 2277 w 2569"/>
                <a:gd name="T21" fmla="*/ 67 h 894"/>
                <a:gd name="T22" fmla="*/ 2200 w 2569"/>
                <a:gd name="T23" fmla="*/ 51 h 894"/>
                <a:gd name="T24" fmla="*/ 2122 w 2569"/>
                <a:gd name="T25" fmla="*/ 38 h 894"/>
                <a:gd name="T26" fmla="*/ 2046 w 2569"/>
                <a:gd name="T27" fmla="*/ 27 h 894"/>
                <a:gd name="T28" fmla="*/ 1968 w 2569"/>
                <a:gd name="T29" fmla="*/ 18 h 894"/>
                <a:gd name="T30" fmla="*/ 1890 w 2569"/>
                <a:gd name="T31" fmla="*/ 11 h 894"/>
                <a:gd name="T32" fmla="*/ 1812 w 2569"/>
                <a:gd name="T33" fmla="*/ 6 h 894"/>
                <a:gd name="T34" fmla="*/ 1734 w 2569"/>
                <a:gd name="T35" fmla="*/ 3 h 894"/>
                <a:gd name="T36" fmla="*/ 1656 w 2569"/>
                <a:gd name="T37" fmla="*/ 0 h 894"/>
                <a:gd name="T38" fmla="*/ 1577 w 2569"/>
                <a:gd name="T39" fmla="*/ 0 h 894"/>
                <a:gd name="T40" fmla="*/ 1499 w 2569"/>
                <a:gd name="T41" fmla="*/ 1 h 894"/>
                <a:gd name="T42" fmla="*/ 1421 w 2569"/>
                <a:gd name="T43" fmla="*/ 3 h 894"/>
                <a:gd name="T44" fmla="*/ 1342 w 2569"/>
                <a:gd name="T45" fmla="*/ 7 h 894"/>
                <a:gd name="T46" fmla="*/ 1264 w 2569"/>
                <a:gd name="T47" fmla="*/ 11 h 894"/>
                <a:gd name="T48" fmla="*/ 1105 w 2569"/>
                <a:gd name="T49" fmla="*/ 23 h 894"/>
                <a:gd name="T50" fmla="*/ 948 w 2569"/>
                <a:gd name="T51" fmla="*/ 35 h 894"/>
                <a:gd name="T52" fmla="*/ 790 w 2569"/>
                <a:gd name="T53" fmla="*/ 51 h 894"/>
                <a:gd name="T54" fmla="*/ 632 w 2569"/>
                <a:gd name="T55" fmla="*/ 68 h 894"/>
                <a:gd name="T56" fmla="*/ 475 w 2569"/>
                <a:gd name="T57" fmla="*/ 85 h 894"/>
                <a:gd name="T58" fmla="*/ 316 w 2569"/>
                <a:gd name="T59" fmla="*/ 101 h 894"/>
                <a:gd name="T60" fmla="*/ 159 w 2569"/>
                <a:gd name="T61" fmla="*/ 113 h 894"/>
                <a:gd name="T62" fmla="*/ 79 w 2569"/>
                <a:gd name="T63" fmla="*/ 119 h 894"/>
                <a:gd name="T64" fmla="*/ 0 w 2569"/>
                <a:gd name="T65" fmla="*/ 125 h 894"/>
                <a:gd name="T66" fmla="*/ 3 w 2569"/>
                <a:gd name="T67" fmla="*/ 140 h 894"/>
                <a:gd name="T68" fmla="*/ 3 w 2569"/>
                <a:gd name="T69" fmla="*/ 140 h 894"/>
                <a:gd name="T70" fmla="*/ 4 w 2569"/>
                <a:gd name="T71" fmla="*/ 220 h 894"/>
                <a:gd name="T72" fmla="*/ 7 w 2569"/>
                <a:gd name="T73" fmla="*/ 308 h 894"/>
                <a:gd name="T74" fmla="*/ 17 w 2569"/>
                <a:gd name="T75" fmla="*/ 501 h 894"/>
                <a:gd name="T76" fmla="*/ 27 w 2569"/>
                <a:gd name="T77" fmla="*/ 702 h 894"/>
                <a:gd name="T78" fmla="*/ 31 w 2569"/>
                <a:gd name="T79" fmla="*/ 800 h 894"/>
                <a:gd name="T80" fmla="*/ 34 w 2569"/>
                <a:gd name="T81" fmla="*/ 894 h 894"/>
                <a:gd name="T82" fmla="*/ 34 w 2569"/>
                <a:gd name="T83" fmla="*/ 89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69" h="894">
                  <a:moveTo>
                    <a:pt x="34" y="894"/>
                  </a:moveTo>
                  <a:lnTo>
                    <a:pt x="2569" y="894"/>
                  </a:lnTo>
                  <a:lnTo>
                    <a:pt x="2569" y="894"/>
                  </a:lnTo>
                  <a:lnTo>
                    <a:pt x="2563" y="826"/>
                  </a:lnTo>
                  <a:lnTo>
                    <a:pt x="2560" y="783"/>
                  </a:lnTo>
                  <a:lnTo>
                    <a:pt x="2560" y="142"/>
                  </a:lnTo>
                  <a:lnTo>
                    <a:pt x="2508" y="128"/>
                  </a:lnTo>
                  <a:lnTo>
                    <a:pt x="2508" y="128"/>
                  </a:lnTo>
                  <a:lnTo>
                    <a:pt x="2431" y="104"/>
                  </a:lnTo>
                  <a:lnTo>
                    <a:pt x="2353" y="84"/>
                  </a:lnTo>
                  <a:lnTo>
                    <a:pt x="2277" y="67"/>
                  </a:lnTo>
                  <a:lnTo>
                    <a:pt x="2200" y="51"/>
                  </a:lnTo>
                  <a:lnTo>
                    <a:pt x="2122" y="38"/>
                  </a:lnTo>
                  <a:lnTo>
                    <a:pt x="2046" y="27"/>
                  </a:lnTo>
                  <a:lnTo>
                    <a:pt x="1968" y="18"/>
                  </a:lnTo>
                  <a:lnTo>
                    <a:pt x="1890" y="11"/>
                  </a:lnTo>
                  <a:lnTo>
                    <a:pt x="1812" y="6"/>
                  </a:lnTo>
                  <a:lnTo>
                    <a:pt x="1734" y="3"/>
                  </a:lnTo>
                  <a:lnTo>
                    <a:pt x="1656" y="0"/>
                  </a:lnTo>
                  <a:lnTo>
                    <a:pt x="1577" y="0"/>
                  </a:lnTo>
                  <a:lnTo>
                    <a:pt x="1499" y="1"/>
                  </a:lnTo>
                  <a:lnTo>
                    <a:pt x="1421" y="3"/>
                  </a:lnTo>
                  <a:lnTo>
                    <a:pt x="1342" y="7"/>
                  </a:lnTo>
                  <a:lnTo>
                    <a:pt x="1264" y="11"/>
                  </a:lnTo>
                  <a:lnTo>
                    <a:pt x="1105" y="23"/>
                  </a:lnTo>
                  <a:lnTo>
                    <a:pt x="948" y="35"/>
                  </a:lnTo>
                  <a:lnTo>
                    <a:pt x="790" y="51"/>
                  </a:lnTo>
                  <a:lnTo>
                    <a:pt x="632" y="68"/>
                  </a:lnTo>
                  <a:lnTo>
                    <a:pt x="475" y="85"/>
                  </a:lnTo>
                  <a:lnTo>
                    <a:pt x="316" y="101"/>
                  </a:lnTo>
                  <a:lnTo>
                    <a:pt x="159" y="113"/>
                  </a:lnTo>
                  <a:lnTo>
                    <a:pt x="79" y="119"/>
                  </a:lnTo>
                  <a:lnTo>
                    <a:pt x="0" y="125"/>
                  </a:lnTo>
                  <a:lnTo>
                    <a:pt x="3" y="140"/>
                  </a:lnTo>
                  <a:lnTo>
                    <a:pt x="3" y="140"/>
                  </a:lnTo>
                  <a:lnTo>
                    <a:pt x="4" y="220"/>
                  </a:lnTo>
                  <a:lnTo>
                    <a:pt x="7" y="308"/>
                  </a:lnTo>
                  <a:lnTo>
                    <a:pt x="17" y="501"/>
                  </a:lnTo>
                  <a:lnTo>
                    <a:pt x="27" y="702"/>
                  </a:lnTo>
                  <a:lnTo>
                    <a:pt x="31" y="800"/>
                  </a:lnTo>
                  <a:lnTo>
                    <a:pt x="34" y="894"/>
                  </a:lnTo>
                  <a:lnTo>
                    <a:pt x="34" y="89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AFEDB6F-14C9-F378-3700-8B1B3C3D1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1303"/>
              <a:ext cx="2161" cy="2359"/>
            </a:xfrm>
            <a:custGeom>
              <a:avLst/>
              <a:gdLst>
                <a:gd name="T0" fmla="*/ 3494 w 4320"/>
                <a:gd name="T1" fmla="*/ 4409 h 4718"/>
                <a:gd name="T2" fmla="*/ 3443 w 4320"/>
                <a:gd name="T3" fmla="*/ 3977 h 4718"/>
                <a:gd name="T4" fmla="*/ 3338 w 4320"/>
                <a:gd name="T5" fmla="*/ 3484 h 4718"/>
                <a:gd name="T6" fmla="*/ 3313 w 4320"/>
                <a:gd name="T7" fmla="*/ 3262 h 4718"/>
                <a:gd name="T8" fmla="*/ 3325 w 4320"/>
                <a:gd name="T9" fmla="*/ 2883 h 4718"/>
                <a:gd name="T10" fmla="*/ 3318 w 4320"/>
                <a:gd name="T11" fmla="*/ 2001 h 4718"/>
                <a:gd name="T12" fmla="*/ 3443 w 4320"/>
                <a:gd name="T13" fmla="*/ 2175 h 4718"/>
                <a:gd name="T14" fmla="*/ 3565 w 4320"/>
                <a:gd name="T15" fmla="*/ 2328 h 4718"/>
                <a:gd name="T16" fmla="*/ 3660 w 4320"/>
                <a:gd name="T17" fmla="*/ 2174 h 4718"/>
                <a:gd name="T18" fmla="*/ 3857 w 4320"/>
                <a:gd name="T19" fmla="*/ 1964 h 4718"/>
                <a:gd name="T20" fmla="*/ 4098 w 4320"/>
                <a:gd name="T21" fmla="*/ 1803 h 4718"/>
                <a:gd name="T22" fmla="*/ 4320 w 4320"/>
                <a:gd name="T23" fmla="*/ 1723 h 4718"/>
                <a:gd name="T24" fmla="*/ 4242 w 4320"/>
                <a:gd name="T25" fmla="*/ 1530 h 4718"/>
                <a:gd name="T26" fmla="*/ 4095 w 4320"/>
                <a:gd name="T27" fmla="*/ 1288 h 4718"/>
                <a:gd name="T28" fmla="*/ 3936 w 4320"/>
                <a:gd name="T29" fmla="*/ 1085 h 4718"/>
                <a:gd name="T30" fmla="*/ 3797 w 4320"/>
                <a:gd name="T31" fmla="*/ 885 h 4718"/>
                <a:gd name="T32" fmla="*/ 3724 w 4320"/>
                <a:gd name="T33" fmla="*/ 796 h 4718"/>
                <a:gd name="T34" fmla="*/ 3518 w 4320"/>
                <a:gd name="T35" fmla="*/ 670 h 4718"/>
                <a:gd name="T36" fmla="*/ 2975 w 4320"/>
                <a:gd name="T37" fmla="*/ 670 h 4718"/>
                <a:gd name="T38" fmla="*/ 2668 w 4320"/>
                <a:gd name="T39" fmla="*/ 640 h 4718"/>
                <a:gd name="T40" fmla="*/ 2403 w 4320"/>
                <a:gd name="T41" fmla="*/ 573 h 4718"/>
                <a:gd name="T42" fmla="*/ 2066 w 4320"/>
                <a:gd name="T43" fmla="*/ 425 h 4718"/>
                <a:gd name="T44" fmla="*/ 1507 w 4320"/>
                <a:gd name="T45" fmla="*/ 93 h 4718"/>
                <a:gd name="T46" fmla="*/ 1302 w 4320"/>
                <a:gd name="T47" fmla="*/ 38 h 4718"/>
                <a:gd name="T48" fmla="*/ 1160 w 4320"/>
                <a:gd name="T49" fmla="*/ 105 h 4718"/>
                <a:gd name="T50" fmla="*/ 928 w 4320"/>
                <a:gd name="T51" fmla="*/ 143 h 4718"/>
                <a:gd name="T52" fmla="*/ 785 w 4320"/>
                <a:gd name="T53" fmla="*/ 200 h 4718"/>
                <a:gd name="T54" fmla="*/ 649 w 4320"/>
                <a:gd name="T55" fmla="*/ 299 h 4718"/>
                <a:gd name="T56" fmla="*/ 523 w 4320"/>
                <a:gd name="T57" fmla="*/ 467 h 4718"/>
                <a:gd name="T58" fmla="*/ 365 w 4320"/>
                <a:gd name="T59" fmla="*/ 755 h 4718"/>
                <a:gd name="T60" fmla="*/ 278 w 4320"/>
                <a:gd name="T61" fmla="*/ 936 h 4718"/>
                <a:gd name="T62" fmla="*/ 154 w 4320"/>
                <a:gd name="T63" fmla="*/ 1381 h 4718"/>
                <a:gd name="T64" fmla="*/ 76 w 4320"/>
                <a:gd name="T65" fmla="*/ 1659 h 4718"/>
                <a:gd name="T66" fmla="*/ 21 w 4320"/>
                <a:gd name="T67" fmla="*/ 1779 h 4718"/>
                <a:gd name="T68" fmla="*/ 0 w 4320"/>
                <a:gd name="T69" fmla="*/ 1874 h 4718"/>
                <a:gd name="T70" fmla="*/ 31 w 4320"/>
                <a:gd name="T71" fmla="*/ 1957 h 4718"/>
                <a:gd name="T72" fmla="*/ 125 w 4320"/>
                <a:gd name="T73" fmla="*/ 2050 h 4718"/>
                <a:gd name="T74" fmla="*/ 307 w 4320"/>
                <a:gd name="T75" fmla="*/ 2175 h 4718"/>
                <a:gd name="T76" fmla="*/ 487 w 4320"/>
                <a:gd name="T77" fmla="*/ 2272 h 4718"/>
                <a:gd name="T78" fmla="*/ 653 w 4320"/>
                <a:gd name="T79" fmla="*/ 2331 h 4718"/>
                <a:gd name="T80" fmla="*/ 710 w 4320"/>
                <a:gd name="T81" fmla="*/ 2619 h 4718"/>
                <a:gd name="T82" fmla="*/ 744 w 4320"/>
                <a:gd name="T83" fmla="*/ 3119 h 4718"/>
                <a:gd name="T84" fmla="*/ 762 w 4320"/>
                <a:gd name="T85" fmla="*/ 3616 h 4718"/>
                <a:gd name="T86" fmla="*/ 752 w 4320"/>
                <a:gd name="T87" fmla="*/ 3752 h 4718"/>
                <a:gd name="T88" fmla="*/ 727 w 4320"/>
                <a:gd name="T89" fmla="*/ 3953 h 4718"/>
                <a:gd name="T90" fmla="*/ 722 w 4320"/>
                <a:gd name="T91" fmla="*/ 4453 h 4718"/>
                <a:gd name="T92" fmla="*/ 714 w 4320"/>
                <a:gd name="T93" fmla="*/ 4581 h 4718"/>
                <a:gd name="T94" fmla="*/ 745 w 4320"/>
                <a:gd name="T95" fmla="*/ 4649 h 4718"/>
                <a:gd name="T96" fmla="*/ 820 w 4320"/>
                <a:gd name="T97" fmla="*/ 4693 h 4718"/>
                <a:gd name="T98" fmla="*/ 942 w 4320"/>
                <a:gd name="T99" fmla="*/ 4715 h 4718"/>
                <a:gd name="T100" fmla="*/ 1340 w 4320"/>
                <a:gd name="T101" fmla="*/ 4718 h 4718"/>
                <a:gd name="T102" fmla="*/ 1659 w 4320"/>
                <a:gd name="T103" fmla="*/ 4693 h 4718"/>
                <a:gd name="T104" fmla="*/ 2185 w 4320"/>
                <a:gd name="T105" fmla="*/ 4595 h 4718"/>
                <a:gd name="T106" fmla="*/ 2556 w 4320"/>
                <a:gd name="T107" fmla="*/ 4583 h 4718"/>
                <a:gd name="T108" fmla="*/ 3051 w 4320"/>
                <a:gd name="T109" fmla="*/ 4622 h 4718"/>
                <a:gd name="T110" fmla="*/ 3504 w 4320"/>
                <a:gd name="T111" fmla="*/ 4654 h 4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20" h="4718">
                  <a:moveTo>
                    <a:pt x="3504" y="4654"/>
                  </a:moveTo>
                  <a:lnTo>
                    <a:pt x="3501" y="4626"/>
                  </a:lnTo>
                  <a:lnTo>
                    <a:pt x="3501" y="4626"/>
                  </a:lnTo>
                  <a:lnTo>
                    <a:pt x="3501" y="4554"/>
                  </a:lnTo>
                  <a:lnTo>
                    <a:pt x="3498" y="4481"/>
                  </a:lnTo>
                  <a:lnTo>
                    <a:pt x="3494" y="4409"/>
                  </a:lnTo>
                  <a:lnTo>
                    <a:pt x="3490" y="4337"/>
                  </a:lnTo>
                  <a:lnTo>
                    <a:pt x="3483" y="4266"/>
                  </a:lnTo>
                  <a:lnTo>
                    <a:pt x="3474" y="4193"/>
                  </a:lnTo>
                  <a:lnTo>
                    <a:pt x="3466" y="4121"/>
                  </a:lnTo>
                  <a:lnTo>
                    <a:pt x="3456" y="4050"/>
                  </a:lnTo>
                  <a:lnTo>
                    <a:pt x="3443" y="3977"/>
                  </a:lnTo>
                  <a:lnTo>
                    <a:pt x="3432" y="3907"/>
                  </a:lnTo>
                  <a:lnTo>
                    <a:pt x="3418" y="3836"/>
                  </a:lnTo>
                  <a:lnTo>
                    <a:pt x="3403" y="3765"/>
                  </a:lnTo>
                  <a:lnTo>
                    <a:pt x="3372" y="3624"/>
                  </a:lnTo>
                  <a:lnTo>
                    <a:pt x="3338" y="3484"/>
                  </a:lnTo>
                  <a:lnTo>
                    <a:pt x="3338" y="3484"/>
                  </a:lnTo>
                  <a:lnTo>
                    <a:pt x="3330" y="3448"/>
                  </a:lnTo>
                  <a:lnTo>
                    <a:pt x="3324" y="3411"/>
                  </a:lnTo>
                  <a:lnTo>
                    <a:pt x="3320" y="3374"/>
                  </a:lnTo>
                  <a:lnTo>
                    <a:pt x="3317" y="3337"/>
                  </a:lnTo>
                  <a:lnTo>
                    <a:pt x="3314" y="3299"/>
                  </a:lnTo>
                  <a:lnTo>
                    <a:pt x="3313" y="3262"/>
                  </a:lnTo>
                  <a:lnTo>
                    <a:pt x="3313" y="3186"/>
                  </a:lnTo>
                  <a:lnTo>
                    <a:pt x="3314" y="3109"/>
                  </a:lnTo>
                  <a:lnTo>
                    <a:pt x="3318" y="3034"/>
                  </a:lnTo>
                  <a:lnTo>
                    <a:pt x="3323" y="2959"/>
                  </a:lnTo>
                  <a:lnTo>
                    <a:pt x="3325" y="2883"/>
                  </a:lnTo>
                  <a:lnTo>
                    <a:pt x="3325" y="2883"/>
                  </a:lnTo>
                  <a:lnTo>
                    <a:pt x="3327" y="2773"/>
                  </a:lnTo>
                  <a:lnTo>
                    <a:pt x="3327" y="2662"/>
                  </a:lnTo>
                  <a:lnTo>
                    <a:pt x="3324" y="2439"/>
                  </a:lnTo>
                  <a:lnTo>
                    <a:pt x="3321" y="2219"/>
                  </a:lnTo>
                  <a:lnTo>
                    <a:pt x="3320" y="2110"/>
                  </a:lnTo>
                  <a:lnTo>
                    <a:pt x="3318" y="2001"/>
                  </a:lnTo>
                  <a:lnTo>
                    <a:pt x="3331" y="2006"/>
                  </a:lnTo>
                  <a:lnTo>
                    <a:pt x="3331" y="2006"/>
                  </a:lnTo>
                  <a:lnTo>
                    <a:pt x="3347" y="2026"/>
                  </a:lnTo>
                  <a:lnTo>
                    <a:pt x="3361" y="2046"/>
                  </a:lnTo>
                  <a:lnTo>
                    <a:pt x="3389" y="2089"/>
                  </a:lnTo>
                  <a:lnTo>
                    <a:pt x="3443" y="2175"/>
                  </a:lnTo>
                  <a:lnTo>
                    <a:pt x="3471" y="2218"/>
                  </a:lnTo>
                  <a:lnTo>
                    <a:pt x="3500" y="2258"/>
                  </a:lnTo>
                  <a:lnTo>
                    <a:pt x="3515" y="2277"/>
                  </a:lnTo>
                  <a:lnTo>
                    <a:pt x="3531" y="2296"/>
                  </a:lnTo>
                  <a:lnTo>
                    <a:pt x="3548" y="2313"/>
                  </a:lnTo>
                  <a:lnTo>
                    <a:pt x="3565" y="2328"/>
                  </a:lnTo>
                  <a:lnTo>
                    <a:pt x="3565" y="2328"/>
                  </a:lnTo>
                  <a:lnTo>
                    <a:pt x="3586" y="2289"/>
                  </a:lnTo>
                  <a:lnTo>
                    <a:pt x="3609" y="2250"/>
                  </a:lnTo>
                  <a:lnTo>
                    <a:pt x="3633" y="2212"/>
                  </a:lnTo>
                  <a:lnTo>
                    <a:pt x="3660" y="2174"/>
                  </a:lnTo>
                  <a:lnTo>
                    <a:pt x="3660" y="2174"/>
                  </a:lnTo>
                  <a:lnTo>
                    <a:pt x="3690" y="2135"/>
                  </a:lnTo>
                  <a:lnTo>
                    <a:pt x="3719" y="2100"/>
                  </a:lnTo>
                  <a:lnTo>
                    <a:pt x="3752" y="2065"/>
                  </a:lnTo>
                  <a:lnTo>
                    <a:pt x="3785" y="2029"/>
                  </a:lnTo>
                  <a:lnTo>
                    <a:pt x="3820" y="1996"/>
                  </a:lnTo>
                  <a:lnTo>
                    <a:pt x="3857" y="1964"/>
                  </a:lnTo>
                  <a:lnTo>
                    <a:pt x="3894" y="1933"/>
                  </a:lnTo>
                  <a:lnTo>
                    <a:pt x="3933" y="1904"/>
                  </a:lnTo>
                  <a:lnTo>
                    <a:pt x="3973" y="1876"/>
                  </a:lnTo>
                  <a:lnTo>
                    <a:pt x="4014" y="1850"/>
                  </a:lnTo>
                  <a:lnTo>
                    <a:pt x="4055" y="1826"/>
                  </a:lnTo>
                  <a:lnTo>
                    <a:pt x="4098" y="1803"/>
                  </a:lnTo>
                  <a:lnTo>
                    <a:pt x="4140" y="1782"/>
                  </a:lnTo>
                  <a:lnTo>
                    <a:pt x="4184" y="1765"/>
                  </a:lnTo>
                  <a:lnTo>
                    <a:pt x="4228" y="1748"/>
                  </a:lnTo>
                  <a:lnTo>
                    <a:pt x="4273" y="1735"/>
                  </a:lnTo>
                  <a:lnTo>
                    <a:pt x="4273" y="1735"/>
                  </a:lnTo>
                  <a:lnTo>
                    <a:pt x="4320" y="1723"/>
                  </a:lnTo>
                  <a:lnTo>
                    <a:pt x="4309" y="1679"/>
                  </a:lnTo>
                  <a:lnTo>
                    <a:pt x="4309" y="1679"/>
                  </a:lnTo>
                  <a:lnTo>
                    <a:pt x="4295" y="1643"/>
                  </a:lnTo>
                  <a:lnTo>
                    <a:pt x="4279" y="1606"/>
                  </a:lnTo>
                  <a:lnTo>
                    <a:pt x="4262" y="1568"/>
                  </a:lnTo>
                  <a:lnTo>
                    <a:pt x="4242" y="1530"/>
                  </a:lnTo>
                  <a:lnTo>
                    <a:pt x="4221" y="1488"/>
                  </a:lnTo>
                  <a:lnTo>
                    <a:pt x="4198" y="1449"/>
                  </a:lnTo>
                  <a:lnTo>
                    <a:pt x="4174" y="1407"/>
                  </a:lnTo>
                  <a:lnTo>
                    <a:pt x="4149" y="1368"/>
                  </a:lnTo>
                  <a:lnTo>
                    <a:pt x="4122" y="1328"/>
                  </a:lnTo>
                  <a:lnTo>
                    <a:pt x="4095" y="1288"/>
                  </a:lnTo>
                  <a:lnTo>
                    <a:pt x="4068" y="1250"/>
                  </a:lnTo>
                  <a:lnTo>
                    <a:pt x="4041" y="1213"/>
                  </a:lnTo>
                  <a:lnTo>
                    <a:pt x="4014" y="1178"/>
                  </a:lnTo>
                  <a:lnTo>
                    <a:pt x="3987" y="1145"/>
                  </a:lnTo>
                  <a:lnTo>
                    <a:pt x="3962" y="1114"/>
                  </a:lnTo>
                  <a:lnTo>
                    <a:pt x="3936" y="1085"/>
                  </a:lnTo>
                  <a:lnTo>
                    <a:pt x="3898" y="1044"/>
                  </a:lnTo>
                  <a:lnTo>
                    <a:pt x="3898" y="1044"/>
                  </a:lnTo>
                  <a:lnTo>
                    <a:pt x="3880" y="1020"/>
                  </a:lnTo>
                  <a:lnTo>
                    <a:pt x="3863" y="995"/>
                  </a:lnTo>
                  <a:lnTo>
                    <a:pt x="3830" y="939"/>
                  </a:lnTo>
                  <a:lnTo>
                    <a:pt x="3797" y="885"/>
                  </a:lnTo>
                  <a:lnTo>
                    <a:pt x="3780" y="858"/>
                  </a:lnTo>
                  <a:lnTo>
                    <a:pt x="3762" y="834"/>
                  </a:lnTo>
                  <a:lnTo>
                    <a:pt x="3762" y="834"/>
                  </a:lnTo>
                  <a:lnTo>
                    <a:pt x="3749" y="820"/>
                  </a:lnTo>
                  <a:lnTo>
                    <a:pt x="3736" y="807"/>
                  </a:lnTo>
                  <a:lnTo>
                    <a:pt x="3724" y="796"/>
                  </a:lnTo>
                  <a:lnTo>
                    <a:pt x="3708" y="783"/>
                  </a:lnTo>
                  <a:lnTo>
                    <a:pt x="3678" y="762"/>
                  </a:lnTo>
                  <a:lnTo>
                    <a:pt x="3647" y="742"/>
                  </a:lnTo>
                  <a:lnTo>
                    <a:pt x="3613" y="722"/>
                  </a:lnTo>
                  <a:lnTo>
                    <a:pt x="3581" y="704"/>
                  </a:lnTo>
                  <a:lnTo>
                    <a:pt x="3518" y="670"/>
                  </a:lnTo>
                  <a:lnTo>
                    <a:pt x="3491" y="675"/>
                  </a:lnTo>
                  <a:lnTo>
                    <a:pt x="3491" y="675"/>
                  </a:lnTo>
                  <a:lnTo>
                    <a:pt x="3287" y="675"/>
                  </a:lnTo>
                  <a:lnTo>
                    <a:pt x="3184" y="675"/>
                  </a:lnTo>
                  <a:lnTo>
                    <a:pt x="3079" y="674"/>
                  </a:lnTo>
                  <a:lnTo>
                    <a:pt x="2975" y="670"/>
                  </a:lnTo>
                  <a:lnTo>
                    <a:pt x="2872" y="664"/>
                  </a:lnTo>
                  <a:lnTo>
                    <a:pt x="2821" y="660"/>
                  </a:lnTo>
                  <a:lnTo>
                    <a:pt x="2770" y="654"/>
                  </a:lnTo>
                  <a:lnTo>
                    <a:pt x="2719" y="648"/>
                  </a:lnTo>
                  <a:lnTo>
                    <a:pt x="2668" y="640"/>
                  </a:lnTo>
                  <a:lnTo>
                    <a:pt x="2668" y="640"/>
                  </a:lnTo>
                  <a:lnTo>
                    <a:pt x="2623" y="633"/>
                  </a:lnTo>
                  <a:lnTo>
                    <a:pt x="2577" y="623"/>
                  </a:lnTo>
                  <a:lnTo>
                    <a:pt x="2533" y="611"/>
                  </a:lnTo>
                  <a:lnTo>
                    <a:pt x="2489" y="600"/>
                  </a:lnTo>
                  <a:lnTo>
                    <a:pt x="2446" y="587"/>
                  </a:lnTo>
                  <a:lnTo>
                    <a:pt x="2403" y="573"/>
                  </a:lnTo>
                  <a:lnTo>
                    <a:pt x="2359" y="557"/>
                  </a:lnTo>
                  <a:lnTo>
                    <a:pt x="2317" y="540"/>
                  </a:lnTo>
                  <a:lnTo>
                    <a:pt x="2274" y="523"/>
                  </a:lnTo>
                  <a:lnTo>
                    <a:pt x="2232" y="505"/>
                  </a:lnTo>
                  <a:lnTo>
                    <a:pt x="2148" y="467"/>
                  </a:lnTo>
                  <a:lnTo>
                    <a:pt x="2066" y="425"/>
                  </a:lnTo>
                  <a:lnTo>
                    <a:pt x="1984" y="381"/>
                  </a:lnTo>
                  <a:lnTo>
                    <a:pt x="1903" y="336"/>
                  </a:lnTo>
                  <a:lnTo>
                    <a:pt x="1822" y="289"/>
                  </a:lnTo>
                  <a:lnTo>
                    <a:pt x="1743" y="241"/>
                  </a:lnTo>
                  <a:lnTo>
                    <a:pt x="1665" y="191"/>
                  </a:lnTo>
                  <a:lnTo>
                    <a:pt x="1507" y="93"/>
                  </a:lnTo>
                  <a:lnTo>
                    <a:pt x="1431" y="47"/>
                  </a:lnTo>
                  <a:lnTo>
                    <a:pt x="1353" y="0"/>
                  </a:lnTo>
                  <a:lnTo>
                    <a:pt x="1349" y="0"/>
                  </a:lnTo>
                  <a:lnTo>
                    <a:pt x="1349" y="0"/>
                  </a:lnTo>
                  <a:lnTo>
                    <a:pt x="1325" y="20"/>
                  </a:lnTo>
                  <a:lnTo>
                    <a:pt x="1302" y="38"/>
                  </a:lnTo>
                  <a:lnTo>
                    <a:pt x="1278" y="54"/>
                  </a:lnTo>
                  <a:lnTo>
                    <a:pt x="1255" y="66"/>
                  </a:lnTo>
                  <a:lnTo>
                    <a:pt x="1231" y="78"/>
                  </a:lnTo>
                  <a:lnTo>
                    <a:pt x="1209" y="88"/>
                  </a:lnTo>
                  <a:lnTo>
                    <a:pt x="1184" y="98"/>
                  </a:lnTo>
                  <a:lnTo>
                    <a:pt x="1160" y="105"/>
                  </a:lnTo>
                  <a:lnTo>
                    <a:pt x="1136" y="110"/>
                  </a:lnTo>
                  <a:lnTo>
                    <a:pt x="1111" y="116"/>
                  </a:lnTo>
                  <a:lnTo>
                    <a:pt x="1060" y="125"/>
                  </a:lnTo>
                  <a:lnTo>
                    <a:pt x="949" y="140"/>
                  </a:lnTo>
                  <a:lnTo>
                    <a:pt x="949" y="140"/>
                  </a:lnTo>
                  <a:lnTo>
                    <a:pt x="928" y="143"/>
                  </a:lnTo>
                  <a:lnTo>
                    <a:pt x="907" y="149"/>
                  </a:lnTo>
                  <a:lnTo>
                    <a:pt x="885" y="154"/>
                  </a:lnTo>
                  <a:lnTo>
                    <a:pt x="864" y="163"/>
                  </a:lnTo>
                  <a:lnTo>
                    <a:pt x="844" y="170"/>
                  </a:lnTo>
                  <a:lnTo>
                    <a:pt x="823" y="180"/>
                  </a:lnTo>
                  <a:lnTo>
                    <a:pt x="785" y="200"/>
                  </a:lnTo>
                  <a:lnTo>
                    <a:pt x="785" y="200"/>
                  </a:lnTo>
                  <a:lnTo>
                    <a:pt x="754" y="220"/>
                  </a:lnTo>
                  <a:lnTo>
                    <a:pt x="725" y="240"/>
                  </a:lnTo>
                  <a:lnTo>
                    <a:pt x="725" y="240"/>
                  </a:lnTo>
                  <a:lnTo>
                    <a:pt x="684" y="269"/>
                  </a:lnTo>
                  <a:lnTo>
                    <a:pt x="649" y="299"/>
                  </a:lnTo>
                  <a:lnTo>
                    <a:pt x="618" y="329"/>
                  </a:lnTo>
                  <a:lnTo>
                    <a:pt x="603" y="343"/>
                  </a:lnTo>
                  <a:lnTo>
                    <a:pt x="591" y="359"/>
                  </a:lnTo>
                  <a:lnTo>
                    <a:pt x="567" y="391"/>
                  </a:lnTo>
                  <a:lnTo>
                    <a:pt x="544" y="427"/>
                  </a:lnTo>
                  <a:lnTo>
                    <a:pt x="523" y="467"/>
                  </a:lnTo>
                  <a:lnTo>
                    <a:pt x="500" y="512"/>
                  </a:lnTo>
                  <a:lnTo>
                    <a:pt x="500" y="512"/>
                  </a:lnTo>
                  <a:lnTo>
                    <a:pt x="476" y="562"/>
                  </a:lnTo>
                  <a:lnTo>
                    <a:pt x="449" y="610"/>
                  </a:lnTo>
                  <a:lnTo>
                    <a:pt x="392" y="706"/>
                  </a:lnTo>
                  <a:lnTo>
                    <a:pt x="365" y="755"/>
                  </a:lnTo>
                  <a:lnTo>
                    <a:pt x="337" y="803"/>
                  </a:lnTo>
                  <a:lnTo>
                    <a:pt x="313" y="853"/>
                  </a:lnTo>
                  <a:lnTo>
                    <a:pt x="300" y="878"/>
                  </a:lnTo>
                  <a:lnTo>
                    <a:pt x="290" y="904"/>
                  </a:lnTo>
                  <a:lnTo>
                    <a:pt x="290" y="904"/>
                  </a:lnTo>
                  <a:lnTo>
                    <a:pt x="278" y="936"/>
                  </a:lnTo>
                  <a:lnTo>
                    <a:pt x="265" y="969"/>
                  </a:lnTo>
                  <a:lnTo>
                    <a:pt x="244" y="1037"/>
                  </a:lnTo>
                  <a:lnTo>
                    <a:pt x="224" y="1105"/>
                  </a:lnTo>
                  <a:lnTo>
                    <a:pt x="205" y="1175"/>
                  </a:lnTo>
                  <a:lnTo>
                    <a:pt x="171" y="1312"/>
                  </a:lnTo>
                  <a:lnTo>
                    <a:pt x="154" y="1381"/>
                  </a:lnTo>
                  <a:lnTo>
                    <a:pt x="134" y="1449"/>
                  </a:lnTo>
                  <a:lnTo>
                    <a:pt x="134" y="1449"/>
                  </a:lnTo>
                  <a:lnTo>
                    <a:pt x="116" y="1520"/>
                  </a:lnTo>
                  <a:lnTo>
                    <a:pt x="98" y="1589"/>
                  </a:lnTo>
                  <a:lnTo>
                    <a:pt x="88" y="1625"/>
                  </a:lnTo>
                  <a:lnTo>
                    <a:pt x="76" y="1659"/>
                  </a:lnTo>
                  <a:lnTo>
                    <a:pt x="64" y="1693"/>
                  </a:lnTo>
                  <a:lnTo>
                    <a:pt x="51" y="1727"/>
                  </a:lnTo>
                  <a:lnTo>
                    <a:pt x="51" y="1727"/>
                  </a:lnTo>
                  <a:lnTo>
                    <a:pt x="41" y="1745"/>
                  </a:lnTo>
                  <a:lnTo>
                    <a:pt x="31" y="1762"/>
                  </a:lnTo>
                  <a:lnTo>
                    <a:pt x="21" y="1779"/>
                  </a:lnTo>
                  <a:lnTo>
                    <a:pt x="13" y="1796"/>
                  </a:lnTo>
                  <a:lnTo>
                    <a:pt x="6" y="1813"/>
                  </a:lnTo>
                  <a:lnTo>
                    <a:pt x="1" y="1832"/>
                  </a:lnTo>
                  <a:lnTo>
                    <a:pt x="0" y="1852"/>
                  </a:lnTo>
                  <a:lnTo>
                    <a:pt x="0" y="1863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3" y="1891"/>
                  </a:lnTo>
                  <a:lnTo>
                    <a:pt x="8" y="1908"/>
                  </a:lnTo>
                  <a:lnTo>
                    <a:pt x="14" y="1925"/>
                  </a:lnTo>
                  <a:lnTo>
                    <a:pt x="23" y="1941"/>
                  </a:lnTo>
                  <a:lnTo>
                    <a:pt x="31" y="1957"/>
                  </a:lnTo>
                  <a:lnTo>
                    <a:pt x="41" y="1972"/>
                  </a:lnTo>
                  <a:lnTo>
                    <a:pt x="54" y="1986"/>
                  </a:lnTo>
                  <a:lnTo>
                    <a:pt x="66" y="2001"/>
                  </a:lnTo>
                  <a:lnTo>
                    <a:pt x="79" y="2013"/>
                  </a:lnTo>
                  <a:lnTo>
                    <a:pt x="93" y="2026"/>
                  </a:lnTo>
                  <a:lnTo>
                    <a:pt x="125" y="2050"/>
                  </a:lnTo>
                  <a:lnTo>
                    <a:pt x="156" y="2074"/>
                  </a:lnTo>
                  <a:lnTo>
                    <a:pt x="187" y="2096"/>
                  </a:lnTo>
                  <a:lnTo>
                    <a:pt x="187" y="2096"/>
                  </a:lnTo>
                  <a:lnTo>
                    <a:pt x="261" y="2144"/>
                  </a:lnTo>
                  <a:lnTo>
                    <a:pt x="261" y="2144"/>
                  </a:lnTo>
                  <a:lnTo>
                    <a:pt x="307" y="2175"/>
                  </a:lnTo>
                  <a:lnTo>
                    <a:pt x="357" y="2206"/>
                  </a:lnTo>
                  <a:lnTo>
                    <a:pt x="408" y="2236"/>
                  </a:lnTo>
                  <a:lnTo>
                    <a:pt x="433" y="2249"/>
                  </a:lnTo>
                  <a:lnTo>
                    <a:pt x="459" y="2262"/>
                  </a:lnTo>
                  <a:lnTo>
                    <a:pt x="459" y="2262"/>
                  </a:lnTo>
                  <a:lnTo>
                    <a:pt x="487" y="2272"/>
                  </a:lnTo>
                  <a:lnTo>
                    <a:pt x="516" y="2282"/>
                  </a:lnTo>
                  <a:lnTo>
                    <a:pt x="572" y="2297"/>
                  </a:lnTo>
                  <a:lnTo>
                    <a:pt x="599" y="2306"/>
                  </a:lnTo>
                  <a:lnTo>
                    <a:pt x="626" y="2317"/>
                  </a:lnTo>
                  <a:lnTo>
                    <a:pt x="639" y="2324"/>
                  </a:lnTo>
                  <a:lnTo>
                    <a:pt x="653" y="2331"/>
                  </a:lnTo>
                  <a:lnTo>
                    <a:pt x="666" y="2340"/>
                  </a:lnTo>
                  <a:lnTo>
                    <a:pt x="679" y="2350"/>
                  </a:lnTo>
                  <a:lnTo>
                    <a:pt x="679" y="2380"/>
                  </a:lnTo>
                  <a:lnTo>
                    <a:pt x="679" y="2380"/>
                  </a:lnTo>
                  <a:lnTo>
                    <a:pt x="694" y="2499"/>
                  </a:lnTo>
                  <a:lnTo>
                    <a:pt x="710" y="2619"/>
                  </a:lnTo>
                  <a:lnTo>
                    <a:pt x="710" y="2619"/>
                  </a:lnTo>
                  <a:lnTo>
                    <a:pt x="721" y="2744"/>
                  </a:lnTo>
                  <a:lnTo>
                    <a:pt x="731" y="2869"/>
                  </a:lnTo>
                  <a:lnTo>
                    <a:pt x="739" y="2994"/>
                  </a:lnTo>
                  <a:lnTo>
                    <a:pt x="744" y="3119"/>
                  </a:lnTo>
                  <a:lnTo>
                    <a:pt x="744" y="3119"/>
                  </a:lnTo>
                  <a:lnTo>
                    <a:pt x="748" y="3220"/>
                  </a:lnTo>
                  <a:lnTo>
                    <a:pt x="752" y="3320"/>
                  </a:lnTo>
                  <a:lnTo>
                    <a:pt x="756" y="3421"/>
                  </a:lnTo>
                  <a:lnTo>
                    <a:pt x="761" y="3522"/>
                  </a:lnTo>
                  <a:lnTo>
                    <a:pt x="761" y="3522"/>
                  </a:lnTo>
                  <a:lnTo>
                    <a:pt x="762" y="3616"/>
                  </a:lnTo>
                  <a:lnTo>
                    <a:pt x="762" y="3616"/>
                  </a:lnTo>
                  <a:lnTo>
                    <a:pt x="761" y="3661"/>
                  </a:lnTo>
                  <a:lnTo>
                    <a:pt x="758" y="3708"/>
                  </a:lnTo>
                  <a:lnTo>
                    <a:pt x="758" y="3708"/>
                  </a:lnTo>
                  <a:lnTo>
                    <a:pt x="756" y="3731"/>
                  </a:lnTo>
                  <a:lnTo>
                    <a:pt x="752" y="3752"/>
                  </a:lnTo>
                  <a:lnTo>
                    <a:pt x="745" y="3796"/>
                  </a:lnTo>
                  <a:lnTo>
                    <a:pt x="737" y="3840"/>
                  </a:lnTo>
                  <a:lnTo>
                    <a:pt x="734" y="3861"/>
                  </a:lnTo>
                  <a:lnTo>
                    <a:pt x="731" y="3882"/>
                  </a:lnTo>
                  <a:lnTo>
                    <a:pt x="731" y="3882"/>
                  </a:lnTo>
                  <a:lnTo>
                    <a:pt x="727" y="3953"/>
                  </a:lnTo>
                  <a:lnTo>
                    <a:pt x="725" y="4026"/>
                  </a:lnTo>
                  <a:lnTo>
                    <a:pt x="724" y="4097"/>
                  </a:lnTo>
                  <a:lnTo>
                    <a:pt x="724" y="4168"/>
                  </a:lnTo>
                  <a:lnTo>
                    <a:pt x="724" y="4311"/>
                  </a:lnTo>
                  <a:lnTo>
                    <a:pt x="724" y="4382"/>
                  </a:lnTo>
                  <a:lnTo>
                    <a:pt x="722" y="4453"/>
                  </a:lnTo>
                  <a:lnTo>
                    <a:pt x="722" y="4453"/>
                  </a:lnTo>
                  <a:lnTo>
                    <a:pt x="721" y="4483"/>
                  </a:lnTo>
                  <a:lnTo>
                    <a:pt x="717" y="4513"/>
                  </a:lnTo>
                  <a:lnTo>
                    <a:pt x="714" y="4539"/>
                  </a:lnTo>
                  <a:lnTo>
                    <a:pt x="713" y="4566"/>
                  </a:lnTo>
                  <a:lnTo>
                    <a:pt x="714" y="4581"/>
                  </a:lnTo>
                  <a:lnTo>
                    <a:pt x="715" y="4593"/>
                  </a:lnTo>
                  <a:lnTo>
                    <a:pt x="718" y="4605"/>
                  </a:lnTo>
                  <a:lnTo>
                    <a:pt x="722" y="4618"/>
                  </a:lnTo>
                  <a:lnTo>
                    <a:pt x="728" y="4629"/>
                  </a:lnTo>
                  <a:lnTo>
                    <a:pt x="735" y="4639"/>
                  </a:lnTo>
                  <a:lnTo>
                    <a:pt x="745" y="4649"/>
                  </a:lnTo>
                  <a:lnTo>
                    <a:pt x="756" y="4659"/>
                  </a:lnTo>
                  <a:lnTo>
                    <a:pt x="756" y="4659"/>
                  </a:lnTo>
                  <a:lnTo>
                    <a:pt x="772" y="4669"/>
                  </a:lnTo>
                  <a:lnTo>
                    <a:pt x="788" y="4679"/>
                  </a:lnTo>
                  <a:lnTo>
                    <a:pt x="803" y="4686"/>
                  </a:lnTo>
                  <a:lnTo>
                    <a:pt x="820" y="4693"/>
                  </a:lnTo>
                  <a:lnTo>
                    <a:pt x="820" y="4693"/>
                  </a:lnTo>
                  <a:lnTo>
                    <a:pt x="843" y="4700"/>
                  </a:lnTo>
                  <a:lnTo>
                    <a:pt x="868" y="4707"/>
                  </a:lnTo>
                  <a:lnTo>
                    <a:pt x="893" y="4711"/>
                  </a:lnTo>
                  <a:lnTo>
                    <a:pt x="918" y="4714"/>
                  </a:lnTo>
                  <a:lnTo>
                    <a:pt x="942" y="4715"/>
                  </a:lnTo>
                  <a:lnTo>
                    <a:pt x="968" y="4717"/>
                  </a:lnTo>
                  <a:lnTo>
                    <a:pt x="1017" y="4718"/>
                  </a:lnTo>
                  <a:lnTo>
                    <a:pt x="1017" y="4718"/>
                  </a:lnTo>
                  <a:lnTo>
                    <a:pt x="1177" y="4718"/>
                  </a:lnTo>
                  <a:lnTo>
                    <a:pt x="1258" y="4718"/>
                  </a:lnTo>
                  <a:lnTo>
                    <a:pt x="1340" y="4718"/>
                  </a:lnTo>
                  <a:lnTo>
                    <a:pt x="1421" y="4715"/>
                  </a:lnTo>
                  <a:lnTo>
                    <a:pt x="1502" y="4711"/>
                  </a:lnTo>
                  <a:lnTo>
                    <a:pt x="1581" y="4704"/>
                  </a:lnTo>
                  <a:lnTo>
                    <a:pt x="1621" y="4698"/>
                  </a:lnTo>
                  <a:lnTo>
                    <a:pt x="1659" y="4693"/>
                  </a:lnTo>
                  <a:lnTo>
                    <a:pt x="1659" y="4693"/>
                  </a:lnTo>
                  <a:lnTo>
                    <a:pt x="1734" y="4679"/>
                  </a:lnTo>
                  <a:lnTo>
                    <a:pt x="1808" y="4664"/>
                  </a:lnTo>
                  <a:lnTo>
                    <a:pt x="1958" y="4632"/>
                  </a:lnTo>
                  <a:lnTo>
                    <a:pt x="2033" y="4618"/>
                  </a:lnTo>
                  <a:lnTo>
                    <a:pt x="2110" y="4605"/>
                  </a:lnTo>
                  <a:lnTo>
                    <a:pt x="2185" y="4595"/>
                  </a:lnTo>
                  <a:lnTo>
                    <a:pt x="2223" y="4591"/>
                  </a:lnTo>
                  <a:lnTo>
                    <a:pt x="2260" y="4588"/>
                  </a:lnTo>
                  <a:lnTo>
                    <a:pt x="2260" y="4588"/>
                  </a:lnTo>
                  <a:lnTo>
                    <a:pt x="2359" y="4583"/>
                  </a:lnTo>
                  <a:lnTo>
                    <a:pt x="2458" y="4582"/>
                  </a:lnTo>
                  <a:lnTo>
                    <a:pt x="2556" y="4583"/>
                  </a:lnTo>
                  <a:lnTo>
                    <a:pt x="2654" y="4588"/>
                  </a:lnTo>
                  <a:lnTo>
                    <a:pt x="2752" y="4593"/>
                  </a:lnTo>
                  <a:lnTo>
                    <a:pt x="2851" y="4602"/>
                  </a:lnTo>
                  <a:lnTo>
                    <a:pt x="2950" y="4610"/>
                  </a:lnTo>
                  <a:lnTo>
                    <a:pt x="3051" y="4622"/>
                  </a:lnTo>
                  <a:lnTo>
                    <a:pt x="3051" y="4622"/>
                  </a:lnTo>
                  <a:lnTo>
                    <a:pt x="3107" y="4627"/>
                  </a:lnTo>
                  <a:lnTo>
                    <a:pt x="3164" y="4632"/>
                  </a:lnTo>
                  <a:lnTo>
                    <a:pt x="3277" y="4637"/>
                  </a:lnTo>
                  <a:lnTo>
                    <a:pt x="3391" y="4644"/>
                  </a:lnTo>
                  <a:lnTo>
                    <a:pt x="3447" y="4649"/>
                  </a:lnTo>
                  <a:lnTo>
                    <a:pt x="3504" y="4654"/>
                  </a:lnTo>
                  <a:lnTo>
                    <a:pt x="3504" y="4654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32AAF10-0F8E-2AFA-68EE-356F25F30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198"/>
              <a:ext cx="2248" cy="2437"/>
            </a:xfrm>
            <a:custGeom>
              <a:avLst/>
              <a:gdLst>
                <a:gd name="T0" fmla="*/ 1008 w 4495"/>
                <a:gd name="T1" fmla="*/ 3181 h 4874"/>
                <a:gd name="T2" fmla="*/ 948 w 4495"/>
                <a:gd name="T3" fmla="*/ 3887 h 4874"/>
                <a:gd name="T4" fmla="*/ 924 w 4495"/>
                <a:gd name="T5" fmla="*/ 4359 h 4874"/>
                <a:gd name="T6" fmla="*/ 1011 w 4495"/>
                <a:gd name="T7" fmla="*/ 4730 h 4874"/>
                <a:gd name="T8" fmla="*/ 1318 w 4495"/>
                <a:gd name="T9" fmla="*/ 4795 h 4874"/>
                <a:gd name="T10" fmla="*/ 1694 w 4495"/>
                <a:gd name="T11" fmla="*/ 4849 h 4874"/>
                <a:gd name="T12" fmla="*/ 2187 w 4495"/>
                <a:gd name="T13" fmla="*/ 4874 h 4874"/>
                <a:gd name="T14" fmla="*/ 3000 w 4495"/>
                <a:gd name="T15" fmla="*/ 4843 h 4874"/>
                <a:gd name="T16" fmla="*/ 3381 w 4495"/>
                <a:gd name="T17" fmla="*/ 4847 h 4874"/>
                <a:gd name="T18" fmla="*/ 3618 w 4495"/>
                <a:gd name="T19" fmla="*/ 4866 h 4874"/>
                <a:gd name="T20" fmla="*/ 3755 w 4495"/>
                <a:gd name="T21" fmla="*/ 4847 h 4874"/>
                <a:gd name="T22" fmla="*/ 3813 w 4495"/>
                <a:gd name="T23" fmla="*/ 4812 h 4874"/>
                <a:gd name="T24" fmla="*/ 3853 w 4495"/>
                <a:gd name="T25" fmla="*/ 4744 h 4874"/>
                <a:gd name="T26" fmla="*/ 3867 w 4495"/>
                <a:gd name="T27" fmla="*/ 4640 h 4874"/>
                <a:gd name="T28" fmla="*/ 3838 w 4495"/>
                <a:gd name="T29" fmla="*/ 4285 h 4874"/>
                <a:gd name="T30" fmla="*/ 3728 w 4495"/>
                <a:gd name="T31" fmla="*/ 3580 h 4874"/>
                <a:gd name="T32" fmla="*/ 3673 w 4495"/>
                <a:gd name="T33" fmla="*/ 2775 h 4874"/>
                <a:gd name="T34" fmla="*/ 3675 w 4495"/>
                <a:gd name="T35" fmla="*/ 2262 h 4874"/>
                <a:gd name="T36" fmla="*/ 3709 w 4495"/>
                <a:gd name="T37" fmla="*/ 2157 h 4874"/>
                <a:gd name="T38" fmla="*/ 3750 w 4495"/>
                <a:gd name="T39" fmla="*/ 1969 h 4874"/>
                <a:gd name="T40" fmla="*/ 3772 w 4495"/>
                <a:gd name="T41" fmla="*/ 1724 h 4874"/>
                <a:gd name="T42" fmla="*/ 3962 w 4495"/>
                <a:gd name="T43" fmla="*/ 1954 h 4874"/>
                <a:gd name="T44" fmla="*/ 4087 w 4495"/>
                <a:gd name="T45" fmla="*/ 2053 h 4874"/>
                <a:gd name="T46" fmla="*/ 4158 w 4495"/>
                <a:gd name="T47" fmla="*/ 2050 h 4874"/>
                <a:gd name="T48" fmla="*/ 4270 w 4495"/>
                <a:gd name="T49" fmla="*/ 1978 h 4874"/>
                <a:gd name="T50" fmla="*/ 4448 w 4495"/>
                <a:gd name="T51" fmla="*/ 1793 h 4874"/>
                <a:gd name="T52" fmla="*/ 4485 w 4495"/>
                <a:gd name="T53" fmla="*/ 1686 h 4874"/>
                <a:gd name="T54" fmla="*/ 4492 w 4495"/>
                <a:gd name="T55" fmla="*/ 1476 h 4874"/>
                <a:gd name="T56" fmla="*/ 4454 w 4495"/>
                <a:gd name="T57" fmla="*/ 1223 h 4874"/>
                <a:gd name="T58" fmla="*/ 4331 w 4495"/>
                <a:gd name="T59" fmla="*/ 819 h 4874"/>
                <a:gd name="T60" fmla="*/ 4227 w 4495"/>
                <a:gd name="T61" fmla="*/ 553 h 4874"/>
                <a:gd name="T62" fmla="*/ 4110 w 4495"/>
                <a:gd name="T63" fmla="*/ 418 h 4874"/>
                <a:gd name="T64" fmla="*/ 4027 w 4495"/>
                <a:gd name="T65" fmla="*/ 346 h 4874"/>
                <a:gd name="T66" fmla="*/ 3880 w 4495"/>
                <a:gd name="T67" fmla="*/ 322 h 4874"/>
                <a:gd name="T68" fmla="*/ 3489 w 4495"/>
                <a:gd name="T69" fmla="*/ 249 h 4874"/>
                <a:gd name="T70" fmla="*/ 3234 w 4495"/>
                <a:gd name="T71" fmla="*/ 176 h 4874"/>
                <a:gd name="T72" fmla="*/ 3081 w 4495"/>
                <a:gd name="T73" fmla="*/ 82 h 4874"/>
                <a:gd name="T74" fmla="*/ 3006 w 4495"/>
                <a:gd name="T75" fmla="*/ 45 h 4874"/>
                <a:gd name="T76" fmla="*/ 2894 w 4495"/>
                <a:gd name="T77" fmla="*/ 64 h 4874"/>
                <a:gd name="T78" fmla="*/ 2722 w 4495"/>
                <a:gd name="T79" fmla="*/ 78 h 4874"/>
                <a:gd name="T80" fmla="*/ 2530 w 4495"/>
                <a:gd name="T81" fmla="*/ 86 h 4874"/>
                <a:gd name="T82" fmla="*/ 2402 w 4495"/>
                <a:gd name="T83" fmla="*/ 127 h 4874"/>
                <a:gd name="T84" fmla="*/ 2115 w 4495"/>
                <a:gd name="T85" fmla="*/ 152 h 4874"/>
                <a:gd name="T86" fmla="*/ 1695 w 4495"/>
                <a:gd name="T87" fmla="*/ 140 h 4874"/>
                <a:gd name="T88" fmla="*/ 1542 w 4495"/>
                <a:gd name="T89" fmla="*/ 98 h 4874"/>
                <a:gd name="T90" fmla="*/ 1433 w 4495"/>
                <a:gd name="T91" fmla="*/ 25 h 4874"/>
                <a:gd name="T92" fmla="*/ 1252 w 4495"/>
                <a:gd name="T93" fmla="*/ 0 h 4874"/>
                <a:gd name="T94" fmla="*/ 1123 w 4495"/>
                <a:gd name="T95" fmla="*/ 22 h 4874"/>
                <a:gd name="T96" fmla="*/ 886 w 4495"/>
                <a:gd name="T97" fmla="*/ 140 h 4874"/>
                <a:gd name="T98" fmla="*/ 675 w 4495"/>
                <a:gd name="T99" fmla="*/ 228 h 4874"/>
                <a:gd name="T100" fmla="*/ 462 w 4495"/>
                <a:gd name="T101" fmla="*/ 269 h 4874"/>
                <a:gd name="T102" fmla="*/ 149 w 4495"/>
                <a:gd name="T103" fmla="*/ 271 h 4874"/>
                <a:gd name="T104" fmla="*/ 36 w 4495"/>
                <a:gd name="T105" fmla="*/ 292 h 4874"/>
                <a:gd name="T106" fmla="*/ 5 w 4495"/>
                <a:gd name="T107" fmla="*/ 447 h 4874"/>
                <a:gd name="T108" fmla="*/ 5 w 4495"/>
                <a:gd name="T109" fmla="*/ 608 h 4874"/>
                <a:gd name="T110" fmla="*/ 49 w 4495"/>
                <a:gd name="T111" fmla="*/ 793 h 4874"/>
                <a:gd name="T112" fmla="*/ 190 w 4495"/>
                <a:gd name="T113" fmla="*/ 1134 h 4874"/>
                <a:gd name="T114" fmla="*/ 301 w 4495"/>
                <a:gd name="T115" fmla="*/ 1214 h 4874"/>
                <a:gd name="T116" fmla="*/ 451 w 4495"/>
                <a:gd name="T117" fmla="*/ 1210 h 4874"/>
                <a:gd name="T118" fmla="*/ 754 w 4495"/>
                <a:gd name="T119" fmla="*/ 1244 h 4874"/>
                <a:gd name="T120" fmla="*/ 955 w 4495"/>
                <a:gd name="T121" fmla="*/ 1336 h 4874"/>
                <a:gd name="T122" fmla="*/ 991 w 4495"/>
                <a:gd name="T123" fmla="*/ 1562 h 4874"/>
                <a:gd name="T124" fmla="*/ 994 w 4495"/>
                <a:gd name="T125" fmla="*/ 2118 h 4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95" h="4874">
                  <a:moveTo>
                    <a:pt x="1019" y="2898"/>
                  </a:moveTo>
                  <a:lnTo>
                    <a:pt x="1019" y="2898"/>
                  </a:lnTo>
                  <a:lnTo>
                    <a:pt x="1018" y="2968"/>
                  </a:lnTo>
                  <a:lnTo>
                    <a:pt x="1015" y="3039"/>
                  </a:lnTo>
                  <a:lnTo>
                    <a:pt x="1012" y="3110"/>
                  </a:lnTo>
                  <a:lnTo>
                    <a:pt x="1008" y="3181"/>
                  </a:lnTo>
                  <a:lnTo>
                    <a:pt x="997" y="3322"/>
                  </a:lnTo>
                  <a:lnTo>
                    <a:pt x="984" y="3462"/>
                  </a:lnTo>
                  <a:lnTo>
                    <a:pt x="970" y="3604"/>
                  </a:lnTo>
                  <a:lnTo>
                    <a:pt x="957" y="3745"/>
                  </a:lnTo>
                  <a:lnTo>
                    <a:pt x="953" y="3816"/>
                  </a:lnTo>
                  <a:lnTo>
                    <a:pt x="948" y="3887"/>
                  </a:lnTo>
                  <a:lnTo>
                    <a:pt x="946" y="3956"/>
                  </a:lnTo>
                  <a:lnTo>
                    <a:pt x="943" y="4027"/>
                  </a:lnTo>
                  <a:lnTo>
                    <a:pt x="943" y="4027"/>
                  </a:lnTo>
                  <a:lnTo>
                    <a:pt x="940" y="4111"/>
                  </a:lnTo>
                  <a:lnTo>
                    <a:pt x="936" y="4193"/>
                  </a:lnTo>
                  <a:lnTo>
                    <a:pt x="924" y="4359"/>
                  </a:lnTo>
                  <a:lnTo>
                    <a:pt x="913" y="4525"/>
                  </a:lnTo>
                  <a:lnTo>
                    <a:pt x="909" y="4608"/>
                  </a:lnTo>
                  <a:lnTo>
                    <a:pt x="906" y="4690"/>
                  </a:lnTo>
                  <a:lnTo>
                    <a:pt x="906" y="4690"/>
                  </a:lnTo>
                  <a:lnTo>
                    <a:pt x="957" y="4711"/>
                  </a:lnTo>
                  <a:lnTo>
                    <a:pt x="1011" y="4730"/>
                  </a:lnTo>
                  <a:lnTo>
                    <a:pt x="1065" y="4745"/>
                  </a:lnTo>
                  <a:lnTo>
                    <a:pt x="1120" y="4758"/>
                  </a:lnTo>
                  <a:lnTo>
                    <a:pt x="1120" y="4758"/>
                  </a:lnTo>
                  <a:lnTo>
                    <a:pt x="1185" y="4772"/>
                  </a:lnTo>
                  <a:lnTo>
                    <a:pt x="1252" y="4784"/>
                  </a:lnTo>
                  <a:lnTo>
                    <a:pt x="1318" y="4795"/>
                  </a:lnTo>
                  <a:lnTo>
                    <a:pt x="1385" y="4803"/>
                  </a:lnTo>
                  <a:lnTo>
                    <a:pt x="1518" y="4822"/>
                  </a:lnTo>
                  <a:lnTo>
                    <a:pt x="1583" y="4830"/>
                  </a:lnTo>
                  <a:lnTo>
                    <a:pt x="1648" y="4842"/>
                  </a:lnTo>
                  <a:lnTo>
                    <a:pt x="1648" y="4842"/>
                  </a:lnTo>
                  <a:lnTo>
                    <a:pt x="1694" y="4849"/>
                  </a:lnTo>
                  <a:lnTo>
                    <a:pt x="1739" y="4854"/>
                  </a:lnTo>
                  <a:lnTo>
                    <a:pt x="1828" y="4863"/>
                  </a:lnTo>
                  <a:lnTo>
                    <a:pt x="1918" y="4869"/>
                  </a:lnTo>
                  <a:lnTo>
                    <a:pt x="2008" y="4872"/>
                  </a:lnTo>
                  <a:lnTo>
                    <a:pt x="2098" y="4873"/>
                  </a:lnTo>
                  <a:lnTo>
                    <a:pt x="2187" y="4874"/>
                  </a:lnTo>
                  <a:lnTo>
                    <a:pt x="2367" y="4873"/>
                  </a:lnTo>
                  <a:lnTo>
                    <a:pt x="2367" y="4873"/>
                  </a:lnTo>
                  <a:lnTo>
                    <a:pt x="2494" y="4870"/>
                  </a:lnTo>
                  <a:lnTo>
                    <a:pt x="2622" y="4863"/>
                  </a:lnTo>
                  <a:lnTo>
                    <a:pt x="2874" y="4849"/>
                  </a:lnTo>
                  <a:lnTo>
                    <a:pt x="3000" y="4843"/>
                  </a:lnTo>
                  <a:lnTo>
                    <a:pt x="3064" y="4842"/>
                  </a:lnTo>
                  <a:lnTo>
                    <a:pt x="3128" y="4840"/>
                  </a:lnTo>
                  <a:lnTo>
                    <a:pt x="3190" y="4840"/>
                  </a:lnTo>
                  <a:lnTo>
                    <a:pt x="3254" y="4842"/>
                  </a:lnTo>
                  <a:lnTo>
                    <a:pt x="3318" y="4845"/>
                  </a:lnTo>
                  <a:lnTo>
                    <a:pt x="3381" y="4847"/>
                  </a:lnTo>
                  <a:lnTo>
                    <a:pt x="3381" y="4847"/>
                  </a:lnTo>
                  <a:lnTo>
                    <a:pt x="3434" y="4852"/>
                  </a:lnTo>
                  <a:lnTo>
                    <a:pt x="3488" y="4857"/>
                  </a:lnTo>
                  <a:lnTo>
                    <a:pt x="3540" y="4862"/>
                  </a:lnTo>
                  <a:lnTo>
                    <a:pt x="3592" y="4864"/>
                  </a:lnTo>
                  <a:lnTo>
                    <a:pt x="3618" y="4866"/>
                  </a:lnTo>
                  <a:lnTo>
                    <a:pt x="3643" y="4866"/>
                  </a:lnTo>
                  <a:lnTo>
                    <a:pt x="3668" y="4864"/>
                  </a:lnTo>
                  <a:lnTo>
                    <a:pt x="3692" y="4863"/>
                  </a:lnTo>
                  <a:lnTo>
                    <a:pt x="3713" y="4859"/>
                  </a:lnTo>
                  <a:lnTo>
                    <a:pt x="3736" y="4854"/>
                  </a:lnTo>
                  <a:lnTo>
                    <a:pt x="3755" y="4847"/>
                  </a:lnTo>
                  <a:lnTo>
                    <a:pt x="3774" y="4839"/>
                  </a:lnTo>
                  <a:lnTo>
                    <a:pt x="3774" y="4839"/>
                  </a:lnTo>
                  <a:lnTo>
                    <a:pt x="3785" y="4833"/>
                  </a:lnTo>
                  <a:lnTo>
                    <a:pt x="3795" y="4828"/>
                  </a:lnTo>
                  <a:lnTo>
                    <a:pt x="3805" y="4819"/>
                  </a:lnTo>
                  <a:lnTo>
                    <a:pt x="3813" y="4812"/>
                  </a:lnTo>
                  <a:lnTo>
                    <a:pt x="3822" y="4802"/>
                  </a:lnTo>
                  <a:lnTo>
                    <a:pt x="3829" y="4792"/>
                  </a:lnTo>
                  <a:lnTo>
                    <a:pt x="3836" y="4782"/>
                  </a:lnTo>
                  <a:lnTo>
                    <a:pt x="3843" y="4771"/>
                  </a:lnTo>
                  <a:lnTo>
                    <a:pt x="3849" y="4758"/>
                  </a:lnTo>
                  <a:lnTo>
                    <a:pt x="3853" y="4744"/>
                  </a:lnTo>
                  <a:lnTo>
                    <a:pt x="3857" y="4730"/>
                  </a:lnTo>
                  <a:lnTo>
                    <a:pt x="3862" y="4714"/>
                  </a:lnTo>
                  <a:lnTo>
                    <a:pt x="3865" y="4697"/>
                  </a:lnTo>
                  <a:lnTo>
                    <a:pt x="3866" y="4679"/>
                  </a:lnTo>
                  <a:lnTo>
                    <a:pt x="3867" y="4660"/>
                  </a:lnTo>
                  <a:lnTo>
                    <a:pt x="3867" y="4640"/>
                  </a:lnTo>
                  <a:lnTo>
                    <a:pt x="3867" y="4640"/>
                  </a:lnTo>
                  <a:lnTo>
                    <a:pt x="3865" y="4569"/>
                  </a:lnTo>
                  <a:lnTo>
                    <a:pt x="3860" y="4498"/>
                  </a:lnTo>
                  <a:lnTo>
                    <a:pt x="3855" y="4427"/>
                  </a:lnTo>
                  <a:lnTo>
                    <a:pt x="3846" y="4356"/>
                  </a:lnTo>
                  <a:lnTo>
                    <a:pt x="3838" y="4285"/>
                  </a:lnTo>
                  <a:lnTo>
                    <a:pt x="3828" y="4214"/>
                  </a:lnTo>
                  <a:lnTo>
                    <a:pt x="3805" y="4073"/>
                  </a:lnTo>
                  <a:lnTo>
                    <a:pt x="3782" y="3932"/>
                  </a:lnTo>
                  <a:lnTo>
                    <a:pt x="3758" y="3790"/>
                  </a:lnTo>
                  <a:lnTo>
                    <a:pt x="3738" y="3650"/>
                  </a:lnTo>
                  <a:lnTo>
                    <a:pt x="3728" y="3580"/>
                  </a:lnTo>
                  <a:lnTo>
                    <a:pt x="3721" y="3511"/>
                  </a:lnTo>
                  <a:lnTo>
                    <a:pt x="3721" y="3511"/>
                  </a:lnTo>
                  <a:lnTo>
                    <a:pt x="3699" y="3217"/>
                  </a:lnTo>
                  <a:lnTo>
                    <a:pt x="3689" y="3069"/>
                  </a:lnTo>
                  <a:lnTo>
                    <a:pt x="3680" y="2923"/>
                  </a:lnTo>
                  <a:lnTo>
                    <a:pt x="3673" y="2775"/>
                  </a:lnTo>
                  <a:lnTo>
                    <a:pt x="3668" y="2628"/>
                  </a:lnTo>
                  <a:lnTo>
                    <a:pt x="3665" y="2479"/>
                  </a:lnTo>
                  <a:lnTo>
                    <a:pt x="3663" y="2330"/>
                  </a:lnTo>
                  <a:lnTo>
                    <a:pt x="3663" y="2330"/>
                  </a:lnTo>
                  <a:lnTo>
                    <a:pt x="3663" y="2286"/>
                  </a:lnTo>
                  <a:lnTo>
                    <a:pt x="3675" y="2262"/>
                  </a:lnTo>
                  <a:lnTo>
                    <a:pt x="3675" y="2262"/>
                  </a:lnTo>
                  <a:lnTo>
                    <a:pt x="3682" y="2250"/>
                  </a:lnTo>
                  <a:lnTo>
                    <a:pt x="3687" y="2238"/>
                  </a:lnTo>
                  <a:lnTo>
                    <a:pt x="3696" y="2211"/>
                  </a:lnTo>
                  <a:lnTo>
                    <a:pt x="3702" y="2182"/>
                  </a:lnTo>
                  <a:lnTo>
                    <a:pt x="3709" y="2157"/>
                  </a:lnTo>
                  <a:lnTo>
                    <a:pt x="3709" y="2157"/>
                  </a:lnTo>
                  <a:lnTo>
                    <a:pt x="3733" y="2063"/>
                  </a:lnTo>
                  <a:lnTo>
                    <a:pt x="3743" y="2016"/>
                  </a:lnTo>
                  <a:lnTo>
                    <a:pt x="3747" y="1994"/>
                  </a:lnTo>
                  <a:lnTo>
                    <a:pt x="3750" y="1969"/>
                  </a:lnTo>
                  <a:lnTo>
                    <a:pt x="3750" y="1969"/>
                  </a:lnTo>
                  <a:lnTo>
                    <a:pt x="3753" y="1938"/>
                  </a:lnTo>
                  <a:lnTo>
                    <a:pt x="3754" y="1908"/>
                  </a:lnTo>
                  <a:lnTo>
                    <a:pt x="3755" y="1847"/>
                  </a:lnTo>
                  <a:lnTo>
                    <a:pt x="3754" y="1786"/>
                  </a:lnTo>
                  <a:lnTo>
                    <a:pt x="3753" y="1725"/>
                  </a:lnTo>
                  <a:lnTo>
                    <a:pt x="3772" y="1724"/>
                  </a:lnTo>
                  <a:lnTo>
                    <a:pt x="3772" y="1724"/>
                  </a:lnTo>
                  <a:lnTo>
                    <a:pt x="3796" y="1761"/>
                  </a:lnTo>
                  <a:lnTo>
                    <a:pt x="3831" y="1805"/>
                  </a:lnTo>
                  <a:lnTo>
                    <a:pt x="3870" y="1854"/>
                  </a:lnTo>
                  <a:lnTo>
                    <a:pt x="3916" y="1906"/>
                  </a:lnTo>
                  <a:lnTo>
                    <a:pt x="3962" y="1954"/>
                  </a:lnTo>
                  <a:lnTo>
                    <a:pt x="3985" y="1977"/>
                  </a:lnTo>
                  <a:lnTo>
                    <a:pt x="4008" y="1996"/>
                  </a:lnTo>
                  <a:lnTo>
                    <a:pt x="4030" y="2015"/>
                  </a:lnTo>
                  <a:lnTo>
                    <a:pt x="4050" y="2030"/>
                  </a:lnTo>
                  <a:lnTo>
                    <a:pt x="4070" y="2043"/>
                  </a:lnTo>
                  <a:lnTo>
                    <a:pt x="4087" y="2053"/>
                  </a:lnTo>
                  <a:lnTo>
                    <a:pt x="4087" y="2053"/>
                  </a:lnTo>
                  <a:lnTo>
                    <a:pt x="4100" y="2057"/>
                  </a:lnTo>
                  <a:lnTo>
                    <a:pt x="4112" y="2059"/>
                  </a:lnTo>
                  <a:lnTo>
                    <a:pt x="4127" y="2059"/>
                  </a:lnTo>
                  <a:lnTo>
                    <a:pt x="4142" y="2056"/>
                  </a:lnTo>
                  <a:lnTo>
                    <a:pt x="4158" y="2050"/>
                  </a:lnTo>
                  <a:lnTo>
                    <a:pt x="4173" y="2045"/>
                  </a:lnTo>
                  <a:lnTo>
                    <a:pt x="4189" y="2036"/>
                  </a:lnTo>
                  <a:lnTo>
                    <a:pt x="4206" y="2026"/>
                  </a:lnTo>
                  <a:lnTo>
                    <a:pt x="4206" y="2026"/>
                  </a:lnTo>
                  <a:lnTo>
                    <a:pt x="4237" y="2003"/>
                  </a:lnTo>
                  <a:lnTo>
                    <a:pt x="4270" y="1978"/>
                  </a:lnTo>
                  <a:lnTo>
                    <a:pt x="4302" y="1950"/>
                  </a:lnTo>
                  <a:lnTo>
                    <a:pt x="4334" y="1920"/>
                  </a:lnTo>
                  <a:lnTo>
                    <a:pt x="4362" y="1890"/>
                  </a:lnTo>
                  <a:lnTo>
                    <a:pt x="4389" y="1862"/>
                  </a:lnTo>
                  <a:lnTo>
                    <a:pt x="4434" y="1813"/>
                  </a:lnTo>
                  <a:lnTo>
                    <a:pt x="4448" y="1793"/>
                  </a:lnTo>
                  <a:lnTo>
                    <a:pt x="4448" y="1793"/>
                  </a:lnTo>
                  <a:lnTo>
                    <a:pt x="4458" y="1774"/>
                  </a:lnTo>
                  <a:lnTo>
                    <a:pt x="4467" y="1752"/>
                  </a:lnTo>
                  <a:lnTo>
                    <a:pt x="4474" y="1730"/>
                  </a:lnTo>
                  <a:lnTo>
                    <a:pt x="4479" y="1708"/>
                  </a:lnTo>
                  <a:lnTo>
                    <a:pt x="4485" y="1686"/>
                  </a:lnTo>
                  <a:lnTo>
                    <a:pt x="4489" y="1663"/>
                  </a:lnTo>
                  <a:lnTo>
                    <a:pt x="4492" y="1639"/>
                  </a:lnTo>
                  <a:lnTo>
                    <a:pt x="4494" y="1616"/>
                  </a:lnTo>
                  <a:lnTo>
                    <a:pt x="4495" y="1569"/>
                  </a:lnTo>
                  <a:lnTo>
                    <a:pt x="4495" y="1522"/>
                  </a:lnTo>
                  <a:lnTo>
                    <a:pt x="4492" y="1476"/>
                  </a:lnTo>
                  <a:lnTo>
                    <a:pt x="4488" y="1430"/>
                  </a:lnTo>
                  <a:lnTo>
                    <a:pt x="4488" y="1430"/>
                  </a:lnTo>
                  <a:lnTo>
                    <a:pt x="4482" y="1378"/>
                  </a:lnTo>
                  <a:lnTo>
                    <a:pt x="4474" y="1327"/>
                  </a:lnTo>
                  <a:lnTo>
                    <a:pt x="4465" y="1275"/>
                  </a:lnTo>
                  <a:lnTo>
                    <a:pt x="4454" y="1223"/>
                  </a:lnTo>
                  <a:lnTo>
                    <a:pt x="4441" y="1172"/>
                  </a:lnTo>
                  <a:lnTo>
                    <a:pt x="4427" y="1121"/>
                  </a:lnTo>
                  <a:lnTo>
                    <a:pt x="4413" y="1071"/>
                  </a:lnTo>
                  <a:lnTo>
                    <a:pt x="4397" y="1020"/>
                  </a:lnTo>
                  <a:lnTo>
                    <a:pt x="4363" y="919"/>
                  </a:lnTo>
                  <a:lnTo>
                    <a:pt x="4331" y="819"/>
                  </a:lnTo>
                  <a:lnTo>
                    <a:pt x="4297" y="719"/>
                  </a:lnTo>
                  <a:lnTo>
                    <a:pt x="4267" y="618"/>
                  </a:lnTo>
                  <a:lnTo>
                    <a:pt x="4266" y="603"/>
                  </a:lnTo>
                  <a:lnTo>
                    <a:pt x="4266" y="603"/>
                  </a:lnTo>
                  <a:lnTo>
                    <a:pt x="4227" y="553"/>
                  </a:lnTo>
                  <a:lnTo>
                    <a:pt x="4227" y="553"/>
                  </a:lnTo>
                  <a:lnTo>
                    <a:pt x="4196" y="519"/>
                  </a:lnTo>
                  <a:lnTo>
                    <a:pt x="4166" y="486"/>
                  </a:lnTo>
                  <a:lnTo>
                    <a:pt x="4137" y="454"/>
                  </a:lnTo>
                  <a:lnTo>
                    <a:pt x="4124" y="437"/>
                  </a:lnTo>
                  <a:lnTo>
                    <a:pt x="4110" y="418"/>
                  </a:lnTo>
                  <a:lnTo>
                    <a:pt x="4110" y="418"/>
                  </a:lnTo>
                  <a:lnTo>
                    <a:pt x="4098" y="400"/>
                  </a:lnTo>
                  <a:lnTo>
                    <a:pt x="4086" y="386"/>
                  </a:lnTo>
                  <a:lnTo>
                    <a:pt x="4071" y="373"/>
                  </a:lnTo>
                  <a:lnTo>
                    <a:pt x="4057" y="362"/>
                  </a:lnTo>
                  <a:lnTo>
                    <a:pt x="4043" y="353"/>
                  </a:lnTo>
                  <a:lnTo>
                    <a:pt x="4027" y="346"/>
                  </a:lnTo>
                  <a:lnTo>
                    <a:pt x="4010" y="340"/>
                  </a:lnTo>
                  <a:lnTo>
                    <a:pt x="3995" y="336"/>
                  </a:lnTo>
                  <a:lnTo>
                    <a:pt x="3976" y="333"/>
                  </a:lnTo>
                  <a:lnTo>
                    <a:pt x="3959" y="330"/>
                  </a:lnTo>
                  <a:lnTo>
                    <a:pt x="3921" y="326"/>
                  </a:lnTo>
                  <a:lnTo>
                    <a:pt x="3880" y="322"/>
                  </a:lnTo>
                  <a:lnTo>
                    <a:pt x="3838" y="318"/>
                  </a:lnTo>
                  <a:lnTo>
                    <a:pt x="3838" y="318"/>
                  </a:lnTo>
                  <a:lnTo>
                    <a:pt x="3721" y="298"/>
                  </a:lnTo>
                  <a:lnTo>
                    <a:pt x="3605" y="275"/>
                  </a:lnTo>
                  <a:lnTo>
                    <a:pt x="3547" y="262"/>
                  </a:lnTo>
                  <a:lnTo>
                    <a:pt x="3489" y="249"/>
                  </a:lnTo>
                  <a:lnTo>
                    <a:pt x="3432" y="235"/>
                  </a:lnTo>
                  <a:lnTo>
                    <a:pt x="3376" y="221"/>
                  </a:lnTo>
                  <a:lnTo>
                    <a:pt x="3376" y="221"/>
                  </a:lnTo>
                  <a:lnTo>
                    <a:pt x="3327" y="207"/>
                  </a:lnTo>
                  <a:lnTo>
                    <a:pt x="3281" y="193"/>
                  </a:lnTo>
                  <a:lnTo>
                    <a:pt x="3234" y="176"/>
                  </a:lnTo>
                  <a:lnTo>
                    <a:pt x="3186" y="157"/>
                  </a:lnTo>
                  <a:lnTo>
                    <a:pt x="3186" y="157"/>
                  </a:lnTo>
                  <a:lnTo>
                    <a:pt x="3166" y="146"/>
                  </a:lnTo>
                  <a:lnTo>
                    <a:pt x="3145" y="132"/>
                  </a:lnTo>
                  <a:lnTo>
                    <a:pt x="3102" y="98"/>
                  </a:lnTo>
                  <a:lnTo>
                    <a:pt x="3081" y="82"/>
                  </a:lnTo>
                  <a:lnTo>
                    <a:pt x="3060" y="66"/>
                  </a:lnTo>
                  <a:lnTo>
                    <a:pt x="3038" y="55"/>
                  </a:lnTo>
                  <a:lnTo>
                    <a:pt x="3028" y="51"/>
                  </a:lnTo>
                  <a:lnTo>
                    <a:pt x="3019" y="48"/>
                  </a:lnTo>
                  <a:lnTo>
                    <a:pt x="3019" y="48"/>
                  </a:lnTo>
                  <a:lnTo>
                    <a:pt x="3006" y="45"/>
                  </a:lnTo>
                  <a:lnTo>
                    <a:pt x="2993" y="45"/>
                  </a:lnTo>
                  <a:lnTo>
                    <a:pt x="2977" y="47"/>
                  </a:lnTo>
                  <a:lnTo>
                    <a:pt x="2962" y="48"/>
                  </a:lnTo>
                  <a:lnTo>
                    <a:pt x="2928" y="55"/>
                  </a:lnTo>
                  <a:lnTo>
                    <a:pt x="2894" y="64"/>
                  </a:lnTo>
                  <a:lnTo>
                    <a:pt x="2894" y="64"/>
                  </a:lnTo>
                  <a:lnTo>
                    <a:pt x="2867" y="69"/>
                  </a:lnTo>
                  <a:lnTo>
                    <a:pt x="2841" y="73"/>
                  </a:lnTo>
                  <a:lnTo>
                    <a:pt x="2841" y="73"/>
                  </a:lnTo>
                  <a:lnTo>
                    <a:pt x="2812" y="76"/>
                  </a:lnTo>
                  <a:lnTo>
                    <a:pt x="2782" y="78"/>
                  </a:lnTo>
                  <a:lnTo>
                    <a:pt x="2722" y="78"/>
                  </a:lnTo>
                  <a:lnTo>
                    <a:pt x="2602" y="78"/>
                  </a:lnTo>
                  <a:lnTo>
                    <a:pt x="2575" y="73"/>
                  </a:lnTo>
                  <a:lnTo>
                    <a:pt x="2575" y="73"/>
                  </a:lnTo>
                  <a:lnTo>
                    <a:pt x="2561" y="76"/>
                  </a:lnTo>
                  <a:lnTo>
                    <a:pt x="2545" y="81"/>
                  </a:lnTo>
                  <a:lnTo>
                    <a:pt x="2530" y="86"/>
                  </a:lnTo>
                  <a:lnTo>
                    <a:pt x="2514" y="93"/>
                  </a:lnTo>
                  <a:lnTo>
                    <a:pt x="2483" y="106"/>
                  </a:lnTo>
                  <a:lnTo>
                    <a:pt x="2467" y="112"/>
                  </a:lnTo>
                  <a:lnTo>
                    <a:pt x="2453" y="116"/>
                  </a:lnTo>
                  <a:lnTo>
                    <a:pt x="2453" y="116"/>
                  </a:lnTo>
                  <a:lnTo>
                    <a:pt x="2402" y="127"/>
                  </a:lnTo>
                  <a:lnTo>
                    <a:pt x="2351" y="137"/>
                  </a:lnTo>
                  <a:lnTo>
                    <a:pt x="2300" y="143"/>
                  </a:lnTo>
                  <a:lnTo>
                    <a:pt x="2249" y="147"/>
                  </a:lnTo>
                  <a:lnTo>
                    <a:pt x="2249" y="147"/>
                  </a:lnTo>
                  <a:lnTo>
                    <a:pt x="2183" y="150"/>
                  </a:lnTo>
                  <a:lnTo>
                    <a:pt x="2115" y="152"/>
                  </a:lnTo>
                  <a:lnTo>
                    <a:pt x="2048" y="152"/>
                  </a:lnTo>
                  <a:lnTo>
                    <a:pt x="1981" y="150"/>
                  </a:lnTo>
                  <a:lnTo>
                    <a:pt x="1847" y="146"/>
                  </a:lnTo>
                  <a:lnTo>
                    <a:pt x="1779" y="144"/>
                  </a:lnTo>
                  <a:lnTo>
                    <a:pt x="1711" y="144"/>
                  </a:lnTo>
                  <a:lnTo>
                    <a:pt x="1695" y="140"/>
                  </a:lnTo>
                  <a:lnTo>
                    <a:pt x="1695" y="140"/>
                  </a:lnTo>
                  <a:lnTo>
                    <a:pt x="1627" y="125"/>
                  </a:lnTo>
                  <a:lnTo>
                    <a:pt x="1592" y="116"/>
                  </a:lnTo>
                  <a:lnTo>
                    <a:pt x="1561" y="106"/>
                  </a:lnTo>
                  <a:lnTo>
                    <a:pt x="1561" y="106"/>
                  </a:lnTo>
                  <a:lnTo>
                    <a:pt x="1542" y="98"/>
                  </a:lnTo>
                  <a:lnTo>
                    <a:pt x="1527" y="86"/>
                  </a:lnTo>
                  <a:lnTo>
                    <a:pt x="1495" y="62"/>
                  </a:lnTo>
                  <a:lnTo>
                    <a:pt x="1480" y="49"/>
                  </a:lnTo>
                  <a:lnTo>
                    <a:pt x="1463" y="38"/>
                  </a:lnTo>
                  <a:lnTo>
                    <a:pt x="1444" y="29"/>
                  </a:lnTo>
                  <a:lnTo>
                    <a:pt x="1433" y="25"/>
                  </a:lnTo>
                  <a:lnTo>
                    <a:pt x="1422" y="22"/>
                  </a:lnTo>
                  <a:lnTo>
                    <a:pt x="1395" y="1"/>
                  </a:lnTo>
                  <a:lnTo>
                    <a:pt x="1395" y="1"/>
                  </a:lnTo>
                  <a:lnTo>
                    <a:pt x="1338" y="1"/>
                  </a:lnTo>
                  <a:lnTo>
                    <a:pt x="1280" y="0"/>
                  </a:lnTo>
                  <a:lnTo>
                    <a:pt x="1252" y="0"/>
                  </a:lnTo>
                  <a:lnTo>
                    <a:pt x="1222" y="1"/>
                  </a:lnTo>
                  <a:lnTo>
                    <a:pt x="1194" y="5"/>
                  </a:lnTo>
                  <a:lnTo>
                    <a:pt x="1165" y="10"/>
                  </a:lnTo>
                  <a:lnTo>
                    <a:pt x="1165" y="10"/>
                  </a:lnTo>
                  <a:lnTo>
                    <a:pt x="1144" y="17"/>
                  </a:lnTo>
                  <a:lnTo>
                    <a:pt x="1123" y="22"/>
                  </a:lnTo>
                  <a:lnTo>
                    <a:pt x="1082" y="38"/>
                  </a:lnTo>
                  <a:lnTo>
                    <a:pt x="1040" y="56"/>
                  </a:lnTo>
                  <a:lnTo>
                    <a:pt x="1001" y="76"/>
                  </a:lnTo>
                  <a:lnTo>
                    <a:pt x="963" y="98"/>
                  </a:lnTo>
                  <a:lnTo>
                    <a:pt x="924" y="119"/>
                  </a:lnTo>
                  <a:lnTo>
                    <a:pt x="886" y="140"/>
                  </a:lnTo>
                  <a:lnTo>
                    <a:pt x="846" y="161"/>
                  </a:lnTo>
                  <a:lnTo>
                    <a:pt x="846" y="161"/>
                  </a:lnTo>
                  <a:lnTo>
                    <a:pt x="805" y="181"/>
                  </a:lnTo>
                  <a:lnTo>
                    <a:pt x="763" y="198"/>
                  </a:lnTo>
                  <a:lnTo>
                    <a:pt x="719" y="214"/>
                  </a:lnTo>
                  <a:lnTo>
                    <a:pt x="675" y="228"/>
                  </a:lnTo>
                  <a:lnTo>
                    <a:pt x="628" y="241"/>
                  </a:lnTo>
                  <a:lnTo>
                    <a:pt x="581" y="251"/>
                  </a:lnTo>
                  <a:lnTo>
                    <a:pt x="536" y="259"/>
                  </a:lnTo>
                  <a:lnTo>
                    <a:pt x="489" y="266"/>
                  </a:lnTo>
                  <a:lnTo>
                    <a:pt x="489" y="266"/>
                  </a:lnTo>
                  <a:lnTo>
                    <a:pt x="462" y="269"/>
                  </a:lnTo>
                  <a:lnTo>
                    <a:pt x="434" y="271"/>
                  </a:lnTo>
                  <a:lnTo>
                    <a:pt x="377" y="272"/>
                  </a:lnTo>
                  <a:lnTo>
                    <a:pt x="321" y="272"/>
                  </a:lnTo>
                  <a:lnTo>
                    <a:pt x="263" y="271"/>
                  </a:lnTo>
                  <a:lnTo>
                    <a:pt x="206" y="269"/>
                  </a:lnTo>
                  <a:lnTo>
                    <a:pt x="149" y="271"/>
                  </a:lnTo>
                  <a:lnTo>
                    <a:pt x="122" y="272"/>
                  </a:lnTo>
                  <a:lnTo>
                    <a:pt x="94" y="275"/>
                  </a:lnTo>
                  <a:lnTo>
                    <a:pt x="67" y="279"/>
                  </a:lnTo>
                  <a:lnTo>
                    <a:pt x="40" y="284"/>
                  </a:lnTo>
                  <a:lnTo>
                    <a:pt x="36" y="292"/>
                  </a:lnTo>
                  <a:lnTo>
                    <a:pt x="36" y="292"/>
                  </a:lnTo>
                  <a:lnTo>
                    <a:pt x="36" y="312"/>
                  </a:lnTo>
                  <a:lnTo>
                    <a:pt x="33" y="333"/>
                  </a:lnTo>
                  <a:lnTo>
                    <a:pt x="27" y="354"/>
                  </a:lnTo>
                  <a:lnTo>
                    <a:pt x="22" y="377"/>
                  </a:lnTo>
                  <a:lnTo>
                    <a:pt x="10" y="423"/>
                  </a:lnTo>
                  <a:lnTo>
                    <a:pt x="5" y="447"/>
                  </a:lnTo>
                  <a:lnTo>
                    <a:pt x="2" y="468"/>
                  </a:lnTo>
                  <a:lnTo>
                    <a:pt x="2" y="468"/>
                  </a:lnTo>
                  <a:lnTo>
                    <a:pt x="0" y="525"/>
                  </a:lnTo>
                  <a:lnTo>
                    <a:pt x="2" y="553"/>
                  </a:lnTo>
                  <a:lnTo>
                    <a:pt x="3" y="580"/>
                  </a:lnTo>
                  <a:lnTo>
                    <a:pt x="5" y="608"/>
                  </a:lnTo>
                  <a:lnTo>
                    <a:pt x="9" y="637"/>
                  </a:lnTo>
                  <a:lnTo>
                    <a:pt x="13" y="667"/>
                  </a:lnTo>
                  <a:lnTo>
                    <a:pt x="19" y="696"/>
                  </a:lnTo>
                  <a:lnTo>
                    <a:pt x="19" y="696"/>
                  </a:lnTo>
                  <a:lnTo>
                    <a:pt x="33" y="745"/>
                  </a:lnTo>
                  <a:lnTo>
                    <a:pt x="49" y="793"/>
                  </a:lnTo>
                  <a:lnTo>
                    <a:pt x="66" y="841"/>
                  </a:lnTo>
                  <a:lnTo>
                    <a:pt x="84" y="889"/>
                  </a:lnTo>
                  <a:lnTo>
                    <a:pt x="84" y="889"/>
                  </a:lnTo>
                  <a:lnTo>
                    <a:pt x="118" y="972"/>
                  </a:lnTo>
                  <a:lnTo>
                    <a:pt x="153" y="1053"/>
                  </a:lnTo>
                  <a:lnTo>
                    <a:pt x="190" y="1134"/>
                  </a:lnTo>
                  <a:lnTo>
                    <a:pt x="224" y="1213"/>
                  </a:lnTo>
                  <a:lnTo>
                    <a:pt x="246" y="1230"/>
                  </a:lnTo>
                  <a:lnTo>
                    <a:pt x="246" y="1230"/>
                  </a:lnTo>
                  <a:lnTo>
                    <a:pt x="263" y="1223"/>
                  </a:lnTo>
                  <a:lnTo>
                    <a:pt x="281" y="1219"/>
                  </a:lnTo>
                  <a:lnTo>
                    <a:pt x="301" y="1214"/>
                  </a:lnTo>
                  <a:lnTo>
                    <a:pt x="321" y="1212"/>
                  </a:lnTo>
                  <a:lnTo>
                    <a:pt x="342" y="1210"/>
                  </a:lnTo>
                  <a:lnTo>
                    <a:pt x="363" y="1209"/>
                  </a:lnTo>
                  <a:lnTo>
                    <a:pt x="407" y="1209"/>
                  </a:lnTo>
                  <a:lnTo>
                    <a:pt x="407" y="1209"/>
                  </a:lnTo>
                  <a:lnTo>
                    <a:pt x="451" y="1210"/>
                  </a:lnTo>
                  <a:lnTo>
                    <a:pt x="494" y="1214"/>
                  </a:lnTo>
                  <a:lnTo>
                    <a:pt x="573" y="1222"/>
                  </a:lnTo>
                  <a:lnTo>
                    <a:pt x="573" y="1222"/>
                  </a:lnTo>
                  <a:lnTo>
                    <a:pt x="618" y="1226"/>
                  </a:lnTo>
                  <a:lnTo>
                    <a:pt x="664" y="1230"/>
                  </a:lnTo>
                  <a:lnTo>
                    <a:pt x="754" y="1244"/>
                  </a:lnTo>
                  <a:lnTo>
                    <a:pt x="844" y="1258"/>
                  </a:lnTo>
                  <a:lnTo>
                    <a:pt x="934" y="1273"/>
                  </a:lnTo>
                  <a:lnTo>
                    <a:pt x="938" y="1290"/>
                  </a:lnTo>
                  <a:lnTo>
                    <a:pt x="938" y="1290"/>
                  </a:lnTo>
                  <a:lnTo>
                    <a:pt x="948" y="1312"/>
                  </a:lnTo>
                  <a:lnTo>
                    <a:pt x="955" y="1336"/>
                  </a:lnTo>
                  <a:lnTo>
                    <a:pt x="963" y="1362"/>
                  </a:lnTo>
                  <a:lnTo>
                    <a:pt x="968" y="1389"/>
                  </a:lnTo>
                  <a:lnTo>
                    <a:pt x="974" y="1416"/>
                  </a:lnTo>
                  <a:lnTo>
                    <a:pt x="978" y="1444"/>
                  </a:lnTo>
                  <a:lnTo>
                    <a:pt x="985" y="1503"/>
                  </a:lnTo>
                  <a:lnTo>
                    <a:pt x="991" y="1562"/>
                  </a:lnTo>
                  <a:lnTo>
                    <a:pt x="994" y="1620"/>
                  </a:lnTo>
                  <a:lnTo>
                    <a:pt x="998" y="1727"/>
                  </a:lnTo>
                  <a:lnTo>
                    <a:pt x="998" y="1727"/>
                  </a:lnTo>
                  <a:lnTo>
                    <a:pt x="999" y="1825"/>
                  </a:lnTo>
                  <a:lnTo>
                    <a:pt x="998" y="1923"/>
                  </a:lnTo>
                  <a:lnTo>
                    <a:pt x="994" y="2118"/>
                  </a:lnTo>
                  <a:lnTo>
                    <a:pt x="1019" y="28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28F1D25-5D72-34C8-0322-CD116382BC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198"/>
              <a:ext cx="2248" cy="2437"/>
            </a:xfrm>
            <a:custGeom>
              <a:avLst/>
              <a:gdLst>
                <a:gd name="T0" fmla="*/ 1008 w 4495"/>
                <a:gd name="T1" fmla="*/ 3181 h 4874"/>
                <a:gd name="T2" fmla="*/ 948 w 4495"/>
                <a:gd name="T3" fmla="*/ 3887 h 4874"/>
                <a:gd name="T4" fmla="*/ 924 w 4495"/>
                <a:gd name="T5" fmla="*/ 4359 h 4874"/>
                <a:gd name="T6" fmla="*/ 1011 w 4495"/>
                <a:gd name="T7" fmla="*/ 4730 h 4874"/>
                <a:gd name="T8" fmla="*/ 1318 w 4495"/>
                <a:gd name="T9" fmla="*/ 4795 h 4874"/>
                <a:gd name="T10" fmla="*/ 1694 w 4495"/>
                <a:gd name="T11" fmla="*/ 4849 h 4874"/>
                <a:gd name="T12" fmla="*/ 2187 w 4495"/>
                <a:gd name="T13" fmla="*/ 4874 h 4874"/>
                <a:gd name="T14" fmla="*/ 3000 w 4495"/>
                <a:gd name="T15" fmla="*/ 4843 h 4874"/>
                <a:gd name="T16" fmla="*/ 3381 w 4495"/>
                <a:gd name="T17" fmla="*/ 4847 h 4874"/>
                <a:gd name="T18" fmla="*/ 3618 w 4495"/>
                <a:gd name="T19" fmla="*/ 4866 h 4874"/>
                <a:gd name="T20" fmla="*/ 3755 w 4495"/>
                <a:gd name="T21" fmla="*/ 4847 h 4874"/>
                <a:gd name="T22" fmla="*/ 3813 w 4495"/>
                <a:gd name="T23" fmla="*/ 4812 h 4874"/>
                <a:gd name="T24" fmla="*/ 3853 w 4495"/>
                <a:gd name="T25" fmla="*/ 4744 h 4874"/>
                <a:gd name="T26" fmla="*/ 3867 w 4495"/>
                <a:gd name="T27" fmla="*/ 4640 h 4874"/>
                <a:gd name="T28" fmla="*/ 3838 w 4495"/>
                <a:gd name="T29" fmla="*/ 4285 h 4874"/>
                <a:gd name="T30" fmla="*/ 3728 w 4495"/>
                <a:gd name="T31" fmla="*/ 3580 h 4874"/>
                <a:gd name="T32" fmla="*/ 3673 w 4495"/>
                <a:gd name="T33" fmla="*/ 2775 h 4874"/>
                <a:gd name="T34" fmla="*/ 3675 w 4495"/>
                <a:gd name="T35" fmla="*/ 2262 h 4874"/>
                <a:gd name="T36" fmla="*/ 3709 w 4495"/>
                <a:gd name="T37" fmla="*/ 2157 h 4874"/>
                <a:gd name="T38" fmla="*/ 3750 w 4495"/>
                <a:gd name="T39" fmla="*/ 1969 h 4874"/>
                <a:gd name="T40" fmla="*/ 3772 w 4495"/>
                <a:gd name="T41" fmla="*/ 1724 h 4874"/>
                <a:gd name="T42" fmla="*/ 3962 w 4495"/>
                <a:gd name="T43" fmla="*/ 1954 h 4874"/>
                <a:gd name="T44" fmla="*/ 4087 w 4495"/>
                <a:gd name="T45" fmla="*/ 2053 h 4874"/>
                <a:gd name="T46" fmla="*/ 4158 w 4495"/>
                <a:gd name="T47" fmla="*/ 2050 h 4874"/>
                <a:gd name="T48" fmla="*/ 4270 w 4495"/>
                <a:gd name="T49" fmla="*/ 1978 h 4874"/>
                <a:gd name="T50" fmla="*/ 4448 w 4495"/>
                <a:gd name="T51" fmla="*/ 1793 h 4874"/>
                <a:gd name="T52" fmla="*/ 4485 w 4495"/>
                <a:gd name="T53" fmla="*/ 1686 h 4874"/>
                <a:gd name="T54" fmla="*/ 4492 w 4495"/>
                <a:gd name="T55" fmla="*/ 1476 h 4874"/>
                <a:gd name="T56" fmla="*/ 4454 w 4495"/>
                <a:gd name="T57" fmla="*/ 1223 h 4874"/>
                <a:gd name="T58" fmla="*/ 4331 w 4495"/>
                <a:gd name="T59" fmla="*/ 819 h 4874"/>
                <a:gd name="T60" fmla="*/ 4227 w 4495"/>
                <a:gd name="T61" fmla="*/ 553 h 4874"/>
                <a:gd name="T62" fmla="*/ 4110 w 4495"/>
                <a:gd name="T63" fmla="*/ 418 h 4874"/>
                <a:gd name="T64" fmla="*/ 4027 w 4495"/>
                <a:gd name="T65" fmla="*/ 346 h 4874"/>
                <a:gd name="T66" fmla="*/ 3880 w 4495"/>
                <a:gd name="T67" fmla="*/ 322 h 4874"/>
                <a:gd name="T68" fmla="*/ 3489 w 4495"/>
                <a:gd name="T69" fmla="*/ 249 h 4874"/>
                <a:gd name="T70" fmla="*/ 3234 w 4495"/>
                <a:gd name="T71" fmla="*/ 176 h 4874"/>
                <a:gd name="T72" fmla="*/ 3081 w 4495"/>
                <a:gd name="T73" fmla="*/ 82 h 4874"/>
                <a:gd name="T74" fmla="*/ 3006 w 4495"/>
                <a:gd name="T75" fmla="*/ 45 h 4874"/>
                <a:gd name="T76" fmla="*/ 2894 w 4495"/>
                <a:gd name="T77" fmla="*/ 64 h 4874"/>
                <a:gd name="T78" fmla="*/ 2722 w 4495"/>
                <a:gd name="T79" fmla="*/ 78 h 4874"/>
                <a:gd name="T80" fmla="*/ 2530 w 4495"/>
                <a:gd name="T81" fmla="*/ 86 h 4874"/>
                <a:gd name="T82" fmla="*/ 2402 w 4495"/>
                <a:gd name="T83" fmla="*/ 127 h 4874"/>
                <a:gd name="T84" fmla="*/ 2115 w 4495"/>
                <a:gd name="T85" fmla="*/ 152 h 4874"/>
                <a:gd name="T86" fmla="*/ 1695 w 4495"/>
                <a:gd name="T87" fmla="*/ 140 h 4874"/>
                <a:gd name="T88" fmla="*/ 1542 w 4495"/>
                <a:gd name="T89" fmla="*/ 98 h 4874"/>
                <a:gd name="T90" fmla="*/ 1433 w 4495"/>
                <a:gd name="T91" fmla="*/ 25 h 4874"/>
                <a:gd name="T92" fmla="*/ 1252 w 4495"/>
                <a:gd name="T93" fmla="*/ 0 h 4874"/>
                <a:gd name="T94" fmla="*/ 1123 w 4495"/>
                <a:gd name="T95" fmla="*/ 22 h 4874"/>
                <a:gd name="T96" fmla="*/ 886 w 4495"/>
                <a:gd name="T97" fmla="*/ 140 h 4874"/>
                <a:gd name="T98" fmla="*/ 675 w 4495"/>
                <a:gd name="T99" fmla="*/ 228 h 4874"/>
                <a:gd name="T100" fmla="*/ 462 w 4495"/>
                <a:gd name="T101" fmla="*/ 269 h 4874"/>
                <a:gd name="T102" fmla="*/ 149 w 4495"/>
                <a:gd name="T103" fmla="*/ 271 h 4874"/>
                <a:gd name="T104" fmla="*/ 36 w 4495"/>
                <a:gd name="T105" fmla="*/ 292 h 4874"/>
                <a:gd name="T106" fmla="*/ 5 w 4495"/>
                <a:gd name="T107" fmla="*/ 447 h 4874"/>
                <a:gd name="T108" fmla="*/ 5 w 4495"/>
                <a:gd name="T109" fmla="*/ 608 h 4874"/>
                <a:gd name="T110" fmla="*/ 49 w 4495"/>
                <a:gd name="T111" fmla="*/ 793 h 4874"/>
                <a:gd name="T112" fmla="*/ 190 w 4495"/>
                <a:gd name="T113" fmla="*/ 1134 h 4874"/>
                <a:gd name="T114" fmla="*/ 301 w 4495"/>
                <a:gd name="T115" fmla="*/ 1214 h 4874"/>
                <a:gd name="T116" fmla="*/ 451 w 4495"/>
                <a:gd name="T117" fmla="*/ 1210 h 4874"/>
                <a:gd name="T118" fmla="*/ 754 w 4495"/>
                <a:gd name="T119" fmla="*/ 1244 h 4874"/>
                <a:gd name="T120" fmla="*/ 955 w 4495"/>
                <a:gd name="T121" fmla="*/ 1336 h 4874"/>
                <a:gd name="T122" fmla="*/ 991 w 4495"/>
                <a:gd name="T123" fmla="*/ 1562 h 4874"/>
                <a:gd name="T124" fmla="*/ 994 w 4495"/>
                <a:gd name="T125" fmla="*/ 2118 h 4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95" h="4874">
                  <a:moveTo>
                    <a:pt x="1019" y="2898"/>
                  </a:moveTo>
                  <a:lnTo>
                    <a:pt x="1019" y="2898"/>
                  </a:lnTo>
                  <a:lnTo>
                    <a:pt x="1018" y="2968"/>
                  </a:lnTo>
                  <a:lnTo>
                    <a:pt x="1015" y="3039"/>
                  </a:lnTo>
                  <a:lnTo>
                    <a:pt x="1012" y="3110"/>
                  </a:lnTo>
                  <a:lnTo>
                    <a:pt x="1008" y="3181"/>
                  </a:lnTo>
                  <a:lnTo>
                    <a:pt x="997" y="3322"/>
                  </a:lnTo>
                  <a:lnTo>
                    <a:pt x="984" y="3462"/>
                  </a:lnTo>
                  <a:lnTo>
                    <a:pt x="970" y="3604"/>
                  </a:lnTo>
                  <a:lnTo>
                    <a:pt x="957" y="3745"/>
                  </a:lnTo>
                  <a:lnTo>
                    <a:pt x="953" y="3816"/>
                  </a:lnTo>
                  <a:lnTo>
                    <a:pt x="948" y="3887"/>
                  </a:lnTo>
                  <a:lnTo>
                    <a:pt x="946" y="3956"/>
                  </a:lnTo>
                  <a:lnTo>
                    <a:pt x="943" y="4027"/>
                  </a:lnTo>
                  <a:lnTo>
                    <a:pt x="943" y="4027"/>
                  </a:lnTo>
                  <a:lnTo>
                    <a:pt x="940" y="4111"/>
                  </a:lnTo>
                  <a:lnTo>
                    <a:pt x="936" y="4193"/>
                  </a:lnTo>
                  <a:lnTo>
                    <a:pt x="924" y="4359"/>
                  </a:lnTo>
                  <a:lnTo>
                    <a:pt x="913" y="4525"/>
                  </a:lnTo>
                  <a:lnTo>
                    <a:pt x="909" y="4608"/>
                  </a:lnTo>
                  <a:lnTo>
                    <a:pt x="906" y="4690"/>
                  </a:lnTo>
                  <a:lnTo>
                    <a:pt x="906" y="4690"/>
                  </a:lnTo>
                  <a:lnTo>
                    <a:pt x="957" y="4711"/>
                  </a:lnTo>
                  <a:lnTo>
                    <a:pt x="1011" y="4730"/>
                  </a:lnTo>
                  <a:lnTo>
                    <a:pt x="1065" y="4745"/>
                  </a:lnTo>
                  <a:lnTo>
                    <a:pt x="1120" y="4758"/>
                  </a:lnTo>
                  <a:lnTo>
                    <a:pt x="1120" y="4758"/>
                  </a:lnTo>
                  <a:lnTo>
                    <a:pt x="1185" y="4772"/>
                  </a:lnTo>
                  <a:lnTo>
                    <a:pt x="1252" y="4784"/>
                  </a:lnTo>
                  <a:lnTo>
                    <a:pt x="1318" y="4795"/>
                  </a:lnTo>
                  <a:lnTo>
                    <a:pt x="1385" y="4803"/>
                  </a:lnTo>
                  <a:lnTo>
                    <a:pt x="1518" y="4822"/>
                  </a:lnTo>
                  <a:lnTo>
                    <a:pt x="1583" y="4830"/>
                  </a:lnTo>
                  <a:lnTo>
                    <a:pt x="1648" y="4842"/>
                  </a:lnTo>
                  <a:lnTo>
                    <a:pt x="1648" y="4842"/>
                  </a:lnTo>
                  <a:lnTo>
                    <a:pt x="1694" y="4849"/>
                  </a:lnTo>
                  <a:lnTo>
                    <a:pt x="1739" y="4854"/>
                  </a:lnTo>
                  <a:lnTo>
                    <a:pt x="1828" y="4863"/>
                  </a:lnTo>
                  <a:lnTo>
                    <a:pt x="1918" y="4869"/>
                  </a:lnTo>
                  <a:lnTo>
                    <a:pt x="2008" y="4872"/>
                  </a:lnTo>
                  <a:lnTo>
                    <a:pt x="2098" y="4873"/>
                  </a:lnTo>
                  <a:lnTo>
                    <a:pt x="2187" y="4874"/>
                  </a:lnTo>
                  <a:lnTo>
                    <a:pt x="2367" y="4873"/>
                  </a:lnTo>
                  <a:lnTo>
                    <a:pt x="2367" y="4873"/>
                  </a:lnTo>
                  <a:lnTo>
                    <a:pt x="2494" y="4870"/>
                  </a:lnTo>
                  <a:lnTo>
                    <a:pt x="2622" y="4863"/>
                  </a:lnTo>
                  <a:lnTo>
                    <a:pt x="2874" y="4849"/>
                  </a:lnTo>
                  <a:lnTo>
                    <a:pt x="3000" y="4843"/>
                  </a:lnTo>
                  <a:lnTo>
                    <a:pt x="3064" y="4842"/>
                  </a:lnTo>
                  <a:lnTo>
                    <a:pt x="3128" y="4840"/>
                  </a:lnTo>
                  <a:lnTo>
                    <a:pt x="3190" y="4840"/>
                  </a:lnTo>
                  <a:lnTo>
                    <a:pt x="3254" y="4842"/>
                  </a:lnTo>
                  <a:lnTo>
                    <a:pt x="3318" y="4845"/>
                  </a:lnTo>
                  <a:lnTo>
                    <a:pt x="3381" y="4847"/>
                  </a:lnTo>
                  <a:lnTo>
                    <a:pt x="3381" y="4847"/>
                  </a:lnTo>
                  <a:lnTo>
                    <a:pt x="3434" y="4852"/>
                  </a:lnTo>
                  <a:lnTo>
                    <a:pt x="3488" y="4857"/>
                  </a:lnTo>
                  <a:lnTo>
                    <a:pt x="3540" y="4862"/>
                  </a:lnTo>
                  <a:lnTo>
                    <a:pt x="3592" y="4864"/>
                  </a:lnTo>
                  <a:lnTo>
                    <a:pt x="3618" y="4866"/>
                  </a:lnTo>
                  <a:lnTo>
                    <a:pt x="3643" y="4866"/>
                  </a:lnTo>
                  <a:lnTo>
                    <a:pt x="3668" y="4864"/>
                  </a:lnTo>
                  <a:lnTo>
                    <a:pt x="3692" y="4863"/>
                  </a:lnTo>
                  <a:lnTo>
                    <a:pt x="3713" y="4859"/>
                  </a:lnTo>
                  <a:lnTo>
                    <a:pt x="3736" y="4854"/>
                  </a:lnTo>
                  <a:lnTo>
                    <a:pt x="3755" y="4847"/>
                  </a:lnTo>
                  <a:lnTo>
                    <a:pt x="3774" y="4839"/>
                  </a:lnTo>
                  <a:lnTo>
                    <a:pt x="3774" y="4839"/>
                  </a:lnTo>
                  <a:lnTo>
                    <a:pt x="3785" y="4833"/>
                  </a:lnTo>
                  <a:lnTo>
                    <a:pt x="3795" y="4828"/>
                  </a:lnTo>
                  <a:lnTo>
                    <a:pt x="3805" y="4819"/>
                  </a:lnTo>
                  <a:lnTo>
                    <a:pt x="3813" y="4812"/>
                  </a:lnTo>
                  <a:lnTo>
                    <a:pt x="3822" y="4802"/>
                  </a:lnTo>
                  <a:lnTo>
                    <a:pt x="3829" y="4792"/>
                  </a:lnTo>
                  <a:lnTo>
                    <a:pt x="3836" y="4782"/>
                  </a:lnTo>
                  <a:lnTo>
                    <a:pt x="3843" y="4771"/>
                  </a:lnTo>
                  <a:lnTo>
                    <a:pt x="3849" y="4758"/>
                  </a:lnTo>
                  <a:lnTo>
                    <a:pt x="3853" y="4744"/>
                  </a:lnTo>
                  <a:lnTo>
                    <a:pt x="3857" y="4730"/>
                  </a:lnTo>
                  <a:lnTo>
                    <a:pt x="3862" y="4714"/>
                  </a:lnTo>
                  <a:lnTo>
                    <a:pt x="3865" y="4697"/>
                  </a:lnTo>
                  <a:lnTo>
                    <a:pt x="3866" y="4679"/>
                  </a:lnTo>
                  <a:lnTo>
                    <a:pt x="3867" y="4660"/>
                  </a:lnTo>
                  <a:lnTo>
                    <a:pt x="3867" y="4640"/>
                  </a:lnTo>
                  <a:lnTo>
                    <a:pt x="3867" y="4640"/>
                  </a:lnTo>
                  <a:lnTo>
                    <a:pt x="3865" y="4569"/>
                  </a:lnTo>
                  <a:lnTo>
                    <a:pt x="3860" y="4498"/>
                  </a:lnTo>
                  <a:lnTo>
                    <a:pt x="3855" y="4427"/>
                  </a:lnTo>
                  <a:lnTo>
                    <a:pt x="3846" y="4356"/>
                  </a:lnTo>
                  <a:lnTo>
                    <a:pt x="3838" y="4285"/>
                  </a:lnTo>
                  <a:lnTo>
                    <a:pt x="3828" y="4214"/>
                  </a:lnTo>
                  <a:lnTo>
                    <a:pt x="3805" y="4073"/>
                  </a:lnTo>
                  <a:lnTo>
                    <a:pt x="3782" y="3932"/>
                  </a:lnTo>
                  <a:lnTo>
                    <a:pt x="3758" y="3790"/>
                  </a:lnTo>
                  <a:lnTo>
                    <a:pt x="3738" y="3650"/>
                  </a:lnTo>
                  <a:lnTo>
                    <a:pt x="3728" y="3580"/>
                  </a:lnTo>
                  <a:lnTo>
                    <a:pt x="3721" y="3511"/>
                  </a:lnTo>
                  <a:lnTo>
                    <a:pt x="3721" y="3511"/>
                  </a:lnTo>
                  <a:lnTo>
                    <a:pt x="3699" y="3217"/>
                  </a:lnTo>
                  <a:lnTo>
                    <a:pt x="3689" y="3069"/>
                  </a:lnTo>
                  <a:lnTo>
                    <a:pt x="3680" y="2923"/>
                  </a:lnTo>
                  <a:lnTo>
                    <a:pt x="3673" y="2775"/>
                  </a:lnTo>
                  <a:lnTo>
                    <a:pt x="3668" y="2628"/>
                  </a:lnTo>
                  <a:lnTo>
                    <a:pt x="3665" y="2479"/>
                  </a:lnTo>
                  <a:lnTo>
                    <a:pt x="3663" y="2330"/>
                  </a:lnTo>
                  <a:lnTo>
                    <a:pt x="3663" y="2330"/>
                  </a:lnTo>
                  <a:lnTo>
                    <a:pt x="3663" y="2286"/>
                  </a:lnTo>
                  <a:lnTo>
                    <a:pt x="3675" y="2262"/>
                  </a:lnTo>
                  <a:lnTo>
                    <a:pt x="3675" y="2262"/>
                  </a:lnTo>
                  <a:lnTo>
                    <a:pt x="3682" y="2250"/>
                  </a:lnTo>
                  <a:lnTo>
                    <a:pt x="3687" y="2238"/>
                  </a:lnTo>
                  <a:lnTo>
                    <a:pt x="3696" y="2211"/>
                  </a:lnTo>
                  <a:lnTo>
                    <a:pt x="3702" y="2182"/>
                  </a:lnTo>
                  <a:lnTo>
                    <a:pt x="3709" y="2157"/>
                  </a:lnTo>
                  <a:lnTo>
                    <a:pt x="3709" y="2157"/>
                  </a:lnTo>
                  <a:lnTo>
                    <a:pt x="3733" y="2063"/>
                  </a:lnTo>
                  <a:lnTo>
                    <a:pt x="3743" y="2016"/>
                  </a:lnTo>
                  <a:lnTo>
                    <a:pt x="3747" y="1994"/>
                  </a:lnTo>
                  <a:lnTo>
                    <a:pt x="3750" y="1969"/>
                  </a:lnTo>
                  <a:lnTo>
                    <a:pt x="3750" y="1969"/>
                  </a:lnTo>
                  <a:lnTo>
                    <a:pt x="3753" y="1938"/>
                  </a:lnTo>
                  <a:lnTo>
                    <a:pt x="3754" y="1908"/>
                  </a:lnTo>
                  <a:lnTo>
                    <a:pt x="3755" y="1847"/>
                  </a:lnTo>
                  <a:lnTo>
                    <a:pt x="3754" y="1786"/>
                  </a:lnTo>
                  <a:lnTo>
                    <a:pt x="3753" y="1725"/>
                  </a:lnTo>
                  <a:lnTo>
                    <a:pt x="3772" y="1724"/>
                  </a:lnTo>
                  <a:lnTo>
                    <a:pt x="3772" y="1724"/>
                  </a:lnTo>
                  <a:lnTo>
                    <a:pt x="3796" y="1761"/>
                  </a:lnTo>
                  <a:lnTo>
                    <a:pt x="3831" y="1805"/>
                  </a:lnTo>
                  <a:lnTo>
                    <a:pt x="3870" y="1854"/>
                  </a:lnTo>
                  <a:lnTo>
                    <a:pt x="3916" y="1906"/>
                  </a:lnTo>
                  <a:lnTo>
                    <a:pt x="3962" y="1954"/>
                  </a:lnTo>
                  <a:lnTo>
                    <a:pt x="3985" y="1977"/>
                  </a:lnTo>
                  <a:lnTo>
                    <a:pt x="4008" y="1996"/>
                  </a:lnTo>
                  <a:lnTo>
                    <a:pt x="4030" y="2015"/>
                  </a:lnTo>
                  <a:lnTo>
                    <a:pt x="4050" y="2030"/>
                  </a:lnTo>
                  <a:lnTo>
                    <a:pt x="4070" y="2043"/>
                  </a:lnTo>
                  <a:lnTo>
                    <a:pt x="4087" y="2053"/>
                  </a:lnTo>
                  <a:lnTo>
                    <a:pt x="4087" y="2053"/>
                  </a:lnTo>
                  <a:lnTo>
                    <a:pt x="4100" y="2057"/>
                  </a:lnTo>
                  <a:lnTo>
                    <a:pt x="4112" y="2059"/>
                  </a:lnTo>
                  <a:lnTo>
                    <a:pt x="4127" y="2059"/>
                  </a:lnTo>
                  <a:lnTo>
                    <a:pt x="4142" y="2056"/>
                  </a:lnTo>
                  <a:lnTo>
                    <a:pt x="4158" y="2050"/>
                  </a:lnTo>
                  <a:lnTo>
                    <a:pt x="4173" y="2045"/>
                  </a:lnTo>
                  <a:lnTo>
                    <a:pt x="4189" y="2036"/>
                  </a:lnTo>
                  <a:lnTo>
                    <a:pt x="4206" y="2026"/>
                  </a:lnTo>
                  <a:lnTo>
                    <a:pt x="4206" y="2026"/>
                  </a:lnTo>
                  <a:lnTo>
                    <a:pt x="4237" y="2003"/>
                  </a:lnTo>
                  <a:lnTo>
                    <a:pt x="4270" y="1978"/>
                  </a:lnTo>
                  <a:lnTo>
                    <a:pt x="4302" y="1950"/>
                  </a:lnTo>
                  <a:lnTo>
                    <a:pt x="4334" y="1920"/>
                  </a:lnTo>
                  <a:lnTo>
                    <a:pt x="4362" y="1890"/>
                  </a:lnTo>
                  <a:lnTo>
                    <a:pt x="4389" y="1862"/>
                  </a:lnTo>
                  <a:lnTo>
                    <a:pt x="4434" y="1813"/>
                  </a:lnTo>
                  <a:lnTo>
                    <a:pt x="4448" y="1793"/>
                  </a:lnTo>
                  <a:lnTo>
                    <a:pt x="4448" y="1793"/>
                  </a:lnTo>
                  <a:lnTo>
                    <a:pt x="4458" y="1774"/>
                  </a:lnTo>
                  <a:lnTo>
                    <a:pt x="4467" y="1752"/>
                  </a:lnTo>
                  <a:lnTo>
                    <a:pt x="4474" y="1730"/>
                  </a:lnTo>
                  <a:lnTo>
                    <a:pt x="4479" y="1708"/>
                  </a:lnTo>
                  <a:lnTo>
                    <a:pt x="4485" y="1686"/>
                  </a:lnTo>
                  <a:lnTo>
                    <a:pt x="4489" y="1663"/>
                  </a:lnTo>
                  <a:lnTo>
                    <a:pt x="4492" y="1639"/>
                  </a:lnTo>
                  <a:lnTo>
                    <a:pt x="4494" y="1616"/>
                  </a:lnTo>
                  <a:lnTo>
                    <a:pt x="4495" y="1569"/>
                  </a:lnTo>
                  <a:lnTo>
                    <a:pt x="4495" y="1522"/>
                  </a:lnTo>
                  <a:lnTo>
                    <a:pt x="4492" y="1476"/>
                  </a:lnTo>
                  <a:lnTo>
                    <a:pt x="4488" y="1430"/>
                  </a:lnTo>
                  <a:lnTo>
                    <a:pt x="4488" y="1430"/>
                  </a:lnTo>
                  <a:lnTo>
                    <a:pt x="4482" y="1378"/>
                  </a:lnTo>
                  <a:lnTo>
                    <a:pt x="4474" y="1327"/>
                  </a:lnTo>
                  <a:lnTo>
                    <a:pt x="4465" y="1275"/>
                  </a:lnTo>
                  <a:lnTo>
                    <a:pt x="4454" y="1223"/>
                  </a:lnTo>
                  <a:lnTo>
                    <a:pt x="4441" y="1172"/>
                  </a:lnTo>
                  <a:lnTo>
                    <a:pt x="4427" y="1121"/>
                  </a:lnTo>
                  <a:lnTo>
                    <a:pt x="4413" y="1071"/>
                  </a:lnTo>
                  <a:lnTo>
                    <a:pt x="4397" y="1020"/>
                  </a:lnTo>
                  <a:lnTo>
                    <a:pt x="4363" y="919"/>
                  </a:lnTo>
                  <a:lnTo>
                    <a:pt x="4331" y="819"/>
                  </a:lnTo>
                  <a:lnTo>
                    <a:pt x="4297" y="719"/>
                  </a:lnTo>
                  <a:lnTo>
                    <a:pt x="4267" y="618"/>
                  </a:lnTo>
                  <a:lnTo>
                    <a:pt x="4266" y="603"/>
                  </a:lnTo>
                  <a:lnTo>
                    <a:pt x="4266" y="603"/>
                  </a:lnTo>
                  <a:lnTo>
                    <a:pt x="4227" y="553"/>
                  </a:lnTo>
                  <a:lnTo>
                    <a:pt x="4227" y="553"/>
                  </a:lnTo>
                  <a:lnTo>
                    <a:pt x="4196" y="519"/>
                  </a:lnTo>
                  <a:lnTo>
                    <a:pt x="4166" y="486"/>
                  </a:lnTo>
                  <a:lnTo>
                    <a:pt x="4137" y="454"/>
                  </a:lnTo>
                  <a:lnTo>
                    <a:pt x="4124" y="437"/>
                  </a:lnTo>
                  <a:lnTo>
                    <a:pt x="4110" y="418"/>
                  </a:lnTo>
                  <a:lnTo>
                    <a:pt x="4110" y="418"/>
                  </a:lnTo>
                  <a:lnTo>
                    <a:pt x="4098" y="400"/>
                  </a:lnTo>
                  <a:lnTo>
                    <a:pt x="4086" y="386"/>
                  </a:lnTo>
                  <a:lnTo>
                    <a:pt x="4071" y="373"/>
                  </a:lnTo>
                  <a:lnTo>
                    <a:pt x="4057" y="362"/>
                  </a:lnTo>
                  <a:lnTo>
                    <a:pt x="4043" y="353"/>
                  </a:lnTo>
                  <a:lnTo>
                    <a:pt x="4027" y="346"/>
                  </a:lnTo>
                  <a:lnTo>
                    <a:pt x="4010" y="340"/>
                  </a:lnTo>
                  <a:lnTo>
                    <a:pt x="3995" y="336"/>
                  </a:lnTo>
                  <a:lnTo>
                    <a:pt x="3976" y="333"/>
                  </a:lnTo>
                  <a:lnTo>
                    <a:pt x="3959" y="330"/>
                  </a:lnTo>
                  <a:lnTo>
                    <a:pt x="3921" y="326"/>
                  </a:lnTo>
                  <a:lnTo>
                    <a:pt x="3880" y="322"/>
                  </a:lnTo>
                  <a:lnTo>
                    <a:pt x="3838" y="318"/>
                  </a:lnTo>
                  <a:lnTo>
                    <a:pt x="3838" y="318"/>
                  </a:lnTo>
                  <a:lnTo>
                    <a:pt x="3721" y="298"/>
                  </a:lnTo>
                  <a:lnTo>
                    <a:pt x="3605" y="275"/>
                  </a:lnTo>
                  <a:lnTo>
                    <a:pt x="3547" y="262"/>
                  </a:lnTo>
                  <a:lnTo>
                    <a:pt x="3489" y="249"/>
                  </a:lnTo>
                  <a:lnTo>
                    <a:pt x="3432" y="235"/>
                  </a:lnTo>
                  <a:lnTo>
                    <a:pt x="3376" y="221"/>
                  </a:lnTo>
                  <a:lnTo>
                    <a:pt x="3376" y="221"/>
                  </a:lnTo>
                  <a:lnTo>
                    <a:pt x="3327" y="207"/>
                  </a:lnTo>
                  <a:lnTo>
                    <a:pt x="3281" y="193"/>
                  </a:lnTo>
                  <a:lnTo>
                    <a:pt x="3234" y="176"/>
                  </a:lnTo>
                  <a:lnTo>
                    <a:pt x="3186" y="157"/>
                  </a:lnTo>
                  <a:lnTo>
                    <a:pt x="3186" y="157"/>
                  </a:lnTo>
                  <a:lnTo>
                    <a:pt x="3166" y="146"/>
                  </a:lnTo>
                  <a:lnTo>
                    <a:pt x="3145" y="132"/>
                  </a:lnTo>
                  <a:lnTo>
                    <a:pt x="3102" y="98"/>
                  </a:lnTo>
                  <a:lnTo>
                    <a:pt x="3081" y="82"/>
                  </a:lnTo>
                  <a:lnTo>
                    <a:pt x="3060" y="66"/>
                  </a:lnTo>
                  <a:lnTo>
                    <a:pt x="3038" y="55"/>
                  </a:lnTo>
                  <a:lnTo>
                    <a:pt x="3028" y="51"/>
                  </a:lnTo>
                  <a:lnTo>
                    <a:pt x="3019" y="48"/>
                  </a:lnTo>
                  <a:lnTo>
                    <a:pt x="3019" y="48"/>
                  </a:lnTo>
                  <a:lnTo>
                    <a:pt x="3006" y="45"/>
                  </a:lnTo>
                  <a:lnTo>
                    <a:pt x="2993" y="45"/>
                  </a:lnTo>
                  <a:lnTo>
                    <a:pt x="2977" y="47"/>
                  </a:lnTo>
                  <a:lnTo>
                    <a:pt x="2962" y="48"/>
                  </a:lnTo>
                  <a:lnTo>
                    <a:pt x="2928" y="55"/>
                  </a:lnTo>
                  <a:lnTo>
                    <a:pt x="2894" y="64"/>
                  </a:lnTo>
                  <a:lnTo>
                    <a:pt x="2894" y="64"/>
                  </a:lnTo>
                  <a:lnTo>
                    <a:pt x="2867" y="69"/>
                  </a:lnTo>
                  <a:lnTo>
                    <a:pt x="2841" y="73"/>
                  </a:lnTo>
                  <a:lnTo>
                    <a:pt x="2841" y="73"/>
                  </a:lnTo>
                  <a:lnTo>
                    <a:pt x="2812" y="76"/>
                  </a:lnTo>
                  <a:lnTo>
                    <a:pt x="2782" y="78"/>
                  </a:lnTo>
                  <a:lnTo>
                    <a:pt x="2722" y="78"/>
                  </a:lnTo>
                  <a:lnTo>
                    <a:pt x="2602" y="78"/>
                  </a:lnTo>
                  <a:lnTo>
                    <a:pt x="2575" y="73"/>
                  </a:lnTo>
                  <a:lnTo>
                    <a:pt x="2575" y="73"/>
                  </a:lnTo>
                  <a:lnTo>
                    <a:pt x="2561" y="76"/>
                  </a:lnTo>
                  <a:lnTo>
                    <a:pt x="2545" y="81"/>
                  </a:lnTo>
                  <a:lnTo>
                    <a:pt x="2530" y="86"/>
                  </a:lnTo>
                  <a:lnTo>
                    <a:pt x="2514" y="93"/>
                  </a:lnTo>
                  <a:lnTo>
                    <a:pt x="2483" y="106"/>
                  </a:lnTo>
                  <a:lnTo>
                    <a:pt x="2467" y="112"/>
                  </a:lnTo>
                  <a:lnTo>
                    <a:pt x="2453" y="116"/>
                  </a:lnTo>
                  <a:lnTo>
                    <a:pt x="2453" y="116"/>
                  </a:lnTo>
                  <a:lnTo>
                    <a:pt x="2402" y="127"/>
                  </a:lnTo>
                  <a:lnTo>
                    <a:pt x="2351" y="137"/>
                  </a:lnTo>
                  <a:lnTo>
                    <a:pt x="2300" y="143"/>
                  </a:lnTo>
                  <a:lnTo>
                    <a:pt x="2249" y="147"/>
                  </a:lnTo>
                  <a:lnTo>
                    <a:pt x="2249" y="147"/>
                  </a:lnTo>
                  <a:lnTo>
                    <a:pt x="2183" y="150"/>
                  </a:lnTo>
                  <a:lnTo>
                    <a:pt x="2115" y="152"/>
                  </a:lnTo>
                  <a:lnTo>
                    <a:pt x="2048" y="152"/>
                  </a:lnTo>
                  <a:lnTo>
                    <a:pt x="1981" y="150"/>
                  </a:lnTo>
                  <a:lnTo>
                    <a:pt x="1847" y="146"/>
                  </a:lnTo>
                  <a:lnTo>
                    <a:pt x="1779" y="144"/>
                  </a:lnTo>
                  <a:lnTo>
                    <a:pt x="1711" y="144"/>
                  </a:lnTo>
                  <a:lnTo>
                    <a:pt x="1695" y="140"/>
                  </a:lnTo>
                  <a:lnTo>
                    <a:pt x="1695" y="140"/>
                  </a:lnTo>
                  <a:lnTo>
                    <a:pt x="1627" y="125"/>
                  </a:lnTo>
                  <a:lnTo>
                    <a:pt x="1592" y="116"/>
                  </a:lnTo>
                  <a:lnTo>
                    <a:pt x="1561" y="106"/>
                  </a:lnTo>
                  <a:lnTo>
                    <a:pt x="1561" y="106"/>
                  </a:lnTo>
                  <a:lnTo>
                    <a:pt x="1542" y="98"/>
                  </a:lnTo>
                  <a:lnTo>
                    <a:pt x="1527" y="86"/>
                  </a:lnTo>
                  <a:lnTo>
                    <a:pt x="1495" y="62"/>
                  </a:lnTo>
                  <a:lnTo>
                    <a:pt x="1480" y="49"/>
                  </a:lnTo>
                  <a:lnTo>
                    <a:pt x="1463" y="38"/>
                  </a:lnTo>
                  <a:lnTo>
                    <a:pt x="1444" y="29"/>
                  </a:lnTo>
                  <a:lnTo>
                    <a:pt x="1433" y="25"/>
                  </a:lnTo>
                  <a:lnTo>
                    <a:pt x="1422" y="22"/>
                  </a:lnTo>
                  <a:lnTo>
                    <a:pt x="1395" y="1"/>
                  </a:lnTo>
                  <a:lnTo>
                    <a:pt x="1395" y="1"/>
                  </a:lnTo>
                  <a:lnTo>
                    <a:pt x="1338" y="1"/>
                  </a:lnTo>
                  <a:lnTo>
                    <a:pt x="1280" y="0"/>
                  </a:lnTo>
                  <a:lnTo>
                    <a:pt x="1252" y="0"/>
                  </a:lnTo>
                  <a:lnTo>
                    <a:pt x="1222" y="1"/>
                  </a:lnTo>
                  <a:lnTo>
                    <a:pt x="1194" y="5"/>
                  </a:lnTo>
                  <a:lnTo>
                    <a:pt x="1165" y="10"/>
                  </a:lnTo>
                  <a:lnTo>
                    <a:pt x="1165" y="10"/>
                  </a:lnTo>
                  <a:lnTo>
                    <a:pt x="1144" y="17"/>
                  </a:lnTo>
                  <a:lnTo>
                    <a:pt x="1123" y="22"/>
                  </a:lnTo>
                  <a:lnTo>
                    <a:pt x="1082" y="38"/>
                  </a:lnTo>
                  <a:lnTo>
                    <a:pt x="1040" y="56"/>
                  </a:lnTo>
                  <a:lnTo>
                    <a:pt x="1001" y="76"/>
                  </a:lnTo>
                  <a:lnTo>
                    <a:pt x="963" y="98"/>
                  </a:lnTo>
                  <a:lnTo>
                    <a:pt x="924" y="119"/>
                  </a:lnTo>
                  <a:lnTo>
                    <a:pt x="886" y="140"/>
                  </a:lnTo>
                  <a:lnTo>
                    <a:pt x="846" y="161"/>
                  </a:lnTo>
                  <a:lnTo>
                    <a:pt x="846" y="161"/>
                  </a:lnTo>
                  <a:lnTo>
                    <a:pt x="805" y="181"/>
                  </a:lnTo>
                  <a:lnTo>
                    <a:pt x="763" y="198"/>
                  </a:lnTo>
                  <a:lnTo>
                    <a:pt x="719" y="214"/>
                  </a:lnTo>
                  <a:lnTo>
                    <a:pt x="675" y="228"/>
                  </a:lnTo>
                  <a:lnTo>
                    <a:pt x="628" y="241"/>
                  </a:lnTo>
                  <a:lnTo>
                    <a:pt x="581" y="251"/>
                  </a:lnTo>
                  <a:lnTo>
                    <a:pt x="536" y="259"/>
                  </a:lnTo>
                  <a:lnTo>
                    <a:pt x="489" y="266"/>
                  </a:lnTo>
                  <a:lnTo>
                    <a:pt x="489" y="266"/>
                  </a:lnTo>
                  <a:lnTo>
                    <a:pt x="462" y="269"/>
                  </a:lnTo>
                  <a:lnTo>
                    <a:pt x="434" y="271"/>
                  </a:lnTo>
                  <a:lnTo>
                    <a:pt x="377" y="272"/>
                  </a:lnTo>
                  <a:lnTo>
                    <a:pt x="321" y="272"/>
                  </a:lnTo>
                  <a:lnTo>
                    <a:pt x="263" y="271"/>
                  </a:lnTo>
                  <a:lnTo>
                    <a:pt x="206" y="269"/>
                  </a:lnTo>
                  <a:lnTo>
                    <a:pt x="149" y="271"/>
                  </a:lnTo>
                  <a:lnTo>
                    <a:pt x="122" y="272"/>
                  </a:lnTo>
                  <a:lnTo>
                    <a:pt x="94" y="275"/>
                  </a:lnTo>
                  <a:lnTo>
                    <a:pt x="67" y="279"/>
                  </a:lnTo>
                  <a:lnTo>
                    <a:pt x="40" y="284"/>
                  </a:lnTo>
                  <a:lnTo>
                    <a:pt x="36" y="292"/>
                  </a:lnTo>
                  <a:lnTo>
                    <a:pt x="36" y="292"/>
                  </a:lnTo>
                  <a:lnTo>
                    <a:pt x="36" y="312"/>
                  </a:lnTo>
                  <a:lnTo>
                    <a:pt x="33" y="333"/>
                  </a:lnTo>
                  <a:lnTo>
                    <a:pt x="27" y="354"/>
                  </a:lnTo>
                  <a:lnTo>
                    <a:pt x="22" y="377"/>
                  </a:lnTo>
                  <a:lnTo>
                    <a:pt x="10" y="423"/>
                  </a:lnTo>
                  <a:lnTo>
                    <a:pt x="5" y="447"/>
                  </a:lnTo>
                  <a:lnTo>
                    <a:pt x="2" y="468"/>
                  </a:lnTo>
                  <a:lnTo>
                    <a:pt x="2" y="468"/>
                  </a:lnTo>
                  <a:lnTo>
                    <a:pt x="0" y="525"/>
                  </a:lnTo>
                  <a:lnTo>
                    <a:pt x="2" y="553"/>
                  </a:lnTo>
                  <a:lnTo>
                    <a:pt x="3" y="580"/>
                  </a:lnTo>
                  <a:lnTo>
                    <a:pt x="5" y="608"/>
                  </a:lnTo>
                  <a:lnTo>
                    <a:pt x="9" y="637"/>
                  </a:lnTo>
                  <a:lnTo>
                    <a:pt x="13" y="667"/>
                  </a:lnTo>
                  <a:lnTo>
                    <a:pt x="19" y="696"/>
                  </a:lnTo>
                  <a:lnTo>
                    <a:pt x="19" y="696"/>
                  </a:lnTo>
                  <a:lnTo>
                    <a:pt x="33" y="745"/>
                  </a:lnTo>
                  <a:lnTo>
                    <a:pt x="49" y="793"/>
                  </a:lnTo>
                  <a:lnTo>
                    <a:pt x="66" y="841"/>
                  </a:lnTo>
                  <a:lnTo>
                    <a:pt x="84" y="889"/>
                  </a:lnTo>
                  <a:lnTo>
                    <a:pt x="84" y="889"/>
                  </a:lnTo>
                  <a:lnTo>
                    <a:pt x="118" y="972"/>
                  </a:lnTo>
                  <a:lnTo>
                    <a:pt x="153" y="1053"/>
                  </a:lnTo>
                  <a:lnTo>
                    <a:pt x="190" y="1134"/>
                  </a:lnTo>
                  <a:lnTo>
                    <a:pt x="224" y="1213"/>
                  </a:lnTo>
                  <a:lnTo>
                    <a:pt x="246" y="1230"/>
                  </a:lnTo>
                  <a:lnTo>
                    <a:pt x="246" y="1230"/>
                  </a:lnTo>
                  <a:lnTo>
                    <a:pt x="263" y="1223"/>
                  </a:lnTo>
                  <a:lnTo>
                    <a:pt x="281" y="1219"/>
                  </a:lnTo>
                  <a:lnTo>
                    <a:pt x="301" y="1214"/>
                  </a:lnTo>
                  <a:lnTo>
                    <a:pt x="321" y="1212"/>
                  </a:lnTo>
                  <a:lnTo>
                    <a:pt x="342" y="1210"/>
                  </a:lnTo>
                  <a:lnTo>
                    <a:pt x="363" y="1209"/>
                  </a:lnTo>
                  <a:lnTo>
                    <a:pt x="407" y="1209"/>
                  </a:lnTo>
                  <a:lnTo>
                    <a:pt x="407" y="1209"/>
                  </a:lnTo>
                  <a:lnTo>
                    <a:pt x="451" y="1210"/>
                  </a:lnTo>
                  <a:lnTo>
                    <a:pt x="494" y="1214"/>
                  </a:lnTo>
                  <a:lnTo>
                    <a:pt x="573" y="1222"/>
                  </a:lnTo>
                  <a:lnTo>
                    <a:pt x="573" y="1222"/>
                  </a:lnTo>
                  <a:lnTo>
                    <a:pt x="618" y="1226"/>
                  </a:lnTo>
                  <a:lnTo>
                    <a:pt x="664" y="1230"/>
                  </a:lnTo>
                  <a:lnTo>
                    <a:pt x="754" y="1244"/>
                  </a:lnTo>
                  <a:lnTo>
                    <a:pt x="844" y="1258"/>
                  </a:lnTo>
                  <a:lnTo>
                    <a:pt x="934" y="1273"/>
                  </a:lnTo>
                  <a:lnTo>
                    <a:pt x="938" y="1290"/>
                  </a:lnTo>
                  <a:lnTo>
                    <a:pt x="938" y="1290"/>
                  </a:lnTo>
                  <a:lnTo>
                    <a:pt x="948" y="1312"/>
                  </a:lnTo>
                  <a:lnTo>
                    <a:pt x="955" y="1336"/>
                  </a:lnTo>
                  <a:lnTo>
                    <a:pt x="963" y="1362"/>
                  </a:lnTo>
                  <a:lnTo>
                    <a:pt x="968" y="1389"/>
                  </a:lnTo>
                  <a:lnTo>
                    <a:pt x="974" y="1416"/>
                  </a:lnTo>
                  <a:lnTo>
                    <a:pt x="978" y="1444"/>
                  </a:lnTo>
                  <a:lnTo>
                    <a:pt x="985" y="1503"/>
                  </a:lnTo>
                  <a:lnTo>
                    <a:pt x="991" y="1562"/>
                  </a:lnTo>
                  <a:lnTo>
                    <a:pt x="994" y="1620"/>
                  </a:lnTo>
                  <a:lnTo>
                    <a:pt x="998" y="1727"/>
                  </a:lnTo>
                  <a:lnTo>
                    <a:pt x="998" y="1727"/>
                  </a:lnTo>
                  <a:lnTo>
                    <a:pt x="999" y="1825"/>
                  </a:lnTo>
                  <a:lnTo>
                    <a:pt x="998" y="1923"/>
                  </a:lnTo>
                  <a:lnTo>
                    <a:pt x="994" y="2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455FF48-D4F7-0D15-7AAE-1B42EFC7D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" y="1116"/>
              <a:ext cx="3197" cy="2422"/>
            </a:xfrm>
            <a:custGeom>
              <a:avLst/>
              <a:gdLst>
                <a:gd name="T0" fmla="*/ 6031 w 6395"/>
                <a:gd name="T1" fmla="*/ 4782 h 4845"/>
                <a:gd name="T2" fmla="*/ 6214 w 6395"/>
                <a:gd name="T3" fmla="*/ 4773 h 4845"/>
                <a:gd name="T4" fmla="*/ 6276 w 6395"/>
                <a:gd name="T5" fmla="*/ 4677 h 4845"/>
                <a:gd name="T6" fmla="*/ 6345 w 6395"/>
                <a:gd name="T7" fmla="*/ 4452 h 4845"/>
                <a:gd name="T8" fmla="*/ 6382 w 6395"/>
                <a:gd name="T9" fmla="*/ 4223 h 4845"/>
                <a:gd name="T10" fmla="*/ 6395 w 6395"/>
                <a:gd name="T11" fmla="*/ 3813 h 4845"/>
                <a:gd name="T12" fmla="*/ 6345 w 6395"/>
                <a:gd name="T13" fmla="*/ 3250 h 4845"/>
                <a:gd name="T14" fmla="*/ 6252 w 6395"/>
                <a:gd name="T15" fmla="*/ 2736 h 4845"/>
                <a:gd name="T16" fmla="*/ 6139 w 6395"/>
                <a:gd name="T17" fmla="*/ 2350 h 4845"/>
                <a:gd name="T18" fmla="*/ 6072 w 6395"/>
                <a:gd name="T19" fmla="*/ 1998 h 4845"/>
                <a:gd name="T20" fmla="*/ 5978 w 6395"/>
                <a:gd name="T21" fmla="*/ 1467 h 4845"/>
                <a:gd name="T22" fmla="*/ 5957 w 6395"/>
                <a:gd name="T23" fmla="*/ 1260 h 4845"/>
                <a:gd name="T24" fmla="*/ 5883 w 6395"/>
                <a:gd name="T25" fmla="*/ 1094 h 4845"/>
                <a:gd name="T26" fmla="*/ 5752 w 6395"/>
                <a:gd name="T27" fmla="*/ 976 h 4845"/>
                <a:gd name="T28" fmla="*/ 5451 w 6395"/>
                <a:gd name="T29" fmla="*/ 825 h 4845"/>
                <a:gd name="T30" fmla="*/ 5196 w 6395"/>
                <a:gd name="T31" fmla="*/ 734 h 4845"/>
                <a:gd name="T32" fmla="*/ 4758 w 6395"/>
                <a:gd name="T33" fmla="*/ 674 h 4845"/>
                <a:gd name="T34" fmla="*/ 4294 w 6395"/>
                <a:gd name="T35" fmla="*/ 634 h 4845"/>
                <a:gd name="T36" fmla="*/ 3533 w 6395"/>
                <a:gd name="T37" fmla="*/ 661 h 4845"/>
                <a:gd name="T38" fmla="*/ 3324 w 6395"/>
                <a:gd name="T39" fmla="*/ 667 h 4845"/>
                <a:gd name="T40" fmla="*/ 3115 w 6395"/>
                <a:gd name="T41" fmla="*/ 728 h 4845"/>
                <a:gd name="T42" fmla="*/ 2719 w 6395"/>
                <a:gd name="T43" fmla="*/ 796 h 4845"/>
                <a:gd name="T44" fmla="*/ 2525 w 6395"/>
                <a:gd name="T45" fmla="*/ 795 h 4845"/>
                <a:gd name="T46" fmla="*/ 2022 w 6395"/>
                <a:gd name="T47" fmla="*/ 722 h 4845"/>
                <a:gd name="T48" fmla="*/ 1597 w 6395"/>
                <a:gd name="T49" fmla="*/ 673 h 4845"/>
                <a:gd name="T50" fmla="*/ 1213 w 6395"/>
                <a:gd name="T51" fmla="*/ 458 h 4845"/>
                <a:gd name="T52" fmla="*/ 884 w 6395"/>
                <a:gd name="T53" fmla="*/ 275 h 4845"/>
                <a:gd name="T54" fmla="*/ 716 w 6395"/>
                <a:gd name="T55" fmla="*/ 131 h 4845"/>
                <a:gd name="T56" fmla="*/ 668 w 6395"/>
                <a:gd name="T57" fmla="*/ 105 h 4845"/>
                <a:gd name="T58" fmla="*/ 573 w 6395"/>
                <a:gd name="T59" fmla="*/ 118 h 4845"/>
                <a:gd name="T60" fmla="*/ 458 w 6395"/>
                <a:gd name="T61" fmla="*/ 63 h 4845"/>
                <a:gd name="T62" fmla="*/ 369 w 6395"/>
                <a:gd name="T63" fmla="*/ 11 h 4845"/>
                <a:gd name="T64" fmla="*/ 254 w 6395"/>
                <a:gd name="T65" fmla="*/ 10 h 4845"/>
                <a:gd name="T66" fmla="*/ 148 w 6395"/>
                <a:gd name="T67" fmla="*/ 84 h 4845"/>
                <a:gd name="T68" fmla="*/ 30 w 6395"/>
                <a:gd name="T69" fmla="*/ 240 h 4845"/>
                <a:gd name="T70" fmla="*/ 3 w 6395"/>
                <a:gd name="T71" fmla="*/ 329 h 4845"/>
                <a:gd name="T72" fmla="*/ 75 w 6395"/>
                <a:gd name="T73" fmla="*/ 386 h 4845"/>
                <a:gd name="T74" fmla="*/ 172 w 6395"/>
                <a:gd name="T75" fmla="*/ 484 h 4845"/>
                <a:gd name="T76" fmla="*/ 245 w 6395"/>
                <a:gd name="T77" fmla="*/ 653 h 4845"/>
                <a:gd name="T78" fmla="*/ 333 w 6395"/>
                <a:gd name="T79" fmla="*/ 778 h 4845"/>
                <a:gd name="T80" fmla="*/ 855 w 6395"/>
                <a:gd name="T81" fmla="*/ 1172 h 4845"/>
                <a:gd name="T82" fmla="*/ 1254 w 6395"/>
                <a:gd name="T83" fmla="*/ 1453 h 4845"/>
                <a:gd name="T84" fmla="*/ 1505 w 6395"/>
                <a:gd name="T85" fmla="*/ 1565 h 4845"/>
                <a:gd name="T86" fmla="*/ 1997 w 6395"/>
                <a:gd name="T87" fmla="*/ 1729 h 4845"/>
                <a:gd name="T88" fmla="*/ 2525 w 6395"/>
                <a:gd name="T89" fmla="*/ 1906 h 4845"/>
                <a:gd name="T90" fmla="*/ 2783 w 6395"/>
                <a:gd name="T91" fmla="*/ 1958 h 4845"/>
                <a:gd name="T92" fmla="*/ 2868 w 6395"/>
                <a:gd name="T93" fmla="*/ 2313 h 4845"/>
                <a:gd name="T94" fmla="*/ 2891 w 6395"/>
                <a:gd name="T95" fmla="*/ 2735 h 4845"/>
                <a:gd name="T96" fmla="*/ 2918 w 6395"/>
                <a:gd name="T97" fmla="*/ 3410 h 4845"/>
                <a:gd name="T98" fmla="*/ 2972 w 6395"/>
                <a:gd name="T99" fmla="*/ 4059 h 4845"/>
                <a:gd name="T100" fmla="*/ 2984 w 6395"/>
                <a:gd name="T101" fmla="*/ 4362 h 4845"/>
                <a:gd name="T102" fmla="*/ 3051 w 6395"/>
                <a:gd name="T103" fmla="*/ 4548 h 4845"/>
                <a:gd name="T104" fmla="*/ 3057 w 6395"/>
                <a:gd name="T105" fmla="*/ 4720 h 4845"/>
                <a:gd name="T106" fmla="*/ 3064 w 6395"/>
                <a:gd name="T107" fmla="*/ 4807 h 4845"/>
                <a:gd name="T108" fmla="*/ 3147 w 6395"/>
                <a:gd name="T109" fmla="*/ 4842 h 4845"/>
                <a:gd name="T110" fmla="*/ 3366 w 6395"/>
                <a:gd name="T111" fmla="*/ 4834 h 4845"/>
                <a:gd name="T112" fmla="*/ 4207 w 6395"/>
                <a:gd name="T113" fmla="*/ 4788 h 4845"/>
                <a:gd name="T114" fmla="*/ 4631 w 6395"/>
                <a:gd name="T115" fmla="*/ 4768 h 4845"/>
                <a:gd name="T116" fmla="*/ 5332 w 6395"/>
                <a:gd name="T117" fmla="*/ 4804 h 4845"/>
                <a:gd name="T118" fmla="*/ 5684 w 6395"/>
                <a:gd name="T119" fmla="*/ 4825 h 4845"/>
                <a:gd name="T120" fmla="*/ 5912 w 6395"/>
                <a:gd name="T121" fmla="*/ 4804 h 4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395" h="4845">
                  <a:moveTo>
                    <a:pt x="5912" y="4804"/>
                  </a:moveTo>
                  <a:lnTo>
                    <a:pt x="5912" y="4804"/>
                  </a:lnTo>
                  <a:lnTo>
                    <a:pt x="5939" y="4797"/>
                  </a:lnTo>
                  <a:lnTo>
                    <a:pt x="5963" y="4790"/>
                  </a:lnTo>
                  <a:lnTo>
                    <a:pt x="5986" y="4787"/>
                  </a:lnTo>
                  <a:lnTo>
                    <a:pt x="6008" y="4784"/>
                  </a:lnTo>
                  <a:lnTo>
                    <a:pt x="6031" y="4782"/>
                  </a:lnTo>
                  <a:lnTo>
                    <a:pt x="6055" y="4782"/>
                  </a:lnTo>
                  <a:lnTo>
                    <a:pt x="6109" y="4782"/>
                  </a:lnTo>
                  <a:lnTo>
                    <a:pt x="6109" y="4782"/>
                  </a:lnTo>
                  <a:lnTo>
                    <a:pt x="6130" y="4782"/>
                  </a:lnTo>
                  <a:lnTo>
                    <a:pt x="6150" y="4780"/>
                  </a:lnTo>
                  <a:lnTo>
                    <a:pt x="6192" y="4774"/>
                  </a:lnTo>
                  <a:lnTo>
                    <a:pt x="6214" y="4773"/>
                  </a:lnTo>
                  <a:lnTo>
                    <a:pt x="6235" y="4771"/>
                  </a:lnTo>
                  <a:lnTo>
                    <a:pt x="6256" y="4771"/>
                  </a:lnTo>
                  <a:lnTo>
                    <a:pt x="6277" y="4775"/>
                  </a:lnTo>
                  <a:lnTo>
                    <a:pt x="6275" y="4726"/>
                  </a:lnTo>
                  <a:lnTo>
                    <a:pt x="6275" y="4726"/>
                  </a:lnTo>
                  <a:lnTo>
                    <a:pt x="6275" y="4702"/>
                  </a:lnTo>
                  <a:lnTo>
                    <a:pt x="6276" y="4677"/>
                  </a:lnTo>
                  <a:lnTo>
                    <a:pt x="6279" y="4653"/>
                  </a:lnTo>
                  <a:lnTo>
                    <a:pt x="6283" y="4631"/>
                  </a:lnTo>
                  <a:lnTo>
                    <a:pt x="6289" y="4608"/>
                  </a:lnTo>
                  <a:lnTo>
                    <a:pt x="6296" y="4585"/>
                  </a:lnTo>
                  <a:lnTo>
                    <a:pt x="6311" y="4541"/>
                  </a:lnTo>
                  <a:lnTo>
                    <a:pt x="6328" y="4497"/>
                  </a:lnTo>
                  <a:lnTo>
                    <a:pt x="6345" y="4452"/>
                  </a:lnTo>
                  <a:lnTo>
                    <a:pt x="6353" y="4429"/>
                  </a:lnTo>
                  <a:lnTo>
                    <a:pt x="6360" y="4405"/>
                  </a:lnTo>
                  <a:lnTo>
                    <a:pt x="6365" y="4381"/>
                  </a:lnTo>
                  <a:lnTo>
                    <a:pt x="6370" y="4357"/>
                  </a:lnTo>
                  <a:lnTo>
                    <a:pt x="6370" y="4357"/>
                  </a:lnTo>
                  <a:lnTo>
                    <a:pt x="6377" y="4291"/>
                  </a:lnTo>
                  <a:lnTo>
                    <a:pt x="6382" y="4223"/>
                  </a:lnTo>
                  <a:lnTo>
                    <a:pt x="6387" y="4152"/>
                  </a:lnTo>
                  <a:lnTo>
                    <a:pt x="6388" y="4081"/>
                  </a:lnTo>
                  <a:lnTo>
                    <a:pt x="6388" y="4081"/>
                  </a:lnTo>
                  <a:lnTo>
                    <a:pt x="6392" y="4015"/>
                  </a:lnTo>
                  <a:lnTo>
                    <a:pt x="6394" y="3947"/>
                  </a:lnTo>
                  <a:lnTo>
                    <a:pt x="6395" y="3880"/>
                  </a:lnTo>
                  <a:lnTo>
                    <a:pt x="6395" y="3813"/>
                  </a:lnTo>
                  <a:lnTo>
                    <a:pt x="6394" y="3747"/>
                  </a:lnTo>
                  <a:lnTo>
                    <a:pt x="6389" y="3681"/>
                  </a:lnTo>
                  <a:lnTo>
                    <a:pt x="6385" y="3616"/>
                  </a:lnTo>
                  <a:lnTo>
                    <a:pt x="6379" y="3552"/>
                  </a:lnTo>
                  <a:lnTo>
                    <a:pt x="6379" y="3552"/>
                  </a:lnTo>
                  <a:lnTo>
                    <a:pt x="6364" y="3400"/>
                  </a:lnTo>
                  <a:lnTo>
                    <a:pt x="6345" y="3250"/>
                  </a:lnTo>
                  <a:lnTo>
                    <a:pt x="6334" y="3176"/>
                  </a:lnTo>
                  <a:lnTo>
                    <a:pt x="6323" y="3102"/>
                  </a:lnTo>
                  <a:lnTo>
                    <a:pt x="6311" y="3028"/>
                  </a:lnTo>
                  <a:lnTo>
                    <a:pt x="6297" y="2955"/>
                  </a:lnTo>
                  <a:lnTo>
                    <a:pt x="6283" y="2881"/>
                  </a:lnTo>
                  <a:lnTo>
                    <a:pt x="6267" y="2808"/>
                  </a:lnTo>
                  <a:lnTo>
                    <a:pt x="6252" y="2736"/>
                  </a:lnTo>
                  <a:lnTo>
                    <a:pt x="6235" y="2664"/>
                  </a:lnTo>
                  <a:lnTo>
                    <a:pt x="6215" y="2593"/>
                  </a:lnTo>
                  <a:lnTo>
                    <a:pt x="6195" y="2520"/>
                  </a:lnTo>
                  <a:lnTo>
                    <a:pt x="6174" y="2449"/>
                  </a:lnTo>
                  <a:lnTo>
                    <a:pt x="6153" y="2379"/>
                  </a:lnTo>
                  <a:lnTo>
                    <a:pt x="6139" y="2350"/>
                  </a:lnTo>
                  <a:lnTo>
                    <a:pt x="6139" y="2350"/>
                  </a:lnTo>
                  <a:lnTo>
                    <a:pt x="6137" y="2325"/>
                  </a:lnTo>
                  <a:lnTo>
                    <a:pt x="6134" y="2300"/>
                  </a:lnTo>
                  <a:lnTo>
                    <a:pt x="6127" y="2251"/>
                  </a:lnTo>
                  <a:lnTo>
                    <a:pt x="6117" y="2200"/>
                  </a:lnTo>
                  <a:lnTo>
                    <a:pt x="6106" y="2150"/>
                  </a:lnTo>
                  <a:lnTo>
                    <a:pt x="6082" y="2049"/>
                  </a:lnTo>
                  <a:lnTo>
                    <a:pt x="6072" y="1998"/>
                  </a:lnTo>
                  <a:lnTo>
                    <a:pt x="6063" y="1949"/>
                  </a:lnTo>
                  <a:lnTo>
                    <a:pt x="6063" y="1949"/>
                  </a:lnTo>
                  <a:lnTo>
                    <a:pt x="6051" y="1869"/>
                  </a:lnTo>
                  <a:lnTo>
                    <a:pt x="6037" y="1790"/>
                  </a:lnTo>
                  <a:lnTo>
                    <a:pt x="6005" y="1629"/>
                  </a:lnTo>
                  <a:lnTo>
                    <a:pt x="5991" y="1548"/>
                  </a:lnTo>
                  <a:lnTo>
                    <a:pt x="5978" y="1467"/>
                  </a:lnTo>
                  <a:lnTo>
                    <a:pt x="5974" y="1426"/>
                  </a:lnTo>
                  <a:lnTo>
                    <a:pt x="5970" y="1387"/>
                  </a:lnTo>
                  <a:lnTo>
                    <a:pt x="5967" y="1345"/>
                  </a:lnTo>
                  <a:lnTo>
                    <a:pt x="5964" y="1306"/>
                  </a:lnTo>
                  <a:lnTo>
                    <a:pt x="5963" y="1290"/>
                  </a:lnTo>
                  <a:lnTo>
                    <a:pt x="5963" y="1290"/>
                  </a:lnTo>
                  <a:lnTo>
                    <a:pt x="5957" y="1260"/>
                  </a:lnTo>
                  <a:lnTo>
                    <a:pt x="5949" y="1232"/>
                  </a:lnTo>
                  <a:lnTo>
                    <a:pt x="5940" y="1205"/>
                  </a:lnTo>
                  <a:lnTo>
                    <a:pt x="5930" y="1179"/>
                  </a:lnTo>
                  <a:lnTo>
                    <a:pt x="5920" y="1157"/>
                  </a:lnTo>
                  <a:lnTo>
                    <a:pt x="5909" y="1134"/>
                  </a:lnTo>
                  <a:lnTo>
                    <a:pt x="5896" y="1114"/>
                  </a:lnTo>
                  <a:lnTo>
                    <a:pt x="5883" y="1094"/>
                  </a:lnTo>
                  <a:lnTo>
                    <a:pt x="5869" y="1076"/>
                  </a:lnTo>
                  <a:lnTo>
                    <a:pt x="5854" y="1059"/>
                  </a:lnTo>
                  <a:lnTo>
                    <a:pt x="5838" y="1043"/>
                  </a:lnTo>
                  <a:lnTo>
                    <a:pt x="5823" y="1029"/>
                  </a:lnTo>
                  <a:lnTo>
                    <a:pt x="5806" y="1015"/>
                  </a:lnTo>
                  <a:lnTo>
                    <a:pt x="5789" y="1001"/>
                  </a:lnTo>
                  <a:lnTo>
                    <a:pt x="5752" y="976"/>
                  </a:lnTo>
                  <a:lnTo>
                    <a:pt x="5713" y="954"/>
                  </a:lnTo>
                  <a:lnTo>
                    <a:pt x="5672" y="932"/>
                  </a:lnTo>
                  <a:lnTo>
                    <a:pt x="5630" y="913"/>
                  </a:lnTo>
                  <a:lnTo>
                    <a:pt x="5587" y="891"/>
                  </a:lnTo>
                  <a:lnTo>
                    <a:pt x="5542" y="871"/>
                  </a:lnTo>
                  <a:lnTo>
                    <a:pt x="5498" y="849"/>
                  </a:lnTo>
                  <a:lnTo>
                    <a:pt x="5451" y="825"/>
                  </a:lnTo>
                  <a:lnTo>
                    <a:pt x="5406" y="798"/>
                  </a:lnTo>
                  <a:lnTo>
                    <a:pt x="5363" y="791"/>
                  </a:lnTo>
                  <a:lnTo>
                    <a:pt x="5363" y="791"/>
                  </a:lnTo>
                  <a:lnTo>
                    <a:pt x="5324" y="773"/>
                  </a:lnTo>
                  <a:lnTo>
                    <a:pt x="5281" y="759"/>
                  </a:lnTo>
                  <a:lnTo>
                    <a:pt x="5240" y="745"/>
                  </a:lnTo>
                  <a:lnTo>
                    <a:pt x="5196" y="734"/>
                  </a:lnTo>
                  <a:lnTo>
                    <a:pt x="5154" y="724"/>
                  </a:lnTo>
                  <a:lnTo>
                    <a:pt x="5110" y="717"/>
                  </a:lnTo>
                  <a:lnTo>
                    <a:pt x="5066" y="708"/>
                  </a:lnTo>
                  <a:lnTo>
                    <a:pt x="5022" y="703"/>
                  </a:lnTo>
                  <a:lnTo>
                    <a:pt x="4934" y="693"/>
                  </a:lnTo>
                  <a:lnTo>
                    <a:pt x="4846" y="683"/>
                  </a:lnTo>
                  <a:lnTo>
                    <a:pt x="4758" y="674"/>
                  </a:lnTo>
                  <a:lnTo>
                    <a:pt x="4672" y="663"/>
                  </a:lnTo>
                  <a:lnTo>
                    <a:pt x="4672" y="663"/>
                  </a:lnTo>
                  <a:lnTo>
                    <a:pt x="4597" y="651"/>
                  </a:lnTo>
                  <a:lnTo>
                    <a:pt x="4520" y="644"/>
                  </a:lnTo>
                  <a:lnTo>
                    <a:pt x="4445" y="639"/>
                  </a:lnTo>
                  <a:lnTo>
                    <a:pt x="4369" y="636"/>
                  </a:lnTo>
                  <a:lnTo>
                    <a:pt x="4294" y="634"/>
                  </a:lnTo>
                  <a:lnTo>
                    <a:pt x="4217" y="634"/>
                  </a:lnTo>
                  <a:lnTo>
                    <a:pt x="4142" y="636"/>
                  </a:lnTo>
                  <a:lnTo>
                    <a:pt x="4066" y="639"/>
                  </a:lnTo>
                  <a:lnTo>
                    <a:pt x="3914" y="646"/>
                  </a:lnTo>
                  <a:lnTo>
                    <a:pt x="3761" y="653"/>
                  </a:lnTo>
                  <a:lnTo>
                    <a:pt x="3609" y="660"/>
                  </a:lnTo>
                  <a:lnTo>
                    <a:pt x="3533" y="661"/>
                  </a:lnTo>
                  <a:lnTo>
                    <a:pt x="3456" y="663"/>
                  </a:lnTo>
                  <a:lnTo>
                    <a:pt x="3438" y="661"/>
                  </a:lnTo>
                  <a:lnTo>
                    <a:pt x="3438" y="661"/>
                  </a:lnTo>
                  <a:lnTo>
                    <a:pt x="3409" y="660"/>
                  </a:lnTo>
                  <a:lnTo>
                    <a:pt x="3381" y="661"/>
                  </a:lnTo>
                  <a:lnTo>
                    <a:pt x="3353" y="663"/>
                  </a:lnTo>
                  <a:lnTo>
                    <a:pt x="3324" y="667"/>
                  </a:lnTo>
                  <a:lnTo>
                    <a:pt x="3296" y="673"/>
                  </a:lnTo>
                  <a:lnTo>
                    <a:pt x="3268" y="678"/>
                  </a:lnTo>
                  <a:lnTo>
                    <a:pt x="3239" y="685"/>
                  </a:lnTo>
                  <a:lnTo>
                    <a:pt x="3211" y="694"/>
                  </a:lnTo>
                  <a:lnTo>
                    <a:pt x="3190" y="707"/>
                  </a:lnTo>
                  <a:lnTo>
                    <a:pt x="3190" y="707"/>
                  </a:lnTo>
                  <a:lnTo>
                    <a:pt x="3115" y="728"/>
                  </a:lnTo>
                  <a:lnTo>
                    <a:pt x="3037" y="748"/>
                  </a:lnTo>
                  <a:lnTo>
                    <a:pt x="2959" y="764"/>
                  </a:lnTo>
                  <a:lnTo>
                    <a:pt x="2880" y="778"/>
                  </a:lnTo>
                  <a:lnTo>
                    <a:pt x="2840" y="783"/>
                  </a:lnTo>
                  <a:lnTo>
                    <a:pt x="2800" y="789"/>
                  </a:lnTo>
                  <a:lnTo>
                    <a:pt x="2760" y="792"/>
                  </a:lnTo>
                  <a:lnTo>
                    <a:pt x="2719" y="796"/>
                  </a:lnTo>
                  <a:lnTo>
                    <a:pt x="2680" y="798"/>
                  </a:lnTo>
                  <a:lnTo>
                    <a:pt x="2640" y="799"/>
                  </a:lnTo>
                  <a:lnTo>
                    <a:pt x="2602" y="799"/>
                  </a:lnTo>
                  <a:lnTo>
                    <a:pt x="2562" y="798"/>
                  </a:lnTo>
                  <a:lnTo>
                    <a:pt x="2562" y="798"/>
                  </a:lnTo>
                  <a:lnTo>
                    <a:pt x="2525" y="795"/>
                  </a:lnTo>
                  <a:lnTo>
                    <a:pt x="2525" y="795"/>
                  </a:lnTo>
                  <a:lnTo>
                    <a:pt x="2469" y="789"/>
                  </a:lnTo>
                  <a:lnTo>
                    <a:pt x="2413" y="783"/>
                  </a:lnTo>
                  <a:lnTo>
                    <a:pt x="2301" y="768"/>
                  </a:lnTo>
                  <a:lnTo>
                    <a:pt x="2191" y="751"/>
                  </a:lnTo>
                  <a:lnTo>
                    <a:pt x="2080" y="732"/>
                  </a:lnTo>
                  <a:lnTo>
                    <a:pt x="2080" y="732"/>
                  </a:lnTo>
                  <a:lnTo>
                    <a:pt x="2022" y="722"/>
                  </a:lnTo>
                  <a:lnTo>
                    <a:pt x="1964" y="714"/>
                  </a:lnTo>
                  <a:lnTo>
                    <a:pt x="1907" y="708"/>
                  </a:lnTo>
                  <a:lnTo>
                    <a:pt x="1849" y="704"/>
                  </a:lnTo>
                  <a:lnTo>
                    <a:pt x="1735" y="694"/>
                  </a:lnTo>
                  <a:lnTo>
                    <a:pt x="1676" y="688"/>
                  </a:lnTo>
                  <a:lnTo>
                    <a:pt x="1618" y="681"/>
                  </a:lnTo>
                  <a:lnTo>
                    <a:pt x="1597" y="673"/>
                  </a:lnTo>
                  <a:lnTo>
                    <a:pt x="1597" y="673"/>
                  </a:lnTo>
                  <a:lnTo>
                    <a:pt x="1542" y="644"/>
                  </a:lnTo>
                  <a:lnTo>
                    <a:pt x="1487" y="616"/>
                  </a:lnTo>
                  <a:lnTo>
                    <a:pt x="1431" y="585"/>
                  </a:lnTo>
                  <a:lnTo>
                    <a:pt x="1378" y="552"/>
                  </a:lnTo>
                  <a:lnTo>
                    <a:pt x="1268" y="490"/>
                  </a:lnTo>
                  <a:lnTo>
                    <a:pt x="1213" y="458"/>
                  </a:lnTo>
                  <a:lnTo>
                    <a:pt x="1156" y="429"/>
                  </a:lnTo>
                  <a:lnTo>
                    <a:pt x="1156" y="429"/>
                  </a:lnTo>
                  <a:lnTo>
                    <a:pt x="1080" y="387"/>
                  </a:lnTo>
                  <a:lnTo>
                    <a:pt x="1001" y="345"/>
                  </a:lnTo>
                  <a:lnTo>
                    <a:pt x="962" y="322"/>
                  </a:lnTo>
                  <a:lnTo>
                    <a:pt x="923" y="299"/>
                  </a:lnTo>
                  <a:lnTo>
                    <a:pt x="884" y="275"/>
                  </a:lnTo>
                  <a:lnTo>
                    <a:pt x="848" y="250"/>
                  </a:lnTo>
                  <a:lnTo>
                    <a:pt x="848" y="250"/>
                  </a:lnTo>
                  <a:lnTo>
                    <a:pt x="818" y="229"/>
                  </a:lnTo>
                  <a:lnTo>
                    <a:pt x="788" y="206"/>
                  </a:lnTo>
                  <a:lnTo>
                    <a:pt x="760" y="183"/>
                  </a:lnTo>
                  <a:lnTo>
                    <a:pt x="731" y="159"/>
                  </a:lnTo>
                  <a:lnTo>
                    <a:pt x="716" y="131"/>
                  </a:lnTo>
                  <a:lnTo>
                    <a:pt x="716" y="131"/>
                  </a:lnTo>
                  <a:lnTo>
                    <a:pt x="709" y="122"/>
                  </a:lnTo>
                  <a:lnTo>
                    <a:pt x="702" y="115"/>
                  </a:lnTo>
                  <a:lnTo>
                    <a:pt x="693" y="111"/>
                  </a:lnTo>
                  <a:lnTo>
                    <a:pt x="685" y="108"/>
                  </a:lnTo>
                  <a:lnTo>
                    <a:pt x="676" y="106"/>
                  </a:lnTo>
                  <a:lnTo>
                    <a:pt x="668" y="105"/>
                  </a:lnTo>
                  <a:lnTo>
                    <a:pt x="649" y="106"/>
                  </a:lnTo>
                  <a:lnTo>
                    <a:pt x="629" y="111"/>
                  </a:lnTo>
                  <a:lnTo>
                    <a:pt x="610" y="114"/>
                  </a:lnTo>
                  <a:lnTo>
                    <a:pt x="591" y="118"/>
                  </a:lnTo>
                  <a:lnTo>
                    <a:pt x="581" y="118"/>
                  </a:lnTo>
                  <a:lnTo>
                    <a:pt x="573" y="118"/>
                  </a:lnTo>
                  <a:lnTo>
                    <a:pt x="573" y="118"/>
                  </a:lnTo>
                  <a:lnTo>
                    <a:pt x="561" y="116"/>
                  </a:lnTo>
                  <a:lnTo>
                    <a:pt x="550" y="114"/>
                  </a:lnTo>
                  <a:lnTo>
                    <a:pt x="540" y="111"/>
                  </a:lnTo>
                  <a:lnTo>
                    <a:pt x="529" y="108"/>
                  </a:lnTo>
                  <a:lnTo>
                    <a:pt x="510" y="98"/>
                  </a:lnTo>
                  <a:lnTo>
                    <a:pt x="492" y="87"/>
                  </a:lnTo>
                  <a:lnTo>
                    <a:pt x="458" y="63"/>
                  </a:lnTo>
                  <a:lnTo>
                    <a:pt x="439" y="50"/>
                  </a:lnTo>
                  <a:lnTo>
                    <a:pt x="421" y="38"/>
                  </a:lnTo>
                  <a:lnTo>
                    <a:pt x="421" y="38"/>
                  </a:lnTo>
                  <a:lnTo>
                    <a:pt x="394" y="23"/>
                  </a:lnTo>
                  <a:lnTo>
                    <a:pt x="381" y="17"/>
                  </a:lnTo>
                  <a:lnTo>
                    <a:pt x="369" y="11"/>
                  </a:lnTo>
                  <a:lnTo>
                    <a:pt x="369" y="11"/>
                  </a:lnTo>
                  <a:lnTo>
                    <a:pt x="352" y="6"/>
                  </a:lnTo>
                  <a:lnTo>
                    <a:pt x="335" y="3"/>
                  </a:lnTo>
                  <a:lnTo>
                    <a:pt x="318" y="1"/>
                  </a:lnTo>
                  <a:lnTo>
                    <a:pt x="301" y="0"/>
                  </a:lnTo>
                  <a:lnTo>
                    <a:pt x="285" y="3"/>
                  </a:lnTo>
                  <a:lnTo>
                    <a:pt x="269" y="6"/>
                  </a:lnTo>
                  <a:lnTo>
                    <a:pt x="254" y="10"/>
                  </a:lnTo>
                  <a:lnTo>
                    <a:pt x="238" y="16"/>
                  </a:lnTo>
                  <a:lnTo>
                    <a:pt x="238" y="16"/>
                  </a:lnTo>
                  <a:lnTo>
                    <a:pt x="214" y="28"/>
                  </a:lnTo>
                  <a:lnTo>
                    <a:pt x="192" y="44"/>
                  </a:lnTo>
                  <a:lnTo>
                    <a:pt x="170" y="63"/>
                  </a:lnTo>
                  <a:lnTo>
                    <a:pt x="148" y="84"/>
                  </a:lnTo>
                  <a:lnTo>
                    <a:pt x="148" y="84"/>
                  </a:lnTo>
                  <a:lnTo>
                    <a:pt x="115" y="121"/>
                  </a:lnTo>
                  <a:lnTo>
                    <a:pt x="82" y="159"/>
                  </a:lnTo>
                  <a:lnTo>
                    <a:pt x="68" y="179"/>
                  </a:lnTo>
                  <a:lnTo>
                    <a:pt x="55" y="199"/>
                  </a:lnTo>
                  <a:lnTo>
                    <a:pt x="43" y="219"/>
                  </a:lnTo>
                  <a:lnTo>
                    <a:pt x="30" y="240"/>
                  </a:lnTo>
                  <a:lnTo>
                    <a:pt x="30" y="240"/>
                  </a:lnTo>
                  <a:lnTo>
                    <a:pt x="19" y="264"/>
                  </a:lnTo>
                  <a:lnTo>
                    <a:pt x="9" y="284"/>
                  </a:lnTo>
                  <a:lnTo>
                    <a:pt x="3" y="299"/>
                  </a:lnTo>
                  <a:lnTo>
                    <a:pt x="0" y="314"/>
                  </a:lnTo>
                  <a:lnTo>
                    <a:pt x="0" y="314"/>
                  </a:lnTo>
                  <a:lnTo>
                    <a:pt x="0" y="322"/>
                  </a:lnTo>
                  <a:lnTo>
                    <a:pt x="3" y="329"/>
                  </a:lnTo>
                  <a:lnTo>
                    <a:pt x="7" y="336"/>
                  </a:lnTo>
                  <a:lnTo>
                    <a:pt x="13" y="343"/>
                  </a:lnTo>
                  <a:lnTo>
                    <a:pt x="20" y="351"/>
                  </a:lnTo>
                  <a:lnTo>
                    <a:pt x="30" y="358"/>
                  </a:lnTo>
                  <a:lnTo>
                    <a:pt x="55" y="375"/>
                  </a:lnTo>
                  <a:lnTo>
                    <a:pt x="55" y="375"/>
                  </a:lnTo>
                  <a:lnTo>
                    <a:pt x="75" y="386"/>
                  </a:lnTo>
                  <a:lnTo>
                    <a:pt x="94" y="399"/>
                  </a:lnTo>
                  <a:lnTo>
                    <a:pt x="109" y="412"/>
                  </a:lnTo>
                  <a:lnTo>
                    <a:pt x="123" y="424"/>
                  </a:lnTo>
                  <a:lnTo>
                    <a:pt x="138" y="439"/>
                  </a:lnTo>
                  <a:lnTo>
                    <a:pt x="150" y="453"/>
                  </a:lnTo>
                  <a:lnTo>
                    <a:pt x="160" y="468"/>
                  </a:lnTo>
                  <a:lnTo>
                    <a:pt x="172" y="484"/>
                  </a:lnTo>
                  <a:lnTo>
                    <a:pt x="180" y="500"/>
                  </a:lnTo>
                  <a:lnTo>
                    <a:pt x="190" y="517"/>
                  </a:lnTo>
                  <a:lnTo>
                    <a:pt x="206" y="552"/>
                  </a:lnTo>
                  <a:lnTo>
                    <a:pt x="221" y="590"/>
                  </a:lnTo>
                  <a:lnTo>
                    <a:pt x="237" y="632"/>
                  </a:lnTo>
                  <a:lnTo>
                    <a:pt x="237" y="632"/>
                  </a:lnTo>
                  <a:lnTo>
                    <a:pt x="245" y="653"/>
                  </a:lnTo>
                  <a:lnTo>
                    <a:pt x="254" y="674"/>
                  </a:lnTo>
                  <a:lnTo>
                    <a:pt x="264" y="693"/>
                  </a:lnTo>
                  <a:lnTo>
                    <a:pt x="275" y="711"/>
                  </a:lnTo>
                  <a:lnTo>
                    <a:pt x="288" y="728"/>
                  </a:lnTo>
                  <a:lnTo>
                    <a:pt x="302" y="745"/>
                  </a:lnTo>
                  <a:lnTo>
                    <a:pt x="316" y="761"/>
                  </a:lnTo>
                  <a:lnTo>
                    <a:pt x="333" y="778"/>
                  </a:lnTo>
                  <a:lnTo>
                    <a:pt x="350" y="795"/>
                  </a:lnTo>
                  <a:lnTo>
                    <a:pt x="350" y="795"/>
                  </a:lnTo>
                  <a:lnTo>
                    <a:pt x="437" y="854"/>
                  </a:lnTo>
                  <a:lnTo>
                    <a:pt x="522" y="915"/>
                  </a:lnTo>
                  <a:lnTo>
                    <a:pt x="607" y="979"/>
                  </a:lnTo>
                  <a:lnTo>
                    <a:pt x="689" y="1043"/>
                  </a:lnTo>
                  <a:lnTo>
                    <a:pt x="855" y="1172"/>
                  </a:lnTo>
                  <a:lnTo>
                    <a:pt x="938" y="1236"/>
                  </a:lnTo>
                  <a:lnTo>
                    <a:pt x="1022" y="1300"/>
                  </a:lnTo>
                  <a:lnTo>
                    <a:pt x="1022" y="1300"/>
                  </a:lnTo>
                  <a:lnTo>
                    <a:pt x="1081" y="1341"/>
                  </a:lnTo>
                  <a:lnTo>
                    <a:pt x="1138" y="1381"/>
                  </a:lnTo>
                  <a:lnTo>
                    <a:pt x="1196" y="1418"/>
                  </a:lnTo>
                  <a:lnTo>
                    <a:pt x="1254" y="1453"/>
                  </a:lnTo>
                  <a:lnTo>
                    <a:pt x="1312" y="1484"/>
                  </a:lnTo>
                  <a:lnTo>
                    <a:pt x="1344" y="1500"/>
                  </a:lnTo>
                  <a:lnTo>
                    <a:pt x="1375" y="1514"/>
                  </a:lnTo>
                  <a:lnTo>
                    <a:pt x="1406" y="1528"/>
                  </a:lnTo>
                  <a:lnTo>
                    <a:pt x="1437" y="1541"/>
                  </a:lnTo>
                  <a:lnTo>
                    <a:pt x="1471" y="1554"/>
                  </a:lnTo>
                  <a:lnTo>
                    <a:pt x="1505" y="1565"/>
                  </a:lnTo>
                  <a:lnTo>
                    <a:pt x="1505" y="1565"/>
                  </a:lnTo>
                  <a:lnTo>
                    <a:pt x="1630" y="1602"/>
                  </a:lnTo>
                  <a:lnTo>
                    <a:pt x="1754" y="1642"/>
                  </a:lnTo>
                  <a:lnTo>
                    <a:pt x="1815" y="1663"/>
                  </a:lnTo>
                  <a:lnTo>
                    <a:pt x="1876" y="1683"/>
                  </a:lnTo>
                  <a:lnTo>
                    <a:pt x="1936" y="1706"/>
                  </a:lnTo>
                  <a:lnTo>
                    <a:pt x="1997" y="1729"/>
                  </a:lnTo>
                  <a:lnTo>
                    <a:pt x="1997" y="1729"/>
                  </a:lnTo>
                  <a:lnTo>
                    <a:pt x="2129" y="1775"/>
                  </a:lnTo>
                  <a:lnTo>
                    <a:pt x="2262" y="1822"/>
                  </a:lnTo>
                  <a:lnTo>
                    <a:pt x="2393" y="1866"/>
                  </a:lnTo>
                  <a:lnTo>
                    <a:pt x="2460" y="1886"/>
                  </a:lnTo>
                  <a:lnTo>
                    <a:pt x="2525" y="1906"/>
                  </a:lnTo>
                  <a:lnTo>
                    <a:pt x="2525" y="1906"/>
                  </a:lnTo>
                  <a:lnTo>
                    <a:pt x="2552" y="1913"/>
                  </a:lnTo>
                  <a:lnTo>
                    <a:pt x="2581" y="1920"/>
                  </a:lnTo>
                  <a:lnTo>
                    <a:pt x="2636" y="1930"/>
                  </a:lnTo>
                  <a:lnTo>
                    <a:pt x="2691" y="1940"/>
                  </a:lnTo>
                  <a:lnTo>
                    <a:pt x="2745" y="1950"/>
                  </a:lnTo>
                  <a:lnTo>
                    <a:pt x="2745" y="1950"/>
                  </a:lnTo>
                  <a:lnTo>
                    <a:pt x="2783" y="1958"/>
                  </a:lnTo>
                  <a:lnTo>
                    <a:pt x="2820" y="1968"/>
                  </a:lnTo>
                  <a:lnTo>
                    <a:pt x="2824" y="1990"/>
                  </a:lnTo>
                  <a:lnTo>
                    <a:pt x="2824" y="1990"/>
                  </a:lnTo>
                  <a:lnTo>
                    <a:pt x="2830" y="2055"/>
                  </a:lnTo>
                  <a:lnTo>
                    <a:pt x="2838" y="2120"/>
                  </a:lnTo>
                  <a:lnTo>
                    <a:pt x="2858" y="2249"/>
                  </a:lnTo>
                  <a:lnTo>
                    <a:pt x="2868" y="2313"/>
                  </a:lnTo>
                  <a:lnTo>
                    <a:pt x="2877" y="2379"/>
                  </a:lnTo>
                  <a:lnTo>
                    <a:pt x="2884" y="2444"/>
                  </a:lnTo>
                  <a:lnTo>
                    <a:pt x="2885" y="2478"/>
                  </a:lnTo>
                  <a:lnTo>
                    <a:pt x="2887" y="2512"/>
                  </a:lnTo>
                  <a:lnTo>
                    <a:pt x="2887" y="2512"/>
                  </a:lnTo>
                  <a:lnTo>
                    <a:pt x="2889" y="2623"/>
                  </a:lnTo>
                  <a:lnTo>
                    <a:pt x="2891" y="2735"/>
                  </a:lnTo>
                  <a:lnTo>
                    <a:pt x="2894" y="2962"/>
                  </a:lnTo>
                  <a:lnTo>
                    <a:pt x="2897" y="3075"/>
                  </a:lnTo>
                  <a:lnTo>
                    <a:pt x="2901" y="3187"/>
                  </a:lnTo>
                  <a:lnTo>
                    <a:pt x="2908" y="3300"/>
                  </a:lnTo>
                  <a:lnTo>
                    <a:pt x="2914" y="3355"/>
                  </a:lnTo>
                  <a:lnTo>
                    <a:pt x="2918" y="3410"/>
                  </a:lnTo>
                  <a:lnTo>
                    <a:pt x="2918" y="3410"/>
                  </a:lnTo>
                  <a:lnTo>
                    <a:pt x="2946" y="3676"/>
                  </a:lnTo>
                  <a:lnTo>
                    <a:pt x="2959" y="3809"/>
                  </a:lnTo>
                  <a:lnTo>
                    <a:pt x="2970" y="3942"/>
                  </a:lnTo>
                  <a:lnTo>
                    <a:pt x="2970" y="3942"/>
                  </a:lnTo>
                  <a:lnTo>
                    <a:pt x="2972" y="3971"/>
                  </a:lnTo>
                  <a:lnTo>
                    <a:pt x="2972" y="3999"/>
                  </a:lnTo>
                  <a:lnTo>
                    <a:pt x="2972" y="4059"/>
                  </a:lnTo>
                  <a:lnTo>
                    <a:pt x="2970" y="4121"/>
                  </a:lnTo>
                  <a:lnTo>
                    <a:pt x="2970" y="4182"/>
                  </a:lnTo>
                  <a:lnTo>
                    <a:pt x="2970" y="4245"/>
                  </a:lnTo>
                  <a:lnTo>
                    <a:pt x="2973" y="4274"/>
                  </a:lnTo>
                  <a:lnTo>
                    <a:pt x="2976" y="4304"/>
                  </a:lnTo>
                  <a:lnTo>
                    <a:pt x="2979" y="4334"/>
                  </a:lnTo>
                  <a:lnTo>
                    <a:pt x="2984" y="4362"/>
                  </a:lnTo>
                  <a:lnTo>
                    <a:pt x="2991" y="4391"/>
                  </a:lnTo>
                  <a:lnTo>
                    <a:pt x="3000" y="4418"/>
                  </a:lnTo>
                  <a:lnTo>
                    <a:pt x="3000" y="4418"/>
                  </a:lnTo>
                  <a:lnTo>
                    <a:pt x="3010" y="4445"/>
                  </a:lnTo>
                  <a:lnTo>
                    <a:pt x="3021" y="4472"/>
                  </a:lnTo>
                  <a:lnTo>
                    <a:pt x="3042" y="4523"/>
                  </a:lnTo>
                  <a:lnTo>
                    <a:pt x="3051" y="4548"/>
                  </a:lnTo>
                  <a:lnTo>
                    <a:pt x="3059" y="4575"/>
                  </a:lnTo>
                  <a:lnTo>
                    <a:pt x="3065" y="4602"/>
                  </a:lnTo>
                  <a:lnTo>
                    <a:pt x="3068" y="4632"/>
                  </a:lnTo>
                  <a:lnTo>
                    <a:pt x="3068" y="4632"/>
                  </a:lnTo>
                  <a:lnTo>
                    <a:pt x="3067" y="4651"/>
                  </a:lnTo>
                  <a:lnTo>
                    <a:pt x="3064" y="4672"/>
                  </a:lnTo>
                  <a:lnTo>
                    <a:pt x="3057" y="4720"/>
                  </a:lnTo>
                  <a:lnTo>
                    <a:pt x="3054" y="4746"/>
                  </a:lnTo>
                  <a:lnTo>
                    <a:pt x="3054" y="4767"/>
                  </a:lnTo>
                  <a:lnTo>
                    <a:pt x="3055" y="4787"/>
                  </a:lnTo>
                  <a:lnTo>
                    <a:pt x="3057" y="4794"/>
                  </a:lnTo>
                  <a:lnTo>
                    <a:pt x="3059" y="4800"/>
                  </a:lnTo>
                  <a:lnTo>
                    <a:pt x="3059" y="4800"/>
                  </a:lnTo>
                  <a:lnTo>
                    <a:pt x="3064" y="4807"/>
                  </a:lnTo>
                  <a:lnTo>
                    <a:pt x="3069" y="4812"/>
                  </a:lnTo>
                  <a:lnTo>
                    <a:pt x="3075" y="4818"/>
                  </a:lnTo>
                  <a:lnTo>
                    <a:pt x="3084" y="4824"/>
                  </a:lnTo>
                  <a:lnTo>
                    <a:pt x="3092" y="4828"/>
                  </a:lnTo>
                  <a:lnTo>
                    <a:pt x="3102" y="4831"/>
                  </a:lnTo>
                  <a:lnTo>
                    <a:pt x="3123" y="4838"/>
                  </a:lnTo>
                  <a:lnTo>
                    <a:pt x="3147" y="4842"/>
                  </a:lnTo>
                  <a:lnTo>
                    <a:pt x="3173" y="4844"/>
                  </a:lnTo>
                  <a:lnTo>
                    <a:pt x="3200" y="4845"/>
                  </a:lnTo>
                  <a:lnTo>
                    <a:pt x="3227" y="4845"/>
                  </a:lnTo>
                  <a:lnTo>
                    <a:pt x="3227" y="4845"/>
                  </a:lnTo>
                  <a:lnTo>
                    <a:pt x="3269" y="4844"/>
                  </a:lnTo>
                  <a:lnTo>
                    <a:pt x="3307" y="4841"/>
                  </a:lnTo>
                  <a:lnTo>
                    <a:pt x="3366" y="4834"/>
                  </a:lnTo>
                  <a:lnTo>
                    <a:pt x="3366" y="4834"/>
                  </a:lnTo>
                  <a:lnTo>
                    <a:pt x="3486" y="4825"/>
                  </a:lnTo>
                  <a:lnTo>
                    <a:pt x="3606" y="4818"/>
                  </a:lnTo>
                  <a:lnTo>
                    <a:pt x="3847" y="4808"/>
                  </a:lnTo>
                  <a:lnTo>
                    <a:pt x="3968" y="4802"/>
                  </a:lnTo>
                  <a:lnTo>
                    <a:pt x="4088" y="4797"/>
                  </a:lnTo>
                  <a:lnTo>
                    <a:pt x="4207" y="4788"/>
                  </a:lnTo>
                  <a:lnTo>
                    <a:pt x="4328" y="4780"/>
                  </a:lnTo>
                  <a:lnTo>
                    <a:pt x="4328" y="4780"/>
                  </a:lnTo>
                  <a:lnTo>
                    <a:pt x="4387" y="4774"/>
                  </a:lnTo>
                  <a:lnTo>
                    <a:pt x="4448" y="4771"/>
                  </a:lnTo>
                  <a:lnTo>
                    <a:pt x="4509" y="4768"/>
                  </a:lnTo>
                  <a:lnTo>
                    <a:pt x="4570" y="4768"/>
                  </a:lnTo>
                  <a:lnTo>
                    <a:pt x="4631" y="4768"/>
                  </a:lnTo>
                  <a:lnTo>
                    <a:pt x="4692" y="4770"/>
                  </a:lnTo>
                  <a:lnTo>
                    <a:pt x="4815" y="4774"/>
                  </a:lnTo>
                  <a:lnTo>
                    <a:pt x="4938" y="4780"/>
                  </a:lnTo>
                  <a:lnTo>
                    <a:pt x="5062" y="4787"/>
                  </a:lnTo>
                  <a:lnTo>
                    <a:pt x="5185" y="4794"/>
                  </a:lnTo>
                  <a:lnTo>
                    <a:pt x="5307" y="4800"/>
                  </a:lnTo>
                  <a:lnTo>
                    <a:pt x="5332" y="4804"/>
                  </a:lnTo>
                  <a:lnTo>
                    <a:pt x="5332" y="4804"/>
                  </a:lnTo>
                  <a:lnTo>
                    <a:pt x="5458" y="4818"/>
                  </a:lnTo>
                  <a:lnTo>
                    <a:pt x="5522" y="4824"/>
                  </a:lnTo>
                  <a:lnTo>
                    <a:pt x="5587" y="4826"/>
                  </a:lnTo>
                  <a:lnTo>
                    <a:pt x="5619" y="4828"/>
                  </a:lnTo>
                  <a:lnTo>
                    <a:pt x="5651" y="4826"/>
                  </a:lnTo>
                  <a:lnTo>
                    <a:pt x="5684" y="4825"/>
                  </a:lnTo>
                  <a:lnTo>
                    <a:pt x="5715" y="4822"/>
                  </a:lnTo>
                  <a:lnTo>
                    <a:pt x="5746" y="4818"/>
                  </a:lnTo>
                  <a:lnTo>
                    <a:pt x="5776" y="4812"/>
                  </a:lnTo>
                  <a:lnTo>
                    <a:pt x="5807" y="4805"/>
                  </a:lnTo>
                  <a:lnTo>
                    <a:pt x="5835" y="4795"/>
                  </a:lnTo>
                  <a:lnTo>
                    <a:pt x="5878" y="4773"/>
                  </a:lnTo>
                  <a:lnTo>
                    <a:pt x="5912" y="4804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E0ABCA4-FAE6-B782-D15C-4440C8E30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" y="1116"/>
              <a:ext cx="3197" cy="2422"/>
            </a:xfrm>
            <a:custGeom>
              <a:avLst/>
              <a:gdLst>
                <a:gd name="T0" fmla="*/ 6031 w 6395"/>
                <a:gd name="T1" fmla="*/ 4782 h 4845"/>
                <a:gd name="T2" fmla="*/ 6214 w 6395"/>
                <a:gd name="T3" fmla="*/ 4773 h 4845"/>
                <a:gd name="T4" fmla="*/ 6276 w 6395"/>
                <a:gd name="T5" fmla="*/ 4677 h 4845"/>
                <a:gd name="T6" fmla="*/ 6345 w 6395"/>
                <a:gd name="T7" fmla="*/ 4452 h 4845"/>
                <a:gd name="T8" fmla="*/ 6382 w 6395"/>
                <a:gd name="T9" fmla="*/ 4223 h 4845"/>
                <a:gd name="T10" fmla="*/ 6395 w 6395"/>
                <a:gd name="T11" fmla="*/ 3813 h 4845"/>
                <a:gd name="T12" fmla="*/ 6345 w 6395"/>
                <a:gd name="T13" fmla="*/ 3250 h 4845"/>
                <a:gd name="T14" fmla="*/ 6252 w 6395"/>
                <a:gd name="T15" fmla="*/ 2736 h 4845"/>
                <a:gd name="T16" fmla="*/ 6139 w 6395"/>
                <a:gd name="T17" fmla="*/ 2350 h 4845"/>
                <a:gd name="T18" fmla="*/ 6072 w 6395"/>
                <a:gd name="T19" fmla="*/ 1998 h 4845"/>
                <a:gd name="T20" fmla="*/ 5978 w 6395"/>
                <a:gd name="T21" fmla="*/ 1467 h 4845"/>
                <a:gd name="T22" fmla="*/ 5957 w 6395"/>
                <a:gd name="T23" fmla="*/ 1260 h 4845"/>
                <a:gd name="T24" fmla="*/ 5883 w 6395"/>
                <a:gd name="T25" fmla="*/ 1094 h 4845"/>
                <a:gd name="T26" fmla="*/ 5752 w 6395"/>
                <a:gd name="T27" fmla="*/ 976 h 4845"/>
                <a:gd name="T28" fmla="*/ 5451 w 6395"/>
                <a:gd name="T29" fmla="*/ 825 h 4845"/>
                <a:gd name="T30" fmla="*/ 5196 w 6395"/>
                <a:gd name="T31" fmla="*/ 734 h 4845"/>
                <a:gd name="T32" fmla="*/ 4758 w 6395"/>
                <a:gd name="T33" fmla="*/ 674 h 4845"/>
                <a:gd name="T34" fmla="*/ 4294 w 6395"/>
                <a:gd name="T35" fmla="*/ 634 h 4845"/>
                <a:gd name="T36" fmla="*/ 3533 w 6395"/>
                <a:gd name="T37" fmla="*/ 661 h 4845"/>
                <a:gd name="T38" fmla="*/ 3324 w 6395"/>
                <a:gd name="T39" fmla="*/ 667 h 4845"/>
                <a:gd name="T40" fmla="*/ 3115 w 6395"/>
                <a:gd name="T41" fmla="*/ 728 h 4845"/>
                <a:gd name="T42" fmla="*/ 2719 w 6395"/>
                <a:gd name="T43" fmla="*/ 796 h 4845"/>
                <a:gd name="T44" fmla="*/ 2525 w 6395"/>
                <a:gd name="T45" fmla="*/ 795 h 4845"/>
                <a:gd name="T46" fmla="*/ 2022 w 6395"/>
                <a:gd name="T47" fmla="*/ 722 h 4845"/>
                <a:gd name="T48" fmla="*/ 1597 w 6395"/>
                <a:gd name="T49" fmla="*/ 673 h 4845"/>
                <a:gd name="T50" fmla="*/ 1213 w 6395"/>
                <a:gd name="T51" fmla="*/ 458 h 4845"/>
                <a:gd name="T52" fmla="*/ 884 w 6395"/>
                <a:gd name="T53" fmla="*/ 275 h 4845"/>
                <a:gd name="T54" fmla="*/ 716 w 6395"/>
                <a:gd name="T55" fmla="*/ 131 h 4845"/>
                <a:gd name="T56" fmla="*/ 668 w 6395"/>
                <a:gd name="T57" fmla="*/ 105 h 4845"/>
                <a:gd name="T58" fmla="*/ 573 w 6395"/>
                <a:gd name="T59" fmla="*/ 118 h 4845"/>
                <a:gd name="T60" fmla="*/ 458 w 6395"/>
                <a:gd name="T61" fmla="*/ 63 h 4845"/>
                <a:gd name="T62" fmla="*/ 369 w 6395"/>
                <a:gd name="T63" fmla="*/ 11 h 4845"/>
                <a:gd name="T64" fmla="*/ 254 w 6395"/>
                <a:gd name="T65" fmla="*/ 10 h 4845"/>
                <a:gd name="T66" fmla="*/ 148 w 6395"/>
                <a:gd name="T67" fmla="*/ 84 h 4845"/>
                <a:gd name="T68" fmla="*/ 30 w 6395"/>
                <a:gd name="T69" fmla="*/ 240 h 4845"/>
                <a:gd name="T70" fmla="*/ 3 w 6395"/>
                <a:gd name="T71" fmla="*/ 329 h 4845"/>
                <a:gd name="T72" fmla="*/ 75 w 6395"/>
                <a:gd name="T73" fmla="*/ 386 h 4845"/>
                <a:gd name="T74" fmla="*/ 172 w 6395"/>
                <a:gd name="T75" fmla="*/ 484 h 4845"/>
                <a:gd name="T76" fmla="*/ 245 w 6395"/>
                <a:gd name="T77" fmla="*/ 653 h 4845"/>
                <a:gd name="T78" fmla="*/ 333 w 6395"/>
                <a:gd name="T79" fmla="*/ 778 h 4845"/>
                <a:gd name="T80" fmla="*/ 855 w 6395"/>
                <a:gd name="T81" fmla="*/ 1172 h 4845"/>
                <a:gd name="T82" fmla="*/ 1254 w 6395"/>
                <a:gd name="T83" fmla="*/ 1453 h 4845"/>
                <a:gd name="T84" fmla="*/ 1505 w 6395"/>
                <a:gd name="T85" fmla="*/ 1565 h 4845"/>
                <a:gd name="T86" fmla="*/ 1997 w 6395"/>
                <a:gd name="T87" fmla="*/ 1729 h 4845"/>
                <a:gd name="T88" fmla="*/ 2525 w 6395"/>
                <a:gd name="T89" fmla="*/ 1906 h 4845"/>
                <a:gd name="T90" fmla="*/ 2783 w 6395"/>
                <a:gd name="T91" fmla="*/ 1958 h 4845"/>
                <a:gd name="T92" fmla="*/ 2868 w 6395"/>
                <a:gd name="T93" fmla="*/ 2313 h 4845"/>
                <a:gd name="T94" fmla="*/ 2891 w 6395"/>
                <a:gd name="T95" fmla="*/ 2735 h 4845"/>
                <a:gd name="T96" fmla="*/ 2918 w 6395"/>
                <a:gd name="T97" fmla="*/ 3410 h 4845"/>
                <a:gd name="T98" fmla="*/ 2972 w 6395"/>
                <a:gd name="T99" fmla="*/ 4059 h 4845"/>
                <a:gd name="T100" fmla="*/ 2984 w 6395"/>
                <a:gd name="T101" fmla="*/ 4362 h 4845"/>
                <a:gd name="T102" fmla="*/ 3051 w 6395"/>
                <a:gd name="T103" fmla="*/ 4548 h 4845"/>
                <a:gd name="T104" fmla="*/ 3057 w 6395"/>
                <a:gd name="T105" fmla="*/ 4720 h 4845"/>
                <a:gd name="T106" fmla="*/ 3064 w 6395"/>
                <a:gd name="T107" fmla="*/ 4807 h 4845"/>
                <a:gd name="T108" fmla="*/ 3147 w 6395"/>
                <a:gd name="T109" fmla="*/ 4842 h 4845"/>
                <a:gd name="T110" fmla="*/ 3366 w 6395"/>
                <a:gd name="T111" fmla="*/ 4834 h 4845"/>
                <a:gd name="T112" fmla="*/ 4207 w 6395"/>
                <a:gd name="T113" fmla="*/ 4788 h 4845"/>
                <a:gd name="T114" fmla="*/ 4631 w 6395"/>
                <a:gd name="T115" fmla="*/ 4768 h 4845"/>
                <a:gd name="T116" fmla="*/ 5332 w 6395"/>
                <a:gd name="T117" fmla="*/ 4804 h 4845"/>
                <a:gd name="T118" fmla="*/ 5684 w 6395"/>
                <a:gd name="T119" fmla="*/ 4825 h 4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395" h="4845">
                  <a:moveTo>
                    <a:pt x="5912" y="4804"/>
                  </a:moveTo>
                  <a:lnTo>
                    <a:pt x="5912" y="4804"/>
                  </a:lnTo>
                  <a:lnTo>
                    <a:pt x="5939" y="4797"/>
                  </a:lnTo>
                  <a:lnTo>
                    <a:pt x="5963" y="4790"/>
                  </a:lnTo>
                  <a:lnTo>
                    <a:pt x="5986" y="4787"/>
                  </a:lnTo>
                  <a:lnTo>
                    <a:pt x="6008" y="4784"/>
                  </a:lnTo>
                  <a:lnTo>
                    <a:pt x="6031" y="4782"/>
                  </a:lnTo>
                  <a:lnTo>
                    <a:pt x="6055" y="4782"/>
                  </a:lnTo>
                  <a:lnTo>
                    <a:pt x="6109" y="4782"/>
                  </a:lnTo>
                  <a:lnTo>
                    <a:pt x="6109" y="4782"/>
                  </a:lnTo>
                  <a:lnTo>
                    <a:pt x="6130" y="4782"/>
                  </a:lnTo>
                  <a:lnTo>
                    <a:pt x="6150" y="4780"/>
                  </a:lnTo>
                  <a:lnTo>
                    <a:pt x="6192" y="4774"/>
                  </a:lnTo>
                  <a:lnTo>
                    <a:pt x="6214" y="4773"/>
                  </a:lnTo>
                  <a:lnTo>
                    <a:pt x="6235" y="4771"/>
                  </a:lnTo>
                  <a:lnTo>
                    <a:pt x="6256" y="4771"/>
                  </a:lnTo>
                  <a:lnTo>
                    <a:pt x="6277" y="4775"/>
                  </a:lnTo>
                  <a:lnTo>
                    <a:pt x="6275" y="4726"/>
                  </a:lnTo>
                  <a:lnTo>
                    <a:pt x="6275" y="4726"/>
                  </a:lnTo>
                  <a:lnTo>
                    <a:pt x="6275" y="4702"/>
                  </a:lnTo>
                  <a:lnTo>
                    <a:pt x="6276" y="4677"/>
                  </a:lnTo>
                  <a:lnTo>
                    <a:pt x="6279" y="4653"/>
                  </a:lnTo>
                  <a:lnTo>
                    <a:pt x="6283" y="4631"/>
                  </a:lnTo>
                  <a:lnTo>
                    <a:pt x="6289" y="4608"/>
                  </a:lnTo>
                  <a:lnTo>
                    <a:pt x="6296" y="4585"/>
                  </a:lnTo>
                  <a:lnTo>
                    <a:pt x="6311" y="4541"/>
                  </a:lnTo>
                  <a:lnTo>
                    <a:pt x="6328" y="4497"/>
                  </a:lnTo>
                  <a:lnTo>
                    <a:pt x="6345" y="4452"/>
                  </a:lnTo>
                  <a:lnTo>
                    <a:pt x="6353" y="4429"/>
                  </a:lnTo>
                  <a:lnTo>
                    <a:pt x="6360" y="4405"/>
                  </a:lnTo>
                  <a:lnTo>
                    <a:pt x="6365" y="4381"/>
                  </a:lnTo>
                  <a:lnTo>
                    <a:pt x="6370" y="4357"/>
                  </a:lnTo>
                  <a:lnTo>
                    <a:pt x="6370" y="4357"/>
                  </a:lnTo>
                  <a:lnTo>
                    <a:pt x="6377" y="4291"/>
                  </a:lnTo>
                  <a:lnTo>
                    <a:pt x="6382" y="4223"/>
                  </a:lnTo>
                  <a:lnTo>
                    <a:pt x="6387" y="4152"/>
                  </a:lnTo>
                  <a:lnTo>
                    <a:pt x="6388" y="4081"/>
                  </a:lnTo>
                  <a:lnTo>
                    <a:pt x="6388" y="4081"/>
                  </a:lnTo>
                  <a:lnTo>
                    <a:pt x="6392" y="4015"/>
                  </a:lnTo>
                  <a:lnTo>
                    <a:pt x="6394" y="3947"/>
                  </a:lnTo>
                  <a:lnTo>
                    <a:pt x="6395" y="3880"/>
                  </a:lnTo>
                  <a:lnTo>
                    <a:pt x="6395" y="3813"/>
                  </a:lnTo>
                  <a:lnTo>
                    <a:pt x="6394" y="3747"/>
                  </a:lnTo>
                  <a:lnTo>
                    <a:pt x="6389" y="3681"/>
                  </a:lnTo>
                  <a:lnTo>
                    <a:pt x="6385" y="3616"/>
                  </a:lnTo>
                  <a:lnTo>
                    <a:pt x="6379" y="3552"/>
                  </a:lnTo>
                  <a:lnTo>
                    <a:pt x="6379" y="3552"/>
                  </a:lnTo>
                  <a:lnTo>
                    <a:pt x="6364" y="3400"/>
                  </a:lnTo>
                  <a:lnTo>
                    <a:pt x="6345" y="3250"/>
                  </a:lnTo>
                  <a:lnTo>
                    <a:pt x="6334" y="3176"/>
                  </a:lnTo>
                  <a:lnTo>
                    <a:pt x="6323" y="3102"/>
                  </a:lnTo>
                  <a:lnTo>
                    <a:pt x="6311" y="3028"/>
                  </a:lnTo>
                  <a:lnTo>
                    <a:pt x="6297" y="2955"/>
                  </a:lnTo>
                  <a:lnTo>
                    <a:pt x="6283" y="2881"/>
                  </a:lnTo>
                  <a:lnTo>
                    <a:pt x="6267" y="2808"/>
                  </a:lnTo>
                  <a:lnTo>
                    <a:pt x="6252" y="2736"/>
                  </a:lnTo>
                  <a:lnTo>
                    <a:pt x="6235" y="2664"/>
                  </a:lnTo>
                  <a:lnTo>
                    <a:pt x="6215" y="2593"/>
                  </a:lnTo>
                  <a:lnTo>
                    <a:pt x="6195" y="2520"/>
                  </a:lnTo>
                  <a:lnTo>
                    <a:pt x="6174" y="2449"/>
                  </a:lnTo>
                  <a:lnTo>
                    <a:pt x="6153" y="2379"/>
                  </a:lnTo>
                  <a:lnTo>
                    <a:pt x="6139" y="2350"/>
                  </a:lnTo>
                  <a:lnTo>
                    <a:pt x="6139" y="2350"/>
                  </a:lnTo>
                  <a:lnTo>
                    <a:pt x="6137" y="2325"/>
                  </a:lnTo>
                  <a:lnTo>
                    <a:pt x="6134" y="2300"/>
                  </a:lnTo>
                  <a:lnTo>
                    <a:pt x="6127" y="2251"/>
                  </a:lnTo>
                  <a:lnTo>
                    <a:pt x="6117" y="2200"/>
                  </a:lnTo>
                  <a:lnTo>
                    <a:pt x="6106" y="2150"/>
                  </a:lnTo>
                  <a:lnTo>
                    <a:pt x="6082" y="2049"/>
                  </a:lnTo>
                  <a:lnTo>
                    <a:pt x="6072" y="1998"/>
                  </a:lnTo>
                  <a:lnTo>
                    <a:pt x="6063" y="1949"/>
                  </a:lnTo>
                  <a:lnTo>
                    <a:pt x="6063" y="1949"/>
                  </a:lnTo>
                  <a:lnTo>
                    <a:pt x="6051" y="1869"/>
                  </a:lnTo>
                  <a:lnTo>
                    <a:pt x="6037" y="1790"/>
                  </a:lnTo>
                  <a:lnTo>
                    <a:pt x="6005" y="1629"/>
                  </a:lnTo>
                  <a:lnTo>
                    <a:pt x="5991" y="1548"/>
                  </a:lnTo>
                  <a:lnTo>
                    <a:pt x="5978" y="1467"/>
                  </a:lnTo>
                  <a:lnTo>
                    <a:pt x="5974" y="1426"/>
                  </a:lnTo>
                  <a:lnTo>
                    <a:pt x="5970" y="1387"/>
                  </a:lnTo>
                  <a:lnTo>
                    <a:pt x="5967" y="1345"/>
                  </a:lnTo>
                  <a:lnTo>
                    <a:pt x="5964" y="1306"/>
                  </a:lnTo>
                  <a:lnTo>
                    <a:pt x="5963" y="1290"/>
                  </a:lnTo>
                  <a:lnTo>
                    <a:pt x="5963" y="1290"/>
                  </a:lnTo>
                  <a:lnTo>
                    <a:pt x="5957" y="1260"/>
                  </a:lnTo>
                  <a:lnTo>
                    <a:pt x="5949" y="1232"/>
                  </a:lnTo>
                  <a:lnTo>
                    <a:pt x="5940" y="1205"/>
                  </a:lnTo>
                  <a:lnTo>
                    <a:pt x="5930" y="1179"/>
                  </a:lnTo>
                  <a:lnTo>
                    <a:pt x="5920" y="1157"/>
                  </a:lnTo>
                  <a:lnTo>
                    <a:pt x="5909" y="1134"/>
                  </a:lnTo>
                  <a:lnTo>
                    <a:pt x="5896" y="1114"/>
                  </a:lnTo>
                  <a:lnTo>
                    <a:pt x="5883" y="1094"/>
                  </a:lnTo>
                  <a:lnTo>
                    <a:pt x="5869" y="1076"/>
                  </a:lnTo>
                  <a:lnTo>
                    <a:pt x="5854" y="1059"/>
                  </a:lnTo>
                  <a:lnTo>
                    <a:pt x="5838" y="1043"/>
                  </a:lnTo>
                  <a:lnTo>
                    <a:pt x="5823" y="1029"/>
                  </a:lnTo>
                  <a:lnTo>
                    <a:pt x="5806" y="1015"/>
                  </a:lnTo>
                  <a:lnTo>
                    <a:pt x="5789" y="1001"/>
                  </a:lnTo>
                  <a:lnTo>
                    <a:pt x="5752" y="976"/>
                  </a:lnTo>
                  <a:lnTo>
                    <a:pt x="5713" y="954"/>
                  </a:lnTo>
                  <a:lnTo>
                    <a:pt x="5672" y="932"/>
                  </a:lnTo>
                  <a:lnTo>
                    <a:pt x="5630" y="913"/>
                  </a:lnTo>
                  <a:lnTo>
                    <a:pt x="5587" y="891"/>
                  </a:lnTo>
                  <a:lnTo>
                    <a:pt x="5542" y="871"/>
                  </a:lnTo>
                  <a:lnTo>
                    <a:pt x="5498" y="849"/>
                  </a:lnTo>
                  <a:lnTo>
                    <a:pt x="5451" y="825"/>
                  </a:lnTo>
                  <a:lnTo>
                    <a:pt x="5406" y="798"/>
                  </a:lnTo>
                  <a:lnTo>
                    <a:pt x="5363" y="791"/>
                  </a:lnTo>
                  <a:lnTo>
                    <a:pt x="5363" y="791"/>
                  </a:lnTo>
                  <a:lnTo>
                    <a:pt x="5324" y="773"/>
                  </a:lnTo>
                  <a:lnTo>
                    <a:pt x="5281" y="759"/>
                  </a:lnTo>
                  <a:lnTo>
                    <a:pt x="5240" y="745"/>
                  </a:lnTo>
                  <a:lnTo>
                    <a:pt x="5196" y="734"/>
                  </a:lnTo>
                  <a:lnTo>
                    <a:pt x="5154" y="724"/>
                  </a:lnTo>
                  <a:lnTo>
                    <a:pt x="5110" y="717"/>
                  </a:lnTo>
                  <a:lnTo>
                    <a:pt x="5066" y="708"/>
                  </a:lnTo>
                  <a:lnTo>
                    <a:pt x="5022" y="703"/>
                  </a:lnTo>
                  <a:lnTo>
                    <a:pt x="4934" y="693"/>
                  </a:lnTo>
                  <a:lnTo>
                    <a:pt x="4846" y="683"/>
                  </a:lnTo>
                  <a:lnTo>
                    <a:pt x="4758" y="674"/>
                  </a:lnTo>
                  <a:lnTo>
                    <a:pt x="4672" y="663"/>
                  </a:lnTo>
                  <a:lnTo>
                    <a:pt x="4672" y="663"/>
                  </a:lnTo>
                  <a:lnTo>
                    <a:pt x="4597" y="651"/>
                  </a:lnTo>
                  <a:lnTo>
                    <a:pt x="4520" y="644"/>
                  </a:lnTo>
                  <a:lnTo>
                    <a:pt x="4445" y="639"/>
                  </a:lnTo>
                  <a:lnTo>
                    <a:pt x="4369" y="636"/>
                  </a:lnTo>
                  <a:lnTo>
                    <a:pt x="4294" y="634"/>
                  </a:lnTo>
                  <a:lnTo>
                    <a:pt x="4217" y="634"/>
                  </a:lnTo>
                  <a:lnTo>
                    <a:pt x="4142" y="636"/>
                  </a:lnTo>
                  <a:lnTo>
                    <a:pt x="4066" y="639"/>
                  </a:lnTo>
                  <a:lnTo>
                    <a:pt x="3914" y="646"/>
                  </a:lnTo>
                  <a:lnTo>
                    <a:pt x="3761" y="653"/>
                  </a:lnTo>
                  <a:lnTo>
                    <a:pt x="3609" y="660"/>
                  </a:lnTo>
                  <a:lnTo>
                    <a:pt x="3533" y="661"/>
                  </a:lnTo>
                  <a:lnTo>
                    <a:pt x="3456" y="663"/>
                  </a:lnTo>
                  <a:lnTo>
                    <a:pt x="3438" y="661"/>
                  </a:lnTo>
                  <a:lnTo>
                    <a:pt x="3438" y="661"/>
                  </a:lnTo>
                  <a:lnTo>
                    <a:pt x="3409" y="660"/>
                  </a:lnTo>
                  <a:lnTo>
                    <a:pt x="3381" y="661"/>
                  </a:lnTo>
                  <a:lnTo>
                    <a:pt x="3353" y="663"/>
                  </a:lnTo>
                  <a:lnTo>
                    <a:pt x="3324" y="667"/>
                  </a:lnTo>
                  <a:lnTo>
                    <a:pt x="3296" y="673"/>
                  </a:lnTo>
                  <a:lnTo>
                    <a:pt x="3268" y="678"/>
                  </a:lnTo>
                  <a:lnTo>
                    <a:pt x="3239" y="685"/>
                  </a:lnTo>
                  <a:lnTo>
                    <a:pt x="3211" y="694"/>
                  </a:lnTo>
                  <a:lnTo>
                    <a:pt x="3190" y="707"/>
                  </a:lnTo>
                  <a:lnTo>
                    <a:pt x="3190" y="707"/>
                  </a:lnTo>
                  <a:lnTo>
                    <a:pt x="3115" y="728"/>
                  </a:lnTo>
                  <a:lnTo>
                    <a:pt x="3037" y="748"/>
                  </a:lnTo>
                  <a:lnTo>
                    <a:pt x="2959" y="764"/>
                  </a:lnTo>
                  <a:lnTo>
                    <a:pt x="2880" y="778"/>
                  </a:lnTo>
                  <a:lnTo>
                    <a:pt x="2840" y="783"/>
                  </a:lnTo>
                  <a:lnTo>
                    <a:pt x="2800" y="789"/>
                  </a:lnTo>
                  <a:lnTo>
                    <a:pt x="2760" y="792"/>
                  </a:lnTo>
                  <a:lnTo>
                    <a:pt x="2719" y="796"/>
                  </a:lnTo>
                  <a:lnTo>
                    <a:pt x="2680" y="798"/>
                  </a:lnTo>
                  <a:lnTo>
                    <a:pt x="2640" y="799"/>
                  </a:lnTo>
                  <a:lnTo>
                    <a:pt x="2602" y="799"/>
                  </a:lnTo>
                  <a:lnTo>
                    <a:pt x="2562" y="798"/>
                  </a:lnTo>
                  <a:lnTo>
                    <a:pt x="2562" y="798"/>
                  </a:lnTo>
                  <a:lnTo>
                    <a:pt x="2525" y="795"/>
                  </a:lnTo>
                  <a:lnTo>
                    <a:pt x="2525" y="795"/>
                  </a:lnTo>
                  <a:lnTo>
                    <a:pt x="2469" y="789"/>
                  </a:lnTo>
                  <a:lnTo>
                    <a:pt x="2413" y="783"/>
                  </a:lnTo>
                  <a:lnTo>
                    <a:pt x="2301" y="768"/>
                  </a:lnTo>
                  <a:lnTo>
                    <a:pt x="2191" y="751"/>
                  </a:lnTo>
                  <a:lnTo>
                    <a:pt x="2080" y="732"/>
                  </a:lnTo>
                  <a:lnTo>
                    <a:pt x="2080" y="732"/>
                  </a:lnTo>
                  <a:lnTo>
                    <a:pt x="2022" y="722"/>
                  </a:lnTo>
                  <a:lnTo>
                    <a:pt x="1964" y="714"/>
                  </a:lnTo>
                  <a:lnTo>
                    <a:pt x="1907" y="708"/>
                  </a:lnTo>
                  <a:lnTo>
                    <a:pt x="1849" y="704"/>
                  </a:lnTo>
                  <a:lnTo>
                    <a:pt x="1735" y="694"/>
                  </a:lnTo>
                  <a:lnTo>
                    <a:pt x="1676" y="688"/>
                  </a:lnTo>
                  <a:lnTo>
                    <a:pt x="1618" y="681"/>
                  </a:lnTo>
                  <a:lnTo>
                    <a:pt x="1597" y="673"/>
                  </a:lnTo>
                  <a:lnTo>
                    <a:pt x="1597" y="673"/>
                  </a:lnTo>
                  <a:lnTo>
                    <a:pt x="1542" y="644"/>
                  </a:lnTo>
                  <a:lnTo>
                    <a:pt x="1487" y="616"/>
                  </a:lnTo>
                  <a:lnTo>
                    <a:pt x="1431" y="585"/>
                  </a:lnTo>
                  <a:lnTo>
                    <a:pt x="1378" y="552"/>
                  </a:lnTo>
                  <a:lnTo>
                    <a:pt x="1268" y="490"/>
                  </a:lnTo>
                  <a:lnTo>
                    <a:pt x="1213" y="458"/>
                  </a:lnTo>
                  <a:lnTo>
                    <a:pt x="1156" y="429"/>
                  </a:lnTo>
                  <a:lnTo>
                    <a:pt x="1156" y="429"/>
                  </a:lnTo>
                  <a:lnTo>
                    <a:pt x="1080" y="387"/>
                  </a:lnTo>
                  <a:lnTo>
                    <a:pt x="1001" y="345"/>
                  </a:lnTo>
                  <a:lnTo>
                    <a:pt x="962" y="322"/>
                  </a:lnTo>
                  <a:lnTo>
                    <a:pt x="923" y="299"/>
                  </a:lnTo>
                  <a:lnTo>
                    <a:pt x="884" y="275"/>
                  </a:lnTo>
                  <a:lnTo>
                    <a:pt x="848" y="250"/>
                  </a:lnTo>
                  <a:lnTo>
                    <a:pt x="848" y="250"/>
                  </a:lnTo>
                  <a:lnTo>
                    <a:pt x="818" y="229"/>
                  </a:lnTo>
                  <a:lnTo>
                    <a:pt x="788" y="206"/>
                  </a:lnTo>
                  <a:lnTo>
                    <a:pt x="760" y="183"/>
                  </a:lnTo>
                  <a:lnTo>
                    <a:pt x="731" y="159"/>
                  </a:lnTo>
                  <a:lnTo>
                    <a:pt x="716" y="131"/>
                  </a:lnTo>
                  <a:lnTo>
                    <a:pt x="716" y="131"/>
                  </a:lnTo>
                  <a:lnTo>
                    <a:pt x="709" y="122"/>
                  </a:lnTo>
                  <a:lnTo>
                    <a:pt x="702" y="115"/>
                  </a:lnTo>
                  <a:lnTo>
                    <a:pt x="693" y="111"/>
                  </a:lnTo>
                  <a:lnTo>
                    <a:pt x="685" y="108"/>
                  </a:lnTo>
                  <a:lnTo>
                    <a:pt x="676" y="106"/>
                  </a:lnTo>
                  <a:lnTo>
                    <a:pt x="668" y="105"/>
                  </a:lnTo>
                  <a:lnTo>
                    <a:pt x="649" y="106"/>
                  </a:lnTo>
                  <a:lnTo>
                    <a:pt x="629" y="111"/>
                  </a:lnTo>
                  <a:lnTo>
                    <a:pt x="610" y="114"/>
                  </a:lnTo>
                  <a:lnTo>
                    <a:pt x="591" y="118"/>
                  </a:lnTo>
                  <a:lnTo>
                    <a:pt x="581" y="118"/>
                  </a:lnTo>
                  <a:lnTo>
                    <a:pt x="573" y="118"/>
                  </a:lnTo>
                  <a:lnTo>
                    <a:pt x="573" y="118"/>
                  </a:lnTo>
                  <a:lnTo>
                    <a:pt x="561" y="116"/>
                  </a:lnTo>
                  <a:lnTo>
                    <a:pt x="550" y="114"/>
                  </a:lnTo>
                  <a:lnTo>
                    <a:pt x="540" y="111"/>
                  </a:lnTo>
                  <a:lnTo>
                    <a:pt x="529" y="108"/>
                  </a:lnTo>
                  <a:lnTo>
                    <a:pt x="510" y="98"/>
                  </a:lnTo>
                  <a:lnTo>
                    <a:pt x="492" y="87"/>
                  </a:lnTo>
                  <a:lnTo>
                    <a:pt x="458" y="63"/>
                  </a:lnTo>
                  <a:lnTo>
                    <a:pt x="439" y="50"/>
                  </a:lnTo>
                  <a:lnTo>
                    <a:pt x="421" y="38"/>
                  </a:lnTo>
                  <a:lnTo>
                    <a:pt x="421" y="38"/>
                  </a:lnTo>
                  <a:lnTo>
                    <a:pt x="394" y="23"/>
                  </a:lnTo>
                  <a:lnTo>
                    <a:pt x="381" y="17"/>
                  </a:lnTo>
                  <a:lnTo>
                    <a:pt x="369" y="11"/>
                  </a:lnTo>
                  <a:lnTo>
                    <a:pt x="369" y="11"/>
                  </a:lnTo>
                  <a:lnTo>
                    <a:pt x="352" y="6"/>
                  </a:lnTo>
                  <a:lnTo>
                    <a:pt x="335" y="3"/>
                  </a:lnTo>
                  <a:lnTo>
                    <a:pt x="318" y="1"/>
                  </a:lnTo>
                  <a:lnTo>
                    <a:pt x="301" y="0"/>
                  </a:lnTo>
                  <a:lnTo>
                    <a:pt x="285" y="3"/>
                  </a:lnTo>
                  <a:lnTo>
                    <a:pt x="269" y="6"/>
                  </a:lnTo>
                  <a:lnTo>
                    <a:pt x="254" y="10"/>
                  </a:lnTo>
                  <a:lnTo>
                    <a:pt x="238" y="16"/>
                  </a:lnTo>
                  <a:lnTo>
                    <a:pt x="238" y="16"/>
                  </a:lnTo>
                  <a:lnTo>
                    <a:pt x="214" y="28"/>
                  </a:lnTo>
                  <a:lnTo>
                    <a:pt x="192" y="44"/>
                  </a:lnTo>
                  <a:lnTo>
                    <a:pt x="170" y="63"/>
                  </a:lnTo>
                  <a:lnTo>
                    <a:pt x="148" y="84"/>
                  </a:lnTo>
                  <a:lnTo>
                    <a:pt x="148" y="84"/>
                  </a:lnTo>
                  <a:lnTo>
                    <a:pt x="115" y="121"/>
                  </a:lnTo>
                  <a:lnTo>
                    <a:pt x="82" y="159"/>
                  </a:lnTo>
                  <a:lnTo>
                    <a:pt x="68" y="179"/>
                  </a:lnTo>
                  <a:lnTo>
                    <a:pt x="55" y="199"/>
                  </a:lnTo>
                  <a:lnTo>
                    <a:pt x="43" y="219"/>
                  </a:lnTo>
                  <a:lnTo>
                    <a:pt x="30" y="240"/>
                  </a:lnTo>
                  <a:lnTo>
                    <a:pt x="30" y="240"/>
                  </a:lnTo>
                  <a:lnTo>
                    <a:pt x="19" y="264"/>
                  </a:lnTo>
                  <a:lnTo>
                    <a:pt x="9" y="284"/>
                  </a:lnTo>
                  <a:lnTo>
                    <a:pt x="3" y="299"/>
                  </a:lnTo>
                  <a:lnTo>
                    <a:pt x="0" y="314"/>
                  </a:lnTo>
                  <a:lnTo>
                    <a:pt x="0" y="314"/>
                  </a:lnTo>
                  <a:lnTo>
                    <a:pt x="0" y="322"/>
                  </a:lnTo>
                  <a:lnTo>
                    <a:pt x="3" y="329"/>
                  </a:lnTo>
                  <a:lnTo>
                    <a:pt x="7" y="336"/>
                  </a:lnTo>
                  <a:lnTo>
                    <a:pt x="13" y="343"/>
                  </a:lnTo>
                  <a:lnTo>
                    <a:pt x="20" y="351"/>
                  </a:lnTo>
                  <a:lnTo>
                    <a:pt x="30" y="358"/>
                  </a:lnTo>
                  <a:lnTo>
                    <a:pt x="55" y="375"/>
                  </a:lnTo>
                  <a:lnTo>
                    <a:pt x="55" y="375"/>
                  </a:lnTo>
                  <a:lnTo>
                    <a:pt x="75" y="386"/>
                  </a:lnTo>
                  <a:lnTo>
                    <a:pt x="94" y="399"/>
                  </a:lnTo>
                  <a:lnTo>
                    <a:pt x="109" y="412"/>
                  </a:lnTo>
                  <a:lnTo>
                    <a:pt x="123" y="424"/>
                  </a:lnTo>
                  <a:lnTo>
                    <a:pt x="138" y="439"/>
                  </a:lnTo>
                  <a:lnTo>
                    <a:pt x="150" y="453"/>
                  </a:lnTo>
                  <a:lnTo>
                    <a:pt x="160" y="468"/>
                  </a:lnTo>
                  <a:lnTo>
                    <a:pt x="172" y="484"/>
                  </a:lnTo>
                  <a:lnTo>
                    <a:pt x="180" y="500"/>
                  </a:lnTo>
                  <a:lnTo>
                    <a:pt x="190" y="517"/>
                  </a:lnTo>
                  <a:lnTo>
                    <a:pt x="206" y="552"/>
                  </a:lnTo>
                  <a:lnTo>
                    <a:pt x="221" y="590"/>
                  </a:lnTo>
                  <a:lnTo>
                    <a:pt x="237" y="632"/>
                  </a:lnTo>
                  <a:lnTo>
                    <a:pt x="237" y="632"/>
                  </a:lnTo>
                  <a:lnTo>
                    <a:pt x="245" y="653"/>
                  </a:lnTo>
                  <a:lnTo>
                    <a:pt x="254" y="674"/>
                  </a:lnTo>
                  <a:lnTo>
                    <a:pt x="264" y="693"/>
                  </a:lnTo>
                  <a:lnTo>
                    <a:pt x="275" y="711"/>
                  </a:lnTo>
                  <a:lnTo>
                    <a:pt x="288" y="728"/>
                  </a:lnTo>
                  <a:lnTo>
                    <a:pt x="302" y="745"/>
                  </a:lnTo>
                  <a:lnTo>
                    <a:pt x="316" y="761"/>
                  </a:lnTo>
                  <a:lnTo>
                    <a:pt x="333" y="778"/>
                  </a:lnTo>
                  <a:lnTo>
                    <a:pt x="350" y="795"/>
                  </a:lnTo>
                  <a:lnTo>
                    <a:pt x="350" y="795"/>
                  </a:lnTo>
                  <a:lnTo>
                    <a:pt x="437" y="854"/>
                  </a:lnTo>
                  <a:lnTo>
                    <a:pt x="522" y="915"/>
                  </a:lnTo>
                  <a:lnTo>
                    <a:pt x="607" y="979"/>
                  </a:lnTo>
                  <a:lnTo>
                    <a:pt x="689" y="1043"/>
                  </a:lnTo>
                  <a:lnTo>
                    <a:pt x="855" y="1172"/>
                  </a:lnTo>
                  <a:lnTo>
                    <a:pt x="938" y="1236"/>
                  </a:lnTo>
                  <a:lnTo>
                    <a:pt x="1022" y="1300"/>
                  </a:lnTo>
                  <a:lnTo>
                    <a:pt x="1022" y="1300"/>
                  </a:lnTo>
                  <a:lnTo>
                    <a:pt x="1081" y="1341"/>
                  </a:lnTo>
                  <a:lnTo>
                    <a:pt x="1138" y="1381"/>
                  </a:lnTo>
                  <a:lnTo>
                    <a:pt x="1196" y="1418"/>
                  </a:lnTo>
                  <a:lnTo>
                    <a:pt x="1254" y="1453"/>
                  </a:lnTo>
                  <a:lnTo>
                    <a:pt x="1312" y="1484"/>
                  </a:lnTo>
                  <a:lnTo>
                    <a:pt x="1344" y="1500"/>
                  </a:lnTo>
                  <a:lnTo>
                    <a:pt x="1375" y="1514"/>
                  </a:lnTo>
                  <a:lnTo>
                    <a:pt x="1406" y="1528"/>
                  </a:lnTo>
                  <a:lnTo>
                    <a:pt x="1437" y="1541"/>
                  </a:lnTo>
                  <a:lnTo>
                    <a:pt x="1471" y="1554"/>
                  </a:lnTo>
                  <a:lnTo>
                    <a:pt x="1505" y="1565"/>
                  </a:lnTo>
                  <a:lnTo>
                    <a:pt x="1505" y="1565"/>
                  </a:lnTo>
                  <a:lnTo>
                    <a:pt x="1630" y="1602"/>
                  </a:lnTo>
                  <a:lnTo>
                    <a:pt x="1754" y="1642"/>
                  </a:lnTo>
                  <a:lnTo>
                    <a:pt x="1815" y="1663"/>
                  </a:lnTo>
                  <a:lnTo>
                    <a:pt x="1876" y="1683"/>
                  </a:lnTo>
                  <a:lnTo>
                    <a:pt x="1936" y="1706"/>
                  </a:lnTo>
                  <a:lnTo>
                    <a:pt x="1997" y="1729"/>
                  </a:lnTo>
                  <a:lnTo>
                    <a:pt x="1997" y="1729"/>
                  </a:lnTo>
                  <a:lnTo>
                    <a:pt x="2129" y="1775"/>
                  </a:lnTo>
                  <a:lnTo>
                    <a:pt x="2262" y="1822"/>
                  </a:lnTo>
                  <a:lnTo>
                    <a:pt x="2393" y="1866"/>
                  </a:lnTo>
                  <a:lnTo>
                    <a:pt x="2460" y="1886"/>
                  </a:lnTo>
                  <a:lnTo>
                    <a:pt x="2525" y="1906"/>
                  </a:lnTo>
                  <a:lnTo>
                    <a:pt x="2525" y="1906"/>
                  </a:lnTo>
                  <a:lnTo>
                    <a:pt x="2552" y="1913"/>
                  </a:lnTo>
                  <a:lnTo>
                    <a:pt x="2581" y="1920"/>
                  </a:lnTo>
                  <a:lnTo>
                    <a:pt x="2636" y="1930"/>
                  </a:lnTo>
                  <a:lnTo>
                    <a:pt x="2691" y="1940"/>
                  </a:lnTo>
                  <a:lnTo>
                    <a:pt x="2745" y="1950"/>
                  </a:lnTo>
                  <a:lnTo>
                    <a:pt x="2745" y="1950"/>
                  </a:lnTo>
                  <a:lnTo>
                    <a:pt x="2783" y="1958"/>
                  </a:lnTo>
                  <a:lnTo>
                    <a:pt x="2820" y="1968"/>
                  </a:lnTo>
                  <a:lnTo>
                    <a:pt x="2824" y="1990"/>
                  </a:lnTo>
                  <a:lnTo>
                    <a:pt x="2824" y="1990"/>
                  </a:lnTo>
                  <a:lnTo>
                    <a:pt x="2830" y="2055"/>
                  </a:lnTo>
                  <a:lnTo>
                    <a:pt x="2838" y="2120"/>
                  </a:lnTo>
                  <a:lnTo>
                    <a:pt x="2858" y="2249"/>
                  </a:lnTo>
                  <a:lnTo>
                    <a:pt x="2868" y="2313"/>
                  </a:lnTo>
                  <a:lnTo>
                    <a:pt x="2877" y="2379"/>
                  </a:lnTo>
                  <a:lnTo>
                    <a:pt x="2884" y="2444"/>
                  </a:lnTo>
                  <a:lnTo>
                    <a:pt x="2885" y="2478"/>
                  </a:lnTo>
                  <a:lnTo>
                    <a:pt x="2887" y="2512"/>
                  </a:lnTo>
                  <a:lnTo>
                    <a:pt x="2887" y="2512"/>
                  </a:lnTo>
                  <a:lnTo>
                    <a:pt x="2889" y="2623"/>
                  </a:lnTo>
                  <a:lnTo>
                    <a:pt x="2891" y="2735"/>
                  </a:lnTo>
                  <a:lnTo>
                    <a:pt x="2894" y="2962"/>
                  </a:lnTo>
                  <a:lnTo>
                    <a:pt x="2897" y="3075"/>
                  </a:lnTo>
                  <a:lnTo>
                    <a:pt x="2901" y="3187"/>
                  </a:lnTo>
                  <a:lnTo>
                    <a:pt x="2908" y="3300"/>
                  </a:lnTo>
                  <a:lnTo>
                    <a:pt x="2914" y="3355"/>
                  </a:lnTo>
                  <a:lnTo>
                    <a:pt x="2918" y="3410"/>
                  </a:lnTo>
                  <a:lnTo>
                    <a:pt x="2918" y="3410"/>
                  </a:lnTo>
                  <a:lnTo>
                    <a:pt x="2946" y="3676"/>
                  </a:lnTo>
                  <a:lnTo>
                    <a:pt x="2959" y="3809"/>
                  </a:lnTo>
                  <a:lnTo>
                    <a:pt x="2970" y="3942"/>
                  </a:lnTo>
                  <a:lnTo>
                    <a:pt x="2970" y="3942"/>
                  </a:lnTo>
                  <a:lnTo>
                    <a:pt x="2972" y="3971"/>
                  </a:lnTo>
                  <a:lnTo>
                    <a:pt x="2972" y="3999"/>
                  </a:lnTo>
                  <a:lnTo>
                    <a:pt x="2972" y="4059"/>
                  </a:lnTo>
                  <a:lnTo>
                    <a:pt x="2970" y="4121"/>
                  </a:lnTo>
                  <a:lnTo>
                    <a:pt x="2970" y="4182"/>
                  </a:lnTo>
                  <a:lnTo>
                    <a:pt x="2970" y="4245"/>
                  </a:lnTo>
                  <a:lnTo>
                    <a:pt x="2973" y="4274"/>
                  </a:lnTo>
                  <a:lnTo>
                    <a:pt x="2976" y="4304"/>
                  </a:lnTo>
                  <a:lnTo>
                    <a:pt x="2979" y="4334"/>
                  </a:lnTo>
                  <a:lnTo>
                    <a:pt x="2984" y="4362"/>
                  </a:lnTo>
                  <a:lnTo>
                    <a:pt x="2991" y="4391"/>
                  </a:lnTo>
                  <a:lnTo>
                    <a:pt x="3000" y="4418"/>
                  </a:lnTo>
                  <a:lnTo>
                    <a:pt x="3000" y="4418"/>
                  </a:lnTo>
                  <a:lnTo>
                    <a:pt x="3010" y="4445"/>
                  </a:lnTo>
                  <a:lnTo>
                    <a:pt x="3021" y="4472"/>
                  </a:lnTo>
                  <a:lnTo>
                    <a:pt x="3042" y="4523"/>
                  </a:lnTo>
                  <a:lnTo>
                    <a:pt x="3051" y="4548"/>
                  </a:lnTo>
                  <a:lnTo>
                    <a:pt x="3059" y="4575"/>
                  </a:lnTo>
                  <a:lnTo>
                    <a:pt x="3065" y="4602"/>
                  </a:lnTo>
                  <a:lnTo>
                    <a:pt x="3068" y="4632"/>
                  </a:lnTo>
                  <a:lnTo>
                    <a:pt x="3068" y="4632"/>
                  </a:lnTo>
                  <a:lnTo>
                    <a:pt x="3067" y="4651"/>
                  </a:lnTo>
                  <a:lnTo>
                    <a:pt x="3064" y="4672"/>
                  </a:lnTo>
                  <a:lnTo>
                    <a:pt x="3057" y="4720"/>
                  </a:lnTo>
                  <a:lnTo>
                    <a:pt x="3054" y="4746"/>
                  </a:lnTo>
                  <a:lnTo>
                    <a:pt x="3054" y="4767"/>
                  </a:lnTo>
                  <a:lnTo>
                    <a:pt x="3055" y="4787"/>
                  </a:lnTo>
                  <a:lnTo>
                    <a:pt x="3057" y="4794"/>
                  </a:lnTo>
                  <a:lnTo>
                    <a:pt x="3059" y="4800"/>
                  </a:lnTo>
                  <a:lnTo>
                    <a:pt x="3059" y="4800"/>
                  </a:lnTo>
                  <a:lnTo>
                    <a:pt x="3064" y="4807"/>
                  </a:lnTo>
                  <a:lnTo>
                    <a:pt x="3069" y="4812"/>
                  </a:lnTo>
                  <a:lnTo>
                    <a:pt x="3075" y="4818"/>
                  </a:lnTo>
                  <a:lnTo>
                    <a:pt x="3084" y="4824"/>
                  </a:lnTo>
                  <a:lnTo>
                    <a:pt x="3092" y="4828"/>
                  </a:lnTo>
                  <a:lnTo>
                    <a:pt x="3102" y="4831"/>
                  </a:lnTo>
                  <a:lnTo>
                    <a:pt x="3123" y="4838"/>
                  </a:lnTo>
                  <a:lnTo>
                    <a:pt x="3147" y="4842"/>
                  </a:lnTo>
                  <a:lnTo>
                    <a:pt x="3173" y="4844"/>
                  </a:lnTo>
                  <a:lnTo>
                    <a:pt x="3200" y="4845"/>
                  </a:lnTo>
                  <a:lnTo>
                    <a:pt x="3227" y="4845"/>
                  </a:lnTo>
                  <a:lnTo>
                    <a:pt x="3227" y="4845"/>
                  </a:lnTo>
                  <a:lnTo>
                    <a:pt x="3269" y="4844"/>
                  </a:lnTo>
                  <a:lnTo>
                    <a:pt x="3307" y="4841"/>
                  </a:lnTo>
                  <a:lnTo>
                    <a:pt x="3366" y="4834"/>
                  </a:lnTo>
                  <a:lnTo>
                    <a:pt x="3366" y="4834"/>
                  </a:lnTo>
                  <a:lnTo>
                    <a:pt x="3486" y="4825"/>
                  </a:lnTo>
                  <a:lnTo>
                    <a:pt x="3606" y="4818"/>
                  </a:lnTo>
                  <a:lnTo>
                    <a:pt x="3847" y="4808"/>
                  </a:lnTo>
                  <a:lnTo>
                    <a:pt x="3968" y="4802"/>
                  </a:lnTo>
                  <a:lnTo>
                    <a:pt x="4088" y="4797"/>
                  </a:lnTo>
                  <a:lnTo>
                    <a:pt x="4207" y="4788"/>
                  </a:lnTo>
                  <a:lnTo>
                    <a:pt x="4328" y="4780"/>
                  </a:lnTo>
                  <a:lnTo>
                    <a:pt x="4328" y="4780"/>
                  </a:lnTo>
                  <a:lnTo>
                    <a:pt x="4387" y="4774"/>
                  </a:lnTo>
                  <a:lnTo>
                    <a:pt x="4448" y="4771"/>
                  </a:lnTo>
                  <a:lnTo>
                    <a:pt x="4509" y="4768"/>
                  </a:lnTo>
                  <a:lnTo>
                    <a:pt x="4570" y="4768"/>
                  </a:lnTo>
                  <a:lnTo>
                    <a:pt x="4631" y="4768"/>
                  </a:lnTo>
                  <a:lnTo>
                    <a:pt x="4692" y="4770"/>
                  </a:lnTo>
                  <a:lnTo>
                    <a:pt x="4815" y="4774"/>
                  </a:lnTo>
                  <a:lnTo>
                    <a:pt x="4938" y="4780"/>
                  </a:lnTo>
                  <a:lnTo>
                    <a:pt x="5062" y="4787"/>
                  </a:lnTo>
                  <a:lnTo>
                    <a:pt x="5185" y="4794"/>
                  </a:lnTo>
                  <a:lnTo>
                    <a:pt x="5307" y="4800"/>
                  </a:lnTo>
                  <a:lnTo>
                    <a:pt x="5332" y="4804"/>
                  </a:lnTo>
                  <a:lnTo>
                    <a:pt x="5332" y="4804"/>
                  </a:lnTo>
                  <a:lnTo>
                    <a:pt x="5458" y="4818"/>
                  </a:lnTo>
                  <a:lnTo>
                    <a:pt x="5522" y="4824"/>
                  </a:lnTo>
                  <a:lnTo>
                    <a:pt x="5587" y="4826"/>
                  </a:lnTo>
                  <a:lnTo>
                    <a:pt x="5619" y="4828"/>
                  </a:lnTo>
                  <a:lnTo>
                    <a:pt x="5651" y="4826"/>
                  </a:lnTo>
                  <a:lnTo>
                    <a:pt x="5684" y="4825"/>
                  </a:lnTo>
                  <a:lnTo>
                    <a:pt x="5715" y="4822"/>
                  </a:lnTo>
                  <a:lnTo>
                    <a:pt x="5746" y="4818"/>
                  </a:lnTo>
                  <a:lnTo>
                    <a:pt x="5776" y="4812"/>
                  </a:lnTo>
                  <a:lnTo>
                    <a:pt x="5807" y="4805"/>
                  </a:lnTo>
                  <a:lnTo>
                    <a:pt x="5835" y="4795"/>
                  </a:lnTo>
                  <a:lnTo>
                    <a:pt x="5878" y="47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03F311-F0E6-0E9F-9BFC-DB00A0EF7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471"/>
              <a:ext cx="982" cy="1595"/>
            </a:xfrm>
            <a:custGeom>
              <a:avLst/>
              <a:gdLst>
                <a:gd name="T0" fmla="*/ 1878 w 1964"/>
                <a:gd name="T1" fmla="*/ 2333 h 3190"/>
                <a:gd name="T2" fmla="*/ 1917 w 1964"/>
                <a:gd name="T3" fmla="*/ 2062 h 3190"/>
                <a:gd name="T4" fmla="*/ 1964 w 1964"/>
                <a:gd name="T5" fmla="*/ 1785 h 3190"/>
                <a:gd name="T6" fmla="*/ 1936 w 1964"/>
                <a:gd name="T7" fmla="*/ 1609 h 3190"/>
                <a:gd name="T8" fmla="*/ 1863 w 1964"/>
                <a:gd name="T9" fmla="*/ 1470 h 3190"/>
                <a:gd name="T10" fmla="*/ 1716 w 1964"/>
                <a:gd name="T11" fmla="*/ 1236 h 3190"/>
                <a:gd name="T12" fmla="*/ 1674 w 1964"/>
                <a:gd name="T13" fmla="*/ 1094 h 3190"/>
                <a:gd name="T14" fmla="*/ 1676 w 1964"/>
                <a:gd name="T15" fmla="*/ 836 h 3190"/>
                <a:gd name="T16" fmla="*/ 1674 w 1964"/>
                <a:gd name="T17" fmla="*/ 668 h 3190"/>
                <a:gd name="T18" fmla="*/ 1634 w 1964"/>
                <a:gd name="T19" fmla="*/ 471 h 3190"/>
                <a:gd name="T20" fmla="*/ 1556 w 1964"/>
                <a:gd name="T21" fmla="*/ 284 h 3190"/>
                <a:gd name="T22" fmla="*/ 1453 w 1964"/>
                <a:gd name="T23" fmla="*/ 153 h 3190"/>
                <a:gd name="T24" fmla="*/ 1304 w 1964"/>
                <a:gd name="T25" fmla="*/ 81 h 3190"/>
                <a:gd name="T26" fmla="*/ 1080 w 1964"/>
                <a:gd name="T27" fmla="*/ 36 h 3190"/>
                <a:gd name="T28" fmla="*/ 1003 w 1964"/>
                <a:gd name="T29" fmla="*/ 3 h 3190"/>
                <a:gd name="T30" fmla="*/ 857 w 1964"/>
                <a:gd name="T31" fmla="*/ 20 h 3190"/>
                <a:gd name="T32" fmla="*/ 693 w 1964"/>
                <a:gd name="T33" fmla="*/ 105 h 3190"/>
                <a:gd name="T34" fmla="*/ 560 w 1964"/>
                <a:gd name="T35" fmla="*/ 214 h 3190"/>
                <a:gd name="T36" fmla="*/ 407 w 1964"/>
                <a:gd name="T37" fmla="*/ 392 h 3190"/>
                <a:gd name="T38" fmla="*/ 293 w 1964"/>
                <a:gd name="T39" fmla="*/ 598 h 3190"/>
                <a:gd name="T40" fmla="*/ 216 w 1964"/>
                <a:gd name="T41" fmla="*/ 846 h 3190"/>
                <a:gd name="T42" fmla="*/ 146 w 1964"/>
                <a:gd name="T43" fmla="*/ 1113 h 3190"/>
                <a:gd name="T44" fmla="*/ 36 w 1964"/>
                <a:gd name="T45" fmla="*/ 1370 h 3190"/>
                <a:gd name="T46" fmla="*/ 14 w 1964"/>
                <a:gd name="T47" fmla="*/ 1513 h 3190"/>
                <a:gd name="T48" fmla="*/ 50 w 1964"/>
                <a:gd name="T49" fmla="*/ 1741 h 3190"/>
                <a:gd name="T50" fmla="*/ 27 w 1964"/>
                <a:gd name="T51" fmla="*/ 1890 h 3190"/>
                <a:gd name="T52" fmla="*/ 81 w 1964"/>
                <a:gd name="T53" fmla="*/ 1973 h 3190"/>
                <a:gd name="T54" fmla="*/ 128 w 1964"/>
                <a:gd name="T55" fmla="*/ 2041 h 3190"/>
                <a:gd name="T56" fmla="*/ 102 w 1964"/>
                <a:gd name="T57" fmla="*/ 2256 h 3190"/>
                <a:gd name="T58" fmla="*/ 121 w 1964"/>
                <a:gd name="T59" fmla="*/ 2357 h 3190"/>
                <a:gd name="T60" fmla="*/ 200 w 1964"/>
                <a:gd name="T61" fmla="*/ 2523 h 3190"/>
                <a:gd name="T62" fmla="*/ 211 w 1964"/>
                <a:gd name="T63" fmla="*/ 2631 h 3190"/>
                <a:gd name="T64" fmla="*/ 203 w 1964"/>
                <a:gd name="T65" fmla="*/ 2806 h 3190"/>
                <a:gd name="T66" fmla="*/ 241 w 1964"/>
                <a:gd name="T67" fmla="*/ 2897 h 3190"/>
                <a:gd name="T68" fmla="*/ 349 w 1964"/>
                <a:gd name="T69" fmla="*/ 2970 h 3190"/>
                <a:gd name="T70" fmla="*/ 493 w 1964"/>
                <a:gd name="T71" fmla="*/ 3006 h 3190"/>
                <a:gd name="T72" fmla="*/ 442 w 1964"/>
                <a:gd name="T73" fmla="*/ 2845 h 3190"/>
                <a:gd name="T74" fmla="*/ 448 w 1964"/>
                <a:gd name="T75" fmla="*/ 2654 h 3190"/>
                <a:gd name="T76" fmla="*/ 488 w 1964"/>
                <a:gd name="T77" fmla="*/ 2580 h 3190"/>
                <a:gd name="T78" fmla="*/ 527 w 1964"/>
                <a:gd name="T79" fmla="*/ 2630 h 3190"/>
                <a:gd name="T80" fmla="*/ 534 w 1964"/>
                <a:gd name="T81" fmla="*/ 2861 h 3190"/>
                <a:gd name="T82" fmla="*/ 573 w 1964"/>
                <a:gd name="T83" fmla="*/ 2983 h 3190"/>
                <a:gd name="T84" fmla="*/ 645 w 1964"/>
                <a:gd name="T85" fmla="*/ 3071 h 3190"/>
                <a:gd name="T86" fmla="*/ 621 w 1964"/>
                <a:gd name="T87" fmla="*/ 2938 h 3190"/>
                <a:gd name="T88" fmla="*/ 625 w 1964"/>
                <a:gd name="T89" fmla="*/ 2755 h 3190"/>
                <a:gd name="T90" fmla="*/ 673 w 1964"/>
                <a:gd name="T91" fmla="*/ 2650 h 3190"/>
                <a:gd name="T92" fmla="*/ 750 w 1964"/>
                <a:gd name="T93" fmla="*/ 2695 h 3190"/>
                <a:gd name="T94" fmla="*/ 785 w 1964"/>
                <a:gd name="T95" fmla="*/ 2780 h 3190"/>
                <a:gd name="T96" fmla="*/ 791 w 1964"/>
                <a:gd name="T97" fmla="*/ 2993 h 3190"/>
                <a:gd name="T98" fmla="*/ 745 w 1964"/>
                <a:gd name="T99" fmla="*/ 3190 h 3190"/>
                <a:gd name="T100" fmla="*/ 828 w 1964"/>
                <a:gd name="T101" fmla="*/ 3011 h 3190"/>
                <a:gd name="T102" fmla="*/ 853 w 1964"/>
                <a:gd name="T103" fmla="*/ 2879 h 3190"/>
                <a:gd name="T104" fmla="*/ 914 w 1964"/>
                <a:gd name="T105" fmla="*/ 2933 h 3190"/>
                <a:gd name="T106" fmla="*/ 942 w 1964"/>
                <a:gd name="T107" fmla="*/ 3040 h 3190"/>
                <a:gd name="T108" fmla="*/ 1060 w 1964"/>
                <a:gd name="T109" fmla="*/ 2813 h 3190"/>
                <a:gd name="T110" fmla="*/ 1097 w 1964"/>
                <a:gd name="T111" fmla="*/ 2837 h 3190"/>
                <a:gd name="T112" fmla="*/ 1129 w 1964"/>
                <a:gd name="T113" fmla="*/ 2963 h 3190"/>
                <a:gd name="T114" fmla="*/ 1234 w 1964"/>
                <a:gd name="T115" fmla="*/ 3082 h 3190"/>
                <a:gd name="T116" fmla="*/ 1312 w 1964"/>
                <a:gd name="T117" fmla="*/ 3101 h 3190"/>
                <a:gd name="T118" fmla="*/ 1321 w 1964"/>
                <a:gd name="T119" fmla="*/ 3030 h 3190"/>
                <a:gd name="T120" fmla="*/ 1438 w 1964"/>
                <a:gd name="T121" fmla="*/ 3097 h 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64" h="3190">
                  <a:moveTo>
                    <a:pt x="1886" y="2421"/>
                  </a:moveTo>
                  <a:lnTo>
                    <a:pt x="1886" y="2421"/>
                  </a:lnTo>
                  <a:lnTo>
                    <a:pt x="1882" y="2398"/>
                  </a:lnTo>
                  <a:lnTo>
                    <a:pt x="1880" y="2377"/>
                  </a:lnTo>
                  <a:lnTo>
                    <a:pt x="1879" y="2354"/>
                  </a:lnTo>
                  <a:lnTo>
                    <a:pt x="1878" y="2333"/>
                  </a:lnTo>
                  <a:lnTo>
                    <a:pt x="1879" y="2288"/>
                  </a:lnTo>
                  <a:lnTo>
                    <a:pt x="1883" y="2242"/>
                  </a:lnTo>
                  <a:lnTo>
                    <a:pt x="1890" y="2198"/>
                  </a:lnTo>
                  <a:lnTo>
                    <a:pt x="1897" y="2153"/>
                  </a:lnTo>
                  <a:lnTo>
                    <a:pt x="1917" y="2062"/>
                  </a:lnTo>
                  <a:lnTo>
                    <a:pt x="1917" y="2062"/>
                  </a:lnTo>
                  <a:lnTo>
                    <a:pt x="1931" y="2000"/>
                  </a:lnTo>
                  <a:lnTo>
                    <a:pt x="1944" y="1939"/>
                  </a:lnTo>
                  <a:lnTo>
                    <a:pt x="1956" y="1876"/>
                  </a:lnTo>
                  <a:lnTo>
                    <a:pt x="1960" y="1846"/>
                  </a:lnTo>
                  <a:lnTo>
                    <a:pt x="1963" y="1817"/>
                  </a:lnTo>
                  <a:lnTo>
                    <a:pt x="1964" y="1785"/>
                  </a:lnTo>
                  <a:lnTo>
                    <a:pt x="1964" y="1756"/>
                  </a:lnTo>
                  <a:lnTo>
                    <a:pt x="1963" y="1726"/>
                  </a:lnTo>
                  <a:lnTo>
                    <a:pt x="1958" y="1696"/>
                  </a:lnTo>
                  <a:lnTo>
                    <a:pt x="1953" y="1668"/>
                  </a:lnTo>
                  <a:lnTo>
                    <a:pt x="1946" y="1639"/>
                  </a:lnTo>
                  <a:lnTo>
                    <a:pt x="1936" y="1609"/>
                  </a:lnTo>
                  <a:lnTo>
                    <a:pt x="1923" y="1581"/>
                  </a:lnTo>
                  <a:lnTo>
                    <a:pt x="1923" y="1581"/>
                  </a:lnTo>
                  <a:lnTo>
                    <a:pt x="1910" y="1553"/>
                  </a:lnTo>
                  <a:lnTo>
                    <a:pt x="1895" y="1524"/>
                  </a:lnTo>
                  <a:lnTo>
                    <a:pt x="1879" y="1497"/>
                  </a:lnTo>
                  <a:lnTo>
                    <a:pt x="1863" y="1470"/>
                  </a:lnTo>
                  <a:lnTo>
                    <a:pt x="1829" y="1419"/>
                  </a:lnTo>
                  <a:lnTo>
                    <a:pt x="1794" y="1368"/>
                  </a:lnTo>
                  <a:lnTo>
                    <a:pt x="1761" y="1317"/>
                  </a:lnTo>
                  <a:lnTo>
                    <a:pt x="1746" y="1291"/>
                  </a:lnTo>
                  <a:lnTo>
                    <a:pt x="1730" y="1265"/>
                  </a:lnTo>
                  <a:lnTo>
                    <a:pt x="1716" y="1236"/>
                  </a:lnTo>
                  <a:lnTo>
                    <a:pt x="1705" y="1208"/>
                  </a:lnTo>
                  <a:lnTo>
                    <a:pt x="1693" y="1178"/>
                  </a:lnTo>
                  <a:lnTo>
                    <a:pt x="1683" y="1147"/>
                  </a:lnTo>
                  <a:lnTo>
                    <a:pt x="1683" y="1147"/>
                  </a:lnTo>
                  <a:lnTo>
                    <a:pt x="1678" y="1120"/>
                  </a:lnTo>
                  <a:lnTo>
                    <a:pt x="1674" y="1094"/>
                  </a:lnTo>
                  <a:lnTo>
                    <a:pt x="1669" y="1069"/>
                  </a:lnTo>
                  <a:lnTo>
                    <a:pt x="1668" y="1043"/>
                  </a:lnTo>
                  <a:lnTo>
                    <a:pt x="1666" y="1018"/>
                  </a:lnTo>
                  <a:lnTo>
                    <a:pt x="1666" y="992"/>
                  </a:lnTo>
                  <a:lnTo>
                    <a:pt x="1669" y="941"/>
                  </a:lnTo>
                  <a:lnTo>
                    <a:pt x="1676" y="836"/>
                  </a:lnTo>
                  <a:lnTo>
                    <a:pt x="1678" y="783"/>
                  </a:lnTo>
                  <a:lnTo>
                    <a:pt x="1678" y="756"/>
                  </a:lnTo>
                  <a:lnTo>
                    <a:pt x="1678" y="730"/>
                  </a:lnTo>
                  <a:lnTo>
                    <a:pt x="1678" y="730"/>
                  </a:lnTo>
                  <a:lnTo>
                    <a:pt x="1676" y="700"/>
                  </a:lnTo>
                  <a:lnTo>
                    <a:pt x="1674" y="668"/>
                  </a:lnTo>
                  <a:lnTo>
                    <a:pt x="1669" y="636"/>
                  </a:lnTo>
                  <a:lnTo>
                    <a:pt x="1665" y="603"/>
                  </a:lnTo>
                  <a:lnTo>
                    <a:pt x="1659" y="571"/>
                  </a:lnTo>
                  <a:lnTo>
                    <a:pt x="1652" y="538"/>
                  </a:lnTo>
                  <a:lnTo>
                    <a:pt x="1644" y="504"/>
                  </a:lnTo>
                  <a:lnTo>
                    <a:pt x="1634" y="471"/>
                  </a:lnTo>
                  <a:lnTo>
                    <a:pt x="1624" y="439"/>
                  </a:lnTo>
                  <a:lnTo>
                    <a:pt x="1613" y="406"/>
                  </a:lnTo>
                  <a:lnTo>
                    <a:pt x="1600" y="373"/>
                  </a:lnTo>
                  <a:lnTo>
                    <a:pt x="1587" y="342"/>
                  </a:lnTo>
                  <a:lnTo>
                    <a:pt x="1572" y="312"/>
                  </a:lnTo>
                  <a:lnTo>
                    <a:pt x="1556" y="284"/>
                  </a:lnTo>
                  <a:lnTo>
                    <a:pt x="1539" y="257"/>
                  </a:lnTo>
                  <a:lnTo>
                    <a:pt x="1521" y="231"/>
                  </a:lnTo>
                  <a:lnTo>
                    <a:pt x="1521" y="231"/>
                  </a:lnTo>
                  <a:lnTo>
                    <a:pt x="1498" y="202"/>
                  </a:lnTo>
                  <a:lnTo>
                    <a:pt x="1475" y="176"/>
                  </a:lnTo>
                  <a:lnTo>
                    <a:pt x="1453" y="153"/>
                  </a:lnTo>
                  <a:lnTo>
                    <a:pt x="1428" y="135"/>
                  </a:lnTo>
                  <a:lnTo>
                    <a:pt x="1404" y="119"/>
                  </a:lnTo>
                  <a:lnTo>
                    <a:pt x="1380" y="107"/>
                  </a:lnTo>
                  <a:lnTo>
                    <a:pt x="1356" y="97"/>
                  </a:lnTo>
                  <a:lnTo>
                    <a:pt x="1331" y="88"/>
                  </a:lnTo>
                  <a:lnTo>
                    <a:pt x="1304" y="81"/>
                  </a:lnTo>
                  <a:lnTo>
                    <a:pt x="1278" y="75"/>
                  </a:lnTo>
                  <a:lnTo>
                    <a:pt x="1222" y="67"/>
                  </a:lnTo>
                  <a:lnTo>
                    <a:pt x="1162" y="58"/>
                  </a:lnTo>
                  <a:lnTo>
                    <a:pt x="1098" y="48"/>
                  </a:lnTo>
                  <a:lnTo>
                    <a:pt x="1080" y="36"/>
                  </a:lnTo>
                  <a:lnTo>
                    <a:pt x="1080" y="36"/>
                  </a:lnTo>
                  <a:lnTo>
                    <a:pt x="1067" y="27"/>
                  </a:lnTo>
                  <a:lnTo>
                    <a:pt x="1056" y="20"/>
                  </a:lnTo>
                  <a:lnTo>
                    <a:pt x="1043" y="14"/>
                  </a:lnTo>
                  <a:lnTo>
                    <a:pt x="1030" y="10"/>
                  </a:lnTo>
                  <a:lnTo>
                    <a:pt x="1018" y="6"/>
                  </a:lnTo>
                  <a:lnTo>
                    <a:pt x="1003" y="3"/>
                  </a:lnTo>
                  <a:lnTo>
                    <a:pt x="991" y="0"/>
                  </a:lnTo>
                  <a:lnTo>
                    <a:pt x="976" y="0"/>
                  </a:lnTo>
                  <a:lnTo>
                    <a:pt x="947" y="0"/>
                  </a:lnTo>
                  <a:lnTo>
                    <a:pt x="917" y="4"/>
                  </a:lnTo>
                  <a:lnTo>
                    <a:pt x="887" y="11"/>
                  </a:lnTo>
                  <a:lnTo>
                    <a:pt x="857" y="20"/>
                  </a:lnTo>
                  <a:lnTo>
                    <a:pt x="828" y="31"/>
                  </a:lnTo>
                  <a:lnTo>
                    <a:pt x="799" y="44"/>
                  </a:lnTo>
                  <a:lnTo>
                    <a:pt x="771" y="58"/>
                  </a:lnTo>
                  <a:lnTo>
                    <a:pt x="744" y="72"/>
                  </a:lnTo>
                  <a:lnTo>
                    <a:pt x="717" y="88"/>
                  </a:lnTo>
                  <a:lnTo>
                    <a:pt x="693" y="105"/>
                  </a:lnTo>
                  <a:lnTo>
                    <a:pt x="670" y="121"/>
                  </a:lnTo>
                  <a:lnTo>
                    <a:pt x="651" y="136"/>
                  </a:lnTo>
                  <a:lnTo>
                    <a:pt x="651" y="136"/>
                  </a:lnTo>
                  <a:lnTo>
                    <a:pt x="619" y="162"/>
                  </a:lnTo>
                  <a:lnTo>
                    <a:pt x="590" y="187"/>
                  </a:lnTo>
                  <a:lnTo>
                    <a:pt x="560" y="214"/>
                  </a:lnTo>
                  <a:lnTo>
                    <a:pt x="531" y="241"/>
                  </a:lnTo>
                  <a:lnTo>
                    <a:pt x="505" y="270"/>
                  </a:lnTo>
                  <a:lnTo>
                    <a:pt x="478" y="300"/>
                  </a:lnTo>
                  <a:lnTo>
                    <a:pt x="454" y="329"/>
                  </a:lnTo>
                  <a:lnTo>
                    <a:pt x="429" y="359"/>
                  </a:lnTo>
                  <a:lnTo>
                    <a:pt x="407" y="392"/>
                  </a:lnTo>
                  <a:lnTo>
                    <a:pt x="386" y="423"/>
                  </a:lnTo>
                  <a:lnTo>
                    <a:pt x="364" y="457"/>
                  </a:lnTo>
                  <a:lnTo>
                    <a:pt x="344" y="491"/>
                  </a:lnTo>
                  <a:lnTo>
                    <a:pt x="327" y="525"/>
                  </a:lnTo>
                  <a:lnTo>
                    <a:pt x="309" y="561"/>
                  </a:lnTo>
                  <a:lnTo>
                    <a:pt x="293" y="598"/>
                  </a:lnTo>
                  <a:lnTo>
                    <a:pt x="279" y="634"/>
                  </a:lnTo>
                  <a:lnTo>
                    <a:pt x="279" y="634"/>
                  </a:lnTo>
                  <a:lnTo>
                    <a:pt x="259" y="687"/>
                  </a:lnTo>
                  <a:lnTo>
                    <a:pt x="242" y="739"/>
                  </a:lnTo>
                  <a:lnTo>
                    <a:pt x="228" y="793"/>
                  </a:lnTo>
                  <a:lnTo>
                    <a:pt x="216" y="846"/>
                  </a:lnTo>
                  <a:lnTo>
                    <a:pt x="191" y="952"/>
                  </a:lnTo>
                  <a:lnTo>
                    <a:pt x="179" y="1005"/>
                  </a:lnTo>
                  <a:lnTo>
                    <a:pt x="166" y="1057"/>
                  </a:lnTo>
                  <a:lnTo>
                    <a:pt x="166" y="1057"/>
                  </a:lnTo>
                  <a:lnTo>
                    <a:pt x="156" y="1086"/>
                  </a:lnTo>
                  <a:lnTo>
                    <a:pt x="146" y="1113"/>
                  </a:lnTo>
                  <a:lnTo>
                    <a:pt x="122" y="1169"/>
                  </a:lnTo>
                  <a:lnTo>
                    <a:pt x="95" y="1225"/>
                  </a:lnTo>
                  <a:lnTo>
                    <a:pt x="68" y="1283"/>
                  </a:lnTo>
                  <a:lnTo>
                    <a:pt x="57" y="1311"/>
                  </a:lnTo>
                  <a:lnTo>
                    <a:pt x="45" y="1340"/>
                  </a:lnTo>
                  <a:lnTo>
                    <a:pt x="36" y="1370"/>
                  </a:lnTo>
                  <a:lnTo>
                    <a:pt x="27" y="1398"/>
                  </a:lnTo>
                  <a:lnTo>
                    <a:pt x="20" y="1426"/>
                  </a:lnTo>
                  <a:lnTo>
                    <a:pt x="16" y="1455"/>
                  </a:lnTo>
                  <a:lnTo>
                    <a:pt x="13" y="1483"/>
                  </a:lnTo>
                  <a:lnTo>
                    <a:pt x="14" y="1513"/>
                  </a:lnTo>
                  <a:lnTo>
                    <a:pt x="14" y="1513"/>
                  </a:lnTo>
                  <a:lnTo>
                    <a:pt x="17" y="1538"/>
                  </a:lnTo>
                  <a:lnTo>
                    <a:pt x="21" y="1565"/>
                  </a:lnTo>
                  <a:lnTo>
                    <a:pt x="30" y="1616"/>
                  </a:lnTo>
                  <a:lnTo>
                    <a:pt x="40" y="1668"/>
                  </a:lnTo>
                  <a:lnTo>
                    <a:pt x="47" y="1716"/>
                  </a:lnTo>
                  <a:lnTo>
                    <a:pt x="50" y="1741"/>
                  </a:lnTo>
                  <a:lnTo>
                    <a:pt x="51" y="1765"/>
                  </a:lnTo>
                  <a:lnTo>
                    <a:pt x="50" y="1790"/>
                  </a:lnTo>
                  <a:lnTo>
                    <a:pt x="48" y="1815"/>
                  </a:lnTo>
                  <a:lnTo>
                    <a:pt x="44" y="1839"/>
                  </a:lnTo>
                  <a:lnTo>
                    <a:pt x="37" y="1865"/>
                  </a:lnTo>
                  <a:lnTo>
                    <a:pt x="27" y="1890"/>
                  </a:lnTo>
                  <a:lnTo>
                    <a:pt x="14" y="1916"/>
                  </a:lnTo>
                  <a:lnTo>
                    <a:pt x="0" y="1957"/>
                  </a:lnTo>
                  <a:lnTo>
                    <a:pt x="0" y="1957"/>
                  </a:lnTo>
                  <a:lnTo>
                    <a:pt x="27" y="1960"/>
                  </a:lnTo>
                  <a:lnTo>
                    <a:pt x="54" y="1966"/>
                  </a:lnTo>
                  <a:lnTo>
                    <a:pt x="81" y="1973"/>
                  </a:lnTo>
                  <a:lnTo>
                    <a:pt x="109" y="1981"/>
                  </a:lnTo>
                  <a:lnTo>
                    <a:pt x="122" y="1991"/>
                  </a:lnTo>
                  <a:lnTo>
                    <a:pt x="122" y="1991"/>
                  </a:lnTo>
                  <a:lnTo>
                    <a:pt x="125" y="2008"/>
                  </a:lnTo>
                  <a:lnTo>
                    <a:pt x="126" y="2025"/>
                  </a:lnTo>
                  <a:lnTo>
                    <a:pt x="128" y="2041"/>
                  </a:lnTo>
                  <a:lnTo>
                    <a:pt x="128" y="2058"/>
                  </a:lnTo>
                  <a:lnTo>
                    <a:pt x="125" y="2089"/>
                  </a:lnTo>
                  <a:lnTo>
                    <a:pt x="122" y="2122"/>
                  </a:lnTo>
                  <a:lnTo>
                    <a:pt x="111" y="2188"/>
                  </a:lnTo>
                  <a:lnTo>
                    <a:pt x="106" y="2222"/>
                  </a:lnTo>
                  <a:lnTo>
                    <a:pt x="102" y="2256"/>
                  </a:lnTo>
                  <a:lnTo>
                    <a:pt x="102" y="2256"/>
                  </a:lnTo>
                  <a:lnTo>
                    <a:pt x="102" y="2279"/>
                  </a:lnTo>
                  <a:lnTo>
                    <a:pt x="105" y="2299"/>
                  </a:lnTo>
                  <a:lnTo>
                    <a:pt x="108" y="2319"/>
                  </a:lnTo>
                  <a:lnTo>
                    <a:pt x="113" y="2339"/>
                  </a:lnTo>
                  <a:lnTo>
                    <a:pt x="121" y="2357"/>
                  </a:lnTo>
                  <a:lnTo>
                    <a:pt x="129" y="2376"/>
                  </a:lnTo>
                  <a:lnTo>
                    <a:pt x="146" y="2411"/>
                  </a:lnTo>
                  <a:lnTo>
                    <a:pt x="166" y="2447"/>
                  </a:lnTo>
                  <a:lnTo>
                    <a:pt x="184" y="2484"/>
                  </a:lnTo>
                  <a:lnTo>
                    <a:pt x="193" y="2503"/>
                  </a:lnTo>
                  <a:lnTo>
                    <a:pt x="200" y="2523"/>
                  </a:lnTo>
                  <a:lnTo>
                    <a:pt x="206" y="2545"/>
                  </a:lnTo>
                  <a:lnTo>
                    <a:pt x="210" y="2566"/>
                  </a:lnTo>
                  <a:lnTo>
                    <a:pt x="210" y="2566"/>
                  </a:lnTo>
                  <a:lnTo>
                    <a:pt x="211" y="2581"/>
                  </a:lnTo>
                  <a:lnTo>
                    <a:pt x="213" y="2598"/>
                  </a:lnTo>
                  <a:lnTo>
                    <a:pt x="211" y="2631"/>
                  </a:lnTo>
                  <a:lnTo>
                    <a:pt x="208" y="2667"/>
                  </a:lnTo>
                  <a:lnTo>
                    <a:pt x="206" y="2702"/>
                  </a:lnTo>
                  <a:lnTo>
                    <a:pt x="201" y="2738"/>
                  </a:lnTo>
                  <a:lnTo>
                    <a:pt x="201" y="2772"/>
                  </a:lnTo>
                  <a:lnTo>
                    <a:pt x="201" y="2789"/>
                  </a:lnTo>
                  <a:lnTo>
                    <a:pt x="203" y="2806"/>
                  </a:lnTo>
                  <a:lnTo>
                    <a:pt x="206" y="2821"/>
                  </a:lnTo>
                  <a:lnTo>
                    <a:pt x="210" y="2837"/>
                  </a:lnTo>
                  <a:lnTo>
                    <a:pt x="210" y="2837"/>
                  </a:lnTo>
                  <a:lnTo>
                    <a:pt x="218" y="2858"/>
                  </a:lnTo>
                  <a:lnTo>
                    <a:pt x="228" y="2878"/>
                  </a:lnTo>
                  <a:lnTo>
                    <a:pt x="241" y="2897"/>
                  </a:lnTo>
                  <a:lnTo>
                    <a:pt x="255" y="2912"/>
                  </a:lnTo>
                  <a:lnTo>
                    <a:pt x="272" y="2926"/>
                  </a:lnTo>
                  <a:lnTo>
                    <a:pt x="289" y="2939"/>
                  </a:lnTo>
                  <a:lnTo>
                    <a:pt x="309" y="2950"/>
                  </a:lnTo>
                  <a:lnTo>
                    <a:pt x="329" y="2962"/>
                  </a:lnTo>
                  <a:lnTo>
                    <a:pt x="349" y="2970"/>
                  </a:lnTo>
                  <a:lnTo>
                    <a:pt x="371" y="2979"/>
                  </a:lnTo>
                  <a:lnTo>
                    <a:pt x="414" y="2993"/>
                  </a:lnTo>
                  <a:lnTo>
                    <a:pt x="458" y="3004"/>
                  </a:lnTo>
                  <a:lnTo>
                    <a:pt x="499" y="3014"/>
                  </a:lnTo>
                  <a:lnTo>
                    <a:pt x="499" y="3014"/>
                  </a:lnTo>
                  <a:lnTo>
                    <a:pt x="493" y="3006"/>
                  </a:lnTo>
                  <a:lnTo>
                    <a:pt x="488" y="2994"/>
                  </a:lnTo>
                  <a:lnTo>
                    <a:pt x="475" y="2972"/>
                  </a:lnTo>
                  <a:lnTo>
                    <a:pt x="465" y="2943"/>
                  </a:lnTo>
                  <a:lnTo>
                    <a:pt x="455" y="2914"/>
                  </a:lnTo>
                  <a:lnTo>
                    <a:pt x="448" y="2879"/>
                  </a:lnTo>
                  <a:lnTo>
                    <a:pt x="442" y="2845"/>
                  </a:lnTo>
                  <a:lnTo>
                    <a:pt x="438" y="2809"/>
                  </a:lnTo>
                  <a:lnTo>
                    <a:pt x="435" y="2773"/>
                  </a:lnTo>
                  <a:lnTo>
                    <a:pt x="437" y="2738"/>
                  </a:lnTo>
                  <a:lnTo>
                    <a:pt x="439" y="2702"/>
                  </a:lnTo>
                  <a:lnTo>
                    <a:pt x="444" y="2669"/>
                  </a:lnTo>
                  <a:lnTo>
                    <a:pt x="448" y="2654"/>
                  </a:lnTo>
                  <a:lnTo>
                    <a:pt x="452" y="2640"/>
                  </a:lnTo>
                  <a:lnTo>
                    <a:pt x="458" y="2625"/>
                  </a:lnTo>
                  <a:lnTo>
                    <a:pt x="463" y="2613"/>
                  </a:lnTo>
                  <a:lnTo>
                    <a:pt x="471" y="2601"/>
                  </a:lnTo>
                  <a:lnTo>
                    <a:pt x="479" y="2590"/>
                  </a:lnTo>
                  <a:lnTo>
                    <a:pt x="488" y="2580"/>
                  </a:lnTo>
                  <a:lnTo>
                    <a:pt x="496" y="2572"/>
                  </a:lnTo>
                  <a:lnTo>
                    <a:pt x="507" y="2566"/>
                  </a:lnTo>
                  <a:lnTo>
                    <a:pt x="519" y="2560"/>
                  </a:lnTo>
                  <a:lnTo>
                    <a:pt x="519" y="2560"/>
                  </a:lnTo>
                  <a:lnTo>
                    <a:pt x="524" y="2596"/>
                  </a:lnTo>
                  <a:lnTo>
                    <a:pt x="527" y="2630"/>
                  </a:lnTo>
                  <a:lnTo>
                    <a:pt x="530" y="2664"/>
                  </a:lnTo>
                  <a:lnTo>
                    <a:pt x="530" y="2698"/>
                  </a:lnTo>
                  <a:lnTo>
                    <a:pt x="530" y="2765"/>
                  </a:lnTo>
                  <a:lnTo>
                    <a:pt x="530" y="2797"/>
                  </a:lnTo>
                  <a:lnTo>
                    <a:pt x="531" y="2830"/>
                  </a:lnTo>
                  <a:lnTo>
                    <a:pt x="534" y="2861"/>
                  </a:lnTo>
                  <a:lnTo>
                    <a:pt x="540" y="2892"/>
                  </a:lnTo>
                  <a:lnTo>
                    <a:pt x="547" y="2923"/>
                  </a:lnTo>
                  <a:lnTo>
                    <a:pt x="553" y="2939"/>
                  </a:lnTo>
                  <a:lnTo>
                    <a:pt x="558" y="2953"/>
                  </a:lnTo>
                  <a:lnTo>
                    <a:pt x="565" y="2969"/>
                  </a:lnTo>
                  <a:lnTo>
                    <a:pt x="573" y="2983"/>
                  </a:lnTo>
                  <a:lnTo>
                    <a:pt x="581" y="2999"/>
                  </a:lnTo>
                  <a:lnTo>
                    <a:pt x="591" y="3013"/>
                  </a:lnTo>
                  <a:lnTo>
                    <a:pt x="602" y="3027"/>
                  </a:lnTo>
                  <a:lnTo>
                    <a:pt x="615" y="3043"/>
                  </a:lnTo>
                  <a:lnTo>
                    <a:pt x="629" y="3057"/>
                  </a:lnTo>
                  <a:lnTo>
                    <a:pt x="645" y="3071"/>
                  </a:lnTo>
                  <a:lnTo>
                    <a:pt x="645" y="3071"/>
                  </a:lnTo>
                  <a:lnTo>
                    <a:pt x="639" y="3048"/>
                  </a:lnTo>
                  <a:lnTo>
                    <a:pt x="634" y="3023"/>
                  </a:lnTo>
                  <a:lnTo>
                    <a:pt x="628" y="2996"/>
                  </a:lnTo>
                  <a:lnTo>
                    <a:pt x="624" y="2967"/>
                  </a:lnTo>
                  <a:lnTo>
                    <a:pt x="621" y="2938"/>
                  </a:lnTo>
                  <a:lnTo>
                    <a:pt x="618" y="2906"/>
                  </a:lnTo>
                  <a:lnTo>
                    <a:pt x="617" y="2875"/>
                  </a:lnTo>
                  <a:lnTo>
                    <a:pt x="617" y="2844"/>
                  </a:lnTo>
                  <a:lnTo>
                    <a:pt x="618" y="2814"/>
                  </a:lnTo>
                  <a:lnTo>
                    <a:pt x="621" y="2783"/>
                  </a:lnTo>
                  <a:lnTo>
                    <a:pt x="625" y="2755"/>
                  </a:lnTo>
                  <a:lnTo>
                    <a:pt x="632" y="2728"/>
                  </a:lnTo>
                  <a:lnTo>
                    <a:pt x="641" y="2702"/>
                  </a:lnTo>
                  <a:lnTo>
                    <a:pt x="652" y="2679"/>
                  </a:lnTo>
                  <a:lnTo>
                    <a:pt x="659" y="2668"/>
                  </a:lnTo>
                  <a:lnTo>
                    <a:pt x="666" y="2660"/>
                  </a:lnTo>
                  <a:lnTo>
                    <a:pt x="673" y="2650"/>
                  </a:lnTo>
                  <a:lnTo>
                    <a:pt x="682" y="2641"/>
                  </a:lnTo>
                  <a:lnTo>
                    <a:pt x="720" y="2667"/>
                  </a:lnTo>
                  <a:lnTo>
                    <a:pt x="720" y="2667"/>
                  </a:lnTo>
                  <a:lnTo>
                    <a:pt x="731" y="2675"/>
                  </a:lnTo>
                  <a:lnTo>
                    <a:pt x="741" y="2684"/>
                  </a:lnTo>
                  <a:lnTo>
                    <a:pt x="750" y="2695"/>
                  </a:lnTo>
                  <a:lnTo>
                    <a:pt x="758" y="2706"/>
                  </a:lnTo>
                  <a:lnTo>
                    <a:pt x="765" y="2719"/>
                  </a:lnTo>
                  <a:lnTo>
                    <a:pt x="771" y="2733"/>
                  </a:lnTo>
                  <a:lnTo>
                    <a:pt x="777" y="2747"/>
                  </a:lnTo>
                  <a:lnTo>
                    <a:pt x="781" y="2765"/>
                  </a:lnTo>
                  <a:lnTo>
                    <a:pt x="785" y="2780"/>
                  </a:lnTo>
                  <a:lnTo>
                    <a:pt x="789" y="2797"/>
                  </a:lnTo>
                  <a:lnTo>
                    <a:pt x="794" y="2834"/>
                  </a:lnTo>
                  <a:lnTo>
                    <a:pt x="796" y="2872"/>
                  </a:lnTo>
                  <a:lnTo>
                    <a:pt x="796" y="2912"/>
                  </a:lnTo>
                  <a:lnTo>
                    <a:pt x="795" y="2952"/>
                  </a:lnTo>
                  <a:lnTo>
                    <a:pt x="791" y="2993"/>
                  </a:lnTo>
                  <a:lnTo>
                    <a:pt x="785" y="3031"/>
                  </a:lnTo>
                  <a:lnTo>
                    <a:pt x="779" y="3070"/>
                  </a:lnTo>
                  <a:lnTo>
                    <a:pt x="772" y="3104"/>
                  </a:lnTo>
                  <a:lnTo>
                    <a:pt x="764" y="3136"/>
                  </a:lnTo>
                  <a:lnTo>
                    <a:pt x="754" y="3166"/>
                  </a:lnTo>
                  <a:lnTo>
                    <a:pt x="745" y="3190"/>
                  </a:lnTo>
                  <a:lnTo>
                    <a:pt x="745" y="3190"/>
                  </a:lnTo>
                  <a:lnTo>
                    <a:pt x="764" y="3155"/>
                  </a:lnTo>
                  <a:lnTo>
                    <a:pt x="784" y="3115"/>
                  </a:lnTo>
                  <a:lnTo>
                    <a:pt x="804" y="3075"/>
                  </a:lnTo>
                  <a:lnTo>
                    <a:pt x="821" y="3033"/>
                  </a:lnTo>
                  <a:lnTo>
                    <a:pt x="828" y="3011"/>
                  </a:lnTo>
                  <a:lnTo>
                    <a:pt x="835" y="2990"/>
                  </a:lnTo>
                  <a:lnTo>
                    <a:pt x="840" y="2967"/>
                  </a:lnTo>
                  <a:lnTo>
                    <a:pt x="845" y="2946"/>
                  </a:lnTo>
                  <a:lnTo>
                    <a:pt x="849" y="2923"/>
                  </a:lnTo>
                  <a:lnTo>
                    <a:pt x="852" y="2901"/>
                  </a:lnTo>
                  <a:lnTo>
                    <a:pt x="853" y="2879"/>
                  </a:lnTo>
                  <a:lnTo>
                    <a:pt x="852" y="2857"/>
                  </a:lnTo>
                  <a:lnTo>
                    <a:pt x="897" y="2850"/>
                  </a:lnTo>
                  <a:lnTo>
                    <a:pt x="897" y="2850"/>
                  </a:lnTo>
                  <a:lnTo>
                    <a:pt x="904" y="2877"/>
                  </a:lnTo>
                  <a:lnTo>
                    <a:pt x="910" y="2905"/>
                  </a:lnTo>
                  <a:lnTo>
                    <a:pt x="914" y="2933"/>
                  </a:lnTo>
                  <a:lnTo>
                    <a:pt x="915" y="2963"/>
                  </a:lnTo>
                  <a:lnTo>
                    <a:pt x="915" y="2993"/>
                  </a:lnTo>
                  <a:lnTo>
                    <a:pt x="915" y="3023"/>
                  </a:lnTo>
                  <a:lnTo>
                    <a:pt x="915" y="3077"/>
                  </a:lnTo>
                  <a:lnTo>
                    <a:pt x="915" y="3077"/>
                  </a:lnTo>
                  <a:lnTo>
                    <a:pt x="942" y="3040"/>
                  </a:lnTo>
                  <a:lnTo>
                    <a:pt x="968" y="3004"/>
                  </a:lnTo>
                  <a:lnTo>
                    <a:pt x="991" y="2969"/>
                  </a:lnTo>
                  <a:lnTo>
                    <a:pt x="1010" y="2932"/>
                  </a:lnTo>
                  <a:lnTo>
                    <a:pt x="1029" y="2895"/>
                  </a:lnTo>
                  <a:lnTo>
                    <a:pt x="1046" y="2855"/>
                  </a:lnTo>
                  <a:lnTo>
                    <a:pt x="1060" y="2813"/>
                  </a:lnTo>
                  <a:lnTo>
                    <a:pt x="1073" y="2767"/>
                  </a:lnTo>
                  <a:lnTo>
                    <a:pt x="1073" y="2767"/>
                  </a:lnTo>
                  <a:lnTo>
                    <a:pt x="1078" y="2777"/>
                  </a:lnTo>
                  <a:lnTo>
                    <a:pt x="1083" y="2789"/>
                  </a:lnTo>
                  <a:lnTo>
                    <a:pt x="1091" y="2811"/>
                  </a:lnTo>
                  <a:lnTo>
                    <a:pt x="1097" y="2837"/>
                  </a:lnTo>
                  <a:lnTo>
                    <a:pt x="1101" y="2864"/>
                  </a:lnTo>
                  <a:lnTo>
                    <a:pt x="1107" y="2889"/>
                  </a:lnTo>
                  <a:lnTo>
                    <a:pt x="1112" y="2916"/>
                  </a:lnTo>
                  <a:lnTo>
                    <a:pt x="1120" y="2940"/>
                  </a:lnTo>
                  <a:lnTo>
                    <a:pt x="1124" y="2953"/>
                  </a:lnTo>
                  <a:lnTo>
                    <a:pt x="1129" y="2963"/>
                  </a:lnTo>
                  <a:lnTo>
                    <a:pt x="1129" y="2963"/>
                  </a:lnTo>
                  <a:lnTo>
                    <a:pt x="1145" y="2989"/>
                  </a:lnTo>
                  <a:lnTo>
                    <a:pt x="1165" y="3014"/>
                  </a:lnTo>
                  <a:lnTo>
                    <a:pt x="1186" y="3038"/>
                  </a:lnTo>
                  <a:lnTo>
                    <a:pt x="1209" y="3061"/>
                  </a:lnTo>
                  <a:lnTo>
                    <a:pt x="1234" y="3082"/>
                  </a:lnTo>
                  <a:lnTo>
                    <a:pt x="1260" y="3101"/>
                  </a:lnTo>
                  <a:lnTo>
                    <a:pt x="1287" y="3119"/>
                  </a:lnTo>
                  <a:lnTo>
                    <a:pt x="1312" y="3133"/>
                  </a:lnTo>
                  <a:lnTo>
                    <a:pt x="1312" y="3133"/>
                  </a:lnTo>
                  <a:lnTo>
                    <a:pt x="1314" y="3118"/>
                  </a:lnTo>
                  <a:lnTo>
                    <a:pt x="1312" y="3101"/>
                  </a:lnTo>
                  <a:lnTo>
                    <a:pt x="1311" y="3084"/>
                  </a:lnTo>
                  <a:lnTo>
                    <a:pt x="1307" y="3068"/>
                  </a:lnTo>
                  <a:lnTo>
                    <a:pt x="1297" y="3034"/>
                  </a:lnTo>
                  <a:lnTo>
                    <a:pt x="1287" y="3002"/>
                  </a:lnTo>
                  <a:lnTo>
                    <a:pt x="1287" y="3002"/>
                  </a:lnTo>
                  <a:lnTo>
                    <a:pt x="1321" y="3030"/>
                  </a:lnTo>
                  <a:lnTo>
                    <a:pt x="1339" y="3043"/>
                  </a:lnTo>
                  <a:lnTo>
                    <a:pt x="1358" y="3055"/>
                  </a:lnTo>
                  <a:lnTo>
                    <a:pt x="1377" y="3068"/>
                  </a:lnTo>
                  <a:lnTo>
                    <a:pt x="1397" y="3078"/>
                  </a:lnTo>
                  <a:lnTo>
                    <a:pt x="1417" y="3088"/>
                  </a:lnTo>
                  <a:lnTo>
                    <a:pt x="1438" y="3097"/>
                  </a:lnTo>
                  <a:lnTo>
                    <a:pt x="1886" y="2421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C21B90A-11AC-2C83-8036-9FE9103E5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471"/>
              <a:ext cx="982" cy="1595"/>
            </a:xfrm>
            <a:custGeom>
              <a:avLst/>
              <a:gdLst>
                <a:gd name="T0" fmla="*/ 1878 w 1964"/>
                <a:gd name="T1" fmla="*/ 2333 h 3190"/>
                <a:gd name="T2" fmla="*/ 1917 w 1964"/>
                <a:gd name="T3" fmla="*/ 2062 h 3190"/>
                <a:gd name="T4" fmla="*/ 1964 w 1964"/>
                <a:gd name="T5" fmla="*/ 1785 h 3190"/>
                <a:gd name="T6" fmla="*/ 1936 w 1964"/>
                <a:gd name="T7" fmla="*/ 1609 h 3190"/>
                <a:gd name="T8" fmla="*/ 1863 w 1964"/>
                <a:gd name="T9" fmla="*/ 1470 h 3190"/>
                <a:gd name="T10" fmla="*/ 1716 w 1964"/>
                <a:gd name="T11" fmla="*/ 1236 h 3190"/>
                <a:gd name="T12" fmla="*/ 1674 w 1964"/>
                <a:gd name="T13" fmla="*/ 1094 h 3190"/>
                <a:gd name="T14" fmla="*/ 1676 w 1964"/>
                <a:gd name="T15" fmla="*/ 836 h 3190"/>
                <a:gd name="T16" fmla="*/ 1674 w 1964"/>
                <a:gd name="T17" fmla="*/ 668 h 3190"/>
                <a:gd name="T18" fmla="*/ 1634 w 1964"/>
                <a:gd name="T19" fmla="*/ 471 h 3190"/>
                <a:gd name="T20" fmla="*/ 1556 w 1964"/>
                <a:gd name="T21" fmla="*/ 284 h 3190"/>
                <a:gd name="T22" fmla="*/ 1453 w 1964"/>
                <a:gd name="T23" fmla="*/ 153 h 3190"/>
                <a:gd name="T24" fmla="*/ 1304 w 1964"/>
                <a:gd name="T25" fmla="*/ 81 h 3190"/>
                <a:gd name="T26" fmla="*/ 1080 w 1964"/>
                <a:gd name="T27" fmla="*/ 36 h 3190"/>
                <a:gd name="T28" fmla="*/ 1003 w 1964"/>
                <a:gd name="T29" fmla="*/ 3 h 3190"/>
                <a:gd name="T30" fmla="*/ 857 w 1964"/>
                <a:gd name="T31" fmla="*/ 20 h 3190"/>
                <a:gd name="T32" fmla="*/ 693 w 1964"/>
                <a:gd name="T33" fmla="*/ 105 h 3190"/>
                <a:gd name="T34" fmla="*/ 560 w 1964"/>
                <a:gd name="T35" fmla="*/ 214 h 3190"/>
                <a:gd name="T36" fmla="*/ 407 w 1964"/>
                <a:gd name="T37" fmla="*/ 392 h 3190"/>
                <a:gd name="T38" fmla="*/ 293 w 1964"/>
                <a:gd name="T39" fmla="*/ 598 h 3190"/>
                <a:gd name="T40" fmla="*/ 216 w 1964"/>
                <a:gd name="T41" fmla="*/ 846 h 3190"/>
                <a:gd name="T42" fmla="*/ 146 w 1964"/>
                <a:gd name="T43" fmla="*/ 1113 h 3190"/>
                <a:gd name="T44" fmla="*/ 36 w 1964"/>
                <a:gd name="T45" fmla="*/ 1370 h 3190"/>
                <a:gd name="T46" fmla="*/ 14 w 1964"/>
                <a:gd name="T47" fmla="*/ 1513 h 3190"/>
                <a:gd name="T48" fmla="*/ 50 w 1964"/>
                <a:gd name="T49" fmla="*/ 1741 h 3190"/>
                <a:gd name="T50" fmla="*/ 27 w 1964"/>
                <a:gd name="T51" fmla="*/ 1890 h 3190"/>
                <a:gd name="T52" fmla="*/ 81 w 1964"/>
                <a:gd name="T53" fmla="*/ 1973 h 3190"/>
                <a:gd name="T54" fmla="*/ 128 w 1964"/>
                <a:gd name="T55" fmla="*/ 2041 h 3190"/>
                <a:gd name="T56" fmla="*/ 102 w 1964"/>
                <a:gd name="T57" fmla="*/ 2256 h 3190"/>
                <a:gd name="T58" fmla="*/ 121 w 1964"/>
                <a:gd name="T59" fmla="*/ 2357 h 3190"/>
                <a:gd name="T60" fmla="*/ 200 w 1964"/>
                <a:gd name="T61" fmla="*/ 2523 h 3190"/>
                <a:gd name="T62" fmla="*/ 211 w 1964"/>
                <a:gd name="T63" fmla="*/ 2631 h 3190"/>
                <a:gd name="T64" fmla="*/ 203 w 1964"/>
                <a:gd name="T65" fmla="*/ 2806 h 3190"/>
                <a:gd name="T66" fmla="*/ 241 w 1964"/>
                <a:gd name="T67" fmla="*/ 2897 h 3190"/>
                <a:gd name="T68" fmla="*/ 349 w 1964"/>
                <a:gd name="T69" fmla="*/ 2970 h 3190"/>
                <a:gd name="T70" fmla="*/ 493 w 1964"/>
                <a:gd name="T71" fmla="*/ 3006 h 3190"/>
                <a:gd name="T72" fmla="*/ 442 w 1964"/>
                <a:gd name="T73" fmla="*/ 2845 h 3190"/>
                <a:gd name="T74" fmla="*/ 448 w 1964"/>
                <a:gd name="T75" fmla="*/ 2654 h 3190"/>
                <a:gd name="T76" fmla="*/ 488 w 1964"/>
                <a:gd name="T77" fmla="*/ 2580 h 3190"/>
                <a:gd name="T78" fmla="*/ 527 w 1964"/>
                <a:gd name="T79" fmla="*/ 2630 h 3190"/>
                <a:gd name="T80" fmla="*/ 534 w 1964"/>
                <a:gd name="T81" fmla="*/ 2861 h 3190"/>
                <a:gd name="T82" fmla="*/ 573 w 1964"/>
                <a:gd name="T83" fmla="*/ 2983 h 3190"/>
                <a:gd name="T84" fmla="*/ 645 w 1964"/>
                <a:gd name="T85" fmla="*/ 3071 h 3190"/>
                <a:gd name="T86" fmla="*/ 621 w 1964"/>
                <a:gd name="T87" fmla="*/ 2938 h 3190"/>
                <a:gd name="T88" fmla="*/ 625 w 1964"/>
                <a:gd name="T89" fmla="*/ 2755 h 3190"/>
                <a:gd name="T90" fmla="*/ 673 w 1964"/>
                <a:gd name="T91" fmla="*/ 2650 h 3190"/>
                <a:gd name="T92" fmla="*/ 750 w 1964"/>
                <a:gd name="T93" fmla="*/ 2695 h 3190"/>
                <a:gd name="T94" fmla="*/ 785 w 1964"/>
                <a:gd name="T95" fmla="*/ 2780 h 3190"/>
                <a:gd name="T96" fmla="*/ 791 w 1964"/>
                <a:gd name="T97" fmla="*/ 2993 h 3190"/>
                <a:gd name="T98" fmla="*/ 745 w 1964"/>
                <a:gd name="T99" fmla="*/ 3190 h 3190"/>
                <a:gd name="T100" fmla="*/ 828 w 1964"/>
                <a:gd name="T101" fmla="*/ 3011 h 3190"/>
                <a:gd name="T102" fmla="*/ 853 w 1964"/>
                <a:gd name="T103" fmla="*/ 2879 h 3190"/>
                <a:gd name="T104" fmla="*/ 914 w 1964"/>
                <a:gd name="T105" fmla="*/ 2933 h 3190"/>
                <a:gd name="T106" fmla="*/ 942 w 1964"/>
                <a:gd name="T107" fmla="*/ 3040 h 3190"/>
                <a:gd name="T108" fmla="*/ 1060 w 1964"/>
                <a:gd name="T109" fmla="*/ 2813 h 3190"/>
                <a:gd name="T110" fmla="*/ 1097 w 1964"/>
                <a:gd name="T111" fmla="*/ 2837 h 3190"/>
                <a:gd name="T112" fmla="*/ 1129 w 1964"/>
                <a:gd name="T113" fmla="*/ 2963 h 3190"/>
                <a:gd name="T114" fmla="*/ 1234 w 1964"/>
                <a:gd name="T115" fmla="*/ 3082 h 3190"/>
                <a:gd name="T116" fmla="*/ 1312 w 1964"/>
                <a:gd name="T117" fmla="*/ 3101 h 3190"/>
                <a:gd name="T118" fmla="*/ 1321 w 1964"/>
                <a:gd name="T119" fmla="*/ 3030 h 3190"/>
                <a:gd name="T120" fmla="*/ 1438 w 1964"/>
                <a:gd name="T121" fmla="*/ 3097 h 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64" h="3190">
                  <a:moveTo>
                    <a:pt x="1886" y="2421"/>
                  </a:moveTo>
                  <a:lnTo>
                    <a:pt x="1886" y="2421"/>
                  </a:lnTo>
                  <a:lnTo>
                    <a:pt x="1882" y="2398"/>
                  </a:lnTo>
                  <a:lnTo>
                    <a:pt x="1880" y="2377"/>
                  </a:lnTo>
                  <a:lnTo>
                    <a:pt x="1879" y="2354"/>
                  </a:lnTo>
                  <a:lnTo>
                    <a:pt x="1878" y="2333"/>
                  </a:lnTo>
                  <a:lnTo>
                    <a:pt x="1879" y="2288"/>
                  </a:lnTo>
                  <a:lnTo>
                    <a:pt x="1883" y="2242"/>
                  </a:lnTo>
                  <a:lnTo>
                    <a:pt x="1890" y="2198"/>
                  </a:lnTo>
                  <a:lnTo>
                    <a:pt x="1897" y="2153"/>
                  </a:lnTo>
                  <a:lnTo>
                    <a:pt x="1917" y="2062"/>
                  </a:lnTo>
                  <a:lnTo>
                    <a:pt x="1917" y="2062"/>
                  </a:lnTo>
                  <a:lnTo>
                    <a:pt x="1931" y="2000"/>
                  </a:lnTo>
                  <a:lnTo>
                    <a:pt x="1944" y="1939"/>
                  </a:lnTo>
                  <a:lnTo>
                    <a:pt x="1956" y="1876"/>
                  </a:lnTo>
                  <a:lnTo>
                    <a:pt x="1960" y="1846"/>
                  </a:lnTo>
                  <a:lnTo>
                    <a:pt x="1963" y="1817"/>
                  </a:lnTo>
                  <a:lnTo>
                    <a:pt x="1964" y="1785"/>
                  </a:lnTo>
                  <a:lnTo>
                    <a:pt x="1964" y="1756"/>
                  </a:lnTo>
                  <a:lnTo>
                    <a:pt x="1963" y="1726"/>
                  </a:lnTo>
                  <a:lnTo>
                    <a:pt x="1958" y="1696"/>
                  </a:lnTo>
                  <a:lnTo>
                    <a:pt x="1953" y="1668"/>
                  </a:lnTo>
                  <a:lnTo>
                    <a:pt x="1946" y="1639"/>
                  </a:lnTo>
                  <a:lnTo>
                    <a:pt x="1936" y="1609"/>
                  </a:lnTo>
                  <a:lnTo>
                    <a:pt x="1923" y="1581"/>
                  </a:lnTo>
                  <a:lnTo>
                    <a:pt x="1923" y="1581"/>
                  </a:lnTo>
                  <a:lnTo>
                    <a:pt x="1910" y="1553"/>
                  </a:lnTo>
                  <a:lnTo>
                    <a:pt x="1895" y="1524"/>
                  </a:lnTo>
                  <a:lnTo>
                    <a:pt x="1879" y="1497"/>
                  </a:lnTo>
                  <a:lnTo>
                    <a:pt x="1863" y="1470"/>
                  </a:lnTo>
                  <a:lnTo>
                    <a:pt x="1829" y="1419"/>
                  </a:lnTo>
                  <a:lnTo>
                    <a:pt x="1794" y="1368"/>
                  </a:lnTo>
                  <a:lnTo>
                    <a:pt x="1761" y="1317"/>
                  </a:lnTo>
                  <a:lnTo>
                    <a:pt x="1746" y="1291"/>
                  </a:lnTo>
                  <a:lnTo>
                    <a:pt x="1730" y="1265"/>
                  </a:lnTo>
                  <a:lnTo>
                    <a:pt x="1716" y="1236"/>
                  </a:lnTo>
                  <a:lnTo>
                    <a:pt x="1705" y="1208"/>
                  </a:lnTo>
                  <a:lnTo>
                    <a:pt x="1693" y="1178"/>
                  </a:lnTo>
                  <a:lnTo>
                    <a:pt x="1683" y="1147"/>
                  </a:lnTo>
                  <a:lnTo>
                    <a:pt x="1683" y="1147"/>
                  </a:lnTo>
                  <a:lnTo>
                    <a:pt x="1678" y="1120"/>
                  </a:lnTo>
                  <a:lnTo>
                    <a:pt x="1674" y="1094"/>
                  </a:lnTo>
                  <a:lnTo>
                    <a:pt x="1669" y="1069"/>
                  </a:lnTo>
                  <a:lnTo>
                    <a:pt x="1668" y="1043"/>
                  </a:lnTo>
                  <a:lnTo>
                    <a:pt x="1666" y="1018"/>
                  </a:lnTo>
                  <a:lnTo>
                    <a:pt x="1666" y="992"/>
                  </a:lnTo>
                  <a:lnTo>
                    <a:pt x="1669" y="941"/>
                  </a:lnTo>
                  <a:lnTo>
                    <a:pt x="1676" y="836"/>
                  </a:lnTo>
                  <a:lnTo>
                    <a:pt x="1678" y="783"/>
                  </a:lnTo>
                  <a:lnTo>
                    <a:pt x="1678" y="756"/>
                  </a:lnTo>
                  <a:lnTo>
                    <a:pt x="1678" y="730"/>
                  </a:lnTo>
                  <a:lnTo>
                    <a:pt x="1678" y="730"/>
                  </a:lnTo>
                  <a:lnTo>
                    <a:pt x="1676" y="700"/>
                  </a:lnTo>
                  <a:lnTo>
                    <a:pt x="1674" y="668"/>
                  </a:lnTo>
                  <a:lnTo>
                    <a:pt x="1669" y="636"/>
                  </a:lnTo>
                  <a:lnTo>
                    <a:pt x="1665" y="603"/>
                  </a:lnTo>
                  <a:lnTo>
                    <a:pt x="1659" y="571"/>
                  </a:lnTo>
                  <a:lnTo>
                    <a:pt x="1652" y="538"/>
                  </a:lnTo>
                  <a:lnTo>
                    <a:pt x="1644" y="504"/>
                  </a:lnTo>
                  <a:lnTo>
                    <a:pt x="1634" y="471"/>
                  </a:lnTo>
                  <a:lnTo>
                    <a:pt x="1624" y="439"/>
                  </a:lnTo>
                  <a:lnTo>
                    <a:pt x="1613" y="406"/>
                  </a:lnTo>
                  <a:lnTo>
                    <a:pt x="1600" y="373"/>
                  </a:lnTo>
                  <a:lnTo>
                    <a:pt x="1587" y="342"/>
                  </a:lnTo>
                  <a:lnTo>
                    <a:pt x="1572" y="312"/>
                  </a:lnTo>
                  <a:lnTo>
                    <a:pt x="1556" y="284"/>
                  </a:lnTo>
                  <a:lnTo>
                    <a:pt x="1539" y="257"/>
                  </a:lnTo>
                  <a:lnTo>
                    <a:pt x="1521" y="231"/>
                  </a:lnTo>
                  <a:lnTo>
                    <a:pt x="1521" y="231"/>
                  </a:lnTo>
                  <a:lnTo>
                    <a:pt x="1498" y="202"/>
                  </a:lnTo>
                  <a:lnTo>
                    <a:pt x="1475" y="176"/>
                  </a:lnTo>
                  <a:lnTo>
                    <a:pt x="1453" y="153"/>
                  </a:lnTo>
                  <a:lnTo>
                    <a:pt x="1428" y="135"/>
                  </a:lnTo>
                  <a:lnTo>
                    <a:pt x="1404" y="119"/>
                  </a:lnTo>
                  <a:lnTo>
                    <a:pt x="1380" y="107"/>
                  </a:lnTo>
                  <a:lnTo>
                    <a:pt x="1356" y="97"/>
                  </a:lnTo>
                  <a:lnTo>
                    <a:pt x="1331" y="88"/>
                  </a:lnTo>
                  <a:lnTo>
                    <a:pt x="1304" y="81"/>
                  </a:lnTo>
                  <a:lnTo>
                    <a:pt x="1278" y="75"/>
                  </a:lnTo>
                  <a:lnTo>
                    <a:pt x="1222" y="67"/>
                  </a:lnTo>
                  <a:lnTo>
                    <a:pt x="1162" y="58"/>
                  </a:lnTo>
                  <a:lnTo>
                    <a:pt x="1098" y="48"/>
                  </a:lnTo>
                  <a:lnTo>
                    <a:pt x="1080" y="36"/>
                  </a:lnTo>
                  <a:lnTo>
                    <a:pt x="1080" y="36"/>
                  </a:lnTo>
                  <a:lnTo>
                    <a:pt x="1067" y="27"/>
                  </a:lnTo>
                  <a:lnTo>
                    <a:pt x="1056" y="20"/>
                  </a:lnTo>
                  <a:lnTo>
                    <a:pt x="1043" y="14"/>
                  </a:lnTo>
                  <a:lnTo>
                    <a:pt x="1030" y="10"/>
                  </a:lnTo>
                  <a:lnTo>
                    <a:pt x="1018" y="6"/>
                  </a:lnTo>
                  <a:lnTo>
                    <a:pt x="1003" y="3"/>
                  </a:lnTo>
                  <a:lnTo>
                    <a:pt x="991" y="0"/>
                  </a:lnTo>
                  <a:lnTo>
                    <a:pt x="976" y="0"/>
                  </a:lnTo>
                  <a:lnTo>
                    <a:pt x="947" y="0"/>
                  </a:lnTo>
                  <a:lnTo>
                    <a:pt x="917" y="4"/>
                  </a:lnTo>
                  <a:lnTo>
                    <a:pt x="887" y="11"/>
                  </a:lnTo>
                  <a:lnTo>
                    <a:pt x="857" y="20"/>
                  </a:lnTo>
                  <a:lnTo>
                    <a:pt x="828" y="31"/>
                  </a:lnTo>
                  <a:lnTo>
                    <a:pt x="799" y="44"/>
                  </a:lnTo>
                  <a:lnTo>
                    <a:pt x="771" y="58"/>
                  </a:lnTo>
                  <a:lnTo>
                    <a:pt x="744" y="72"/>
                  </a:lnTo>
                  <a:lnTo>
                    <a:pt x="717" y="88"/>
                  </a:lnTo>
                  <a:lnTo>
                    <a:pt x="693" y="105"/>
                  </a:lnTo>
                  <a:lnTo>
                    <a:pt x="670" y="121"/>
                  </a:lnTo>
                  <a:lnTo>
                    <a:pt x="651" y="136"/>
                  </a:lnTo>
                  <a:lnTo>
                    <a:pt x="651" y="136"/>
                  </a:lnTo>
                  <a:lnTo>
                    <a:pt x="619" y="162"/>
                  </a:lnTo>
                  <a:lnTo>
                    <a:pt x="590" y="187"/>
                  </a:lnTo>
                  <a:lnTo>
                    <a:pt x="560" y="214"/>
                  </a:lnTo>
                  <a:lnTo>
                    <a:pt x="531" y="241"/>
                  </a:lnTo>
                  <a:lnTo>
                    <a:pt x="505" y="270"/>
                  </a:lnTo>
                  <a:lnTo>
                    <a:pt x="478" y="300"/>
                  </a:lnTo>
                  <a:lnTo>
                    <a:pt x="454" y="329"/>
                  </a:lnTo>
                  <a:lnTo>
                    <a:pt x="429" y="359"/>
                  </a:lnTo>
                  <a:lnTo>
                    <a:pt x="407" y="392"/>
                  </a:lnTo>
                  <a:lnTo>
                    <a:pt x="386" y="423"/>
                  </a:lnTo>
                  <a:lnTo>
                    <a:pt x="364" y="457"/>
                  </a:lnTo>
                  <a:lnTo>
                    <a:pt x="344" y="491"/>
                  </a:lnTo>
                  <a:lnTo>
                    <a:pt x="327" y="525"/>
                  </a:lnTo>
                  <a:lnTo>
                    <a:pt x="309" y="561"/>
                  </a:lnTo>
                  <a:lnTo>
                    <a:pt x="293" y="598"/>
                  </a:lnTo>
                  <a:lnTo>
                    <a:pt x="279" y="634"/>
                  </a:lnTo>
                  <a:lnTo>
                    <a:pt x="279" y="634"/>
                  </a:lnTo>
                  <a:lnTo>
                    <a:pt x="259" y="687"/>
                  </a:lnTo>
                  <a:lnTo>
                    <a:pt x="242" y="739"/>
                  </a:lnTo>
                  <a:lnTo>
                    <a:pt x="228" y="793"/>
                  </a:lnTo>
                  <a:lnTo>
                    <a:pt x="216" y="846"/>
                  </a:lnTo>
                  <a:lnTo>
                    <a:pt x="191" y="952"/>
                  </a:lnTo>
                  <a:lnTo>
                    <a:pt x="179" y="1005"/>
                  </a:lnTo>
                  <a:lnTo>
                    <a:pt x="166" y="1057"/>
                  </a:lnTo>
                  <a:lnTo>
                    <a:pt x="166" y="1057"/>
                  </a:lnTo>
                  <a:lnTo>
                    <a:pt x="156" y="1086"/>
                  </a:lnTo>
                  <a:lnTo>
                    <a:pt x="146" y="1113"/>
                  </a:lnTo>
                  <a:lnTo>
                    <a:pt x="122" y="1169"/>
                  </a:lnTo>
                  <a:lnTo>
                    <a:pt x="95" y="1225"/>
                  </a:lnTo>
                  <a:lnTo>
                    <a:pt x="68" y="1283"/>
                  </a:lnTo>
                  <a:lnTo>
                    <a:pt x="57" y="1311"/>
                  </a:lnTo>
                  <a:lnTo>
                    <a:pt x="45" y="1340"/>
                  </a:lnTo>
                  <a:lnTo>
                    <a:pt x="36" y="1370"/>
                  </a:lnTo>
                  <a:lnTo>
                    <a:pt x="27" y="1398"/>
                  </a:lnTo>
                  <a:lnTo>
                    <a:pt x="20" y="1426"/>
                  </a:lnTo>
                  <a:lnTo>
                    <a:pt x="16" y="1455"/>
                  </a:lnTo>
                  <a:lnTo>
                    <a:pt x="13" y="1483"/>
                  </a:lnTo>
                  <a:lnTo>
                    <a:pt x="14" y="1513"/>
                  </a:lnTo>
                  <a:lnTo>
                    <a:pt x="14" y="1513"/>
                  </a:lnTo>
                  <a:lnTo>
                    <a:pt x="17" y="1538"/>
                  </a:lnTo>
                  <a:lnTo>
                    <a:pt x="21" y="1565"/>
                  </a:lnTo>
                  <a:lnTo>
                    <a:pt x="30" y="1616"/>
                  </a:lnTo>
                  <a:lnTo>
                    <a:pt x="40" y="1668"/>
                  </a:lnTo>
                  <a:lnTo>
                    <a:pt x="47" y="1716"/>
                  </a:lnTo>
                  <a:lnTo>
                    <a:pt x="50" y="1741"/>
                  </a:lnTo>
                  <a:lnTo>
                    <a:pt x="51" y="1765"/>
                  </a:lnTo>
                  <a:lnTo>
                    <a:pt x="50" y="1790"/>
                  </a:lnTo>
                  <a:lnTo>
                    <a:pt x="48" y="1815"/>
                  </a:lnTo>
                  <a:lnTo>
                    <a:pt x="44" y="1839"/>
                  </a:lnTo>
                  <a:lnTo>
                    <a:pt x="37" y="1865"/>
                  </a:lnTo>
                  <a:lnTo>
                    <a:pt x="27" y="1890"/>
                  </a:lnTo>
                  <a:lnTo>
                    <a:pt x="14" y="1916"/>
                  </a:lnTo>
                  <a:lnTo>
                    <a:pt x="0" y="1957"/>
                  </a:lnTo>
                  <a:lnTo>
                    <a:pt x="0" y="1957"/>
                  </a:lnTo>
                  <a:lnTo>
                    <a:pt x="27" y="1960"/>
                  </a:lnTo>
                  <a:lnTo>
                    <a:pt x="54" y="1966"/>
                  </a:lnTo>
                  <a:lnTo>
                    <a:pt x="81" y="1973"/>
                  </a:lnTo>
                  <a:lnTo>
                    <a:pt x="109" y="1981"/>
                  </a:lnTo>
                  <a:lnTo>
                    <a:pt x="122" y="1991"/>
                  </a:lnTo>
                  <a:lnTo>
                    <a:pt x="122" y="1991"/>
                  </a:lnTo>
                  <a:lnTo>
                    <a:pt x="125" y="2008"/>
                  </a:lnTo>
                  <a:lnTo>
                    <a:pt x="126" y="2025"/>
                  </a:lnTo>
                  <a:lnTo>
                    <a:pt x="128" y="2041"/>
                  </a:lnTo>
                  <a:lnTo>
                    <a:pt x="128" y="2058"/>
                  </a:lnTo>
                  <a:lnTo>
                    <a:pt x="125" y="2089"/>
                  </a:lnTo>
                  <a:lnTo>
                    <a:pt x="122" y="2122"/>
                  </a:lnTo>
                  <a:lnTo>
                    <a:pt x="111" y="2188"/>
                  </a:lnTo>
                  <a:lnTo>
                    <a:pt x="106" y="2222"/>
                  </a:lnTo>
                  <a:lnTo>
                    <a:pt x="102" y="2256"/>
                  </a:lnTo>
                  <a:lnTo>
                    <a:pt x="102" y="2256"/>
                  </a:lnTo>
                  <a:lnTo>
                    <a:pt x="102" y="2279"/>
                  </a:lnTo>
                  <a:lnTo>
                    <a:pt x="105" y="2299"/>
                  </a:lnTo>
                  <a:lnTo>
                    <a:pt x="108" y="2319"/>
                  </a:lnTo>
                  <a:lnTo>
                    <a:pt x="113" y="2339"/>
                  </a:lnTo>
                  <a:lnTo>
                    <a:pt x="121" y="2357"/>
                  </a:lnTo>
                  <a:lnTo>
                    <a:pt x="129" y="2376"/>
                  </a:lnTo>
                  <a:lnTo>
                    <a:pt x="146" y="2411"/>
                  </a:lnTo>
                  <a:lnTo>
                    <a:pt x="166" y="2447"/>
                  </a:lnTo>
                  <a:lnTo>
                    <a:pt x="184" y="2484"/>
                  </a:lnTo>
                  <a:lnTo>
                    <a:pt x="193" y="2503"/>
                  </a:lnTo>
                  <a:lnTo>
                    <a:pt x="200" y="2523"/>
                  </a:lnTo>
                  <a:lnTo>
                    <a:pt x="206" y="2545"/>
                  </a:lnTo>
                  <a:lnTo>
                    <a:pt x="210" y="2566"/>
                  </a:lnTo>
                  <a:lnTo>
                    <a:pt x="210" y="2566"/>
                  </a:lnTo>
                  <a:lnTo>
                    <a:pt x="211" y="2581"/>
                  </a:lnTo>
                  <a:lnTo>
                    <a:pt x="213" y="2598"/>
                  </a:lnTo>
                  <a:lnTo>
                    <a:pt x="211" y="2631"/>
                  </a:lnTo>
                  <a:lnTo>
                    <a:pt x="208" y="2667"/>
                  </a:lnTo>
                  <a:lnTo>
                    <a:pt x="206" y="2702"/>
                  </a:lnTo>
                  <a:lnTo>
                    <a:pt x="201" y="2738"/>
                  </a:lnTo>
                  <a:lnTo>
                    <a:pt x="201" y="2772"/>
                  </a:lnTo>
                  <a:lnTo>
                    <a:pt x="201" y="2789"/>
                  </a:lnTo>
                  <a:lnTo>
                    <a:pt x="203" y="2806"/>
                  </a:lnTo>
                  <a:lnTo>
                    <a:pt x="206" y="2821"/>
                  </a:lnTo>
                  <a:lnTo>
                    <a:pt x="210" y="2837"/>
                  </a:lnTo>
                  <a:lnTo>
                    <a:pt x="210" y="2837"/>
                  </a:lnTo>
                  <a:lnTo>
                    <a:pt x="218" y="2858"/>
                  </a:lnTo>
                  <a:lnTo>
                    <a:pt x="228" y="2878"/>
                  </a:lnTo>
                  <a:lnTo>
                    <a:pt x="241" y="2897"/>
                  </a:lnTo>
                  <a:lnTo>
                    <a:pt x="255" y="2912"/>
                  </a:lnTo>
                  <a:lnTo>
                    <a:pt x="272" y="2926"/>
                  </a:lnTo>
                  <a:lnTo>
                    <a:pt x="289" y="2939"/>
                  </a:lnTo>
                  <a:lnTo>
                    <a:pt x="309" y="2950"/>
                  </a:lnTo>
                  <a:lnTo>
                    <a:pt x="329" y="2962"/>
                  </a:lnTo>
                  <a:lnTo>
                    <a:pt x="349" y="2970"/>
                  </a:lnTo>
                  <a:lnTo>
                    <a:pt x="371" y="2979"/>
                  </a:lnTo>
                  <a:lnTo>
                    <a:pt x="414" y="2993"/>
                  </a:lnTo>
                  <a:lnTo>
                    <a:pt x="458" y="3004"/>
                  </a:lnTo>
                  <a:lnTo>
                    <a:pt x="499" y="3014"/>
                  </a:lnTo>
                  <a:lnTo>
                    <a:pt x="499" y="3014"/>
                  </a:lnTo>
                  <a:lnTo>
                    <a:pt x="493" y="3006"/>
                  </a:lnTo>
                  <a:lnTo>
                    <a:pt x="488" y="2994"/>
                  </a:lnTo>
                  <a:lnTo>
                    <a:pt x="475" y="2972"/>
                  </a:lnTo>
                  <a:lnTo>
                    <a:pt x="465" y="2943"/>
                  </a:lnTo>
                  <a:lnTo>
                    <a:pt x="455" y="2914"/>
                  </a:lnTo>
                  <a:lnTo>
                    <a:pt x="448" y="2879"/>
                  </a:lnTo>
                  <a:lnTo>
                    <a:pt x="442" y="2845"/>
                  </a:lnTo>
                  <a:lnTo>
                    <a:pt x="438" y="2809"/>
                  </a:lnTo>
                  <a:lnTo>
                    <a:pt x="435" y="2773"/>
                  </a:lnTo>
                  <a:lnTo>
                    <a:pt x="437" y="2738"/>
                  </a:lnTo>
                  <a:lnTo>
                    <a:pt x="439" y="2702"/>
                  </a:lnTo>
                  <a:lnTo>
                    <a:pt x="444" y="2669"/>
                  </a:lnTo>
                  <a:lnTo>
                    <a:pt x="448" y="2654"/>
                  </a:lnTo>
                  <a:lnTo>
                    <a:pt x="452" y="2640"/>
                  </a:lnTo>
                  <a:lnTo>
                    <a:pt x="458" y="2625"/>
                  </a:lnTo>
                  <a:lnTo>
                    <a:pt x="463" y="2613"/>
                  </a:lnTo>
                  <a:lnTo>
                    <a:pt x="471" y="2601"/>
                  </a:lnTo>
                  <a:lnTo>
                    <a:pt x="479" y="2590"/>
                  </a:lnTo>
                  <a:lnTo>
                    <a:pt x="488" y="2580"/>
                  </a:lnTo>
                  <a:lnTo>
                    <a:pt x="496" y="2572"/>
                  </a:lnTo>
                  <a:lnTo>
                    <a:pt x="507" y="2566"/>
                  </a:lnTo>
                  <a:lnTo>
                    <a:pt x="519" y="2560"/>
                  </a:lnTo>
                  <a:lnTo>
                    <a:pt x="519" y="2560"/>
                  </a:lnTo>
                  <a:lnTo>
                    <a:pt x="524" y="2596"/>
                  </a:lnTo>
                  <a:lnTo>
                    <a:pt x="527" y="2630"/>
                  </a:lnTo>
                  <a:lnTo>
                    <a:pt x="530" y="2664"/>
                  </a:lnTo>
                  <a:lnTo>
                    <a:pt x="530" y="2698"/>
                  </a:lnTo>
                  <a:lnTo>
                    <a:pt x="530" y="2765"/>
                  </a:lnTo>
                  <a:lnTo>
                    <a:pt x="530" y="2797"/>
                  </a:lnTo>
                  <a:lnTo>
                    <a:pt x="531" y="2830"/>
                  </a:lnTo>
                  <a:lnTo>
                    <a:pt x="534" y="2861"/>
                  </a:lnTo>
                  <a:lnTo>
                    <a:pt x="540" y="2892"/>
                  </a:lnTo>
                  <a:lnTo>
                    <a:pt x="547" y="2923"/>
                  </a:lnTo>
                  <a:lnTo>
                    <a:pt x="553" y="2939"/>
                  </a:lnTo>
                  <a:lnTo>
                    <a:pt x="558" y="2953"/>
                  </a:lnTo>
                  <a:lnTo>
                    <a:pt x="565" y="2969"/>
                  </a:lnTo>
                  <a:lnTo>
                    <a:pt x="573" y="2983"/>
                  </a:lnTo>
                  <a:lnTo>
                    <a:pt x="581" y="2999"/>
                  </a:lnTo>
                  <a:lnTo>
                    <a:pt x="591" y="3013"/>
                  </a:lnTo>
                  <a:lnTo>
                    <a:pt x="602" y="3027"/>
                  </a:lnTo>
                  <a:lnTo>
                    <a:pt x="615" y="3043"/>
                  </a:lnTo>
                  <a:lnTo>
                    <a:pt x="629" y="3057"/>
                  </a:lnTo>
                  <a:lnTo>
                    <a:pt x="645" y="3071"/>
                  </a:lnTo>
                  <a:lnTo>
                    <a:pt x="645" y="3071"/>
                  </a:lnTo>
                  <a:lnTo>
                    <a:pt x="639" y="3048"/>
                  </a:lnTo>
                  <a:lnTo>
                    <a:pt x="634" y="3023"/>
                  </a:lnTo>
                  <a:lnTo>
                    <a:pt x="628" y="2996"/>
                  </a:lnTo>
                  <a:lnTo>
                    <a:pt x="624" y="2967"/>
                  </a:lnTo>
                  <a:lnTo>
                    <a:pt x="621" y="2938"/>
                  </a:lnTo>
                  <a:lnTo>
                    <a:pt x="618" y="2906"/>
                  </a:lnTo>
                  <a:lnTo>
                    <a:pt x="617" y="2875"/>
                  </a:lnTo>
                  <a:lnTo>
                    <a:pt x="617" y="2844"/>
                  </a:lnTo>
                  <a:lnTo>
                    <a:pt x="618" y="2814"/>
                  </a:lnTo>
                  <a:lnTo>
                    <a:pt x="621" y="2783"/>
                  </a:lnTo>
                  <a:lnTo>
                    <a:pt x="625" y="2755"/>
                  </a:lnTo>
                  <a:lnTo>
                    <a:pt x="632" y="2728"/>
                  </a:lnTo>
                  <a:lnTo>
                    <a:pt x="641" y="2702"/>
                  </a:lnTo>
                  <a:lnTo>
                    <a:pt x="652" y="2679"/>
                  </a:lnTo>
                  <a:lnTo>
                    <a:pt x="659" y="2668"/>
                  </a:lnTo>
                  <a:lnTo>
                    <a:pt x="666" y="2660"/>
                  </a:lnTo>
                  <a:lnTo>
                    <a:pt x="673" y="2650"/>
                  </a:lnTo>
                  <a:lnTo>
                    <a:pt x="682" y="2641"/>
                  </a:lnTo>
                  <a:lnTo>
                    <a:pt x="720" y="2667"/>
                  </a:lnTo>
                  <a:lnTo>
                    <a:pt x="720" y="2667"/>
                  </a:lnTo>
                  <a:lnTo>
                    <a:pt x="731" y="2675"/>
                  </a:lnTo>
                  <a:lnTo>
                    <a:pt x="741" y="2684"/>
                  </a:lnTo>
                  <a:lnTo>
                    <a:pt x="750" y="2695"/>
                  </a:lnTo>
                  <a:lnTo>
                    <a:pt x="758" y="2706"/>
                  </a:lnTo>
                  <a:lnTo>
                    <a:pt x="765" y="2719"/>
                  </a:lnTo>
                  <a:lnTo>
                    <a:pt x="771" y="2733"/>
                  </a:lnTo>
                  <a:lnTo>
                    <a:pt x="777" y="2747"/>
                  </a:lnTo>
                  <a:lnTo>
                    <a:pt x="781" y="2765"/>
                  </a:lnTo>
                  <a:lnTo>
                    <a:pt x="785" y="2780"/>
                  </a:lnTo>
                  <a:lnTo>
                    <a:pt x="789" y="2797"/>
                  </a:lnTo>
                  <a:lnTo>
                    <a:pt x="794" y="2834"/>
                  </a:lnTo>
                  <a:lnTo>
                    <a:pt x="796" y="2872"/>
                  </a:lnTo>
                  <a:lnTo>
                    <a:pt x="796" y="2912"/>
                  </a:lnTo>
                  <a:lnTo>
                    <a:pt x="795" y="2952"/>
                  </a:lnTo>
                  <a:lnTo>
                    <a:pt x="791" y="2993"/>
                  </a:lnTo>
                  <a:lnTo>
                    <a:pt x="785" y="3031"/>
                  </a:lnTo>
                  <a:lnTo>
                    <a:pt x="779" y="3070"/>
                  </a:lnTo>
                  <a:lnTo>
                    <a:pt x="772" y="3104"/>
                  </a:lnTo>
                  <a:lnTo>
                    <a:pt x="764" y="3136"/>
                  </a:lnTo>
                  <a:lnTo>
                    <a:pt x="754" y="3166"/>
                  </a:lnTo>
                  <a:lnTo>
                    <a:pt x="745" y="3190"/>
                  </a:lnTo>
                  <a:lnTo>
                    <a:pt x="745" y="3190"/>
                  </a:lnTo>
                  <a:lnTo>
                    <a:pt x="764" y="3155"/>
                  </a:lnTo>
                  <a:lnTo>
                    <a:pt x="784" y="3115"/>
                  </a:lnTo>
                  <a:lnTo>
                    <a:pt x="804" y="3075"/>
                  </a:lnTo>
                  <a:lnTo>
                    <a:pt x="821" y="3033"/>
                  </a:lnTo>
                  <a:lnTo>
                    <a:pt x="828" y="3011"/>
                  </a:lnTo>
                  <a:lnTo>
                    <a:pt x="835" y="2990"/>
                  </a:lnTo>
                  <a:lnTo>
                    <a:pt x="840" y="2967"/>
                  </a:lnTo>
                  <a:lnTo>
                    <a:pt x="845" y="2946"/>
                  </a:lnTo>
                  <a:lnTo>
                    <a:pt x="849" y="2923"/>
                  </a:lnTo>
                  <a:lnTo>
                    <a:pt x="852" y="2901"/>
                  </a:lnTo>
                  <a:lnTo>
                    <a:pt x="853" y="2879"/>
                  </a:lnTo>
                  <a:lnTo>
                    <a:pt x="852" y="2857"/>
                  </a:lnTo>
                  <a:lnTo>
                    <a:pt x="897" y="2850"/>
                  </a:lnTo>
                  <a:lnTo>
                    <a:pt x="897" y="2850"/>
                  </a:lnTo>
                  <a:lnTo>
                    <a:pt x="904" y="2877"/>
                  </a:lnTo>
                  <a:lnTo>
                    <a:pt x="910" y="2905"/>
                  </a:lnTo>
                  <a:lnTo>
                    <a:pt x="914" y="2933"/>
                  </a:lnTo>
                  <a:lnTo>
                    <a:pt x="915" y="2963"/>
                  </a:lnTo>
                  <a:lnTo>
                    <a:pt x="915" y="2993"/>
                  </a:lnTo>
                  <a:lnTo>
                    <a:pt x="915" y="3023"/>
                  </a:lnTo>
                  <a:lnTo>
                    <a:pt x="915" y="3077"/>
                  </a:lnTo>
                  <a:lnTo>
                    <a:pt x="915" y="3077"/>
                  </a:lnTo>
                  <a:lnTo>
                    <a:pt x="942" y="3040"/>
                  </a:lnTo>
                  <a:lnTo>
                    <a:pt x="968" y="3004"/>
                  </a:lnTo>
                  <a:lnTo>
                    <a:pt x="991" y="2969"/>
                  </a:lnTo>
                  <a:lnTo>
                    <a:pt x="1010" y="2932"/>
                  </a:lnTo>
                  <a:lnTo>
                    <a:pt x="1029" y="2895"/>
                  </a:lnTo>
                  <a:lnTo>
                    <a:pt x="1046" y="2855"/>
                  </a:lnTo>
                  <a:lnTo>
                    <a:pt x="1060" y="2813"/>
                  </a:lnTo>
                  <a:lnTo>
                    <a:pt x="1073" y="2767"/>
                  </a:lnTo>
                  <a:lnTo>
                    <a:pt x="1073" y="2767"/>
                  </a:lnTo>
                  <a:lnTo>
                    <a:pt x="1078" y="2777"/>
                  </a:lnTo>
                  <a:lnTo>
                    <a:pt x="1083" y="2789"/>
                  </a:lnTo>
                  <a:lnTo>
                    <a:pt x="1091" y="2811"/>
                  </a:lnTo>
                  <a:lnTo>
                    <a:pt x="1097" y="2837"/>
                  </a:lnTo>
                  <a:lnTo>
                    <a:pt x="1101" y="2864"/>
                  </a:lnTo>
                  <a:lnTo>
                    <a:pt x="1107" y="2889"/>
                  </a:lnTo>
                  <a:lnTo>
                    <a:pt x="1112" y="2916"/>
                  </a:lnTo>
                  <a:lnTo>
                    <a:pt x="1120" y="2940"/>
                  </a:lnTo>
                  <a:lnTo>
                    <a:pt x="1124" y="2953"/>
                  </a:lnTo>
                  <a:lnTo>
                    <a:pt x="1129" y="2963"/>
                  </a:lnTo>
                  <a:lnTo>
                    <a:pt x="1129" y="2963"/>
                  </a:lnTo>
                  <a:lnTo>
                    <a:pt x="1145" y="2989"/>
                  </a:lnTo>
                  <a:lnTo>
                    <a:pt x="1165" y="3014"/>
                  </a:lnTo>
                  <a:lnTo>
                    <a:pt x="1186" y="3038"/>
                  </a:lnTo>
                  <a:lnTo>
                    <a:pt x="1209" y="3061"/>
                  </a:lnTo>
                  <a:lnTo>
                    <a:pt x="1234" y="3082"/>
                  </a:lnTo>
                  <a:lnTo>
                    <a:pt x="1260" y="3101"/>
                  </a:lnTo>
                  <a:lnTo>
                    <a:pt x="1287" y="3119"/>
                  </a:lnTo>
                  <a:lnTo>
                    <a:pt x="1312" y="3133"/>
                  </a:lnTo>
                  <a:lnTo>
                    <a:pt x="1312" y="3133"/>
                  </a:lnTo>
                  <a:lnTo>
                    <a:pt x="1314" y="3118"/>
                  </a:lnTo>
                  <a:lnTo>
                    <a:pt x="1312" y="3101"/>
                  </a:lnTo>
                  <a:lnTo>
                    <a:pt x="1311" y="3084"/>
                  </a:lnTo>
                  <a:lnTo>
                    <a:pt x="1307" y="3068"/>
                  </a:lnTo>
                  <a:lnTo>
                    <a:pt x="1297" y="3034"/>
                  </a:lnTo>
                  <a:lnTo>
                    <a:pt x="1287" y="3002"/>
                  </a:lnTo>
                  <a:lnTo>
                    <a:pt x="1287" y="3002"/>
                  </a:lnTo>
                  <a:lnTo>
                    <a:pt x="1321" y="3030"/>
                  </a:lnTo>
                  <a:lnTo>
                    <a:pt x="1339" y="3043"/>
                  </a:lnTo>
                  <a:lnTo>
                    <a:pt x="1358" y="3055"/>
                  </a:lnTo>
                  <a:lnTo>
                    <a:pt x="1377" y="3068"/>
                  </a:lnTo>
                  <a:lnTo>
                    <a:pt x="1397" y="3078"/>
                  </a:lnTo>
                  <a:lnTo>
                    <a:pt x="1417" y="3088"/>
                  </a:lnTo>
                  <a:lnTo>
                    <a:pt x="1438" y="309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9440B8D-EA52-1641-AB30-DC45885C7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9" y="1416"/>
              <a:ext cx="2967" cy="2288"/>
            </a:xfrm>
            <a:custGeom>
              <a:avLst/>
              <a:gdLst>
                <a:gd name="T0" fmla="*/ 4497 w 5932"/>
                <a:gd name="T1" fmla="*/ 494 h 4577"/>
                <a:gd name="T2" fmla="*/ 4367 w 5932"/>
                <a:gd name="T3" fmla="*/ 628 h 4577"/>
                <a:gd name="T4" fmla="*/ 4119 w 5932"/>
                <a:gd name="T5" fmla="*/ 625 h 4577"/>
                <a:gd name="T6" fmla="*/ 3983 w 5932"/>
                <a:gd name="T7" fmla="*/ 561 h 4577"/>
                <a:gd name="T8" fmla="*/ 3899 w 5932"/>
                <a:gd name="T9" fmla="*/ 545 h 4577"/>
                <a:gd name="T10" fmla="*/ 3765 w 5932"/>
                <a:gd name="T11" fmla="*/ 606 h 4577"/>
                <a:gd name="T12" fmla="*/ 3556 w 5932"/>
                <a:gd name="T13" fmla="*/ 602 h 4577"/>
                <a:gd name="T14" fmla="*/ 3423 w 5932"/>
                <a:gd name="T15" fmla="*/ 534 h 4577"/>
                <a:gd name="T16" fmla="*/ 3263 w 5932"/>
                <a:gd name="T17" fmla="*/ 611 h 4577"/>
                <a:gd name="T18" fmla="*/ 3096 w 5932"/>
                <a:gd name="T19" fmla="*/ 655 h 4577"/>
                <a:gd name="T20" fmla="*/ 2924 w 5932"/>
                <a:gd name="T21" fmla="*/ 650 h 4577"/>
                <a:gd name="T22" fmla="*/ 2846 w 5932"/>
                <a:gd name="T23" fmla="*/ 659 h 4577"/>
                <a:gd name="T24" fmla="*/ 2811 w 5932"/>
                <a:gd name="T25" fmla="*/ 381 h 4577"/>
                <a:gd name="T26" fmla="*/ 2411 w 5932"/>
                <a:gd name="T27" fmla="*/ 500 h 4577"/>
                <a:gd name="T28" fmla="*/ 1886 w 5932"/>
                <a:gd name="T29" fmla="*/ 700 h 4577"/>
                <a:gd name="T30" fmla="*/ 1625 w 5932"/>
                <a:gd name="T31" fmla="*/ 741 h 4577"/>
                <a:gd name="T32" fmla="*/ 1422 w 5932"/>
                <a:gd name="T33" fmla="*/ 716 h 4577"/>
                <a:gd name="T34" fmla="*/ 1149 w 5932"/>
                <a:gd name="T35" fmla="*/ 581 h 4577"/>
                <a:gd name="T36" fmla="*/ 739 w 5932"/>
                <a:gd name="T37" fmla="*/ 347 h 4577"/>
                <a:gd name="T38" fmla="*/ 522 w 5932"/>
                <a:gd name="T39" fmla="*/ 188 h 4577"/>
                <a:gd name="T40" fmla="*/ 364 w 5932"/>
                <a:gd name="T41" fmla="*/ 15 h 4577"/>
                <a:gd name="T42" fmla="*/ 289 w 5932"/>
                <a:gd name="T43" fmla="*/ 5 h 4577"/>
                <a:gd name="T44" fmla="*/ 154 w 5932"/>
                <a:gd name="T45" fmla="*/ 111 h 4577"/>
                <a:gd name="T46" fmla="*/ 11 w 5932"/>
                <a:gd name="T47" fmla="*/ 298 h 4577"/>
                <a:gd name="T48" fmla="*/ 4 w 5932"/>
                <a:gd name="T49" fmla="*/ 368 h 4577"/>
                <a:gd name="T50" fmla="*/ 154 w 5932"/>
                <a:gd name="T51" fmla="*/ 491 h 4577"/>
                <a:gd name="T52" fmla="*/ 195 w 5932"/>
                <a:gd name="T53" fmla="*/ 625 h 4577"/>
                <a:gd name="T54" fmla="*/ 348 w 5932"/>
                <a:gd name="T55" fmla="*/ 842 h 4577"/>
                <a:gd name="T56" fmla="*/ 596 w 5932"/>
                <a:gd name="T57" fmla="*/ 1114 h 4577"/>
                <a:gd name="T58" fmla="*/ 922 w 5932"/>
                <a:gd name="T59" fmla="*/ 1412 h 4577"/>
                <a:gd name="T60" fmla="*/ 1319 w 5932"/>
                <a:gd name="T61" fmla="*/ 1603 h 4577"/>
                <a:gd name="T62" fmla="*/ 1778 w 5932"/>
                <a:gd name="T63" fmla="*/ 1686 h 4577"/>
                <a:gd name="T64" fmla="*/ 2469 w 5932"/>
                <a:gd name="T65" fmla="*/ 1716 h 4577"/>
                <a:gd name="T66" fmla="*/ 2508 w 5932"/>
                <a:gd name="T67" fmla="*/ 2282 h 4577"/>
                <a:gd name="T68" fmla="*/ 2434 w 5932"/>
                <a:gd name="T69" fmla="*/ 3227 h 4577"/>
                <a:gd name="T70" fmla="*/ 2403 w 5932"/>
                <a:gd name="T71" fmla="*/ 3826 h 4577"/>
                <a:gd name="T72" fmla="*/ 2444 w 5932"/>
                <a:gd name="T73" fmla="*/ 4121 h 4577"/>
                <a:gd name="T74" fmla="*/ 2448 w 5932"/>
                <a:gd name="T75" fmla="*/ 4503 h 4577"/>
                <a:gd name="T76" fmla="*/ 2787 w 5932"/>
                <a:gd name="T77" fmla="*/ 4568 h 4577"/>
                <a:gd name="T78" fmla="*/ 3892 w 5932"/>
                <a:gd name="T79" fmla="*/ 4466 h 4577"/>
                <a:gd name="T80" fmla="*/ 4599 w 5932"/>
                <a:gd name="T81" fmla="*/ 4449 h 4577"/>
                <a:gd name="T82" fmla="*/ 5218 w 5932"/>
                <a:gd name="T83" fmla="*/ 4547 h 4577"/>
                <a:gd name="T84" fmla="*/ 5479 w 5932"/>
                <a:gd name="T85" fmla="*/ 4543 h 4577"/>
                <a:gd name="T86" fmla="*/ 5683 w 5932"/>
                <a:gd name="T87" fmla="*/ 4532 h 4577"/>
                <a:gd name="T88" fmla="*/ 5791 w 5932"/>
                <a:gd name="T89" fmla="*/ 4523 h 4577"/>
                <a:gd name="T90" fmla="*/ 5816 w 5932"/>
                <a:gd name="T91" fmla="*/ 4432 h 4577"/>
                <a:gd name="T92" fmla="*/ 5832 w 5932"/>
                <a:gd name="T93" fmla="*/ 4329 h 4577"/>
                <a:gd name="T94" fmla="*/ 5904 w 5932"/>
                <a:gd name="T95" fmla="*/ 4251 h 4577"/>
                <a:gd name="T96" fmla="*/ 5932 w 5932"/>
                <a:gd name="T97" fmla="*/ 3997 h 4577"/>
                <a:gd name="T98" fmla="*/ 5862 w 5932"/>
                <a:gd name="T99" fmla="*/ 3291 h 4577"/>
                <a:gd name="T100" fmla="*/ 5728 w 5932"/>
                <a:gd name="T101" fmla="*/ 2521 h 4577"/>
                <a:gd name="T102" fmla="*/ 5604 w 5932"/>
                <a:gd name="T103" fmla="*/ 1603 h 4577"/>
                <a:gd name="T104" fmla="*/ 5509 w 5932"/>
                <a:gd name="T105" fmla="*/ 1016 h 4577"/>
                <a:gd name="T106" fmla="*/ 5370 w 5932"/>
                <a:gd name="T107" fmla="*/ 612 h 4577"/>
                <a:gd name="T108" fmla="*/ 5203 w 5932"/>
                <a:gd name="T109" fmla="*/ 418 h 4577"/>
                <a:gd name="T110" fmla="*/ 4887 w 5932"/>
                <a:gd name="T111" fmla="*/ 259 h 4577"/>
                <a:gd name="T112" fmla="*/ 4603 w 5932"/>
                <a:gd name="T113" fmla="*/ 202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32" h="4577">
                  <a:moveTo>
                    <a:pt x="4551" y="305"/>
                  </a:moveTo>
                  <a:lnTo>
                    <a:pt x="4551" y="305"/>
                  </a:lnTo>
                  <a:lnTo>
                    <a:pt x="4544" y="342"/>
                  </a:lnTo>
                  <a:lnTo>
                    <a:pt x="4535" y="376"/>
                  </a:lnTo>
                  <a:lnTo>
                    <a:pt x="4527" y="409"/>
                  </a:lnTo>
                  <a:lnTo>
                    <a:pt x="4518" y="439"/>
                  </a:lnTo>
                  <a:lnTo>
                    <a:pt x="4508" y="467"/>
                  </a:lnTo>
                  <a:lnTo>
                    <a:pt x="4497" y="494"/>
                  </a:lnTo>
                  <a:lnTo>
                    <a:pt x="4486" y="518"/>
                  </a:lnTo>
                  <a:lnTo>
                    <a:pt x="4472" y="541"/>
                  </a:lnTo>
                  <a:lnTo>
                    <a:pt x="4457" y="562"/>
                  </a:lnTo>
                  <a:lnTo>
                    <a:pt x="4442" y="579"/>
                  </a:lnTo>
                  <a:lnTo>
                    <a:pt x="4426" y="595"/>
                  </a:lnTo>
                  <a:lnTo>
                    <a:pt x="4408" y="609"/>
                  </a:lnTo>
                  <a:lnTo>
                    <a:pt x="4388" y="619"/>
                  </a:lnTo>
                  <a:lnTo>
                    <a:pt x="4367" y="628"/>
                  </a:lnTo>
                  <a:lnTo>
                    <a:pt x="4343" y="633"/>
                  </a:lnTo>
                  <a:lnTo>
                    <a:pt x="4317" y="636"/>
                  </a:lnTo>
                  <a:lnTo>
                    <a:pt x="4317" y="636"/>
                  </a:lnTo>
                  <a:lnTo>
                    <a:pt x="4260" y="636"/>
                  </a:lnTo>
                  <a:lnTo>
                    <a:pt x="4204" y="635"/>
                  </a:lnTo>
                  <a:lnTo>
                    <a:pt x="4175" y="632"/>
                  </a:lnTo>
                  <a:lnTo>
                    <a:pt x="4147" y="629"/>
                  </a:lnTo>
                  <a:lnTo>
                    <a:pt x="4119" y="625"/>
                  </a:lnTo>
                  <a:lnTo>
                    <a:pt x="4090" y="619"/>
                  </a:lnTo>
                  <a:lnTo>
                    <a:pt x="4090" y="619"/>
                  </a:lnTo>
                  <a:lnTo>
                    <a:pt x="4081" y="616"/>
                  </a:lnTo>
                  <a:lnTo>
                    <a:pt x="4071" y="612"/>
                  </a:lnTo>
                  <a:lnTo>
                    <a:pt x="4049" y="602"/>
                  </a:lnTo>
                  <a:lnTo>
                    <a:pt x="4027" y="589"/>
                  </a:lnTo>
                  <a:lnTo>
                    <a:pt x="4004" y="575"/>
                  </a:lnTo>
                  <a:lnTo>
                    <a:pt x="3983" y="561"/>
                  </a:lnTo>
                  <a:lnTo>
                    <a:pt x="3961" y="550"/>
                  </a:lnTo>
                  <a:lnTo>
                    <a:pt x="3943" y="541"/>
                  </a:lnTo>
                  <a:lnTo>
                    <a:pt x="3935" y="540"/>
                  </a:lnTo>
                  <a:lnTo>
                    <a:pt x="3927" y="538"/>
                  </a:lnTo>
                  <a:lnTo>
                    <a:pt x="3927" y="538"/>
                  </a:lnTo>
                  <a:lnTo>
                    <a:pt x="3920" y="538"/>
                  </a:lnTo>
                  <a:lnTo>
                    <a:pt x="3913" y="540"/>
                  </a:lnTo>
                  <a:lnTo>
                    <a:pt x="3899" y="545"/>
                  </a:lnTo>
                  <a:lnTo>
                    <a:pt x="3884" y="554"/>
                  </a:lnTo>
                  <a:lnTo>
                    <a:pt x="3869" y="562"/>
                  </a:lnTo>
                  <a:lnTo>
                    <a:pt x="3837" y="584"/>
                  </a:lnTo>
                  <a:lnTo>
                    <a:pt x="3820" y="592"/>
                  </a:lnTo>
                  <a:lnTo>
                    <a:pt x="3801" y="601"/>
                  </a:lnTo>
                  <a:lnTo>
                    <a:pt x="3801" y="601"/>
                  </a:lnTo>
                  <a:lnTo>
                    <a:pt x="3784" y="603"/>
                  </a:lnTo>
                  <a:lnTo>
                    <a:pt x="3765" y="606"/>
                  </a:lnTo>
                  <a:lnTo>
                    <a:pt x="3725" y="608"/>
                  </a:lnTo>
                  <a:lnTo>
                    <a:pt x="3684" y="609"/>
                  </a:lnTo>
                  <a:lnTo>
                    <a:pt x="3644" y="609"/>
                  </a:lnTo>
                  <a:lnTo>
                    <a:pt x="3644" y="609"/>
                  </a:lnTo>
                  <a:lnTo>
                    <a:pt x="3620" y="609"/>
                  </a:lnTo>
                  <a:lnTo>
                    <a:pt x="3597" y="608"/>
                  </a:lnTo>
                  <a:lnTo>
                    <a:pt x="3576" y="605"/>
                  </a:lnTo>
                  <a:lnTo>
                    <a:pt x="3556" y="602"/>
                  </a:lnTo>
                  <a:lnTo>
                    <a:pt x="3538" y="598"/>
                  </a:lnTo>
                  <a:lnTo>
                    <a:pt x="3521" y="592"/>
                  </a:lnTo>
                  <a:lnTo>
                    <a:pt x="3504" y="586"/>
                  </a:lnTo>
                  <a:lnTo>
                    <a:pt x="3487" y="578"/>
                  </a:lnTo>
                  <a:lnTo>
                    <a:pt x="3471" y="569"/>
                  </a:lnTo>
                  <a:lnTo>
                    <a:pt x="3454" y="559"/>
                  </a:lnTo>
                  <a:lnTo>
                    <a:pt x="3439" y="547"/>
                  </a:lnTo>
                  <a:lnTo>
                    <a:pt x="3423" y="534"/>
                  </a:lnTo>
                  <a:lnTo>
                    <a:pt x="3389" y="504"/>
                  </a:lnTo>
                  <a:lnTo>
                    <a:pt x="3354" y="467"/>
                  </a:lnTo>
                  <a:lnTo>
                    <a:pt x="3354" y="467"/>
                  </a:lnTo>
                  <a:lnTo>
                    <a:pt x="3322" y="523"/>
                  </a:lnTo>
                  <a:lnTo>
                    <a:pt x="3297" y="567"/>
                  </a:lnTo>
                  <a:lnTo>
                    <a:pt x="3286" y="584"/>
                  </a:lnTo>
                  <a:lnTo>
                    <a:pt x="3274" y="598"/>
                  </a:lnTo>
                  <a:lnTo>
                    <a:pt x="3263" y="611"/>
                  </a:lnTo>
                  <a:lnTo>
                    <a:pt x="3250" y="621"/>
                  </a:lnTo>
                  <a:lnTo>
                    <a:pt x="3237" y="629"/>
                  </a:lnTo>
                  <a:lnTo>
                    <a:pt x="3225" y="636"/>
                  </a:lnTo>
                  <a:lnTo>
                    <a:pt x="3209" y="640"/>
                  </a:lnTo>
                  <a:lnTo>
                    <a:pt x="3192" y="645"/>
                  </a:lnTo>
                  <a:lnTo>
                    <a:pt x="3172" y="647"/>
                  </a:lnTo>
                  <a:lnTo>
                    <a:pt x="3150" y="650"/>
                  </a:lnTo>
                  <a:lnTo>
                    <a:pt x="3096" y="655"/>
                  </a:lnTo>
                  <a:lnTo>
                    <a:pt x="3096" y="655"/>
                  </a:lnTo>
                  <a:lnTo>
                    <a:pt x="3066" y="653"/>
                  </a:lnTo>
                  <a:lnTo>
                    <a:pt x="3035" y="650"/>
                  </a:lnTo>
                  <a:lnTo>
                    <a:pt x="3004" y="646"/>
                  </a:lnTo>
                  <a:lnTo>
                    <a:pt x="2971" y="645"/>
                  </a:lnTo>
                  <a:lnTo>
                    <a:pt x="2955" y="646"/>
                  </a:lnTo>
                  <a:lnTo>
                    <a:pt x="2940" y="647"/>
                  </a:lnTo>
                  <a:lnTo>
                    <a:pt x="2924" y="650"/>
                  </a:lnTo>
                  <a:lnTo>
                    <a:pt x="2909" y="655"/>
                  </a:lnTo>
                  <a:lnTo>
                    <a:pt x="2895" y="660"/>
                  </a:lnTo>
                  <a:lnTo>
                    <a:pt x="2882" y="667"/>
                  </a:lnTo>
                  <a:lnTo>
                    <a:pt x="2868" y="677"/>
                  </a:lnTo>
                  <a:lnTo>
                    <a:pt x="2856" y="690"/>
                  </a:lnTo>
                  <a:lnTo>
                    <a:pt x="2856" y="690"/>
                  </a:lnTo>
                  <a:lnTo>
                    <a:pt x="2851" y="674"/>
                  </a:lnTo>
                  <a:lnTo>
                    <a:pt x="2846" y="659"/>
                  </a:lnTo>
                  <a:lnTo>
                    <a:pt x="2843" y="642"/>
                  </a:lnTo>
                  <a:lnTo>
                    <a:pt x="2841" y="622"/>
                  </a:lnTo>
                  <a:lnTo>
                    <a:pt x="2838" y="582"/>
                  </a:lnTo>
                  <a:lnTo>
                    <a:pt x="2838" y="538"/>
                  </a:lnTo>
                  <a:lnTo>
                    <a:pt x="2839" y="493"/>
                  </a:lnTo>
                  <a:lnTo>
                    <a:pt x="2842" y="447"/>
                  </a:lnTo>
                  <a:lnTo>
                    <a:pt x="2848" y="359"/>
                  </a:lnTo>
                  <a:lnTo>
                    <a:pt x="2811" y="381"/>
                  </a:lnTo>
                  <a:lnTo>
                    <a:pt x="2811" y="381"/>
                  </a:lnTo>
                  <a:lnTo>
                    <a:pt x="2734" y="402"/>
                  </a:lnTo>
                  <a:lnTo>
                    <a:pt x="2658" y="426"/>
                  </a:lnTo>
                  <a:lnTo>
                    <a:pt x="2583" y="449"/>
                  </a:lnTo>
                  <a:lnTo>
                    <a:pt x="2509" y="469"/>
                  </a:lnTo>
                  <a:lnTo>
                    <a:pt x="2509" y="469"/>
                  </a:lnTo>
                  <a:lnTo>
                    <a:pt x="2459" y="484"/>
                  </a:lnTo>
                  <a:lnTo>
                    <a:pt x="2411" y="500"/>
                  </a:lnTo>
                  <a:lnTo>
                    <a:pt x="2362" y="517"/>
                  </a:lnTo>
                  <a:lnTo>
                    <a:pt x="2314" y="537"/>
                  </a:lnTo>
                  <a:lnTo>
                    <a:pt x="2219" y="575"/>
                  </a:lnTo>
                  <a:lnTo>
                    <a:pt x="2124" y="615"/>
                  </a:lnTo>
                  <a:lnTo>
                    <a:pt x="2029" y="652"/>
                  </a:lnTo>
                  <a:lnTo>
                    <a:pt x="1981" y="669"/>
                  </a:lnTo>
                  <a:lnTo>
                    <a:pt x="1934" y="686"/>
                  </a:lnTo>
                  <a:lnTo>
                    <a:pt x="1886" y="700"/>
                  </a:lnTo>
                  <a:lnTo>
                    <a:pt x="1836" y="713"/>
                  </a:lnTo>
                  <a:lnTo>
                    <a:pt x="1788" y="724"/>
                  </a:lnTo>
                  <a:lnTo>
                    <a:pt x="1738" y="733"/>
                  </a:lnTo>
                  <a:lnTo>
                    <a:pt x="1738" y="733"/>
                  </a:lnTo>
                  <a:lnTo>
                    <a:pt x="1710" y="735"/>
                  </a:lnTo>
                  <a:lnTo>
                    <a:pt x="1682" y="738"/>
                  </a:lnTo>
                  <a:lnTo>
                    <a:pt x="1653" y="741"/>
                  </a:lnTo>
                  <a:lnTo>
                    <a:pt x="1625" y="741"/>
                  </a:lnTo>
                  <a:lnTo>
                    <a:pt x="1595" y="741"/>
                  </a:lnTo>
                  <a:lnTo>
                    <a:pt x="1567" y="740"/>
                  </a:lnTo>
                  <a:lnTo>
                    <a:pt x="1537" y="738"/>
                  </a:lnTo>
                  <a:lnTo>
                    <a:pt x="1507" y="734"/>
                  </a:lnTo>
                  <a:lnTo>
                    <a:pt x="1507" y="734"/>
                  </a:lnTo>
                  <a:lnTo>
                    <a:pt x="1479" y="730"/>
                  </a:lnTo>
                  <a:lnTo>
                    <a:pt x="1451" y="723"/>
                  </a:lnTo>
                  <a:lnTo>
                    <a:pt x="1422" y="716"/>
                  </a:lnTo>
                  <a:lnTo>
                    <a:pt x="1395" y="707"/>
                  </a:lnTo>
                  <a:lnTo>
                    <a:pt x="1370" y="699"/>
                  </a:lnTo>
                  <a:lnTo>
                    <a:pt x="1344" y="687"/>
                  </a:lnTo>
                  <a:lnTo>
                    <a:pt x="1319" y="677"/>
                  </a:lnTo>
                  <a:lnTo>
                    <a:pt x="1293" y="664"/>
                  </a:lnTo>
                  <a:lnTo>
                    <a:pt x="1245" y="639"/>
                  </a:lnTo>
                  <a:lnTo>
                    <a:pt x="1197" y="611"/>
                  </a:lnTo>
                  <a:lnTo>
                    <a:pt x="1149" y="581"/>
                  </a:lnTo>
                  <a:lnTo>
                    <a:pt x="1101" y="550"/>
                  </a:lnTo>
                  <a:lnTo>
                    <a:pt x="1101" y="550"/>
                  </a:lnTo>
                  <a:lnTo>
                    <a:pt x="1054" y="520"/>
                  </a:lnTo>
                  <a:lnTo>
                    <a:pt x="1054" y="520"/>
                  </a:lnTo>
                  <a:lnTo>
                    <a:pt x="994" y="484"/>
                  </a:lnTo>
                  <a:lnTo>
                    <a:pt x="933" y="450"/>
                  </a:lnTo>
                  <a:lnTo>
                    <a:pt x="803" y="382"/>
                  </a:lnTo>
                  <a:lnTo>
                    <a:pt x="739" y="347"/>
                  </a:lnTo>
                  <a:lnTo>
                    <a:pt x="677" y="310"/>
                  </a:lnTo>
                  <a:lnTo>
                    <a:pt x="646" y="290"/>
                  </a:lnTo>
                  <a:lnTo>
                    <a:pt x="617" y="270"/>
                  </a:lnTo>
                  <a:lnTo>
                    <a:pt x="589" y="250"/>
                  </a:lnTo>
                  <a:lnTo>
                    <a:pt x="562" y="229"/>
                  </a:lnTo>
                  <a:lnTo>
                    <a:pt x="537" y="210"/>
                  </a:lnTo>
                  <a:lnTo>
                    <a:pt x="537" y="210"/>
                  </a:lnTo>
                  <a:lnTo>
                    <a:pt x="522" y="188"/>
                  </a:lnTo>
                  <a:lnTo>
                    <a:pt x="501" y="159"/>
                  </a:lnTo>
                  <a:lnTo>
                    <a:pt x="479" y="129"/>
                  </a:lnTo>
                  <a:lnTo>
                    <a:pt x="453" y="98"/>
                  </a:lnTo>
                  <a:lnTo>
                    <a:pt x="426" y="68"/>
                  </a:lnTo>
                  <a:lnTo>
                    <a:pt x="399" y="43"/>
                  </a:lnTo>
                  <a:lnTo>
                    <a:pt x="386" y="32"/>
                  </a:lnTo>
                  <a:lnTo>
                    <a:pt x="375" y="22"/>
                  </a:lnTo>
                  <a:lnTo>
                    <a:pt x="364" y="15"/>
                  </a:lnTo>
                  <a:lnTo>
                    <a:pt x="352" y="9"/>
                  </a:lnTo>
                  <a:lnTo>
                    <a:pt x="352" y="9"/>
                  </a:lnTo>
                  <a:lnTo>
                    <a:pt x="343" y="3"/>
                  </a:lnTo>
                  <a:lnTo>
                    <a:pt x="331" y="0"/>
                  </a:lnTo>
                  <a:lnTo>
                    <a:pt x="321" y="0"/>
                  </a:lnTo>
                  <a:lnTo>
                    <a:pt x="310" y="0"/>
                  </a:lnTo>
                  <a:lnTo>
                    <a:pt x="299" y="2"/>
                  </a:lnTo>
                  <a:lnTo>
                    <a:pt x="289" y="5"/>
                  </a:lnTo>
                  <a:lnTo>
                    <a:pt x="277" y="9"/>
                  </a:lnTo>
                  <a:lnTo>
                    <a:pt x="266" y="15"/>
                  </a:lnTo>
                  <a:lnTo>
                    <a:pt x="266" y="15"/>
                  </a:lnTo>
                  <a:lnTo>
                    <a:pt x="246" y="26"/>
                  </a:lnTo>
                  <a:lnTo>
                    <a:pt x="226" y="42"/>
                  </a:lnTo>
                  <a:lnTo>
                    <a:pt x="207" y="59"/>
                  </a:lnTo>
                  <a:lnTo>
                    <a:pt x="188" y="76"/>
                  </a:lnTo>
                  <a:lnTo>
                    <a:pt x="154" y="111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99" y="175"/>
                  </a:lnTo>
                  <a:lnTo>
                    <a:pt x="66" y="213"/>
                  </a:lnTo>
                  <a:lnTo>
                    <a:pt x="51" y="235"/>
                  </a:lnTo>
                  <a:lnTo>
                    <a:pt x="35" y="256"/>
                  </a:lnTo>
                  <a:lnTo>
                    <a:pt x="22" y="277"/>
                  </a:lnTo>
                  <a:lnTo>
                    <a:pt x="11" y="298"/>
                  </a:lnTo>
                  <a:lnTo>
                    <a:pt x="11" y="298"/>
                  </a:lnTo>
                  <a:lnTo>
                    <a:pt x="7" y="310"/>
                  </a:lnTo>
                  <a:lnTo>
                    <a:pt x="4" y="320"/>
                  </a:lnTo>
                  <a:lnTo>
                    <a:pt x="1" y="331"/>
                  </a:lnTo>
                  <a:lnTo>
                    <a:pt x="0" y="341"/>
                  </a:lnTo>
                  <a:lnTo>
                    <a:pt x="0" y="341"/>
                  </a:lnTo>
                  <a:lnTo>
                    <a:pt x="0" y="355"/>
                  </a:lnTo>
                  <a:lnTo>
                    <a:pt x="4" y="368"/>
                  </a:lnTo>
                  <a:lnTo>
                    <a:pt x="10" y="379"/>
                  </a:lnTo>
                  <a:lnTo>
                    <a:pt x="18" y="392"/>
                  </a:lnTo>
                  <a:lnTo>
                    <a:pt x="28" y="402"/>
                  </a:lnTo>
                  <a:lnTo>
                    <a:pt x="41" y="413"/>
                  </a:lnTo>
                  <a:lnTo>
                    <a:pt x="53" y="423"/>
                  </a:lnTo>
                  <a:lnTo>
                    <a:pt x="68" y="433"/>
                  </a:lnTo>
                  <a:lnTo>
                    <a:pt x="127" y="471"/>
                  </a:lnTo>
                  <a:lnTo>
                    <a:pt x="154" y="491"/>
                  </a:lnTo>
                  <a:lnTo>
                    <a:pt x="165" y="503"/>
                  </a:lnTo>
                  <a:lnTo>
                    <a:pt x="175" y="513"/>
                  </a:lnTo>
                  <a:lnTo>
                    <a:pt x="184" y="538"/>
                  </a:lnTo>
                  <a:lnTo>
                    <a:pt x="184" y="538"/>
                  </a:lnTo>
                  <a:lnTo>
                    <a:pt x="184" y="561"/>
                  </a:lnTo>
                  <a:lnTo>
                    <a:pt x="185" y="582"/>
                  </a:lnTo>
                  <a:lnTo>
                    <a:pt x="190" y="603"/>
                  </a:lnTo>
                  <a:lnTo>
                    <a:pt x="195" y="625"/>
                  </a:lnTo>
                  <a:lnTo>
                    <a:pt x="204" y="645"/>
                  </a:lnTo>
                  <a:lnTo>
                    <a:pt x="214" y="664"/>
                  </a:lnTo>
                  <a:lnTo>
                    <a:pt x="225" y="684"/>
                  </a:lnTo>
                  <a:lnTo>
                    <a:pt x="238" y="703"/>
                  </a:lnTo>
                  <a:lnTo>
                    <a:pt x="266" y="738"/>
                  </a:lnTo>
                  <a:lnTo>
                    <a:pt x="294" y="774"/>
                  </a:lnTo>
                  <a:lnTo>
                    <a:pt x="323" y="808"/>
                  </a:lnTo>
                  <a:lnTo>
                    <a:pt x="348" y="842"/>
                  </a:lnTo>
                  <a:lnTo>
                    <a:pt x="348" y="842"/>
                  </a:lnTo>
                  <a:lnTo>
                    <a:pt x="377" y="879"/>
                  </a:lnTo>
                  <a:lnTo>
                    <a:pt x="406" y="914"/>
                  </a:lnTo>
                  <a:lnTo>
                    <a:pt x="437" y="948"/>
                  </a:lnTo>
                  <a:lnTo>
                    <a:pt x="469" y="981"/>
                  </a:lnTo>
                  <a:lnTo>
                    <a:pt x="532" y="1048"/>
                  </a:lnTo>
                  <a:lnTo>
                    <a:pt x="596" y="1114"/>
                  </a:lnTo>
                  <a:lnTo>
                    <a:pt x="596" y="1114"/>
                  </a:lnTo>
                  <a:lnTo>
                    <a:pt x="634" y="1156"/>
                  </a:lnTo>
                  <a:lnTo>
                    <a:pt x="674" y="1197"/>
                  </a:lnTo>
                  <a:lnTo>
                    <a:pt x="714" y="1236"/>
                  </a:lnTo>
                  <a:lnTo>
                    <a:pt x="753" y="1273"/>
                  </a:lnTo>
                  <a:lnTo>
                    <a:pt x="795" y="1310"/>
                  </a:lnTo>
                  <a:lnTo>
                    <a:pt x="837" y="1346"/>
                  </a:lnTo>
                  <a:lnTo>
                    <a:pt x="880" y="1380"/>
                  </a:lnTo>
                  <a:lnTo>
                    <a:pt x="922" y="1412"/>
                  </a:lnTo>
                  <a:lnTo>
                    <a:pt x="967" y="1444"/>
                  </a:lnTo>
                  <a:lnTo>
                    <a:pt x="1013" y="1472"/>
                  </a:lnTo>
                  <a:lnTo>
                    <a:pt x="1061" y="1499"/>
                  </a:lnTo>
                  <a:lnTo>
                    <a:pt x="1109" y="1524"/>
                  </a:lnTo>
                  <a:lnTo>
                    <a:pt x="1159" y="1547"/>
                  </a:lnTo>
                  <a:lnTo>
                    <a:pt x="1210" y="1568"/>
                  </a:lnTo>
                  <a:lnTo>
                    <a:pt x="1264" y="1587"/>
                  </a:lnTo>
                  <a:lnTo>
                    <a:pt x="1319" y="1603"/>
                  </a:lnTo>
                  <a:lnTo>
                    <a:pt x="1319" y="1603"/>
                  </a:lnTo>
                  <a:lnTo>
                    <a:pt x="1400" y="1624"/>
                  </a:lnTo>
                  <a:lnTo>
                    <a:pt x="1482" y="1641"/>
                  </a:lnTo>
                  <a:lnTo>
                    <a:pt x="1565" y="1656"/>
                  </a:lnTo>
                  <a:lnTo>
                    <a:pt x="1648" y="1671"/>
                  </a:lnTo>
                  <a:lnTo>
                    <a:pt x="1648" y="1671"/>
                  </a:lnTo>
                  <a:lnTo>
                    <a:pt x="1713" y="1679"/>
                  </a:lnTo>
                  <a:lnTo>
                    <a:pt x="1778" y="1686"/>
                  </a:lnTo>
                  <a:lnTo>
                    <a:pt x="1842" y="1693"/>
                  </a:lnTo>
                  <a:lnTo>
                    <a:pt x="1907" y="1699"/>
                  </a:lnTo>
                  <a:lnTo>
                    <a:pt x="1907" y="1699"/>
                  </a:lnTo>
                  <a:lnTo>
                    <a:pt x="1978" y="1703"/>
                  </a:lnTo>
                  <a:lnTo>
                    <a:pt x="2049" y="1708"/>
                  </a:lnTo>
                  <a:lnTo>
                    <a:pt x="2189" y="1713"/>
                  </a:lnTo>
                  <a:lnTo>
                    <a:pt x="2329" y="1716"/>
                  </a:lnTo>
                  <a:lnTo>
                    <a:pt x="2469" y="1716"/>
                  </a:lnTo>
                  <a:lnTo>
                    <a:pt x="2496" y="1712"/>
                  </a:lnTo>
                  <a:lnTo>
                    <a:pt x="2496" y="1712"/>
                  </a:lnTo>
                  <a:lnTo>
                    <a:pt x="2502" y="1808"/>
                  </a:lnTo>
                  <a:lnTo>
                    <a:pt x="2506" y="1905"/>
                  </a:lnTo>
                  <a:lnTo>
                    <a:pt x="2508" y="2000"/>
                  </a:lnTo>
                  <a:lnTo>
                    <a:pt x="2509" y="2095"/>
                  </a:lnTo>
                  <a:lnTo>
                    <a:pt x="2509" y="2189"/>
                  </a:lnTo>
                  <a:lnTo>
                    <a:pt x="2508" y="2282"/>
                  </a:lnTo>
                  <a:lnTo>
                    <a:pt x="2505" y="2376"/>
                  </a:lnTo>
                  <a:lnTo>
                    <a:pt x="2501" y="2470"/>
                  </a:lnTo>
                  <a:lnTo>
                    <a:pt x="2496" y="2563"/>
                  </a:lnTo>
                  <a:lnTo>
                    <a:pt x="2489" y="2657"/>
                  </a:lnTo>
                  <a:lnTo>
                    <a:pt x="2482" y="2751"/>
                  </a:lnTo>
                  <a:lnTo>
                    <a:pt x="2475" y="2844"/>
                  </a:lnTo>
                  <a:lnTo>
                    <a:pt x="2455" y="3034"/>
                  </a:lnTo>
                  <a:lnTo>
                    <a:pt x="2434" y="3227"/>
                  </a:lnTo>
                  <a:lnTo>
                    <a:pt x="2434" y="3227"/>
                  </a:lnTo>
                  <a:lnTo>
                    <a:pt x="2425" y="3303"/>
                  </a:lnTo>
                  <a:lnTo>
                    <a:pt x="2418" y="3378"/>
                  </a:lnTo>
                  <a:lnTo>
                    <a:pt x="2413" y="3452"/>
                  </a:lnTo>
                  <a:lnTo>
                    <a:pt x="2408" y="3527"/>
                  </a:lnTo>
                  <a:lnTo>
                    <a:pt x="2406" y="3601"/>
                  </a:lnTo>
                  <a:lnTo>
                    <a:pt x="2404" y="3676"/>
                  </a:lnTo>
                  <a:lnTo>
                    <a:pt x="2403" y="3826"/>
                  </a:lnTo>
                  <a:lnTo>
                    <a:pt x="2403" y="3826"/>
                  </a:lnTo>
                  <a:lnTo>
                    <a:pt x="2403" y="3858"/>
                  </a:lnTo>
                  <a:lnTo>
                    <a:pt x="2406" y="3889"/>
                  </a:lnTo>
                  <a:lnTo>
                    <a:pt x="2408" y="3919"/>
                  </a:lnTo>
                  <a:lnTo>
                    <a:pt x="2413" y="3948"/>
                  </a:lnTo>
                  <a:lnTo>
                    <a:pt x="2421" y="4008"/>
                  </a:lnTo>
                  <a:lnTo>
                    <a:pt x="2433" y="4065"/>
                  </a:lnTo>
                  <a:lnTo>
                    <a:pt x="2444" y="4121"/>
                  </a:lnTo>
                  <a:lnTo>
                    <a:pt x="2452" y="4178"/>
                  </a:lnTo>
                  <a:lnTo>
                    <a:pt x="2457" y="4207"/>
                  </a:lnTo>
                  <a:lnTo>
                    <a:pt x="2458" y="4235"/>
                  </a:lnTo>
                  <a:lnTo>
                    <a:pt x="2459" y="4263"/>
                  </a:lnTo>
                  <a:lnTo>
                    <a:pt x="2459" y="4293"/>
                  </a:lnTo>
                  <a:lnTo>
                    <a:pt x="2459" y="4293"/>
                  </a:lnTo>
                  <a:lnTo>
                    <a:pt x="2451" y="4435"/>
                  </a:lnTo>
                  <a:lnTo>
                    <a:pt x="2448" y="4503"/>
                  </a:lnTo>
                  <a:lnTo>
                    <a:pt x="2447" y="4571"/>
                  </a:lnTo>
                  <a:lnTo>
                    <a:pt x="2484" y="4577"/>
                  </a:lnTo>
                  <a:lnTo>
                    <a:pt x="2484" y="4577"/>
                  </a:lnTo>
                  <a:lnTo>
                    <a:pt x="2560" y="4577"/>
                  </a:lnTo>
                  <a:lnTo>
                    <a:pt x="2635" y="4574"/>
                  </a:lnTo>
                  <a:lnTo>
                    <a:pt x="2712" y="4571"/>
                  </a:lnTo>
                  <a:lnTo>
                    <a:pt x="2787" y="4568"/>
                  </a:lnTo>
                  <a:lnTo>
                    <a:pt x="2787" y="4568"/>
                  </a:lnTo>
                  <a:lnTo>
                    <a:pt x="2866" y="4563"/>
                  </a:lnTo>
                  <a:lnTo>
                    <a:pt x="2946" y="4557"/>
                  </a:lnTo>
                  <a:lnTo>
                    <a:pt x="3103" y="4544"/>
                  </a:lnTo>
                  <a:lnTo>
                    <a:pt x="3262" y="4529"/>
                  </a:lnTo>
                  <a:lnTo>
                    <a:pt x="3419" y="4512"/>
                  </a:lnTo>
                  <a:lnTo>
                    <a:pt x="3577" y="4495"/>
                  </a:lnTo>
                  <a:lnTo>
                    <a:pt x="3735" y="4479"/>
                  </a:lnTo>
                  <a:lnTo>
                    <a:pt x="3892" y="4466"/>
                  </a:lnTo>
                  <a:lnTo>
                    <a:pt x="4051" y="4455"/>
                  </a:lnTo>
                  <a:lnTo>
                    <a:pt x="4129" y="4451"/>
                  </a:lnTo>
                  <a:lnTo>
                    <a:pt x="4208" y="4446"/>
                  </a:lnTo>
                  <a:lnTo>
                    <a:pt x="4286" y="4445"/>
                  </a:lnTo>
                  <a:lnTo>
                    <a:pt x="4364" y="4444"/>
                  </a:lnTo>
                  <a:lnTo>
                    <a:pt x="4443" y="4444"/>
                  </a:lnTo>
                  <a:lnTo>
                    <a:pt x="4521" y="4446"/>
                  </a:lnTo>
                  <a:lnTo>
                    <a:pt x="4599" y="4449"/>
                  </a:lnTo>
                  <a:lnTo>
                    <a:pt x="4677" y="4455"/>
                  </a:lnTo>
                  <a:lnTo>
                    <a:pt x="4755" y="4462"/>
                  </a:lnTo>
                  <a:lnTo>
                    <a:pt x="4833" y="4471"/>
                  </a:lnTo>
                  <a:lnTo>
                    <a:pt x="4909" y="4482"/>
                  </a:lnTo>
                  <a:lnTo>
                    <a:pt x="4987" y="4495"/>
                  </a:lnTo>
                  <a:lnTo>
                    <a:pt x="5064" y="4510"/>
                  </a:lnTo>
                  <a:lnTo>
                    <a:pt x="5140" y="4527"/>
                  </a:lnTo>
                  <a:lnTo>
                    <a:pt x="5218" y="4547"/>
                  </a:lnTo>
                  <a:lnTo>
                    <a:pt x="5295" y="4571"/>
                  </a:lnTo>
                  <a:lnTo>
                    <a:pt x="5360" y="4564"/>
                  </a:lnTo>
                  <a:lnTo>
                    <a:pt x="5360" y="4564"/>
                  </a:lnTo>
                  <a:lnTo>
                    <a:pt x="5387" y="4556"/>
                  </a:lnTo>
                  <a:lnTo>
                    <a:pt x="5411" y="4550"/>
                  </a:lnTo>
                  <a:lnTo>
                    <a:pt x="5434" y="4547"/>
                  </a:lnTo>
                  <a:lnTo>
                    <a:pt x="5456" y="4544"/>
                  </a:lnTo>
                  <a:lnTo>
                    <a:pt x="5479" y="4543"/>
                  </a:lnTo>
                  <a:lnTo>
                    <a:pt x="5503" y="4543"/>
                  </a:lnTo>
                  <a:lnTo>
                    <a:pt x="5557" y="4543"/>
                  </a:lnTo>
                  <a:lnTo>
                    <a:pt x="5557" y="4543"/>
                  </a:lnTo>
                  <a:lnTo>
                    <a:pt x="5578" y="4543"/>
                  </a:lnTo>
                  <a:lnTo>
                    <a:pt x="5598" y="4540"/>
                  </a:lnTo>
                  <a:lnTo>
                    <a:pt x="5641" y="4534"/>
                  </a:lnTo>
                  <a:lnTo>
                    <a:pt x="5662" y="4532"/>
                  </a:lnTo>
                  <a:lnTo>
                    <a:pt x="5683" y="4532"/>
                  </a:lnTo>
                  <a:lnTo>
                    <a:pt x="5704" y="4532"/>
                  </a:lnTo>
                  <a:lnTo>
                    <a:pt x="5726" y="4534"/>
                  </a:lnTo>
                  <a:lnTo>
                    <a:pt x="5751" y="4527"/>
                  </a:lnTo>
                  <a:lnTo>
                    <a:pt x="5767" y="4523"/>
                  </a:lnTo>
                  <a:lnTo>
                    <a:pt x="5767" y="4523"/>
                  </a:lnTo>
                  <a:lnTo>
                    <a:pt x="5781" y="4526"/>
                  </a:lnTo>
                  <a:lnTo>
                    <a:pt x="5787" y="4524"/>
                  </a:lnTo>
                  <a:lnTo>
                    <a:pt x="5791" y="4523"/>
                  </a:lnTo>
                  <a:lnTo>
                    <a:pt x="5796" y="4522"/>
                  </a:lnTo>
                  <a:lnTo>
                    <a:pt x="5799" y="4519"/>
                  </a:lnTo>
                  <a:lnTo>
                    <a:pt x="5806" y="4512"/>
                  </a:lnTo>
                  <a:lnTo>
                    <a:pt x="5811" y="4502"/>
                  </a:lnTo>
                  <a:lnTo>
                    <a:pt x="5815" y="4490"/>
                  </a:lnTo>
                  <a:lnTo>
                    <a:pt x="5816" y="4476"/>
                  </a:lnTo>
                  <a:lnTo>
                    <a:pt x="5816" y="4462"/>
                  </a:lnTo>
                  <a:lnTo>
                    <a:pt x="5816" y="4432"/>
                  </a:lnTo>
                  <a:lnTo>
                    <a:pt x="5815" y="4402"/>
                  </a:lnTo>
                  <a:lnTo>
                    <a:pt x="5815" y="4375"/>
                  </a:lnTo>
                  <a:lnTo>
                    <a:pt x="5816" y="4366"/>
                  </a:lnTo>
                  <a:lnTo>
                    <a:pt x="5818" y="4356"/>
                  </a:lnTo>
                  <a:lnTo>
                    <a:pt x="5818" y="4356"/>
                  </a:lnTo>
                  <a:lnTo>
                    <a:pt x="5821" y="4349"/>
                  </a:lnTo>
                  <a:lnTo>
                    <a:pt x="5823" y="4341"/>
                  </a:lnTo>
                  <a:lnTo>
                    <a:pt x="5832" y="4329"/>
                  </a:lnTo>
                  <a:lnTo>
                    <a:pt x="5840" y="4319"/>
                  </a:lnTo>
                  <a:lnTo>
                    <a:pt x="5852" y="4310"/>
                  </a:lnTo>
                  <a:lnTo>
                    <a:pt x="5873" y="4293"/>
                  </a:lnTo>
                  <a:lnTo>
                    <a:pt x="5884" y="4283"/>
                  </a:lnTo>
                  <a:lnTo>
                    <a:pt x="5893" y="4270"/>
                  </a:lnTo>
                  <a:lnTo>
                    <a:pt x="5893" y="4270"/>
                  </a:lnTo>
                  <a:lnTo>
                    <a:pt x="5898" y="4262"/>
                  </a:lnTo>
                  <a:lnTo>
                    <a:pt x="5904" y="4251"/>
                  </a:lnTo>
                  <a:lnTo>
                    <a:pt x="5913" y="4229"/>
                  </a:lnTo>
                  <a:lnTo>
                    <a:pt x="5920" y="4207"/>
                  </a:lnTo>
                  <a:lnTo>
                    <a:pt x="5924" y="4182"/>
                  </a:lnTo>
                  <a:lnTo>
                    <a:pt x="5927" y="4157"/>
                  </a:lnTo>
                  <a:lnTo>
                    <a:pt x="5928" y="4134"/>
                  </a:lnTo>
                  <a:lnTo>
                    <a:pt x="5931" y="4087"/>
                  </a:lnTo>
                  <a:lnTo>
                    <a:pt x="5931" y="4087"/>
                  </a:lnTo>
                  <a:lnTo>
                    <a:pt x="5932" y="3997"/>
                  </a:lnTo>
                  <a:lnTo>
                    <a:pt x="5931" y="3907"/>
                  </a:lnTo>
                  <a:lnTo>
                    <a:pt x="5928" y="3818"/>
                  </a:lnTo>
                  <a:lnTo>
                    <a:pt x="5921" y="3728"/>
                  </a:lnTo>
                  <a:lnTo>
                    <a:pt x="5913" y="3640"/>
                  </a:lnTo>
                  <a:lnTo>
                    <a:pt x="5903" y="3552"/>
                  </a:lnTo>
                  <a:lnTo>
                    <a:pt x="5890" y="3466"/>
                  </a:lnTo>
                  <a:lnTo>
                    <a:pt x="5877" y="3379"/>
                  </a:lnTo>
                  <a:lnTo>
                    <a:pt x="5862" y="3291"/>
                  </a:lnTo>
                  <a:lnTo>
                    <a:pt x="5846" y="3205"/>
                  </a:lnTo>
                  <a:lnTo>
                    <a:pt x="5813" y="3032"/>
                  </a:lnTo>
                  <a:lnTo>
                    <a:pt x="5779" y="2858"/>
                  </a:lnTo>
                  <a:lnTo>
                    <a:pt x="5748" y="2684"/>
                  </a:lnTo>
                  <a:lnTo>
                    <a:pt x="5748" y="2684"/>
                  </a:lnTo>
                  <a:lnTo>
                    <a:pt x="5740" y="2630"/>
                  </a:lnTo>
                  <a:lnTo>
                    <a:pt x="5733" y="2575"/>
                  </a:lnTo>
                  <a:lnTo>
                    <a:pt x="5728" y="2521"/>
                  </a:lnTo>
                  <a:lnTo>
                    <a:pt x="5724" y="2467"/>
                  </a:lnTo>
                  <a:lnTo>
                    <a:pt x="5716" y="2358"/>
                  </a:lnTo>
                  <a:lnTo>
                    <a:pt x="5710" y="2304"/>
                  </a:lnTo>
                  <a:lnTo>
                    <a:pt x="5704" y="2248"/>
                  </a:lnTo>
                  <a:lnTo>
                    <a:pt x="5704" y="2248"/>
                  </a:lnTo>
                  <a:lnTo>
                    <a:pt x="5670" y="2033"/>
                  </a:lnTo>
                  <a:lnTo>
                    <a:pt x="5636" y="1818"/>
                  </a:lnTo>
                  <a:lnTo>
                    <a:pt x="5604" y="1603"/>
                  </a:lnTo>
                  <a:lnTo>
                    <a:pt x="5588" y="1495"/>
                  </a:lnTo>
                  <a:lnTo>
                    <a:pt x="5573" y="1387"/>
                  </a:lnTo>
                  <a:lnTo>
                    <a:pt x="5573" y="1387"/>
                  </a:lnTo>
                  <a:lnTo>
                    <a:pt x="5557" y="1280"/>
                  </a:lnTo>
                  <a:lnTo>
                    <a:pt x="5540" y="1174"/>
                  </a:lnTo>
                  <a:lnTo>
                    <a:pt x="5531" y="1121"/>
                  </a:lnTo>
                  <a:lnTo>
                    <a:pt x="5520" y="1069"/>
                  </a:lnTo>
                  <a:lnTo>
                    <a:pt x="5509" y="1016"/>
                  </a:lnTo>
                  <a:lnTo>
                    <a:pt x="5497" y="964"/>
                  </a:lnTo>
                  <a:lnTo>
                    <a:pt x="5483" y="911"/>
                  </a:lnTo>
                  <a:lnTo>
                    <a:pt x="5468" y="860"/>
                  </a:lnTo>
                  <a:lnTo>
                    <a:pt x="5452" y="809"/>
                  </a:lnTo>
                  <a:lnTo>
                    <a:pt x="5434" y="760"/>
                  </a:lnTo>
                  <a:lnTo>
                    <a:pt x="5414" y="708"/>
                  </a:lnTo>
                  <a:lnTo>
                    <a:pt x="5393" y="660"/>
                  </a:lnTo>
                  <a:lnTo>
                    <a:pt x="5370" y="612"/>
                  </a:lnTo>
                  <a:lnTo>
                    <a:pt x="5344" y="564"/>
                  </a:lnTo>
                  <a:lnTo>
                    <a:pt x="5344" y="564"/>
                  </a:lnTo>
                  <a:lnTo>
                    <a:pt x="5327" y="537"/>
                  </a:lnTo>
                  <a:lnTo>
                    <a:pt x="5308" y="511"/>
                  </a:lnTo>
                  <a:lnTo>
                    <a:pt x="5285" y="486"/>
                  </a:lnTo>
                  <a:lnTo>
                    <a:pt x="5259" y="463"/>
                  </a:lnTo>
                  <a:lnTo>
                    <a:pt x="5231" y="439"/>
                  </a:lnTo>
                  <a:lnTo>
                    <a:pt x="5203" y="418"/>
                  </a:lnTo>
                  <a:lnTo>
                    <a:pt x="5172" y="398"/>
                  </a:lnTo>
                  <a:lnTo>
                    <a:pt x="5140" y="378"/>
                  </a:lnTo>
                  <a:lnTo>
                    <a:pt x="5108" y="359"/>
                  </a:lnTo>
                  <a:lnTo>
                    <a:pt x="5075" y="341"/>
                  </a:lnTo>
                  <a:lnTo>
                    <a:pt x="5043" y="325"/>
                  </a:lnTo>
                  <a:lnTo>
                    <a:pt x="5010" y="310"/>
                  </a:lnTo>
                  <a:lnTo>
                    <a:pt x="4946" y="281"/>
                  </a:lnTo>
                  <a:lnTo>
                    <a:pt x="4887" y="259"/>
                  </a:lnTo>
                  <a:lnTo>
                    <a:pt x="4887" y="259"/>
                  </a:lnTo>
                  <a:lnTo>
                    <a:pt x="4867" y="252"/>
                  </a:lnTo>
                  <a:lnTo>
                    <a:pt x="4847" y="246"/>
                  </a:lnTo>
                  <a:lnTo>
                    <a:pt x="4807" y="236"/>
                  </a:lnTo>
                  <a:lnTo>
                    <a:pt x="4766" y="227"/>
                  </a:lnTo>
                  <a:lnTo>
                    <a:pt x="4725" y="222"/>
                  </a:lnTo>
                  <a:lnTo>
                    <a:pt x="4644" y="209"/>
                  </a:lnTo>
                  <a:lnTo>
                    <a:pt x="4603" y="202"/>
                  </a:lnTo>
                  <a:lnTo>
                    <a:pt x="4564" y="192"/>
                  </a:lnTo>
                  <a:lnTo>
                    <a:pt x="4551" y="3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44D3F4D8-5387-0332-39D4-A5AB6BD0E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9" y="1416"/>
              <a:ext cx="2967" cy="2288"/>
            </a:xfrm>
            <a:custGeom>
              <a:avLst/>
              <a:gdLst>
                <a:gd name="T0" fmla="*/ 4497 w 5932"/>
                <a:gd name="T1" fmla="*/ 494 h 4577"/>
                <a:gd name="T2" fmla="*/ 4367 w 5932"/>
                <a:gd name="T3" fmla="*/ 628 h 4577"/>
                <a:gd name="T4" fmla="*/ 4119 w 5932"/>
                <a:gd name="T5" fmla="*/ 625 h 4577"/>
                <a:gd name="T6" fmla="*/ 3983 w 5932"/>
                <a:gd name="T7" fmla="*/ 561 h 4577"/>
                <a:gd name="T8" fmla="*/ 3899 w 5932"/>
                <a:gd name="T9" fmla="*/ 545 h 4577"/>
                <a:gd name="T10" fmla="*/ 3765 w 5932"/>
                <a:gd name="T11" fmla="*/ 606 h 4577"/>
                <a:gd name="T12" fmla="*/ 3556 w 5932"/>
                <a:gd name="T13" fmla="*/ 602 h 4577"/>
                <a:gd name="T14" fmla="*/ 3423 w 5932"/>
                <a:gd name="T15" fmla="*/ 534 h 4577"/>
                <a:gd name="T16" fmla="*/ 3263 w 5932"/>
                <a:gd name="T17" fmla="*/ 611 h 4577"/>
                <a:gd name="T18" fmla="*/ 3096 w 5932"/>
                <a:gd name="T19" fmla="*/ 655 h 4577"/>
                <a:gd name="T20" fmla="*/ 2924 w 5932"/>
                <a:gd name="T21" fmla="*/ 650 h 4577"/>
                <a:gd name="T22" fmla="*/ 2846 w 5932"/>
                <a:gd name="T23" fmla="*/ 659 h 4577"/>
                <a:gd name="T24" fmla="*/ 2811 w 5932"/>
                <a:gd name="T25" fmla="*/ 381 h 4577"/>
                <a:gd name="T26" fmla="*/ 2411 w 5932"/>
                <a:gd name="T27" fmla="*/ 500 h 4577"/>
                <a:gd name="T28" fmla="*/ 1886 w 5932"/>
                <a:gd name="T29" fmla="*/ 700 h 4577"/>
                <a:gd name="T30" fmla="*/ 1625 w 5932"/>
                <a:gd name="T31" fmla="*/ 741 h 4577"/>
                <a:gd name="T32" fmla="*/ 1422 w 5932"/>
                <a:gd name="T33" fmla="*/ 716 h 4577"/>
                <a:gd name="T34" fmla="*/ 1149 w 5932"/>
                <a:gd name="T35" fmla="*/ 581 h 4577"/>
                <a:gd name="T36" fmla="*/ 739 w 5932"/>
                <a:gd name="T37" fmla="*/ 347 h 4577"/>
                <a:gd name="T38" fmla="*/ 522 w 5932"/>
                <a:gd name="T39" fmla="*/ 188 h 4577"/>
                <a:gd name="T40" fmla="*/ 364 w 5932"/>
                <a:gd name="T41" fmla="*/ 15 h 4577"/>
                <a:gd name="T42" fmla="*/ 289 w 5932"/>
                <a:gd name="T43" fmla="*/ 5 h 4577"/>
                <a:gd name="T44" fmla="*/ 154 w 5932"/>
                <a:gd name="T45" fmla="*/ 111 h 4577"/>
                <a:gd name="T46" fmla="*/ 11 w 5932"/>
                <a:gd name="T47" fmla="*/ 298 h 4577"/>
                <a:gd name="T48" fmla="*/ 4 w 5932"/>
                <a:gd name="T49" fmla="*/ 368 h 4577"/>
                <a:gd name="T50" fmla="*/ 154 w 5932"/>
                <a:gd name="T51" fmla="*/ 491 h 4577"/>
                <a:gd name="T52" fmla="*/ 195 w 5932"/>
                <a:gd name="T53" fmla="*/ 625 h 4577"/>
                <a:gd name="T54" fmla="*/ 348 w 5932"/>
                <a:gd name="T55" fmla="*/ 842 h 4577"/>
                <a:gd name="T56" fmla="*/ 596 w 5932"/>
                <a:gd name="T57" fmla="*/ 1114 h 4577"/>
                <a:gd name="T58" fmla="*/ 922 w 5932"/>
                <a:gd name="T59" fmla="*/ 1412 h 4577"/>
                <a:gd name="T60" fmla="*/ 1319 w 5932"/>
                <a:gd name="T61" fmla="*/ 1603 h 4577"/>
                <a:gd name="T62" fmla="*/ 1778 w 5932"/>
                <a:gd name="T63" fmla="*/ 1686 h 4577"/>
                <a:gd name="T64" fmla="*/ 2469 w 5932"/>
                <a:gd name="T65" fmla="*/ 1716 h 4577"/>
                <a:gd name="T66" fmla="*/ 2508 w 5932"/>
                <a:gd name="T67" fmla="*/ 2282 h 4577"/>
                <a:gd name="T68" fmla="*/ 2434 w 5932"/>
                <a:gd name="T69" fmla="*/ 3227 h 4577"/>
                <a:gd name="T70" fmla="*/ 2403 w 5932"/>
                <a:gd name="T71" fmla="*/ 3826 h 4577"/>
                <a:gd name="T72" fmla="*/ 2444 w 5932"/>
                <a:gd name="T73" fmla="*/ 4121 h 4577"/>
                <a:gd name="T74" fmla="*/ 2448 w 5932"/>
                <a:gd name="T75" fmla="*/ 4503 h 4577"/>
                <a:gd name="T76" fmla="*/ 2787 w 5932"/>
                <a:gd name="T77" fmla="*/ 4568 h 4577"/>
                <a:gd name="T78" fmla="*/ 3892 w 5932"/>
                <a:gd name="T79" fmla="*/ 4466 h 4577"/>
                <a:gd name="T80" fmla="*/ 4599 w 5932"/>
                <a:gd name="T81" fmla="*/ 4449 h 4577"/>
                <a:gd name="T82" fmla="*/ 5218 w 5932"/>
                <a:gd name="T83" fmla="*/ 4547 h 4577"/>
                <a:gd name="T84" fmla="*/ 5479 w 5932"/>
                <a:gd name="T85" fmla="*/ 4543 h 4577"/>
                <a:gd name="T86" fmla="*/ 5683 w 5932"/>
                <a:gd name="T87" fmla="*/ 4532 h 4577"/>
                <a:gd name="T88" fmla="*/ 5791 w 5932"/>
                <a:gd name="T89" fmla="*/ 4523 h 4577"/>
                <a:gd name="T90" fmla="*/ 5816 w 5932"/>
                <a:gd name="T91" fmla="*/ 4432 h 4577"/>
                <a:gd name="T92" fmla="*/ 5832 w 5932"/>
                <a:gd name="T93" fmla="*/ 4329 h 4577"/>
                <a:gd name="T94" fmla="*/ 5904 w 5932"/>
                <a:gd name="T95" fmla="*/ 4251 h 4577"/>
                <a:gd name="T96" fmla="*/ 5932 w 5932"/>
                <a:gd name="T97" fmla="*/ 3997 h 4577"/>
                <a:gd name="T98" fmla="*/ 5862 w 5932"/>
                <a:gd name="T99" fmla="*/ 3291 h 4577"/>
                <a:gd name="T100" fmla="*/ 5728 w 5932"/>
                <a:gd name="T101" fmla="*/ 2521 h 4577"/>
                <a:gd name="T102" fmla="*/ 5604 w 5932"/>
                <a:gd name="T103" fmla="*/ 1603 h 4577"/>
                <a:gd name="T104" fmla="*/ 5509 w 5932"/>
                <a:gd name="T105" fmla="*/ 1016 h 4577"/>
                <a:gd name="T106" fmla="*/ 5370 w 5932"/>
                <a:gd name="T107" fmla="*/ 612 h 4577"/>
                <a:gd name="T108" fmla="*/ 5203 w 5932"/>
                <a:gd name="T109" fmla="*/ 418 h 4577"/>
                <a:gd name="T110" fmla="*/ 4887 w 5932"/>
                <a:gd name="T111" fmla="*/ 259 h 4577"/>
                <a:gd name="T112" fmla="*/ 4603 w 5932"/>
                <a:gd name="T113" fmla="*/ 202 h 4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32" h="4577">
                  <a:moveTo>
                    <a:pt x="4551" y="305"/>
                  </a:moveTo>
                  <a:lnTo>
                    <a:pt x="4551" y="305"/>
                  </a:lnTo>
                  <a:lnTo>
                    <a:pt x="4544" y="342"/>
                  </a:lnTo>
                  <a:lnTo>
                    <a:pt x="4535" y="376"/>
                  </a:lnTo>
                  <a:lnTo>
                    <a:pt x="4527" y="409"/>
                  </a:lnTo>
                  <a:lnTo>
                    <a:pt x="4518" y="439"/>
                  </a:lnTo>
                  <a:lnTo>
                    <a:pt x="4508" y="467"/>
                  </a:lnTo>
                  <a:lnTo>
                    <a:pt x="4497" y="494"/>
                  </a:lnTo>
                  <a:lnTo>
                    <a:pt x="4486" y="518"/>
                  </a:lnTo>
                  <a:lnTo>
                    <a:pt x="4472" y="541"/>
                  </a:lnTo>
                  <a:lnTo>
                    <a:pt x="4457" y="562"/>
                  </a:lnTo>
                  <a:lnTo>
                    <a:pt x="4442" y="579"/>
                  </a:lnTo>
                  <a:lnTo>
                    <a:pt x="4426" y="595"/>
                  </a:lnTo>
                  <a:lnTo>
                    <a:pt x="4408" y="609"/>
                  </a:lnTo>
                  <a:lnTo>
                    <a:pt x="4388" y="619"/>
                  </a:lnTo>
                  <a:lnTo>
                    <a:pt x="4367" y="628"/>
                  </a:lnTo>
                  <a:lnTo>
                    <a:pt x="4343" y="633"/>
                  </a:lnTo>
                  <a:lnTo>
                    <a:pt x="4317" y="636"/>
                  </a:lnTo>
                  <a:lnTo>
                    <a:pt x="4317" y="636"/>
                  </a:lnTo>
                  <a:lnTo>
                    <a:pt x="4260" y="636"/>
                  </a:lnTo>
                  <a:lnTo>
                    <a:pt x="4204" y="635"/>
                  </a:lnTo>
                  <a:lnTo>
                    <a:pt x="4175" y="632"/>
                  </a:lnTo>
                  <a:lnTo>
                    <a:pt x="4147" y="629"/>
                  </a:lnTo>
                  <a:lnTo>
                    <a:pt x="4119" y="625"/>
                  </a:lnTo>
                  <a:lnTo>
                    <a:pt x="4090" y="619"/>
                  </a:lnTo>
                  <a:lnTo>
                    <a:pt x="4090" y="619"/>
                  </a:lnTo>
                  <a:lnTo>
                    <a:pt x="4081" y="616"/>
                  </a:lnTo>
                  <a:lnTo>
                    <a:pt x="4071" y="612"/>
                  </a:lnTo>
                  <a:lnTo>
                    <a:pt x="4049" y="602"/>
                  </a:lnTo>
                  <a:lnTo>
                    <a:pt x="4027" y="589"/>
                  </a:lnTo>
                  <a:lnTo>
                    <a:pt x="4004" y="575"/>
                  </a:lnTo>
                  <a:lnTo>
                    <a:pt x="3983" y="561"/>
                  </a:lnTo>
                  <a:lnTo>
                    <a:pt x="3961" y="550"/>
                  </a:lnTo>
                  <a:lnTo>
                    <a:pt x="3943" y="541"/>
                  </a:lnTo>
                  <a:lnTo>
                    <a:pt x="3935" y="540"/>
                  </a:lnTo>
                  <a:lnTo>
                    <a:pt x="3927" y="538"/>
                  </a:lnTo>
                  <a:lnTo>
                    <a:pt x="3927" y="538"/>
                  </a:lnTo>
                  <a:lnTo>
                    <a:pt x="3920" y="538"/>
                  </a:lnTo>
                  <a:lnTo>
                    <a:pt x="3913" y="540"/>
                  </a:lnTo>
                  <a:lnTo>
                    <a:pt x="3899" y="545"/>
                  </a:lnTo>
                  <a:lnTo>
                    <a:pt x="3884" y="554"/>
                  </a:lnTo>
                  <a:lnTo>
                    <a:pt x="3869" y="562"/>
                  </a:lnTo>
                  <a:lnTo>
                    <a:pt x="3837" y="584"/>
                  </a:lnTo>
                  <a:lnTo>
                    <a:pt x="3820" y="592"/>
                  </a:lnTo>
                  <a:lnTo>
                    <a:pt x="3801" y="601"/>
                  </a:lnTo>
                  <a:lnTo>
                    <a:pt x="3801" y="601"/>
                  </a:lnTo>
                  <a:lnTo>
                    <a:pt x="3784" y="603"/>
                  </a:lnTo>
                  <a:lnTo>
                    <a:pt x="3765" y="606"/>
                  </a:lnTo>
                  <a:lnTo>
                    <a:pt x="3725" y="608"/>
                  </a:lnTo>
                  <a:lnTo>
                    <a:pt x="3684" y="609"/>
                  </a:lnTo>
                  <a:lnTo>
                    <a:pt x="3644" y="609"/>
                  </a:lnTo>
                  <a:lnTo>
                    <a:pt x="3644" y="609"/>
                  </a:lnTo>
                  <a:lnTo>
                    <a:pt x="3620" y="609"/>
                  </a:lnTo>
                  <a:lnTo>
                    <a:pt x="3597" y="608"/>
                  </a:lnTo>
                  <a:lnTo>
                    <a:pt x="3576" y="605"/>
                  </a:lnTo>
                  <a:lnTo>
                    <a:pt x="3556" y="602"/>
                  </a:lnTo>
                  <a:lnTo>
                    <a:pt x="3538" y="598"/>
                  </a:lnTo>
                  <a:lnTo>
                    <a:pt x="3521" y="592"/>
                  </a:lnTo>
                  <a:lnTo>
                    <a:pt x="3504" y="586"/>
                  </a:lnTo>
                  <a:lnTo>
                    <a:pt x="3487" y="578"/>
                  </a:lnTo>
                  <a:lnTo>
                    <a:pt x="3471" y="569"/>
                  </a:lnTo>
                  <a:lnTo>
                    <a:pt x="3454" y="559"/>
                  </a:lnTo>
                  <a:lnTo>
                    <a:pt x="3439" y="547"/>
                  </a:lnTo>
                  <a:lnTo>
                    <a:pt x="3423" y="534"/>
                  </a:lnTo>
                  <a:lnTo>
                    <a:pt x="3389" y="504"/>
                  </a:lnTo>
                  <a:lnTo>
                    <a:pt x="3354" y="467"/>
                  </a:lnTo>
                  <a:lnTo>
                    <a:pt x="3354" y="467"/>
                  </a:lnTo>
                  <a:lnTo>
                    <a:pt x="3322" y="523"/>
                  </a:lnTo>
                  <a:lnTo>
                    <a:pt x="3297" y="567"/>
                  </a:lnTo>
                  <a:lnTo>
                    <a:pt x="3286" y="584"/>
                  </a:lnTo>
                  <a:lnTo>
                    <a:pt x="3274" y="598"/>
                  </a:lnTo>
                  <a:lnTo>
                    <a:pt x="3263" y="611"/>
                  </a:lnTo>
                  <a:lnTo>
                    <a:pt x="3250" y="621"/>
                  </a:lnTo>
                  <a:lnTo>
                    <a:pt x="3237" y="629"/>
                  </a:lnTo>
                  <a:lnTo>
                    <a:pt x="3225" y="636"/>
                  </a:lnTo>
                  <a:lnTo>
                    <a:pt x="3209" y="640"/>
                  </a:lnTo>
                  <a:lnTo>
                    <a:pt x="3192" y="645"/>
                  </a:lnTo>
                  <a:lnTo>
                    <a:pt x="3172" y="647"/>
                  </a:lnTo>
                  <a:lnTo>
                    <a:pt x="3150" y="650"/>
                  </a:lnTo>
                  <a:lnTo>
                    <a:pt x="3096" y="655"/>
                  </a:lnTo>
                  <a:lnTo>
                    <a:pt x="3096" y="655"/>
                  </a:lnTo>
                  <a:lnTo>
                    <a:pt x="3066" y="653"/>
                  </a:lnTo>
                  <a:lnTo>
                    <a:pt x="3035" y="650"/>
                  </a:lnTo>
                  <a:lnTo>
                    <a:pt x="3004" y="646"/>
                  </a:lnTo>
                  <a:lnTo>
                    <a:pt x="2971" y="645"/>
                  </a:lnTo>
                  <a:lnTo>
                    <a:pt x="2955" y="646"/>
                  </a:lnTo>
                  <a:lnTo>
                    <a:pt x="2940" y="647"/>
                  </a:lnTo>
                  <a:lnTo>
                    <a:pt x="2924" y="650"/>
                  </a:lnTo>
                  <a:lnTo>
                    <a:pt x="2909" y="655"/>
                  </a:lnTo>
                  <a:lnTo>
                    <a:pt x="2895" y="660"/>
                  </a:lnTo>
                  <a:lnTo>
                    <a:pt x="2882" y="667"/>
                  </a:lnTo>
                  <a:lnTo>
                    <a:pt x="2868" y="677"/>
                  </a:lnTo>
                  <a:lnTo>
                    <a:pt x="2856" y="690"/>
                  </a:lnTo>
                  <a:lnTo>
                    <a:pt x="2856" y="690"/>
                  </a:lnTo>
                  <a:lnTo>
                    <a:pt x="2851" y="674"/>
                  </a:lnTo>
                  <a:lnTo>
                    <a:pt x="2846" y="659"/>
                  </a:lnTo>
                  <a:lnTo>
                    <a:pt x="2843" y="642"/>
                  </a:lnTo>
                  <a:lnTo>
                    <a:pt x="2841" y="622"/>
                  </a:lnTo>
                  <a:lnTo>
                    <a:pt x="2838" y="582"/>
                  </a:lnTo>
                  <a:lnTo>
                    <a:pt x="2838" y="538"/>
                  </a:lnTo>
                  <a:lnTo>
                    <a:pt x="2839" y="493"/>
                  </a:lnTo>
                  <a:lnTo>
                    <a:pt x="2842" y="447"/>
                  </a:lnTo>
                  <a:lnTo>
                    <a:pt x="2848" y="359"/>
                  </a:lnTo>
                  <a:lnTo>
                    <a:pt x="2811" y="381"/>
                  </a:lnTo>
                  <a:lnTo>
                    <a:pt x="2811" y="381"/>
                  </a:lnTo>
                  <a:lnTo>
                    <a:pt x="2734" y="402"/>
                  </a:lnTo>
                  <a:lnTo>
                    <a:pt x="2658" y="426"/>
                  </a:lnTo>
                  <a:lnTo>
                    <a:pt x="2583" y="449"/>
                  </a:lnTo>
                  <a:lnTo>
                    <a:pt x="2509" y="469"/>
                  </a:lnTo>
                  <a:lnTo>
                    <a:pt x="2509" y="469"/>
                  </a:lnTo>
                  <a:lnTo>
                    <a:pt x="2459" y="484"/>
                  </a:lnTo>
                  <a:lnTo>
                    <a:pt x="2411" y="500"/>
                  </a:lnTo>
                  <a:lnTo>
                    <a:pt x="2362" y="517"/>
                  </a:lnTo>
                  <a:lnTo>
                    <a:pt x="2314" y="537"/>
                  </a:lnTo>
                  <a:lnTo>
                    <a:pt x="2219" y="575"/>
                  </a:lnTo>
                  <a:lnTo>
                    <a:pt x="2124" y="615"/>
                  </a:lnTo>
                  <a:lnTo>
                    <a:pt x="2029" y="652"/>
                  </a:lnTo>
                  <a:lnTo>
                    <a:pt x="1981" y="669"/>
                  </a:lnTo>
                  <a:lnTo>
                    <a:pt x="1934" y="686"/>
                  </a:lnTo>
                  <a:lnTo>
                    <a:pt x="1886" y="700"/>
                  </a:lnTo>
                  <a:lnTo>
                    <a:pt x="1836" y="713"/>
                  </a:lnTo>
                  <a:lnTo>
                    <a:pt x="1788" y="724"/>
                  </a:lnTo>
                  <a:lnTo>
                    <a:pt x="1738" y="733"/>
                  </a:lnTo>
                  <a:lnTo>
                    <a:pt x="1738" y="733"/>
                  </a:lnTo>
                  <a:lnTo>
                    <a:pt x="1710" y="735"/>
                  </a:lnTo>
                  <a:lnTo>
                    <a:pt x="1682" y="738"/>
                  </a:lnTo>
                  <a:lnTo>
                    <a:pt x="1653" y="741"/>
                  </a:lnTo>
                  <a:lnTo>
                    <a:pt x="1625" y="741"/>
                  </a:lnTo>
                  <a:lnTo>
                    <a:pt x="1595" y="741"/>
                  </a:lnTo>
                  <a:lnTo>
                    <a:pt x="1567" y="740"/>
                  </a:lnTo>
                  <a:lnTo>
                    <a:pt x="1537" y="738"/>
                  </a:lnTo>
                  <a:lnTo>
                    <a:pt x="1507" y="734"/>
                  </a:lnTo>
                  <a:lnTo>
                    <a:pt x="1507" y="734"/>
                  </a:lnTo>
                  <a:lnTo>
                    <a:pt x="1479" y="730"/>
                  </a:lnTo>
                  <a:lnTo>
                    <a:pt x="1451" y="723"/>
                  </a:lnTo>
                  <a:lnTo>
                    <a:pt x="1422" y="716"/>
                  </a:lnTo>
                  <a:lnTo>
                    <a:pt x="1395" y="707"/>
                  </a:lnTo>
                  <a:lnTo>
                    <a:pt x="1370" y="699"/>
                  </a:lnTo>
                  <a:lnTo>
                    <a:pt x="1344" y="687"/>
                  </a:lnTo>
                  <a:lnTo>
                    <a:pt x="1319" y="677"/>
                  </a:lnTo>
                  <a:lnTo>
                    <a:pt x="1293" y="664"/>
                  </a:lnTo>
                  <a:lnTo>
                    <a:pt x="1245" y="639"/>
                  </a:lnTo>
                  <a:lnTo>
                    <a:pt x="1197" y="611"/>
                  </a:lnTo>
                  <a:lnTo>
                    <a:pt x="1149" y="581"/>
                  </a:lnTo>
                  <a:lnTo>
                    <a:pt x="1101" y="550"/>
                  </a:lnTo>
                  <a:lnTo>
                    <a:pt x="1101" y="550"/>
                  </a:lnTo>
                  <a:lnTo>
                    <a:pt x="1054" y="520"/>
                  </a:lnTo>
                  <a:lnTo>
                    <a:pt x="1054" y="520"/>
                  </a:lnTo>
                  <a:lnTo>
                    <a:pt x="994" y="484"/>
                  </a:lnTo>
                  <a:lnTo>
                    <a:pt x="933" y="450"/>
                  </a:lnTo>
                  <a:lnTo>
                    <a:pt x="803" y="382"/>
                  </a:lnTo>
                  <a:lnTo>
                    <a:pt x="739" y="347"/>
                  </a:lnTo>
                  <a:lnTo>
                    <a:pt x="677" y="310"/>
                  </a:lnTo>
                  <a:lnTo>
                    <a:pt x="646" y="290"/>
                  </a:lnTo>
                  <a:lnTo>
                    <a:pt x="617" y="270"/>
                  </a:lnTo>
                  <a:lnTo>
                    <a:pt x="589" y="250"/>
                  </a:lnTo>
                  <a:lnTo>
                    <a:pt x="562" y="229"/>
                  </a:lnTo>
                  <a:lnTo>
                    <a:pt x="537" y="210"/>
                  </a:lnTo>
                  <a:lnTo>
                    <a:pt x="537" y="210"/>
                  </a:lnTo>
                  <a:lnTo>
                    <a:pt x="522" y="188"/>
                  </a:lnTo>
                  <a:lnTo>
                    <a:pt x="501" y="159"/>
                  </a:lnTo>
                  <a:lnTo>
                    <a:pt x="479" y="129"/>
                  </a:lnTo>
                  <a:lnTo>
                    <a:pt x="453" y="98"/>
                  </a:lnTo>
                  <a:lnTo>
                    <a:pt x="426" y="68"/>
                  </a:lnTo>
                  <a:lnTo>
                    <a:pt x="399" y="43"/>
                  </a:lnTo>
                  <a:lnTo>
                    <a:pt x="386" y="32"/>
                  </a:lnTo>
                  <a:lnTo>
                    <a:pt x="375" y="22"/>
                  </a:lnTo>
                  <a:lnTo>
                    <a:pt x="364" y="15"/>
                  </a:lnTo>
                  <a:lnTo>
                    <a:pt x="352" y="9"/>
                  </a:lnTo>
                  <a:lnTo>
                    <a:pt x="352" y="9"/>
                  </a:lnTo>
                  <a:lnTo>
                    <a:pt x="343" y="3"/>
                  </a:lnTo>
                  <a:lnTo>
                    <a:pt x="331" y="0"/>
                  </a:lnTo>
                  <a:lnTo>
                    <a:pt x="321" y="0"/>
                  </a:lnTo>
                  <a:lnTo>
                    <a:pt x="310" y="0"/>
                  </a:lnTo>
                  <a:lnTo>
                    <a:pt x="299" y="2"/>
                  </a:lnTo>
                  <a:lnTo>
                    <a:pt x="289" y="5"/>
                  </a:lnTo>
                  <a:lnTo>
                    <a:pt x="277" y="9"/>
                  </a:lnTo>
                  <a:lnTo>
                    <a:pt x="266" y="15"/>
                  </a:lnTo>
                  <a:lnTo>
                    <a:pt x="266" y="15"/>
                  </a:lnTo>
                  <a:lnTo>
                    <a:pt x="246" y="26"/>
                  </a:lnTo>
                  <a:lnTo>
                    <a:pt x="226" y="42"/>
                  </a:lnTo>
                  <a:lnTo>
                    <a:pt x="207" y="59"/>
                  </a:lnTo>
                  <a:lnTo>
                    <a:pt x="188" y="76"/>
                  </a:lnTo>
                  <a:lnTo>
                    <a:pt x="154" y="111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99" y="175"/>
                  </a:lnTo>
                  <a:lnTo>
                    <a:pt x="66" y="213"/>
                  </a:lnTo>
                  <a:lnTo>
                    <a:pt x="51" y="235"/>
                  </a:lnTo>
                  <a:lnTo>
                    <a:pt x="35" y="256"/>
                  </a:lnTo>
                  <a:lnTo>
                    <a:pt x="22" y="277"/>
                  </a:lnTo>
                  <a:lnTo>
                    <a:pt x="11" y="298"/>
                  </a:lnTo>
                  <a:lnTo>
                    <a:pt x="11" y="298"/>
                  </a:lnTo>
                  <a:lnTo>
                    <a:pt x="7" y="310"/>
                  </a:lnTo>
                  <a:lnTo>
                    <a:pt x="4" y="320"/>
                  </a:lnTo>
                  <a:lnTo>
                    <a:pt x="1" y="331"/>
                  </a:lnTo>
                  <a:lnTo>
                    <a:pt x="0" y="341"/>
                  </a:lnTo>
                  <a:lnTo>
                    <a:pt x="0" y="341"/>
                  </a:lnTo>
                  <a:lnTo>
                    <a:pt x="0" y="355"/>
                  </a:lnTo>
                  <a:lnTo>
                    <a:pt x="4" y="368"/>
                  </a:lnTo>
                  <a:lnTo>
                    <a:pt x="10" y="379"/>
                  </a:lnTo>
                  <a:lnTo>
                    <a:pt x="18" y="392"/>
                  </a:lnTo>
                  <a:lnTo>
                    <a:pt x="28" y="402"/>
                  </a:lnTo>
                  <a:lnTo>
                    <a:pt x="41" y="413"/>
                  </a:lnTo>
                  <a:lnTo>
                    <a:pt x="53" y="423"/>
                  </a:lnTo>
                  <a:lnTo>
                    <a:pt x="68" y="433"/>
                  </a:lnTo>
                  <a:lnTo>
                    <a:pt x="127" y="471"/>
                  </a:lnTo>
                  <a:lnTo>
                    <a:pt x="154" y="491"/>
                  </a:lnTo>
                  <a:lnTo>
                    <a:pt x="165" y="503"/>
                  </a:lnTo>
                  <a:lnTo>
                    <a:pt x="175" y="513"/>
                  </a:lnTo>
                  <a:lnTo>
                    <a:pt x="184" y="538"/>
                  </a:lnTo>
                  <a:lnTo>
                    <a:pt x="184" y="538"/>
                  </a:lnTo>
                  <a:lnTo>
                    <a:pt x="184" y="561"/>
                  </a:lnTo>
                  <a:lnTo>
                    <a:pt x="185" y="582"/>
                  </a:lnTo>
                  <a:lnTo>
                    <a:pt x="190" y="603"/>
                  </a:lnTo>
                  <a:lnTo>
                    <a:pt x="195" y="625"/>
                  </a:lnTo>
                  <a:lnTo>
                    <a:pt x="204" y="645"/>
                  </a:lnTo>
                  <a:lnTo>
                    <a:pt x="214" y="664"/>
                  </a:lnTo>
                  <a:lnTo>
                    <a:pt x="225" y="684"/>
                  </a:lnTo>
                  <a:lnTo>
                    <a:pt x="238" y="703"/>
                  </a:lnTo>
                  <a:lnTo>
                    <a:pt x="266" y="738"/>
                  </a:lnTo>
                  <a:lnTo>
                    <a:pt x="294" y="774"/>
                  </a:lnTo>
                  <a:lnTo>
                    <a:pt x="323" y="808"/>
                  </a:lnTo>
                  <a:lnTo>
                    <a:pt x="348" y="842"/>
                  </a:lnTo>
                  <a:lnTo>
                    <a:pt x="348" y="842"/>
                  </a:lnTo>
                  <a:lnTo>
                    <a:pt x="377" y="879"/>
                  </a:lnTo>
                  <a:lnTo>
                    <a:pt x="406" y="914"/>
                  </a:lnTo>
                  <a:lnTo>
                    <a:pt x="437" y="948"/>
                  </a:lnTo>
                  <a:lnTo>
                    <a:pt x="469" y="981"/>
                  </a:lnTo>
                  <a:lnTo>
                    <a:pt x="532" y="1048"/>
                  </a:lnTo>
                  <a:lnTo>
                    <a:pt x="596" y="1114"/>
                  </a:lnTo>
                  <a:lnTo>
                    <a:pt x="596" y="1114"/>
                  </a:lnTo>
                  <a:lnTo>
                    <a:pt x="634" y="1156"/>
                  </a:lnTo>
                  <a:lnTo>
                    <a:pt x="674" y="1197"/>
                  </a:lnTo>
                  <a:lnTo>
                    <a:pt x="714" y="1236"/>
                  </a:lnTo>
                  <a:lnTo>
                    <a:pt x="753" y="1273"/>
                  </a:lnTo>
                  <a:lnTo>
                    <a:pt x="795" y="1310"/>
                  </a:lnTo>
                  <a:lnTo>
                    <a:pt x="837" y="1346"/>
                  </a:lnTo>
                  <a:lnTo>
                    <a:pt x="880" y="1380"/>
                  </a:lnTo>
                  <a:lnTo>
                    <a:pt x="922" y="1412"/>
                  </a:lnTo>
                  <a:lnTo>
                    <a:pt x="967" y="1444"/>
                  </a:lnTo>
                  <a:lnTo>
                    <a:pt x="1013" y="1472"/>
                  </a:lnTo>
                  <a:lnTo>
                    <a:pt x="1061" y="1499"/>
                  </a:lnTo>
                  <a:lnTo>
                    <a:pt x="1109" y="1524"/>
                  </a:lnTo>
                  <a:lnTo>
                    <a:pt x="1159" y="1547"/>
                  </a:lnTo>
                  <a:lnTo>
                    <a:pt x="1210" y="1568"/>
                  </a:lnTo>
                  <a:lnTo>
                    <a:pt x="1264" y="1587"/>
                  </a:lnTo>
                  <a:lnTo>
                    <a:pt x="1319" y="1603"/>
                  </a:lnTo>
                  <a:lnTo>
                    <a:pt x="1319" y="1603"/>
                  </a:lnTo>
                  <a:lnTo>
                    <a:pt x="1400" y="1624"/>
                  </a:lnTo>
                  <a:lnTo>
                    <a:pt x="1482" y="1641"/>
                  </a:lnTo>
                  <a:lnTo>
                    <a:pt x="1565" y="1656"/>
                  </a:lnTo>
                  <a:lnTo>
                    <a:pt x="1648" y="1671"/>
                  </a:lnTo>
                  <a:lnTo>
                    <a:pt x="1648" y="1671"/>
                  </a:lnTo>
                  <a:lnTo>
                    <a:pt x="1713" y="1679"/>
                  </a:lnTo>
                  <a:lnTo>
                    <a:pt x="1778" y="1686"/>
                  </a:lnTo>
                  <a:lnTo>
                    <a:pt x="1842" y="1693"/>
                  </a:lnTo>
                  <a:lnTo>
                    <a:pt x="1907" y="1699"/>
                  </a:lnTo>
                  <a:lnTo>
                    <a:pt x="1907" y="1699"/>
                  </a:lnTo>
                  <a:lnTo>
                    <a:pt x="1978" y="1703"/>
                  </a:lnTo>
                  <a:lnTo>
                    <a:pt x="2049" y="1708"/>
                  </a:lnTo>
                  <a:lnTo>
                    <a:pt x="2189" y="1713"/>
                  </a:lnTo>
                  <a:lnTo>
                    <a:pt x="2329" y="1716"/>
                  </a:lnTo>
                  <a:lnTo>
                    <a:pt x="2469" y="1716"/>
                  </a:lnTo>
                  <a:lnTo>
                    <a:pt x="2496" y="1712"/>
                  </a:lnTo>
                  <a:lnTo>
                    <a:pt x="2496" y="1712"/>
                  </a:lnTo>
                  <a:lnTo>
                    <a:pt x="2502" y="1808"/>
                  </a:lnTo>
                  <a:lnTo>
                    <a:pt x="2506" y="1905"/>
                  </a:lnTo>
                  <a:lnTo>
                    <a:pt x="2508" y="2000"/>
                  </a:lnTo>
                  <a:lnTo>
                    <a:pt x="2509" y="2095"/>
                  </a:lnTo>
                  <a:lnTo>
                    <a:pt x="2509" y="2189"/>
                  </a:lnTo>
                  <a:lnTo>
                    <a:pt x="2508" y="2282"/>
                  </a:lnTo>
                  <a:lnTo>
                    <a:pt x="2505" y="2376"/>
                  </a:lnTo>
                  <a:lnTo>
                    <a:pt x="2501" y="2470"/>
                  </a:lnTo>
                  <a:lnTo>
                    <a:pt x="2496" y="2563"/>
                  </a:lnTo>
                  <a:lnTo>
                    <a:pt x="2489" y="2657"/>
                  </a:lnTo>
                  <a:lnTo>
                    <a:pt x="2482" y="2751"/>
                  </a:lnTo>
                  <a:lnTo>
                    <a:pt x="2475" y="2844"/>
                  </a:lnTo>
                  <a:lnTo>
                    <a:pt x="2455" y="3034"/>
                  </a:lnTo>
                  <a:lnTo>
                    <a:pt x="2434" y="3227"/>
                  </a:lnTo>
                  <a:lnTo>
                    <a:pt x="2434" y="3227"/>
                  </a:lnTo>
                  <a:lnTo>
                    <a:pt x="2425" y="3303"/>
                  </a:lnTo>
                  <a:lnTo>
                    <a:pt x="2418" y="3378"/>
                  </a:lnTo>
                  <a:lnTo>
                    <a:pt x="2413" y="3452"/>
                  </a:lnTo>
                  <a:lnTo>
                    <a:pt x="2408" y="3527"/>
                  </a:lnTo>
                  <a:lnTo>
                    <a:pt x="2406" y="3601"/>
                  </a:lnTo>
                  <a:lnTo>
                    <a:pt x="2404" y="3676"/>
                  </a:lnTo>
                  <a:lnTo>
                    <a:pt x="2403" y="3826"/>
                  </a:lnTo>
                  <a:lnTo>
                    <a:pt x="2403" y="3826"/>
                  </a:lnTo>
                  <a:lnTo>
                    <a:pt x="2403" y="3858"/>
                  </a:lnTo>
                  <a:lnTo>
                    <a:pt x="2406" y="3889"/>
                  </a:lnTo>
                  <a:lnTo>
                    <a:pt x="2408" y="3919"/>
                  </a:lnTo>
                  <a:lnTo>
                    <a:pt x="2413" y="3948"/>
                  </a:lnTo>
                  <a:lnTo>
                    <a:pt x="2421" y="4008"/>
                  </a:lnTo>
                  <a:lnTo>
                    <a:pt x="2433" y="4065"/>
                  </a:lnTo>
                  <a:lnTo>
                    <a:pt x="2444" y="4121"/>
                  </a:lnTo>
                  <a:lnTo>
                    <a:pt x="2452" y="4178"/>
                  </a:lnTo>
                  <a:lnTo>
                    <a:pt x="2457" y="4207"/>
                  </a:lnTo>
                  <a:lnTo>
                    <a:pt x="2458" y="4235"/>
                  </a:lnTo>
                  <a:lnTo>
                    <a:pt x="2459" y="4263"/>
                  </a:lnTo>
                  <a:lnTo>
                    <a:pt x="2459" y="4293"/>
                  </a:lnTo>
                  <a:lnTo>
                    <a:pt x="2459" y="4293"/>
                  </a:lnTo>
                  <a:lnTo>
                    <a:pt x="2451" y="4435"/>
                  </a:lnTo>
                  <a:lnTo>
                    <a:pt x="2448" y="4503"/>
                  </a:lnTo>
                  <a:lnTo>
                    <a:pt x="2447" y="4571"/>
                  </a:lnTo>
                  <a:lnTo>
                    <a:pt x="2484" y="4577"/>
                  </a:lnTo>
                  <a:lnTo>
                    <a:pt x="2484" y="4577"/>
                  </a:lnTo>
                  <a:lnTo>
                    <a:pt x="2560" y="4577"/>
                  </a:lnTo>
                  <a:lnTo>
                    <a:pt x="2635" y="4574"/>
                  </a:lnTo>
                  <a:lnTo>
                    <a:pt x="2712" y="4571"/>
                  </a:lnTo>
                  <a:lnTo>
                    <a:pt x="2787" y="4568"/>
                  </a:lnTo>
                  <a:lnTo>
                    <a:pt x="2787" y="4568"/>
                  </a:lnTo>
                  <a:lnTo>
                    <a:pt x="2866" y="4563"/>
                  </a:lnTo>
                  <a:lnTo>
                    <a:pt x="2946" y="4557"/>
                  </a:lnTo>
                  <a:lnTo>
                    <a:pt x="3103" y="4544"/>
                  </a:lnTo>
                  <a:lnTo>
                    <a:pt x="3262" y="4529"/>
                  </a:lnTo>
                  <a:lnTo>
                    <a:pt x="3419" y="4512"/>
                  </a:lnTo>
                  <a:lnTo>
                    <a:pt x="3577" y="4495"/>
                  </a:lnTo>
                  <a:lnTo>
                    <a:pt x="3735" y="4479"/>
                  </a:lnTo>
                  <a:lnTo>
                    <a:pt x="3892" y="4466"/>
                  </a:lnTo>
                  <a:lnTo>
                    <a:pt x="4051" y="4455"/>
                  </a:lnTo>
                  <a:lnTo>
                    <a:pt x="4129" y="4451"/>
                  </a:lnTo>
                  <a:lnTo>
                    <a:pt x="4208" y="4446"/>
                  </a:lnTo>
                  <a:lnTo>
                    <a:pt x="4286" y="4445"/>
                  </a:lnTo>
                  <a:lnTo>
                    <a:pt x="4364" y="4444"/>
                  </a:lnTo>
                  <a:lnTo>
                    <a:pt x="4443" y="4444"/>
                  </a:lnTo>
                  <a:lnTo>
                    <a:pt x="4521" y="4446"/>
                  </a:lnTo>
                  <a:lnTo>
                    <a:pt x="4599" y="4449"/>
                  </a:lnTo>
                  <a:lnTo>
                    <a:pt x="4677" y="4455"/>
                  </a:lnTo>
                  <a:lnTo>
                    <a:pt x="4755" y="4462"/>
                  </a:lnTo>
                  <a:lnTo>
                    <a:pt x="4833" y="4471"/>
                  </a:lnTo>
                  <a:lnTo>
                    <a:pt x="4909" y="4482"/>
                  </a:lnTo>
                  <a:lnTo>
                    <a:pt x="4987" y="4495"/>
                  </a:lnTo>
                  <a:lnTo>
                    <a:pt x="5064" y="4510"/>
                  </a:lnTo>
                  <a:lnTo>
                    <a:pt x="5140" y="4527"/>
                  </a:lnTo>
                  <a:lnTo>
                    <a:pt x="5218" y="4547"/>
                  </a:lnTo>
                  <a:lnTo>
                    <a:pt x="5295" y="4571"/>
                  </a:lnTo>
                  <a:lnTo>
                    <a:pt x="5360" y="4564"/>
                  </a:lnTo>
                  <a:lnTo>
                    <a:pt x="5360" y="4564"/>
                  </a:lnTo>
                  <a:lnTo>
                    <a:pt x="5387" y="4556"/>
                  </a:lnTo>
                  <a:lnTo>
                    <a:pt x="5411" y="4550"/>
                  </a:lnTo>
                  <a:lnTo>
                    <a:pt x="5434" y="4547"/>
                  </a:lnTo>
                  <a:lnTo>
                    <a:pt x="5456" y="4544"/>
                  </a:lnTo>
                  <a:lnTo>
                    <a:pt x="5479" y="4543"/>
                  </a:lnTo>
                  <a:lnTo>
                    <a:pt x="5503" y="4543"/>
                  </a:lnTo>
                  <a:lnTo>
                    <a:pt x="5557" y="4543"/>
                  </a:lnTo>
                  <a:lnTo>
                    <a:pt x="5557" y="4543"/>
                  </a:lnTo>
                  <a:lnTo>
                    <a:pt x="5578" y="4543"/>
                  </a:lnTo>
                  <a:lnTo>
                    <a:pt x="5598" y="4540"/>
                  </a:lnTo>
                  <a:lnTo>
                    <a:pt x="5641" y="4534"/>
                  </a:lnTo>
                  <a:lnTo>
                    <a:pt x="5662" y="4532"/>
                  </a:lnTo>
                  <a:lnTo>
                    <a:pt x="5683" y="4532"/>
                  </a:lnTo>
                  <a:lnTo>
                    <a:pt x="5704" y="4532"/>
                  </a:lnTo>
                  <a:lnTo>
                    <a:pt x="5726" y="4534"/>
                  </a:lnTo>
                  <a:lnTo>
                    <a:pt x="5751" y="4527"/>
                  </a:lnTo>
                  <a:lnTo>
                    <a:pt x="5767" y="4523"/>
                  </a:lnTo>
                  <a:lnTo>
                    <a:pt x="5767" y="4523"/>
                  </a:lnTo>
                  <a:lnTo>
                    <a:pt x="5781" y="4526"/>
                  </a:lnTo>
                  <a:lnTo>
                    <a:pt x="5787" y="4524"/>
                  </a:lnTo>
                  <a:lnTo>
                    <a:pt x="5791" y="4523"/>
                  </a:lnTo>
                  <a:lnTo>
                    <a:pt x="5796" y="4522"/>
                  </a:lnTo>
                  <a:lnTo>
                    <a:pt x="5799" y="4519"/>
                  </a:lnTo>
                  <a:lnTo>
                    <a:pt x="5806" y="4512"/>
                  </a:lnTo>
                  <a:lnTo>
                    <a:pt x="5811" y="4502"/>
                  </a:lnTo>
                  <a:lnTo>
                    <a:pt x="5815" y="4490"/>
                  </a:lnTo>
                  <a:lnTo>
                    <a:pt x="5816" y="4476"/>
                  </a:lnTo>
                  <a:lnTo>
                    <a:pt x="5816" y="4462"/>
                  </a:lnTo>
                  <a:lnTo>
                    <a:pt x="5816" y="4432"/>
                  </a:lnTo>
                  <a:lnTo>
                    <a:pt x="5815" y="4402"/>
                  </a:lnTo>
                  <a:lnTo>
                    <a:pt x="5815" y="4375"/>
                  </a:lnTo>
                  <a:lnTo>
                    <a:pt x="5816" y="4366"/>
                  </a:lnTo>
                  <a:lnTo>
                    <a:pt x="5818" y="4356"/>
                  </a:lnTo>
                  <a:lnTo>
                    <a:pt x="5818" y="4356"/>
                  </a:lnTo>
                  <a:lnTo>
                    <a:pt x="5821" y="4349"/>
                  </a:lnTo>
                  <a:lnTo>
                    <a:pt x="5823" y="4341"/>
                  </a:lnTo>
                  <a:lnTo>
                    <a:pt x="5832" y="4329"/>
                  </a:lnTo>
                  <a:lnTo>
                    <a:pt x="5840" y="4319"/>
                  </a:lnTo>
                  <a:lnTo>
                    <a:pt x="5852" y="4310"/>
                  </a:lnTo>
                  <a:lnTo>
                    <a:pt x="5873" y="4293"/>
                  </a:lnTo>
                  <a:lnTo>
                    <a:pt x="5884" y="4283"/>
                  </a:lnTo>
                  <a:lnTo>
                    <a:pt x="5893" y="4270"/>
                  </a:lnTo>
                  <a:lnTo>
                    <a:pt x="5893" y="4270"/>
                  </a:lnTo>
                  <a:lnTo>
                    <a:pt x="5898" y="4262"/>
                  </a:lnTo>
                  <a:lnTo>
                    <a:pt x="5904" y="4251"/>
                  </a:lnTo>
                  <a:lnTo>
                    <a:pt x="5913" y="4229"/>
                  </a:lnTo>
                  <a:lnTo>
                    <a:pt x="5920" y="4207"/>
                  </a:lnTo>
                  <a:lnTo>
                    <a:pt x="5924" y="4182"/>
                  </a:lnTo>
                  <a:lnTo>
                    <a:pt x="5927" y="4157"/>
                  </a:lnTo>
                  <a:lnTo>
                    <a:pt x="5928" y="4134"/>
                  </a:lnTo>
                  <a:lnTo>
                    <a:pt x="5931" y="4087"/>
                  </a:lnTo>
                  <a:lnTo>
                    <a:pt x="5931" y="4087"/>
                  </a:lnTo>
                  <a:lnTo>
                    <a:pt x="5932" y="3997"/>
                  </a:lnTo>
                  <a:lnTo>
                    <a:pt x="5931" y="3907"/>
                  </a:lnTo>
                  <a:lnTo>
                    <a:pt x="5928" y="3818"/>
                  </a:lnTo>
                  <a:lnTo>
                    <a:pt x="5921" y="3728"/>
                  </a:lnTo>
                  <a:lnTo>
                    <a:pt x="5913" y="3640"/>
                  </a:lnTo>
                  <a:lnTo>
                    <a:pt x="5903" y="3552"/>
                  </a:lnTo>
                  <a:lnTo>
                    <a:pt x="5890" y="3466"/>
                  </a:lnTo>
                  <a:lnTo>
                    <a:pt x="5877" y="3379"/>
                  </a:lnTo>
                  <a:lnTo>
                    <a:pt x="5862" y="3291"/>
                  </a:lnTo>
                  <a:lnTo>
                    <a:pt x="5846" y="3205"/>
                  </a:lnTo>
                  <a:lnTo>
                    <a:pt x="5813" y="3032"/>
                  </a:lnTo>
                  <a:lnTo>
                    <a:pt x="5779" y="2858"/>
                  </a:lnTo>
                  <a:lnTo>
                    <a:pt x="5748" y="2684"/>
                  </a:lnTo>
                  <a:lnTo>
                    <a:pt x="5748" y="2684"/>
                  </a:lnTo>
                  <a:lnTo>
                    <a:pt x="5740" y="2630"/>
                  </a:lnTo>
                  <a:lnTo>
                    <a:pt x="5733" y="2575"/>
                  </a:lnTo>
                  <a:lnTo>
                    <a:pt x="5728" y="2521"/>
                  </a:lnTo>
                  <a:lnTo>
                    <a:pt x="5724" y="2467"/>
                  </a:lnTo>
                  <a:lnTo>
                    <a:pt x="5716" y="2358"/>
                  </a:lnTo>
                  <a:lnTo>
                    <a:pt x="5710" y="2304"/>
                  </a:lnTo>
                  <a:lnTo>
                    <a:pt x="5704" y="2248"/>
                  </a:lnTo>
                  <a:lnTo>
                    <a:pt x="5704" y="2248"/>
                  </a:lnTo>
                  <a:lnTo>
                    <a:pt x="5670" y="2033"/>
                  </a:lnTo>
                  <a:lnTo>
                    <a:pt x="5636" y="1818"/>
                  </a:lnTo>
                  <a:lnTo>
                    <a:pt x="5604" y="1603"/>
                  </a:lnTo>
                  <a:lnTo>
                    <a:pt x="5588" y="1495"/>
                  </a:lnTo>
                  <a:lnTo>
                    <a:pt x="5573" y="1387"/>
                  </a:lnTo>
                  <a:lnTo>
                    <a:pt x="5573" y="1387"/>
                  </a:lnTo>
                  <a:lnTo>
                    <a:pt x="5557" y="1280"/>
                  </a:lnTo>
                  <a:lnTo>
                    <a:pt x="5540" y="1174"/>
                  </a:lnTo>
                  <a:lnTo>
                    <a:pt x="5531" y="1121"/>
                  </a:lnTo>
                  <a:lnTo>
                    <a:pt x="5520" y="1069"/>
                  </a:lnTo>
                  <a:lnTo>
                    <a:pt x="5509" y="1016"/>
                  </a:lnTo>
                  <a:lnTo>
                    <a:pt x="5497" y="964"/>
                  </a:lnTo>
                  <a:lnTo>
                    <a:pt x="5483" y="911"/>
                  </a:lnTo>
                  <a:lnTo>
                    <a:pt x="5468" y="860"/>
                  </a:lnTo>
                  <a:lnTo>
                    <a:pt x="5452" y="809"/>
                  </a:lnTo>
                  <a:lnTo>
                    <a:pt x="5434" y="760"/>
                  </a:lnTo>
                  <a:lnTo>
                    <a:pt x="5414" y="708"/>
                  </a:lnTo>
                  <a:lnTo>
                    <a:pt x="5393" y="660"/>
                  </a:lnTo>
                  <a:lnTo>
                    <a:pt x="5370" y="612"/>
                  </a:lnTo>
                  <a:lnTo>
                    <a:pt x="5344" y="564"/>
                  </a:lnTo>
                  <a:lnTo>
                    <a:pt x="5344" y="564"/>
                  </a:lnTo>
                  <a:lnTo>
                    <a:pt x="5327" y="537"/>
                  </a:lnTo>
                  <a:lnTo>
                    <a:pt x="5308" y="511"/>
                  </a:lnTo>
                  <a:lnTo>
                    <a:pt x="5285" y="486"/>
                  </a:lnTo>
                  <a:lnTo>
                    <a:pt x="5259" y="463"/>
                  </a:lnTo>
                  <a:lnTo>
                    <a:pt x="5231" y="439"/>
                  </a:lnTo>
                  <a:lnTo>
                    <a:pt x="5203" y="418"/>
                  </a:lnTo>
                  <a:lnTo>
                    <a:pt x="5172" y="398"/>
                  </a:lnTo>
                  <a:lnTo>
                    <a:pt x="5140" y="378"/>
                  </a:lnTo>
                  <a:lnTo>
                    <a:pt x="5108" y="359"/>
                  </a:lnTo>
                  <a:lnTo>
                    <a:pt x="5075" y="341"/>
                  </a:lnTo>
                  <a:lnTo>
                    <a:pt x="5043" y="325"/>
                  </a:lnTo>
                  <a:lnTo>
                    <a:pt x="5010" y="310"/>
                  </a:lnTo>
                  <a:lnTo>
                    <a:pt x="4946" y="281"/>
                  </a:lnTo>
                  <a:lnTo>
                    <a:pt x="4887" y="259"/>
                  </a:lnTo>
                  <a:lnTo>
                    <a:pt x="4887" y="259"/>
                  </a:lnTo>
                  <a:lnTo>
                    <a:pt x="4867" y="252"/>
                  </a:lnTo>
                  <a:lnTo>
                    <a:pt x="4847" y="246"/>
                  </a:lnTo>
                  <a:lnTo>
                    <a:pt x="4807" y="236"/>
                  </a:lnTo>
                  <a:lnTo>
                    <a:pt x="4766" y="227"/>
                  </a:lnTo>
                  <a:lnTo>
                    <a:pt x="4725" y="222"/>
                  </a:lnTo>
                  <a:lnTo>
                    <a:pt x="4644" y="209"/>
                  </a:lnTo>
                  <a:lnTo>
                    <a:pt x="4603" y="202"/>
                  </a:lnTo>
                  <a:lnTo>
                    <a:pt x="4564" y="19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803C3A2-7259-8927-84BA-A386F2998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" y="1065"/>
              <a:ext cx="1" cy="2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0 h 5"/>
                <a:gd name="T4" fmla="*/ 1 w 1"/>
                <a:gd name="T5" fmla="*/ 5 h 5"/>
                <a:gd name="T6" fmla="*/ 0 w 1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0"/>
                  </a:lnTo>
                  <a:lnTo>
                    <a:pt x="1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9A19524-5864-CCAD-EAB6-5CF5F0BD0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" y="1065"/>
              <a:ext cx="1" cy="2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0 h 5"/>
                <a:gd name="T4" fmla="*/ 1 w 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0"/>
                  </a:lnTo>
                  <a:lnTo>
                    <a:pt x="1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5A692200-A86E-BD8F-2477-BE1B2B945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732"/>
              <a:ext cx="101" cy="227"/>
            </a:xfrm>
            <a:custGeom>
              <a:avLst/>
              <a:gdLst>
                <a:gd name="T0" fmla="*/ 202 w 202"/>
                <a:gd name="T1" fmla="*/ 447 h 456"/>
                <a:gd name="T2" fmla="*/ 202 w 202"/>
                <a:gd name="T3" fmla="*/ 447 h 456"/>
                <a:gd name="T4" fmla="*/ 187 w 202"/>
                <a:gd name="T5" fmla="*/ 398 h 456"/>
                <a:gd name="T6" fmla="*/ 187 w 202"/>
                <a:gd name="T7" fmla="*/ 398 h 456"/>
                <a:gd name="T8" fmla="*/ 168 w 202"/>
                <a:gd name="T9" fmla="*/ 325 h 456"/>
                <a:gd name="T10" fmla="*/ 146 w 202"/>
                <a:gd name="T11" fmla="*/ 233 h 456"/>
                <a:gd name="T12" fmla="*/ 135 w 202"/>
                <a:gd name="T13" fmla="*/ 182 h 456"/>
                <a:gd name="T14" fmla="*/ 124 w 202"/>
                <a:gd name="T15" fmla="*/ 127 h 456"/>
                <a:gd name="T16" fmla="*/ 112 w 202"/>
                <a:gd name="T17" fmla="*/ 68 h 456"/>
                <a:gd name="T18" fmla="*/ 102 w 202"/>
                <a:gd name="T19" fmla="*/ 9 h 456"/>
                <a:gd name="T20" fmla="*/ 81 w 202"/>
                <a:gd name="T21" fmla="*/ 2 h 456"/>
                <a:gd name="T22" fmla="*/ 81 w 202"/>
                <a:gd name="T23" fmla="*/ 2 h 456"/>
                <a:gd name="T24" fmla="*/ 70 w 202"/>
                <a:gd name="T25" fmla="*/ 0 h 456"/>
                <a:gd name="T26" fmla="*/ 58 w 202"/>
                <a:gd name="T27" fmla="*/ 3 h 456"/>
                <a:gd name="T28" fmla="*/ 47 w 202"/>
                <a:gd name="T29" fmla="*/ 7 h 456"/>
                <a:gd name="T30" fmla="*/ 39 w 202"/>
                <a:gd name="T31" fmla="*/ 13 h 456"/>
                <a:gd name="T32" fmla="*/ 30 w 202"/>
                <a:gd name="T33" fmla="*/ 23 h 456"/>
                <a:gd name="T34" fmla="*/ 23 w 202"/>
                <a:gd name="T35" fmla="*/ 34 h 456"/>
                <a:gd name="T36" fmla="*/ 17 w 202"/>
                <a:gd name="T37" fmla="*/ 47 h 456"/>
                <a:gd name="T38" fmla="*/ 12 w 202"/>
                <a:gd name="T39" fmla="*/ 63 h 456"/>
                <a:gd name="T40" fmla="*/ 7 w 202"/>
                <a:gd name="T41" fmla="*/ 80 h 456"/>
                <a:gd name="T42" fmla="*/ 5 w 202"/>
                <a:gd name="T43" fmla="*/ 97 h 456"/>
                <a:gd name="T44" fmla="*/ 2 w 202"/>
                <a:gd name="T45" fmla="*/ 117 h 456"/>
                <a:gd name="T46" fmla="*/ 2 w 202"/>
                <a:gd name="T47" fmla="*/ 137 h 456"/>
                <a:gd name="T48" fmla="*/ 0 w 202"/>
                <a:gd name="T49" fmla="*/ 158 h 456"/>
                <a:gd name="T50" fmla="*/ 2 w 202"/>
                <a:gd name="T51" fmla="*/ 179 h 456"/>
                <a:gd name="T52" fmla="*/ 3 w 202"/>
                <a:gd name="T53" fmla="*/ 200 h 456"/>
                <a:gd name="T54" fmla="*/ 6 w 202"/>
                <a:gd name="T55" fmla="*/ 223 h 456"/>
                <a:gd name="T56" fmla="*/ 10 w 202"/>
                <a:gd name="T57" fmla="*/ 246 h 456"/>
                <a:gd name="T58" fmla="*/ 15 w 202"/>
                <a:gd name="T59" fmla="*/ 267 h 456"/>
                <a:gd name="T60" fmla="*/ 20 w 202"/>
                <a:gd name="T61" fmla="*/ 290 h 456"/>
                <a:gd name="T62" fmla="*/ 26 w 202"/>
                <a:gd name="T63" fmla="*/ 311 h 456"/>
                <a:gd name="T64" fmla="*/ 33 w 202"/>
                <a:gd name="T65" fmla="*/ 331 h 456"/>
                <a:gd name="T66" fmla="*/ 41 w 202"/>
                <a:gd name="T67" fmla="*/ 351 h 456"/>
                <a:gd name="T68" fmla="*/ 50 w 202"/>
                <a:gd name="T69" fmla="*/ 369 h 456"/>
                <a:gd name="T70" fmla="*/ 60 w 202"/>
                <a:gd name="T71" fmla="*/ 386 h 456"/>
                <a:gd name="T72" fmla="*/ 71 w 202"/>
                <a:gd name="T73" fmla="*/ 402 h 456"/>
                <a:gd name="T74" fmla="*/ 83 w 202"/>
                <a:gd name="T75" fmla="*/ 416 h 456"/>
                <a:gd name="T76" fmla="*/ 95 w 202"/>
                <a:gd name="T77" fmla="*/ 429 h 456"/>
                <a:gd name="T78" fmla="*/ 108 w 202"/>
                <a:gd name="T79" fmla="*/ 439 h 456"/>
                <a:gd name="T80" fmla="*/ 122 w 202"/>
                <a:gd name="T81" fmla="*/ 447 h 456"/>
                <a:gd name="T82" fmla="*/ 138 w 202"/>
                <a:gd name="T83" fmla="*/ 453 h 456"/>
                <a:gd name="T84" fmla="*/ 153 w 202"/>
                <a:gd name="T85" fmla="*/ 456 h 456"/>
                <a:gd name="T86" fmla="*/ 170 w 202"/>
                <a:gd name="T87" fmla="*/ 456 h 456"/>
                <a:gd name="T88" fmla="*/ 202 w 202"/>
                <a:gd name="T89" fmla="*/ 447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2" h="456">
                  <a:moveTo>
                    <a:pt x="202" y="447"/>
                  </a:moveTo>
                  <a:lnTo>
                    <a:pt x="202" y="447"/>
                  </a:lnTo>
                  <a:lnTo>
                    <a:pt x="187" y="398"/>
                  </a:lnTo>
                  <a:lnTo>
                    <a:pt x="187" y="398"/>
                  </a:lnTo>
                  <a:lnTo>
                    <a:pt x="168" y="325"/>
                  </a:lnTo>
                  <a:lnTo>
                    <a:pt x="146" y="233"/>
                  </a:lnTo>
                  <a:lnTo>
                    <a:pt x="135" y="182"/>
                  </a:lnTo>
                  <a:lnTo>
                    <a:pt x="124" y="127"/>
                  </a:lnTo>
                  <a:lnTo>
                    <a:pt x="112" y="68"/>
                  </a:lnTo>
                  <a:lnTo>
                    <a:pt x="102" y="9"/>
                  </a:lnTo>
                  <a:lnTo>
                    <a:pt x="81" y="2"/>
                  </a:lnTo>
                  <a:lnTo>
                    <a:pt x="81" y="2"/>
                  </a:lnTo>
                  <a:lnTo>
                    <a:pt x="70" y="0"/>
                  </a:lnTo>
                  <a:lnTo>
                    <a:pt x="58" y="3"/>
                  </a:lnTo>
                  <a:lnTo>
                    <a:pt x="47" y="7"/>
                  </a:lnTo>
                  <a:lnTo>
                    <a:pt x="39" y="13"/>
                  </a:lnTo>
                  <a:lnTo>
                    <a:pt x="30" y="23"/>
                  </a:lnTo>
                  <a:lnTo>
                    <a:pt x="23" y="34"/>
                  </a:lnTo>
                  <a:lnTo>
                    <a:pt x="17" y="47"/>
                  </a:lnTo>
                  <a:lnTo>
                    <a:pt x="12" y="63"/>
                  </a:lnTo>
                  <a:lnTo>
                    <a:pt x="7" y="80"/>
                  </a:lnTo>
                  <a:lnTo>
                    <a:pt x="5" y="97"/>
                  </a:lnTo>
                  <a:lnTo>
                    <a:pt x="2" y="117"/>
                  </a:lnTo>
                  <a:lnTo>
                    <a:pt x="2" y="137"/>
                  </a:lnTo>
                  <a:lnTo>
                    <a:pt x="0" y="158"/>
                  </a:lnTo>
                  <a:lnTo>
                    <a:pt x="2" y="179"/>
                  </a:lnTo>
                  <a:lnTo>
                    <a:pt x="3" y="200"/>
                  </a:lnTo>
                  <a:lnTo>
                    <a:pt x="6" y="223"/>
                  </a:lnTo>
                  <a:lnTo>
                    <a:pt x="10" y="246"/>
                  </a:lnTo>
                  <a:lnTo>
                    <a:pt x="15" y="267"/>
                  </a:lnTo>
                  <a:lnTo>
                    <a:pt x="20" y="290"/>
                  </a:lnTo>
                  <a:lnTo>
                    <a:pt x="26" y="311"/>
                  </a:lnTo>
                  <a:lnTo>
                    <a:pt x="33" y="331"/>
                  </a:lnTo>
                  <a:lnTo>
                    <a:pt x="41" y="351"/>
                  </a:lnTo>
                  <a:lnTo>
                    <a:pt x="50" y="369"/>
                  </a:lnTo>
                  <a:lnTo>
                    <a:pt x="60" y="386"/>
                  </a:lnTo>
                  <a:lnTo>
                    <a:pt x="71" y="402"/>
                  </a:lnTo>
                  <a:lnTo>
                    <a:pt x="83" y="416"/>
                  </a:lnTo>
                  <a:lnTo>
                    <a:pt x="95" y="429"/>
                  </a:lnTo>
                  <a:lnTo>
                    <a:pt x="108" y="439"/>
                  </a:lnTo>
                  <a:lnTo>
                    <a:pt x="122" y="447"/>
                  </a:lnTo>
                  <a:lnTo>
                    <a:pt x="138" y="453"/>
                  </a:lnTo>
                  <a:lnTo>
                    <a:pt x="153" y="456"/>
                  </a:lnTo>
                  <a:lnTo>
                    <a:pt x="170" y="456"/>
                  </a:lnTo>
                  <a:lnTo>
                    <a:pt x="202" y="44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8A33246E-01B4-2404-1DD3-2052563F8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732"/>
              <a:ext cx="101" cy="227"/>
            </a:xfrm>
            <a:custGeom>
              <a:avLst/>
              <a:gdLst>
                <a:gd name="T0" fmla="*/ 202 w 202"/>
                <a:gd name="T1" fmla="*/ 447 h 456"/>
                <a:gd name="T2" fmla="*/ 202 w 202"/>
                <a:gd name="T3" fmla="*/ 447 h 456"/>
                <a:gd name="T4" fmla="*/ 187 w 202"/>
                <a:gd name="T5" fmla="*/ 398 h 456"/>
                <a:gd name="T6" fmla="*/ 187 w 202"/>
                <a:gd name="T7" fmla="*/ 398 h 456"/>
                <a:gd name="T8" fmla="*/ 168 w 202"/>
                <a:gd name="T9" fmla="*/ 325 h 456"/>
                <a:gd name="T10" fmla="*/ 146 w 202"/>
                <a:gd name="T11" fmla="*/ 233 h 456"/>
                <a:gd name="T12" fmla="*/ 135 w 202"/>
                <a:gd name="T13" fmla="*/ 182 h 456"/>
                <a:gd name="T14" fmla="*/ 124 w 202"/>
                <a:gd name="T15" fmla="*/ 127 h 456"/>
                <a:gd name="T16" fmla="*/ 112 w 202"/>
                <a:gd name="T17" fmla="*/ 68 h 456"/>
                <a:gd name="T18" fmla="*/ 102 w 202"/>
                <a:gd name="T19" fmla="*/ 9 h 456"/>
                <a:gd name="T20" fmla="*/ 81 w 202"/>
                <a:gd name="T21" fmla="*/ 2 h 456"/>
                <a:gd name="T22" fmla="*/ 81 w 202"/>
                <a:gd name="T23" fmla="*/ 2 h 456"/>
                <a:gd name="T24" fmla="*/ 70 w 202"/>
                <a:gd name="T25" fmla="*/ 0 h 456"/>
                <a:gd name="T26" fmla="*/ 58 w 202"/>
                <a:gd name="T27" fmla="*/ 3 h 456"/>
                <a:gd name="T28" fmla="*/ 47 w 202"/>
                <a:gd name="T29" fmla="*/ 7 h 456"/>
                <a:gd name="T30" fmla="*/ 39 w 202"/>
                <a:gd name="T31" fmla="*/ 13 h 456"/>
                <a:gd name="T32" fmla="*/ 30 w 202"/>
                <a:gd name="T33" fmla="*/ 23 h 456"/>
                <a:gd name="T34" fmla="*/ 23 w 202"/>
                <a:gd name="T35" fmla="*/ 34 h 456"/>
                <a:gd name="T36" fmla="*/ 17 w 202"/>
                <a:gd name="T37" fmla="*/ 47 h 456"/>
                <a:gd name="T38" fmla="*/ 12 w 202"/>
                <a:gd name="T39" fmla="*/ 63 h 456"/>
                <a:gd name="T40" fmla="*/ 7 w 202"/>
                <a:gd name="T41" fmla="*/ 80 h 456"/>
                <a:gd name="T42" fmla="*/ 5 w 202"/>
                <a:gd name="T43" fmla="*/ 97 h 456"/>
                <a:gd name="T44" fmla="*/ 2 w 202"/>
                <a:gd name="T45" fmla="*/ 117 h 456"/>
                <a:gd name="T46" fmla="*/ 2 w 202"/>
                <a:gd name="T47" fmla="*/ 137 h 456"/>
                <a:gd name="T48" fmla="*/ 0 w 202"/>
                <a:gd name="T49" fmla="*/ 158 h 456"/>
                <a:gd name="T50" fmla="*/ 2 w 202"/>
                <a:gd name="T51" fmla="*/ 179 h 456"/>
                <a:gd name="T52" fmla="*/ 3 w 202"/>
                <a:gd name="T53" fmla="*/ 200 h 456"/>
                <a:gd name="T54" fmla="*/ 6 w 202"/>
                <a:gd name="T55" fmla="*/ 223 h 456"/>
                <a:gd name="T56" fmla="*/ 10 w 202"/>
                <a:gd name="T57" fmla="*/ 246 h 456"/>
                <a:gd name="T58" fmla="*/ 15 w 202"/>
                <a:gd name="T59" fmla="*/ 267 h 456"/>
                <a:gd name="T60" fmla="*/ 20 w 202"/>
                <a:gd name="T61" fmla="*/ 290 h 456"/>
                <a:gd name="T62" fmla="*/ 26 w 202"/>
                <a:gd name="T63" fmla="*/ 311 h 456"/>
                <a:gd name="T64" fmla="*/ 33 w 202"/>
                <a:gd name="T65" fmla="*/ 331 h 456"/>
                <a:gd name="T66" fmla="*/ 41 w 202"/>
                <a:gd name="T67" fmla="*/ 351 h 456"/>
                <a:gd name="T68" fmla="*/ 50 w 202"/>
                <a:gd name="T69" fmla="*/ 369 h 456"/>
                <a:gd name="T70" fmla="*/ 60 w 202"/>
                <a:gd name="T71" fmla="*/ 386 h 456"/>
                <a:gd name="T72" fmla="*/ 71 w 202"/>
                <a:gd name="T73" fmla="*/ 402 h 456"/>
                <a:gd name="T74" fmla="*/ 83 w 202"/>
                <a:gd name="T75" fmla="*/ 416 h 456"/>
                <a:gd name="T76" fmla="*/ 95 w 202"/>
                <a:gd name="T77" fmla="*/ 429 h 456"/>
                <a:gd name="T78" fmla="*/ 108 w 202"/>
                <a:gd name="T79" fmla="*/ 439 h 456"/>
                <a:gd name="T80" fmla="*/ 122 w 202"/>
                <a:gd name="T81" fmla="*/ 447 h 456"/>
                <a:gd name="T82" fmla="*/ 138 w 202"/>
                <a:gd name="T83" fmla="*/ 453 h 456"/>
                <a:gd name="T84" fmla="*/ 153 w 202"/>
                <a:gd name="T85" fmla="*/ 456 h 456"/>
                <a:gd name="T86" fmla="*/ 170 w 202"/>
                <a:gd name="T87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2" h="456">
                  <a:moveTo>
                    <a:pt x="202" y="447"/>
                  </a:moveTo>
                  <a:lnTo>
                    <a:pt x="202" y="447"/>
                  </a:lnTo>
                  <a:lnTo>
                    <a:pt x="187" y="398"/>
                  </a:lnTo>
                  <a:lnTo>
                    <a:pt x="187" y="398"/>
                  </a:lnTo>
                  <a:lnTo>
                    <a:pt x="168" y="325"/>
                  </a:lnTo>
                  <a:lnTo>
                    <a:pt x="146" y="233"/>
                  </a:lnTo>
                  <a:lnTo>
                    <a:pt x="135" y="182"/>
                  </a:lnTo>
                  <a:lnTo>
                    <a:pt x="124" y="127"/>
                  </a:lnTo>
                  <a:lnTo>
                    <a:pt x="112" y="68"/>
                  </a:lnTo>
                  <a:lnTo>
                    <a:pt x="102" y="9"/>
                  </a:lnTo>
                  <a:lnTo>
                    <a:pt x="81" y="2"/>
                  </a:lnTo>
                  <a:lnTo>
                    <a:pt x="81" y="2"/>
                  </a:lnTo>
                  <a:lnTo>
                    <a:pt x="70" y="0"/>
                  </a:lnTo>
                  <a:lnTo>
                    <a:pt x="58" y="3"/>
                  </a:lnTo>
                  <a:lnTo>
                    <a:pt x="47" y="7"/>
                  </a:lnTo>
                  <a:lnTo>
                    <a:pt x="39" y="13"/>
                  </a:lnTo>
                  <a:lnTo>
                    <a:pt x="30" y="23"/>
                  </a:lnTo>
                  <a:lnTo>
                    <a:pt x="23" y="34"/>
                  </a:lnTo>
                  <a:lnTo>
                    <a:pt x="17" y="47"/>
                  </a:lnTo>
                  <a:lnTo>
                    <a:pt x="12" y="63"/>
                  </a:lnTo>
                  <a:lnTo>
                    <a:pt x="7" y="80"/>
                  </a:lnTo>
                  <a:lnTo>
                    <a:pt x="5" y="97"/>
                  </a:lnTo>
                  <a:lnTo>
                    <a:pt x="2" y="117"/>
                  </a:lnTo>
                  <a:lnTo>
                    <a:pt x="2" y="137"/>
                  </a:lnTo>
                  <a:lnTo>
                    <a:pt x="0" y="158"/>
                  </a:lnTo>
                  <a:lnTo>
                    <a:pt x="2" y="179"/>
                  </a:lnTo>
                  <a:lnTo>
                    <a:pt x="3" y="200"/>
                  </a:lnTo>
                  <a:lnTo>
                    <a:pt x="6" y="223"/>
                  </a:lnTo>
                  <a:lnTo>
                    <a:pt x="10" y="246"/>
                  </a:lnTo>
                  <a:lnTo>
                    <a:pt x="15" y="267"/>
                  </a:lnTo>
                  <a:lnTo>
                    <a:pt x="20" y="290"/>
                  </a:lnTo>
                  <a:lnTo>
                    <a:pt x="26" y="311"/>
                  </a:lnTo>
                  <a:lnTo>
                    <a:pt x="33" y="331"/>
                  </a:lnTo>
                  <a:lnTo>
                    <a:pt x="41" y="351"/>
                  </a:lnTo>
                  <a:lnTo>
                    <a:pt x="50" y="369"/>
                  </a:lnTo>
                  <a:lnTo>
                    <a:pt x="60" y="386"/>
                  </a:lnTo>
                  <a:lnTo>
                    <a:pt x="71" y="402"/>
                  </a:lnTo>
                  <a:lnTo>
                    <a:pt x="83" y="416"/>
                  </a:lnTo>
                  <a:lnTo>
                    <a:pt x="95" y="429"/>
                  </a:lnTo>
                  <a:lnTo>
                    <a:pt x="108" y="439"/>
                  </a:lnTo>
                  <a:lnTo>
                    <a:pt x="122" y="447"/>
                  </a:lnTo>
                  <a:lnTo>
                    <a:pt x="138" y="453"/>
                  </a:lnTo>
                  <a:lnTo>
                    <a:pt x="153" y="456"/>
                  </a:lnTo>
                  <a:lnTo>
                    <a:pt x="170" y="4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041DD59-6318-B409-7507-D1B0B6B22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703"/>
              <a:ext cx="135" cy="232"/>
            </a:xfrm>
            <a:custGeom>
              <a:avLst/>
              <a:gdLst>
                <a:gd name="T0" fmla="*/ 270 w 270"/>
                <a:gd name="T1" fmla="*/ 449 h 464"/>
                <a:gd name="T2" fmla="*/ 270 w 270"/>
                <a:gd name="T3" fmla="*/ 449 h 464"/>
                <a:gd name="T4" fmla="*/ 242 w 270"/>
                <a:gd name="T5" fmla="*/ 396 h 464"/>
                <a:gd name="T6" fmla="*/ 217 w 270"/>
                <a:gd name="T7" fmla="*/ 342 h 464"/>
                <a:gd name="T8" fmla="*/ 193 w 270"/>
                <a:gd name="T9" fmla="*/ 288 h 464"/>
                <a:gd name="T10" fmla="*/ 170 w 270"/>
                <a:gd name="T11" fmla="*/ 231 h 464"/>
                <a:gd name="T12" fmla="*/ 151 w 270"/>
                <a:gd name="T13" fmla="*/ 175 h 464"/>
                <a:gd name="T14" fmla="*/ 133 w 270"/>
                <a:gd name="T15" fmla="*/ 118 h 464"/>
                <a:gd name="T16" fmla="*/ 119 w 270"/>
                <a:gd name="T17" fmla="*/ 61 h 464"/>
                <a:gd name="T18" fmla="*/ 106 w 270"/>
                <a:gd name="T19" fmla="*/ 3 h 464"/>
                <a:gd name="T20" fmla="*/ 66 w 270"/>
                <a:gd name="T21" fmla="*/ 6 h 464"/>
                <a:gd name="T22" fmla="*/ 66 w 270"/>
                <a:gd name="T23" fmla="*/ 6 h 464"/>
                <a:gd name="T24" fmla="*/ 59 w 270"/>
                <a:gd name="T25" fmla="*/ 2 h 464"/>
                <a:gd name="T26" fmla="*/ 51 w 270"/>
                <a:gd name="T27" fmla="*/ 0 h 464"/>
                <a:gd name="T28" fmla="*/ 44 w 270"/>
                <a:gd name="T29" fmla="*/ 0 h 464"/>
                <a:gd name="T30" fmla="*/ 38 w 270"/>
                <a:gd name="T31" fmla="*/ 0 h 464"/>
                <a:gd name="T32" fmla="*/ 32 w 270"/>
                <a:gd name="T33" fmla="*/ 2 h 464"/>
                <a:gd name="T34" fmla="*/ 27 w 270"/>
                <a:gd name="T35" fmla="*/ 4 h 464"/>
                <a:gd name="T36" fmla="*/ 22 w 270"/>
                <a:gd name="T37" fmla="*/ 9 h 464"/>
                <a:gd name="T38" fmla="*/ 18 w 270"/>
                <a:gd name="T39" fmla="*/ 13 h 464"/>
                <a:gd name="T40" fmla="*/ 11 w 270"/>
                <a:gd name="T41" fmla="*/ 26 h 464"/>
                <a:gd name="T42" fmla="*/ 5 w 270"/>
                <a:gd name="T43" fmla="*/ 40 h 464"/>
                <a:gd name="T44" fmla="*/ 3 w 270"/>
                <a:gd name="T45" fmla="*/ 57 h 464"/>
                <a:gd name="T46" fmla="*/ 0 w 270"/>
                <a:gd name="T47" fmla="*/ 75 h 464"/>
                <a:gd name="T48" fmla="*/ 0 w 270"/>
                <a:gd name="T49" fmla="*/ 95 h 464"/>
                <a:gd name="T50" fmla="*/ 0 w 270"/>
                <a:gd name="T51" fmla="*/ 115 h 464"/>
                <a:gd name="T52" fmla="*/ 3 w 270"/>
                <a:gd name="T53" fmla="*/ 153 h 464"/>
                <a:gd name="T54" fmla="*/ 7 w 270"/>
                <a:gd name="T55" fmla="*/ 187 h 464"/>
                <a:gd name="T56" fmla="*/ 13 w 270"/>
                <a:gd name="T57" fmla="*/ 212 h 464"/>
                <a:gd name="T58" fmla="*/ 13 w 270"/>
                <a:gd name="T59" fmla="*/ 212 h 464"/>
                <a:gd name="T60" fmla="*/ 17 w 270"/>
                <a:gd name="T61" fmla="*/ 227 h 464"/>
                <a:gd name="T62" fmla="*/ 24 w 270"/>
                <a:gd name="T63" fmla="*/ 244 h 464"/>
                <a:gd name="T64" fmla="*/ 32 w 270"/>
                <a:gd name="T65" fmla="*/ 264 h 464"/>
                <a:gd name="T66" fmla="*/ 44 w 270"/>
                <a:gd name="T67" fmla="*/ 284 h 464"/>
                <a:gd name="T68" fmla="*/ 55 w 270"/>
                <a:gd name="T69" fmla="*/ 305 h 464"/>
                <a:gd name="T70" fmla="*/ 68 w 270"/>
                <a:gd name="T71" fmla="*/ 327 h 464"/>
                <a:gd name="T72" fmla="*/ 82 w 270"/>
                <a:gd name="T73" fmla="*/ 348 h 464"/>
                <a:gd name="T74" fmla="*/ 98 w 270"/>
                <a:gd name="T75" fmla="*/ 369 h 464"/>
                <a:gd name="T76" fmla="*/ 113 w 270"/>
                <a:gd name="T77" fmla="*/ 389 h 464"/>
                <a:gd name="T78" fmla="*/ 130 w 270"/>
                <a:gd name="T79" fmla="*/ 407 h 464"/>
                <a:gd name="T80" fmla="*/ 147 w 270"/>
                <a:gd name="T81" fmla="*/ 424 h 464"/>
                <a:gd name="T82" fmla="*/ 164 w 270"/>
                <a:gd name="T83" fmla="*/ 439 h 464"/>
                <a:gd name="T84" fmla="*/ 183 w 270"/>
                <a:gd name="T85" fmla="*/ 450 h 464"/>
                <a:gd name="T86" fmla="*/ 200 w 270"/>
                <a:gd name="T87" fmla="*/ 459 h 464"/>
                <a:gd name="T88" fmla="*/ 208 w 270"/>
                <a:gd name="T89" fmla="*/ 461 h 464"/>
                <a:gd name="T90" fmla="*/ 218 w 270"/>
                <a:gd name="T91" fmla="*/ 463 h 464"/>
                <a:gd name="T92" fmla="*/ 227 w 270"/>
                <a:gd name="T93" fmla="*/ 464 h 464"/>
                <a:gd name="T94" fmla="*/ 235 w 270"/>
                <a:gd name="T95" fmla="*/ 464 h 464"/>
                <a:gd name="T96" fmla="*/ 270 w 270"/>
                <a:gd name="T97" fmla="*/ 44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0" h="464">
                  <a:moveTo>
                    <a:pt x="270" y="449"/>
                  </a:moveTo>
                  <a:lnTo>
                    <a:pt x="270" y="449"/>
                  </a:lnTo>
                  <a:lnTo>
                    <a:pt x="242" y="396"/>
                  </a:lnTo>
                  <a:lnTo>
                    <a:pt x="217" y="342"/>
                  </a:lnTo>
                  <a:lnTo>
                    <a:pt x="193" y="288"/>
                  </a:lnTo>
                  <a:lnTo>
                    <a:pt x="170" y="231"/>
                  </a:lnTo>
                  <a:lnTo>
                    <a:pt x="151" y="175"/>
                  </a:lnTo>
                  <a:lnTo>
                    <a:pt x="133" y="118"/>
                  </a:lnTo>
                  <a:lnTo>
                    <a:pt x="119" y="61"/>
                  </a:lnTo>
                  <a:lnTo>
                    <a:pt x="106" y="3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59" y="2"/>
                  </a:lnTo>
                  <a:lnTo>
                    <a:pt x="51" y="0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2" y="2"/>
                  </a:lnTo>
                  <a:lnTo>
                    <a:pt x="27" y="4"/>
                  </a:lnTo>
                  <a:lnTo>
                    <a:pt x="22" y="9"/>
                  </a:lnTo>
                  <a:lnTo>
                    <a:pt x="18" y="13"/>
                  </a:lnTo>
                  <a:lnTo>
                    <a:pt x="11" y="26"/>
                  </a:lnTo>
                  <a:lnTo>
                    <a:pt x="5" y="40"/>
                  </a:lnTo>
                  <a:lnTo>
                    <a:pt x="3" y="57"/>
                  </a:lnTo>
                  <a:lnTo>
                    <a:pt x="0" y="75"/>
                  </a:lnTo>
                  <a:lnTo>
                    <a:pt x="0" y="95"/>
                  </a:lnTo>
                  <a:lnTo>
                    <a:pt x="0" y="115"/>
                  </a:lnTo>
                  <a:lnTo>
                    <a:pt x="3" y="153"/>
                  </a:lnTo>
                  <a:lnTo>
                    <a:pt x="7" y="187"/>
                  </a:lnTo>
                  <a:lnTo>
                    <a:pt x="13" y="212"/>
                  </a:lnTo>
                  <a:lnTo>
                    <a:pt x="13" y="212"/>
                  </a:lnTo>
                  <a:lnTo>
                    <a:pt x="17" y="227"/>
                  </a:lnTo>
                  <a:lnTo>
                    <a:pt x="24" y="244"/>
                  </a:lnTo>
                  <a:lnTo>
                    <a:pt x="32" y="264"/>
                  </a:lnTo>
                  <a:lnTo>
                    <a:pt x="44" y="284"/>
                  </a:lnTo>
                  <a:lnTo>
                    <a:pt x="55" y="305"/>
                  </a:lnTo>
                  <a:lnTo>
                    <a:pt x="68" y="327"/>
                  </a:lnTo>
                  <a:lnTo>
                    <a:pt x="82" y="348"/>
                  </a:lnTo>
                  <a:lnTo>
                    <a:pt x="98" y="369"/>
                  </a:lnTo>
                  <a:lnTo>
                    <a:pt x="113" y="389"/>
                  </a:lnTo>
                  <a:lnTo>
                    <a:pt x="130" y="407"/>
                  </a:lnTo>
                  <a:lnTo>
                    <a:pt x="147" y="424"/>
                  </a:lnTo>
                  <a:lnTo>
                    <a:pt x="164" y="439"/>
                  </a:lnTo>
                  <a:lnTo>
                    <a:pt x="183" y="450"/>
                  </a:lnTo>
                  <a:lnTo>
                    <a:pt x="200" y="459"/>
                  </a:lnTo>
                  <a:lnTo>
                    <a:pt x="208" y="461"/>
                  </a:lnTo>
                  <a:lnTo>
                    <a:pt x="218" y="463"/>
                  </a:lnTo>
                  <a:lnTo>
                    <a:pt x="227" y="464"/>
                  </a:lnTo>
                  <a:lnTo>
                    <a:pt x="235" y="464"/>
                  </a:lnTo>
                  <a:lnTo>
                    <a:pt x="270" y="44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B3A8B240-6552-AB2D-2E1D-68D5266030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703"/>
              <a:ext cx="135" cy="232"/>
            </a:xfrm>
            <a:custGeom>
              <a:avLst/>
              <a:gdLst>
                <a:gd name="T0" fmla="*/ 270 w 270"/>
                <a:gd name="T1" fmla="*/ 449 h 464"/>
                <a:gd name="T2" fmla="*/ 270 w 270"/>
                <a:gd name="T3" fmla="*/ 449 h 464"/>
                <a:gd name="T4" fmla="*/ 242 w 270"/>
                <a:gd name="T5" fmla="*/ 396 h 464"/>
                <a:gd name="T6" fmla="*/ 217 w 270"/>
                <a:gd name="T7" fmla="*/ 342 h 464"/>
                <a:gd name="T8" fmla="*/ 193 w 270"/>
                <a:gd name="T9" fmla="*/ 288 h 464"/>
                <a:gd name="T10" fmla="*/ 170 w 270"/>
                <a:gd name="T11" fmla="*/ 231 h 464"/>
                <a:gd name="T12" fmla="*/ 151 w 270"/>
                <a:gd name="T13" fmla="*/ 175 h 464"/>
                <a:gd name="T14" fmla="*/ 133 w 270"/>
                <a:gd name="T15" fmla="*/ 118 h 464"/>
                <a:gd name="T16" fmla="*/ 119 w 270"/>
                <a:gd name="T17" fmla="*/ 61 h 464"/>
                <a:gd name="T18" fmla="*/ 106 w 270"/>
                <a:gd name="T19" fmla="*/ 3 h 464"/>
                <a:gd name="T20" fmla="*/ 66 w 270"/>
                <a:gd name="T21" fmla="*/ 6 h 464"/>
                <a:gd name="T22" fmla="*/ 66 w 270"/>
                <a:gd name="T23" fmla="*/ 6 h 464"/>
                <a:gd name="T24" fmla="*/ 59 w 270"/>
                <a:gd name="T25" fmla="*/ 2 h 464"/>
                <a:gd name="T26" fmla="*/ 51 w 270"/>
                <a:gd name="T27" fmla="*/ 0 h 464"/>
                <a:gd name="T28" fmla="*/ 44 w 270"/>
                <a:gd name="T29" fmla="*/ 0 h 464"/>
                <a:gd name="T30" fmla="*/ 38 w 270"/>
                <a:gd name="T31" fmla="*/ 0 h 464"/>
                <a:gd name="T32" fmla="*/ 32 w 270"/>
                <a:gd name="T33" fmla="*/ 2 h 464"/>
                <a:gd name="T34" fmla="*/ 27 w 270"/>
                <a:gd name="T35" fmla="*/ 4 h 464"/>
                <a:gd name="T36" fmla="*/ 22 w 270"/>
                <a:gd name="T37" fmla="*/ 9 h 464"/>
                <a:gd name="T38" fmla="*/ 18 w 270"/>
                <a:gd name="T39" fmla="*/ 13 h 464"/>
                <a:gd name="T40" fmla="*/ 11 w 270"/>
                <a:gd name="T41" fmla="*/ 26 h 464"/>
                <a:gd name="T42" fmla="*/ 5 w 270"/>
                <a:gd name="T43" fmla="*/ 40 h 464"/>
                <a:gd name="T44" fmla="*/ 3 w 270"/>
                <a:gd name="T45" fmla="*/ 57 h 464"/>
                <a:gd name="T46" fmla="*/ 0 w 270"/>
                <a:gd name="T47" fmla="*/ 75 h 464"/>
                <a:gd name="T48" fmla="*/ 0 w 270"/>
                <a:gd name="T49" fmla="*/ 95 h 464"/>
                <a:gd name="T50" fmla="*/ 0 w 270"/>
                <a:gd name="T51" fmla="*/ 115 h 464"/>
                <a:gd name="T52" fmla="*/ 3 w 270"/>
                <a:gd name="T53" fmla="*/ 153 h 464"/>
                <a:gd name="T54" fmla="*/ 7 w 270"/>
                <a:gd name="T55" fmla="*/ 187 h 464"/>
                <a:gd name="T56" fmla="*/ 13 w 270"/>
                <a:gd name="T57" fmla="*/ 212 h 464"/>
                <a:gd name="T58" fmla="*/ 13 w 270"/>
                <a:gd name="T59" fmla="*/ 212 h 464"/>
                <a:gd name="T60" fmla="*/ 17 w 270"/>
                <a:gd name="T61" fmla="*/ 227 h 464"/>
                <a:gd name="T62" fmla="*/ 24 w 270"/>
                <a:gd name="T63" fmla="*/ 244 h 464"/>
                <a:gd name="T64" fmla="*/ 32 w 270"/>
                <a:gd name="T65" fmla="*/ 264 h 464"/>
                <a:gd name="T66" fmla="*/ 44 w 270"/>
                <a:gd name="T67" fmla="*/ 284 h 464"/>
                <a:gd name="T68" fmla="*/ 55 w 270"/>
                <a:gd name="T69" fmla="*/ 305 h 464"/>
                <a:gd name="T70" fmla="*/ 68 w 270"/>
                <a:gd name="T71" fmla="*/ 327 h 464"/>
                <a:gd name="T72" fmla="*/ 82 w 270"/>
                <a:gd name="T73" fmla="*/ 348 h 464"/>
                <a:gd name="T74" fmla="*/ 98 w 270"/>
                <a:gd name="T75" fmla="*/ 369 h 464"/>
                <a:gd name="T76" fmla="*/ 113 w 270"/>
                <a:gd name="T77" fmla="*/ 389 h 464"/>
                <a:gd name="T78" fmla="*/ 130 w 270"/>
                <a:gd name="T79" fmla="*/ 407 h 464"/>
                <a:gd name="T80" fmla="*/ 147 w 270"/>
                <a:gd name="T81" fmla="*/ 424 h 464"/>
                <a:gd name="T82" fmla="*/ 164 w 270"/>
                <a:gd name="T83" fmla="*/ 439 h 464"/>
                <a:gd name="T84" fmla="*/ 183 w 270"/>
                <a:gd name="T85" fmla="*/ 450 h 464"/>
                <a:gd name="T86" fmla="*/ 200 w 270"/>
                <a:gd name="T87" fmla="*/ 459 h 464"/>
                <a:gd name="T88" fmla="*/ 208 w 270"/>
                <a:gd name="T89" fmla="*/ 461 h 464"/>
                <a:gd name="T90" fmla="*/ 218 w 270"/>
                <a:gd name="T91" fmla="*/ 463 h 464"/>
                <a:gd name="T92" fmla="*/ 227 w 270"/>
                <a:gd name="T93" fmla="*/ 464 h 464"/>
                <a:gd name="T94" fmla="*/ 235 w 270"/>
                <a:gd name="T95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0" h="464">
                  <a:moveTo>
                    <a:pt x="270" y="449"/>
                  </a:moveTo>
                  <a:lnTo>
                    <a:pt x="270" y="449"/>
                  </a:lnTo>
                  <a:lnTo>
                    <a:pt x="242" y="396"/>
                  </a:lnTo>
                  <a:lnTo>
                    <a:pt x="217" y="342"/>
                  </a:lnTo>
                  <a:lnTo>
                    <a:pt x="193" y="288"/>
                  </a:lnTo>
                  <a:lnTo>
                    <a:pt x="170" y="231"/>
                  </a:lnTo>
                  <a:lnTo>
                    <a:pt x="151" y="175"/>
                  </a:lnTo>
                  <a:lnTo>
                    <a:pt x="133" y="118"/>
                  </a:lnTo>
                  <a:lnTo>
                    <a:pt x="119" y="61"/>
                  </a:lnTo>
                  <a:lnTo>
                    <a:pt x="106" y="3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59" y="2"/>
                  </a:lnTo>
                  <a:lnTo>
                    <a:pt x="51" y="0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2" y="2"/>
                  </a:lnTo>
                  <a:lnTo>
                    <a:pt x="27" y="4"/>
                  </a:lnTo>
                  <a:lnTo>
                    <a:pt x="22" y="9"/>
                  </a:lnTo>
                  <a:lnTo>
                    <a:pt x="18" y="13"/>
                  </a:lnTo>
                  <a:lnTo>
                    <a:pt x="11" y="26"/>
                  </a:lnTo>
                  <a:lnTo>
                    <a:pt x="5" y="40"/>
                  </a:lnTo>
                  <a:lnTo>
                    <a:pt x="3" y="57"/>
                  </a:lnTo>
                  <a:lnTo>
                    <a:pt x="0" y="75"/>
                  </a:lnTo>
                  <a:lnTo>
                    <a:pt x="0" y="95"/>
                  </a:lnTo>
                  <a:lnTo>
                    <a:pt x="0" y="115"/>
                  </a:lnTo>
                  <a:lnTo>
                    <a:pt x="3" y="153"/>
                  </a:lnTo>
                  <a:lnTo>
                    <a:pt x="7" y="187"/>
                  </a:lnTo>
                  <a:lnTo>
                    <a:pt x="13" y="212"/>
                  </a:lnTo>
                  <a:lnTo>
                    <a:pt x="13" y="212"/>
                  </a:lnTo>
                  <a:lnTo>
                    <a:pt x="17" y="227"/>
                  </a:lnTo>
                  <a:lnTo>
                    <a:pt x="24" y="244"/>
                  </a:lnTo>
                  <a:lnTo>
                    <a:pt x="32" y="264"/>
                  </a:lnTo>
                  <a:lnTo>
                    <a:pt x="44" y="284"/>
                  </a:lnTo>
                  <a:lnTo>
                    <a:pt x="55" y="305"/>
                  </a:lnTo>
                  <a:lnTo>
                    <a:pt x="68" y="327"/>
                  </a:lnTo>
                  <a:lnTo>
                    <a:pt x="82" y="348"/>
                  </a:lnTo>
                  <a:lnTo>
                    <a:pt x="98" y="369"/>
                  </a:lnTo>
                  <a:lnTo>
                    <a:pt x="113" y="389"/>
                  </a:lnTo>
                  <a:lnTo>
                    <a:pt x="130" y="407"/>
                  </a:lnTo>
                  <a:lnTo>
                    <a:pt x="147" y="424"/>
                  </a:lnTo>
                  <a:lnTo>
                    <a:pt x="164" y="439"/>
                  </a:lnTo>
                  <a:lnTo>
                    <a:pt x="183" y="450"/>
                  </a:lnTo>
                  <a:lnTo>
                    <a:pt x="200" y="459"/>
                  </a:lnTo>
                  <a:lnTo>
                    <a:pt x="208" y="461"/>
                  </a:lnTo>
                  <a:lnTo>
                    <a:pt x="218" y="463"/>
                  </a:lnTo>
                  <a:lnTo>
                    <a:pt x="227" y="464"/>
                  </a:lnTo>
                  <a:lnTo>
                    <a:pt x="235" y="4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4CCC3A4-0192-9D35-D9C1-D65EA59E2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7" y="1163"/>
              <a:ext cx="446" cy="405"/>
            </a:xfrm>
            <a:custGeom>
              <a:avLst/>
              <a:gdLst>
                <a:gd name="T0" fmla="*/ 163 w 891"/>
                <a:gd name="T1" fmla="*/ 163 h 809"/>
                <a:gd name="T2" fmla="*/ 126 w 891"/>
                <a:gd name="T3" fmla="*/ 152 h 809"/>
                <a:gd name="T4" fmla="*/ 96 w 891"/>
                <a:gd name="T5" fmla="*/ 165 h 809"/>
                <a:gd name="T6" fmla="*/ 75 w 891"/>
                <a:gd name="T7" fmla="*/ 195 h 809"/>
                <a:gd name="T8" fmla="*/ 68 w 891"/>
                <a:gd name="T9" fmla="*/ 233 h 809"/>
                <a:gd name="T10" fmla="*/ 79 w 891"/>
                <a:gd name="T11" fmla="*/ 275 h 809"/>
                <a:gd name="T12" fmla="*/ 65 w 891"/>
                <a:gd name="T13" fmla="*/ 277 h 809"/>
                <a:gd name="T14" fmla="*/ 37 w 891"/>
                <a:gd name="T15" fmla="*/ 288 h 809"/>
                <a:gd name="T16" fmla="*/ 28 w 891"/>
                <a:gd name="T17" fmla="*/ 298 h 809"/>
                <a:gd name="T18" fmla="*/ 21 w 891"/>
                <a:gd name="T19" fmla="*/ 318 h 809"/>
                <a:gd name="T20" fmla="*/ 25 w 891"/>
                <a:gd name="T21" fmla="*/ 346 h 809"/>
                <a:gd name="T22" fmla="*/ 52 w 891"/>
                <a:gd name="T23" fmla="*/ 390 h 809"/>
                <a:gd name="T24" fmla="*/ 49 w 891"/>
                <a:gd name="T25" fmla="*/ 419 h 809"/>
                <a:gd name="T26" fmla="*/ 12 w 891"/>
                <a:gd name="T27" fmla="*/ 426 h 809"/>
                <a:gd name="T28" fmla="*/ 0 w 891"/>
                <a:gd name="T29" fmla="*/ 447 h 809"/>
                <a:gd name="T30" fmla="*/ 4 w 891"/>
                <a:gd name="T31" fmla="*/ 476 h 809"/>
                <a:gd name="T32" fmla="*/ 20 w 891"/>
                <a:gd name="T33" fmla="*/ 507 h 809"/>
                <a:gd name="T34" fmla="*/ 45 w 891"/>
                <a:gd name="T35" fmla="*/ 537 h 809"/>
                <a:gd name="T36" fmla="*/ 86 w 891"/>
                <a:gd name="T37" fmla="*/ 568 h 809"/>
                <a:gd name="T38" fmla="*/ 180 w 891"/>
                <a:gd name="T39" fmla="*/ 619 h 809"/>
                <a:gd name="T40" fmla="*/ 248 w 891"/>
                <a:gd name="T41" fmla="*/ 652 h 809"/>
                <a:gd name="T42" fmla="*/ 321 w 891"/>
                <a:gd name="T43" fmla="*/ 678 h 809"/>
                <a:gd name="T44" fmla="*/ 484 w 891"/>
                <a:gd name="T45" fmla="*/ 727 h 809"/>
                <a:gd name="T46" fmla="*/ 559 w 891"/>
                <a:gd name="T47" fmla="*/ 758 h 809"/>
                <a:gd name="T48" fmla="*/ 620 w 891"/>
                <a:gd name="T49" fmla="*/ 801 h 809"/>
                <a:gd name="T50" fmla="*/ 647 w 891"/>
                <a:gd name="T51" fmla="*/ 788 h 809"/>
                <a:gd name="T52" fmla="*/ 691 w 891"/>
                <a:gd name="T53" fmla="*/ 724 h 809"/>
                <a:gd name="T54" fmla="*/ 751 w 891"/>
                <a:gd name="T55" fmla="*/ 654 h 809"/>
                <a:gd name="T56" fmla="*/ 832 w 891"/>
                <a:gd name="T57" fmla="*/ 569 h 809"/>
                <a:gd name="T58" fmla="*/ 891 w 891"/>
                <a:gd name="T59" fmla="*/ 525 h 809"/>
                <a:gd name="T60" fmla="*/ 864 w 891"/>
                <a:gd name="T61" fmla="*/ 451 h 809"/>
                <a:gd name="T62" fmla="*/ 816 w 891"/>
                <a:gd name="T63" fmla="*/ 319 h 809"/>
                <a:gd name="T64" fmla="*/ 780 w 891"/>
                <a:gd name="T65" fmla="*/ 244 h 809"/>
                <a:gd name="T66" fmla="*/ 735 w 891"/>
                <a:gd name="T67" fmla="*/ 178 h 809"/>
                <a:gd name="T68" fmla="*/ 678 w 891"/>
                <a:gd name="T69" fmla="*/ 124 h 809"/>
                <a:gd name="T70" fmla="*/ 582 w 891"/>
                <a:gd name="T71" fmla="*/ 68 h 809"/>
                <a:gd name="T72" fmla="*/ 561 w 891"/>
                <a:gd name="T73" fmla="*/ 54 h 809"/>
                <a:gd name="T74" fmla="*/ 493 w 891"/>
                <a:gd name="T75" fmla="*/ 6 h 809"/>
                <a:gd name="T76" fmla="*/ 472 w 891"/>
                <a:gd name="T77" fmla="*/ 0 h 809"/>
                <a:gd name="T78" fmla="*/ 449 w 891"/>
                <a:gd name="T79" fmla="*/ 4 h 809"/>
                <a:gd name="T80" fmla="*/ 432 w 891"/>
                <a:gd name="T81" fmla="*/ 21 h 809"/>
                <a:gd name="T82" fmla="*/ 423 w 891"/>
                <a:gd name="T83" fmla="*/ 46 h 809"/>
                <a:gd name="T84" fmla="*/ 429 w 891"/>
                <a:gd name="T85" fmla="*/ 104 h 809"/>
                <a:gd name="T86" fmla="*/ 401 w 891"/>
                <a:gd name="T87" fmla="*/ 105 h 809"/>
                <a:gd name="T88" fmla="*/ 323 w 891"/>
                <a:gd name="T89" fmla="*/ 74 h 809"/>
                <a:gd name="T90" fmla="*/ 262 w 891"/>
                <a:gd name="T91" fmla="*/ 61 h 809"/>
                <a:gd name="T92" fmla="*/ 204 w 891"/>
                <a:gd name="T93" fmla="*/ 58 h 809"/>
                <a:gd name="T94" fmla="*/ 147 w 891"/>
                <a:gd name="T95" fmla="*/ 70 h 809"/>
                <a:gd name="T96" fmla="*/ 134 w 891"/>
                <a:gd name="T97" fmla="*/ 90 h 809"/>
                <a:gd name="T98" fmla="*/ 183 w 891"/>
                <a:gd name="T99" fmla="*/ 15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91" h="809">
                  <a:moveTo>
                    <a:pt x="175" y="175"/>
                  </a:moveTo>
                  <a:lnTo>
                    <a:pt x="175" y="175"/>
                  </a:lnTo>
                  <a:lnTo>
                    <a:pt x="163" y="163"/>
                  </a:lnTo>
                  <a:lnTo>
                    <a:pt x="150" y="156"/>
                  </a:lnTo>
                  <a:lnTo>
                    <a:pt x="139" y="152"/>
                  </a:lnTo>
                  <a:lnTo>
                    <a:pt x="126" y="152"/>
                  </a:lnTo>
                  <a:lnTo>
                    <a:pt x="116" y="153"/>
                  </a:lnTo>
                  <a:lnTo>
                    <a:pt x="105" y="158"/>
                  </a:lnTo>
                  <a:lnTo>
                    <a:pt x="96" y="165"/>
                  </a:lnTo>
                  <a:lnTo>
                    <a:pt x="88" y="172"/>
                  </a:lnTo>
                  <a:lnTo>
                    <a:pt x="81" y="183"/>
                  </a:lnTo>
                  <a:lnTo>
                    <a:pt x="75" y="195"/>
                  </a:lnTo>
                  <a:lnTo>
                    <a:pt x="71" y="206"/>
                  </a:lnTo>
                  <a:lnTo>
                    <a:pt x="68" y="220"/>
                  </a:lnTo>
                  <a:lnTo>
                    <a:pt x="68" y="233"/>
                  </a:lnTo>
                  <a:lnTo>
                    <a:pt x="69" y="247"/>
                  </a:lnTo>
                  <a:lnTo>
                    <a:pt x="72" y="261"/>
                  </a:lnTo>
                  <a:lnTo>
                    <a:pt x="79" y="275"/>
                  </a:lnTo>
                  <a:lnTo>
                    <a:pt x="79" y="275"/>
                  </a:lnTo>
                  <a:lnTo>
                    <a:pt x="79" y="275"/>
                  </a:lnTo>
                  <a:lnTo>
                    <a:pt x="65" y="277"/>
                  </a:lnTo>
                  <a:lnTo>
                    <a:pt x="52" y="280"/>
                  </a:lnTo>
                  <a:lnTo>
                    <a:pt x="41" y="284"/>
                  </a:lnTo>
                  <a:lnTo>
                    <a:pt x="37" y="288"/>
                  </a:lnTo>
                  <a:lnTo>
                    <a:pt x="32" y="292"/>
                  </a:lnTo>
                  <a:lnTo>
                    <a:pt x="32" y="292"/>
                  </a:lnTo>
                  <a:lnTo>
                    <a:pt x="28" y="298"/>
                  </a:lnTo>
                  <a:lnTo>
                    <a:pt x="24" y="305"/>
                  </a:lnTo>
                  <a:lnTo>
                    <a:pt x="22" y="311"/>
                  </a:lnTo>
                  <a:lnTo>
                    <a:pt x="21" y="318"/>
                  </a:lnTo>
                  <a:lnTo>
                    <a:pt x="21" y="325"/>
                  </a:lnTo>
                  <a:lnTo>
                    <a:pt x="21" y="332"/>
                  </a:lnTo>
                  <a:lnTo>
                    <a:pt x="25" y="346"/>
                  </a:lnTo>
                  <a:lnTo>
                    <a:pt x="32" y="362"/>
                  </a:lnTo>
                  <a:lnTo>
                    <a:pt x="41" y="376"/>
                  </a:lnTo>
                  <a:lnTo>
                    <a:pt x="52" y="390"/>
                  </a:lnTo>
                  <a:lnTo>
                    <a:pt x="65" y="403"/>
                  </a:lnTo>
                  <a:lnTo>
                    <a:pt x="49" y="419"/>
                  </a:lnTo>
                  <a:lnTo>
                    <a:pt x="49" y="419"/>
                  </a:lnTo>
                  <a:lnTo>
                    <a:pt x="34" y="419"/>
                  </a:lnTo>
                  <a:lnTo>
                    <a:pt x="22" y="420"/>
                  </a:lnTo>
                  <a:lnTo>
                    <a:pt x="12" y="426"/>
                  </a:lnTo>
                  <a:lnTo>
                    <a:pt x="7" y="432"/>
                  </a:lnTo>
                  <a:lnTo>
                    <a:pt x="3" y="439"/>
                  </a:lnTo>
                  <a:lnTo>
                    <a:pt x="0" y="447"/>
                  </a:lnTo>
                  <a:lnTo>
                    <a:pt x="0" y="456"/>
                  </a:lnTo>
                  <a:lnTo>
                    <a:pt x="1" y="466"/>
                  </a:lnTo>
                  <a:lnTo>
                    <a:pt x="4" y="476"/>
                  </a:lnTo>
                  <a:lnTo>
                    <a:pt x="8" y="487"/>
                  </a:lnTo>
                  <a:lnTo>
                    <a:pt x="12" y="497"/>
                  </a:lnTo>
                  <a:lnTo>
                    <a:pt x="20" y="507"/>
                  </a:lnTo>
                  <a:lnTo>
                    <a:pt x="32" y="524"/>
                  </a:lnTo>
                  <a:lnTo>
                    <a:pt x="38" y="531"/>
                  </a:lnTo>
                  <a:lnTo>
                    <a:pt x="45" y="537"/>
                  </a:lnTo>
                  <a:lnTo>
                    <a:pt x="45" y="537"/>
                  </a:lnTo>
                  <a:lnTo>
                    <a:pt x="65" y="552"/>
                  </a:lnTo>
                  <a:lnTo>
                    <a:pt x="86" y="568"/>
                  </a:lnTo>
                  <a:lnTo>
                    <a:pt x="109" y="582"/>
                  </a:lnTo>
                  <a:lnTo>
                    <a:pt x="132" y="595"/>
                  </a:lnTo>
                  <a:lnTo>
                    <a:pt x="180" y="619"/>
                  </a:lnTo>
                  <a:lnTo>
                    <a:pt x="225" y="642"/>
                  </a:lnTo>
                  <a:lnTo>
                    <a:pt x="225" y="642"/>
                  </a:lnTo>
                  <a:lnTo>
                    <a:pt x="248" y="652"/>
                  </a:lnTo>
                  <a:lnTo>
                    <a:pt x="272" y="661"/>
                  </a:lnTo>
                  <a:lnTo>
                    <a:pt x="296" y="670"/>
                  </a:lnTo>
                  <a:lnTo>
                    <a:pt x="321" y="678"/>
                  </a:lnTo>
                  <a:lnTo>
                    <a:pt x="375" y="694"/>
                  </a:lnTo>
                  <a:lnTo>
                    <a:pt x="431" y="710"/>
                  </a:lnTo>
                  <a:lnTo>
                    <a:pt x="484" y="727"/>
                  </a:lnTo>
                  <a:lnTo>
                    <a:pt x="511" y="737"/>
                  </a:lnTo>
                  <a:lnTo>
                    <a:pt x="535" y="747"/>
                  </a:lnTo>
                  <a:lnTo>
                    <a:pt x="559" y="758"/>
                  </a:lnTo>
                  <a:lnTo>
                    <a:pt x="582" y="771"/>
                  </a:lnTo>
                  <a:lnTo>
                    <a:pt x="602" y="785"/>
                  </a:lnTo>
                  <a:lnTo>
                    <a:pt x="620" y="801"/>
                  </a:lnTo>
                  <a:lnTo>
                    <a:pt x="636" y="809"/>
                  </a:lnTo>
                  <a:lnTo>
                    <a:pt x="636" y="809"/>
                  </a:lnTo>
                  <a:lnTo>
                    <a:pt x="647" y="788"/>
                  </a:lnTo>
                  <a:lnTo>
                    <a:pt x="660" y="766"/>
                  </a:lnTo>
                  <a:lnTo>
                    <a:pt x="676" y="745"/>
                  </a:lnTo>
                  <a:lnTo>
                    <a:pt x="691" y="724"/>
                  </a:lnTo>
                  <a:lnTo>
                    <a:pt x="724" y="686"/>
                  </a:lnTo>
                  <a:lnTo>
                    <a:pt x="751" y="654"/>
                  </a:lnTo>
                  <a:lnTo>
                    <a:pt x="751" y="654"/>
                  </a:lnTo>
                  <a:lnTo>
                    <a:pt x="779" y="622"/>
                  </a:lnTo>
                  <a:lnTo>
                    <a:pt x="813" y="586"/>
                  </a:lnTo>
                  <a:lnTo>
                    <a:pt x="832" y="569"/>
                  </a:lnTo>
                  <a:lnTo>
                    <a:pt x="851" y="552"/>
                  </a:lnTo>
                  <a:lnTo>
                    <a:pt x="871" y="537"/>
                  </a:lnTo>
                  <a:lnTo>
                    <a:pt x="891" y="525"/>
                  </a:lnTo>
                  <a:lnTo>
                    <a:pt x="881" y="503"/>
                  </a:lnTo>
                  <a:lnTo>
                    <a:pt x="881" y="503"/>
                  </a:lnTo>
                  <a:lnTo>
                    <a:pt x="864" y="451"/>
                  </a:lnTo>
                  <a:lnTo>
                    <a:pt x="847" y="399"/>
                  </a:lnTo>
                  <a:lnTo>
                    <a:pt x="827" y="346"/>
                  </a:lnTo>
                  <a:lnTo>
                    <a:pt x="816" y="319"/>
                  </a:lnTo>
                  <a:lnTo>
                    <a:pt x="805" y="294"/>
                  </a:lnTo>
                  <a:lnTo>
                    <a:pt x="793" y="268"/>
                  </a:lnTo>
                  <a:lnTo>
                    <a:pt x="780" y="244"/>
                  </a:lnTo>
                  <a:lnTo>
                    <a:pt x="766" y="220"/>
                  </a:lnTo>
                  <a:lnTo>
                    <a:pt x="751" y="199"/>
                  </a:lnTo>
                  <a:lnTo>
                    <a:pt x="735" y="178"/>
                  </a:lnTo>
                  <a:lnTo>
                    <a:pt x="717" y="158"/>
                  </a:lnTo>
                  <a:lnTo>
                    <a:pt x="698" y="139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30" y="95"/>
                  </a:lnTo>
                  <a:lnTo>
                    <a:pt x="582" y="68"/>
                  </a:lnTo>
                  <a:lnTo>
                    <a:pt x="582" y="68"/>
                  </a:lnTo>
                  <a:lnTo>
                    <a:pt x="572" y="63"/>
                  </a:lnTo>
                  <a:lnTo>
                    <a:pt x="561" y="54"/>
                  </a:lnTo>
                  <a:lnTo>
                    <a:pt x="534" y="34"/>
                  </a:lnTo>
                  <a:lnTo>
                    <a:pt x="507" y="14"/>
                  </a:lnTo>
                  <a:lnTo>
                    <a:pt x="493" y="6"/>
                  </a:lnTo>
                  <a:lnTo>
                    <a:pt x="482" y="2"/>
                  </a:lnTo>
                  <a:lnTo>
                    <a:pt x="482" y="2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5" y="2"/>
                  </a:lnTo>
                  <a:lnTo>
                    <a:pt x="449" y="4"/>
                  </a:lnTo>
                  <a:lnTo>
                    <a:pt x="442" y="9"/>
                  </a:lnTo>
                  <a:lnTo>
                    <a:pt x="436" y="14"/>
                  </a:lnTo>
                  <a:lnTo>
                    <a:pt x="432" y="21"/>
                  </a:lnTo>
                  <a:lnTo>
                    <a:pt x="429" y="29"/>
                  </a:lnTo>
                  <a:lnTo>
                    <a:pt x="426" y="37"/>
                  </a:lnTo>
                  <a:lnTo>
                    <a:pt x="423" y="46"/>
                  </a:lnTo>
                  <a:lnTo>
                    <a:pt x="422" y="64"/>
                  </a:lnTo>
                  <a:lnTo>
                    <a:pt x="425" y="84"/>
                  </a:lnTo>
                  <a:lnTo>
                    <a:pt x="429" y="104"/>
                  </a:lnTo>
                  <a:lnTo>
                    <a:pt x="439" y="125"/>
                  </a:lnTo>
                  <a:lnTo>
                    <a:pt x="439" y="125"/>
                  </a:lnTo>
                  <a:lnTo>
                    <a:pt x="401" y="105"/>
                  </a:lnTo>
                  <a:lnTo>
                    <a:pt x="362" y="88"/>
                  </a:lnTo>
                  <a:lnTo>
                    <a:pt x="343" y="81"/>
                  </a:lnTo>
                  <a:lnTo>
                    <a:pt x="323" y="74"/>
                  </a:lnTo>
                  <a:lnTo>
                    <a:pt x="303" y="68"/>
                  </a:lnTo>
                  <a:lnTo>
                    <a:pt x="283" y="64"/>
                  </a:lnTo>
                  <a:lnTo>
                    <a:pt x="262" y="61"/>
                  </a:lnTo>
                  <a:lnTo>
                    <a:pt x="242" y="60"/>
                  </a:lnTo>
                  <a:lnTo>
                    <a:pt x="224" y="58"/>
                  </a:lnTo>
                  <a:lnTo>
                    <a:pt x="204" y="58"/>
                  </a:lnTo>
                  <a:lnTo>
                    <a:pt x="184" y="61"/>
                  </a:lnTo>
                  <a:lnTo>
                    <a:pt x="166" y="65"/>
                  </a:lnTo>
                  <a:lnTo>
                    <a:pt x="147" y="70"/>
                  </a:lnTo>
                  <a:lnTo>
                    <a:pt x="129" y="77"/>
                  </a:lnTo>
                  <a:lnTo>
                    <a:pt x="129" y="77"/>
                  </a:lnTo>
                  <a:lnTo>
                    <a:pt x="134" y="90"/>
                  </a:lnTo>
                  <a:lnTo>
                    <a:pt x="143" y="102"/>
                  </a:lnTo>
                  <a:lnTo>
                    <a:pt x="161" y="126"/>
                  </a:lnTo>
                  <a:lnTo>
                    <a:pt x="183" y="151"/>
                  </a:lnTo>
                  <a:lnTo>
                    <a:pt x="205" y="173"/>
                  </a:lnTo>
                  <a:lnTo>
                    <a:pt x="175" y="17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3FFBAE-FB3F-F3C3-5401-29CC37413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7" y="1163"/>
              <a:ext cx="446" cy="405"/>
            </a:xfrm>
            <a:custGeom>
              <a:avLst/>
              <a:gdLst>
                <a:gd name="T0" fmla="*/ 163 w 891"/>
                <a:gd name="T1" fmla="*/ 163 h 809"/>
                <a:gd name="T2" fmla="*/ 126 w 891"/>
                <a:gd name="T3" fmla="*/ 152 h 809"/>
                <a:gd name="T4" fmla="*/ 96 w 891"/>
                <a:gd name="T5" fmla="*/ 165 h 809"/>
                <a:gd name="T6" fmla="*/ 75 w 891"/>
                <a:gd name="T7" fmla="*/ 195 h 809"/>
                <a:gd name="T8" fmla="*/ 68 w 891"/>
                <a:gd name="T9" fmla="*/ 233 h 809"/>
                <a:gd name="T10" fmla="*/ 79 w 891"/>
                <a:gd name="T11" fmla="*/ 275 h 809"/>
                <a:gd name="T12" fmla="*/ 65 w 891"/>
                <a:gd name="T13" fmla="*/ 277 h 809"/>
                <a:gd name="T14" fmla="*/ 37 w 891"/>
                <a:gd name="T15" fmla="*/ 288 h 809"/>
                <a:gd name="T16" fmla="*/ 28 w 891"/>
                <a:gd name="T17" fmla="*/ 298 h 809"/>
                <a:gd name="T18" fmla="*/ 21 w 891"/>
                <a:gd name="T19" fmla="*/ 318 h 809"/>
                <a:gd name="T20" fmla="*/ 25 w 891"/>
                <a:gd name="T21" fmla="*/ 346 h 809"/>
                <a:gd name="T22" fmla="*/ 52 w 891"/>
                <a:gd name="T23" fmla="*/ 390 h 809"/>
                <a:gd name="T24" fmla="*/ 49 w 891"/>
                <a:gd name="T25" fmla="*/ 419 h 809"/>
                <a:gd name="T26" fmla="*/ 12 w 891"/>
                <a:gd name="T27" fmla="*/ 426 h 809"/>
                <a:gd name="T28" fmla="*/ 0 w 891"/>
                <a:gd name="T29" fmla="*/ 447 h 809"/>
                <a:gd name="T30" fmla="*/ 4 w 891"/>
                <a:gd name="T31" fmla="*/ 476 h 809"/>
                <a:gd name="T32" fmla="*/ 20 w 891"/>
                <a:gd name="T33" fmla="*/ 507 h 809"/>
                <a:gd name="T34" fmla="*/ 45 w 891"/>
                <a:gd name="T35" fmla="*/ 537 h 809"/>
                <a:gd name="T36" fmla="*/ 86 w 891"/>
                <a:gd name="T37" fmla="*/ 568 h 809"/>
                <a:gd name="T38" fmla="*/ 180 w 891"/>
                <a:gd name="T39" fmla="*/ 619 h 809"/>
                <a:gd name="T40" fmla="*/ 248 w 891"/>
                <a:gd name="T41" fmla="*/ 652 h 809"/>
                <a:gd name="T42" fmla="*/ 321 w 891"/>
                <a:gd name="T43" fmla="*/ 678 h 809"/>
                <a:gd name="T44" fmla="*/ 484 w 891"/>
                <a:gd name="T45" fmla="*/ 727 h 809"/>
                <a:gd name="T46" fmla="*/ 559 w 891"/>
                <a:gd name="T47" fmla="*/ 758 h 809"/>
                <a:gd name="T48" fmla="*/ 620 w 891"/>
                <a:gd name="T49" fmla="*/ 801 h 809"/>
                <a:gd name="T50" fmla="*/ 647 w 891"/>
                <a:gd name="T51" fmla="*/ 788 h 809"/>
                <a:gd name="T52" fmla="*/ 691 w 891"/>
                <a:gd name="T53" fmla="*/ 724 h 809"/>
                <a:gd name="T54" fmla="*/ 751 w 891"/>
                <a:gd name="T55" fmla="*/ 654 h 809"/>
                <a:gd name="T56" fmla="*/ 832 w 891"/>
                <a:gd name="T57" fmla="*/ 569 h 809"/>
                <a:gd name="T58" fmla="*/ 891 w 891"/>
                <a:gd name="T59" fmla="*/ 525 h 809"/>
                <a:gd name="T60" fmla="*/ 864 w 891"/>
                <a:gd name="T61" fmla="*/ 451 h 809"/>
                <a:gd name="T62" fmla="*/ 816 w 891"/>
                <a:gd name="T63" fmla="*/ 319 h 809"/>
                <a:gd name="T64" fmla="*/ 780 w 891"/>
                <a:gd name="T65" fmla="*/ 244 h 809"/>
                <a:gd name="T66" fmla="*/ 735 w 891"/>
                <a:gd name="T67" fmla="*/ 178 h 809"/>
                <a:gd name="T68" fmla="*/ 678 w 891"/>
                <a:gd name="T69" fmla="*/ 124 h 809"/>
                <a:gd name="T70" fmla="*/ 582 w 891"/>
                <a:gd name="T71" fmla="*/ 68 h 809"/>
                <a:gd name="T72" fmla="*/ 561 w 891"/>
                <a:gd name="T73" fmla="*/ 54 h 809"/>
                <a:gd name="T74" fmla="*/ 493 w 891"/>
                <a:gd name="T75" fmla="*/ 6 h 809"/>
                <a:gd name="T76" fmla="*/ 472 w 891"/>
                <a:gd name="T77" fmla="*/ 0 h 809"/>
                <a:gd name="T78" fmla="*/ 449 w 891"/>
                <a:gd name="T79" fmla="*/ 4 h 809"/>
                <a:gd name="T80" fmla="*/ 432 w 891"/>
                <a:gd name="T81" fmla="*/ 21 h 809"/>
                <a:gd name="T82" fmla="*/ 423 w 891"/>
                <a:gd name="T83" fmla="*/ 46 h 809"/>
                <a:gd name="T84" fmla="*/ 429 w 891"/>
                <a:gd name="T85" fmla="*/ 104 h 809"/>
                <a:gd name="T86" fmla="*/ 401 w 891"/>
                <a:gd name="T87" fmla="*/ 105 h 809"/>
                <a:gd name="T88" fmla="*/ 323 w 891"/>
                <a:gd name="T89" fmla="*/ 74 h 809"/>
                <a:gd name="T90" fmla="*/ 262 w 891"/>
                <a:gd name="T91" fmla="*/ 61 h 809"/>
                <a:gd name="T92" fmla="*/ 204 w 891"/>
                <a:gd name="T93" fmla="*/ 58 h 809"/>
                <a:gd name="T94" fmla="*/ 147 w 891"/>
                <a:gd name="T95" fmla="*/ 70 h 809"/>
                <a:gd name="T96" fmla="*/ 134 w 891"/>
                <a:gd name="T97" fmla="*/ 90 h 809"/>
                <a:gd name="T98" fmla="*/ 183 w 891"/>
                <a:gd name="T99" fmla="*/ 15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91" h="809">
                  <a:moveTo>
                    <a:pt x="175" y="175"/>
                  </a:moveTo>
                  <a:lnTo>
                    <a:pt x="175" y="175"/>
                  </a:lnTo>
                  <a:lnTo>
                    <a:pt x="163" y="163"/>
                  </a:lnTo>
                  <a:lnTo>
                    <a:pt x="150" y="156"/>
                  </a:lnTo>
                  <a:lnTo>
                    <a:pt x="139" y="152"/>
                  </a:lnTo>
                  <a:lnTo>
                    <a:pt x="126" y="152"/>
                  </a:lnTo>
                  <a:lnTo>
                    <a:pt x="116" y="153"/>
                  </a:lnTo>
                  <a:lnTo>
                    <a:pt x="105" y="158"/>
                  </a:lnTo>
                  <a:lnTo>
                    <a:pt x="96" y="165"/>
                  </a:lnTo>
                  <a:lnTo>
                    <a:pt x="88" y="172"/>
                  </a:lnTo>
                  <a:lnTo>
                    <a:pt x="81" y="183"/>
                  </a:lnTo>
                  <a:lnTo>
                    <a:pt x="75" y="195"/>
                  </a:lnTo>
                  <a:lnTo>
                    <a:pt x="71" y="206"/>
                  </a:lnTo>
                  <a:lnTo>
                    <a:pt x="68" y="220"/>
                  </a:lnTo>
                  <a:lnTo>
                    <a:pt x="68" y="233"/>
                  </a:lnTo>
                  <a:lnTo>
                    <a:pt x="69" y="247"/>
                  </a:lnTo>
                  <a:lnTo>
                    <a:pt x="72" y="261"/>
                  </a:lnTo>
                  <a:lnTo>
                    <a:pt x="79" y="275"/>
                  </a:lnTo>
                  <a:lnTo>
                    <a:pt x="79" y="275"/>
                  </a:lnTo>
                  <a:lnTo>
                    <a:pt x="79" y="275"/>
                  </a:lnTo>
                  <a:lnTo>
                    <a:pt x="65" y="277"/>
                  </a:lnTo>
                  <a:lnTo>
                    <a:pt x="52" y="280"/>
                  </a:lnTo>
                  <a:lnTo>
                    <a:pt x="41" y="284"/>
                  </a:lnTo>
                  <a:lnTo>
                    <a:pt x="37" y="288"/>
                  </a:lnTo>
                  <a:lnTo>
                    <a:pt x="32" y="292"/>
                  </a:lnTo>
                  <a:lnTo>
                    <a:pt x="32" y="292"/>
                  </a:lnTo>
                  <a:lnTo>
                    <a:pt x="28" y="298"/>
                  </a:lnTo>
                  <a:lnTo>
                    <a:pt x="24" y="305"/>
                  </a:lnTo>
                  <a:lnTo>
                    <a:pt x="22" y="311"/>
                  </a:lnTo>
                  <a:lnTo>
                    <a:pt x="21" y="318"/>
                  </a:lnTo>
                  <a:lnTo>
                    <a:pt x="21" y="325"/>
                  </a:lnTo>
                  <a:lnTo>
                    <a:pt x="21" y="332"/>
                  </a:lnTo>
                  <a:lnTo>
                    <a:pt x="25" y="346"/>
                  </a:lnTo>
                  <a:lnTo>
                    <a:pt x="32" y="362"/>
                  </a:lnTo>
                  <a:lnTo>
                    <a:pt x="41" y="376"/>
                  </a:lnTo>
                  <a:lnTo>
                    <a:pt x="52" y="390"/>
                  </a:lnTo>
                  <a:lnTo>
                    <a:pt x="65" y="403"/>
                  </a:lnTo>
                  <a:lnTo>
                    <a:pt x="49" y="419"/>
                  </a:lnTo>
                  <a:lnTo>
                    <a:pt x="49" y="419"/>
                  </a:lnTo>
                  <a:lnTo>
                    <a:pt x="34" y="419"/>
                  </a:lnTo>
                  <a:lnTo>
                    <a:pt x="22" y="420"/>
                  </a:lnTo>
                  <a:lnTo>
                    <a:pt x="12" y="426"/>
                  </a:lnTo>
                  <a:lnTo>
                    <a:pt x="7" y="432"/>
                  </a:lnTo>
                  <a:lnTo>
                    <a:pt x="3" y="439"/>
                  </a:lnTo>
                  <a:lnTo>
                    <a:pt x="0" y="447"/>
                  </a:lnTo>
                  <a:lnTo>
                    <a:pt x="0" y="456"/>
                  </a:lnTo>
                  <a:lnTo>
                    <a:pt x="1" y="466"/>
                  </a:lnTo>
                  <a:lnTo>
                    <a:pt x="4" y="476"/>
                  </a:lnTo>
                  <a:lnTo>
                    <a:pt x="8" y="487"/>
                  </a:lnTo>
                  <a:lnTo>
                    <a:pt x="12" y="497"/>
                  </a:lnTo>
                  <a:lnTo>
                    <a:pt x="20" y="507"/>
                  </a:lnTo>
                  <a:lnTo>
                    <a:pt x="32" y="524"/>
                  </a:lnTo>
                  <a:lnTo>
                    <a:pt x="38" y="531"/>
                  </a:lnTo>
                  <a:lnTo>
                    <a:pt x="45" y="537"/>
                  </a:lnTo>
                  <a:lnTo>
                    <a:pt x="45" y="537"/>
                  </a:lnTo>
                  <a:lnTo>
                    <a:pt x="65" y="552"/>
                  </a:lnTo>
                  <a:lnTo>
                    <a:pt x="86" y="568"/>
                  </a:lnTo>
                  <a:lnTo>
                    <a:pt x="109" y="582"/>
                  </a:lnTo>
                  <a:lnTo>
                    <a:pt x="132" y="595"/>
                  </a:lnTo>
                  <a:lnTo>
                    <a:pt x="180" y="619"/>
                  </a:lnTo>
                  <a:lnTo>
                    <a:pt x="225" y="642"/>
                  </a:lnTo>
                  <a:lnTo>
                    <a:pt x="225" y="642"/>
                  </a:lnTo>
                  <a:lnTo>
                    <a:pt x="248" y="652"/>
                  </a:lnTo>
                  <a:lnTo>
                    <a:pt x="272" y="661"/>
                  </a:lnTo>
                  <a:lnTo>
                    <a:pt x="296" y="670"/>
                  </a:lnTo>
                  <a:lnTo>
                    <a:pt x="321" y="678"/>
                  </a:lnTo>
                  <a:lnTo>
                    <a:pt x="375" y="694"/>
                  </a:lnTo>
                  <a:lnTo>
                    <a:pt x="431" y="710"/>
                  </a:lnTo>
                  <a:lnTo>
                    <a:pt x="484" y="727"/>
                  </a:lnTo>
                  <a:lnTo>
                    <a:pt x="511" y="737"/>
                  </a:lnTo>
                  <a:lnTo>
                    <a:pt x="535" y="747"/>
                  </a:lnTo>
                  <a:lnTo>
                    <a:pt x="559" y="758"/>
                  </a:lnTo>
                  <a:lnTo>
                    <a:pt x="582" y="771"/>
                  </a:lnTo>
                  <a:lnTo>
                    <a:pt x="602" y="785"/>
                  </a:lnTo>
                  <a:lnTo>
                    <a:pt x="620" y="801"/>
                  </a:lnTo>
                  <a:lnTo>
                    <a:pt x="636" y="809"/>
                  </a:lnTo>
                  <a:lnTo>
                    <a:pt x="636" y="809"/>
                  </a:lnTo>
                  <a:lnTo>
                    <a:pt x="647" y="788"/>
                  </a:lnTo>
                  <a:lnTo>
                    <a:pt x="660" y="766"/>
                  </a:lnTo>
                  <a:lnTo>
                    <a:pt x="676" y="745"/>
                  </a:lnTo>
                  <a:lnTo>
                    <a:pt x="691" y="724"/>
                  </a:lnTo>
                  <a:lnTo>
                    <a:pt x="724" y="686"/>
                  </a:lnTo>
                  <a:lnTo>
                    <a:pt x="751" y="654"/>
                  </a:lnTo>
                  <a:lnTo>
                    <a:pt x="751" y="654"/>
                  </a:lnTo>
                  <a:lnTo>
                    <a:pt x="779" y="622"/>
                  </a:lnTo>
                  <a:lnTo>
                    <a:pt x="813" y="586"/>
                  </a:lnTo>
                  <a:lnTo>
                    <a:pt x="832" y="569"/>
                  </a:lnTo>
                  <a:lnTo>
                    <a:pt x="851" y="552"/>
                  </a:lnTo>
                  <a:lnTo>
                    <a:pt x="871" y="537"/>
                  </a:lnTo>
                  <a:lnTo>
                    <a:pt x="891" y="525"/>
                  </a:lnTo>
                  <a:lnTo>
                    <a:pt x="881" y="503"/>
                  </a:lnTo>
                  <a:lnTo>
                    <a:pt x="881" y="503"/>
                  </a:lnTo>
                  <a:lnTo>
                    <a:pt x="864" y="451"/>
                  </a:lnTo>
                  <a:lnTo>
                    <a:pt x="847" y="399"/>
                  </a:lnTo>
                  <a:lnTo>
                    <a:pt x="827" y="346"/>
                  </a:lnTo>
                  <a:lnTo>
                    <a:pt x="816" y="319"/>
                  </a:lnTo>
                  <a:lnTo>
                    <a:pt x="805" y="294"/>
                  </a:lnTo>
                  <a:lnTo>
                    <a:pt x="793" y="268"/>
                  </a:lnTo>
                  <a:lnTo>
                    <a:pt x="780" y="244"/>
                  </a:lnTo>
                  <a:lnTo>
                    <a:pt x="766" y="220"/>
                  </a:lnTo>
                  <a:lnTo>
                    <a:pt x="751" y="199"/>
                  </a:lnTo>
                  <a:lnTo>
                    <a:pt x="735" y="178"/>
                  </a:lnTo>
                  <a:lnTo>
                    <a:pt x="717" y="158"/>
                  </a:lnTo>
                  <a:lnTo>
                    <a:pt x="698" y="139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30" y="95"/>
                  </a:lnTo>
                  <a:lnTo>
                    <a:pt x="582" y="68"/>
                  </a:lnTo>
                  <a:lnTo>
                    <a:pt x="582" y="68"/>
                  </a:lnTo>
                  <a:lnTo>
                    <a:pt x="572" y="63"/>
                  </a:lnTo>
                  <a:lnTo>
                    <a:pt x="561" y="54"/>
                  </a:lnTo>
                  <a:lnTo>
                    <a:pt x="534" y="34"/>
                  </a:lnTo>
                  <a:lnTo>
                    <a:pt x="507" y="14"/>
                  </a:lnTo>
                  <a:lnTo>
                    <a:pt x="493" y="6"/>
                  </a:lnTo>
                  <a:lnTo>
                    <a:pt x="482" y="2"/>
                  </a:lnTo>
                  <a:lnTo>
                    <a:pt x="482" y="2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5" y="2"/>
                  </a:lnTo>
                  <a:lnTo>
                    <a:pt x="449" y="4"/>
                  </a:lnTo>
                  <a:lnTo>
                    <a:pt x="442" y="9"/>
                  </a:lnTo>
                  <a:lnTo>
                    <a:pt x="436" y="14"/>
                  </a:lnTo>
                  <a:lnTo>
                    <a:pt x="432" y="21"/>
                  </a:lnTo>
                  <a:lnTo>
                    <a:pt x="429" y="29"/>
                  </a:lnTo>
                  <a:lnTo>
                    <a:pt x="426" y="37"/>
                  </a:lnTo>
                  <a:lnTo>
                    <a:pt x="423" y="46"/>
                  </a:lnTo>
                  <a:lnTo>
                    <a:pt x="422" y="64"/>
                  </a:lnTo>
                  <a:lnTo>
                    <a:pt x="425" y="84"/>
                  </a:lnTo>
                  <a:lnTo>
                    <a:pt x="429" y="104"/>
                  </a:lnTo>
                  <a:lnTo>
                    <a:pt x="439" y="125"/>
                  </a:lnTo>
                  <a:lnTo>
                    <a:pt x="439" y="125"/>
                  </a:lnTo>
                  <a:lnTo>
                    <a:pt x="401" y="105"/>
                  </a:lnTo>
                  <a:lnTo>
                    <a:pt x="362" y="88"/>
                  </a:lnTo>
                  <a:lnTo>
                    <a:pt x="343" y="81"/>
                  </a:lnTo>
                  <a:lnTo>
                    <a:pt x="323" y="74"/>
                  </a:lnTo>
                  <a:lnTo>
                    <a:pt x="303" y="68"/>
                  </a:lnTo>
                  <a:lnTo>
                    <a:pt x="283" y="64"/>
                  </a:lnTo>
                  <a:lnTo>
                    <a:pt x="262" y="61"/>
                  </a:lnTo>
                  <a:lnTo>
                    <a:pt x="242" y="60"/>
                  </a:lnTo>
                  <a:lnTo>
                    <a:pt x="224" y="58"/>
                  </a:lnTo>
                  <a:lnTo>
                    <a:pt x="204" y="58"/>
                  </a:lnTo>
                  <a:lnTo>
                    <a:pt x="184" y="61"/>
                  </a:lnTo>
                  <a:lnTo>
                    <a:pt x="166" y="65"/>
                  </a:lnTo>
                  <a:lnTo>
                    <a:pt x="147" y="70"/>
                  </a:lnTo>
                  <a:lnTo>
                    <a:pt x="129" y="77"/>
                  </a:lnTo>
                  <a:lnTo>
                    <a:pt x="129" y="77"/>
                  </a:lnTo>
                  <a:lnTo>
                    <a:pt x="134" y="90"/>
                  </a:lnTo>
                  <a:lnTo>
                    <a:pt x="143" y="102"/>
                  </a:lnTo>
                  <a:lnTo>
                    <a:pt x="161" y="126"/>
                  </a:lnTo>
                  <a:lnTo>
                    <a:pt x="183" y="151"/>
                  </a:lnTo>
                  <a:lnTo>
                    <a:pt x="205" y="1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3066EC19-5FC0-5849-1198-48EBA9F0B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3" y="3682"/>
              <a:ext cx="204" cy="368"/>
            </a:xfrm>
            <a:custGeom>
              <a:avLst/>
              <a:gdLst>
                <a:gd name="T0" fmla="*/ 112 w 408"/>
                <a:gd name="T1" fmla="*/ 734 h 735"/>
                <a:gd name="T2" fmla="*/ 128 w 408"/>
                <a:gd name="T3" fmla="*/ 732 h 735"/>
                <a:gd name="T4" fmla="*/ 148 w 408"/>
                <a:gd name="T5" fmla="*/ 724 h 735"/>
                <a:gd name="T6" fmla="*/ 189 w 408"/>
                <a:gd name="T7" fmla="*/ 698 h 735"/>
                <a:gd name="T8" fmla="*/ 207 w 408"/>
                <a:gd name="T9" fmla="*/ 685 h 735"/>
                <a:gd name="T10" fmla="*/ 243 w 408"/>
                <a:gd name="T11" fmla="*/ 660 h 735"/>
                <a:gd name="T12" fmla="*/ 274 w 408"/>
                <a:gd name="T13" fmla="*/ 630 h 735"/>
                <a:gd name="T14" fmla="*/ 302 w 408"/>
                <a:gd name="T15" fmla="*/ 597 h 735"/>
                <a:gd name="T16" fmla="*/ 315 w 408"/>
                <a:gd name="T17" fmla="*/ 580 h 735"/>
                <a:gd name="T18" fmla="*/ 335 w 408"/>
                <a:gd name="T19" fmla="*/ 552 h 735"/>
                <a:gd name="T20" fmla="*/ 350 w 408"/>
                <a:gd name="T21" fmla="*/ 522 h 735"/>
                <a:gd name="T22" fmla="*/ 376 w 408"/>
                <a:gd name="T23" fmla="*/ 457 h 735"/>
                <a:gd name="T24" fmla="*/ 393 w 408"/>
                <a:gd name="T25" fmla="*/ 385 h 735"/>
                <a:gd name="T26" fmla="*/ 403 w 408"/>
                <a:gd name="T27" fmla="*/ 308 h 735"/>
                <a:gd name="T28" fmla="*/ 408 w 408"/>
                <a:gd name="T29" fmla="*/ 231 h 735"/>
                <a:gd name="T30" fmla="*/ 408 w 408"/>
                <a:gd name="T31" fmla="*/ 153 h 735"/>
                <a:gd name="T32" fmla="*/ 403 w 408"/>
                <a:gd name="T33" fmla="*/ 11 h 735"/>
                <a:gd name="T34" fmla="*/ 379 w 408"/>
                <a:gd name="T35" fmla="*/ 7 h 735"/>
                <a:gd name="T36" fmla="*/ 357 w 408"/>
                <a:gd name="T37" fmla="*/ 4 h 735"/>
                <a:gd name="T38" fmla="*/ 315 w 408"/>
                <a:gd name="T39" fmla="*/ 4 h 735"/>
                <a:gd name="T40" fmla="*/ 251 w 408"/>
                <a:gd name="T41" fmla="*/ 13 h 735"/>
                <a:gd name="T42" fmla="*/ 210 w 408"/>
                <a:gd name="T43" fmla="*/ 16 h 735"/>
                <a:gd name="T44" fmla="*/ 156 w 408"/>
                <a:gd name="T45" fmla="*/ 16 h 735"/>
                <a:gd name="T46" fmla="*/ 109 w 408"/>
                <a:gd name="T47" fmla="*/ 17 h 735"/>
                <a:gd name="T48" fmla="*/ 64 w 408"/>
                <a:gd name="T49" fmla="*/ 23 h 735"/>
                <a:gd name="T50" fmla="*/ 13 w 408"/>
                <a:gd name="T51" fmla="*/ 37 h 735"/>
                <a:gd name="T52" fmla="*/ 0 w 408"/>
                <a:gd name="T53" fmla="*/ 58 h 735"/>
                <a:gd name="T54" fmla="*/ 24 w 408"/>
                <a:gd name="T55" fmla="*/ 704 h 735"/>
                <a:gd name="T56" fmla="*/ 24 w 408"/>
                <a:gd name="T57" fmla="*/ 710 h 735"/>
                <a:gd name="T58" fmla="*/ 26 w 408"/>
                <a:gd name="T59" fmla="*/ 722 h 735"/>
                <a:gd name="T60" fmla="*/ 31 w 408"/>
                <a:gd name="T61" fmla="*/ 731 h 735"/>
                <a:gd name="T62" fmla="*/ 43 w 408"/>
                <a:gd name="T63" fmla="*/ 735 h 735"/>
                <a:gd name="T64" fmla="*/ 112 w 408"/>
                <a:gd name="T65" fmla="*/ 734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8" h="735">
                  <a:moveTo>
                    <a:pt x="112" y="734"/>
                  </a:moveTo>
                  <a:lnTo>
                    <a:pt x="112" y="734"/>
                  </a:lnTo>
                  <a:lnTo>
                    <a:pt x="119" y="734"/>
                  </a:lnTo>
                  <a:lnTo>
                    <a:pt x="128" y="732"/>
                  </a:lnTo>
                  <a:lnTo>
                    <a:pt x="138" y="729"/>
                  </a:lnTo>
                  <a:lnTo>
                    <a:pt x="148" y="724"/>
                  </a:lnTo>
                  <a:lnTo>
                    <a:pt x="169" y="711"/>
                  </a:lnTo>
                  <a:lnTo>
                    <a:pt x="189" y="698"/>
                  </a:lnTo>
                  <a:lnTo>
                    <a:pt x="189" y="698"/>
                  </a:lnTo>
                  <a:lnTo>
                    <a:pt x="207" y="685"/>
                  </a:lnTo>
                  <a:lnTo>
                    <a:pt x="226" y="674"/>
                  </a:lnTo>
                  <a:lnTo>
                    <a:pt x="243" y="660"/>
                  </a:lnTo>
                  <a:lnTo>
                    <a:pt x="258" y="646"/>
                  </a:lnTo>
                  <a:lnTo>
                    <a:pt x="274" y="630"/>
                  </a:lnTo>
                  <a:lnTo>
                    <a:pt x="288" y="613"/>
                  </a:lnTo>
                  <a:lnTo>
                    <a:pt x="302" y="597"/>
                  </a:lnTo>
                  <a:lnTo>
                    <a:pt x="315" y="580"/>
                  </a:lnTo>
                  <a:lnTo>
                    <a:pt x="315" y="580"/>
                  </a:lnTo>
                  <a:lnTo>
                    <a:pt x="325" y="566"/>
                  </a:lnTo>
                  <a:lnTo>
                    <a:pt x="335" y="552"/>
                  </a:lnTo>
                  <a:lnTo>
                    <a:pt x="343" y="538"/>
                  </a:lnTo>
                  <a:lnTo>
                    <a:pt x="350" y="522"/>
                  </a:lnTo>
                  <a:lnTo>
                    <a:pt x="364" y="491"/>
                  </a:lnTo>
                  <a:lnTo>
                    <a:pt x="376" y="457"/>
                  </a:lnTo>
                  <a:lnTo>
                    <a:pt x="386" y="421"/>
                  </a:lnTo>
                  <a:lnTo>
                    <a:pt x="393" y="385"/>
                  </a:lnTo>
                  <a:lnTo>
                    <a:pt x="398" y="346"/>
                  </a:lnTo>
                  <a:lnTo>
                    <a:pt x="403" y="308"/>
                  </a:lnTo>
                  <a:lnTo>
                    <a:pt x="406" y="270"/>
                  </a:lnTo>
                  <a:lnTo>
                    <a:pt x="408" y="231"/>
                  </a:lnTo>
                  <a:lnTo>
                    <a:pt x="408" y="192"/>
                  </a:lnTo>
                  <a:lnTo>
                    <a:pt x="408" y="153"/>
                  </a:lnTo>
                  <a:lnTo>
                    <a:pt x="407" y="81"/>
                  </a:lnTo>
                  <a:lnTo>
                    <a:pt x="403" y="11"/>
                  </a:lnTo>
                  <a:lnTo>
                    <a:pt x="404" y="0"/>
                  </a:lnTo>
                  <a:lnTo>
                    <a:pt x="379" y="7"/>
                  </a:lnTo>
                  <a:lnTo>
                    <a:pt x="379" y="7"/>
                  </a:lnTo>
                  <a:lnTo>
                    <a:pt x="357" y="4"/>
                  </a:lnTo>
                  <a:lnTo>
                    <a:pt x="336" y="4"/>
                  </a:lnTo>
                  <a:lnTo>
                    <a:pt x="315" y="4"/>
                  </a:lnTo>
                  <a:lnTo>
                    <a:pt x="294" y="7"/>
                  </a:lnTo>
                  <a:lnTo>
                    <a:pt x="251" y="13"/>
                  </a:lnTo>
                  <a:lnTo>
                    <a:pt x="231" y="16"/>
                  </a:lnTo>
                  <a:lnTo>
                    <a:pt x="210" y="16"/>
                  </a:lnTo>
                  <a:lnTo>
                    <a:pt x="210" y="16"/>
                  </a:lnTo>
                  <a:lnTo>
                    <a:pt x="156" y="16"/>
                  </a:lnTo>
                  <a:lnTo>
                    <a:pt x="132" y="16"/>
                  </a:lnTo>
                  <a:lnTo>
                    <a:pt x="109" y="17"/>
                  </a:lnTo>
                  <a:lnTo>
                    <a:pt x="87" y="20"/>
                  </a:lnTo>
                  <a:lnTo>
                    <a:pt x="64" y="23"/>
                  </a:lnTo>
                  <a:lnTo>
                    <a:pt x="40" y="28"/>
                  </a:lnTo>
                  <a:lnTo>
                    <a:pt x="13" y="37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700"/>
                  </a:lnTo>
                  <a:lnTo>
                    <a:pt x="24" y="704"/>
                  </a:lnTo>
                  <a:lnTo>
                    <a:pt x="24" y="704"/>
                  </a:lnTo>
                  <a:lnTo>
                    <a:pt x="24" y="710"/>
                  </a:lnTo>
                  <a:lnTo>
                    <a:pt x="24" y="717"/>
                  </a:lnTo>
                  <a:lnTo>
                    <a:pt x="26" y="722"/>
                  </a:lnTo>
                  <a:lnTo>
                    <a:pt x="27" y="727"/>
                  </a:lnTo>
                  <a:lnTo>
                    <a:pt x="31" y="731"/>
                  </a:lnTo>
                  <a:lnTo>
                    <a:pt x="36" y="734"/>
                  </a:lnTo>
                  <a:lnTo>
                    <a:pt x="43" y="735"/>
                  </a:lnTo>
                  <a:lnTo>
                    <a:pt x="50" y="735"/>
                  </a:lnTo>
                  <a:lnTo>
                    <a:pt x="112" y="73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B087A075-7031-EE5C-9E9E-F029364B4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3" y="3682"/>
              <a:ext cx="204" cy="368"/>
            </a:xfrm>
            <a:custGeom>
              <a:avLst/>
              <a:gdLst>
                <a:gd name="T0" fmla="*/ 112 w 408"/>
                <a:gd name="T1" fmla="*/ 734 h 735"/>
                <a:gd name="T2" fmla="*/ 128 w 408"/>
                <a:gd name="T3" fmla="*/ 732 h 735"/>
                <a:gd name="T4" fmla="*/ 148 w 408"/>
                <a:gd name="T5" fmla="*/ 724 h 735"/>
                <a:gd name="T6" fmla="*/ 189 w 408"/>
                <a:gd name="T7" fmla="*/ 698 h 735"/>
                <a:gd name="T8" fmla="*/ 207 w 408"/>
                <a:gd name="T9" fmla="*/ 685 h 735"/>
                <a:gd name="T10" fmla="*/ 243 w 408"/>
                <a:gd name="T11" fmla="*/ 660 h 735"/>
                <a:gd name="T12" fmla="*/ 274 w 408"/>
                <a:gd name="T13" fmla="*/ 630 h 735"/>
                <a:gd name="T14" fmla="*/ 302 w 408"/>
                <a:gd name="T15" fmla="*/ 597 h 735"/>
                <a:gd name="T16" fmla="*/ 315 w 408"/>
                <a:gd name="T17" fmla="*/ 580 h 735"/>
                <a:gd name="T18" fmla="*/ 335 w 408"/>
                <a:gd name="T19" fmla="*/ 552 h 735"/>
                <a:gd name="T20" fmla="*/ 350 w 408"/>
                <a:gd name="T21" fmla="*/ 522 h 735"/>
                <a:gd name="T22" fmla="*/ 376 w 408"/>
                <a:gd name="T23" fmla="*/ 457 h 735"/>
                <a:gd name="T24" fmla="*/ 393 w 408"/>
                <a:gd name="T25" fmla="*/ 385 h 735"/>
                <a:gd name="T26" fmla="*/ 403 w 408"/>
                <a:gd name="T27" fmla="*/ 308 h 735"/>
                <a:gd name="T28" fmla="*/ 408 w 408"/>
                <a:gd name="T29" fmla="*/ 231 h 735"/>
                <a:gd name="T30" fmla="*/ 408 w 408"/>
                <a:gd name="T31" fmla="*/ 153 h 735"/>
                <a:gd name="T32" fmla="*/ 403 w 408"/>
                <a:gd name="T33" fmla="*/ 11 h 735"/>
                <a:gd name="T34" fmla="*/ 379 w 408"/>
                <a:gd name="T35" fmla="*/ 7 h 735"/>
                <a:gd name="T36" fmla="*/ 357 w 408"/>
                <a:gd name="T37" fmla="*/ 4 h 735"/>
                <a:gd name="T38" fmla="*/ 315 w 408"/>
                <a:gd name="T39" fmla="*/ 4 h 735"/>
                <a:gd name="T40" fmla="*/ 251 w 408"/>
                <a:gd name="T41" fmla="*/ 13 h 735"/>
                <a:gd name="T42" fmla="*/ 210 w 408"/>
                <a:gd name="T43" fmla="*/ 16 h 735"/>
                <a:gd name="T44" fmla="*/ 156 w 408"/>
                <a:gd name="T45" fmla="*/ 16 h 735"/>
                <a:gd name="T46" fmla="*/ 109 w 408"/>
                <a:gd name="T47" fmla="*/ 17 h 735"/>
                <a:gd name="T48" fmla="*/ 64 w 408"/>
                <a:gd name="T49" fmla="*/ 23 h 735"/>
                <a:gd name="T50" fmla="*/ 13 w 408"/>
                <a:gd name="T51" fmla="*/ 37 h 735"/>
                <a:gd name="T52" fmla="*/ 0 w 408"/>
                <a:gd name="T53" fmla="*/ 58 h 735"/>
                <a:gd name="T54" fmla="*/ 24 w 408"/>
                <a:gd name="T55" fmla="*/ 704 h 735"/>
                <a:gd name="T56" fmla="*/ 24 w 408"/>
                <a:gd name="T57" fmla="*/ 710 h 735"/>
                <a:gd name="T58" fmla="*/ 26 w 408"/>
                <a:gd name="T59" fmla="*/ 722 h 735"/>
                <a:gd name="T60" fmla="*/ 31 w 408"/>
                <a:gd name="T61" fmla="*/ 731 h 735"/>
                <a:gd name="T62" fmla="*/ 43 w 408"/>
                <a:gd name="T63" fmla="*/ 735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8" h="735">
                  <a:moveTo>
                    <a:pt x="112" y="734"/>
                  </a:moveTo>
                  <a:lnTo>
                    <a:pt x="112" y="734"/>
                  </a:lnTo>
                  <a:lnTo>
                    <a:pt x="119" y="734"/>
                  </a:lnTo>
                  <a:lnTo>
                    <a:pt x="128" y="732"/>
                  </a:lnTo>
                  <a:lnTo>
                    <a:pt x="138" y="729"/>
                  </a:lnTo>
                  <a:lnTo>
                    <a:pt x="148" y="724"/>
                  </a:lnTo>
                  <a:lnTo>
                    <a:pt x="169" y="711"/>
                  </a:lnTo>
                  <a:lnTo>
                    <a:pt x="189" y="698"/>
                  </a:lnTo>
                  <a:lnTo>
                    <a:pt x="189" y="698"/>
                  </a:lnTo>
                  <a:lnTo>
                    <a:pt x="207" y="685"/>
                  </a:lnTo>
                  <a:lnTo>
                    <a:pt x="226" y="674"/>
                  </a:lnTo>
                  <a:lnTo>
                    <a:pt x="243" y="660"/>
                  </a:lnTo>
                  <a:lnTo>
                    <a:pt x="258" y="646"/>
                  </a:lnTo>
                  <a:lnTo>
                    <a:pt x="274" y="630"/>
                  </a:lnTo>
                  <a:lnTo>
                    <a:pt x="288" y="613"/>
                  </a:lnTo>
                  <a:lnTo>
                    <a:pt x="302" y="597"/>
                  </a:lnTo>
                  <a:lnTo>
                    <a:pt x="315" y="580"/>
                  </a:lnTo>
                  <a:lnTo>
                    <a:pt x="315" y="580"/>
                  </a:lnTo>
                  <a:lnTo>
                    <a:pt x="325" y="566"/>
                  </a:lnTo>
                  <a:lnTo>
                    <a:pt x="335" y="552"/>
                  </a:lnTo>
                  <a:lnTo>
                    <a:pt x="343" y="538"/>
                  </a:lnTo>
                  <a:lnTo>
                    <a:pt x="350" y="522"/>
                  </a:lnTo>
                  <a:lnTo>
                    <a:pt x="364" y="491"/>
                  </a:lnTo>
                  <a:lnTo>
                    <a:pt x="376" y="457"/>
                  </a:lnTo>
                  <a:lnTo>
                    <a:pt x="386" y="421"/>
                  </a:lnTo>
                  <a:lnTo>
                    <a:pt x="393" y="385"/>
                  </a:lnTo>
                  <a:lnTo>
                    <a:pt x="398" y="346"/>
                  </a:lnTo>
                  <a:lnTo>
                    <a:pt x="403" y="308"/>
                  </a:lnTo>
                  <a:lnTo>
                    <a:pt x="406" y="270"/>
                  </a:lnTo>
                  <a:lnTo>
                    <a:pt x="408" y="231"/>
                  </a:lnTo>
                  <a:lnTo>
                    <a:pt x="408" y="192"/>
                  </a:lnTo>
                  <a:lnTo>
                    <a:pt x="408" y="153"/>
                  </a:lnTo>
                  <a:lnTo>
                    <a:pt x="407" y="81"/>
                  </a:lnTo>
                  <a:lnTo>
                    <a:pt x="403" y="11"/>
                  </a:lnTo>
                  <a:lnTo>
                    <a:pt x="404" y="0"/>
                  </a:lnTo>
                  <a:lnTo>
                    <a:pt x="379" y="7"/>
                  </a:lnTo>
                  <a:lnTo>
                    <a:pt x="379" y="7"/>
                  </a:lnTo>
                  <a:lnTo>
                    <a:pt x="357" y="4"/>
                  </a:lnTo>
                  <a:lnTo>
                    <a:pt x="336" y="4"/>
                  </a:lnTo>
                  <a:lnTo>
                    <a:pt x="315" y="4"/>
                  </a:lnTo>
                  <a:lnTo>
                    <a:pt x="294" y="7"/>
                  </a:lnTo>
                  <a:lnTo>
                    <a:pt x="251" y="13"/>
                  </a:lnTo>
                  <a:lnTo>
                    <a:pt x="231" y="16"/>
                  </a:lnTo>
                  <a:lnTo>
                    <a:pt x="210" y="16"/>
                  </a:lnTo>
                  <a:lnTo>
                    <a:pt x="210" y="16"/>
                  </a:lnTo>
                  <a:lnTo>
                    <a:pt x="156" y="16"/>
                  </a:lnTo>
                  <a:lnTo>
                    <a:pt x="132" y="16"/>
                  </a:lnTo>
                  <a:lnTo>
                    <a:pt x="109" y="17"/>
                  </a:lnTo>
                  <a:lnTo>
                    <a:pt x="87" y="20"/>
                  </a:lnTo>
                  <a:lnTo>
                    <a:pt x="64" y="23"/>
                  </a:lnTo>
                  <a:lnTo>
                    <a:pt x="40" y="28"/>
                  </a:lnTo>
                  <a:lnTo>
                    <a:pt x="13" y="37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700"/>
                  </a:lnTo>
                  <a:lnTo>
                    <a:pt x="24" y="704"/>
                  </a:lnTo>
                  <a:lnTo>
                    <a:pt x="24" y="704"/>
                  </a:lnTo>
                  <a:lnTo>
                    <a:pt x="24" y="710"/>
                  </a:lnTo>
                  <a:lnTo>
                    <a:pt x="24" y="717"/>
                  </a:lnTo>
                  <a:lnTo>
                    <a:pt x="26" y="722"/>
                  </a:lnTo>
                  <a:lnTo>
                    <a:pt x="27" y="727"/>
                  </a:lnTo>
                  <a:lnTo>
                    <a:pt x="31" y="731"/>
                  </a:lnTo>
                  <a:lnTo>
                    <a:pt x="36" y="734"/>
                  </a:lnTo>
                  <a:lnTo>
                    <a:pt x="43" y="735"/>
                  </a:lnTo>
                  <a:lnTo>
                    <a:pt x="50" y="7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610DB74-F604-1F3B-5113-8FAADFB8C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" y="837"/>
              <a:ext cx="1379" cy="809"/>
            </a:xfrm>
            <a:custGeom>
              <a:avLst/>
              <a:gdLst>
                <a:gd name="T0" fmla="*/ 2122 w 2758"/>
                <a:gd name="T1" fmla="*/ 173 h 1616"/>
                <a:gd name="T2" fmla="*/ 2009 w 2758"/>
                <a:gd name="T3" fmla="*/ 366 h 1616"/>
                <a:gd name="T4" fmla="*/ 1958 w 2758"/>
                <a:gd name="T5" fmla="*/ 452 h 1616"/>
                <a:gd name="T6" fmla="*/ 1877 w 2758"/>
                <a:gd name="T7" fmla="*/ 533 h 1616"/>
                <a:gd name="T8" fmla="*/ 1731 w 2758"/>
                <a:gd name="T9" fmla="*/ 614 h 1616"/>
                <a:gd name="T10" fmla="*/ 1679 w 2758"/>
                <a:gd name="T11" fmla="*/ 609 h 1616"/>
                <a:gd name="T12" fmla="*/ 1606 w 2758"/>
                <a:gd name="T13" fmla="*/ 633 h 1616"/>
                <a:gd name="T14" fmla="*/ 1496 w 2758"/>
                <a:gd name="T15" fmla="*/ 577 h 1616"/>
                <a:gd name="T16" fmla="*/ 1448 w 2758"/>
                <a:gd name="T17" fmla="*/ 619 h 1616"/>
                <a:gd name="T18" fmla="*/ 1385 w 2758"/>
                <a:gd name="T19" fmla="*/ 655 h 1616"/>
                <a:gd name="T20" fmla="*/ 1314 w 2758"/>
                <a:gd name="T21" fmla="*/ 566 h 1616"/>
                <a:gd name="T22" fmla="*/ 1181 w 2758"/>
                <a:gd name="T23" fmla="*/ 460 h 1616"/>
                <a:gd name="T24" fmla="*/ 1177 w 2758"/>
                <a:gd name="T25" fmla="*/ 531 h 1616"/>
                <a:gd name="T26" fmla="*/ 1147 w 2758"/>
                <a:gd name="T27" fmla="*/ 640 h 1616"/>
                <a:gd name="T28" fmla="*/ 1100 w 2758"/>
                <a:gd name="T29" fmla="*/ 748 h 1616"/>
                <a:gd name="T30" fmla="*/ 881 w 2758"/>
                <a:gd name="T31" fmla="*/ 680 h 1616"/>
                <a:gd name="T32" fmla="*/ 704 w 2758"/>
                <a:gd name="T33" fmla="*/ 638 h 1616"/>
                <a:gd name="T34" fmla="*/ 592 w 2758"/>
                <a:gd name="T35" fmla="*/ 645 h 1616"/>
                <a:gd name="T36" fmla="*/ 512 w 2758"/>
                <a:gd name="T37" fmla="*/ 670 h 1616"/>
                <a:gd name="T38" fmla="*/ 379 w 2758"/>
                <a:gd name="T39" fmla="*/ 728 h 1616"/>
                <a:gd name="T40" fmla="*/ 266 w 2758"/>
                <a:gd name="T41" fmla="*/ 749 h 1616"/>
                <a:gd name="T42" fmla="*/ 195 w 2758"/>
                <a:gd name="T43" fmla="*/ 787 h 1616"/>
                <a:gd name="T44" fmla="*/ 131 w 2758"/>
                <a:gd name="T45" fmla="*/ 874 h 1616"/>
                <a:gd name="T46" fmla="*/ 82 w 2758"/>
                <a:gd name="T47" fmla="*/ 969 h 1616"/>
                <a:gd name="T48" fmla="*/ 21 w 2758"/>
                <a:gd name="T49" fmla="*/ 1077 h 1616"/>
                <a:gd name="T50" fmla="*/ 59 w 2758"/>
                <a:gd name="T51" fmla="*/ 1108 h 1616"/>
                <a:gd name="T52" fmla="*/ 164 w 2758"/>
                <a:gd name="T53" fmla="*/ 1077 h 1616"/>
                <a:gd name="T54" fmla="*/ 375 w 2758"/>
                <a:gd name="T55" fmla="*/ 1041 h 1616"/>
                <a:gd name="T56" fmla="*/ 493 w 2758"/>
                <a:gd name="T57" fmla="*/ 990 h 1616"/>
                <a:gd name="T58" fmla="*/ 568 w 2758"/>
                <a:gd name="T59" fmla="*/ 936 h 1616"/>
                <a:gd name="T60" fmla="*/ 1037 w 2758"/>
                <a:gd name="T61" fmla="*/ 1226 h 1616"/>
                <a:gd name="T62" fmla="*/ 1446 w 2758"/>
                <a:gd name="T63" fmla="*/ 1442 h 1616"/>
                <a:gd name="T64" fmla="*/ 1660 w 2758"/>
                <a:gd name="T65" fmla="*/ 1524 h 1616"/>
                <a:gd name="T66" fmla="*/ 1883 w 2758"/>
                <a:gd name="T67" fmla="*/ 1576 h 1616"/>
                <a:gd name="T68" fmla="*/ 2087 w 2758"/>
                <a:gd name="T69" fmla="*/ 1601 h 1616"/>
                <a:gd name="T70" fmla="*/ 2706 w 2758"/>
                <a:gd name="T71" fmla="*/ 1612 h 1616"/>
                <a:gd name="T72" fmla="*/ 2707 w 2758"/>
                <a:gd name="T73" fmla="*/ 1471 h 1616"/>
                <a:gd name="T74" fmla="*/ 2679 w 2758"/>
                <a:gd name="T75" fmla="*/ 1335 h 1616"/>
                <a:gd name="T76" fmla="*/ 2676 w 2758"/>
                <a:gd name="T77" fmla="*/ 1195 h 1616"/>
                <a:gd name="T78" fmla="*/ 2707 w 2758"/>
                <a:gd name="T79" fmla="*/ 1060 h 1616"/>
                <a:gd name="T80" fmla="*/ 2625 w 2758"/>
                <a:gd name="T81" fmla="*/ 1034 h 1616"/>
                <a:gd name="T82" fmla="*/ 2408 w 2758"/>
                <a:gd name="T83" fmla="*/ 1064 h 1616"/>
                <a:gd name="T84" fmla="*/ 2190 w 2758"/>
                <a:gd name="T85" fmla="*/ 1046 h 1616"/>
                <a:gd name="T86" fmla="*/ 1979 w 2758"/>
                <a:gd name="T87" fmla="*/ 986 h 1616"/>
                <a:gd name="T88" fmla="*/ 2020 w 2758"/>
                <a:gd name="T89" fmla="*/ 759 h 1616"/>
                <a:gd name="T90" fmla="*/ 2050 w 2758"/>
                <a:gd name="T91" fmla="*/ 749 h 1616"/>
                <a:gd name="T92" fmla="*/ 2124 w 2758"/>
                <a:gd name="T93" fmla="*/ 706 h 1616"/>
                <a:gd name="T94" fmla="*/ 2182 w 2758"/>
                <a:gd name="T95" fmla="*/ 619 h 1616"/>
                <a:gd name="T96" fmla="*/ 2230 w 2758"/>
                <a:gd name="T97" fmla="*/ 489 h 1616"/>
                <a:gd name="T98" fmla="*/ 2265 w 2758"/>
                <a:gd name="T99" fmla="*/ 306 h 1616"/>
                <a:gd name="T100" fmla="*/ 2299 w 2758"/>
                <a:gd name="T101" fmla="*/ 198 h 1616"/>
                <a:gd name="T102" fmla="*/ 2349 w 2758"/>
                <a:gd name="T103" fmla="*/ 89 h 1616"/>
                <a:gd name="T104" fmla="*/ 2343 w 2758"/>
                <a:gd name="T105" fmla="*/ 20 h 1616"/>
                <a:gd name="T106" fmla="*/ 2318 w 2758"/>
                <a:gd name="T107" fmla="*/ 0 h 1616"/>
                <a:gd name="T108" fmla="*/ 2288 w 2758"/>
                <a:gd name="T109" fmla="*/ 15 h 1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58" h="1616">
                  <a:moveTo>
                    <a:pt x="2210" y="68"/>
                  </a:moveTo>
                  <a:lnTo>
                    <a:pt x="2210" y="68"/>
                  </a:lnTo>
                  <a:lnTo>
                    <a:pt x="2179" y="102"/>
                  </a:lnTo>
                  <a:lnTo>
                    <a:pt x="2150" y="137"/>
                  </a:lnTo>
                  <a:lnTo>
                    <a:pt x="2122" y="173"/>
                  </a:lnTo>
                  <a:lnTo>
                    <a:pt x="2097" y="210"/>
                  </a:lnTo>
                  <a:lnTo>
                    <a:pt x="2073" y="247"/>
                  </a:lnTo>
                  <a:lnTo>
                    <a:pt x="2050" y="285"/>
                  </a:lnTo>
                  <a:lnTo>
                    <a:pt x="2029" y="325"/>
                  </a:lnTo>
                  <a:lnTo>
                    <a:pt x="2009" y="366"/>
                  </a:lnTo>
                  <a:lnTo>
                    <a:pt x="2009" y="366"/>
                  </a:lnTo>
                  <a:lnTo>
                    <a:pt x="1997" y="390"/>
                  </a:lnTo>
                  <a:lnTo>
                    <a:pt x="1985" y="413"/>
                  </a:lnTo>
                  <a:lnTo>
                    <a:pt x="1972" y="433"/>
                  </a:lnTo>
                  <a:lnTo>
                    <a:pt x="1958" y="452"/>
                  </a:lnTo>
                  <a:lnTo>
                    <a:pt x="1944" y="471"/>
                  </a:lnTo>
                  <a:lnTo>
                    <a:pt x="1928" y="488"/>
                  </a:lnTo>
                  <a:lnTo>
                    <a:pt x="1912" y="504"/>
                  </a:lnTo>
                  <a:lnTo>
                    <a:pt x="1895" y="519"/>
                  </a:lnTo>
                  <a:lnTo>
                    <a:pt x="1877" y="533"/>
                  </a:lnTo>
                  <a:lnTo>
                    <a:pt x="1859" y="546"/>
                  </a:lnTo>
                  <a:lnTo>
                    <a:pt x="1840" y="559"/>
                  </a:lnTo>
                  <a:lnTo>
                    <a:pt x="1819" y="572"/>
                  </a:lnTo>
                  <a:lnTo>
                    <a:pt x="1776" y="594"/>
                  </a:lnTo>
                  <a:lnTo>
                    <a:pt x="1731" y="614"/>
                  </a:lnTo>
                  <a:lnTo>
                    <a:pt x="1710" y="582"/>
                  </a:lnTo>
                  <a:lnTo>
                    <a:pt x="1710" y="582"/>
                  </a:lnTo>
                  <a:lnTo>
                    <a:pt x="1701" y="592"/>
                  </a:lnTo>
                  <a:lnTo>
                    <a:pt x="1690" y="600"/>
                  </a:lnTo>
                  <a:lnTo>
                    <a:pt x="1679" y="609"/>
                  </a:lnTo>
                  <a:lnTo>
                    <a:pt x="1666" y="616"/>
                  </a:lnTo>
                  <a:lnTo>
                    <a:pt x="1652" y="621"/>
                  </a:lnTo>
                  <a:lnTo>
                    <a:pt x="1638" y="626"/>
                  </a:lnTo>
                  <a:lnTo>
                    <a:pt x="1622" y="630"/>
                  </a:lnTo>
                  <a:lnTo>
                    <a:pt x="1606" y="633"/>
                  </a:lnTo>
                  <a:lnTo>
                    <a:pt x="1575" y="637"/>
                  </a:lnTo>
                  <a:lnTo>
                    <a:pt x="1544" y="638"/>
                  </a:lnTo>
                  <a:lnTo>
                    <a:pt x="1514" y="640"/>
                  </a:lnTo>
                  <a:lnTo>
                    <a:pt x="1487" y="640"/>
                  </a:lnTo>
                  <a:lnTo>
                    <a:pt x="1496" y="577"/>
                  </a:lnTo>
                  <a:lnTo>
                    <a:pt x="1496" y="577"/>
                  </a:lnTo>
                  <a:lnTo>
                    <a:pt x="1482" y="586"/>
                  </a:lnTo>
                  <a:lnTo>
                    <a:pt x="1469" y="596"/>
                  </a:lnTo>
                  <a:lnTo>
                    <a:pt x="1458" y="607"/>
                  </a:lnTo>
                  <a:lnTo>
                    <a:pt x="1448" y="619"/>
                  </a:lnTo>
                  <a:lnTo>
                    <a:pt x="1429" y="644"/>
                  </a:lnTo>
                  <a:lnTo>
                    <a:pt x="1412" y="670"/>
                  </a:lnTo>
                  <a:lnTo>
                    <a:pt x="1391" y="670"/>
                  </a:lnTo>
                  <a:lnTo>
                    <a:pt x="1391" y="670"/>
                  </a:lnTo>
                  <a:lnTo>
                    <a:pt x="1385" y="655"/>
                  </a:lnTo>
                  <a:lnTo>
                    <a:pt x="1378" y="643"/>
                  </a:lnTo>
                  <a:lnTo>
                    <a:pt x="1370" y="628"/>
                  </a:lnTo>
                  <a:lnTo>
                    <a:pt x="1361" y="616"/>
                  </a:lnTo>
                  <a:lnTo>
                    <a:pt x="1339" y="590"/>
                  </a:lnTo>
                  <a:lnTo>
                    <a:pt x="1314" y="566"/>
                  </a:lnTo>
                  <a:lnTo>
                    <a:pt x="1288" y="542"/>
                  </a:lnTo>
                  <a:lnTo>
                    <a:pt x="1262" y="519"/>
                  </a:lnTo>
                  <a:lnTo>
                    <a:pt x="1237" y="496"/>
                  </a:lnTo>
                  <a:lnTo>
                    <a:pt x="1215" y="477"/>
                  </a:lnTo>
                  <a:lnTo>
                    <a:pt x="1181" y="460"/>
                  </a:lnTo>
                  <a:lnTo>
                    <a:pt x="1173" y="488"/>
                  </a:lnTo>
                  <a:lnTo>
                    <a:pt x="1173" y="488"/>
                  </a:lnTo>
                  <a:lnTo>
                    <a:pt x="1176" y="502"/>
                  </a:lnTo>
                  <a:lnTo>
                    <a:pt x="1177" y="516"/>
                  </a:lnTo>
                  <a:lnTo>
                    <a:pt x="1177" y="531"/>
                  </a:lnTo>
                  <a:lnTo>
                    <a:pt x="1176" y="546"/>
                  </a:lnTo>
                  <a:lnTo>
                    <a:pt x="1173" y="562"/>
                  </a:lnTo>
                  <a:lnTo>
                    <a:pt x="1169" y="577"/>
                  </a:lnTo>
                  <a:lnTo>
                    <a:pt x="1159" y="609"/>
                  </a:lnTo>
                  <a:lnTo>
                    <a:pt x="1147" y="640"/>
                  </a:lnTo>
                  <a:lnTo>
                    <a:pt x="1135" y="671"/>
                  </a:lnTo>
                  <a:lnTo>
                    <a:pt x="1123" y="701"/>
                  </a:lnTo>
                  <a:lnTo>
                    <a:pt x="1113" y="728"/>
                  </a:lnTo>
                  <a:lnTo>
                    <a:pt x="1100" y="748"/>
                  </a:lnTo>
                  <a:lnTo>
                    <a:pt x="1100" y="748"/>
                  </a:lnTo>
                  <a:lnTo>
                    <a:pt x="1064" y="739"/>
                  </a:lnTo>
                  <a:lnTo>
                    <a:pt x="1025" y="728"/>
                  </a:lnTo>
                  <a:lnTo>
                    <a:pt x="989" y="716"/>
                  </a:lnTo>
                  <a:lnTo>
                    <a:pt x="953" y="704"/>
                  </a:lnTo>
                  <a:lnTo>
                    <a:pt x="881" y="680"/>
                  </a:lnTo>
                  <a:lnTo>
                    <a:pt x="845" y="668"/>
                  </a:lnTo>
                  <a:lnTo>
                    <a:pt x="810" y="658"/>
                  </a:lnTo>
                  <a:lnTo>
                    <a:pt x="775" y="650"/>
                  </a:lnTo>
                  <a:lnTo>
                    <a:pt x="739" y="643"/>
                  </a:lnTo>
                  <a:lnTo>
                    <a:pt x="704" y="638"/>
                  </a:lnTo>
                  <a:lnTo>
                    <a:pt x="667" y="637"/>
                  </a:lnTo>
                  <a:lnTo>
                    <a:pt x="648" y="637"/>
                  </a:lnTo>
                  <a:lnTo>
                    <a:pt x="630" y="638"/>
                  </a:lnTo>
                  <a:lnTo>
                    <a:pt x="610" y="641"/>
                  </a:lnTo>
                  <a:lnTo>
                    <a:pt x="592" y="645"/>
                  </a:lnTo>
                  <a:lnTo>
                    <a:pt x="572" y="650"/>
                  </a:lnTo>
                  <a:lnTo>
                    <a:pt x="554" y="655"/>
                  </a:lnTo>
                  <a:lnTo>
                    <a:pt x="534" y="661"/>
                  </a:lnTo>
                  <a:lnTo>
                    <a:pt x="512" y="670"/>
                  </a:lnTo>
                  <a:lnTo>
                    <a:pt x="512" y="670"/>
                  </a:lnTo>
                  <a:lnTo>
                    <a:pt x="478" y="684"/>
                  </a:lnTo>
                  <a:lnTo>
                    <a:pt x="446" y="699"/>
                  </a:lnTo>
                  <a:lnTo>
                    <a:pt x="413" y="715"/>
                  </a:lnTo>
                  <a:lnTo>
                    <a:pt x="379" y="728"/>
                  </a:lnTo>
                  <a:lnTo>
                    <a:pt x="379" y="728"/>
                  </a:lnTo>
                  <a:lnTo>
                    <a:pt x="361" y="732"/>
                  </a:lnTo>
                  <a:lnTo>
                    <a:pt x="342" y="736"/>
                  </a:lnTo>
                  <a:lnTo>
                    <a:pt x="304" y="742"/>
                  </a:lnTo>
                  <a:lnTo>
                    <a:pt x="284" y="745"/>
                  </a:lnTo>
                  <a:lnTo>
                    <a:pt x="266" y="749"/>
                  </a:lnTo>
                  <a:lnTo>
                    <a:pt x="247" y="755"/>
                  </a:lnTo>
                  <a:lnTo>
                    <a:pt x="232" y="762"/>
                  </a:lnTo>
                  <a:lnTo>
                    <a:pt x="232" y="762"/>
                  </a:lnTo>
                  <a:lnTo>
                    <a:pt x="212" y="775"/>
                  </a:lnTo>
                  <a:lnTo>
                    <a:pt x="195" y="787"/>
                  </a:lnTo>
                  <a:lnTo>
                    <a:pt x="178" y="803"/>
                  </a:lnTo>
                  <a:lnTo>
                    <a:pt x="164" y="819"/>
                  </a:lnTo>
                  <a:lnTo>
                    <a:pt x="153" y="837"/>
                  </a:lnTo>
                  <a:lnTo>
                    <a:pt x="141" y="855"/>
                  </a:lnTo>
                  <a:lnTo>
                    <a:pt x="131" y="874"/>
                  </a:lnTo>
                  <a:lnTo>
                    <a:pt x="123" y="892"/>
                  </a:lnTo>
                  <a:lnTo>
                    <a:pt x="123" y="892"/>
                  </a:lnTo>
                  <a:lnTo>
                    <a:pt x="113" y="914"/>
                  </a:lnTo>
                  <a:lnTo>
                    <a:pt x="103" y="934"/>
                  </a:lnTo>
                  <a:lnTo>
                    <a:pt x="82" y="969"/>
                  </a:lnTo>
                  <a:lnTo>
                    <a:pt x="60" y="1003"/>
                  </a:lnTo>
                  <a:lnTo>
                    <a:pt x="38" y="1040"/>
                  </a:lnTo>
                  <a:lnTo>
                    <a:pt x="38" y="1040"/>
                  </a:lnTo>
                  <a:lnTo>
                    <a:pt x="29" y="1058"/>
                  </a:lnTo>
                  <a:lnTo>
                    <a:pt x="21" y="1077"/>
                  </a:lnTo>
                  <a:lnTo>
                    <a:pt x="8" y="1114"/>
                  </a:lnTo>
                  <a:lnTo>
                    <a:pt x="0" y="1138"/>
                  </a:lnTo>
                  <a:lnTo>
                    <a:pt x="0" y="1138"/>
                  </a:lnTo>
                  <a:lnTo>
                    <a:pt x="38" y="1117"/>
                  </a:lnTo>
                  <a:lnTo>
                    <a:pt x="59" y="1108"/>
                  </a:lnTo>
                  <a:lnTo>
                    <a:pt x="79" y="1100"/>
                  </a:lnTo>
                  <a:lnTo>
                    <a:pt x="100" y="1092"/>
                  </a:lnTo>
                  <a:lnTo>
                    <a:pt x="121" y="1085"/>
                  </a:lnTo>
                  <a:lnTo>
                    <a:pt x="143" y="1080"/>
                  </a:lnTo>
                  <a:lnTo>
                    <a:pt x="164" y="1077"/>
                  </a:lnTo>
                  <a:lnTo>
                    <a:pt x="164" y="1077"/>
                  </a:lnTo>
                  <a:lnTo>
                    <a:pt x="274" y="1061"/>
                  </a:lnTo>
                  <a:lnTo>
                    <a:pt x="325" y="1053"/>
                  </a:lnTo>
                  <a:lnTo>
                    <a:pt x="351" y="1047"/>
                  </a:lnTo>
                  <a:lnTo>
                    <a:pt x="375" y="1041"/>
                  </a:lnTo>
                  <a:lnTo>
                    <a:pt x="399" y="1034"/>
                  </a:lnTo>
                  <a:lnTo>
                    <a:pt x="423" y="1024"/>
                  </a:lnTo>
                  <a:lnTo>
                    <a:pt x="446" y="1014"/>
                  </a:lnTo>
                  <a:lnTo>
                    <a:pt x="470" y="1003"/>
                  </a:lnTo>
                  <a:lnTo>
                    <a:pt x="493" y="990"/>
                  </a:lnTo>
                  <a:lnTo>
                    <a:pt x="517" y="975"/>
                  </a:lnTo>
                  <a:lnTo>
                    <a:pt x="539" y="956"/>
                  </a:lnTo>
                  <a:lnTo>
                    <a:pt x="563" y="936"/>
                  </a:lnTo>
                  <a:lnTo>
                    <a:pt x="568" y="936"/>
                  </a:lnTo>
                  <a:lnTo>
                    <a:pt x="568" y="936"/>
                  </a:lnTo>
                  <a:lnTo>
                    <a:pt x="646" y="983"/>
                  </a:lnTo>
                  <a:lnTo>
                    <a:pt x="722" y="1030"/>
                  </a:lnTo>
                  <a:lnTo>
                    <a:pt x="879" y="1128"/>
                  </a:lnTo>
                  <a:lnTo>
                    <a:pt x="957" y="1178"/>
                  </a:lnTo>
                  <a:lnTo>
                    <a:pt x="1037" y="1226"/>
                  </a:lnTo>
                  <a:lnTo>
                    <a:pt x="1117" y="1273"/>
                  </a:lnTo>
                  <a:lnTo>
                    <a:pt x="1198" y="1318"/>
                  </a:lnTo>
                  <a:lnTo>
                    <a:pt x="1280" y="1362"/>
                  </a:lnTo>
                  <a:lnTo>
                    <a:pt x="1363" y="1403"/>
                  </a:lnTo>
                  <a:lnTo>
                    <a:pt x="1446" y="1442"/>
                  </a:lnTo>
                  <a:lnTo>
                    <a:pt x="1489" y="1460"/>
                  </a:lnTo>
                  <a:lnTo>
                    <a:pt x="1531" y="1477"/>
                  </a:lnTo>
                  <a:lnTo>
                    <a:pt x="1574" y="1494"/>
                  </a:lnTo>
                  <a:lnTo>
                    <a:pt x="1618" y="1510"/>
                  </a:lnTo>
                  <a:lnTo>
                    <a:pt x="1660" y="1524"/>
                  </a:lnTo>
                  <a:lnTo>
                    <a:pt x="1704" y="1537"/>
                  </a:lnTo>
                  <a:lnTo>
                    <a:pt x="1748" y="1548"/>
                  </a:lnTo>
                  <a:lnTo>
                    <a:pt x="1792" y="1559"/>
                  </a:lnTo>
                  <a:lnTo>
                    <a:pt x="1837" y="1569"/>
                  </a:lnTo>
                  <a:lnTo>
                    <a:pt x="1883" y="1576"/>
                  </a:lnTo>
                  <a:lnTo>
                    <a:pt x="1883" y="1576"/>
                  </a:lnTo>
                  <a:lnTo>
                    <a:pt x="1934" y="1585"/>
                  </a:lnTo>
                  <a:lnTo>
                    <a:pt x="1985" y="1591"/>
                  </a:lnTo>
                  <a:lnTo>
                    <a:pt x="2036" y="1596"/>
                  </a:lnTo>
                  <a:lnTo>
                    <a:pt x="2087" y="1601"/>
                  </a:lnTo>
                  <a:lnTo>
                    <a:pt x="2190" y="1606"/>
                  </a:lnTo>
                  <a:lnTo>
                    <a:pt x="2294" y="1610"/>
                  </a:lnTo>
                  <a:lnTo>
                    <a:pt x="2398" y="1612"/>
                  </a:lnTo>
                  <a:lnTo>
                    <a:pt x="2502" y="1612"/>
                  </a:lnTo>
                  <a:lnTo>
                    <a:pt x="2706" y="1612"/>
                  </a:lnTo>
                  <a:lnTo>
                    <a:pt x="2758" y="1616"/>
                  </a:lnTo>
                  <a:lnTo>
                    <a:pt x="2758" y="1616"/>
                  </a:lnTo>
                  <a:lnTo>
                    <a:pt x="2740" y="1568"/>
                  </a:lnTo>
                  <a:lnTo>
                    <a:pt x="2723" y="1520"/>
                  </a:lnTo>
                  <a:lnTo>
                    <a:pt x="2707" y="1471"/>
                  </a:lnTo>
                  <a:lnTo>
                    <a:pt x="2693" y="1422"/>
                  </a:lnTo>
                  <a:lnTo>
                    <a:pt x="2693" y="1422"/>
                  </a:lnTo>
                  <a:lnTo>
                    <a:pt x="2688" y="1393"/>
                  </a:lnTo>
                  <a:lnTo>
                    <a:pt x="2683" y="1364"/>
                  </a:lnTo>
                  <a:lnTo>
                    <a:pt x="2679" y="1335"/>
                  </a:lnTo>
                  <a:lnTo>
                    <a:pt x="2678" y="1307"/>
                  </a:lnTo>
                  <a:lnTo>
                    <a:pt x="2676" y="1280"/>
                  </a:lnTo>
                  <a:lnTo>
                    <a:pt x="2675" y="1251"/>
                  </a:lnTo>
                  <a:lnTo>
                    <a:pt x="2676" y="1195"/>
                  </a:lnTo>
                  <a:lnTo>
                    <a:pt x="2676" y="1195"/>
                  </a:lnTo>
                  <a:lnTo>
                    <a:pt x="2679" y="1173"/>
                  </a:lnTo>
                  <a:lnTo>
                    <a:pt x="2685" y="1149"/>
                  </a:lnTo>
                  <a:lnTo>
                    <a:pt x="2696" y="1104"/>
                  </a:lnTo>
                  <a:lnTo>
                    <a:pt x="2702" y="1081"/>
                  </a:lnTo>
                  <a:lnTo>
                    <a:pt x="2707" y="1060"/>
                  </a:lnTo>
                  <a:lnTo>
                    <a:pt x="2710" y="1039"/>
                  </a:lnTo>
                  <a:lnTo>
                    <a:pt x="2710" y="1019"/>
                  </a:lnTo>
                  <a:lnTo>
                    <a:pt x="2668" y="1023"/>
                  </a:lnTo>
                  <a:lnTo>
                    <a:pt x="2668" y="1023"/>
                  </a:lnTo>
                  <a:lnTo>
                    <a:pt x="2625" y="1034"/>
                  </a:lnTo>
                  <a:lnTo>
                    <a:pt x="2583" y="1044"/>
                  </a:lnTo>
                  <a:lnTo>
                    <a:pt x="2540" y="1053"/>
                  </a:lnTo>
                  <a:lnTo>
                    <a:pt x="2496" y="1058"/>
                  </a:lnTo>
                  <a:lnTo>
                    <a:pt x="2452" y="1063"/>
                  </a:lnTo>
                  <a:lnTo>
                    <a:pt x="2408" y="1064"/>
                  </a:lnTo>
                  <a:lnTo>
                    <a:pt x="2364" y="1064"/>
                  </a:lnTo>
                  <a:lnTo>
                    <a:pt x="2321" y="1063"/>
                  </a:lnTo>
                  <a:lnTo>
                    <a:pt x="2277" y="1058"/>
                  </a:lnTo>
                  <a:lnTo>
                    <a:pt x="2234" y="1053"/>
                  </a:lnTo>
                  <a:lnTo>
                    <a:pt x="2190" y="1046"/>
                  </a:lnTo>
                  <a:lnTo>
                    <a:pt x="2146" y="1037"/>
                  </a:lnTo>
                  <a:lnTo>
                    <a:pt x="2104" y="1027"/>
                  </a:lnTo>
                  <a:lnTo>
                    <a:pt x="2061" y="1014"/>
                  </a:lnTo>
                  <a:lnTo>
                    <a:pt x="2020" y="1002"/>
                  </a:lnTo>
                  <a:lnTo>
                    <a:pt x="1979" y="986"/>
                  </a:lnTo>
                  <a:lnTo>
                    <a:pt x="1992" y="922"/>
                  </a:lnTo>
                  <a:lnTo>
                    <a:pt x="1992" y="922"/>
                  </a:lnTo>
                  <a:lnTo>
                    <a:pt x="1997" y="881"/>
                  </a:lnTo>
                  <a:lnTo>
                    <a:pt x="2005" y="840"/>
                  </a:lnTo>
                  <a:lnTo>
                    <a:pt x="2020" y="759"/>
                  </a:lnTo>
                  <a:lnTo>
                    <a:pt x="2022" y="749"/>
                  </a:lnTo>
                  <a:lnTo>
                    <a:pt x="2022" y="749"/>
                  </a:lnTo>
                  <a:lnTo>
                    <a:pt x="2031" y="750"/>
                  </a:lnTo>
                  <a:lnTo>
                    <a:pt x="2041" y="750"/>
                  </a:lnTo>
                  <a:lnTo>
                    <a:pt x="2050" y="749"/>
                  </a:lnTo>
                  <a:lnTo>
                    <a:pt x="2060" y="746"/>
                  </a:lnTo>
                  <a:lnTo>
                    <a:pt x="2077" y="741"/>
                  </a:lnTo>
                  <a:lnTo>
                    <a:pt x="2094" y="732"/>
                  </a:lnTo>
                  <a:lnTo>
                    <a:pt x="2109" y="721"/>
                  </a:lnTo>
                  <a:lnTo>
                    <a:pt x="2124" y="706"/>
                  </a:lnTo>
                  <a:lnTo>
                    <a:pt x="2138" y="691"/>
                  </a:lnTo>
                  <a:lnTo>
                    <a:pt x="2150" y="674"/>
                  </a:lnTo>
                  <a:lnTo>
                    <a:pt x="2162" y="655"/>
                  </a:lnTo>
                  <a:lnTo>
                    <a:pt x="2172" y="637"/>
                  </a:lnTo>
                  <a:lnTo>
                    <a:pt x="2182" y="619"/>
                  </a:lnTo>
                  <a:lnTo>
                    <a:pt x="2190" y="599"/>
                  </a:lnTo>
                  <a:lnTo>
                    <a:pt x="2206" y="560"/>
                  </a:lnTo>
                  <a:lnTo>
                    <a:pt x="2218" y="526"/>
                  </a:lnTo>
                  <a:lnTo>
                    <a:pt x="2218" y="526"/>
                  </a:lnTo>
                  <a:lnTo>
                    <a:pt x="2230" y="489"/>
                  </a:lnTo>
                  <a:lnTo>
                    <a:pt x="2238" y="454"/>
                  </a:lnTo>
                  <a:lnTo>
                    <a:pt x="2245" y="417"/>
                  </a:lnTo>
                  <a:lnTo>
                    <a:pt x="2252" y="380"/>
                  </a:lnTo>
                  <a:lnTo>
                    <a:pt x="2258" y="343"/>
                  </a:lnTo>
                  <a:lnTo>
                    <a:pt x="2265" y="306"/>
                  </a:lnTo>
                  <a:lnTo>
                    <a:pt x="2275" y="271"/>
                  </a:lnTo>
                  <a:lnTo>
                    <a:pt x="2285" y="237"/>
                  </a:lnTo>
                  <a:lnTo>
                    <a:pt x="2285" y="237"/>
                  </a:lnTo>
                  <a:lnTo>
                    <a:pt x="2292" y="217"/>
                  </a:lnTo>
                  <a:lnTo>
                    <a:pt x="2299" y="198"/>
                  </a:lnTo>
                  <a:lnTo>
                    <a:pt x="2318" y="163"/>
                  </a:lnTo>
                  <a:lnTo>
                    <a:pt x="2336" y="126"/>
                  </a:lnTo>
                  <a:lnTo>
                    <a:pt x="2343" y="108"/>
                  </a:lnTo>
                  <a:lnTo>
                    <a:pt x="2349" y="89"/>
                  </a:lnTo>
                  <a:lnTo>
                    <a:pt x="2349" y="89"/>
                  </a:lnTo>
                  <a:lnTo>
                    <a:pt x="2350" y="72"/>
                  </a:lnTo>
                  <a:lnTo>
                    <a:pt x="2352" y="58"/>
                  </a:lnTo>
                  <a:lnTo>
                    <a:pt x="2350" y="44"/>
                  </a:lnTo>
                  <a:lnTo>
                    <a:pt x="2347" y="31"/>
                  </a:lnTo>
                  <a:lnTo>
                    <a:pt x="2343" y="20"/>
                  </a:lnTo>
                  <a:lnTo>
                    <a:pt x="2338" y="11"/>
                  </a:lnTo>
                  <a:lnTo>
                    <a:pt x="2330" y="4"/>
                  </a:lnTo>
                  <a:lnTo>
                    <a:pt x="2322" y="1"/>
                  </a:lnTo>
                  <a:lnTo>
                    <a:pt x="2322" y="1"/>
                  </a:lnTo>
                  <a:lnTo>
                    <a:pt x="2318" y="0"/>
                  </a:lnTo>
                  <a:lnTo>
                    <a:pt x="2312" y="1"/>
                  </a:lnTo>
                  <a:lnTo>
                    <a:pt x="2306" y="3"/>
                  </a:lnTo>
                  <a:lnTo>
                    <a:pt x="2301" y="5"/>
                  </a:lnTo>
                  <a:lnTo>
                    <a:pt x="2294" y="10"/>
                  </a:lnTo>
                  <a:lnTo>
                    <a:pt x="2288" y="15"/>
                  </a:lnTo>
                  <a:lnTo>
                    <a:pt x="2274" y="30"/>
                  </a:lnTo>
                  <a:lnTo>
                    <a:pt x="2210" y="6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71A2380-35AB-9266-1A04-1144D46B4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" y="837"/>
              <a:ext cx="1379" cy="809"/>
            </a:xfrm>
            <a:custGeom>
              <a:avLst/>
              <a:gdLst>
                <a:gd name="T0" fmla="*/ 2122 w 2758"/>
                <a:gd name="T1" fmla="*/ 173 h 1616"/>
                <a:gd name="T2" fmla="*/ 2009 w 2758"/>
                <a:gd name="T3" fmla="*/ 366 h 1616"/>
                <a:gd name="T4" fmla="*/ 1958 w 2758"/>
                <a:gd name="T5" fmla="*/ 452 h 1616"/>
                <a:gd name="T6" fmla="*/ 1877 w 2758"/>
                <a:gd name="T7" fmla="*/ 533 h 1616"/>
                <a:gd name="T8" fmla="*/ 1731 w 2758"/>
                <a:gd name="T9" fmla="*/ 614 h 1616"/>
                <a:gd name="T10" fmla="*/ 1679 w 2758"/>
                <a:gd name="T11" fmla="*/ 609 h 1616"/>
                <a:gd name="T12" fmla="*/ 1606 w 2758"/>
                <a:gd name="T13" fmla="*/ 633 h 1616"/>
                <a:gd name="T14" fmla="*/ 1496 w 2758"/>
                <a:gd name="T15" fmla="*/ 577 h 1616"/>
                <a:gd name="T16" fmla="*/ 1448 w 2758"/>
                <a:gd name="T17" fmla="*/ 619 h 1616"/>
                <a:gd name="T18" fmla="*/ 1385 w 2758"/>
                <a:gd name="T19" fmla="*/ 655 h 1616"/>
                <a:gd name="T20" fmla="*/ 1314 w 2758"/>
                <a:gd name="T21" fmla="*/ 566 h 1616"/>
                <a:gd name="T22" fmla="*/ 1181 w 2758"/>
                <a:gd name="T23" fmla="*/ 460 h 1616"/>
                <a:gd name="T24" fmla="*/ 1177 w 2758"/>
                <a:gd name="T25" fmla="*/ 531 h 1616"/>
                <a:gd name="T26" fmla="*/ 1147 w 2758"/>
                <a:gd name="T27" fmla="*/ 640 h 1616"/>
                <a:gd name="T28" fmla="*/ 1100 w 2758"/>
                <a:gd name="T29" fmla="*/ 748 h 1616"/>
                <a:gd name="T30" fmla="*/ 881 w 2758"/>
                <a:gd name="T31" fmla="*/ 680 h 1616"/>
                <a:gd name="T32" fmla="*/ 704 w 2758"/>
                <a:gd name="T33" fmla="*/ 638 h 1616"/>
                <a:gd name="T34" fmla="*/ 592 w 2758"/>
                <a:gd name="T35" fmla="*/ 645 h 1616"/>
                <a:gd name="T36" fmla="*/ 512 w 2758"/>
                <a:gd name="T37" fmla="*/ 670 h 1616"/>
                <a:gd name="T38" fmla="*/ 379 w 2758"/>
                <a:gd name="T39" fmla="*/ 728 h 1616"/>
                <a:gd name="T40" fmla="*/ 266 w 2758"/>
                <a:gd name="T41" fmla="*/ 749 h 1616"/>
                <a:gd name="T42" fmla="*/ 195 w 2758"/>
                <a:gd name="T43" fmla="*/ 787 h 1616"/>
                <a:gd name="T44" fmla="*/ 131 w 2758"/>
                <a:gd name="T45" fmla="*/ 874 h 1616"/>
                <a:gd name="T46" fmla="*/ 82 w 2758"/>
                <a:gd name="T47" fmla="*/ 969 h 1616"/>
                <a:gd name="T48" fmla="*/ 21 w 2758"/>
                <a:gd name="T49" fmla="*/ 1077 h 1616"/>
                <a:gd name="T50" fmla="*/ 59 w 2758"/>
                <a:gd name="T51" fmla="*/ 1108 h 1616"/>
                <a:gd name="T52" fmla="*/ 164 w 2758"/>
                <a:gd name="T53" fmla="*/ 1077 h 1616"/>
                <a:gd name="T54" fmla="*/ 375 w 2758"/>
                <a:gd name="T55" fmla="*/ 1041 h 1616"/>
                <a:gd name="T56" fmla="*/ 493 w 2758"/>
                <a:gd name="T57" fmla="*/ 990 h 1616"/>
                <a:gd name="T58" fmla="*/ 568 w 2758"/>
                <a:gd name="T59" fmla="*/ 936 h 1616"/>
                <a:gd name="T60" fmla="*/ 1037 w 2758"/>
                <a:gd name="T61" fmla="*/ 1226 h 1616"/>
                <a:gd name="T62" fmla="*/ 1446 w 2758"/>
                <a:gd name="T63" fmla="*/ 1442 h 1616"/>
                <a:gd name="T64" fmla="*/ 1660 w 2758"/>
                <a:gd name="T65" fmla="*/ 1524 h 1616"/>
                <a:gd name="T66" fmla="*/ 1883 w 2758"/>
                <a:gd name="T67" fmla="*/ 1576 h 1616"/>
                <a:gd name="T68" fmla="*/ 2087 w 2758"/>
                <a:gd name="T69" fmla="*/ 1601 h 1616"/>
                <a:gd name="T70" fmla="*/ 2706 w 2758"/>
                <a:gd name="T71" fmla="*/ 1612 h 1616"/>
                <a:gd name="T72" fmla="*/ 2707 w 2758"/>
                <a:gd name="T73" fmla="*/ 1471 h 1616"/>
                <a:gd name="T74" fmla="*/ 2679 w 2758"/>
                <a:gd name="T75" fmla="*/ 1335 h 1616"/>
                <a:gd name="T76" fmla="*/ 2676 w 2758"/>
                <a:gd name="T77" fmla="*/ 1195 h 1616"/>
                <a:gd name="T78" fmla="*/ 2707 w 2758"/>
                <a:gd name="T79" fmla="*/ 1060 h 1616"/>
                <a:gd name="T80" fmla="*/ 2625 w 2758"/>
                <a:gd name="T81" fmla="*/ 1034 h 1616"/>
                <a:gd name="T82" fmla="*/ 2408 w 2758"/>
                <a:gd name="T83" fmla="*/ 1064 h 1616"/>
                <a:gd name="T84" fmla="*/ 2190 w 2758"/>
                <a:gd name="T85" fmla="*/ 1046 h 1616"/>
                <a:gd name="T86" fmla="*/ 1979 w 2758"/>
                <a:gd name="T87" fmla="*/ 986 h 1616"/>
                <a:gd name="T88" fmla="*/ 2020 w 2758"/>
                <a:gd name="T89" fmla="*/ 759 h 1616"/>
                <a:gd name="T90" fmla="*/ 2050 w 2758"/>
                <a:gd name="T91" fmla="*/ 749 h 1616"/>
                <a:gd name="T92" fmla="*/ 2124 w 2758"/>
                <a:gd name="T93" fmla="*/ 706 h 1616"/>
                <a:gd name="T94" fmla="*/ 2182 w 2758"/>
                <a:gd name="T95" fmla="*/ 619 h 1616"/>
                <a:gd name="T96" fmla="*/ 2230 w 2758"/>
                <a:gd name="T97" fmla="*/ 489 h 1616"/>
                <a:gd name="T98" fmla="*/ 2265 w 2758"/>
                <a:gd name="T99" fmla="*/ 306 h 1616"/>
                <a:gd name="T100" fmla="*/ 2299 w 2758"/>
                <a:gd name="T101" fmla="*/ 198 h 1616"/>
                <a:gd name="T102" fmla="*/ 2349 w 2758"/>
                <a:gd name="T103" fmla="*/ 89 h 1616"/>
                <a:gd name="T104" fmla="*/ 2343 w 2758"/>
                <a:gd name="T105" fmla="*/ 20 h 1616"/>
                <a:gd name="T106" fmla="*/ 2318 w 2758"/>
                <a:gd name="T107" fmla="*/ 0 h 1616"/>
                <a:gd name="T108" fmla="*/ 2288 w 2758"/>
                <a:gd name="T109" fmla="*/ 15 h 1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58" h="1616">
                  <a:moveTo>
                    <a:pt x="2210" y="68"/>
                  </a:moveTo>
                  <a:lnTo>
                    <a:pt x="2210" y="68"/>
                  </a:lnTo>
                  <a:lnTo>
                    <a:pt x="2179" y="102"/>
                  </a:lnTo>
                  <a:lnTo>
                    <a:pt x="2150" y="137"/>
                  </a:lnTo>
                  <a:lnTo>
                    <a:pt x="2122" y="173"/>
                  </a:lnTo>
                  <a:lnTo>
                    <a:pt x="2097" y="210"/>
                  </a:lnTo>
                  <a:lnTo>
                    <a:pt x="2073" y="247"/>
                  </a:lnTo>
                  <a:lnTo>
                    <a:pt x="2050" y="285"/>
                  </a:lnTo>
                  <a:lnTo>
                    <a:pt x="2029" y="325"/>
                  </a:lnTo>
                  <a:lnTo>
                    <a:pt x="2009" y="366"/>
                  </a:lnTo>
                  <a:lnTo>
                    <a:pt x="2009" y="366"/>
                  </a:lnTo>
                  <a:lnTo>
                    <a:pt x="1997" y="390"/>
                  </a:lnTo>
                  <a:lnTo>
                    <a:pt x="1985" y="413"/>
                  </a:lnTo>
                  <a:lnTo>
                    <a:pt x="1972" y="433"/>
                  </a:lnTo>
                  <a:lnTo>
                    <a:pt x="1958" y="452"/>
                  </a:lnTo>
                  <a:lnTo>
                    <a:pt x="1944" y="471"/>
                  </a:lnTo>
                  <a:lnTo>
                    <a:pt x="1928" y="488"/>
                  </a:lnTo>
                  <a:lnTo>
                    <a:pt x="1912" y="504"/>
                  </a:lnTo>
                  <a:lnTo>
                    <a:pt x="1895" y="519"/>
                  </a:lnTo>
                  <a:lnTo>
                    <a:pt x="1877" y="533"/>
                  </a:lnTo>
                  <a:lnTo>
                    <a:pt x="1859" y="546"/>
                  </a:lnTo>
                  <a:lnTo>
                    <a:pt x="1840" y="559"/>
                  </a:lnTo>
                  <a:lnTo>
                    <a:pt x="1819" y="572"/>
                  </a:lnTo>
                  <a:lnTo>
                    <a:pt x="1776" y="594"/>
                  </a:lnTo>
                  <a:lnTo>
                    <a:pt x="1731" y="614"/>
                  </a:lnTo>
                  <a:lnTo>
                    <a:pt x="1710" y="582"/>
                  </a:lnTo>
                  <a:lnTo>
                    <a:pt x="1710" y="582"/>
                  </a:lnTo>
                  <a:lnTo>
                    <a:pt x="1701" y="592"/>
                  </a:lnTo>
                  <a:lnTo>
                    <a:pt x="1690" y="600"/>
                  </a:lnTo>
                  <a:lnTo>
                    <a:pt x="1679" y="609"/>
                  </a:lnTo>
                  <a:lnTo>
                    <a:pt x="1666" y="616"/>
                  </a:lnTo>
                  <a:lnTo>
                    <a:pt x="1652" y="621"/>
                  </a:lnTo>
                  <a:lnTo>
                    <a:pt x="1638" y="626"/>
                  </a:lnTo>
                  <a:lnTo>
                    <a:pt x="1622" y="630"/>
                  </a:lnTo>
                  <a:lnTo>
                    <a:pt x="1606" y="633"/>
                  </a:lnTo>
                  <a:lnTo>
                    <a:pt x="1575" y="637"/>
                  </a:lnTo>
                  <a:lnTo>
                    <a:pt x="1544" y="638"/>
                  </a:lnTo>
                  <a:lnTo>
                    <a:pt x="1514" y="640"/>
                  </a:lnTo>
                  <a:lnTo>
                    <a:pt x="1487" y="640"/>
                  </a:lnTo>
                  <a:lnTo>
                    <a:pt x="1496" y="577"/>
                  </a:lnTo>
                  <a:lnTo>
                    <a:pt x="1496" y="577"/>
                  </a:lnTo>
                  <a:lnTo>
                    <a:pt x="1482" y="586"/>
                  </a:lnTo>
                  <a:lnTo>
                    <a:pt x="1469" y="596"/>
                  </a:lnTo>
                  <a:lnTo>
                    <a:pt x="1458" y="607"/>
                  </a:lnTo>
                  <a:lnTo>
                    <a:pt x="1448" y="619"/>
                  </a:lnTo>
                  <a:lnTo>
                    <a:pt x="1429" y="644"/>
                  </a:lnTo>
                  <a:lnTo>
                    <a:pt x="1412" y="670"/>
                  </a:lnTo>
                  <a:lnTo>
                    <a:pt x="1391" y="670"/>
                  </a:lnTo>
                  <a:lnTo>
                    <a:pt x="1391" y="670"/>
                  </a:lnTo>
                  <a:lnTo>
                    <a:pt x="1385" y="655"/>
                  </a:lnTo>
                  <a:lnTo>
                    <a:pt x="1378" y="643"/>
                  </a:lnTo>
                  <a:lnTo>
                    <a:pt x="1370" y="628"/>
                  </a:lnTo>
                  <a:lnTo>
                    <a:pt x="1361" y="616"/>
                  </a:lnTo>
                  <a:lnTo>
                    <a:pt x="1339" y="590"/>
                  </a:lnTo>
                  <a:lnTo>
                    <a:pt x="1314" y="566"/>
                  </a:lnTo>
                  <a:lnTo>
                    <a:pt x="1288" y="542"/>
                  </a:lnTo>
                  <a:lnTo>
                    <a:pt x="1262" y="519"/>
                  </a:lnTo>
                  <a:lnTo>
                    <a:pt x="1237" y="496"/>
                  </a:lnTo>
                  <a:lnTo>
                    <a:pt x="1215" y="477"/>
                  </a:lnTo>
                  <a:lnTo>
                    <a:pt x="1181" y="460"/>
                  </a:lnTo>
                  <a:lnTo>
                    <a:pt x="1173" y="488"/>
                  </a:lnTo>
                  <a:lnTo>
                    <a:pt x="1173" y="488"/>
                  </a:lnTo>
                  <a:lnTo>
                    <a:pt x="1176" y="502"/>
                  </a:lnTo>
                  <a:lnTo>
                    <a:pt x="1177" y="516"/>
                  </a:lnTo>
                  <a:lnTo>
                    <a:pt x="1177" y="531"/>
                  </a:lnTo>
                  <a:lnTo>
                    <a:pt x="1176" y="546"/>
                  </a:lnTo>
                  <a:lnTo>
                    <a:pt x="1173" y="562"/>
                  </a:lnTo>
                  <a:lnTo>
                    <a:pt x="1169" y="577"/>
                  </a:lnTo>
                  <a:lnTo>
                    <a:pt x="1159" y="609"/>
                  </a:lnTo>
                  <a:lnTo>
                    <a:pt x="1147" y="640"/>
                  </a:lnTo>
                  <a:lnTo>
                    <a:pt x="1135" y="671"/>
                  </a:lnTo>
                  <a:lnTo>
                    <a:pt x="1123" y="701"/>
                  </a:lnTo>
                  <a:lnTo>
                    <a:pt x="1113" y="728"/>
                  </a:lnTo>
                  <a:lnTo>
                    <a:pt x="1100" y="748"/>
                  </a:lnTo>
                  <a:lnTo>
                    <a:pt x="1100" y="748"/>
                  </a:lnTo>
                  <a:lnTo>
                    <a:pt x="1064" y="739"/>
                  </a:lnTo>
                  <a:lnTo>
                    <a:pt x="1025" y="728"/>
                  </a:lnTo>
                  <a:lnTo>
                    <a:pt x="989" y="716"/>
                  </a:lnTo>
                  <a:lnTo>
                    <a:pt x="953" y="704"/>
                  </a:lnTo>
                  <a:lnTo>
                    <a:pt x="881" y="680"/>
                  </a:lnTo>
                  <a:lnTo>
                    <a:pt x="845" y="668"/>
                  </a:lnTo>
                  <a:lnTo>
                    <a:pt x="810" y="658"/>
                  </a:lnTo>
                  <a:lnTo>
                    <a:pt x="775" y="650"/>
                  </a:lnTo>
                  <a:lnTo>
                    <a:pt x="739" y="643"/>
                  </a:lnTo>
                  <a:lnTo>
                    <a:pt x="704" y="638"/>
                  </a:lnTo>
                  <a:lnTo>
                    <a:pt x="667" y="637"/>
                  </a:lnTo>
                  <a:lnTo>
                    <a:pt x="648" y="637"/>
                  </a:lnTo>
                  <a:lnTo>
                    <a:pt x="630" y="638"/>
                  </a:lnTo>
                  <a:lnTo>
                    <a:pt x="610" y="641"/>
                  </a:lnTo>
                  <a:lnTo>
                    <a:pt x="592" y="645"/>
                  </a:lnTo>
                  <a:lnTo>
                    <a:pt x="572" y="650"/>
                  </a:lnTo>
                  <a:lnTo>
                    <a:pt x="554" y="655"/>
                  </a:lnTo>
                  <a:lnTo>
                    <a:pt x="534" y="661"/>
                  </a:lnTo>
                  <a:lnTo>
                    <a:pt x="512" y="670"/>
                  </a:lnTo>
                  <a:lnTo>
                    <a:pt x="512" y="670"/>
                  </a:lnTo>
                  <a:lnTo>
                    <a:pt x="478" y="684"/>
                  </a:lnTo>
                  <a:lnTo>
                    <a:pt x="446" y="699"/>
                  </a:lnTo>
                  <a:lnTo>
                    <a:pt x="413" y="715"/>
                  </a:lnTo>
                  <a:lnTo>
                    <a:pt x="379" y="728"/>
                  </a:lnTo>
                  <a:lnTo>
                    <a:pt x="379" y="728"/>
                  </a:lnTo>
                  <a:lnTo>
                    <a:pt x="361" y="732"/>
                  </a:lnTo>
                  <a:lnTo>
                    <a:pt x="342" y="736"/>
                  </a:lnTo>
                  <a:lnTo>
                    <a:pt x="304" y="742"/>
                  </a:lnTo>
                  <a:lnTo>
                    <a:pt x="284" y="745"/>
                  </a:lnTo>
                  <a:lnTo>
                    <a:pt x="266" y="749"/>
                  </a:lnTo>
                  <a:lnTo>
                    <a:pt x="247" y="755"/>
                  </a:lnTo>
                  <a:lnTo>
                    <a:pt x="232" y="762"/>
                  </a:lnTo>
                  <a:lnTo>
                    <a:pt x="232" y="762"/>
                  </a:lnTo>
                  <a:lnTo>
                    <a:pt x="212" y="775"/>
                  </a:lnTo>
                  <a:lnTo>
                    <a:pt x="195" y="787"/>
                  </a:lnTo>
                  <a:lnTo>
                    <a:pt x="178" y="803"/>
                  </a:lnTo>
                  <a:lnTo>
                    <a:pt x="164" y="819"/>
                  </a:lnTo>
                  <a:lnTo>
                    <a:pt x="153" y="837"/>
                  </a:lnTo>
                  <a:lnTo>
                    <a:pt x="141" y="855"/>
                  </a:lnTo>
                  <a:lnTo>
                    <a:pt x="131" y="874"/>
                  </a:lnTo>
                  <a:lnTo>
                    <a:pt x="123" y="892"/>
                  </a:lnTo>
                  <a:lnTo>
                    <a:pt x="123" y="892"/>
                  </a:lnTo>
                  <a:lnTo>
                    <a:pt x="113" y="914"/>
                  </a:lnTo>
                  <a:lnTo>
                    <a:pt x="103" y="934"/>
                  </a:lnTo>
                  <a:lnTo>
                    <a:pt x="82" y="969"/>
                  </a:lnTo>
                  <a:lnTo>
                    <a:pt x="60" y="1003"/>
                  </a:lnTo>
                  <a:lnTo>
                    <a:pt x="38" y="1040"/>
                  </a:lnTo>
                  <a:lnTo>
                    <a:pt x="38" y="1040"/>
                  </a:lnTo>
                  <a:lnTo>
                    <a:pt x="29" y="1058"/>
                  </a:lnTo>
                  <a:lnTo>
                    <a:pt x="21" y="1077"/>
                  </a:lnTo>
                  <a:lnTo>
                    <a:pt x="8" y="1114"/>
                  </a:lnTo>
                  <a:lnTo>
                    <a:pt x="0" y="1138"/>
                  </a:lnTo>
                  <a:lnTo>
                    <a:pt x="0" y="1138"/>
                  </a:lnTo>
                  <a:lnTo>
                    <a:pt x="38" y="1117"/>
                  </a:lnTo>
                  <a:lnTo>
                    <a:pt x="59" y="1108"/>
                  </a:lnTo>
                  <a:lnTo>
                    <a:pt x="79" y="1100"/>
                  </a:lnTo>
                  <a:lnTo>
                    <a:pt x="100" y="1092"/>
                  </a:lnTo>
                  <a:lnTo>
                    <a:pt x="121" y="1085"/>
                  </a:lnTo>
                  <a:lnTo>
                    <a:pt x="143" y="1080"/>
                  </a:lnTo>
                  <a:lnTo>
                    <a:pt x="164" y="1077"/>
                  </a:lnTo>
                  <a:lnTo>
                    <a:pt x="164" y="1077"/>
                  </a:lnTo>
                  <a:lnTo>
                    <a:pt x="274" y="1061"/>
                  </a:lnTo>
                  <a:lnTo>
                    <a:pt x="325" y="1053"/>
                  </a:lnTo>
                  <a:lnTo>
                    <a:pt x="351" y="1047"/>
                  </a:lnTo>
                  <a:lnTo>
                    <a:pt x="375" y="1041"/>
                  </a:lnTo>
                  <a:lnTo>
                    <a:pt x="399" y="1034"/>
                  </a:lnTo>
                  <a:lnTo>
                    <a:pt x="423" y="1024"/>
                  </a:lnTo>
                  <a:lnTo>
                    <a:pt x="446" y="1014"/>
                  </a:lnTo>
                  <a:lnTo>
                    <a:pt x="470" y="1003"/>
                  </a:lnTo>
                  <a:lnTo>
                    <a:pt x="493" y="990"/>
                  </a:lnTo>
                  <a:lnTo>
                    <a:pt x="517" y="975"/>
                  </a:lnTo>
                  <a:lnTo>
                    <a:pt x="539" y="956"/>
                  </a:lnTo>
                  <a:lnTo>
                    <a:pt x="563" y="936"/>
                  </a:lnTo>
                  <a:lnTo>
                    <a:pt x="568" y="936"/>
                  </a:lnTo>
                  <a:lnTo>
                    <a:pt x="568" y="936"/>
                  </a:lnTo>
                  <a:lnTo>
                    <a:pt x="646" y="983"/>
                  </a:lnTo>
                  <a:lnTo>
                    <a:pt x="722" y="1030"/>
                  </a:lnTo>
                  <a:lnTo>
                    <a:pt x="879" y="1128"/>
                  </a:lnTo>
                  <a:lnTo>
                    <a:pt x="957" y="1178"/>
                  </a:lnTo>
                  <a:lnTo>
                    <a:pt x="1037" y="1226"/>
                  </a:lnTo>
                  <a:lnTo>
                    <a:pt x="1117" y="1273"/>
                  </a:lnTo>
                  <a:lnTo>
                    <a:pt x="1198" y="1318"/>
                  </a:lnTo>
                  <a:lnTo>
                    <a:pt x="1280" y="1362"/>
                  </a:lnTo>
                  <a:lnTo>
                    <a:pt x="1363" y="1403"/>
                  </a:lnTo>
                  <a:lnTo>
                    <a:pt x="1446" y="1442"/>
                  </a:lnTo>
                  <a:lnTo>
                    <a:pt x="1489" y="1460"/>
                  </a:lnTo>
                  <a:lnTo>
                    <a:pt x="1531" y="1477"/>
                  </a:lnTo>
                  <a:lnTo>
                    <a:pt x="1574" y="1494"/>
                  </a:lnTo>
                  <a:lnTo>
                    <a:pt x="1618" y="1510"/>
                  </a:lnTo>
                  <a:lnTo>
                    <a:pt x="1660" y="1524"/>
                  </a:lnTo>
                  <a:lnTo>
                    <a:pt x="1704" y="1537"/>
                  </a:lnTo>
                  <a:lnTo>
                    <a:pt x="1748" y="1548"/>
                  </a:lnTo>
                  <a:lnTo>
                    <a:pt x="1792" y="1559"/>
                  </a:lnTo>
                  <a:lnTo>
                    <a:pt x="1837" y="1569"/>
                  </a:lnTo>
                  <a:lnTo>
                    <a:pt x="1883" y="1576"/>
                  </a:lnTo>
                  <a:lnTo>
                    <a:pt x="1883" y="1576"/>
                  </a:lnTo>
                  <a:lnTo>
                    <a:pt x="1934" y="1585"/>
                  </a:lnTo>
                  <a:lnTo>
                    <a:pt x="1985" y="1591"/>
                  </a:lnTo>
                  <a:lnTo>
                    <a:pt x="2036" y="1596"/>
                  </a:lnTo>
                  <a:lnTo>
                    <a:pt x="2087" y="1601"/>
                  </a:lnTo>
                  <a:lnTo>
                    <a:pt x="2190" y="1606"/>
                  </a:lnTo>
                  <a:lnTo>
                    <a:pt x="2294" y="1610"/>
                  </a:lnTo>
                  <a:lnTo>
                    <a:pt x="2398" y="1612"/>
                  </a:lnTo>
                  <a:lnTo>
                    <a:pt x="2502" y="1612"/>
                  </a:lnTo>
                  <a:lnTo>
                    <a:pt x="2706" y="1612"/>
                  </a:lnTo>
                  <a:lnTo>
                    <a:pt x="2758" y="1616"/>
                  </a:lnTo>
                  <a:lnTo>
                    <a:pt x="2758" y="1616"/>
                  </a:lnTo>
                  <a:lnTo>
                    <a:pt x="2740" y="1568"/>
                  </a:lnTo>
                  <a:lnTo>
                    <a:pt x="2723" y="1520"/>
                  </a:lnTo>
                  <a:lnTo>
                    <a:pt x="2707" y="1471"/>
                  </a:lnTo>
                  <a:lnTo>
                    <a:pt x="2693" y="1422"/>
                  </a:lnTo>
                  <a:lnTo>
                    <a:pt x="2693" y="1422"/>
                  </a:lnTo>
                  <a:lnTo>
                    <a:pt x="2688" y="1393"/>
                  </a:lnTo>
                  <a:lnTo>
                    <a:pt x="2683" y="1364"/>
                  </a:lnTo>
                  <a:lnTo>
                    <a:pt x="2679" y="1335"/>
                  </a:lnTo>
                  <a:lnTo>
                    <a:pt x="2678" y="1307"/>
                  </a:lnTo>
                  <a:lnTo>
                    <a:pt x="2676" y="1280"/>
                  </a:lnTo>
                  <a:lnTo>
                    <a:pt x="2675" y="1251"/>
                  </a:lnTo>
                  <a:lnTo>
                    <a:pt x="2676" y="1195"/>
                  </a:lnTo>
                  <a:lnTo>
                    <a:pt x="2676" y="1195"/>
                  </a:lnTo>
                  <a:lnTo>
                    <a:pt x="2679" y="1173"/>
                  </a:lnTo>
                  <a:lnTo>
                    <a:pt x="2685" y="1149"/>
                  </a:lnTo>
                  <a:lnTo>
                    <a:pt x="2696" y="1104"/>
                  </a:lnTo>
                  <a:lnTo>
                    <a:pt x="2702" y="1081"/>
                  </a:lnTo>
                  <a:lnTo>
                    <a:pt x="2707" y="1060"/>
                  </a:lnTo>
                  <a:lnTo>
                    <a:pt x="2710" y="1039"/>
                  </a:lnTo>
                  <a:lnTo>
                    <a:pt x="2710" y="1019"/>
                  </a:lnTo>
                  <a:lnTo>
                    <a:pt x="2668" y="1023"/>
                  </a:lnTo>
                  <a:lnTo>
                    <a:pt x="2668" y="1023"/>
                  </a:lnTo>
                  <a:lnTo>
                    <a:pt x="2625" y="1034"/>
                  </a:lnTo>
                  <a:lnTo>
                    <a:pt x="2583" y="1044"/>
                  </a:lnTo>
                  <a:lnTo>
                    <a:pt x="2540" y="1053"/>
                  </a:lnTo>
                  <a:lnTo>
                    <a:pt x="2496" y="1058"/>
                  </a:lnTo>
                  <a:lnTo>
                    <a:pt x="2452" y="1063"/>
                  </a:lnTo>
                  <a:lnTo>
                    <a:pt x="2408" y="1064"/>
                  </a:lnTo>
                  <a:lnTo>
                    <a:pt x="2364" y="1064"/>
                  </a:lnTo>
                  <a:lnTo>
                    <a:pt x="2321" y="1063"/>
                  </a:lnTo>
                  <a:lnTo>
                    <a:pt x="2277" y="1058"/>
                  </a:lnTo>
                  <a:lnTo>
                    <a:pt x="2234" y="1053"/>
                  </a:lnTo>
                  <a:lnTo>
                    <a:pt x="2190" y="1046"/>
                  </a:lnTo>
                  <a:lnTo>
                    <a:pt x="2146" y="1037"/>
                  </a:lnTo>
                  <a:lnTo>
                    <a:pt x="2104" y="1027"/>
                  </a:lnTo>
                  <a:lnTo>
                    <a:pt x="2061" y="1014"/>
                  </a:lnTo>
                  <a:lnTo>
                    <a:pt x="2020" y="1002"/>
                  </a:lnTo>
                  <a:lnTo>
                    <a:pt x="1979" y="986"/>
                  </a:lnTo>
                  <a:lnTo>
                    <a:pt x="1992" y="922"/>
                  </a:lnTo>
                  <a:lnTo>
                    <a:pt x="1992" y="922"/>
                  </a:lnTo>
                  <a:lnTo>
                    <a:pt x="1997" y="881"/>
                  </a:lnTo>
                  <a:lnTo>
                    <a:pt x="2005" y="840"/>
                  </a:lnTo>
                  <a:lnTo>
                    <a:pt x="2020" y="759"/>
                  </a:lnTo>
                  <a:lnTo>
                    <a:pt x="2022" y="749"/>
                  </a:lnTo>
                  <a:lnTo>
                    <a:pt x="2022" y="749"/>
                  </a:lnTo>
                  <a:lnTo>
                    <a:pt x="2031" y="750"/>
                  </a:lnTo>
                  <a:lnTo>
                    <a:pt x="2041" y="750"/>
                  </a:lnTo>
                  <a:lnTo>
                    <a:pt x="2050" y="749"/>
                  </a:lnTo>
                  <a:lnTo>
                    <a:pt x="2060" y="746"/>
                  </a:lnTo>
                  <a:lnTo>
                    <a:pt x="2077" y="741"/>
                  </a:lnTo>
                  <a:lnTo>
                    <a:pt x="2094" y="732"/>
                  </a:lnTo>
                  <a:lnTo>
                    <a:pt x="2109" y="721"/>
                  </a:lnTo>
                  <a:lnTo>
                    <a:pt x="2124" y="706"/>
                  </a:lnTo>
                  <a:lnTo>
                    <a:pt x="2138" y="691"/>
                  </a:lnTo>
                  <a:lnTo>
                    <a:pt x="2150" y="674"/>
                  </a:lnTo>
                  <a:lnTo>
                    <a:pt x="2162" y="655"/>
                  </a:lnTo>
                  <a:lnTo>
                    <a:pt x="2172" y="637"/>
                  </a:lnTo>
                  <a:lnTo>
                    <a:pt x="2182" y="619"/>
                  </a:lnTo>
                  <a:lnTo>
                    <a:pt x="2190" y="599"/>
                  </a:lnTo>
                  <a:lnTo>
                    <a:pt x="2206" y="560"/>
                  </a:lnTo>
                  <a:lnTo>
                    <a:pt x="2218" y="526"/>
                  </a:lnTo>
                  <a:lnTo>
                    <a:pt x="2218" y="526"/>
                  </a:lnTo>
                  <a:lnTo>
                    <a:pt x="2230" y="489"/>
                  </a:lnTo>
                  <a:lnTo>
                    <a:pt x="2238" y="454"/>
                  </a:lnTo>
                  <a:lnTo>
                    <a:pt x="2245" y="417"/>
                  </a:lnTo>
                  <a:lnTo>
                    <a:pt x="2252" y="380"/>
                  </a:lnTo>
                  <a:lnTo>
                    <a:pt x="2258" y="343"/>
                  </a:lnTo>
                  <a:lnTo>
                    <a:pt x="2265" y="306"/>
                  </a:lnTo>
                  <a:lnTo>
                    <a:pt x="2275" y="271"/>
                  </a:lnTo>
                  <a:lnTo>
                    <a:pt x="2285" y="237"/>
                  </a:lnTo>
                  <a:lnTo>
                    <a:pt x="2285" y="237"/>
                  </a:lnTo>
                  <a:lnTo>
                    <a:pt x="2292" y="217"/>
                  </a:lnTo>
                  <a:lnTo>
                    <a:pt x="2299" y="198"/>
                  </a:lnTo>
                  <a:lnTo>
                    <a:pt x="2318" y="163"/>
                  </a:lnTo>
                  <a:lnTo>
                    <a:pt x="2336" y="126"/>
                  </a:lnTo>
                  <a:lnTo>
                    <a:pt x="2343" y="108"/>
                  </a:lnTo>
                  <a:lnTo>
                    <a:pt x="2349" y="89"/>
                  </a:lnTo>
                  <a:lnTo>
                    <a:pt x="2349" y="89"/>
                  </a:lnTo>
                  <a:lnTo>
                    <a:pt x="2350" y="72"/>
                  </a:lnTo>
                  <a:lnTo>
                    <a:pt x="2352" y="58"/>
                  </a:lnTo>
                  <a:lnTo>
                    <a:pt x="2350" y="44"/>
                  </a:lnTo>
                  <a:lnTo>
                    <a:pt x="2347" y="31"/>
                  </a:lnTo>
                  <a:lnTo>
                    <a:pt x="2343" y="20"/>
                  </a:lnTo>
                  <a:lnTo>
                    <a:pt x="2338" y="11"/>
                  </a:lnTo>
                  <a:lnTo>
                    <a:pt x="2330" y="4"/>
                  </a:lnTo>
                  <a:lnTo>
                    <a:pt x="2322" y="1"/>
                  </a:lnTo>
                  <a:lnTo>
                    <a:pt x="2322" y="1"/>
                  </a:lnTo>
                  <a:lnTo>
                    <a:pt x="2318" y="0"/>
                  </a:lnTo>
                  <a:lnTo>
                    <a:pt x="2312" y="1"/>
                  </a:lnTo>
                  <a:lnTo>
                    <a:pt x="2306" y="3"/>
                  </a:lnTo>
                  <a:lnTo>
                    <a:pt x="2301" y="5"/>
                  </a:lnTo>
                  <a:lnTo>
                    <a:pt x="2294" y="10"/>
                  </a:lnTo>
                  <a:lnTo>
                    <a:pt x="2288" y="15"/>
                  </a:lnTo>
                  <a:lnTo>
                    <a:pt x="2274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2035B20-694A-F886-B70D-D2E1C0946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" y="2354"/>
              <a:ext cx="356" cy="1603"/>
            </a:xfrm>
            <a:custGeom>
              <a:avLst/>
              <a:gdLst>
                <a:gd name="T0" fmla="*/ 653 w 713"/>
                <a:gd name="T1" fmla="*/ 1566 h 3208"/>
                <a:gd name="T2" fmla="*/ 649 w 713"/>
                <a:gd name="T3" fmla="*/ 1635 h 3208"/>
                <a:gd name="T4" fmla="*/ 629 w 713"/>
                <a:gd name="T5" fmla="*/ 1745 h 3208"/>
                <a:gd name="T6" fmla="*/ 624 w 713"/>
                <a:gd name="T7" fmla="*/ 1787 h 3208"/>
                <a:gd name="T8" fmla="*/ 617 w 713"/>
                <a:gd name="T9" fmla="*/ 2001 h 3208"/>
                <a:gd name="T10" fmla="*/ 617 w 713"/>
                <a:gd name="T11" fmla="*/ 2287 h 3208"/>
                <a:gd name="T12" fmla="*/ 614 w 713"/>
                <a:gd name="T13" fmla="*/ 2387 h 3208"/>
                <a:gd name="T14" fmla="*/ 605 w 713"/>
                <a:gd name="T15" fmla="*/ 2471 h 3208"/>
                <a:gd name="T16" fmla="*/ 611 w 713"/>
                <a:gd name="T17" fmla="*/ 2509 h 3208"/>
                <a:gd name="T18" fmla="*/ 628 w 713"/>
                <a:gd name="T19" fmla="*/ 2543 h 3208"/>
                <a:gd name="T20" fmla="*/ 649 w 713"/>
                <a:gd name="T21" fmla="*/ 2563 h 3208"/>
                <a:gd name="T22" fmla="*/ 696 w 713"/>
                <a:gd name="T23" fmla="*/ 2590 h 3208"/>
                <a:gd name="T24" fmla="*/ 709 w 713"/>
                <a:gd name="T25" fmla="*/ 2631 h 3208"/>
                <a:gd name="T26" fmla="*/ 707 w 713"/>
                <a:gd name="T27" fmla="*/ 3063 h 3208"/>
                <a:gd name="T28" fmla="*/ 662 w 713"/>
                <a:gd name="T29" fmla="*/ 3208 h 3208"/>
                <a:gd name="T30" fmla="*/ 632 w 713"/>
                <a:gd name="T31" fmla="*/ 3208 h 3208"/>
                <a:gd name="T32" fmla="*/ 588 w 713"/>
                <a:gd name="T33" fmla="*/ 3196 h 3208"/>
                <a:gd name="T34" fmla="*/ 549 w 713"/>
                <a:gd name="T35" fmla="*/ 3175 h 3208"/>
                <a:gd name="T36" fmla="*/ 513 w 713"/>
                <a:gd name="T37" fmla="*/ 3142 h 3208"/>
                <a:gd name="T38" fmla="*/ 461 w 713"/>
                <a:gd name="T39" fmla="*/ 3076 h 3208"/>
                <a:gd name="T40" fmla="*/ 415 w 713"/>
                <a:gd name="T41" fmla="*/ 2979 h 3208"/>
                <a:gd name="T42" fmla="*/ 391 w 713"/>
                <a:gd name="T43" fmla="*/ 2884 h 3208"/>
                <a:gd name="T44" fmla="*/ 388 w 713"/>
                <a:gd name="T45" fmla="*/ 2829 h 3208"/>
                <a:gd name="T46" fmla="*/ 403 w 713"/>
                <a:gd name="T47" fmla="*/ 2629 h 3208"/>
                <a:gd name="T48" fmla="*/ 403 w 713"/>
                <a:gd name="T49" fmla="*/ 2561 h 3208"/>
                <a:gd name="T50" fmla="*/ 388 w 713"/>
                <a:gd name="T51" fmla="*/ 2468 h 3208"/>
                <a:gd name="T52" fmla="*/ 362 w 713"/>
                <a:gd name="T53" fmla="*/ 2380 h 3208"/>
                <a:gd name="T54" fmla="*/ 332 w 713"/>
                <a:gd name="T55" fmla="*/ 2302 h 3208"/>
                <a:gd name="T56" fmla="*/ 323 w 713"/>
                <a:gd name="T57" fmla="*/ 2241 h 3208"/>
                <a:gd name="T58" fmla="*/ 320 w 713"/>
                <a:gd name="T59" fmla="*/ 2159 h 3208"/>
                <a:gd name="T60" fmla="*/ 305 w 713"/>
                <a:gd name="T61" fmla="*/ 2061 h 3208"/>
                <a:gd name="T62" fmla="*/ 284 w 713"/>
                <a:gd name="T63" fmla="*/ 1966 h 3208"/>
                <a:gd name="T64" fmla="*/ 242 w 713"/>
                <a:gd name="T65" fmla="*/ 1820 h 3208"/>
                <a:gd name="T66" fmla="*/ 157 w 713"/>
                <a:gd name="T67" fmla="*/ 1580 h 3208"/>
                <a:gd name="T68" fmla="*/ 95 w 713"/>
                <a:gd name="T69" fmla="*/ 1410 h 3208"/>
                <a:gd name="T70" fmla="*/ 53 w 713"/>
                <a:gd name="T71" fmla="*/ 1275 h 3208"/>
                <a:gd name="T72" fmla="*/ 20 w 713"/>
                <a:gd name="T73" fmla="*/ 1137 h 3208"/>
                <a:gd name="T74" fmla="*/ 2 w 713"/>
                <a:gd name="T75" fmla="*/ 999 h 3208"/>
                <a:gd name="T76" fmla="*/ 3 w 713"/>
                <a:gd name="T77" fmla="*/ 865 h 3208"/>
                <a:gd name="T78" fmla="*/ 16 w 713"/>
                <a:gd name="T79" fmla="*/ 659 h 3208"/>
                <a:gd name="T80" fmla="*/ 36 w 713"/>
                <a:gd name="T81" fmla="*/ 298 h 3208"/>
                <a:gd name="T82" fmla="*/ 55 w 713"/>
                <a:gd name="T83" fmla="*/ 145 h 3208"/>
                <a:gd name="T84" fmla="*/ 80 w 713"/>
                <a:gd name="T85" fmla="*/ 0 h 3208"/>
                <a:gd name="T86" fmla="*/ 153 w 713"/>
                <a:gd name="T87" fmla="*/ 49 h 3208"/>
                <a:gd name="T88" fmla="*/ 301 w 713"/>
                <a:gd name="T89" fmla="*/ 141 h 3208"/>
                <a:gd name="T90" fmla="*/ 352 w 713"/>
                <a:gd name="T91" fmla="*/ 166 h 3208"/>
                <a:gd name="T92" fmla="*/ 465 w 713"/>
                <a:gd name="T93" fmla="*/ 202 h 3208"/>
                <a:gd name="T94" fmla="*/ 532 w 713"/>
                <a:gd name="T95" fmla="*/ 229 h 3208"/>
                <a:gd name="T96" fmla="*/ 571 w 713"/>
                <a:gd name="T97" fmla="*/ 254 h 3208"/>
                <a:gd name="T98" fmla="*/ 587 w 713"/>
                <a:gd name="T99" fmla="*/ 403 h 3208"/>
                <a:gd name="T100" fmla="*/ 578 w 713"/>
                <a:gd name="T101" fmla="*/ 574 h 3208"/>
                <a:gd name="T102" fmla="*/ 575 w 713"/>
                <a:gd name="T103" fmla="*/ 626 h 3208"/>
                <a:gd name="T104" fmla="*/ 551 w 713"/>
                <a:gd name="T105" fmla="*/ 704 h 3208"/>
                <a:gd name="T106" fmla="*/ 533 w 713"/>
                <a:gd name="T107" fmla="*/ 767 h 3208"/>
                <a:gd name="T108" fmla="*/ 533 w 713"/>
                <a:gd name="T109" fmla="*/ 816 h 3208"/>
                <a:gd name="T110" fmla="*/ 551 w 713"/>
                <a:gd name="T111" fmla="*/ 892 h 3208"/>
                <a:gd name="T112" fmla="*/ 591 w 713"/>
                <a:gd name="T113" fmla="*/ 1066 h 3208"/>
                <a:gd name="T114" fmla="*/ 619 w 713"/>
                <a:gd name="T115" fmla="*/ 1263 h 3208"/>
                <a:gd name="T116" fmla="*/ 653 w 713"/>
                <a:gd name="T117" fmla="*/ 1520 h 3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13" h="3208">
                  <a:moveTo>
                    <a:pt x="653" y="1520"/>
                  </a:moveTo>
                  <a:lnTo>
                    <a:pt x="653" y="1520"/>
                  </a:lnTo>
                  <a:lnTo>
                    <a:pt x="653" y="1566"/>
                  </a:lnTo>
                  <a:lnTo>
                    <a:pt x="651" y="1613"/>
                  </a:lnTo>
                  <a:lnTo>
                    <a:pt x="651" y="1613"/>
                  </a:lnTo>
                  <a:lnTo>
                    <a:pt x="649" y="1635"/>
                  </a:lnTo>
                  <a:lnTo>
                    <a:pt x="645" y="1657"/>
                  </a:lnTo>
                  <a:lnTo>
                    <a:pt x="638" y="1701"/>
                  </a:lnTo>
                  <a:lnTo>
                    <a:pt x="629" y="1745"/>
                  </a:lnTo>
                  <a:lnTo>
                    <a:pt x="626" y="1766"/>
                  </a:lnTo>
                  <a:lnTo>
                    <a:pt x="624" y="1787"/>
                  </a:lnTo>
                  <a:lnTo>
                    <a:pt x="624" y="1787"/>
                  </a:lnTo>
                  <a:lnTo>
                    <a:pt x="619" y="1858"/>
                  </a:lnTo>
                  <a:lnTo>
                    <a:pt x="618" y="1930"/>
                  </a:lnTo>
                  <a:lnTo>
                    <a:pt x="617" y="2001"/>
                  </a:lnTo>
                  <a:lnTo>
                    <a:pt x="617" y="2072"/>
                  </a:lnTo>
                  <a:lnTo>
                    <a:pt x="617" y="2216"/>
                  </a:lnTo>
                  <a:lnTo>
                    <a:pt x="617" y="2287"/>
                  </a:lnTo>
                  <a:lnTo>
                    <a:pt x="615" y="2358"/>
                  </a:lnTo>
                  <a:lnTo>
                    <a:pt x="615" y="2358"/>
                  </a:lnTo>
                  <a:lnTo>
                    <a:pt x="614" y="2387"/>
                  </a:lnTo>
                  <a:lnTo>
                    <a:pt x="609" y="2417"/>
                  </a:lnTo>
                  <a:lnTo>
                    <a:pt x="607" y="2444"/>
                  </a:lnTo>
                  <a:lnTo>
                    <a:pt x="605" y="2471"/>
                  </a:lnTo>
                  <a:lnTo>
                    <a:pt x="607" y="2485"/>
                  </a:lnTo>
                  <a:lnTo>
                    <a:pt x="608" y="2498"/>
                  </a:lnTo>
                  <a:lnTo>
                    <a:pt x="611" y="2509"/>
                  </a:lnTo>
                  <a:lnTo>
                    <a:pt x="615" y="2522"/>
                  </a:lnTo>
                  <a:lnTo>
                    <a:pt x="621" y="2534"/>
                  </a:lnTo>
                  <a:lnTo>
                    <a:pt x="628" y="2543"/>
                  </a:lnTo>
                  <a:lnTo>
                    <a:pt x="638" y="2553"/>
                  </a:lnTo>
                  <a:lnTo>
                    <a:pt x="649" y="2563"/>
                  </a:lnTo>
                  <a:lnTo>
                    <a:pt x="649" y="2563"/>
                  </a:lnTo>
                  <a:lnTo>
                    <a:pt x="665" y="2573"/>
                  </a:lnTo>
                  <a:lnTo>
                    <a:pt x="680" y="2583"/>
                  </a:lnTo>
                  <a:lnTo>
                    <a:pt x="696" y="2590"/>
                  </a:lnTo>
                  <a:lnTo>
                    <a:pt x="713" y="2597"/>
                  </a:lnTo>
                  <a:lnTo>
                    <a:pt x="709" y="2631"/>
                  </a:lnTo>
                  <a:lnTo>
                    <a:pt x="709" y="2631"/>
                  </a:lnTo>
                  <a:lnTo>
                    <a:pt x="709" y="2920"/>
                  </a:lnTo>
                  <a:lnTo>
                    <a:pt x="709" y="2992"/>
                  </a:lnTo>
                  <a:lnTo>
                    <a:pt x="707" y="3063"/>
                  </a:lnTo>
                  <a:lnTo>
                    <a:pt x="706" y="3135"/>
                  </a:lnTo>
                  <a:lnTo>
                    <a:pt x="702" y="3206"/>
                  </a:lnTo>
                  <a:lnTo>
                    <a:pt x="662" y="3208"/>
                  </a:lnTo>
                  <a:lnTo>
                    <a:pt x="662" y="3208"/>
                  </a:lnTo>
                  <a:lnTo>
                    <a:pt x="646" y="3208"/>
                  </a:lnTo>
                  <a:lnTo>
                    <a:pt x="632" y="3208"/>
                  </a:lnTo>
                  <a:lnTo>
                    <a:pt x="617" y="3205"/>
                  </a:lnTo>
                  <a:lnTo>
                    <a:pt x="602" y="3202"/>
                  </a:lnTo>
                  <a:lnTo>
                    <a:pt x="588" y="3196"/>
                  </a:lnTo>
                  <a:lnTo>
                    <a:pt x="575" y="3191"/>
                  </a:lnTo>
                  <a:lnTo>
                    <a:pt x="561" y="3184"/>
                  </a:lnTo>
                  <a:lnTo>
                    <a:pt x="549" y="3175"/>
                  </a:lnTo>
                  <a:lnTo>
                    <a:pt x="536" y="3165"/>
                  </a:lnTo>
                  <a:lnTo>
                    <a:pt x="524" y="3154"/>
                  </a:lnTo>
                  <a:lnTo>
                    <a:pt x="513" y="3142"/>
                  </a:lnTo>
                  <a:lnTo>
                    <a:pt x="502" y="3131"/>
                  </a:lnTo>
                  <a:lnTo>
                    <a:pt x="481" y="3104"/>
                  </a:lnTo>
                  <a:lnTo>
                    <a:pt x="461" y="3076"/>
                  </a:lnTo>
                  <a:lnTo>
                    <a:pt x="444" y="3044"/>
                  </a:lnTo>
                  <a:lnTo>
                    <a:pt x="428" y="3012"/>
                  </a:lnTo>
                  <a:lnTo>
                    <a:pt x="415" y="2979"/>
                  </a:lnTo>
                  <a:lnTo>
                    <a:pt x="405" y="2947"/>
                  </a:lnTo>
                  <a:lnTo>
                    <a:pt x="397" y="2915"/>
                  </a:lnTo>
                  <a:lnTo>
                    <a:pt x="391" y="2884"/>
                  </a:lnTo>
                  <a:lnTo>
                    <a:pt x="388" y="2856"/>
                  </a:lnTo>
                  <a:lnTo>
                    <a:pt x="388" y="2829"/>
                  </a:lnTo>
                  <a:lnTo>
                    <a:pt x="388" y="2829"/>
                  </a:lnTo>
                  <a:lnTo>
                    <a:pt x="400" y="2695"/>
                  </a:lnTo>
                  <a:lnTo>
                    <a:pt x="401" y="2661"/>
                  </a:lnTo>
                  <a:lnTo>
                    <a:pt x="403" y="2629"/>
                  </a:lnTo>
                  <a:lnTo>
                    <a:pt x="403" y="2595"/>
                  </a:lnTo>
                  <a:lnTo>
                    <a:pt x="403" y="2561"/>
                  </a:lnTo>
                  <a:lnTo>
                    <a:pt x="403" y="2561"/>
                  </a:lnTo>
                  <a:lnTo>
                    <a:pt x="400" y="2529"/>
                  </a:lnTo>
                  <a:lnTo>
                    <a:pt x="394" y="2498"/>
                  </a:lnTo>
                  <a:lnTo>
                    <a:pt x="388" y="2468"/>
                  </a:lnTo>
                  <a:lnTo>
                    <a:pt x="381" y="2438"/>
                  </a:lnTo>
                  <a:lnTo>
                    <a:pt x="371" y="2410"/>
                  </a:lnTo>
                  <a:lnTo>
                    <a:pt x="362" y="2380"/>
                  </a:lnTo>
                  <a:lnTo>
                    <a:pt x="337" y="2322"/>
                  </a:lnTo>
                  <a:lnTo>
                    <a:pt x="337" y="2322"/>
                  </a:lnTo>
                  <a:lnTo>
                    <a:pt x="332" y="2302"/>
                  </a:lnTo>
                  <a:lnTo>
                    <a:pt x="328" y="2282"/>
                  </a:lnTo>
                  <a:lnTo>
                    <a:pt x="325" y="2262"/>
                  </a:lnTo>
                  <a:lnTo>
                    <a:pt x="323" y="2241"/>
                  </a:lnTo>
                  <a:lnTo>
                    <a:pt x="323" y="2199"/>
                  </a:lnTo>
                  <a:lnTo>
                    <a:pt x="322" y="2179"/>
                  </a:lnTo>
                  <a:lnTo>
                    <a:pt x="320" y="2159"/>
                  </a:lnTo>
                  <a:lnTo>
                    <a:pt x="320" y="2159"/>
                  </a:lnTo>
                  <a:lnTo>
                    <a:pt x="313" y="2109"/>
                  </a:lnTo>
                  <a:lnTo>
                    <a:pt x="305" y="2061"/>
                  </a:lnTo>
                  <a:lnTo>
                    <a:pt x="295" y="2013"/>
                  </a:lnTo>
                  <a:lnTo>
                    <a:pt x="284" y="1966"/>
                  </a:lnTo>
                  <a:lnTo>
                    <a:pt x="284" y="1966"/>
                  </a:lnTo>
                  <a:lnTo>
                    <a:pt x="271" y="1916"/>
                  </a:lnTo>
                  <a:lnTo>
                    <a:pt x="257" y="1868"/>
                  </a:lnTo>
                  <a:lnTo>
                    <a:pt x="242" y="1820"/>
                  </a:lnTo>
                  <a:lnTo>
                    <a:pt x="227" y="1771"/>
                  </a:lnTo>
                  <a:lnTo>
                    <a:pt x="193" y="1675"/>
                  </a:lnTo>
                  <a:lnTo>
                    <a:pt x="157" y="1580"/>
                  </a:lnTo>
                  <a:lnTo>
                    <a:pt x="157" y="1580"/>
                  </a:lnTo>
                  <a:lnTo>
                    <a:pt x="126" y="1496"/>
                  </a:lnTo>
                  <a:lnTo>
                    <a:pt x="95" y="1410"/>
                  </a:lnTo>
                  <a:lnTo>
                    <a:pt x="80" y="1366"/>
                  </a:lnTo>
                  <a:lnTo>
                    <a:pt x="67" y="1320"/>
                  </a:lnTo>
                  <a:lnTo>
                    <a:pt x="53" y="1275"/>
                  </a:lnTo>
                  <a:lnTo>
                    <a:pt x="41" y="1229"/>
                  </a:lnTo>
                  <a:lnTo>
                    <a:pt x="30" y="1184"/>
                  </a:lnTo>
                  <a:lnTo>
                    <a:pt x="20" y="1137"/>
                  </a:lnTo>
                  <a:lnTo>
                    <a:pt x="12" y="1092"/>
                  </a:lnTo>
                  <a:lnTo>
                    <a:pt x="6" y="1045"/>
                  </a:lnTo>
                  <a:lnTo>
                    <a:pt x="2" y="999"/>
                  </a:lnTo>
                  <a:lnTo>
                    <a:pt x="0" y="954"/>
                  </a:lnTo>
                  <a:lnTo>
                    <a:pt x="0" y="909"/>
                  </a:lnTo>
                  <a:lnTo>
                    <a:pt x="3" y="865"/>
                  </a:lnTo>
                  <a:lnTo>
                    <a:pt x="3" y="865"/>
                  </a:lnTo>
                  <a:lnTo>
                    <a:pt x="10" y="761"/>
                  </a:lnTo>
                  <a:lnTo>
                    <a:pt x="16" y="659"/>
                  </a:lnTo>
                  <a:lnTo>
                    <a:pt x="26" y="453"/>
                  </a:lnTo>
                  <a:lnTo>
                    <a:pt x="31" y="350"/>
                  </a:lnTo>
                  <a:lnTo>
                    <a:pt x="36" y="298"/>
                  </a:lnTo>
                  <a:lnTo>
                    <a:pt x="41" y="247"/>
                  </a:lnTo>
                  <a:lnTo>
                    <a:pt x="47" y="196"/>
                  </a:lnTo>
                  <a:lnTo>
                    <a:pt x="55" y="145"/>
                  </a:lnTo>
                  <a:lnTo>
                    <a:pt x="64" y="94"/>
                  </a:lnTo>
                  <a:lnTo>
                    <a:pt x="74" y="44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153" y="49"/>
                  </a:lnTo>
                  <a:lnTo>
                    <a:pt x="153" y="49"/>
                  </a:lnTo>
                  <a:lnTo>
                    <a:pt x="200" y="80"/>
                  </a:lnTo>
                  <a:lnTo>
                    <a:pt x="250" y="111"/>
                  </a:lnTo>
                  <a:lnTo>
                    <a:pt x="301" y="141"/>
                  </a:lnTo>
                  <a:lnTo>
                    <a:pt x="326" y="154"/>
                  </a:lnTo>
                  <a:lnTo>
                    <a:pt x="352" y="166"/>
                  </a:lnTo>
                  <a:lnTo>
                    <a:pt x="352" y="166"/>
                  </a:lnTo>
                  <a:lnTo>
                    <a:pt x="380" y="176"/>
                  </a:lnTo>
                  <a:lnTo>
                    <a:pt x="408" y="186"/>
                  </a:lnTo>
                  <a:lnTo>
                    <a:pt x="465" y="202"/>
                  </a:lnTo>
                  <a:lnTo>
                    <a:pt x="492" y="210"/>
                  </a:lnTo>
                  <a:lnTo>
                    <a:pt x="519" y="222"/>
                  </a:lnTo>
                  <a:lnTo>
                    <a:pt x="532" y="229"/>
                  </a:lnTo>
                  <a:lnTo>
                    <a:pt x="546" y="236"/>
                  </a:lnTo>
                  <a:lnTo>
                    <a:pt x="558" y="245"/>
                  </a:lnTo>
                  <a:lnTo>
                    <a:pt x="571" y="254"/>
                  </a:lnTo>
                  <a:lnTo>
                    <a:pt x="571" y="284"/>
                  </a:lnTo>
                  <a:lnTo>
                    <a:pt x="571" y="284"/>
                  </a:lnTo>
                  <a:lnTo>
                    <a:pt x="587" y="403"/>
                  </a:lnTo>
                  <a:lnTo>
                    <a:pt x="602" y="524"/>
                  </a:lnTo>
                  <a:lnTo>
                    <a:pt x="578" y="574"/>
                  </a:lnTo>
                  <a:lnTo>
                    <a:pt x="578" y="574"/>
                  </a:lnTo>
                  <a:lnTo>
                    <a:pt x="578" y="592"/>
                  </a:lnTo>
                  <a:lnTo>
                    <a:pt x="578" y="609"/>
                  </a:lnTo>
                  <a:lnTo>
                    <a:pt x="575" y="626"/>
                  </a:lnTo>
                  <a:lnTo>
                    <a:pt x="571" y="642"/>
                  </a:lnTo>
                  <a:lnTo>
                    <a:pt x="561" y="673"/>
                  </a:lnTo>
                  <a:lnTo>
                    <a:pt x="551" y="704"/>
                  </a:lnTo>
                  <a:lnTo>
                    <a:pt x="540" y="736"/>
                  </a:lnTo>
                  <a:lnTo>
                    <a:pt x="536" y="751"/>
                  </a:lnTo>
                  <a:lnTo>
                    <a:pt x="533" y="767"/>
                  </a:lnTo>
                  <a:lnTo>
                    <a:pt x="532" y="782"/>
                  </a:lnTo>
                  <a:lnTo>
                    <a:pt x="532" y="799"/>
                  </a:lnTo>
                  <a:lnTo>
                    <a:pt x="533" y="816"/>
                  </a:lnTo>
                  <a:lnTo>
                    <a:pt x="536" y="835"/>
                  </a:lnTo>
                  <a:lnTo>
                    <a:pt x="536" y="835"/>
                  </a:lnTo>
                  <a:lnTo>
                    <a:pt x="551" y="892"/>
                  </a:lnTo>
                  <a:lnTo>
                    <a:pt x="567" y="948"/>
                  </a:lnTo>
                  <a:lnTo>
                    <a:pt x="580" y="1007"/>
                  </a:lnTo>
                  <a:lnTo>
                    <a:pt x="591" y="1066"/>
                  </a:lnTo>
                  <a:lnTo>
                    <a:pt x="591" y="1066"/>
                  </a:lnTo>
                  <a:lnTo>
                    <a:pt x="605" y="1164"/>
                  </a:lnTo>
                  <a:lnTo>
                    <a:pt x="619" y="1263"/>
                  </a:lnTo>
                  <a:lnTo>
                    <a:pt x="631" y="1363"/>
                  </a:lnTo>
                  <a:lnTo>
                    <a:pt x="641" y="1462"/>
                  </a:lnTo>
                  <a:lnTo>
                    <a:pt x="653" y="152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F560B43-8027-F28D-981C-D8CFD8572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" y="2354"/>
              <a:ext cx="356" cy="1603"/>
            </a:xfrm>
            <a:custGeom>
              <a:avLst/>
              <a:gdLst>
                <a:gd name="T0" fmla="*/ 653 w 713"/>
                <a:gd name="T1" fmla="*/ 1566 h 3208"/>
                <a:gd name="T2" fmla="*/ 649 w 713"/>
                <a:gd name="T3" fmla="*/ 1635 h 3208"/>
                <a:gd name="T4" fmla="*/ 629 w 713"/>
                <a:gd name="T5" fmla="*/ 1745 h 3208"/>
                <a:gd name="T6" fmla="*/ 624 w 713"/>
                <a:gd name="T7" fmla="*/ 1787 h 3208"/>
                <a:gd name="T8" fmla="*/ 617 w 713"/>
                <a:gd name="T9" fmla="*/ 2001 h 3208"/>
                <a:gd name="T10" fmla="*/ 617 w 713"/>
                <a:gd name="T11" fmla="*/ 2287 h 3208"/>
                <a:gd name="T12" fmla="*/ 614 w 713"/>
                <a:gd name="T13" fmla="*/ 2387 h 3208"/>
                <a:gd name="T14" fmla="*/ 605 w 713"/>
                <a:gd name="T15" fmla="*/ 2471 h 3208"/>
                <a:gd name="T16" fmla="*/ 611 w 713"/>
                <a:gd name="T17" fmla="*/ 2509 h 3208"/>
                <a:gd name="T18" fmla="*/ 628 w 713"/>
                <a:gd name="T19" fmla="*/ 2543 h 3208"/>
                <a:gd name="T20" fmla="*/ 649 w 713"/>
                <a:gd name="T21" fmla="*/ 2563 h 3208"/>
                <a:gd name="T22" fmla="*/ 696 w 713"/>
                <a:gd name="T23" fmla="*/ 2590 h 3208"/>
                <a:gd name="T24" fmla="*/ 709 w 713"/>
                <a:gd name="T25" fmla="*/ 2631 h 3208"/>
                <a:gd name="T26" fmla="*/ 707 w 713"/>
                <a:gd name="T27" fmla="*/ 3063 h 3208"/>
                <a:gd name="T28" fmla="*/ 662 w 713"/>
                <a:gd name="T29" fmla="*/ 3208 h 3208"/>
                <a:gd name="T30" fmla="*/ 632 w 713"/>
                <a:gd name="T31" fmla="*/ 3208 h 3208"/>
                <a:gd name="T32" fmla="*/ 588 w 713"/>
                <a:gd name="T33" fmla="*/ 3196 h 3208"/>
                <a:gd name="T34" fmla="*/ 549 w 713"/>
                <a:gd name="T35" fmla="*/ 3175 h 3208"/>
                <a:gd name="T36" fmla="*/ 513 w 713"/>
                <a:gd name="T37" fmla="*/ 3142 h 3208"/>
                <a:gd name="T38" fmla="*/ 461 w 713"/>
                <a:gd name="T39" fmla="*/ 3076 h 3208"/>
                <a:gd name="T40" fmla="*/ 415 w 713"/>
                <a:gd name="T41" fmla="*/ 2979 h 3208"/>
                <a:gd name="T42" fmla="*/ 391 w 713"/>
                <a:gd name="T43" fmla="*/ 2884 h 3208"/>
                <a:gd name="T44" fmla="*/ 388 w 713"/>
                <a:gd name="T45" fmla="*/ 2829 h 3208"/>
                <a:gd name="T46" fmla="*/ 403 w 713"/>
                <a:gd name="T47" fmla="*/ 2629 h 3208"/>
                <a:gd name="T48" fmla="*/ 403 w 713"/>
                <a:gd name="T49" fmla="*/ 2561 h 3208"/>
                <a:gd name="T50" fmla="*/ 388 w 713"/>
                <a:gd name="T51" fmla="*/ 2468 h 3208"/>
                <a:gd name="T52" fmla="*/ 362 w 713"/>
                <a:gd name="T53" fmla="*/ 2380 h 3208"/>
                <a:gd name="T54" fmla="*/ 332 w 713"/>
                <a:gd name="T55" fmla="*/ 2302 h 3208"/>
                <a:gd name="T56" fmla="*/ 323 w 713"/>
                <a:gd name="T57" fmla="*/ 2241 h 3208"/>
                <a:gd name="T58" fmla="*/ 320 w 713"/>
                <a:gd name="T59" fmla="*/ 2159 h 3208"/>
                <a:gd name="T60" fmla="*/ 305 w 713"/>
                <a:gd name="T61" fmla="*/ 2061 h 3208"/>
                <a:gd name="T62" fmla="*/ 284 w 713"/>
                <a:gd name="T63" fmla="*/ 1966 h 3208"/>
                <a:gd name="T64" fmla="*/ 242 w 713"/>
                <a:gd name="T65" fmla="*/ 1820 h 3208"/>
                <a:gd name="T66" fmla="*/ 157 w 713"/>
                <a:gd name="T67" fmla="*/ 1580 h 3208"/>
                <a:gd name="T68" fmla="*/ 95 w 713"/>
                <a:gd name="T69" fmla="*/ 1410 h 3208"/>
                <a:gd name="T70" fmla="*/ 53 w 713"/>
                <a:gd name="T71" fmla="*/ 1275 h 3208"/>
                <a:gd name="T72" fmla="*/ 20 w 713"/>
                <a:gd name="T73" fmla="*/ 1137 h 3208"/>
                <a:gd name="T74" fmla="*/ 2 w 713"/>
                <a:gd name="T75" fmla="*/ 999 h 3208"/>
                <a:gd name="T76" fmla="*/ 3 w 713"/>
                <a:gd name="T77" fmla="*/ 865 h 3208"/>
                <a:gd name="T78" fmla="*/ 16 w 713"/>
                <a:gd name="T79" fmla="*/ 659 h 3208"/>
                <a:gd name="T80" fmla="*/ 36 w 713"/>
                <a:gd name="T81" fmla="*/ 298 h 3208"/>
                <a:gd name="T82" fmla="*/ 55 w 713"/>
                <a:gd name="T83" fmla="*/ 145 h 3208"/>
                <a:gd name="T84" fmla="*/ 80 w 713"/>
                <a:gd name="T85" fmla="*/ 0 h 3208"/>
                <a:gd name="T86" fmla="*/ 153 w 713"/>
                <a:gd name="T87" fmla="*/ 49 h 3208"/>
                <a:gd name="T88" fmla="*/ 301 w 713"/>
                <a:gd name="T89" fmla="*/ 141 h 3208"/>
                <a:gd name="T90" fmla="*/ 352 w 713"/>
                <a:gd name="T91" fmla="*/ 166 h 3208"/>
                <a:gd name="T92" fmla="*/ 465 w 713"/>
                <a:gd name="T93" fmla="*/ 202 h 3208"/>
                <a:gd name="T94" fmla="*/ 532 w 713"/>
                <a:gd name="T95" fmla="*/ 229 h 3208"/>
                <a:gd name="T96" fmla="*/ 571 w 713"/>
                <a:gd name="T97" fmla="*/ 254 h 3208"/>
                <a:gd name="T98" fmla="*/ 587 w 713"/>
                <a:gd name="T99" fmla="*/ 403 h 3208"/>
                <a:gd name="T100" fmla="*/ 578 w 713"/>
                <a:gd name="T101" fmla="*/ 574 h 3208"/>
                <a:gd name="T102" fmla="*/ 575 w 713"/>
                <a:gd name="T103" fmla="*/ 626 h 3208"/>
                <a:gd name="T104" fmla="*/ 551 w 713"/>
                <a:gd name="T105" fmla="*/ 704 h 3208"/>
                <a:gd name="T106" fmla="*/ 533 w 713"/>
                <a:gd name="T107" fmla="*/ 767 h 3208"/>
                <a:gd name="T108" fmla="*/ 533 w 713"/>
                <a:gd name="T109" fmla="*/ 816 h 3208"/>
                <a:gd name="T110" fmla="*/ 551 w 713"/>
                <a:gd name="T111" fmla="*/ 892 h 3208"/>
                <a:gd name="T112" fmla="*/ 591 w 713"/>
                <a:gd name="T113" fmla="*/ 1066 h 3208"/>
                <a:gd name="T114" fmla="*/ 619 w 713"/>
                <a:gd name="T115" fmla="*/ 1263 h 3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13" h="3208">
                  <a:moveTo>
                    <a:pt x="653" y="1520"/>
                  </a:moveTo>
                  <a:lnTo>
                    <a:pt x="653" y="1520"/>
                  </a:lnTo>
                  <a:lnTo>
                    <a:pt x="653" y="1566"/>
                  </a:lnTo>
                  <a:lnTo>
                    <a:pt x="651" y="1613"/>
                  </a:lnTo>
                  <a:lnTo>
                    <a:pt x="651" y="1613"/>
                  </a:lnTo>
                  <a:lnTo>
                    <a:pt x="649" y="1635"/>
                  </a:lnTo>
                  <a:lnTo>
                    <a:pt x="645" y="1657"/>
                  </a:lnTo>
                  <a:lnTo>
                    <a:pt x="638" y="1701"/>
                  </a:lnTo>
                  <a:lnTo>
                    <a:pt x="629" y="1745"/>
                  </a:lnTo>
                  <a:lnTo>
                    <a:pt x="626" y="1766"/>
                  </a:lnTo>
                  <a:lnTo>
                    <a:pt x="624" y="1787"/>
                  </a:lnTo>
                  <a:lnTo>
                    <a:pt x="624" y="1787"/>
                  </a:lnTo>
                  <a:lnTo>
                    <a:pt x="619" y="1858"/>
                  </a:lnTo>
                  <a:lnTo>
                    <a:pt x="618" y="1930"/>
                  </a:lnTo>
                  <a:lnTo>
                    <a:pt x="617" y="2001"/>
                  </a:lnTo>
                  <a:lnTo>
                    <a:pt x="617" y="2072"/>
                  </a:lnTo>
                  <a:lnTo>
                    <a:pt x="617" y="2216"/>
                  </a:lnTo>
                  <a:lnTo>
                    <a:pt x="617" y="2287"/>
                  </a:lnTo>
                  <a:lnTo>
                    <a:pt x="615" y="2358"/>
                  </a:lnTo>
                  <a:lnTo>
                    <a:pt x="615" y="2358"/>
                  </a:lnTo>
                  <a:lnTo>
                    <a:pt x="614" y="2387"/>
                  </a:lnTo>
                  <a:lnTo>
                    <a:pt x="609" y="2417"/>
                  </a:lnTo>
                  <a:lnTo>
                    <a:pt x="607" y="2444"/>
                  </a:lnTo>
                  <a:lnTo>
                    <a:pt x="605" y="2471"/>
                  </a:lnTo>
                  <a:lnTo>
                    <a:pt x="607" y="2485"/>
                  </a:lnTo>
                  <a:lnTo>
                    <a:pt x="608" y="2498"/>
                  </a:lnTo>
                  <a:lnTo>
                    <a:pt x="611" y="2509"/>
                  </a:lnTo>
                  <a:lnTo>
                    <a:pt x="615" y="2522"/>
                  </a:lnTo>
                  <a:lnTo>
                    <a:pt x="621" y="2534"/>
                  </a:lnTo>
                  <a:lnTo>
                    <a:pt x="628" y="2543"/>
                  </a:lnTo>
                  <a:lnTo>
                    <a:pt x="638" y="2553"/>
                  </a:lnTo>
                  <a:lnTo>
                    <a:pt x="649" y="2563"/>
                  </a:lnTo>
                  <a:lnTo>
                    <a:pt x="649" y="2563"/>
                  </a:lnTo>
                  <a:lnTo>
                    <a:pt x="665" y="2573"/>
                  </a:lnTo>
                  <a:lnTo>
                    <a:pt x="680" y="2583"/>
                  </a:lnTo>
                  <a:lnTo>
                    <a:pt x="696" y="2590"/>
                  </a:lnTo>
                  <a:lnTo>
                    <a:pt x="713" y="2597"/>
                  </a:lnTo>
                  <a:lnTo>
                    <a:pt x="709" y="2631"/>
                  </a:lnTo>
                  <a:lnTo>
                    <a:pt x="709" y="2631"/>
                  </a:lnTo>
                  <a:lnTo>
                    <a:pt x="709" y="2920"/>
                  </a:lnTo>
                  <a:lnTo>
                    <a:pt x="709" y="2992"/>
                  </a:lnTo>
                  <a:lnTo>
                    <a:pt x="707" y="3063"/>
                  </a:lnTo>
                  <a:lnTo>
                    <a:pt x="706" y="3135"/>
                  </a:lnTo>
                  <a:lnTo>
                    <a:pt x="702" y="3206"/>
                  </a:lnTo>
                  <a:lnTo>
                    <a:pt x="662" y="3208"/>
                  </a:lnTo>
                  <a:lnTo>
                    <a:pt x="662" y="3208"/>
                  </a:lnTo>
                  <a:lnTo>
                    <a:pt x="646" y="3208"/>
                  </a:lnTo>
                  <a:lnTo>
                    <a:pt x="632" y="3208"/>
                  </a:lnTo>
                  <a:lnTo>
                    <a:pt x="617" y="3205"/>
                  </a:lnTo>
                  <a:lnTo>
                    <a:pt x="602" y="3202"/>
                  </a:lnTo>
                  <a:lnTo>
                    <a:pt x="588" y="3196"/>
                  </a:lnTo>
                  <a:lnTo>
                    <a:pt x="575" y="3191"/>
                  </a:lnTo>
                  <a:lnTo>
                    <a:pt x="561" y="3184"/>
                  </a:lnTo>
                  <a:lnTo>
                    <a:pt x="549" y="3175"/>
                  </a:lnTo>
                  <a:lnTo>
                    <a:pt x="536" y="3165"/>
                  </a:lnTo>
                  <a:lnTo>
                    <a:pt x="524" y="3154"/>
                  </a:lnTo>
                  <a:lnTo>
                    <a:pt x="513" y="3142"/>
                  </a:lnTo>
                  <a:lnTo>
                    <a:pt x="502" y="3131"/>
                  </a:lnTo>
                  <a:lnTo>
                    <a:pt x="481" y="3104"/>
                  </a:lnTo>
                  <a:lnTo>
                    <a:pt x="461" y="3076"/>
                  </a:lnTo>
                  <a:lnTo>
                    <a:pt x="444" y="3044"/>
                  </a:lnTo>
                  <a:lnTo>
                    <a:pt x="428" y="3012"/>
                  </a:lnTo>
                  <a:lnTo>
                    <a:pt x="415" y="2979"/>
                  </a:lnTo>
                  <a:lnTo>
                    <a:pt x="405" y="2947"/>
                  </a:lnTo>
                  <a:lnTo>
                    <a:pt x="397" y="2915"/>
                  </a:lnTo>
                  <a:lnTo>
                    <a:pt x="391" y="2884"/>
                  </a:lnTo>
                  <a:lnTo>
                    <a:pt x="388" y="2856"/>
                  </a:lnTo>
                  <a:lnTo>
                    <a:pt x="388" y="2829"/>
                  </a:lnTo>
                  <a:lnTo>
                    <a:pt x="388" y="2829"/>
                  </a:lnTo>
                  <a:lnTo>
                    <a:pt x="400" y="2695"/>
                  </a:lnTo>
                  <a:lnTo>
                    <a:pt x="401" y="2661"/>
                  </a:lnTo>
                  <a:lnTo>
                    <a:pt x="403" y="2629"/>
                  </a:lnTo>
                  <a:lnTo>
                    <a:pt x="403" y="2595"/>
                  </a:lnTo>
                  <a:lnTo>
                    <a:pt x="403" y="2561"/>
                  </a:lnTo>
                  <a:lnTo>
                    <a:pt x="403" y="2561"/>
                  </a:lnTo>
                  <a:lnTo>
                    <a:pt x="400" y="2529"/>
                  </a:lnTo>
                  <a:lnTo>
                    <a:pt x="394" y="2498"/>
                  </a:lnTo>
                  <a:lnTo>
                    <a:pt x="388" y="2468"/>
                  </a:lnTo>
                  <a:lnTo>
                    <a:pt x="381" y="2438"/>
                  </a:lnTo>
                  <a:lnTo>
                    <a:pt x="371" y="2410"/>
                  </a:lnTo>
                  <a:lnTo>
                    <a:pt x="362" y="2380"/>
                  </a:lnTo>
                  <a:lnTo>
                    <a:pt x="337" y="2322"/>
                  </a:lnTo>
                  <a:lnTo>
                    <a:pt x="337" y="2322"/>
                  </a:lnTo>
                  <a:lnTo>
                    <a:pt x="332" y="2302"/>
                  </a:lnTo>
                  <a:lnTo>
                    <a:pt x="328" y="2282"/>
                  </a:lnTo>
                  <a:lnTo>
                    <a:pt x="325" y="2262"/>
                  </a:lnTo>
                  <a:lnTo>
                    <a:pt x="323" y="2241"/>
                  </a:lnTo>
                  <a:lnTo>
                    <a:pt x="323" y="2199"/>
                  </a:lnTo>
                  <a:lnTo>
                    <a:pt x="322" y="2179"/>
                  </a:lnTo>
                  <a:lnTo>
                    <a:pt x="320" y="2159"/>
                  </a:lnTo>
                  <a:lnTo>
                    <a:pt x="320" y="2159"/>
                  </a:lnTo>
                  <a:lnTo>
                    <a:pt x="313" y="2109"/>
                  </a:lnTo>
                  <a:lnTo>
                    <a:pt x="305" y="2061"/>
                  </a:lnTo>
                  <a:lnTo>
                    <a:pt x="295" y="2013"/>
                  </a:lnTo>
                  <a:lnTo>
                    <a:pt x="284" y="1966"/>
                  </a:lnTo>
                  <a:lnTo>
                    <a:pt x="284" y="1966"/>
                  </a:lnTo>
                  <a:lnTo>
                    <a:pt x="271" y="1916"/>
                  </a:lnTo>
                  <a:lnTo>
                    <a:pt x="257" y="1868"/>
                  </a:lnTo>
                  <a:lnTo>
                    <a:pt x="242" y="1820"/>
                  </a:lnTo>
                  <a:lnTo>
                    <a:pt x="227" y="1771"/>
                  </a:lnTo>
                  <a:lnTo>
                    <a:pt x="193" y="1675"/>
                  </a:lnTo>
                  <a:lnTo>
                    <a:pt x="157" y="1580"/>
                  </a:lnTo>
                  <a:lnTo>
                    <a:pt x="157" y="1580"/>
                  </a:lnTo>
                  <a:lnTo>
                    <a:pt x="126" y="1496"/>
                  </a:lnTo>
                  <a:lnTo>
                    <a:pt x="95" y="1410"/>
                  </a:lnTo>
                  <a:lnTo>
                    <a:pt x="80" y="1366"/>
                  </a:lnTo>
                  <a:lnTo>
                    <a:pt x="67" y="1320"/>
                  </a:lnTo>
                  <a:lnTo>
                    <a:pt x="53" y="1275"/>
                  </a:lnTo>
                  <a:lnTo>
                    <a:pt x="41" y="1229"/>
                  </a:lnTo>
                  <a:lnTo>
                    <a:pt x="30" y="1184"/>
                  </a:lnTo>
                  <a:lnTo>
                    <a:pt x="20" y="1137"/>
                  </a:lnTo>
                  <a:lnTo>
                    <a:pt x="12" y="1092"/>
                  </a:lnTo>
                  <a:lnTo>
                    <a:pt x="6" y="1045"/>
                  </a:lnTo>
                  <a:lnTo>
                    <a:pt x="2" y="999"/>
                  </a:lnTo>
                  <a:lnTo>
                    <a:pt x="0" y="954"/>
                  </a:lnTo>
                  <a:lnTo>
                    <a:pt x="0" y="909"/>
                  </a:lnTo>
                  <a:lnTo>
                    <a:pt x="3" y="865"/>
                  </a:lnTo>
                  <a:lnTo>
                    <a:pt x="3" y="865"/>
                  </a:lnTo>
                  <a:lnTo>
                    <a:pt x="10" y="761"/>
                  </a:lnTo>
                  <a:lnTo>
                    <a:pt x="16" y="659"/>
                  </a:lnTo>
                  <a:lnTo>
                    <a:pt x="26" y="453"/>
                  </a:lnTo>
                  <a:lnTo>
                    <a:pt x="31" y="350"/>
                  </a:lnTo>
                  <a:lnTo>
                    <a:pt x="36" y="298"/>
                  </a:lnTo>
                  <a:lnTo>
                    <a:pt x="41" y="247"/>
                  </a:lnTo>
                  <a:lnTo>
                    <a:pt x="47" y="196"/>
                  </a:lnTo>
                  <a:lnTo>
                    <a:pt x="55" y="145"/>
                  </a:lnTo>
                  <a:lnTo>
                    <a:pt x="64" y="94"/>
                  </a:lnTo>
                  <a:lnTo>
                    <a:pt x="74" y="44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153" y="49"/>
                  </a:lnTo>
                  <a:lnTo>
                    <a:pt x="153" y="49"/>
                  </a:lnTo>
                  <a:lnTo>
                    <a:pt x="200" y="80"/>
                  </a:lnTo>
                  <a:lnTo>
                    <a:pt x="250" y="111"/>
                  </a:lnTo>
                  <a:lnTo>
                    <a:pt x="301" y="141"/>
                  </a:lnTo>
                  <a:lnTo>
                    <a:pt x="326" y="154"/>
                  </a:lnTo>
                  <a:lnTo>
                    <a:pt x="352" y="166"/>
                  </a:lnTo>
                  <a:lnTo>
                    <a:pt x="352" y="166"/>
                  </a:lnTo>
                  <a:lnTo>
                    <a:pt x="380" y="176"/>
                  </a:lnTo>
                  <a:lnTo>
                    <a:pt x="408" y="186"/>
                  </a:lnTo>
                  <a:lnTo>
                    <a:pt x="465" y="202"/>
                  </a:lnTo>
                  <a:lnTo>
                    <a:pt x="492" y="210"/>
                  </a:lnTo>
                  <a:lnTo>
                    <a:pt x="519" y="222"/>
                  </a:lnTo>
                  <a:lnTo>
                    <a:pt x="532" y="229"/>
                  </a:lnTo>
                  <a:lnTo>
                    <a:pt x="546" y="236"/>
                  </a:lnTo>
                  <a:lnTo>
                    <a:pt x="558" y="245"/>
                  </a:lnTo>
                  <a:lnTo>
                    <a:pt x="571" y="254"/>
                  </a:lnTo>
                  <a:lnTo>
                    <a:pt x="571" y="284"/>
                  </a:lnTo>
                  <a:lnTo>
                    <a:pt x="571" y="284"/>
                  </a:lnTo>
                  <a:lnTo>
                    <a:pt x="587" y="403"/>
                  </a:lnTo>
                  <a:lnTo>
                    <a:pt x="602" y="524"/>
                  </a:lnTo>
                  <a:lnTo>
                    <a:pt x="578" y="574"/>
                  </a:lnTo>
                  <a:lnTo>
                    <a:pt x="578" y="574"/>
                  </a:lnTo>
                  <a:lnTo>
                    <a:pt x="578" y="592"/>
                  </a:lnTo>
                  <a:lnTo>
                    <a:pt x="578" y="609"/>
                  </a:lnTo>
                  <a:lnTo>
                    <a:pt x="575" y="626"/>
                  </a:lnTo>
                  <a:lnTo>
                    <a:pt x="571" y="642"/>
                  </a:lnTo>
                  <a:lnTo>
                    <a:pt x="561" y="673"/>
                  </a:lnTo>
                  <a:lnTo>
                    <a:pt x="551" y="704"/>
                  </a:lnTo>
                  <a:lnTo>
                    <a:pt x="540" y="736"/>
                  </a:lnTo>
                  <a:lnTo>
                    <a:pt x="536" y="751"/>
                  </a:lnTo>
                  <a:lnTo>
                    <a:pt x="533" y="767"/>
                  </a:lnTo>
                  <a:lnTo>
                    <a:pt x="532" y="782"/>
                  </a:lnTo>
                  <a:lnTo>
                    <a:pt x="532" y="799"/>
                  </a:lnTo>
                  <a:lnTo>
                    <a:pt x="533" y="816"/>
                  </a:lnTo>
                  <a:lnTo>
                    <a:pt x="536" y="835"/>
                  </a:lnTo>
                  <a:lnTo>
                    <a:pt x="536" y="835"/>
                  </a:lnTo>
                  <a:lnTo>
                    <a:pt x="551" y="892"/>
                  </a:lnTo>
                  <a:lnTo>
                    <a:pt x="567" y="948"/>
                  </a:lnTo>
                  <a:lnTo>
                    <a:pt x="580" y="1007"/>
                  </a:lnTo>
                  <a:lnTo>
                    <a:pt x="591" y="1066"/>
                  </a:lnTo>
                  <a:lnTo>
                    <a:pt x="591" y="1066"/>
                  </a:lnTo>
                  <a:lnTo>
                    <a:pt x="605" y="1164"/>
                  </a:lnTo>
                  <a:lnTo>
                    <a:pt x="619" y="1263"/>
                  </a:lnTo>
                  <a:lnTo>
                    <a:pt x="631" y="1363"/>
                  </a:lnTo>
                  <a:lnTo>
                    <a:pt x="641" y="1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3D086EE2-FFF0-E085-8B63-7179B3F6B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" y="1963"/>
              <a:ext cx="1766" cy="684"/>
            </a:xfrm>
            <a:custGeom>
              <a:avLst/>
              <a:gdLst>
                <a:gd name="T0" fmla="*/ 709 w 3531"/>
                <a:gd name="T1" fmla="*/ 555 h 1368"/>
                <a:gd name="T2" fmla="*/ 789 w 3531"/>
                <a:gd name="T3" fmla="*/ 620 h 1368"/>
                <a:gd name="T4" fmla="*/ 878 w 3531"/>
                <a:gd name="T5" fmla="*/ 648 h 1368"/>
                <a:gd name="T6" fmla="*/ 980 w 3531"/>
                <a:gd name="T7" fmla="*/ 644 h 1368"/>
                <a:gd name="T8" fmla="*/ 1373 w 3531"/>
                <a:gd name="T9" fmla="*/ 576 h 1368"/>
                <a:gd name="T10" fmla="*/ 1759 w 3531"/>
                <a:gd name="T11" fmla="*/ 515 h 1368"/>
                <a:gd name="T12" fmla="*/ 2367 w 3531"/>
                <a:gd name="T13" fmla="*/ 406 h 1368"/>
                <a:gd name="T14" fmla="*/ 2570 w 3531"/>
                <a:gd name="T15" fmla="*/ 359 h 1368"/>
                <a:gd name="T16" fmla="*/ 2682 w 3531"/>
                <a:gd name="T17" fmla="*/ 237 h 1368"/>
                <a:gd name="T18" fmla="*/ 2764 w 3531"/>
                <a:gd name="T19" fmla="*/ 172 h 1368"/>
                <a:gd name="T20" fmla="*/ 2921 w 3531"/>
                <a:gd name="T21" fmla="*/ 79 h 1368"/>
                <a:gd name="T22" fmla="*/ 3077 w 3531"/>
                <a:gd name="T23" fmla="*/ 11 h 1368"/>
                <a:gd name="T24" fmla="*/ 3144 w 3531"/>
                <a:gd name="T25" fmla="*/ 1 h 1368"/>
                <a:gd name="T26" fmla="*/ 3164 w 3531"/>
                <a:gd name="T27" fmla="*/ 20 h 1368"/>
                <a:gd name="T28" fmla="*/ 3158 w 3531"/>
                <a:gd name="T29" fmla="*/ 75 h 1368"/>
                <a:gd name="T30" fmla="*/ 3124 w 3531"/>
                <a:gd name="T31" fmla="*/ 128 h 1368"/>
                <a:gd name="T32" fmla="*/ 3001 w 3531"/>
                <a:gd name="T33" fmla="*/ 220 h 1368"/>
                <a:gd name="T34" fmla="*/ 2988 w 3531"/>
                <a:gd name="T35" fmla="*/ 258 h 1368"/>
                <a:gd name="T36" fmla="*/ 3205 w 3531"/>
                <a:gd name="T37" fmla="*/ 238 h 1368"/>
                <a:gd name="T38" fmla="*/ 3359 w 3531"/>
                <a:gd name="T39" fmla="*/ 174 h 1368"/>
                <a:gd name="T40" fmla="*/ 3434 w 3531"/>
                <a:gd name="T41" fmla="*/ 155 h 1368"/>
                <a:gd name="T42" fmla="*/ 3502 w 3531"/>
                <a:gd name="T43" fmla="*/ 170 h 1368"/>
                <a:gd name="T44" fmla="*/ 3531 w 3531"/>
                <a:gd name="T45" fmla="*/ 203 h 1368"/>
                <a:gd name="T46" fmla="*/ 3490 w 3531"/>
                <a:gd name="T47" fmla="*/ 277 h 1368"/>
                <a:gd name="T48" fmla="*/ 3516 w 3531"/>
                <a:gd name="T49" fmla="*/ 289 h 1368"/>
                <a:gd name="T50" fmla="*/ 3531 w 3531"/>
                <a:gd name="T51" fmla="*/ 323 h 1368"/>
                <a:gd name="T52" fmla="*/ 3516 w 3531"/>
                <a:gd name="T53" fmla="*/ 367 h 1368"/>
                <a:gd name="T54" fmla="*/ 3497 w 3531"/>
                <a:gd name="T55" fmla="*/ 419 h 1368"/>
                <a:gd name="T56" fmla="*/ 3511 w 3531"/>
                <a:gd name="T57" fmla="*/ 444 h 1368"/>
                <a:gd name="T58" fmla="*/ 3505 w 3531"/>
                <a:gd name="T59" fmla="*/ 480 h 1368"/>
                <a:gd name="T60" fmla="*/ 3437 w 3531"/>
                <a:gd name="T61" fmla="*/ 560 h 1368"/>
                <a:gd name="T62" fmla="*/ 3308 w 3531"/>
                <a:gd name="T63" fmla="*/ 639 h 1368"/>
                <a:gd name="T64" fmla="*/ 3237 w 3531"/>
                <a:gd name="T65" fmla="*/ 698 h 1368"/>
                <a:gd name="T66" fmla="*/ 3288 w 3531"/>
                <a:gd name="T67" fmla="*/ 678 h 1368"/>
                <a:gd name="T68" fmla="*/ 3346 w 3531"/>
                <a:gd name="T69" fmla="*/ 631 h 1368"/>
                <a:gd name="T70" fmla="*/ 3379 w 3531"/>
                <a:gd name="T71" fmla="*/ 639 h 1368"/>
                <a:gd name="T72" fmla="*/ 3395 w 3531"/>
                <a:gd name="T73" fmla="*/ 671 h 1368"/>
                <a:gd name="T74" fmla="*/ 3366 w 3531"/>
                <a:gd name="T75" fmla="*/ 732 h 1368"/>
                <a:gd name="T76" fmla="*/ 3300 w 3531"/>
                <a:gd name="T77" fmla="*/ 792 h 1368"/>
                <a:gd name="T78" fmla="*/ 3196 w 3531"/>
                <a:gd name="T79" fmla="*/ 819 h 1368"/>
                <a:gd name="T80" fmla="*/ 3013 w 3531"/>
                <a:gd name="T81" fmla="*/ 816 h 1368"/>
                <a:gd name="T82" fmla="*/ 2771 w 3531"/>
                <a:gd name="T83" fmla="*/ 807 h 1368"/>
                <a:gd name="T84" fmla="*/ 2536 w 3531"/>
                <a:gd name="T85" fmla="*/ 810 h 1368"/>
                <a:gd name="T86" fmla="*/ 2400 w 3531"/>
                <a:gd name="T87" fmla="*/ 837 h 1368"/>
                <a:gd name="T88" fmla="*/ 2210 w 3531"/>
                <a:gd name="T89" fmla="*/ 900 h 1368"/>
                <a:gd name="T90" fmla="*/ 1776 w 3531"/>
                <a:gd name="T91" fmla="*/ 1077 h 1368"/>
                <a:gd name="T92" fmla="*/ 1510 w 3531"/>
                <a:gd name="T93" fmla="*/ 1165 h 1368"/>
                <a:gd name="T94" fmla="*/ 1123 w 3531"/>
                <a:gd name="T95" fmla="*/ 1266 h 1368"/>
                <a:gd name="T96" fmla="*/ 861 w 3531"/>
                <a:gd name="T97" fmla="*/ 1351 h 1368"/>
                <a:gd name="T98" fmla="*/ 768 w 3531"/>
                <a:gd name="T99" fmla="*/ 1367 h 1368"/>
                <a:gd name="T100" fmla="*/ 687 w 3531"/>
                <a:gd name="T101" fmla="*/ 1361 h 1368"/>
                <a:gd name="T102" fmla="*/ 589 w 3531"/>
                <a:gd name="T103" fmla="*/ 1313 h 1368"/>
                <a:gd name="T104" fmla="*/ 402 w 3531"/>
                <a:gd name="T105" fmla="*/ 1191 h 1368"/>
                <a:gd name="T106" fmla="*/ 109 w 3531"/>
                <a:gd name="T107" fmla="*/ 959 h 1368"/>
                <a:gd name="T108" fmla="*/ 0 w 3531"/>
                <a:gd name="T109" fmla="*/ 858 h 1368"/>
                <a:gd name="T110" fmla="*/ 160 w 3531"/>
                <a:gd name="T111" fmla="*/ 681 h 1368"/>
                <a:gd name="T112" fmla="*/ 354 w 3531"/>
                <a:gd name="T113" fmla="*/ 535 h 1368"/>
                <a:gd name="T114" fmla="*/ 568 w 3531"/>
                <a:gd name="T115" fmla="*/ 433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531" h="1368">
                  <a:moveTo>
                    <a:pt x="636" y="464"/>
                  </a:moveTo>
                  <a:lnTo>
                    <a:pt x="636" y="464"/>
                  </a:lnTo>
                  <a:lnTo>
                    <a:pt x="673" y="512"/>
                  </a:lnTo>
                  <a:lnTo>
                    <a:pt x="691" y="533"/>
                  </a:lnTo>
                  <a:lnTo>
                    <a:pt x="709" y="555"/>
                  </a:lnTo>
                  <a:lnTo>
                    <a:pt x="728" y="573"/>
                  </a:lnTo>
                  <a:lnTo>
                    <a:pt x="748" y="590"/>
                  </a:lnTo>
                  <a:lnTo>
                    <a:pt x="768" y="606"/>
                  </a:lnTo>
                  <a:lnTo>
                    <a:pt x="789" y="620"/>
                  </a:lnTo>
                  <a:lnTo>
                    <a:pt x="789" y="620"/>
                  </a:lnTo>
                  <a:lnTo>
                    <a:pt x="804" y="629"/>
                  </a:lnTo>
                  <a:lnTo>
                    <a:pt x="821" y="636"/>
                  </a:lnTo>
                  <a:lnTo>
                    <a:pt x="840" y="641"/>
                  </a:lnTo>
                  <a:lnTo>
                    <a:pt x="858" y="646"/>
                  </a:lnTo>
                  <a:lnTo>
                    <a:pt x="878" y="648"/>
                  </a:lnTo>
                  <a:lnTo>
                    <a:pt x="899" y="650"/>
                  </a:lnTo>
                  <a:lnTo>
                    <a:pt x="921" y="650"/>
                  </a:lnTo>
                  <a:lnTo>
                    <a:pt x="945" y="647"/>
                  </a:lnTo>
                  <a:lnTo>
                    <a:pt x="945" y="647"/>
                  </a:lnTo>
                  <a:lnTo>
                    <a:pt x="980" y="644"/>
                  </a:lnTo>
                  <a:lnTo>
                    <a:pt x="1016" y="640"/>
                  </a:lnTo>
                  <a:lnTo>
                    <a:pt x="1086" y="630"/>
                  </a:lnTo>
                  <a:lnTo>
                    <a:pt x="1157" y="619"/>
                  </a:lnTo>
                  <a:lnTo>
                    <a:pt x="1228" y="604"/>
                  </a:lnTo>
                  <a:lnTo>
                    <a:pt x="1373" y="576"/>
                  </a:lnTo>
                  <a:lnTo>
                    <a:pt x="1445" y="563"/>
                  </a:lnTo>
                  <a:lnTo>
                    <a:pt x="1517" y="552"/>
                  </a:lnTo>
                  <a:lnTo>
                    <a:pt x="1517" y="552"/>
                  </a:lnTo>
                  <a:lnTo>
                    <a:pt x="1638" y="535"/>
                  </a:lnTo>
                  <a:lnTo>
                    <a:pt x="1759" y="515"/>
                  </a:lnTo>
                  <a:lnTo>
                    <a:pt x="1881" y="492"/>
                  </a:lnTo>
                  <a:lnTo>
                    <a:pt x="2003" y="471"/>
                  </a:lnTo>
                  <a:lnTo>
                    <a:pt x="2124" y="448"/>
                  </a:lnTo>
                  <a:lnTo>
                    <a:pt x="2245" y="427"/>
                  </a:lnTo>
                  <a:lnTo>
                    <a:pt x="2367" y="406"/>
                  </a:lnTo>
                  <a:lnTo>
                    <a:pt x="2488" y="389"/>
                  </a:lnTo>
                  <a:lnTo>
                    <a:pt x="2544" y="377"/>
                  </a:lnTo>
                  <a:lnTo>
                    <a:pt x="2544" y="377"/>
                  </a:lnTo>
                  <a:lnTo>
                    <a:pt x="2557" y="369"/>
                  </a:lnTo>
                  <a:lnTo>
                    <a:pt x="2570" y="359"/>
                  </a:lnTo>
                  <a:lnTo>
                    <a:pt x="2594" y="336"/>
                  </a:lnTo>
                  <a:lnTo>
                    <a:pt x="2615" y="312"/>
                  </a:lnTo>
                  <a:lnTo>
                    <a:pt x="2638" y="287"/>
                  </a:lnTo>
                  <a:lnTo>
                    <a:pt x="2659" y="261"/>
                  </a:lnTo>
                  <a:lnTo>
                    <a:pt x="2682" y="237"/>
                  </a:lnTo>
                  <a:lnTo>
                    <a:pt x="2706" y="213"/>
                  </a:lnTo>
                  <a:lnTo>
                    <a:pt x="2720" y="203"/>
                  </a:lnTo>
                  <a:lnTo>
                    <a:pt x="2733" y="193"/>
                  </a:lnTo>
                  <a:lnTo>
                    <a:pt x="2733" y="193"/>
                  </a:lnTo>
                  <a:lnTo>
                    <a:pt x="2764" y="172"/>
                  </a:lnTo>
                  <a:lnTo>
                    <a:pt x="2794" y="150"/>
                  </a:lnTo>
                  <a:lnTo>
                    <a:pt x="2825" y="132"/>
                  </a:lnTo>
                  <a:lnTo>
                    <a:pt x="2856" y="113"/>
                  </a:lnTo>
                  <a:lnTo>
                    <a:pt x="2889" y="96"/>
                  </a:lnTo>
                  <a:lnTo>
                    <a:pt x="2921" y="79"/>
                  </a:lnTo>
                  <a:lnTo>
                    <a:pt x="2955" y="64"/>
                  </a:lnTo>
                  <a:lnTo>
                    <a:pt x="2989" y="50"/>
                  </a:lnTo>
                  <a:lnTo>
                    <a:pt x="2989" y="50"/>
                  </a:lnTo>
                  <a:lnTo>
                    <a:pt x="3043" y="25"/>
                  </a:lnTo>
                  <a:lnTo>
                    <a:pt x="3077" y="11"/>
                  </a:lnTo>
                  <a:lnTo>
                    <a:pt x="3094" y="7"/>
                  </a:lnTo>
                  <a:lnTo>
                    <a:pt x="3110" y="3"/>
                  </a:lnTo>
                  <a:lnTo>
                    <a:pt x="3125" y="0"/>
                  </a:lnTo>
                  <a:lnTo>
                    <a:pt x="3138" y="0"/>
                  </a:lnTo>
                  <a:lnTo>
                    <a:pt x="3144" y="1"/>
                  </a:lnTo>
                  <a:lnTo>
                    <a:pt x="3149" y="3"/>
                  </a:lnTo>
                  <a:lnTo>
                    <a:pt x="3154" y="6"/>
                  </a:lnTo>
                  <a:lnTo>
                    <a:pt x="3158" y="10"/>
                  </a:lnTo>
                  <a:lnTo>
                    <a:pt x="3161" y="14"/>
                  </a:lnTo>
                  <a:lnTo>
                    <a:pt x="3164" y="20"/>
                  </a:lnTo>
                  <a:lnTo>
                    <a:pt x="3165" y="25"/>
                  </a:lnTo>
                  <a:lnTo>
                    <a:pt x="3166" y="33"/>
                  </a:lnTo>
                  <a:lnTo>
                    <a:pt x="3165" y="42"/>
                  </a:lnTo>
                  <a:lnTo>
                    <a:pt x="3164" y="51"/>
                  </a:lnTo>
                  <a:lnTo>
                    <a:pt x="3158" y="75"/>
                  </a:lnTo>
                  <a:lnTo>
                    <a:pt x="3158" y="75"/>
                  </a:lnTo>
                  <a:lnTo>
                    <a:pt x="3152" y="88"/>
                  </a:lnTo>
                  <a:lnTo>
                    <a:pt x="3145" y="102"/>
                  </a:lnTo>
                  <a:lnTo>
                    <a:pt x="3135" y="115"/>
                  </a:lnTo>
                  <a:lnTo>
                    <a:pt x="3124" y="128"/>
                  </a:lnTo>
                  <a:lnTo>
                    <a:pt x="3111" y="140"/>
                  </a:lnTo>
                  <a:lnTo>
                    <a:pt x="3097" y="153"/>
                  </a:lnTo>
                  <a:lnTo>
                    <a:pt x="3066" y="177"/>
                  </a:lnTo>
                  <a:lnTo>
                    <a:pt x="3033" y="200"/>
                  </a:lnTo>
                  <a:lnTo>
                    <a:pt x="3001" y="220"/>
                  </a:lnTo>
                  <a:lnTo>
                    <a:pt x="2970" y="237"/>
                  </a:lnTo>
                  <a:lnTo>
                    <a:pt x="2944" y="251"/>
                  </a:lnTo>
                  <a:lnTo>
                    <a:pt x="2944" y="251"/>
                  </a:lnTo>
                  <a:lnTo>
                    <a:pt x="2965" y="255"/>
                  </a:lnTo>
                  <a:lnTo>
                    <a:pt x="2988" y="258"/>
                  </a:lnTo>
                  <a:lnTo>
                    <a:pt x="3032" y="261"/>
                  </a:lnTo>
                  <a:lnTo>
                    <a:pt x="3076" y="260"/>
                  </a:lnTo>
                  <a:lnTo>
                    <a:pt x="3118" y="255"/>
                  </a:lnTo>
                  <a:lnTo>
                    <a:pt x="3162" y="248"/>
                  </a:lnTo>
                  <a:lnTo>
                    <a:pt x="3205" y="238"/>
                  </a:lnTo>
                  <a:lnTo>
                    <a:pt x="3247" y="226"/>
                  </a:lnTo>
                  <a:lnTo>
                    <a:pt x="3288" y="210"/>
                  </a:lnTo>
                  <a:lnTo>
                    <a:pt x="3288" y="210"/>
                  </a:lnTo>
                  <a:lnTo>
                    <a:pt x="3324" y="191"/>
                  </a:lnTo>
                  <a:lnTo>
                    <a:pt x="3359" y="174"/>
                  </a:lnTo>
                  <a:lnTo>
                    <a:pt x="3379" y="167"/>
                  </a:lnTo>
                  <a:lnTo>
                    <a:pt x="3397" y="160"/>
                  </a:lnTo>
                  <a:lnTo>
                    <a:pt x="3416" y="156"/>
                  </a:lnTo>
                  <a:lnTo>
                    <a:pt x="3434" y="155"/>
                  </a:lnTo>
                  <a:lnTo>
                    <a:pt x="3434" y="155"/>
                  </a:lnTo>
                  <a:lnTo>
                    <a:pt x="3443" y="155"/>
                  </a:lnTo>
                  <a:lnTo>
                    <a:pt x="3451" y="155"/>
                  </a:lnTo>
                  <a:lnTo>
                    <a:pt x="3471" y="159"/>
                  </a:lnTo>
                  <a:lnTo>
                    <a:pt x="3492" y="166"/>
                  </a:lnTo>
                  <a:lnTo>
                    <a:pt x="3502" y="170"/>
                  </a:lnTo>
                  <a:lnTo>
                    <a:pt x="3511" y="174"/>
                  </a:lnTo>
                  <a:lnTo>
                    <a:pt x="3518" y="180"/>
                  </a:lnTo>
                  <a:lnTo>
                    <a:pt x="3525" y="187"/>
                  </a:lnTo>
                  <a:lnTo>
                    <a:pt x="3529" y="194"/>
                  </a:lnTo>
                  <a:lnTo>
                    <a:pt x="3531" y="203"/>
                  </a:lnTo>
                  <a:lnTo>
                    <a:pt x="3531" y="210"/>
                  </a:lnTo>
                  <a:lnTo>
                    <a:pt x="3526" y="220"/>
                  </a:lnTo>
                  <a:lnTo>
                    <a:pt x="3521" y="228"/>
                  </a:lnTo>
                  <a:lnTo>
                    <a:pt x="3511" y="240"/>
                  </a:lnTo>
                  <a:lnTo>
                    <a:pt x="3490" y="277"/>
                  </a:lnTo>
                  <a:lnTo>
                    <a:pt x="3490" y="277"/>
                  </a:lnTo>
                  <a:lnTo>
                    <a:pt x="3498" y="278"/>
                  </a:lnTo>
                  <a:lnTo>
                    <a:pt x="3505" y="281"/>
                  </a:lnTo>
                  <a:lnTo>
                    <a:pt x="3511" y="285"/>
                  </a:lnTo>
                  <a:lnTo>
                    <a:pt x="3516" y="289"/>
                  </a:lnTo>
                  <a:lnTo>
                    <a:pt x="3522" y="295"/>
                  </a:lnTo>
                  <a:lnTo>
                    <a:pt x="3525" y="301"/>
                  </a:lnTo>
                  <a:lnTo>
                    <a:pt x="3528" y="308"/>
                  </a:lnTo>
                  <a:lnTo>
                    <a:pt x="3529" y="315"/>
                  </a:lnTo>
                  <a:lnTo>
                    <a:pt x="3531" y="323"/>
                  </a:lnTo>
                  <a:lnTo>
                    <a:pt x="3529" y="332"/>
                  </a:lnTo>
                  <a:lnTo>
                    <a:pt x="3528" y="340"/>
                  </a:lnTo>
                  <a:lnTo>
                    <a:pt x="3525" y="350"/>
                  </a:lnTo>
                  <a:lnTo>
                    <a:pt x="3521" y="359"/>
                  </a:lnTo>
                  <a:lnTo>
                    <a:pt x="3516" y="367"/>
                  </a:lnTo>
                  <a:lnTo>
                    <a:pt x="3509" y="377"/>
                  </a:lnTo>
                  <a:lnTo>
                    <a:pt x="3502" y="386"/>
                  </a:lnTo>
                  <a:lnTo>
                    <a:pt x="3491" y="416"/>
                  </a:lnTo>
                  <a:lnTo>
                    <a:pt x="3491" y="416"/>
                  </a:lnTo>
                  <a:lnTo>
                    <a:pt x="3497" y="419"/>
                  </a:lnTo>
                  <a:lnTo>
                    <a:pt x="3501" y="421"/>
                  </a:lnTo>
                  <a:lnTo>
                    <a:pt x="3505" y="426"/>
                  </a:lnTo>
                  <a:lnTo>
                    <a:pt x="3508" y="431"/>
                  </a:lnTo>
                  <a:lnTo>
                    <a:pt x="3509" y="437"/>
                  </a:lnTo>
                  <a:lnTo>
                    <a:pt x="3511" y="444"/>
                  </a:lnTo>
                  <a:lnTo>
                    <a:pt x="3511" y="453"/>
                  </a:lnTo>
                  <a:lnTo>
                    <a:pt x="3511" y="463"/>
                  </a:lnTo>
                  <a:lnTo>
                    <a:pt x="3511" y="463"/>
                  </a:lnTo>
                  <a:lnTo>
                    <a:pt x="3508" y="471"/>
                  </a:lnTo>
                  <a:lnTo>
                    <a:pt x="3505" y="480"/>
                  </a:lnTo>
                  <a:lnTo>
                    <a:pt x="3497" y="497"/>
                  </a:lnTo>
                  <a:lnTo>
                    <a:pt x="3485" y="512"/>
                  </a:lnTo>
                  <a:lnTo>
                    <a:pt x="3471" y="529"/>
                  </a:lnTo>
                  <a:lnTo>
                    <a:pt x="3456" y="545"/>
                  </a:lnTo>
                  <a:lnTo>
                    <a:pt x="3437" y="560"/>
                  </a:lnTo>
                  <a:lnTo>
                    <a:pt x="3417" y="575"/>
                  </a:lnTo>
                  <a:lnTo>
                    <a:pt x="3396" y="589"/>
                  </a:lnTo>
                  <a:lnTo>
                    <a:pt x="3373" y="603"/>
                  </a:lnTo>
                  <a:lnTo>
                    <a:pt x="3352" y="616"/>
                  </a:lnTo>
                  <a:lnTo>
                    <a:pt x="3308" y="639"/>
                  </a:lnTo>
                  <a:lnTo>
                    <a:pt x="3267" y="657"/>
                  </a:lnTo>
                  <a:lnTo>
                    <a:pt x="3233" y="673"/>
                  </a:lnTo>
                  <a:lnTo>
                    <a:pt x="3225" y="698"/>
                  </a:lnTo>
                  <a:lnTo>
                    <a:pt x="3225" y="698"/>
                  </a:lnTo>
                  <a:lnTo>
                    <a:pt x="3237" y="698"/>
                  </a:lnTo>
                  <a:lnTo>
                    <a:pt x="3249" y="697"/>
                  </a:lnTo>
                  <a:lnTo>
                    <a:pt x="3260" y="694"/>
                  </a:lnTo>
                  <a:lnTo>
                    <a:pt x="3270" y="690"/>
                  </a:lnTo>
                  <a:lnTo>
                    <a:pt x="3278" y="684"/>
                  </a:lnTo>
                  <a:lnTo>
                    <a:pt x="3288" y="678"/>
                  </a:lnTo>
                  <a:lnTo>
                    <a:pt x="3305" y="664"/>
                  </a:lnTo>
                  <a:lnTo>
                    <a:pt x="3320" y="650"/>
                  </a:lnTo>
                  <a:lnTo>
                    <a:pt x="3334" y="639"/>
                  </a:lnTo>
                  <a:lnTo>
                    <a:pt x="3341" y="634"/>
                  </a:lnTo>
                  <a:lnTo>
                    <a:pt x="3346" y="631"/>
                  </a:lnTo>
                  <a:lnTo>
                    <a:pt x="3354" y="630"/>
                  </a:lnTo>
                  <a:lnTo>
                    <a:pt x="3359" y="630"/>
                  </a:lnTo>
                  <a:lnTo>
                    <a:pt x="3359" y="630"/>
                  </a:lnTo>
                  <a:lnTo>
                    <a:pt x="3373" y="636"/>
                  </a:lnTo>
                  <a:lnTo>
                    <a:pt x="3379" y="639"/>
                  </a:lnTo>
                  <a:lnTo>
                    <a:pt x="3385" y="643"/>
                  </a:lnTo>
                  <a:lnTo>
                    <a:pt x="3388" y="646"/>
                  </a:lnTo>
                  <a:lnTo>
                    <a:pt x="3390" y="651"/>
                  </a:lnTo>
                  <a:lnTo>
                    <a:pt x="3395" y="660"/>
                  </a:lnTo>
                  <a:lnTo>
                    <a:pt x="3395" y="671"/>
                  </a:lnTo>
                  <a:lnTo>
                    <a:pt x="3393" y="683"/>
                  </a:lnTo>
                  <a:lnTo>
                    <a:pt x="3389" y="695"/>
                  </a:lnTo>
                  <a:lnTo>
                    <a:pt x="3382" y="708"/>
                  </a:lnTo>
                  <a:lnTo>
                    <a:pt x="3375" y="719"/>
                  </a:lnTo>
                  <a:lnTo>
                    <a:pt x="3366" y="732"/>
                  </a:lnTo>
                  <a:lnTo>
                    <a:pt x="3349" y="753"/>
                  </a:lnTo>
                  <a:lnTo>
                    <a:pt x="3331" y="772"/>
                  </a:lnTo>
                  <a:lnTo>
                    <a:pt x="3317" y="782"/>
                  </a:lnTo>
                  <a:lnTo>
                    <a:pt x="3317" y="782"/>
                  </a:lnTo>
                  <a:lnTo>
                    <a:pt x="3300" y="792"/>
                  </a:lnTo>
                  <a:lnTo>
                    <a:pt x="3281" y="800"/>
                  </a:lnTo>
                  <a:lnTo>
                    <a:pt x="3261" y="807"/>
                  </a:lnTo>
                  <a:lnTo>
                    <a:pt x="3240" y="812"/>
                  </a:lnTo>
                  <a:lnTo>
                    <a:pt x="3219" y="816"/>
                  </a:lnTo>
                  <a:lnTo>
                    <a:pt x="3196" y="819"/>
                  </a:lnTo>
                  <a:lnTo>
                    <a:pt x="3174" y="820"/>
                  </a:lnTo>
                  <a:lnTo>
                    <a:pt x="3149" y="820"/>
                  </a:lnTo>
                  <a:lnTo>
                    <a:pt x="3103" y="820"/>
                  </a:lnTo>
                  <a:lnTo>
                    <a:pt x="3057" y="819"/>
                  </a:lnTo>
                  <a:lnTo>
                    <a:pt x="3013" y="816"/>
                  </a:lnTo>
                  <a:lnTo>
                    <a:pt x="2972" y="816"/>
                  </a:lnTo>
                  <a:lnTo>
                    <a:pt x="2972" y="816"/>
                  </a:lnTo>
                  <a:lnTo>
                    <a:pt x="2906" y="814"/>
                  </a:lnTo>
                  <a:lnTo>
                    <a:pt x="2838" y="810"/>
                  </a:lnTo>
                  <a:lnTo>
                    <a:pt x="2771" y="807"/>
                  </a:lnTo>
                  <a:lnTo>
                    <a:pt x="2705" y="805"/>
                  </a:lnTo>
                  <a:lnTo>
                    <a:pt x="2637" y="803"/>
                  </a:lnTo>
                  <a:lnTo>
                    <a:pt x="2604" y="805"/>
                  </a:lnTo>
                  <a:lnTo>
                    <a:pt x="2570" y="806"/>
                  </a:lnTo>
                  <a:lnTo>
                    <a:pt x="2536" y="810"/>
                  </a:lnTo>
                  <a:lnTo>
                    <a:pt x="2503" y="814"/>
                  </a:lnTo>
                  <a:lnTo>
                    <a:pt x="2469" y="820"/>
                  </a:lnTo>
                  <a:lnTo>
                    <a:pt x="2435" y="829"/>
                  </a:lnTo>
                  <a:lnTo>
                    <a:pt x="2435" y="829"/>
                  </a:lnTo>
                  <a:lnTo>
                    <a:pt x="2400" y="837"/>
                  </a:lnTo>
                  <a:lnTo>
                    <a:pt x="2364" y="846"/>
                  </a:lnTo>
                  <a:lnTo>
                    <a:pt x="2328" y="854"/>
                  </a:lnTo>
                  <a:lnTo>
                    <a:pt x="2292" y="866"/>
                  </a:lnTo>
                  <a:lnTo>
                    <a:pt x="2210" y="900"/>
                  </a:lnTo>
                  <a:lnTo>
                    <a:pt x="2210" y="900"/>
                  </a:lnTo>
                  <a:lnTo>
                    <a:pt x="2148" y="924"/>
                  </a:lnTo>
                  <a:lnTo>
                    <a:pt x="2085" y="949"/>
                  </a:lnTo>
                  <a:lnTo>
                    <a:pt x="1962" y="1000"/>
                  </a:lnTo>
                  <a:lnTo>
                    <a:pt x="1839" y="1051"/>
                  </a:lnTo>
                  <a:lnTo>
                    <a:pt x="1776" y="1077"/>
                  </a:lnTo>
                  <a:lnTo>
                    <a:pt x="1713" y="1101"/>
                  </a:lnTo>
                  <a:lnTo>
                    <a:pt x="1713" y="1101"/>
                  </a:lnTo>
                  <a:lnTo>
                    <a:pt x="1646" y="1124"/>
                  </a:lnTo>
                  <a:lnTo>
                    <a:pt x="1578" y="1145"/>
                  </a:lnTo>
                  <a:lnTo>
                    <a:pt x="1510" y="1165"/>
                  </a:lnTo>
                  <a:lnTo>
                    <a:pt x="1441" y="1185"/>
                  </a:lnTo>
                  <a:lnTo>
                    <a:pt x="1303" y="1219"/>
                  </a:lnTo>
                  <a:lnTo>
                    <a:pt x="1164" y="1253"/>
                  </a:lnTo>
                  <a:lnTo>
                    <a:pt x="1164" y="1253"/>
                  </a:lnTo>
                  <a:lnTo>
                    <a:pt x="1123" y="1266"/>
                  </a:lnTo>
                  <a:lnTo>
                    <a:pt x="1081" y="1280"/>
                  </a:lnTo>
                  <a:lnTo>
                    <a:pt x="993" y="1311"/>
                  </a:lnTo>
                  <a:lnTo>
                    <a:pt x="949" y="1325"/>
                  </a:lnTo>
                  <a:lnTo>
                    <a:pt x="905" y="1338"/>
                  </a:lnTo>
                  <a:lnTo>
                    <a:pt x="861" y="1351"/>
                  </a:lnTo>
                  <a:lnTo>
                    <a:pt x="817" y="1359"/>
                  </a:lnTo>
                  <a:lnTo>
                    <a:pt x="817" y="1359"/>
                  </a:lnTo>
                  <a:lnTo>
                    <a:pt x="792" y="1364"/>
                  </a:lnTo>
                  <a:lnTo>
                    <a:pt x="768" y="1367"/>
                  </a:lnTo>
                  <a:lnTo>
                    <a:pt x="768" y="1367"/>
                  </a:lnTo>
                  <a:lnTo>
                    <a:pt x="751" y="1368"/>
                  </a:lnTo>
                  <a:lnTo>
                    <a:pt x="734" y="1368"/>
                  </a:lnTo>
                  <a:lnTo>
                    <a:pt x="718" y="1367"/>
                  </a:lnTo>
                  <a:lnTo>
                    <a:pt x="702" y="1364"/>
                  </a:lnTo>
                  <a:lnTo>
                    <a:pt x="687" y="1361"/>
                  </a:lnTo>
                  <a:lnTo>
                    <a:pt x="673" y="1355"/>
                  </a:lnTo>
                  <a:lnTo>
                    <a:pt x="658" y="1349"/>
                  </a:lnTo>
                  <a:lnTo>
                    <a:pt x="644" y="1344"/>
                  </a:lnTo>
                  <a:lnTo>
                    <a:pt x="616" y="1328"/>
                  </a:lnTo>
                  <a:lnTo>
                    <a:pt x="589" y="1313"/>
                  </a:lnTo>
                  <a:lnTo>
                    <a:pt x="562" y="1296"/>
                  </a:lnTo>
                  <a:lnTo>
                    <a:pt x="534" y="1279"/>
                  </a:lnTo>
                  <a:lnTo>
                    <a:pt x="534" y="1279"/>
                  </a:lnTo>
                  <a:lnTo>
                    <a:pt x="470" y="1236"/>
                  </a:lnTo>
                  <a:lnTo>
                    <a:pt x="402" y="1191"/>
                  </a:lnTo>
                  <a:lnTo>
                    <a:pt x="335" y="1144"/>
                  </a:lnTo>
                  <a:lnTo>
                    <a:pt x="267" y="1093"/>
                  </a:lnTo>
                  <a:lnTo>
                    <a:pt x="202" y="1040"/>
                  </a:lnTo>
                  <a:lnTo>
                    <a:pt x="138" y="986"/>
                  </a:lnTo>
                  <a:lnTo>
                    <a:pt x="109" y="959"/>
                  </a:lnTo>
                  <a:lnTo>
                    <a:pt x="79" y="931"/>
                  </a:lnTo>
                  <a:lnTo>
                    <a:pt x="51" y="902"/>
                  </a:lnTo>
                  <a:lnTo>
                    <a:pt x="24" y="874"/>
                  </a:lnTo>
                  <a:lnTo>
                    <a:pt x="0" y="858"/>
                  </a:lnTo>
                  <a:lnTo>
                    <a:pt x="0" y="858"/>
                  </a:lnTo>
                  <a:lnTo>
                    <a:pt x="29" y="820"/>
                  </a:lnTo>
                  <a:lnTo>
                    <a:pt x="59" y="785"/>
                  </a:lnTo>
                  <a:lnTo>
                    <a:pt x="92" y="749"/>
                  </a:lnTo>
                  <a:lnTo>
                    <a:pt x="124" y="714"/>
                  </a:lnTo>
                  <a:lnTo>
                    <a:pt x="160" y="681"/>
                  </a:lnTo>
                  <a:lnTo>
                    <a:pt x="197" y="648"/>
                  </a:lnTo>
                  <a:lnTo>
                    <a:pt x="233" y="617"/>
                  </a:lnTo>
                  <a:lnTo>
                    <a:pt x="273" y="589"/>
                  </a:lnTo>
                  <a:lnTo>
                    <a:pt x="313" y="560"/>
                  </a:lnTo>
                  <a:lnTo>
                    <a:pt x="354" y="535"/>
                  </a:lnTo>
                  <a:lnTo>
                    <a:pt x="395" y="511"/>
                  </a:lnTo>
                  <a:lnTo>
                    <a:pt x="437" y="488"/>
                  </a:lnTo>
                  <a:lnTo>
                    <a:pt x="480" y="467"/>
                  </a:lnTo>
                  <a:lnTo>
                    <a:pt x="524" y="450"/>
                  </a:lnTo>
                  <a:lnTo>
                    <a:pt x="568" y="433"/>
                  </a:lnTo>
                  <a:lnTo>
                    <a:pt x="613" y="420"/>
                  </a:lnTo>
                  <a:lnTo>
                    <a:pt x="636" y="46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D70AE4B2-DDF0-254F-1088-1C632B330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" y="1963"/>
              <a:ext cx="1766" cy="684"/>
            </a:xfrm>
            <a:custGeom>
              <a:avLst/>
              <a:gdLst>
                <a:gd name="T0" fmla="*/ 709 w 3531"/>
                <a:gd name="T1" fmla="*/ 555 h 1368"/>
                <a:gd name="T2" fmla="*/ 789 w 3531"/>
                <a:gd name="T3" fmla="*/ 620 h 1368"/>
                <a:gd name="T4" fmla="*/ 878 w 3531"/>
                <a:gd name="T5" fmla="*/ 648 h 1368"/>
                <a:gd name="T6" fmla="*/ 980 w 3531"/>
                <a:gd name="T7" fmla="*/ 644 h 1368"/>
                <a:gd name="T8" fmla="*/ 1373 w 3531"/>
                <a:gd name="T9" fmla="*/ 576 h 1368"/>
                <a:gd name="T10" fmla="*/ 1759 w 3531"/>
                <a:gd name="T11" fmla="*/ 515 h 1368"/>
                <a:gd name="T12" fmla="*/ 2367 w 3531"/>
                <a:gd name="T13" fmla="*/ 406 h 1368"/>
                <a:gd name="T14" fmla="*/ 2570 w 3531"/>
                <a:gd name="T15" fmla="*/ 359 h 1368"/>
                <a:gd name="T16" fmla="*/ 2682 w 3531"/>
                <a:gd name="T17" fmla="*/ 237 h 1368"/>
                <a:gd name="T18" fmla="*/ 2764 w 3531"/>
                <a:gd name="T19" fmla="*/ 172 h 1368"/>
                <a:gd name="T20" fmla="*/ 2921 w 3531"/>
                <a:gd name="T21" fmla="*/ 79 h 1368"/>
                <a:gd name="T22" fmla="*/ 3077 w 3531"/>
                <a:gd name="T23" fmla="*/ 11 h 1368"/>
                <a:gd name="T24" fmla="*/ 3144 w 3531"/>
                <a:gd name="T25" fmla="*/ 1 h 1368"/>
                <a:gd name="T26" fmla="*/ 3164 w 3531"/>
                <a:gd name="T27" fmla="*/ 20 h 1368"/>
                <a:gd name="T28" fmla="*/ 3158 w 3531"/>
                <a:gd name="T29" fmla="*/ 75 h 1368"/>
                <a:gd name="T30" fmla="*/ 3124 w 3531"/>
                <a:gd name="T31" fmla="*/ 128 h 1368"/>
                <a:gd name="T32" fmla="*/ 3001 w 3531"/>
                <a:gd name="T33" fmla="*/ 220 h 1368"/>
                <a:gd name="T34" fmla="*/ 2988 w 3531"/>
                <a:gd name="T35" fmla="*/ 258 h 1368"/>
                <a:gd name="T36" fmla="*/ 3205 w 3531"/>
                <a:gd name="T37" fmla="*/ 238 h 1368"/>
                <a:gd name="T38" fmla="*/ 3359 w 3531"/>
                <a:gd name="T39" fmla="*/ 174 h 1368"/>
                <a:gd name="T40" fmla="*/ 3434 w 3531"/>
                <a:gd name="T41" fmla="*/ 155 h 1368"/>
                <a:gd name="T42" fmla="*/ 3502 w 3531"/>
                <a:gd name="T43" fmla="*/ 170 h 1368"/>
                <a:gd name="T44" fmla="*/ 3531 w 3531"/>
                <a:gd name="T45" fmla="*/ 203 h 1368"/>
                <a:gd name="T46" fmla="*/ 3490 w 3531"/>
                <a:gd name="T47" fmla="*/ 277 h 1368"/>
                <a:gd name="T48" fmla="*/ 3516 w 3531"/>
                <a:gd name="T49" fmla="*/ 289 h 1368"/>
                <a:gd name="T50" fmla="*/ 3531 w 3531"/>
                <a:gd name="T51" fmla="*/ 323 h 1368"/>
                <a:gd name="T52" fmla="*/ 3516 w 3531"/>
                <a:gd name="T53" fmla="*/ 367 h 1368"/>
                <a:gd name="T54" fmla="*/ 3497 w 3531"/>
                <a:gd name="T55" fmla="*/ 419 h 1368"/>
                <a:gd name="T56" fmla="*/ 3511 w 3531"/>
                <a:gd name="T57" fmla="*/ 444 h 1368"/>
                <a:gd name="T58" fmla="*/ 3505 w 3531"/>
                <a:gd name="T59" fmla="*/ 480 h 1368"/>
                <a:gd name="T60" fmla="*/ 3437 w 3531"/>
                <a:gd name="T61" fmla="*/ 560 h 1368"/>
                <a:gd name="T62" fmla="*/ 3308 w 3531"/>
                <a:gd name="T63" fmla="*/ 639 h 1368"/>
                <a:gd name="T64" fmla="*/ 3237 w 3531"/>
                <a:gd name="T65" fmla="*/ 698 h 1368"/>
                <a:gd name="T66" fmla="*/ 3288 w 3531"/>
                <a:gd name="T67" fmla="*/ 678 h 1368"/>
                <a:gd name="T68" fmla="*/ 3346 w 3531"/>
                <a:gd name="T69" fmla="*/ 631 h 1368"/>
                <a:gd name="T70" fmla="*/ 3379 w 3531"/>
                <a:gd name="T71" fmla="*/ 639 h 1368"/>
                <a:gd name="T72" fmla="*/ 3395 w 3531"/>
                <a:gd name="T73" fmla="*/ 671 h 1368"/>
                <a:gd name="T74" fmla="*/ 3366 w 3531"/>
                <a:gd name="T75" fmla="*/ 732 h 1368"/>
                <a:gd name="T76" fmla="*/ 3300 w 3531"/>
                <a:gd name="T77" fmla="*/ 792 h 1368"/>
                <a:gd name="T78" fmla="*/ 3196 w 3531"/>
                <a:gd name="T79" fmla="*/ 819 h 1368"/>
                <a:gd name="T80" fmla="*/ 3013 w 3531"/>
                <a:gd name="T81" fmla="*/ 816 h 1368"/>
                <a:gd name="T82" fmla="*/ 2771 w 3531"/>
                <a:gd name="T83" fmla="*/ 807 h 1368"/>
                <a:gd name="T84" fmla="*/ 2536 w 3531"/>
                <a:gd name="T85" fmla="*/ 810 h 1368"/>
                <a:gd name="T86" fmla="*/ 2400 w 3531"/>
                <a:gd name="T87" fmla="*/ 837 h 1368"/>
                <a:gd name="T88" fmla="*/ 2210 w 3531"/>
                <a:gd name="T89" fmla="*/ 900 h 1368"/>
                <a:gd name="T90" fmla="*/ 1776 w 3531"/>
                <a:gd name="T91" fmla="*/ 1077 h 1368"/>
                <a:gd name="T92" fmla="*/ 1510 w 3531"/>
                <a:gd name="T93" fmla="*/ 1165 h 1368"/>
                <a:gd name="T94" fmla="*/ 1123 w 3531"/>
                <a:gd name="T95" fmla="*/ 1266 h 1368"/>
                <a:gd name="T96" fmla="*/ 861 w 3531"/>
                <a:gd name="T97" fmla="*/ 1351 h 1368"/>
                <a:gd name="T98" fmla="*/ 768 w 3531"/>
                <a:gd name="T99" fmla="*/ 1367 h 1368"/>
                <a:gd name="T100" fmla="*/ 687 w 3531"/>
                <a:gd name="T101" fmla="*/ 1361 h 1368"/>
                <a:gd name="T102" fmla="*/ 589 w 3531"/>
                <a:gd name="T103" fmla="*/ 1313 h 1368"/>
                <a:gd name="T104" fmla="*/ 402 w 3531"/>
                <a:gd name="T105" fmla="*/ 1191 h 1368"/>
                <a:gd name="T106" fmla="*/ 109 w 3531"/>
                <a:gd name="T107" fmla="*/ 959 h 1368"/>
                <a:gd name="T108" fmla="*/ 0 w 3531"/>
                <a:gd name="T109" fmla="*/ 858 h 1368"/>
                <a:gd name="T110" fmla="*/ 160 w 3531"/>
                <a:gd name="T111" fmla="*/ 681 h 1368"/>
                <a:gd name="T112" fmla="*/ 354 w 3531"/>
                <a:gd name="T113" fmla="*/ 535 h 1368"/>
                <a:gd name="T114" fmla="*/ 568 w 3531"/>
                <a:gd name="T115" fmla="*/ 433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531" h="1368">
                  <a:moveTo>
                    <a:pt x="636" y="464"/>
                  </a:moveTo>
                  <a:lnTo>
                    <a:pt x="636" y="464"/>
                  </a:lnTo>
                  <a:lnTo>
                    <a:pt x="673" y="512"/>
                  </a:lnTo>
                  <a:lnTo>
                    <a:pt x="691" y="533"/>
                  </a:lnTo>
                  <a:lnTo>
                    <a:pt x="709" y="555"/>
                  </a:lnTo>
                  <a:lnTo>
                    <a:pt x="728" y="573"/>
                  </a:lnTo>
                  <a:lnTo>
                    <a:pt x="748" y="590"/>
                  </a:lnTo>
                  <a:lnTo>
                    <a:pt x="768" y="606"/>
                  </a:lnTo>
                  <a:lnTo>
                    <a:pt x="789" y="620"/>
                  </a:lnTo>
                  <a:lnTo>
                    <a:pt x="789" y="620"/>
                  </a:lnTo>
                  <a:lnTo>
                    <a:pt x="804" y="629"/>
                  </a:lnTo>
                  <a:lnTo>
                    <a:pt x="821" y="636"/>
                  </a:lnTo>
                  <a:lnTo>
                    <a:pt x="840" y="641"/>
                  </a:lnTo>
                  <a:lnTo>
                    <a:pt x="858" y="646"/>
                  </a:lnTo>
                  <a:lnTo>
                    <a:pt x="878" y="648"/>
                  </a:lnTo>
                  <a:lnTo>
                    <a:pt x="899" y="650"/>
                  </a:lnTo>
                  <a:lnTo>
                    <a:pt x="921" y="650"/>
                  </a:lnTo>
                  <a:lnTo>
                    <a:pt x="945" y="647"/>
                  </a:lnTo>
                  <a:lnTo>
                    <a:pt x="945" y="647"/>
                  </a:lnTo>
                  <a:lnTo>
                    <a:pt x="980" y="644"/>
                  </a:lnTo>
                  <a:lnTo>
                    <a:pt x="1016" y="640"/>
                  </a:lnTo>
                  <a:lnTo>
                    <a:pt x="1086" y="630"/>
                  </a:lnTo>
                  <a:lnTo>
                    <a:pt x="1157" y="619"/>
                  </a:lnTo>
                  <a:lnTo>
                    <a:pt x="1228" y="604"/>
                  </a:lnTo>
                  <a:lnTo>
                    <a:pt x="1373" y="576"/>
                  </a:lnTo>
                  <a:lnTo>
                    <a:pt x="1445" y="563"/>
                  </a:lnTo>
                  <a:lnTo>
                    <a:pt x="1517" y="552"/>
                  </a:lnTo>
                  <a:lnTo>
                    <a:pt x="1517" y="552"/>
                  </a:lnTo>
                  <a:lnTo>
                    <a:pt x="1638" y="535"/>
                  </a:lnTo>
                  <a:lnTo>
                    <a:pt x="1759" y="515"/>
                  </a:lnTo>
                  <a:lnTo>
                    <a:pt x="1881" y="492"/>
                  </a:lnTo>
                  <a:lnTo>
                    <a:pt x="2003" y="471"/>
                  </a:lnTo>
                  <a:lnTo>
                    <a:pt x="2124" y="448"/>
                  </a:lnTo>
                  <a:lnTo>
                    <a:pt x="2245" y="427"/>
                  </a:lnTo>
                  <a:lnTo>
                    <a:pt x="2367" y="406"/>
                  </a:lnTo>
                  <a:lnTo>
                    <a:pt x="2488" y="389"/>
                  </a:lnTo>
                  <a:lnTo>
                    <a:pt x="2544" y="377"/>
                  </a:lnTo>
                  <a:lnTo>
                    <a:pt x="2544" y="377"/>
                  </a:lnTo>
                  <a:lnTo>
                    <a:pt x="2557" y="369"/>
                  </a:lnTo>
                  <a:lnTo>
                    <a:pt x="2570" y="359"/>
                  </a:lnTo>
                  <a:lnTo>
                    <a:pt x="2594" y="336"/>
                  </a:lnTo>
                  <a:lnTo>
                    <a:pt x="2615" y="312"/>
                  </a:lnTo>
                  <a:lnTo>
                    <a:pt x="2638" y="287"/>
                  </a:lnTo>
                  <a:lnTo>
                    <a:pt x="2659" y="261"/>
                  </a:lnTo>
                  <a:lnTo>
                    <a:pt x="2682" y="237"/>
                  </a:lnTo>
                  <a:lnTo>
                    <a:pt x="2706" y="213"/>
                  </a:lnTo>
                  <a:lnTo>
                    <a:pt x="2720" y="203"/>
                  </a:lnTo>
                  <a:lnTo>
                    <a:pt x="2733" y="193"/>
                  </a:lnTo>
                  <a:lnTo>
                    <a:pt x="2733" y="193"/>
                  </a:lnTo>
                  <a:lnTo>
                    <a:pt x="2764" y="172"/>
                  </a:lnTo>
                  <a:lnTo>
                    <a:pt x="2794" y="150"/>
                  </a:lnTo>
                  <a:lnTo>
                    <a:pt x="2825" y="132"/>
                  </a:lnTo>
                  <a:lnTo>
                    <a:pt x="2856" y="113"/>
                  </a:lnTo>
                  <a:lnTo>
                    <a:pt x="2889" y="96"/>
                  </a:lnTo>
                  <a:lnTo>
                    <a:pt x="2921" y="79"/>
                  </a:lnTo>
                  <a:lnTo>
                    <a:pt x="2955" y="64"/>
                  </a:lnTo>
                  <a:lnTo>
                    <a:pt x="2989" y="50"/>
                  </a:lnTo>
                  <a:lnTo>
                    <a:pt x="2989" y="50"/>
                  </a:lnTo>
                  <a:lnTo>
                    <a:pt x="3043" y="25"/>
                  </a:lnTo>
                  <a:lnTo>
                    <a:pt x="3077" y="11"/>
                  </a:lnTo>
                  <a:lnTo>
                    <a:pt x="3094" y="7"/>
                  </a:lnTo>
                  <a:lnTo>
                    <a:pt x="3110" y="3"/>
                  </a:lnTo>
                  <a:lnTo>
                    <a:pt x="3125" y="0"/>
                  </a:lnTo>
                  <a:lnTo>
                    <a:pt x="3138" y="0"/>
                  </a:lnTo>
                  <a:lnTo>
                    <a:pt x="3144" y="1"/>
                  </a:lnTo>
                  <a:lnTo>
                    <a:pt x="3149" y="3"/>
                  </a:lnTo>
                  <a:lnTo>
                    <a:pt x="3154" y="6"/>
                  </a:lnTo>
                  <a:lnTo>
                    <a:pt x="3158" y="10"/>
                  </a:lnTo>
                  <a:lnTo>
                    <a:pt x="3161" y="14"/>
                  </a:lnTo>
                  <a:lnTo>
                    <a:pt x="3164" y="20"/>
                  </a:lnTo>
                  <a:lnTo>
                    <a:pt x="3165" y="25"/>
                  </a:lnTo>
                  <a:lnTo>
                    <a:pt x="3166" y="33"/>
                  </a:lnTo>
                  <a:lnTo>
                    <a:pt x="3165" y="42"/>
                  </a:lnTo>
                  <a:lnTo>
                    <a:pt x="3164" y="51"/>
                  </a:lnTo>
                  <a:lnTo>
                    <a:pt x="3158" y="75"/>
                  </a:lnTo>
                  <a:lnTo>
                    <a:pt x="3158" y="75"/>
                  </a:lnTo>
                  <a:lnTo>
                    <a:pt x="3152" y="88"/>
                  </a:lnTo>
                  <a:lnTo>
                    <a:pt x="3145" y="102"/>
                  </a:lnTo>
                  <a:lnTo>
                    <a:pt x="3135" y="115"/>
                  </a:lnTo>
                  <a:lnTo>
                    <a:pt x="3124" y="128"/>
                  </a:lnTo>
                  <a:lnTo>
                    <a:pt x="3111" y="140"/>
                  </a:lnTo>
                  <a:lnTo>
                    <a:pt x="3097" y="153"/>
                  </a:lnTo>
                  <a:lnTo>
                    <a:pt x="3066" y="177"/>
                  </a:lnTo>
                  <a:lnTo>
                    <a:pt x="3033" y="200"/>
                  </a:lnTo>
                  <a:lnTo>
                    <a:pt x="3001" y="220"/>
                  </a:lnTo>
                  <a:lnTo>
                    <a:pt x="2970" y="237"/>
                  </a:lnTo>
                  <a:lnTo>
                    <a:pt x="2944" y="251"/>
                  </a:lnTo>
                  <a:lnTo>
                    <a:pt x="2944" y="251"/>
                  </a:lnTo>
                  <a:lnTo>
                    <a:pt x="2965" y="255"/>
                  </a:lnTo>
                  <a:lnTo>
                    <a:pt x="2988" y="258"/>
                  </a:lnTo>
                  <a:lnTo>
                    <a:pt x="3032" y="261"/>
                  </a:lnTo>
                  <a:lnTo>
                    <a:pt x="3076" y="260"/>
                  </a:lnTo>
                  <a:lnTo>
                    <a:pt x="3118" y="255"/>
                  </a:lnTo>
                  <a:lnTo>
                    <a:pt x="3162" y="248"/>
                  </a:lnTo>
                  <a:lnTo>
                    <a:pt x="3205" y="238"/>
                  </a:lnTo>
                  <a:lnTo>
                    <a:pt x="3247" y="226"/>
                  </a:lnTo>
                  <a:lnTo>
                    <a:pt x="3288" y="210"/>
                  </a:lnTo>
                  <a:lnTo>
                    <a:pt x="3288" y="210"/>
                  </a:lnTo>
                  <a:lnTo>
                    <a:pt x="3324" y="191"/>
                  </a:lnTo>
                  <a:lnTo>
                    <a:pt x="3359" y="174"/>
                  </a:lnTo>
                  <a:lnTo>
                    <a:pt x="3379" y="167"/>
                  </a:lnTo>
                  <a:lnTo>
                    <a:pt x="3397" y="160"/>
                  </a:lnTo>
                  <a:lnTo>
                    <a:pt x="3416" y="156"/>
                  </a:lnTo>
                  <a:lnTo>
                    <a:pt x="3434" y="155"/>
                  </a:lnTo>
                  <a:lnTo>
                    <a:pt x="3434" y="155"/>
                  </a:lnTo>
                  <a:lnTo>
                    <a:pt x="3443" y="155"/>
                  </a:lnTo>
                  <a:lnTo>
                    <a:pt x="3451" y="155"/>
                  </a:lnTo>
                  <a:lnTo>
                    <a:pt x="3471" y="159"/>
                  </a:lnTo>
                  <a:lnTo>
                    <a:pt x="3492" y="166"/>
                  </a:lnTo>
                  <a:lnTo>
                    <a:pt x="3502" y="170"/>
                  </a:lnTo>
                  <a:lnTo>
                    <a:pt x="3511" y="174"/>
                  </a:lnTo>
                  <a:lnTo>
                    <a:pt x="3518" y="180"/>
                  </a:lnTo>
                  <a:lnTo>
                    <a:pt x="3525" y="187"/>
                  </a:lnTo>
                  <a:lnTo>
                    <a:pt x="3529" y="194"/>
                  </a:lnTo>
                  <a:lnTo>
                    <a:pt x="3531" y="203"/>
                  </a:lnTo>
                  <a:lnTo>
                    <a:pt x="3531" y="210"/>
                  </a:lnTo>
                  <a:lnTo>
                    <a:pt x="3526" y="220"/>
                  </a:lnTo>
                  <a:lnTo>
                    <a:pt x="3521" y="228"/>
                  </a:lnTo>
                  <a:lnTo>
                    <a:pt x="3511" y="240"/>
                  </a:lnTo>
                  <a:lnTo>
                    <a:pt x="3490" y="277"/>
                  </a:lnTo>
                  <a:lnTo>
                    <a:pt x="3490" y="277"/>
                  </a:lnTo>
                  <a:lnTo>
                    <a:pt x="3498" y="278"/>
                  </a:lnTo>
                  <a:lnTo>
                    <a:pt x="3505" y="281"/>
                  </a:lnTo>
                  <a:lnTo>
                    <a:pt x="3511" y="285"/>
                  </a:lnTo>
                  <a:lnTo>
                    <a:pt x="3516" y="289"/>
                  </a:lnTo>
                  <a:lnTo>
                    <a:pt x="3522" y="295"/>
                  </a:lnTo>
                  <a:lnTo>
                    <a:pt x="3525" y="301"/>
                  </a:lnTo>
                  <a:lnTo>
                    <a:pt x="3528" y="308"/>
                  </a:lnTo>
                  <a:lnTo>
                    <a:pt x="3529" y="315"/>
                  </a:lnTo>
                  <a:lnTo>
                    <a:pt x="3531" y="323"/>
                  </a:lnTo>
                  <a:lnTo>
                    <a:pt x="3529" y="332"/>
                  </a:lnTo>
                  <a:lnTo>
                    <a:pt x="3528" y="340"/>
                  </a:lnTo>
                  <a:lnTo>
                    <a:pt x="3525" y="350"/>
                  </a:lnTo>
                  <a:lnTo>
                    <a:pt x="3521" y="359"/>
                  </a:lnTo>
                  <a:lnTo>
                    <a:pt x="3516" y="367"/>
                  </a:lnTo>
                  <a:lnTo>
                    <a:pt x="3509" y="377"/>
                  </a:lnTo>
                  <a:lnTo>
                    <a:pt x="3502" y="386"/>
                  </a:lnTo>
                  <a:lnTo>
                    <a:pt x="3491" y="416"/>
                  </a:lnTo>
                  <a:lnTo>
                    <a:pt x="3491" y="416"/>
                  </a:lnTo>
                  <a:lnTo>
                    <a:pt x="3497" y="419"/>
                  </a:lnTo>
                  <a:lnTo>
                    <a:pt x="3501" y="421"/>
                  </a:lnTo>
                  <a:lnTo>
                    <a:pt x="3505" y="426"/>
                  </a:lnTo>
                  <a:lnTo>
                    <a:pt x="3508" y="431"/>
                  </a:lnTo>
                  <a:lnTo>
                    <a:pt x="3509" y="437"/>
                  </a:lnTo>
                  <a:lnTo>
                    <a:pt x="3511" y="444"/>
                  </a:lnTo>
                  <a:lnTo>
                    <a:pt x="3511" y="453"/>
                  </a:lnTo>
                  <a:lnTo>
                    <a:pt x="3511" y="463"/>
                  </a:lnTo>
                  <a:lnTo>
                    <a:pt x="3511" y="463"/>
                  </a:lnTo>
                  <a:lnTo>
                    <a:pt x="3508" y="471"/>
                  </a:lnTo>
                  <a:lnTo>
                    <a:pt x="3505" y="480"/>
                  </a:lnTo>
                  <a:lnTo>
                    <a:pt x="3497" y="497"/>
                  </a:lnTo>
                  <a:lnTo>
                    <a:pt x="3485" y="512"/>
                  </a:lnTo>
                  <a:lnTo>
                    <a:pt x="3471" y="529"/>
                  </a:lnTo>
                  <a:lnTo>
                    <a:pt x="3456" y="545"/>
                  </a:lnTo>
                  <a:lnTo>
                    <a:pt x="3437" y="560"/>
                  </a:lnTo>
                  <a:lnTo>
                    <a:pt x="3417" y="575"/>
                  </a:lnTo>
                  <a:lnTo>
                    <a:pt x="3396" y="589"/>
                  </a:lnTo>
                  <a:lnTo>
                    <a:pt x="3373" y="603"/>
                  </a:lnTo>
                  <a:lnTo>
                    <a:pt x="3352" y="616"/>
                  </a:lnTo>
                  <a:lnTo>
                    <a:pt x="3308" y="639"/>
                  </a:lnTo>
                  <a:lnTo>
                    <a:pt x="3267" y="657"/>
                  </a:lnTo>
                  <a:lnTo>
                    <a:pt x="3233" y="673"/>
                  </a:lnTo>
                  <a:lnTo>
                    <a:pt x="3225" y="698"/>
                  </a:lnTo>
                  <a:lnTo>
                    <a:pt x="3225" y="698"/>
                  </a:lnTo>
                  <a:lnTo>
                    <a:pt x="3237" y="698"/>
                  </a:lnTo>
                  <a:lnTo>
                    <a:pt x="3249" y="697"/>
                  </a:lnTo>
                  <a:lnTo>
                    <a:pt x="3260" y="694"/>
                  </a:lnTo>
                  <a:lnTo>
                    <a:pt x="3270" y="690"/>
                  </a:lnTo>
                  <a:lnTo>
                    <a:pt x="3278" y="684"/>
                  </a:lnTo>
                  <a:lnTo>
                    <a:pt x="3288" y="678"/>
                  </a:lnTo>
                  <a:lnTo>
                    <a:pt x="3305" y="664"/>
                  </a:lnTo>
                  <a:lnTo>
                    <a:pt x="3320" y="650"/>
                  </a:lnTo>
                  <a:lnTo>
                    <a:pt x="3334" y="639"/>
                  </a:lnTo>
                  <a:lnTo>
                    <a:pt x="3341" y="634"/>
                  </a:lnTo>
                  <a:lnTo>
                    <a:pt x="3346" y="631"/>
                  </a:lnTo>
                  <a:lnTo>
                    <a:pt x="3354" y="630"/>
                  </a:lnTo>
                  <a:lnTo>
                    <a:pt x="3359" y="630"/>
                  </a:lnTo>
                  <a:lnTo>
                    <a:pt x="3359" y="630"/>
                  </a:lnTo>
                  <a:lnTo>
                    <a:pt x="3373" y="636"/>
                  </a:lnTo>
                  <a:lnTo>
                    <a:pt x="3379" y="639"/>
                  </a:lnTo>
                  <a:lnTo>
                    <a:pt x="3385" y="643"/>
                  </a:lnTo>
                  <a:lnTo>
                    <a:pt x="3388" y="646"/>
                  </a:lnTo>
                  <a:lnTo>
                    <a:pt x="3390" y="651"/>
                  </a:lnTo>
                  <a:lnTo>
                    <a:pt x="3395" y="660"/>
                  </a:lnTo>
                  <a:lnTo>
                    <a:pt x="3395" y="671"/>
                  </a:lnTo>
                  <a:lnTo>
                    <a:pt x="3393" y="683"/>
                  </a:lnTo>
                  <a:lnTo>
                    <a:pt x="3389" y="695"/>
                  </a:lnTo>
                  <a:lnTo>
                    <a:pt x="3382" y="708"/>
                  </a:lnTo>
                  <a:lnTo>
                    <a:pt x="3375" y="719"/>
                  </a:lnTo>
                  <a:lnTo>
                    <a:pt x="3366" y="732"/>
                  </a:lnTo>
                  <a:lnTo>
                    <a:pt x="3349" y="753"/>
                  </a:lnTo>
                  <a:lnTo>
                    <a:pt x="3331" y="772"/>
                  </a:lnTo>
                  <a:lnTo>
                    <a:pt x="3317" y="782"/>
                  </a:lnTo>
                  <a:lnTo>
                    <a:pt x="3317" y="782"/>
                  </a:lnTo>
                  <a:lnTo>
                    <a:pt x="3300" y="792"/>
                  </a:lnTo>
                  <a:lnTo>
                    <a:pt x="3281" y="800"/>
                  </a:lnTo>
                  <a:lnTo>
                    <a:pt x="3261" y="807"/>
                  </a:lnTo>
                  <a:lnTo>
                    <a:pt x="3240" y="812"/>
                  </a:lnTo>
                  <a:lnTo>
                    <a:pt x="3219" y="816"/>
                  </a:lnTo>
                  <a:lnTo>
                    <a:pt x="3196" y="819"/>
                  </a:lnTo>
                  <a:lnTo>
                    <a:pt x="3174" y="820"/>
                  </a:lnTo>
                  <a:lnTo>
                    <a:pt x="3149" y="820"/>
                  </a:lnTo>
                  <a:lnTo>
                    <a:pt x="3103" y="820"/>
                  </a:lnTo>
                  <a:lnTo>
                    <a:pt x="3057" y="819"/>
                  </a:lnTo>
                  <a:lnTo>
                    <a:pt x="3013" y="816"/>
                  </a:lnTo>
                  <a:lnTo>
                    <a:pt x="2972" y="816"/>
                  </a:lnTo>
                  <a:lnTo>
                    <a:pt x="2972" y="816"/>
                  </a:lnTo>
                  <a:lnTo>
                    <a:pt x="2906" y="814"/>
                  </a:lnTo>
                  <a:lnTo>
                    <a:pt x="2838" y="810"/>
                  </a:lnTo>
                  <a:lnTo>
                    <a:pt x="2771" y="807"/>
                  </a:lnTo>
                  <a:lnTo>
                    <a:pt x="2705" y="805"/>
                  </a:lnTo>
                  <a:lnTo>
                    <a:pt x="2637" y="803"/>
                  </a:lnTo>
                  <a:lnTo>
                    <a:pt x="2604" y="805"/>
                  </a:lnTo>
                  <a:lnTo>
                    <a:pt x="2570" y="806"/>
                  </a:lnTo>
                  <a:lnTo>
                    <a:pt x="2536" y="810"/>
                  </a:lnTo>
                  <a:lnTo>
                    <a:pt x="2503" y="814"/>
                  </a:lnTo>
                  <a:lnTo>
                    <a:pt x="2469" y="820"/>
                  </a:lnTo>
                  <a:lnTo>
                    <a:pt x="2435" y="829"/>
                  </a:lnTo>
                  <a:lnTo>
                    <a:pt x="2435" y="829"/>
                  </a:lnTo>
                  <a:lnTo>
                    <a:pt x="2400" y="837"/>
                  </a:lnTo>
                  <a:lnTo>
                    <a:pt x="2364" y="846"/>
                  </a:lnTo>
                  <a:lnTo>
                    <a:pt x="2328" y="854"/>
                  </a:lnTo>
                  <a:lnTo>
                    <a:pt x="2292" y="866"/>
                  </a:lnTo>
                  <a:lnTo>
                    <a:pt x="2210" y="900"/>
                  </a:lnTo>
                  <a:lnTo>
                    <a:pt x="2210" y="900"/>
                  </a:lnTo>
                  <a:lnTo>
                    <a:pt x="2148" y="924"/>
                  </a:lnTo>
                  <a:lnTo>
                    <a:pt x="2085" y="949"/>
                  </a:lnTo>
                  <a:lnTo>
                    <a:pt x="1962" y="1000"/>
                  </a:lnTo>
                  <a:lnTo>
                    <a:pt x="1839" y="1051"/>
                  </a:lnTo>
                  <a:lnTo>
                    <a:pt x="1776" y="1077"/>
                  </a:lnTo>
                  <a:lnTo>
                    <a:pt x="1713" y="1101"/>
                  </a:lnTo>
                  <a:lnTo>
                    <a:pt x="1713" y="1101"/>
                  </a:lnTo>
                  <a:lnTo>
                    <a:pt x="1646" y="1124"/>
                  </a:lnTo>
                  <a:lnTo>
                    <a:pt x="1578" y="1145"/>
                  </a:lnTo>
                  <a:lnTo>
                    <a:pt x="1510" y="1165"/>
                  </a:lnTo>
                  <a:lnTo>
                    <a:pt x="1441" y="1185"/>
                  </a:lnTo>
                  <a:lnTo>
                    <a:pt x="1303" y="1219"/>
                  </a:lnTo>
                  <a:lnTo>
                    <a:pt x="1164" y="1253"/>
                  </a:lnTo>
                  <a:lnTo>
                    <a:pt x="1164" y="1253"/>
                  </a:lnTo>
                  <a:lnTo>
                    <a:pt x="1123" y="1266"/>
                  </a:lnTo>
                  <a:lnTo>
                    <a:pt x="1081" y="1280"/>
                  </a:lnTo>
                  <a:lnTo>
                    <a:pt x="993" y="1311"/>
                  </a:lnTo>
                  <a:lnTo>
                    <a:pt x="949" y="1325"/>
                  </a:lnTo>
                  <a:lnTo>
                    <a:pt x="905" y="1338"/>
                  </a:lnTo>
                  <a:lnTo>
                    <a:pt x="861" y="1351"/>
                  </a:lnTo>
                  <a:lnTo>
                    <a:pt x="817" y="1359"/>
                  </a:lnTo>
                  <a:lnTo>
                    <a:pt x="817" y="1359"/>
                  </a:lnTo>
                  <a:lnTo>
                    <a:pt x="792" y="1364"/>
                  </a:lnTo>
                  <a:lnTo>
                    <a:pt x="768" y="1367"/>
                  </a:lnTo>
                  <a:lnTo>
                    <a:pt x="768" y="1367"/>
                  </a:lnTo>
                  <a:lnTo>
                    <a:pt x="751" y="1368"/>
                  </a:lnTo>
                  <a:lnTo>
                    <a:pt x="734" y="1368"/>
                  </a:lnTo>
                  <a:lnTo>
                    <a:pt x="718" y="1367"/>
                  </a:lnTo>
                  <a:lnTo>
                    <a:pt x="702" y="1364"/>
                  </a:lnTo>
                  <a:lnTo>
                    <a:pt x="687" y="1361"/>
                  </a:lnTo>
                  <a:lnTo>
                    <a:pt x="673" y="1355"/>
                  </a:lnTo>
                  <a:lnTo>
                    <a:pt x="658" y="1349"/>
                  </a:lnTo>
                  <a:lnTo>
                    <a:pt x="644" y="1344"/>
                  </a:lnTo>
                  <a:lnTo>
                    <a:pt x="616" y="1328"/>
                  </a:lnTo>
                  <a:lnTo>
                    <a:pt x="589" y="1313"/>
                  </a:lnTo>
                  <a:lnTo>
                    <a:pt x="562" y="1296"/>
                  </a:lnTo>
                  <a:lnTo>
                    <a:pt x="534" y="1279"/>
                  </a:lnTo>
                  <a:lnTo>
                    <a:pt x="534" y="1279"/>
                  </a:lnTo>
                  <a:lnTo>
                    <a:pt x="470" y="1236"/>
                  </a:lnTo>
                  <a:lnTo>
                    <a:pt x="402" y="1191"/>
                  </a:lnTo>
                  <a:lnTo>
                    <a:pt x="335" y="1144"/>
                  </a:lnTo>
                  <a:lnTo>
                    <a:pt x="267" y="1093"/>
                  </a:lnTo>
                  <a:lnTo>
                    <a:pt x="202" y="1040"/>
                  </a:lnTo>
                  <a:lnTo>
                    <a:pt x="138" y="986"/>
                  </a:lnTo>
                  <a:lnTo>
                    <a:pt x="109" y="959"/>
                  </a:lnTo>
                  <a:lnTo>
                    <a:pt x="79" y="931"/>
                  </a:lnTo>
                  <a:lnTo>
                    <a:pt x="51" y="902"/>
                  </a:lnTo>
                  <a:lnTo>
                    <a:pt x="24" y="874"/>
                  </a:lnTo>
                  <a:lnTo>
                    <a:pt x="0" y="858"/>
                  </a:lnTo>
                  <a:lnTo>
                    <a:pt x="0" y="858"/>
                  </a:lnTo>
                  <a:lnTo>
                    <a:pt x="29" y="820"/>
                  </a:lnTo>
                  <a:lnTo>
                    <a:pt x="59" y="785"/>
                  </a:lnTo>
                  <a:lnTo>
                    <a:pt x="92" y="749"/>
                  </a:lnTo>
                  <a:lnTo>
                    <a:pt x="124" y="714"/>
                  </a:lnTo>
                  <a:lnTo>
                    <a:pt x="160" y="681"/>
                  </a:lnTo>
                  <a:lnTo>
                    <a:pt x="197" y="648"/>
                  </a:lnTo>
                  <a:lnTo>
                    <a:pt x="233" y="617"/>
                  </a:lnTo>
                  <a:lnTo>
                    <a:pt x="273" y="589"/>
                  </a:lnTo>
                  <a:lnTo>
                    <a:pt x="313" y="560"/>
                  </a:lnTo>
                  <a:lnTo>
                    <a:pt x="354" y="535"/>
                  </a:lnTo>
                  <a:lnTo>
                    <a:pt x="395" y="511"/>
                  </a:lnTo>
                  <a:lnTo>
                    <a:pt x="437" y="488"/>
                  </a:lnTo>
                  <a:lnTo>
                    <a:pt x="480" y="467"/>
                  </a:lnTo>
                  <a:lnTo>
                    <a:pt x="524" y="450"/>
                  </a:lnTo>
                  <a:lnTo>
                    <a:pt x="568" y="433"/>
                  </a:lnTo>
                  <a:lnTo>
                    <a:pt x="613" y="4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F3AC059F-9E51-011E-BCC2-FCC34F402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2090"/>
              <a:ext cx="200" cy="281"/>
            </a:xfrm>
            <a:custGeom>
              <a:avLst/>
              <a:gdLst>
                <a:gd name="T0" fmla="*/ 258 w 400"/>
                <a:gd name="T1" fmla="*/ 0 h 562"/>
                <a:gd name="T2" fmla="*/ 258 w 400"/>
                <a:gd name="T3" fmla="*/ 0 h 562"/>
                <a:gd name="T4" fmla="*/ 296 w 400"/>
                <a:gd name="T5" fmla="*/ 8 h 562"/>
                <a:gd name="T6" fmla="*/ 333 w 400"/>
                <a:gd name="T7" fmla="*/ 18 h 562"/>
                <a:gd name="T8" fmla="*/ 338 w 400"/>
                <a:gd name="T9" fmla="*/ 40 h 562"/>
                <a:gd name="T10" fmla="*/ 338 w 400"/>
                <a:gd name="T11" fmla="*/ 40 h 562"/>
                <a:gd name="T12" fmla="*/ 343 w 400"/>
                <a:gd name="T13" fmla="*/ 105 h 562"/>
                <a:gd name="T14" fmla="*/ 352 w 400"/>
                <a:gd name="T15" fmla="*/ 170 h 562"/>
                <a:gd name="T16" fmla="*/ 372 w 400"/>
                <a:gd name="T17" fmla="*/ 299 h 562"/>
                <a:gd name="T18" fmla="*/ 381 w 400"/>
                <a:gd name="T19" fmla="*/ 363 h 562"/>
                <a:gd name="T20" fmla="*/ 390 w 400"/>
                <a:gd name="T21" fmla="*/ 429 h 562"/>
                <a:gd name="T22" fmla="*/ 397 w 400"/>
                <a:gd name="T23" fmla="*/ 494 h 562"/>
                <a:gd name="T24" fmla="*/ 399 w 400"/>
                <a:gd name="T25" fmla="*/ 528 h 562"/>
                <a:gd name="T26" fmla="*/ 400 w 400"/>
                <a:gd name="T27" fmla="*/ 562 h 562"/>
                <a:gd name="T28" fmla="*/ 360 w 400"/>
                <a:gd name="T29" fmla="*/ 545 h 562"/>
                <a:gd name="T30" fmla="*/ 360 w 400"/>
                <a:gd name="T31" fmla="*/ 545 h 562"/>
                <a:gd name="T32" fmla="*/ 272 w 400"/>
                <a:gd name="T33" fmla="*/ 484 h 562"/>
                <a:gd name="T34" fmla="*/ 228 w 400"/>
                <a:gd name="T35" fmla="*/ 454 h 562"/>
                <a:gd name="T36" fmla="*/ 186 w 400"/>
                <a:gd name="T37" fmla="*/ 424 h 562"/>
                <a:gd name="T38" fmla="*/ 145 w 400"/>
                <a:gd name="T39" fmla="*/ 392 h 562"/>
                <a:gd name="T40" fmla="*/ 104 w 400"/>
                <a:gd name="T41" fmla="*/ 358 h 562"/>
                <a:gd name="T42" fmla="*/ 66 w 400"/>
                <a:gd name="T43" fmla="*/ 321 h 562"/>
                <a:gd name="T44" fmla="*/ 46 w 400"/>
                <a:gd name="T45" fmla="*/ 301 h 562"/>
                <a:gd name="T46" fmla="*/ 26 w 400"/>
                <a:gd name="T47" fmla="*/ 279 h 562"/>
                <a:gd name="T48" fmla="*/ 0 w 400"/>
                <a:gd name="T49" fmla="*/ 247 h 562"/>
                <a:gd name="T50" fmla="*/ 0 w 400"/>
                <a:gd name="T51" fmla="*/ 247 h 562"/>
                <a:gd name="T52" fmla="*/ 32 w 400"/>
                <a:gd name="T53" fmla="*/ 224 h 562"/>
                <a:gd name="T54" fmla="*/ 64 w 400"/>
                <a:gd name="T55" fmla="*/ 199 h 562"/>
                <a:gd name="T56" fmla="*/ 97 w 400"/>
                <a:gd name="T57" fmla="*/ 170 h 562"/>
                <a:gd name="T58" fmla="*/ 128 w 400"/>
                <a:gd name="T59" fmla="*/ 140 h 562"/>
                <a:gd name="T60" fmla="*/ 156 w 400"/>
                <a:gd name="T61" fmla="*/ 111 h 562"/>
                <a:gd name="T62" fmla="*/ 183 w 400"/>
                <a:gd name="T63" fmla="*/ 82 h 562"/>
                <a:gd name="T64" fmla="*/ 228 w 400"/>
                <a:gd name="T65" fmla="*/ 34 h 562"/>
                <a:gd name="T66" fmla="*/ 258 w 400"/>
                <a:gd name="T67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0" h="562">
                  <a:moveTo>
                    <a:pt x="258" y="0"/>
                  </a:moveTo>
                  <a:lnTo>
                    <a:pt x="258" y="0"/>
                  </a:lnTo>
                  <a:lnTo>
                    <a:pt x="296" y="8"/>
                  </a:lnTo>
                  <a:lnTo>
                    <a:pt x="333" y="18"/>
                  </a:lnTo>
                  <a:lnTo>
                    <a:pt x="338" y="40"/>
                  </a:lnTo>
                  <a:lnTo>
                    <a:pt x="338" y="40"/>
                  </a:lnTo>
                  <a:lnTo>
                    <a:pt x="343" y="105"/>
                  </a:lnTo>
                  <a:lnTo>
                    <a:pt x="352" y="170"/>
                  </a:lnTo>
                  <a:lnTo>
                    <a:pt x="372" y="299"/>
                  </a:lnTo>
                  <a:lnTo>
                    <a:pt x="381" y="363"/>
                  </a:lnTo>
                  <a:lnTo>
                    <a:pt x="390" y="429"/>
                  </a:lnTo>
                  <a:lnTo>
                    <a:pt x="397" y="494"/>
                  </a:lnTo>
                  <a:lnTo>
                    <a:pt x="399" y="528"/>
                  </a:lnTo>
                  <a:lnTo>
                    <a:pt x="400" y="562"/>
                  </a:lnTo>
                  <a:lnTo>
                    <a:pt x="360" y="545"/>
                  </a:lnTo>
                  <a:lnTo>
                    <a:pt x="360" y="545"/>
                  </a:lnTo>
                  <a:lnTo>
                    <a:pt x="272" y="484"/>
                  </a:lnTo>
                  <a:lnTo>
                    <a:pt x="228" y="454"/>
                  </a:lnTo>
                  <a:lnTo>
                    <a:pt x="186" y="424"/>
                  </a:lnTo>
                  <a:lnTo>
                    <a:pt x="145" y="392"/>
                  </a:lnTo>
                  <a:lnTo>
                    <a:pt x="104" y="358"/>
                  </a:lnTo>
                  <a:lnTo>
                    <a:pt x="66" y="321"/>
                  </a:lnTo>
                  <a:lnTo>
                    <a:pt x="46" y="301"/>
                  </a:lnTo>
                  <a:lnTo>
                    <a:pt x="26" y="279"/>
                  </a:lnTo>
                  <a:lnTo>
                    <a:pt x="0" y="247"/>
                  </a:lnTo>
                  <a:lnTo>
                    <a:pt x="0" y="247"/>
                  </a:lnTo>
                  <a:lnTo>
                    <a:pt x="32" y="224"/>
                  </a:lnTo>
                  <a:lnTo>
                    <a:pt x="64" y="199"/>
                  </a:lnTo>
                  <a:lnTo>
                    <a:pt x="97" y="170"/>
                  </a:lnTo>
                  <a:lnTo>
                    <a:pt x="128" y="140"/>
                  </a:lnTo>
                  <a:lnTo>
                    <a:pt x="156" y="111"/>
                  </a:lnTo>
                  <a:lnTo>
                    <a:pt x="183" y="82"/>
                  </a:lnTo>
                  <a:lnTo>
                    <a:pt x="228" y="34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3976C03F-6011-CF44-4129-412C8E5C8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2090"/>
              <a:ext cx="200" cy="281"/>
            </a:xfrm>
            <a:custGeom>
              <a:avLst/>
              <a:gdLst>
                <a:gd name="T0" fmla="*/ 258 w 400"/>
                <a:gd name="T1" fmla="*/ 0 h 562"/>
                <a:gd name="T2" fmla="*/ 258 w 400"/>
                <a:gd name="T3" fmla="*/ 0 h 562"/>
                <a:gd name="T4" fmla="*/ 296 w 400"/>
                <a:gd name="T5" fmla="*/ 8 h 562"/>
                <a:gd name="T6" fmla="*/ 333 w 400"/>
                <a:gd name="T7" fmla="*/ 18 h 562"/>
                <a:gd name="T8" fmla="*/ 338 w 400"/>
                <a:gd name="T9" fmla="*/ 40 h 562"/>
                <a:gd name="T10" fmla="*/ 338 w 400"/>
                <a:gd name="T11" fmla="*/ 40 h 562"/>
                <a:gd name="T12" fmla="*/ 343 w 400"/>
                <a:gd name="T13" fmla="*/ 105 h 562"/>
                <a:gd name="T14" fmla="*/ 352 w 400"/>
                <a:gd name="T15" fmla="*/ 170 h 562"/>
                <a:gd name="T16" fmla="*/ 372 w 400"/>
                <a:gd name="T17" fmla="*/ 299 h 562"/>
                <a:gd name="T18" fmla="*/ 381 w 400"/>
                <a:gd name="T19" fmla="*/ 363 h 562"/>
                <a:gd name="T20" fmla="*/ 390 w 400"/>
                <a:gd name="T21" fmla="*/ 429 h 562"/>
                <a:gd name="T22" fmla="*/ 397 w 400"/>
                <a:gd name="T23" fmla="*/ 494 h 562"/>
                <a:gd name="T24" fmla="*/ 399 w 400"/>
                <a:gd name="T25" fmla="*/ 528 h 562"/>
                <a:gd name="T26" fmla="*/ 400 w 400"/>
                <a:gd name="T27" fmla="*/ 562 h 562"/>
                <a:gd name="T28" fmla="*/ 360 w 400"/>
                <a:gd name="T29" fmla="*/ 545 h 562"/>
                <a:gd name="T30" fmla="*/ 360 w 400"/>
                <a:gd name="T31" fmla="*/ 545 h 562"/>
                <a:gd name="T32" fmla="*/ 272 w 400"/>
                <a:gd name="T33" fmla="*/ 484 h 562"/>
                <a:gd name="T34" fmla="*/ 228 w 400"/>
                <a:gd name="T35" fmla="*/ 454 h 562"/>
                <a:gd name="T36" fmla="*/ 186 w 400"/>
                <a:gd name="T37" fmla="*/ 424 h 562"/>
                <a:gd name="T38" fmla="*/ 145 w 400"/>
                <a:gd name="T39" fmla="*/ 392 h 562"/>
                <a:gd name="T40" fmla="*/ 104 w 400"/>
                <a:gd name="T41" fmla="*/ 358 h 562"/>
                <a:gd name="T42" fmla="*/ 66 w 400"/>
                <a:gd name="T43" fmla="*/ 321 h 562"/>
                <a:gd name="T44" fmla="*/ 46 w 400"/>
                <a:gd name="T45" fmla="*/ 301 h 562"/>
                <a:gd name="T46" fmla="*/ 26 w 400"/>
                <a:gd name="T47" fmla="*/ 279 h 562"/>
                <a:gd name="T48" fmla="*/ 0 w 400"/>
                <a:gd name="T49" fmla="*/ 247 h 562"/>
                <a:gd name="T50" fmla="*/ 0 w 400"/>
                <a:gd name="T51" fmla="*/ 247 h 562"/>
                <a:gd name="T52" fmla="*/ 32 w 400"/>
                <a:gd name="T53" fmla="*/ 224 h 562"/>
                <a:gd name="T54" fmla="*/ 64 w 400"/>
                <a:gd name="T55" fmla="*/ 199 h 562"/>
                <a:gd name="T56" fmla="*/ 97 w 400"/>
                <a:gd name="T57" fmla="*/ 170 h 562"/>
                <a:gd name="T58" fmla="*/ 128 w 400"/>
                <a:gd name="T59" fmla="*/ 140 h 562"/>
                <a:gd name="T60" fmla="*/ 156 w 400"/>
                <a:gd name="T61" fmla="*/ 111 h 562"/>
                <a:gd name="T62" fmla="*/ 183 w 400"/>
                <a:gd name="T63" fmla="*/ 82 h 562"/>
                <a:gd name="T64" fmla="*/ 228 w 400"/>
                <a:gd name="T65" fmla="*/ 34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0" h="562">
                  <a:moveTo>
                    <a:pt x="258" y="0"/>
                  </a:moveTo>
                  <a:lnTo>
                    <a:pt x="258" y="0"/>
                  </a:lnTo>
                  <a:lnTo>
                    <a:pt x="296" y="8"/>
                  </a:lnTo>
                  <a:lnTo>
                    <a:pt x="333" y="18"/>
                  </a:lnTo>
                  <a:lnTo>
                    <a:pt x="338" y="40"/>
                  </a:lnTo>
                  <a:lnTo>
                    <a:pt x="338" y="40"/>
                  </a:lnTo>
                  <a:lnTo>
                    <a:pt x="343" y="105"/>
                  </a:lnTo>
                  <a:lnTo>
                    <a:pt x="352" y="170"/>
                  </a:lnTo>
                  <a:lnTo>
                    <a:pt x="372" y="299"/>
                  </a:lnTo>
                  <a:lnTo>
                    <a:pt x="381" y="363"/>
                  </a:lnTo>
                  <a:lnTo>
                    <a:pt x="390" y="429"/>
                  </a:lnTo>
                  <a:lnTo>
                    <a:pt x="397" y="494"/>
                  </a:lnTo>
                  <a:lnTo>
                    <a:pt x="399" y="528"/>
                  </a:lnTo>
                  <a:lnTo>
                    <a:pt x="400" y="562"/>
                  </a:lnTo>
                  <a:lnTo>
                    <a:pt x="360" y="545"/>
                  </a:lnTo>
                  <a:lnTo>
                    <a:pt x="360" y="545"/>
                  </a:lnTo>
                  <a:lnTo>
                    <a:pt x="272" y="484"/>
                  </a:lnTo>
                  <a:lnTo>
                    <a:pt x="228" y="454"/>
                  </a:lnTo>
                  <a:lnTo>
                    <a:pt x="186" y="424"/>
                  </a:lnTo>
                  <a:lnTo>
                    <a:pt x="145" y="392"/>
                  </a:lnTo>
                  <a:lnTo>
                    <a:pt x="104" y="358"/>
                  </a:lnTo>
                  <a:lnTo>
                    <a:pt x="66" y="321"/>
                  </a:lnTo>
                  <a:lnTo>
                    <a:pt x="46" y="301"/>
                  </a:lnTo>
                  <a:lnTo>
                    <a:pt x="26" y="279"/>
                  </a:lnTo>
                  <a:lnTo>
                    <a:pt x="0" y="247"/>
                  </a:lnTo>
                  <a:lnTo>
                    <a:pt x="0" y="247"/>
                  </a:lnTo>
                  <a:lnTo>
                    <a:pt x="32" y="224"/>
                  </a:lnTo>
                  <a:lnTo>
                    <a:pt x="64" y="199"/>
                  </a:lnTo>
                  <a:lnTo>
                    <a:pt x="97" y="170"/>
                  </a:lnTo>
                  <a:lnTo>
                    <a:pt x="128" y="140"/>
                  </a:lnTo>
                  <a:lnTo>
                    <a:pt x="156" y="111"/>
                  </a:lnTo>
                  <a:lnTo>
                    <a:pt x="183" y="82"/>
                  </a:lnTo>
                  <a:lnTo>
                    <a:pt x="228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0EA92EF1-7C6F-71EA-2090-FC77262BF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1071"/>
              <a:ext cx="281" cy="201"/>
            </a:xfrm>
            <a:custGeom>
              <a:avLst/>
              <a:gdLst>
                <a:gd name="T0" fmla="*/ 0 w 563"/>
                <a:gd name="T1" fmla="*/ 261 h 403"/>
                <a:gd name="T2" fmla="*/ 31 w 563"/>
                <a:gd name="T3" fmla="*/ 257 h 403"/>
                <a:gd name="T4" fmla="*/ 58 w 563"/>
                <a:gd name="T5" fmla="*/ 222 h 403"/>
                <a:gd name="T6" fmla="*/ 113 w 563"/>
                <a:gd name="T7" fmla="*/ 156 h 403"/>
                <a:gd name="T8" fmla="*/ 172 w 563"/>
                <a:gd name="T9" fmla="*/ 95 h 403"/>
                <a:gd name="T10" fmla="*/ 217 w 563"/>
                <a:gd name="T11" fmla="*/ 56 h 403"/>
                <a:gd name="T12" fmla="*/ 248 w 563"/>
                <a:gd name="T13" fmla="*/ 35 h 403"/>
                <a:gd name="T14" fmla="*/ 281 w 563"/>
                <a:gd name="T15" fmla="*/ 18 h 403"/>
                <a:gd name="T16" fmla="*/ 313 w 563"/>
                <a:gd name="T17" fmla="*/ 7 h 403"/>
                <a:gd name="T18" fmla="*/ 347 w 563"/>
                <a:gd name="T19" fmla="*/ 0 h 403"/>
                <a:gd name="T20" fmla="*/ 383 w 563"/>
                <a:gd name="T21" fmla="*/ 0 h 403"/>
                <a:gd name="T22" fmla="*/ 418 w 563"/>
                <a:gd name="T23" fmla="*/ 7 h 403"/>
                <a:gd name="T24" fmla="*/ 453 w 563"/>
                <a:gd name="T25" fmla="*/ 20 h 403"/>
                <a:gd name="T26" fmla="*/ 492 w 563"/>
                <a:gd name="T27" fmla="*/ 41 h 403"/>
                <a:gd name="T28" fmla="*/ 529 w 563"/>
                <a:gd name="T29" fmla="*/ 71 h 403"/>
                <a:gd name="T30" fmla="*/ 563 w 563"/>
                <a:gd name="T31" fmla="*/ 105 h 403"/>
                <a:gd name="T32" fmla="*/ 539 w 563"/>
                <a:gd name="T33" fmla="*/ 117 h 403"/>
                <a:gd name="T34" fmla="*/ 495 w 563"/>
                <a:gd name="T35" fmla="*/ 152 h 403"/>
                <a:gd name="T36" fmla="*/ 472 w 563"/>
                <a:gd name="T37" fmla="*/ 173 h 403"/>
                <a:gd name="T38" fmla="*/ 407 w 563"/>
                <a:gd name="T39" fmla="*/ 248 h 403"/>
                <a:gd name="T40" fmla="*/ 380 w 563"/>
                <a:gd name="T41" fmla="*/ 288 h 403"/>
                <a:gd name="T42" fmla="*/ 354 w 563"/>
                <a:gd name="T43" fmla="*/ 329 h 403"/>
                <a:gd name="T44" fmla="*/ 343 w 563"/>
                <a:gd name="T45" fmla="*/ 353 h 403"/>
                <a:gd name="T46" fmla="*/ 327 w 563"/>
                <a:gd name="T47" fmla="*/ 388 h 403"/>
                <a:gd name="T48" fmla="*/ 300 w 563"/>
                <a:gd name="T49" fmla="*/ 400 h 403"/>
                <a:gd name="T50" fmla="*/ 232 w 563"/>
                <a:gd name="T51" fmla="*/ 384 h 403"/>
                <a:gd name="T52" fmla="*/ 166 w 563"/>
                <a:gd name="T53" fmla="*/ 366 h 403"/>
                <a:gd name="T54" fmla="*/ 147 w 563"/>
                <a:gd name="T55" fmla="*/ 357 h 403"/>
                <a:gd name="T56" fmla="*/ 101 w 563"/>
                <a:gd name="T57" fmla="*/ 322 h 403"/>
                <a:gd name="T58" fmla="*/ 68 w 563"/>
                <a:gd name="T59" fmla="*/ 298 h 403"/>
                <a:gd name="T60" fmla="*/ 38 w 563"/>
                <a:gd name="T61" fmla="*/ 285 h 403"/>
                <a:gd name="T62" fmla="*/ 0 w 563"/>
                <a:gd name="T63" fmla="*/ 261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63" h="403">
                  <a:moveTo>
                    <a:pt x="0" y="261"/>
                  </a:moveTo>
                  <a:lnTo>
                    <a:pt x="0" y="261"/>
                  </a:lnTo>
                  <a:lnTo>
                    <a:pt x="6" y="261"/>
                  </a:lnTo>
                  <a:lnTo>
                    <a:pt x="31" y="257"/>
                  </a:lnTo>
                  <a:lnTo>
                    <a:pt x="31" y="257"/>
                  </a:lnTo>
                  <a:lnTo>
                    <a:pt x="58" y="222"/>
                  </a:lnTo>
                  <a:lnTo>
                    <a:pt x="85" y="188"/>
                  </a:lnTo>
                  <a:lnTo>
                    <a:pt x="113" y="156"/>
                  </a:lnTo>
                  <a:lnTo>
                    <a:pt x="142" y="123"/>
                  </a:lnTo>
                  <a:lnTo>
                    <a:pt x="172" y="95"/>
                  </a:lnTo>
                  <a:lnTo>
                    <a:pt x="201" y="68"/>
                  </a:lnTo>
                  <a:lnTo>
                    <a:pt x="217" y="56"/>
                  </a:lnTo>
                  <a:lnTo>
                    <a:pt x="232" y="45"/>
                  </a:lnTo>
                  <a:lnTo>
                    <a:pt x="248" y="35"/>
                  </a:lnTo>
                  <a:lnTo>
                    <a:pt x="265" y="27"/>
                  </a:lnTo>
                  <a:lnTo>
                    <a:pt x="281" y="18"/>
                  </a:lnTo>
                  <a:lnTo>
                    <a:pt x="298" y="12"/>
                  </a:lnTo>
                  <a:lnTo>
                    <a:pt x="313" y="7"/>
                  </a:lnTo>
                  <a:lnTo>
                    <a:pt x="330" y="2"/>
                  </a:lnTo>
                  <a:lnTo>
                    <a:pt x="347" y="0"/>
                  </a:lnTo>
                  <a:lnTo>
                    <a:pt x="366" y="0"/>
                  </a:lnTo>
                  <a:lnTo>
                    <a:pt x="383" y="0"/>
                  </a:lnTo>
                  <a:lnTo>
                    <a:pt x="400" y="2"/>
                  </a:lnTo>
                  <a:lnTo>
                    <a:pt x="418" y="7"/>
                  </a:lnTo>
                  <a:lnTo>
                    <a:pt x="436" y="12"/>
                  </a:lnTo>
                  <a:lnTo>
                    <a:pt x="453" y="20"/>
                  </a:lnTo>
                  <a:lnTo>
                    <a:pt x="472" y="29"/>
                  </a:lnTo>
                  <a:lnTo>
                    <a:pt x="492" y="41"/>
                  </a:lnTo>
                  <a:lnTo>
                    <a:pt x="510" y="55"/>
                  </a:lnTo>
                  <a:lnTo>
                    <a:pt x="529" y="71"/>
                  </a:lnTo>
                  <a:lnTo>
                    <a:pt x="548" y="89"/>
                  </a:lnTo>
                  <a:lnTo>
                    <a:pt x="563" y="105"/>
                  </a:lnTo>
                  <a:lnTo>
                    <a:pt x="563" y="105"/>
                  </a:lnTo>
                  <a:lnTo>
                    <a:pt x="539" y="117"/>
                  </a:lnTo>
                  <a:lnTo>
                    <a:pt x="516" y="133"/>
                  </a:lnTo>
                  <a:lnTo>
                    <a:pt x="495" y="152"/>
                  </a:lnTo>
                  <a:lnTo>
                    <a:pt x="472" y="173"/>
                  </a:lnTo>
                  <a:lnTo>
                    <a:pt x="472" y="173"/>
                  </a:lnTo>
                  <a:lnTo>
                    <a:pt x="439" y="210"/>
                  </a:lnTo>
                  <a:lnTo>
                    <a:pt x="407" y="248"/>
                  </a:lnTo>
                  <a:lnTo>
                    <a:pt x="393" y="268"/>
                  </a:lnTo>
                  <a:lnTo>
                    <a:pt x="380" y="288"/>
                  </a:lnTo>
                  <a:lnTo>
                    <a:pt x="367" y="308"/>
                  </a:lnTo>
                  <a:lnTo>
                    <a:pt x="354" y="329"/>
                  </a:lnTo>
                  <a:lnTo>
                    <a:pt x="354" y="329"/>
                  </a:lnTo>
                  <a:lnTo>
                    <a:pt x="343" y="353"/>
                  </a:lnTo>
                  <a:lnTo>
                    <a:pt x="333" y="373"/>
                  </a:lnTo>
                  <a:lnTo>
                    <a:pt x="327" y="388"/>
                  </a:lnTo>
                  <a:lnTo>
                    <a:pt x="325" y="403"/>
                  </a:lnTo>
                  <a:lnTo>
                    <a:pt x="300" y="400"/>
                  </a:lnTo>
                  <a:lnTo>
                    <a:pt x="300" y="400"/>
                  </a:lnTo>
                  <a:lnTo>
                    <a:pt x="232" y="384"/>
                  </a:lnTo>
                  <a:lnTo>
                    <a:pt x="197" y="376"/>
                  </a:lnTo>
                  <a:lnTo>
                    <a:pt x="166" y="366"/>
                  </a:lnTo>
                  <a:lnTo>
                    <a:pt x="166" y="366"/>
                  </a:lnTo>
                  <a:lnTo>
                    <a:pt x="147" y="357"/>
                  </a:lnTo>
                  <a:lnTo>
                    <a:pt x="132" y="346"/>
                  </a:lnTo>
                  <a:lnTo>
                    <a:pt x="101" y="322"/>
                  </a:lnTo>
                  <a:lnTo>
                    <a:pt x="85" y="309"/>
                  </a:lnTo>
                  <a:lnTo>
                    <a:pt x="68" y="298"/>
                  </a:lnTo>
                  <a:lnTo>
                    <a:pt x="50" y="289"/>
                  </a:lnTo>
                  <a:lnTo>
                    <a:pt x="38" y="285"/>
                  </a:lnTo>
                  <a:lnTo>
                    <a:pt x="27" y="282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D70CF4D2-1DE2-F57A-2C7C-8DA1D5D3B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1071"/>
              <a:ext cx="281" cy="201"/>
            </a:xfrm>
            <a:custGeom>
              <a:avLst/>
              <a:gdLst>
                <a:gd name="T0" fmla="*/ 0 w 563"/>
                <a:gd name="T1" fmla="*/ 261 h 403"/>
                <a:gd name="T2" fmla="*/ 0 w 563"/>
                <a:gd name="T3" fmla="*/ 261 h 403"/>
                <a:gd name="T4" fmla="*/ 6 w 563"/>
                <a:gd name="T5" fmla="*/ 261 h 403"/>
                <a:gd name="T6" fmla="*/ 31 w 563"/>
                <a:gd name="T7" fmla="*/ 257 h 403"/>
                <a:gd name="T8" fmla="*/ 31 w 563"/>
                <a:gd name="T9" fmla="*/ 257 h 403"/>
                <a:gd name="T10" fmla="*/ 58 w 563"/>
                <a:gd name="T11" fmla="*/ 222 h 403"/>
                <a:gd name="T12" fmla="*/ 85 w 563"/>
                <a:gd name="T13" fmla="*/ 188 h 403"/>
                <a:gd name="T14" fmla="*/ 113 w 563"/>
                <a:gd name="T15" fmla="*/ 156 h 403"/>
                <a:gd name="T16" fmla="*/ 142 w 563"/>
                <a:gd name="T17" fmla="*/ 123 h 403"/>
                <a:gd name="T18" fmla="*/ 172 w 563"/>
                <a:gd name="T19" fmla="*/ 95 h 403"/>
                <a:gd name="T20" fmla="*/ 201 w 563"/>
                <a:gd name="T21" fmla="*/ 68 h 403"/>
                <a:gd name="T22" fmla="*/ 217 w 563"/>
                <a:gd name="T23" fmla="*/ 56 h 403"/>
                <a:gd name="T24" fmla="*/ 232 w 563"/>
                <a:gd name="T25" fmla="*/ 45 h 403"/>
                <a:gd name="T26" fmla="*/ 248 w 563"/>
                <a:gd name="T27" fmla="*/ 35 h 403"/>
                <a:gd name="T28" fmla="*/ 265 w 563"/>
                <a:gd name="T29" fmla="*/ 27 h 403"/>
                <a:gd name="T30" fmla="*/ 281 w 563"/>
                <a:gd name="T31" fmla="*/ 18 h 403"/>
                <a:gd name="T32" fmla="*/ 298 w 563"/>
                <a:gd name="T33" fmla="*/ 12 h 403"/>
                <a:gd name="T34" fmla="*/ 313 w 563"/>
                <a:gd name="T35" fmla="*/ 7 h 403"/>
                <a:gd name="T36" fmla="*/ 330 w 563"/>
                <a:gd name="T37" fmla="*/ 2 h 403"/>
                <a:gd name="T38" fmla="*/ 347 w 563"/>
                <a:gd name="T39" fmla="*/ 0 h 403"/>
                <a:gd name="T40" fmla="*/ 366 w 563"/>
                <a:gd name="T41" fmla="*/ 0 h 403"/>
                <a:gd name="T42" fmla="*/ 383 w 563"/>
                <a:gd name="T43" fmla="*/ 0 h 403"/>
                <a:gd name="T44" fmla="*/ 400 w 563"/>
                <a:gd name="T45" fmla="*/ 2 h 403"/>
                <a:gd name="T46" fmla="*/ 418 w 563"/>
                <a:gd name="T47" fmla="*/ 7 h 403"/>
                <a:gd name="T48" fmla="*/ 436 w 563"/>
                <a:gd name="T49" fmla="*/ 12 h 403"/>
                <a:gd name="T50" fmla="*/ 453 w 563"/>
                <a:gd name="T51" fmla="*/ 20 h 403"/>
                <a:gd name="T52" fmla="*/ 472 w 563"/>
                <a:gd name="T53" fmla="*/ 29 h 403"/>
                <a:gd name="T54" fmla="*/ 492 w 563"/>
                <a:gd name="T55" fmla="*/ 41 h 403"/>
                <a:gd name="T56" fmla="*/ 510 w 563"/>
                <a:gd name="T57" fmla="*/ 55 h 403"/>
                <a:gd name="T58" fmla="*/ 529 w 563"/>
                <a:gd name="T59" fmla="*/ 71 h 403"/>
                <a:gd name="T60" fmla="*/ 548 w 563"/>
                <a:gd name="T61" fmla="*/ 89 h 403"/>
                <a:gd name="T62" fmla="*/ 563 w 563"/>
                <a:gd name="T63" fmla="*/ 105 h 403"/>
                <a:gd name="T64" fmla="*/ 563 w 563"/>
                <a:gd name="T65" fmla="*/ 105 h 403"/>
                <a:gd name="T66" fmla="*/ 539 w 563"/>
                <a:gd name="T67" fmla="*/ 117 h 403"/>
                <a:gd name="T68" fmla="*/ 516 w 563"/>
                <a:gd name="T69" fmla="*/ 133 h 403"/>
                <a:gd name="T70" fmla="*/ 495 w 563"/>
                <a:gd name="T71" fmla="*/ 152 h 403"/>
                <a:gd name="T72" fmla="*/ 472 w 563"/>
                <a:gd name="T73" fmla="*/ 173 h 403"/>
                <a:gd name="T74" fmla="*/ 472 w 563"/>
                <a:gd name="T75" fmla="*/ 173 h 403"/>
                <a:gd name="T76" fmla="*/ 439 w 563"/>
                <a:gd name="T77" fmla="*/ 210 h 403"/>
                <a:gd name="T78" fmla="*/ 407 w 563"/>
                <a:gd name="T79" fmla="*/ 248 h 403"/>
                <a:gd name="T80" fmla="*/ 393 w 563"/>
                <a:gd name="T81" fmla="*/ 268 h 403"/>
                <a:gd name="T82" fmla="*/ 380 w 563"/>
                <a:gd name="T83" fmla="*/ 288 h 403"/>
                <a:gd name="T84" fmla="*/ 367 w 563"/>
                <a:gd name="T85" fmla="*/ 308 h 403"/>
                <a:gd name="T86" fmla="*/ 354 w 563"/>
                <a:gd name="T87" fmla="*/ 329 h 403"/>
                <a:gd name="T88" fmla="*/ 354 w 563"/>
                <a:gd name="T89" fmla="*/ 329 h 403"/>
                <a:gd name="T90" fmla="*/ 343 w 563"/>
                <a:gd name="T91" fmla="*/ 353 h 403"/>
                <a:gd name="T92" fmla="*/ 333 w 563"/>
                <a:gd name="T93" fmla="*/ 373 h 403"/>
                <a:gd name="T94" fmla="*/ 327 w 563"/>
                <a:gd name="T95" fmla="*/ 388 h 403"/>
                <a:gd name="T96" fmla="*/ 325 w 563"/>
                <a:gd name="T97" fmla="*/ 403 h 403"/>
                <a:gd name="T98" fmla="*/ 300 w 563"/>
                <a:gd name="T99" fmla="*/ 400 h 403"/>
                <a:gd name="T100" fmla="*/ 300 w 563"/>
                <a:gd name="T101" fmla="*/ 400 h 403"/>
                <a:gd name="T102" fmla="*/ 232 w 563"/>
                <a:gd name="T103" fmla="*/ 384 h 403"/>
                <a:gd name="T104" fmla="*/ 197 w 563"/>
                <a:gd name="T105" fmla="*/ 376 h 403"/>
                <a:gd name="T106" fmla="*/ 166 w 563"/>
                <a:gd name="T107" fmla="*/ 366 h 403"/>
                <a:gd name="T108" fmla="*/ 166 w 563"/>
                <a:gd name="T109" fmla="*/ 366 h 403"/>
                <a:gd name="T110" fmla="*/ 147 w 563"/>
                <a:gd name="T111" fmla="*/ 357 h 403"/>
                <a:gd name="T112" fmla="*/ 132 w 563"/>
                <a:gd name="T113" fmla="*/ 346 h 403"/>
                <a:gd name="T114" fmla="*/ 101 w 563"/>
                <a:gd name="T115" fmla="*/ 322 h 403"/>
                <a:gd name="T116" fmla="*/ 85 w 563"/>
                <a:gd name="T117" fmla="*/ 309 h 403"/>
                <a:gd name="T118" fmla="*/ 68 w 563"/>
                <a:gd name="T119" fmla="*/ 298 h 403"/>
                <a:gd name="T120" fmla="*/ 50 w 563"/>
                <a:gd name="T121" fmla="*/ 289 h 403"/>
                <a:gd name="T122" fmla="*/ 38 w 563"/>
                <a:gd name="T123" fmla="*/ 285 h 403"/>
                <a:gd name="T124" fmla="*/ 27 w 563"/>
                <a:gd name="T125" fmla="*/ 28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3" h="403">
                  <a:moveTo>
                    <a:pt x="0" y="261"/>
                  </a:moveTo>
                  <a:lnTo>
                    <a:pt x="0" y="261"/>
                  </a:lnTo>
                  <a:lnTo>
                    <a:pt x="6" y="261"/>
                  </a:lnTo>
                  <a:lnTo>
                    <a:pt x="31" y="257"/>
                  </a:lnTo>
                  <a:lnTo>
                    <a:pt x="31" y="257"/>
                  </a:lnTo>
                  <a:lnTo>
                    <a:pt x="58" y="222"/>
                  </a:lnTo>
                  <a:lnTo>
                    <a:pt x="85" y="188"/>
                  </a:lnTo>
                  <a:lnTo>
                    <a:pt x="113" y="156"/>
                  </a:lnTo>
                  <a:lnTo>
                    <a:pt x="142" y="123"/>
                  </a:lnTo>
                  <a:lnTo>
                    <a:pt x="172" y="95"/>
                  </a:lnTo>
                  <a:lnTo>
                    <a:pt x="201" y="68"/>
                  </a:lnTo>
                  <a:lnTo>
                    <a:pt x="217" y="56"/>
                  </a:lnTo>
                  <a:lnTo>
                    <a:pt x="232" y="45"/>
                  </a:lnTo>
                  <a:lnTo>
                    <a:pt x="248" y="35"/>
                  </a:lnTo>
                  <a:lnTo>
                    <a:pt x="265" y="27"/>
                  </a:lnTo>
                  <a:lnTo>
                    <a:pt x="281" y="18"/>
                  </a:lnTo>
                  <a:lnTo>
                    <a:pt x="298" y="12"/>
                  </a:lnTo>
                  <a:lnTo>
                    <a:pt x="313" y="7"/>
                  </a:lnTo>
                  <a:lnTo>
                    <a:pt x="330" y="2"/>
                  </a:lnTo>
                  <a:lnTo>
                    <a:pt x="347" y="0"/>
                  </a:lnTo>
                  <a:lnTo>
                    <a:pt x="366" y="0"/>
                  </a:lnTo>
                  <a:lnTo>
                    <a:pt x="383" y="0"/>
                  </a:lnTo>
                  <a:lnTo>
                    <a:pt x="400" y="2"/>
                  </a:lnTo>
                  <a:lnTo>
                    <a:pt x="418" y="7"/>
                  </a:lnTo>
                  <a:lnTo>
                    <a:pt x="436" y="12"/>
                  </a:lnTo>
                  <a:lnTo>
                    <a:pt x="453" y="20"/>
                  </a:lnTo>
                  <a:lnTo>
                    <a:pt x="472" y="29"/>
                  </a:lnTo>
                  <a:lnTo>
                    <a:pt x="492" y="41"/>
                  </a:lnTo>
                  <a:lnTo>
                    <a:pt x="510" y="55"/>
                  </a:lnTo>
                  <a:lnTo>
                    <a:pt x="529" y="71"/>
                  </a:lnTo>
                  <a:lnTo>
                    <a:pt x="548" y="89"/>
                  </a:lnTo>
                  <a:lnTo>
                    <a:pt x="563" y="105"/>
                  </a:lnTo>
                  <a:lnTo>
                    <a:pt x="563" y="105"/>
                  </a:lnTo>
                  <a:lnTo>
                    <a:pt x="539" y="117"/>
                  </a:lnTo>
                  <a:lnTo>
                    <a:pt x="516" y="133"/>
                  </a:lnTo>
                  <a:lnTo>
                    <a:pt x="495" y="152"/>
                  </a:lnTo>
                  <a:lnTo>
                    <a:pt x="472" y="173"/>
                  </a:lnTo>
                  <a:lnTo>
                    <a:pt x="472" y="173"/>
                  </a:lnTo>
                  <a:lnTo>
                    <a:pt x="439" y="210"/>
                  </a:lnTo>
                  <a:lnTo>
                    <a:pt x="407" y="248"/>
                  </a:lnTo>
                  <a:lnTo>
                    <a:pt x="393" y="268"/>
                  </a:lnTo>
                  <a:lnTo>
                    <a:pt x="380" y="288"/>
                  </a:lnTo>
                  <a:lnTo>
                    <a:pt x="367" y="308"/>
                  </a:lnTo>
                  <a:lnTo>
                    <a:pt x="354" y="329"/>
                  </a:lnTo>
                  <a:lnTo>
                    <a:pt x="354" y="329"/>
                  </a:lnTo>
                  <a:lnTo>
                    <a:pt x="343" y="353"/>
                  </a:lnTo>
                  <a:lnTo>
                    <a:pt x="333" y="373"/>
                  </a:lnTo>
                  <a:lnTo>
                    <a:pt x="327" y="388"/>
                  </a:lnTo>
                  <a:lnTo>
                    <a:pt x="325" y="403"/>
                  </a:lnTo>
                  <a:lnTo>
                    <a:pt x="300" y="400"/>
                  </a:lnTo>
                  <a:lnTo>
                    <a:pt x="300" y="400"/>
                  </a:lnTo>
                  <a:lnTo>
                    <a:pt x="232" y="384"/>
                  </a:lnTo>
                  <a:lnTo>
                    <a:pt x="197" y="376"/>
                  </a:lnTo>
                  <a:lnTo>
                    <a:pt x="166" y="366"/>
                  </a:lnTo>
                  <a:lnTo>
                    <a:pt x="166" y="366"/>
                  </a:lnTo>
                  <a:lnTo>
                    <a:pt x="147" y="357"/>
                  </a:lnTo>
                  <a:lnTo>
                    <a:pt x="132" y="346"/>
                  </a:lnTo>
                  <a:lnTo>
                    <a:pt x="101" y="322"/>
                  </a:lnTo>
                  <a:lnTo>
                    <a:pt x="85" y="309"/>
                  </a:lnTo>
                  <a:lnTo>
                    <a:pt x="68" y="298"/>
                  </a:lnTo>
                  <a:lnTo>
                    <a:pt x="50" y="289"/>
                  </a:lnTo>
                  <a:lnTo>
                    <a:pt x="38" y="285"/>
                  </a:lnTo>
                  <a:lnTo>
                    <a:pt x="27" y="2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483B900B-CED5-0653-8C63-FE0D5AC84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" y="717"/>
              <a:ext cx="556" cy="523"/>
            </a:xfrm>
            <a:custGeom>
              <a:avLst/>
              <a:gdLst>
                <a:gd name="T0" fmla="*/ 938 w 1114"/>
                <a:gd name="T1" fmla="*/ 451 h 1047"/>
                <a:gd name="T2" fmla="*/ 937 w 1114"/>
                <a:gd name="T3" fmla="*/ 488 h 1047"/>
                <a:gd name="T4" fmla="*/ 920 w 1114"/>
                <a:gd name="T5" fmla="*/ 539 h 1047"/>
                <a:gd name="T6" fmla="*/ 883 w 1114"/>
                <a:gd name="T7" fmla="*/ 608 h 1047"/>
                <a:gd name="T8" fmla="*/ 846 w 1114"/>
                <a:gd name="T9" fmla="*/ 651 h 1047"/>
                <a:gd name="T10" fmla="*/ 842 w 1114"/>
                <a:gd name="T11" fmla="*/ 869 h 1047"/>
                <a:gd name="T12" fmla="*/ 828 w 1114"/>
                <a:gd name="T13" fmla="*/ 999 h 1047"/>
                <a:gd name="T14" fmla="*/ 806 w 1114"/>
                <a:gd name="T15" fmla="*/ 1037 h 1047"/>
                <a:gd name="T16" fmla="*/ 751 w 1114"/>
                <a:gd name="T17" fmla="*/ 1044 h 1047"/>
                <a:gd name="T18" fmla="*/ 541 w 1114"/>
                <a:gd name="T19" fmla="*/ 1045 h 1047"/>
                <a:gd name="T20" fmla="*/ 476 w 1114"/>
                <a:gd name="T21" fmla="*/ 1026 h 1047"/>
                <a:gd name="T22" fmla="*/ 390 w 1114"/>
                <a:gd name="T23" fmla="*/ 956 h 1047"/>
                <a:gd name="T24" fmla="*/ 367 w 1114"/>
                <a:gd name="T25" fmla="*/ 919 h 1047"/>
                <a:gd name="T26" fmla="*/ 343 w 1114"/>
                <a:gd name="T27" fmla="*/ 905 h 1047"/>
                <a:gd name="T28" fmla="*/ 308 w 1114"/>
                <a:gd name="T29" fmla="*/ 903 h 1047"/>
                <a:gd name="T30" fmla="*/ 249 w 1114"/>
                <a:gd name="T31" fmla="*/ 915 h 1047"/>
                <a:gd name="T32" fmla="*/ 231 w 1114"/>
                <a:gd name="T33" fmla="*/ 915 h 1047"/>
                <a:gd name="T34" fmla="*/ 198 w 1114"/>
                <a:gd name="T35" fmla="*/ 908 h 1047"/>
                <a:gd name="T36" fmla="*/ 150 w 1114"/>
                <a:gd name="T37" fmla="*/ 884 h 1047"/>
                <a:gd name="T38" fmla="*/ 79 w 1114"/>
                <a:gd name="T39" fmla="*/ 835 h 1047"/>
                <a:gd name="T40" fmla="*/ 40 w 1114"/>
                <a:gd name="T41" fmla="*/ 814 h 1047"/>
                <a:gd name="T42" fmla="*/ 30 w 1114"/>
                <a:gd name="T43" fmla="*/ 784 h 1047"/>
                <a:gd name="T44" fmla="*/ 6 w 1114"/>
                <a:gd name="T45" fmla="*/ 574 h 1047"/>
                <a:gd name="T46" fmla="*/ 0 w 1114"/>
                <a:gd name="T47" fmla="*/ 448 h 1047"/>
                <a:gd name="T48" fmla="*/ 34 w 1114"/>
                <a:gd name="T49" fmla="*/ 474 h 1047"/>
                <a:gd name="T50" fmla="*/ 88 w 1114"/>
                <a:gd name="T51" fmla="*/ 550 h 1047"/>
                <a:gd name="T52" fmla="*/ 147 w 1114"/>
                <a:gd name="T53" fmla="*/ 620 h 1047"/>
                <a:gd name="T54" fmla="*/ 163 w 1114"/>
                <a:gd name="T55" fmla="*/ 608 h 1047"/>
                <a:gd name="T56" fmla="*/ 196 w 1114"/>
                <a:gd name="T57" fmla="*/ 655 h 1047"/>
                <a:gd name="T58" fmla="*/ 242 w 1114"/>
                <a:gd name="T59" fmla="*/ 662 h 1047"/>
                <a:gd name="T60" fmla="*/ 281 w 1114"/>
                <a:gd name="T61" fmla="*/ 710 h 1047"/>
                <a:gd name="T62" fmla="*/ 327 w 1114"/>
                <a:gd name="T63" fmla="*/ 692 h 1047"/>
                <a:gd name="T64" fmla="*/ 367 w 1114"/>
                <a:gd name="T65" fmla="*/ 733 h 1047"/>
                <a:gd name="T66" fmla="*/ 436 w 1114"/>
                <a:gd name="T67" fmla="*/ 732 h 1047"/>
                <a:gd name="T68" fmla="*/ 470 w 1114"/>
                <a:gd name="T69" fmla="*/ 720 h 1047"/>
                <a:gd name="T70" fmla="*/ 516 w 1114"/>
                <a:gd name="T71" fmla="*/ 685 h 1047"/>
                <a:gd name="T72" fmla="*/ 597 w 1114"/>
                <a:gd name="T73" fmla="*/ 662 h 1047"/>
                <a:gd name="T74" fmla="*/ 655 w 1114"/>
                <a:gd name="T75" fmla="*/ 613 h 1047"/>
                <a:gd name="T76" fmla="*/ 693 w 1114"/>
                <a:gd name="T77" fmla="*/ 569 h 1047"/>
                <a:gd name="T78" fmla="*/ 693 w 1114"/>
                <a:gd name="T79" fmla="*/ 591 h 1047"/>
                <a:gd name="T80" fmla="*/ 754 w 1114"/>
                <a:gd name="T81" fmla="*/ 547 h 1047"/>
                <a:gd name="T82" fmla="*/ 808 w 1114"/>
                <a:gd name="T83" fmla="*/ 498 h 1047"/>
                <a:gd name="T84" fmla="*/ 842 w 1114"/>
                <a:gd name="T85" fmla="*/ 461 h 1047"/>
                <a:gd name="T86" fmla="*/ 911 w 1114"/>
                <a:gd name="T87" fmla="*/ 363 h 1047"/>
                <a:gd name="T88" fmla="*/ 945 w 1114"/>
                <a:gd name="T89" fmla="*/ 298 h 1047"/>
                <a:gd name="T90" fmla="*/ 979 w 1114"/>
                <a:gd name="T91" fmla="*/ 208 h 1047"/>
                <a:gd name="T92" fmla="*/ 999 w 1114"/>
                <a:gd name="T93" fmla="*/ 114 h 1047"/>
                <a:gd name="T94" fmla="*/ 1006 w 1114"/>
                <a:gd name="T95" fmla="*/ 53 h 1047"/>
                <a:gd name="T96" fmla="*/ 1020 w 1114"/>
                <a:gd name="T97" fmla="*/ 14 h 1047"/>
                <a:gd name="T98" fmla="*/ 1050 w 1114"/>
                <a:gd name="T99" fmla="*/ 1 h 1047"/>
                <a:gd name="T100" fmla="*/ 1073 w 1114"/>
                <a:gd name="T101" fmla="*/ 4 h 1047"/>
                <a:gd name="T102" fmla="*/ 1090 w 1114"/>
                <a:gd name="T103" fmla="*/ 19 h 1047"/>
                <a:gd name="T104" fmla="*/ 1108 w 1114"/>
                <a:gd name="T105" fmla="*/ 68 h 1047"/>
                <a:gd name="T106" fmla="*/ 1114 w 1114"/>
                <a:gd name="T107" fmla="*/ 143 h 1047"/>
                <a:gd name="T108" fmla="*/ 1110 w 1114"/>
                <a:gd name="T109" fmla="*/ 235 h 1047"/>
                <a:gd name="T110" fmla="*/ 1094 w 1114"/>
                <a:gd name="T111" fmla="*/ 290 h 1047"/>
                <a:gd name="T112" fmla="*/ 1056 w 1114"/>
                <a:gd name="T113" fmla="*/ 366 h 1047"/>
                <a:gd name="T114" fmla="*/ 1022 w 1114"/>
                <a:gd name="T115" fmla="*/ 412 h 1047"/>
                <a:gd name="T116" fmla="*/ 998 w 1114"/>
                <a:gd name="T117" fmla="*/ 428 h 1047"/>
                <a:gd name="T118" fmla="*/ 981 w 1114"/>
                <a:gd name="T119" fmla="*/ 427 h 1047"/>
                <a:gd name="T120" fmla="*/ 966 w 1114"/>
                <a:gd name="T121" fmla="*/ 412 h 1047"/>
                <a:gd name="T122" fmla="*/ 952 w 1114"/>
                <a:gd name="T123" fmla="*/ 383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14" h="1047">
                  <a:moveTo>
                    <a:pt x="937" y="439"/>
                  </a:moveTo>
                  <a:lnTo>
                    <a:pt x="937" y="439"/>
                  </a:lnTo>
                  <a:lnTo>
                    <a:pt x="938" y="451"/>
                  </a:lnTo>
                  <a:lnTo>
                    <a:pt x="938" y="464"/>
                  </a:lnTo>
                  <a:lnTo>
                    <a:pt x="938" y="476"/>
                  </a:lnTo>
                  <a:lnTo>
                    <a:pt x="937" y="488"/>
                  </a:lnTo>
                  <a:lnTo>
                    <a:pt x="934" y="500"/>
                  </a:lnTo>
                  <a:lnTo>
                    <a:pt x="930" y="513"/>
                  </a:lnTo>
                  <a:lnTo>
                    <a:pt x="920" y="539"/>
                  </a:lnTo>
                  <a:lnTo>
                    <a:pt x="908" y="563"/>
                  </a:lnTo>
                  <a:lnTo>
                    <a:pt x="896" y="587"/>
                  </a:lnTo>
                  <a:lnTo>
                    <a:pt x="883" y="608"/>
                  </a:lnTo>
                  <a:lnTo>
                    <a:pt x="869" y="628"/>
                  </a:lnTo>
                  <a:lnTo>
                    <a:pt x="846" y="651"/>
                  </a:lnTo>
                  <a:lnTo>
                    <a:pt x="846" y="651"/>
                  </a:lnTo>
                  <a:lnTo>
                    <a:pt x="846" y="739"/>
                  </a:lnTo>
                  <a:lnTo>
                    <a:pt x="845" y="827"/>
                  </a:lnTo>
                  <a:lnTo>
                    <a:pt x="842" y="869"/>
                  </a:lnTo>
                  <a:lnTo>
                    <a:pt x="839" y="913"/>
                  </a:lnTo>
                  <a:lnTo>
                    <a:pt x="833" y="956"/>
                  </a:lnTo>
                  <a:lnTo>
                    <a:pt x="828" y="999"/>
                  </a:lnTo>
                  <a:lnTo>
                    <a:pt x="833" y="1031"/>
                  </a:lnTo>
                  <a:lnTo>
                    <a:pt x="833" y="1031"/>
                  </a:lnTo>
                  <a:lnTo>
                    <a:pt x="806" y="1037"/>
                  </a:lnTo>
                  <a:lnTo>
                    <a:pt x="781" y="1041"/>
                  </a:lnTo>
                  <a:lnTo>
                    <a:pt x="781" y="1041"/>
                  </a:lnTo>
                  <a:lnTo>
                    <a:pt x="751" y="1044"/>
                  </a:lnTo>
                  <a:lnTo>
                    <a:pt x="721" y="1045"/>
                  </a:lnTo>
                  <a:lnTo>
                    <a:pt x="662" y="1045"/>
                  </a:lnTo>
                  <a:lnTo>
                    <a:pt x="541" y="1045"/>
                  </a:lnTo>
                  <a:lnTo>
                    <a:pt x="506" y="1047"/>
                  </a:lnTo>
                  <a:lnTo>
                    <a:pt x="506" y="1047"/>
                  </a:lnTo>
                  <a:lnTo>
                    <a:pt x="476" y="1026"/>
                  </a:lnTo>
                  <a:lnTo>
                    <a:pt x="446" y="1003"/>
                  </a:lnTo>
                  <a:lnTo>
                    <a:pt x="418" y="980"/>
                  </a:lnTo>
                  <a:lnTo>
                    <a:pt x="390" y="956"/>
                  </a:lnTo>
                  <a:lnTo>
                    <a:pt x="374" y="928"/>
                  </a:lnTo>
                  <a:lnTo>
                    <a:pt x="374" y="928"/>
                  </a:lnTo>
                  <a:lnTo>
                    <a:pt x="367" y="919"/>
                  </a:lnTo>
                  <a:lnTo>
                    <a:pt x="360" y="912"/>
                  </a:lnTo>
                  <a:lnTo>
                    <a:pt x="351" y="908"/>
                  </a:lnTo>
                  <a:lnTo>
                    <a:pt x="343" y="905"/>
                  </a:lnTo>
                  <a:lnTo>
                    <a:pt x="334" y="903"/>
                  </a:lnTo>
                  <a:lnTo>
                    <a:pt x="326" y="902"/>
                  </a:lnTo>
                  <a:lnTo>
                    <a:pt x="308" y="903"/>
                  </a:lnTo>
                  <a:lnTo>
                    <a:pt x="288" y="908"/>
                  </a:lnTo>
                  <a:lnTo>
                    <a:pt x="268" y="911"/>
                  </a:lnTo>
                  <a:lnTo>
                    <a:pt x="249" y="915"/>
                  </a:lnTo>
                  <a:lnTo>
                    <a:pt x="240" y="915"/>
                  </a:lnTo>
                  <a:lnTo>
                    <a:pt x="231" y="915"/>
                  </a:lnTo>
                  <a:lnTo>
                    <a:pt x="231" y="915"/>
                  </a:lnTo>
                  <a:lnTo>
                    <a:pt x="220" y="913"/>
                  </a:lnTo>
                  <a:lnTo>
                    <a:pt x="208" y="911"/>
                  </a:lnTo>
                  <a:lnTo>
                    <a:pt x="198" y="908"/>
                  </a:lnTo>
                  <a:lnTo>
                    <a:pt x="187" y="905"/>
                  </a:lnTo>
                  <a:lnTo>
                    <a:pt x="169" y="895"/>
                  </a:lnTo>
                  <a:lnTo>
                    <a:pt x="150" y="884"/>
                  </a:lnTo>
                  <a:lnTo>
                    <a:pt x="116" y="860"/>
                  </a:lnTo>
                  <a:lnTo>
                    <a:pt x="98" y="847"/>
                  </a:lnTo>
                  <a:lnTo>
                    <a:pt x="79" y="835"/>
                  </a:lnTo>
                  <a:lnTo>
                    <a:pt x="79" y="835"/>
                  </a:lnTo>
                  <a:lnTo>
                    <a:pt x="52" y="820"/>
                  </a:lnTo>
                  <a:lnTo>
                    <a:pt x="40" y="814"/>
                  </a:lnTo>
                  <a:lnTo>
                    <a:pt x="27" y="808"/>
                  </a:lnTo>
                  <a:lnTo>
                    <a:pt x="30" y="784"/>
                  </a:lnTo>
                  <a:lnTo>
                    <a:pt x="30" y="784"/>
                  </a:lnTo>
                  <a:lnTo>
                    <a:pt x="20" y="699"/>
                  </a:lnTo>
                  <a:lnTo>
                    <a:pt x="10" y="615"/>
                  </a:lnTo>
                  <a:lnTo>
                    <a:pt x="6" y="574"/>
                  </a:lnTo>
                  <a:lnTo>
                    <a:pt x="3" y="532"/>
                  </a:lnTo>
                  <a:lnTo>
                    <a:pt x="0" y="491"/>
                  </a:lnTo>
                  <a:lnTo>
                    <a:pt x="0" y="448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34" y="474"/>
                  </a:lnTo>
                  <a:lnTo>
                    <a:pt x="51" y="500"/>
                  </a:lnTo>
                  <a:lnTo>
                    <a:pt x="69" y="525"/>
                  </a:lnTo>
                  <a:lnTo>
                    <a:pt x="88" y="550"/>
                  </a:lnTo>
                  <a:lnTo>
                    <a:pt x="106" y="574"/>
                  </a:lnTo>
                  <a:lnTo>
                    <a:pt x="126" y="597"/>
                  </a:lnTo>
                  <a:lnTo>
                    <a:pt x="147" y="620"/>
                  </a:lnTo>
                  <a:lnTo>
                    <a:pt x="154" y="591"/>
                  </a:lnTo>
                  <a:lnTo>
                    <a:pt x="154" y="591"/>
                  </a:lnTo>
                  <a:lnTo>
                    <a:pt x="163" y="608"/>
                  </a:lnTo>
                  <a:lnTo>
                    <a:pt x="173" y="624"/>
                  </a:lnTo>
                  <a:lnTo>
                    <a:pt x="184" y="640"/>
                  </a:lnTo>
                  <a:lnTo>
                    <a:pt x="196" y="655"/>
                  </a:lnTo>
                  <a:lnTo>
                    <a:pt x="220" y="686"/>
                  </a:lnTo>
                  <a:lnTo>
                    <a:pt x="242" y="718"/>
                  </a:lnTo>
                  <a:lnTo>
                    <a:pt x="242" y="662"/>
                  </a:lnTo>
                  <a:lnTo>
                    <a:pt x="242" y="662"/>
                  </a:lnTo>
                  <a:lnTo>
                    <a:pt x="262" y="686"/>
                  </a:lnTo>
                  <a:lnTo>
                    <a:pt x="281" y="710"/>
                  </a:lnTo>
                  <a:lnTo>
                    <a:pt x="298" y="733"/>
                  </a:lnTo>
                  <a:lnTo>
                    <a:pt x="319" y="754"/>
                  </a:lnTo>
                  <a:lnTo>
                    <a:pt x="327" y="692"/>
                  </a:lnTo>
                  <a:lnTo>
                    <a:pt x="327" y="692"/>
                  </a:lnTo>
                  <a:lnTo>
                    <a:pt x="347" y="713"/>
                  </a:lnTo>
                  <a:lnTo>
                    <a:pt x="367" y="733"/>
                  </a:lnTo>
                  <a:lnTo>
                    <a:pt x="411" y="776"/>
                  </a:lnTo>
                  <a:lnTo>
                    <a:pt x="411" y="776"/>
                  </a:lnTo>
                  <a:lnTo>
                    <a:pt x="436" y="732"/>
                  </a:lnTo>
                  <a:lnTo>
                    <a:pt x="448" y="709"/>
                  </a:lnTo>
                  <a:lnTo>
                    <a:pt x="458" y="688"/>
                  </a:lnTo>
                  <a:lnTo>
                    <a:pt x="470" y="720"/>
                  </a:lnTo>
                  <a:lnTo>
                    <a:pt x="470" y="720"/>
                  </a:lnTo>
                  <a:lnTo>
                    <a:pt x="493" y="703"/>
                  </a:lnTo>
                  <a:lnTo>
                    <a:pt x="516" y="685"/>
                  </a:lnTo>
                  <a:lnTo>
                    <a:pt x="540" y="667"/>
                  </a:lnTo>
                  <a:lnTo>
                    <a:pt x="563" y="645"/>
                  </a:lnTo>
                  <a:lnTo>
                    <a:pt x="597" y="662"/>
                  </a:lnTo>
                  <a:lnTo>
                    <a:pt x="597" y="662"/>
                  </a:lnTo>
                  <a:lnTo>
                    <a:pt x="625" y="638"/>
                  </a:lnTo>
                  <a:lnTo>
                    <a:pt x="655" y="613"/>
                  </a:lnTo>
                  <a:lnTo>
                    <a:pt x="669" y="598"/>
                  </a:lnTo>
                  <a:lnTo>
                    <a:pt x="682" y="584"/>
                  </a:lnTo>
                  <a:lnTo>
                    <a:pt x="693" y="569"/>
                  </a:lnTo>
                  <a:lnTo>
                    <a:pt x="701" y="553"/>
                  </a:lnTo>
                  <a:lnTo>
                    <a:pt x="693" y="591"/>
                  </a:lnTo>
                  <a:lnTo>
                    <a:pt x="693" y="591"/>
                  </a:lnTo>
                  <a:lnTo>
                    <a:pt x="714" y="577"/>
                  </a:lnTo>
                  <a:lnTo>
                    <a:pt x="734" y="561"/>
                  </a:lnTo>
                  <a:lnTo>
                    <a:pt x="754" y="547"/>
                  </a:lnTo>
                  <a:lnTo>
                    <a:pt x="772" y="532"/>
                  </a:lnTo>
                  <a:lnTo>
                    <a:pt x="791" y="515"/>
                  </a:lnTo>
                  <a:lnTo>
                    <a:pt x="808" y="498"/>
                  </a:lnTo>
                  <a:lnTo>
                    <a:pt x="825" y="479"/>
                  </a:lnTo>
                  <a:lnTo>
                    <a:pt x="842" y="461"/>
                  </a:lnTo>
                  <a:lnTo>
                    <a:pt x="842" y="461"/>
                  </a:lnTo>
                  <a:lnTo>
                    <a:pt x="867" y="430"/>
                  </a:lnTo>
                  <a:lnTo>
                    <a:pt x="890" y="397"/>
                  </a:lnTo>
                  <a:lnTo>
                    <a:pt x="911" y="363"/>
                  </a:lnTo>
                  <a:lnTo>
                    <a:pt x="931" y="327"/>
                  </a:lnTo>
                  <a:lnTo>
                    <a:pt x="931" y="327"/>
                  </a:lnTo>
                  <a:lnTo>
                    <a:pt x="945" y="298"/>
                  </a:lnTo>
                  <a:lnTo>
                    <a:pt x="958" y="269"/>
                  </a:lnTo>
                  <a:lnTo>
                    <a:pt x="969" y="238"/>
                  </a:lnTo>
                  <a:lnTo>
                    <a:pt x="979" y="208"/>
                  </a:lnTo>
                  <a:lnTo>
                    <a:pt x="988" y="177"/>
                  </a:lnTo>
                  <a:lnTo>
                    <a:pt x="995" y="146"/>
                  </a:lnTo>
                  <a:lnTo>
                    <a:pt x="999" y="114"/>
                  </a:lnTo>
                  <a:lnTo>
                    <a:pt x="1003" y="82"/>
                  </a:lnTo>
                  <a:lnTo>
                    <a:pt x="1003" y="82"/>
                  </a:lnTo>
                  <a:lnTo>
                    <a:pt x="1006" y="53"/>
                  </a:lnTo>
                  <a:lnTo>
                    <a:pt x="1008" y="26"/>
                  </a:lnTo>
                  <a:lnTo>
                    <a:pt x="1020" y="14"/>
                  </a:lnTo>
                  <a:lnTo>
                    <a:pt x="1020" y="14"/>
                  </a:lnTo>
                  <a:lnTo>
                    <a:pt x="1032" y="8"/>
                  </a:lnTo>
                  <a:lnTo>
                    <a:pt x="1042" y="4"/>
                  </a:lnTo>
                  <a:lnTo>
                    <a:pt x="1050" y="1"/>
                  </a:lnTo>
                  <a:lnTo>
                    <a:pt x="1059" y="0"/>
                  </a:lnTo>
                  <a:lnTo>
                    <a:pt x="1066" y="1"/>
                  </a:lnTo>
                  <a:lnTo>
                    <a:pt x="1073" y="4"/>
                  </a:lnTo>
                  <a:lnTo>
                    <a:pt x="1080" y="8"/>
                  </a:lnTo>
                  <a:lnTo>
                    <a:pt x="1085" y="12"/>
                  </a:lnTo>
                  <a:lnTo>
                    <a:pt x="1090" y="19"/>
                  </a:lnTo>
                  <a:lnTo>
                    <a:pt x="1094" y="26"/>
                  </a:lnTo>
                  <a:lnTo>
                    <a:pt x="1102" y="45"/>
                  </a:lnTo>
                  <a:lnTo>
                    <a:pt x="1108" y="68"/>
                  </a:lnTo>
                  <a:lnTo>
                    <a:pt x="1111" y="92"/>
                  </a:lnTo>
                  <a:lnTo>
                    <a:pt x="1114" y="116"/>
                  </a:lnTo>
                  <a:lnTo>
                    <a:pt x="1114" y="143"/>
                  </a:lnTo>
                  <a:lnTo>
                    <a:pt x="1114" y="168"/>
                  </a:lnTo>
                  <a:lnTo>
                    <a:pt x="1114" y="193"/>
                  </a:lnTo>
                  <a:lnTo>
                    <a:pt x="1110" y="235"/>
                  </a:lnTo>
                  <a:lnTo>
                    <a:pt x="1104" y="262"/>
                  </a:lnTo>
                  <a:lnTo>
                    <a:pt x="1104" y="262"/>
                  </a:lnTo>
                  <a:lnTo>
                    <a:pt x="1094" y="290"/>
                  </a:lnTo>
                  <a:lnTo>
                    <a:pt x="1077" y="327"/>
                  </a:lnTo>
                  <a:lnTo>
                    <a:pt x="1067" y="346"/>
                  </a:lnTo>
                  <a:lnTo>
                    <a:pt x="1056" y="366"/>
                  </a:lnTo>
                  <a:lnTo>
                    <a:pt x="1044" y="383"/>
                  </a:lnTo>
                  <a:lnTo>
                    <a:pt x="1033" y="398"/>
                  </a:lnTo>
                  <a:lnTo>
                    <a:pt x="1022" y="412"/>
                  </a:lnTo>
                  <a:lnTo>
                    <a:pt x="1009" y="422"/>
                  </a:lnTo>
                  <a:lnTo>
                    <a:pt x="1003" y="425"/>
                  </a:lnTo>
                  <a:lnTo>
                    <a:pt x="998" y="428"/>
                  </a:lnTo>
                  <a:lnTo>
                    <a:pt x="992" y="430"/>
                  </a:lnTo>
                  <a:lnTo>
                    <a:pt x="986" y="428"/>
                  </a:lnTo>
                  <a:lnTo>
                    <a:pt x="981" y="427"/>
                  </a:lnTo>
                  <a:lnTo>
                    <a:pt x="976" y="424"/>
                  </a:lnTo>
                  <a:lnTo>
                    <a:pt x="971" y="420"/>
                  </a:lnTo>
                  <a:lnTo>
                    <a:pt x="966" y="412"/>
                  </a:lnTo>
                  <a:lnTo>
                    <a:pt x="961" y="404"/>
                  </a:lnTo>
                  <a:lnTo>
                    <a:pt x="956" y="394"/>
                  </a:lnTo>
                  <a:lnTo>
                    <a:pt x="952" y="383"/>
                  </a:lnTo>
                  <a:lnTo>
                    <a:pt x="949" y="367"/>
                  </a:lnTo>
                  <a:lnTo>
                    <a:pt x="937" y="43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B1157571-8176-A7F8-B336-CED400077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" y="717"/>
              <a:ext cx="556" cy="523"/>
            </a:xfrm>
            <a:custGeom>
              <a:avLst/>
              <a:gdLst>
                <a:gd name="T0" fmla="*/ 938 w 1114"/>
                <a:gd name="T1" fmla="*/ 451 h 1047"/>
                <a:gd name="T2" fmla="*/ 937 w 1114"/>
                <a:gd name="T3" fmla="*/ 488 h 1047"/>
                <a:gd name="T4" fmla="*/ 920 w 1114"/>
                <a:gd name="T5" fmla="*/ 539 h 1047"/>
                <a:gd name="T6" fmla="*/ 883 w 1114"/>
                <a:gd name="T7" fmla="*/ 608 h 1047"/>
                <a:gd name="T8" fmla="*/ 846 w 1114"/>
                <a:gd name="T9" fmla="*/ 651 h 1047"/>
                <a:gd name="T10" fmla="*/ 842 w 1114"/>
                <a:gd name="T11" fmla="*/ 869 h 1047"/>
                <a:gd name="T12" fmla="*/ 828 w 1114"/>
                <a:gd name="T13" fmla="*/ 999 h 1047"/>
                <a:gd name="T14" fmla="*/ 806 w 1114"/>
                <a:gd name="T15" fmla="*/ 1037 h 1047"/>
                <a:gd name="T16" fmla="*/ 751 w 1114"/>
                <a:gd name="T17" fmla="*/ 1044 h 1047"/>
                <a:gd name="T18" fmla="*/ 541 w 1114"/>
                <a:gd name="T19" fmla="*/ 1045 h 1047"/>
                <a:gd name="T20" fmla="*/ 476 w 1114"/>
                <a:gd name="T21" fmla="*/ 1026 h 1047"/>
                <a:gd name="T22" fmla="*/ 390 w 1114"/>
                <a:gd name="T23" fmla="*/ 956 h 1047"/>
                <a:gd name="T24" fmla="*/ 367 w 1114"/>
                <a:gd name="T25" fmla="*/ 919 h 1047"/>
                <a:gd name="T26" fmla="*/ 343 w 1114"/>
                <a:gd name="T27" fmla="*/ 905 h 1047"/>
                <a:gd name="T28" fmla="*/ 308 w 1114"/>
                <a:gd name="T29" fmla="*/ 903 h 1047"/>
                <a:gd name="T30" fmla="*/ 249 w 1114"/>
                <a:gd name="T31" fmla="*/ 915 h 1047"/>
                <a:gd name="T32" fmla="*/ 231 w 1114"/>
                <a:gd name="T33" fmla="*/ 915 h 1047"/>
                <a:gd name="T34" fmla="*/ 198 w 1114"/>
                <a:gd name="T35" fmla="*/ 908 h 1047"/>
                <a:gd name="T36" fmla="*/ 150 w 1114"/>
                <a:gd name="T37" fmla="*/ 884 h 1047"/>
                <a:gd name="T38" fmla="*/ 79 w 1114"/>
                <a:gd name="T39" fmla="*/ 835 h 1047"/>
                <a:gd name="T40" fmla="*/ 40 w 1114"/>
                <a:gd name="T41" fmla="*/ 814 h 1047"/>
                <a:gd name="T42" fmla="*/ 30 w 1114"/>
                <a:gd name="T43" fmla="*/ 784 h 1047"/>
                <a:gd name="T44" fmla="*/ 6 w 1114"/>
                <a:gd name="T45" fmla="*/ 574 h 1047"/>
                <a:gd name="T46" fmla="*/ 0 w 1114"/>
                <a:gd name="T47" fmla="*/ 448 h 1047"/>
                <a:gd name="T48" fmla="*/ 34 w 1114"/>
                <a:gd name="T49" fmla="*/ 474 h 1047"/>
                <a:gd name="T50" fmla="*/ 88 w 1114"/>
                <a:gd name="T51" fmla="*/ 550 h 1047"/>
                <a:gd name="T52" fmla="*/ 147 w 1114"/>
                <a:gd name="T53" fmla="*/ 620 h 1047"/>
                <a:gd name="T54" fmla="*/ 163 w 1114"/>
                <a:gd name="T55" fmla="*/ 608 h 1047"/>
                <a:gd name="T56" fmla="*/ 196 w 1114"/>
                <a:gd name="T57" fmla="*/ 655 h 1047"/>
                <a:gd name="T58" fmla="*/ 242 w 1114"/>
                <a:gd name="T59" fmla="*/ 662 h 1047"/>
                <a:gd name="T60" fmla="*/ 281 w 1114"/>
                <a:gd name="T61" fmla="*/ 710 h 1047"/>
                <a:gd name="T62" fmla="*/ 327 w 1114"/>
                <a:gd name="T63" fmla="*/ 692 h 1047"/>
                <a:gd name="T64" fmla="*/ 367 w 1114"/>
                <a:gd name="T65" fmla="*/ 733 h 1047"/>
                <a:gd name="T66" fmla="*/ 436 w 1114"/>
                <a:gd name="T67" fmla="*/ 732 h 1047"/>
                <a:gd name="T68" fmla="*/ 470 w 1114"/>
                <a:gd name="T69" fmla="*/ 720 h 1047"/>
                <a:gd name="T70" fmla="*/ 516 w 1114"/>
                <a:gd name="T71" fmla="*/ 685 h 1047"/>
                <a:gd name="T72" fmla="*/ 597 w 1114"/>
                <a:gd name="T73" fmla="*/ 662 h 1047"/>
                <a:gd name="T74" fmla="*/ 655 w 1114"/>
                <a:gd name="T75" fmla="*/ 613 h 1047"/>
                <a:gd name="T76" fmla="*/ 693 w 1114"/>
                <a:gd name="T77" fmla="*/ 569 h 1047"/>
                <a:gd name="T78" fmla="*/ 693 w 1114"/>
                <a:gd name="T79" fmla="*/ 591 h 1047"/>
                <a:gd name="T80" fmla="*/ 754 w 1114"/>
                <a:gd name="T81" fmla="*/ 547 h 1047"/>
                <a:gd name="T82" fmla="*/ 808 w 1114"/>
                <a:gd name="T83" fmla="*/ 498 h 1047"/>
                <a:gd name="T84" fmla="*/ 842 w 1114"/>
                <a:gd name="T85" fmla="*/ 461 h 1047"/>
                <a:gd name="T86" fmla="*/ 911 w 1114"/>
                <a:gd name="T87" fmla="*/ 363 h 1047"/>
                <a:gd name="T88" fmla="*/ 945 w 1114"/>
                <a:gd name="T89" fmla="*/ 298 h 1047"/>
                <a:gd name="T90" fmla="*/ 979 w 1114"/>
                <a:gd name="T91" fmla="*/ 208 h 1047"/>
                <a:gd name="T92" fmla="*/ 999 w 1114"/>
                <a:gd name="T93" fmla="*/ 114 h 1047"/>
                <a:gd name="T94" fmla="*/ 1006 w 1114"/>
                <a:gd name="T95" fmla="*/ 53 h 1047"/>
                <a:gd name="T96" fmla="*/ 1020 w 1114"/>
                <a:gd name="T97" fmla="*/ 14 h 1047"/>
                <a:gd name="T98" fmla="*/ 1050 w 1114"/>
                <a:gd name="T99" fmla="*/ 1 h 1047"/>
                <a:gd name="T100" fmla="*/ 1073 w 1114"/>
                <a:gd name="T101" fmla="*/ 4 h 1047"/>
                <a:gd name="T102" fmla="*/ 1090 w 1114"/>
                <a:gd name="T103" fmla="*/ 19 h 1047"/>
                <a:gd name="T104" fmla="*/ 1108 w 1114"/>
                <a:gd name="T105" fmla="*/ 68 h 1047"/>
                <a:gd name="T106" fmla="*/ 1114 w 1114"/>
                <a:gd name="T107" fmla="*/ 143 h 1047"/>
                <a:gd name="T108" fmla="*/ 1110 w 1114"/>
                <a:gd name="T109" fmla="*/ 235 h 1047"/>
                <a:gd name="T110" fmla="*/ 1094 w 1114"/>
                <a:gd name="T111" fmla="*/ 290 h 1047"/>
                <a:gd name="T112" fmla="*/ 1056 w 1114"/>
                <a:gd name="T113" fmla="*/ 366 h 1047"/>
                <a:gd name="T114" fmla="*/ 1022 w 1114"/>
                <a:gd name="T115" fmla="*/ 412 h 1047"/>
                <a:gd name="T116" fmla="*/ 998 w 1114"/>
                <a:gd name="T117" fmla="*/ 428 h 1047"/>
                <a:gd name="T118" fmla="*/ 981 w 1114"/>
                <a:gd name="T119" fmla="*/ 427 h 1047"/>
                <a:gd name="T120" fmla="*/ 966 w 1114"/>
                <a:gd name="T121" fmla="*/ 412 h 1047"/>
                <a:gd name="T122" fmla="*/ 952 w 1114"/>
                <a:gd name="T123" fmla="*/ 383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14" h="1047">
                  <a:moveTo>
                    <a:pt x="937" y="439"/>
                  </a:moveTo>
                  <a:lnTo>
                    <a:pt x="937" y="439"/>
                  </a:lnTo>
                  <a:lnTo>
                    <a:pt x="938" y="451"/>
                  </a:lnTo>
                  <a:lnTo>
                    <a:pt x="938" y="464"/>
                  </a:lnTo>
                  <a:lnTo>
                    <a:pt x="938" y="476"/>
                  </a:lnTo>
                  <a:lnTo>
                    <a:pt x="937" y="488"/>
                  </a:lnTo>
                  <a:lnTo>
                    <a:pt x="934" y="500"/>
                  </a:lnTo>
                  <a:lnTo>
                    <a:pt x="930" y="513"/>
                  </a:lnTo>
                  <a:lnTo>
                    <a:pt x="920" y="539"/>
                  </a:lnTo>
                  <a:lnTo>
                    <a:pt x="908" y="563"/>
                  </a:lnTo>
                  <a:lnTo>
                    <a:pt x="896" y="587"/>
                  </a:lnTo>
                  <a:lnTo>
                    <a:pt x="883" y="608"/>
                  </a:lnTo>
                  <a:lnTo>
                    <a:pt x="869" y="628"/>
                  </a:lnTo>
                  <a:lnTo>
                    <a:pt x="846" y="651"/>
                  </a:lnTo>
                  <a:lnTo>
                    <a:pt x="846" y="651"/>
                  </a:lnTo>
                  <a:lnTo>
                    <a:pt x="846" y="739"/>
                  </a:lnTo>
                  <a:lnTo>
                    <a:pt x="845" y="827"/>
                  </a:lnTo>
                  <a:lnTo>
                    <a:pt x="842" y="869"/>
                  </a:lnTo>
                  <a:lnTo>
                    <a:pt x="839" y="913"/>
                  </a:lnTo>
                  <a:lnTo>
                    <a:pt x="833" y="956"/>
                  </a:lnTo>
                  <a:lnTo>
                    <a:pt x="828" y="999"/>
                  </a:lnTo>
                  <a:lnTo>
                    <a:pt x="833" y="1031"/>
                  </a:lnTo>
                  <a:lnTo>
                    <a:pt x="833" y="1031"/>
                  </a:lnTo>
                  <a:lnTo>
                    <a:pt x="806" y="1037"/>
                  </a:lnTo>
                  <a:lnTo>
                    <a:pt x="781" y="1041"/>
                  </a:lnTo>
                  <a:lnTo>
                    <a:pt x="781" y="1041"/>
                  </a:lnTo>
                  <a:lnTo>
                    <a:pt x="751" y="1044"/>
                  </a:lnTo>
                  <a:lnTo>
                    <a:pt x="721" y="1045"/>
                  </a:lnTo>
                  <a:lnTo>
                    <a:pt x="662" y="1045"/>
                  </a:lnTo>
                  <a:lnTo>
                    <a:pt x="541" y="1045"/>
                  </a:lnTo>
                  <a:lnTo>
                    <a:pt x="506" y="1047"/>
                  </a:lnTo>
                  <a:lnTo>
                    <a:pt x="506" y="1047"/>
                  </a:lnTo>
                  <a:lnTo>
                    <a:pt x="476" y="1026"/>
                  </a:lnTo>
                  <a:lnTo>
                    <a:pt x="446" y="1003"/>
                  </a:lnTo>
                  <a:lnTo>
                    <a:pt x="418" y="980"/>
                  </a:lnTo>
                  <a:lnTo>
                    <a:pt x="390" y="956"/>
                  </a:lnTo>
                  <a:lnTo>
                    <a:pt x="374" y="928"/>
                  </a:lnTo>
                  <a:lnTo>
                    <a:pt x="374" y="928"/>
                  </a:lnTo>
                  <a:lnTo>
                    <a:pt x="367" y="919"/>
                  </a:lnTo>
                  <a:lnTo>
                    <a:pt x="360" y="912"/>
                  </a:lnTo>
                  <a:lnTo>
                    <a:pt x="351" y="908"/>
                  </a:lnTo>
                  <a:lnTo>
                    <a:pt x="343" y="905"/>
                  </a:lnTo>
                  <a:lnTo>
                    <a:pt x="334" y="903"/>
                  </a:lnTo>
                  <a:lnTo>
                    <a:pt x="326" y="902"/>
                  </a:lnTo>
                  <a:lnTo>
                    <a:pt x="308" y="903"/>
                  </a:lnTo>
                  <a:lnTo>
                    <a:pt x="288" y="908"/>
                  </a:lnTo>
                  <a:lnTo>
                    <a:pt x="268" y="911"/>
                  </a:lnTo>
                  <a:lnTo>
                    <a:pt x="249" y="915"/>
                  </a:lnTo>
                  <a:lnTo>
                    <a:pt x="240" y="915"/>
                  </a:lnTo>
                  <a:lnTo>
                    <a:pt x="231" y="915"/>
                  </a:lnTo>
                  <a:lnTo>
                    <a:pt x="231" y="915"/>
                  </a:lnTo>
                  <a:lnTo>
                    <a:pt x="220" y="913"/>
                  </a:lnTo>
                  <a:lnTo>
                    <a:pt x="208" y="911"/>
                  </a:lnTo>
                  <a:lnTo>
                    <a:pt x="198" y="908"/>
                  </a:lnTo>
                  <a:lnTo>
                    <a:pt x="187" y="905"/>
                  </a:lnTo>
                  <a:lnTo>
                    <a:pt x="169" y="895"/>
                  </a:lnTo>
                  <a:lnTo>
                    <a:pt x="150" y="884"/>
                  </a:lnTo>
                  <a:lnTo>
                    <a:pt x="116" y="860"/>
                  </a:lnTo>
                  <a:lnTo>
                    <a:pt x="98" y="847"/>
                  </a:lnTo>
                  <a:lnTo>
                    <a:pt x="79" y="835"/>
                  </a:lnTo>
                  <a:lnTo>
                    <a:pt x="79" y="835"/>
                  </a:lnTo>
                  <a:lnTo>
                    <a:pt x="52" y="820"/>
                  </a:lnTo>
                  <a:lnTo>
                    <a:pt x="40" y="814"/>
                  </a:lnTo>
                  <a:lnTo>
                    <a:pt x="27" y="808"/>
                  </a:lnTo>
                  <a:lnTo>
                    <a:pt x="30" y="784"/>
                  </a:lnTo>
                  <a:lnTo>
                    <a:pt x="30" y="784"/>
                  </a:lnTo>
                  <a:lnTo>
                    <a:pt x="20" y="699"/>
                  </a:lnTo>
                  <a:lnTo>
                    <a:pt x="10" y="615"/>
                  </a:lnTo>
                  <a:lnTo>
                    <a:pt x="6" y="574"/>
                  </a:lnTo>
                  <a:lnTo>
                    <a:pt x="3" y="532"/>
                  </a:lnTo>
                  <a:lnTo>
                    <a:pt x="0" y="491"/>
                  </a:lnTo>
                  <a:lnTo>
                    <a:pt x="0" y="448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34" y="474"/>
                  </a:lnTo>
                  <a:lnTo>
                    <a:pt x="51" y="500"/>
                  </a:lnTo>
                  <a:lnTo>
                    <a:pt x="69" y="525"/>
                  </a:lnTo>
                  <a:lnTo>
                    <a:pt x="88" y="550"/>
                  </a:lnTo>
                  <a:lnTo>
                    <a:pt x="106" y="574"/>
                  </a:lnTo>
                  <a:lnTo>
                    <a:pt x="126" y="597"/>
                  </a:lnTo>
                  <a:lnTo>
                    <a:pt x="147" y="620"/>
                  </a:lnTo>
                  <a:lnTo>
                    <a:pt x="154" y="591"/>
                  </a:lnTo>
                  <a:lnTo>
                    <a:pt x="154" y="591"/>
                  </a:lnTo>
                  <a:lnTo>
                    <a:pt x="163" y="608"/>
                  </a:lnTo>
                  <a:lnTo>
                    <a:pt x="173" y="624"/>
                  </a:lnTo>
                  <a:lnTo>
                    <a:pt x="184" y="640"/>
                  </a:lnTo>
                  <a:lnTo>
                    <a:pt x="196" y="655"/>
                  </a:lnTo>
                  <a:lnTo>
                    <a:pt x="220" y="686"/>
                  </a:lnTo>
                  <a:lnTo>
                    <a:pt x="242" y="718"/>
                  </a:lnTo>
                  <a:lnTo>
                    <a:pt x="242" y="662"/>
                  </a:lnTo>
                  <a:lnTo>
                    <a:pt x="242" y="662"/>
                  </a:lnTo>
                  <a:lnTo>
                    <a:pt x="262" y="686"/>
                  </a:lnTo>
                  <a:lnTo>
                    <a:pt x="281" y="710"/>
                  </a:lnTo>
                  <a:lnTo>
                    <a:pt x="298" y="733"/>
                  </a:lnTo>
                  <a:lnTo>
                    <a:pt x="319" y="754"/>
                  </a:lnTo>
                  <a:lnTo>
                    <a:pt x="327" y="692"/>
                  </a:lnTo>
                  <a:lnTo>
                    <a:pt x="327" y="692"/>
                  </a:lnTo>
                  <a:lnTo>
                    <a:pt x="347" y="713"/>
                  </a:lnTo>
                  <a:lnTo>
                    <a:pt x="367" y="733"/>
                  </a:lnTo>
                  <a:lnTo>
                    <a:pt x="411" y="776"/>
                  </a:lnTo>
                  <a:lnTo>
                    <a:pt x="411" y="776"/>
                  </a:lnTo>
                  <a:lnTo>
                    <a:pt x="436" y="732"/>
                  </a:lnTo>
                  <a:lnTo>
                    <a:pt x="448" y="709"/>
                  </a:lnTo>
                  <a:lnTo>
                    <a:pt x="458" y="688"/>
                  </a:lnTo>
                  <a:lnTo>
                    <a:pt x="470" y="720"/>
                  </a:lnTo>
                  <a:lnTo>
                    <a:pt x="470" y="720"/>
                  </a:lnTo>
                  <a:lnTo>
                    <a:pt x="493" y="703"/>
                  </a:lnTo>
                  <a:lnTo>
                    <a:pt x="516" y="685"/>
                  </a:lnTo>
                  <a:lnTo>
                    <a:pt x="540" y="667"/>
                  </a:lnTo>
                  <a:lnTo>
                    <a:pt x="563" y="645"/>
                  </a:lnTo>
                  <a:lnTo>
                    <a:pt x="597" y="662"/>
                  </a:lnTo>
                  <a:lnTo>
                    <a:pt x="597" y="662"/>
                  </a:lnTo>
                  <a:lnTo>
                    <a:pt x="625" y="638"/>
                  </a:lnTo>
                  <a:lnTo>
                    <a:pt x="655" y="613"/>
                  </a:lnTo>
                  <a:lnTo>
                    <a:pt x="669" y="598"/>
                  </a:lnTo>
                  <a:lnTo>
                    <a:pt x="682" y="584"/>
                  </a:lnTo>
                  <a:lnTo>
                    <a:pt x="693" y="569"/>
                  </a:lnTo>
                  <a:lnTo>
                    <a:pt x="701" y="553"/>
                  </a:lnTo>
                  <a:lnTo>
                    <a:pt x="693" y="591"/>
                  </a:lnTo>
                  <a:lnTo>
                    <a:pt x="693" y="591"/>
                  </a:lnTo>
                  <a:lnTo>
                    <a:pt x="714" y="577"/>
                  </a:lnTo>
                  <a:lnTo>
                    <a:pt x="734" y="561"/>
                  </a:lnTo>
                  <a:lnTo>
                    <a:pt x="754" y="547"/>
                  </a:lnTo>
                  <a:lnTo>
                    <a:pt x="772" y="532"/>
                  </a:lnTo>
                  <a:lnTo>
                    <a:pt x="791" y="515"/>
                  </a:lnTo>
                  <a:lnTo>
                    <a:pt x="808" y="498"/>
                  </a:lnTo>
                  <a:lnTo>
                    <a:pt x="825" y="479"/>
                  </a:lnTo>
                  <a:lnTo>
                    <a:pt x="842" y="461"/>
                  </a:lnTo>
                  <a:lnTo>
                    <a:pt x="842" y="461"/>
                  </a:lnTo>
                  <a:lnTo>
                    <a:pt x="867" y="430"/>
                  </a:lnTo>
                  <a:lnTo>
                    <a:pt x="890" y="397"/>
                  </a:lnTo>
                  <a:lnTo>
                    <a:pt x="911" y="363"/>
                  </a:lnTo>
                  <a:lnTo>
                    <a:pt x="931" y="327"/>
                  </a:lnTo>
                  <a:lnTo>
                    <a:pt x="931" y="327"/>
                  </a:lnTo>
                  <a:lnTo>
                    <a:pt x="945" y="298"/>
                  </a:lnTo>
                  <a:lnTo>
                    <a:pt x="958" y="269"/>
                  </a:lnTo>
                  <a:lnTo>
                    <a:pt x="969" y="238"/>
                  </a:lnTo>
                  <a:lnTo>
                    <a:pt x="979" y="208"/>
                  </a:lnTo>
                  <a:lnTo>
                    <a:pt x="988" y="177"/>
                  </a:lnTo>
                  <a:lnTo>
                    <a:pt x="995" y="146"/>
                  </a:lnTo>
                  <a:lnTo>
                    <a:pt x="999" y="114"/>
                  </a:lnTo>
                  <a:lnTo>
                    <a:pt x="1003" y="82"/>
                  </a:lnTo>
                  <a:lnTo>
                    <a:pt x="1003" y="82"/>
                  </a:lnTo>
                  <a:lnTo>
                    <a:pt x="1006" y="53"/>
                  </a:lnTo>
                  <a:lnTo>
                    <a:pt x="1008" y="26"/>
                  </a:lnTo>
                  <a:lnTo>
                    <a:pt x="1020" y="14"/>
                  </a:lnTo>
                  <a:lnTo>
                    <a:pt x="1020" y="14"/>
                  </a:lnTo>
                  <a:lnTo>
                    <a:pt x="1032" y="8"/>
                  </a:lnTo>
                  <a:lnTo>
                    <a:pt x="1042" y="4"/>
                  </a:lnTo>
                  <a:lnTo>
                    <a:pt x="1050" y="1"/>
                  </a:lnTo>
                  <a:lnTo>
                    <a:pt x="1059" y="0"/>
                  </a:lnTo>
                  <a:lnTo>
                    <a:pt x="1066" y="1"/>
                  </a:lnTo>
                  <a:lnTo>
                    <a:pt x="1073" y="4"/>
                  </a:lnTo>
                  <a:lnTo>
                    <a:pt x="1080" y="8"/>
                  </a:lnTo>
                  <a:lnTo>
                    <a:pt x="1085" y="12"/>
                  </a:lnTo>
                  <a:lnTo>
                    <a:pt x="1090" y="19"/>
                  </a:lnTo>
                  <a:lnTo>
                    <a:pt x="1094" y="26"/>
                  </a:lnTo>
                  <a:lnTo>
                    <a:pt x="1102" y="45"/>
                  </a:lnTo>
                  <a:lnTo>
                    <a:pt x="1108" y="68"/>
                  </a:lnTo>
                  <a:lnTo>
                    <a:pt x="1111" y="92"/>
                  </a:lnTo>
                  <a:lnTo>
                    <a:pt x="1114" y="116"/>
                  </a:lnTo>
                  <a:lnTo>
                    <a:pt x="1114" y="143"/>
                  </a:lnTo>
                  <a:lnTo>
                    <a:pt x="1114" y="168"/>
                  </a:lnTo>
                  <a:lnTo>
                    <a:pt x="1114" y="193"/>
                  </a:lnTo>
                  <a:lnTo>
                    <a:pt x="1110" y="235"/>
                  </a:lnTo>
                  <a:lnTo>
                    <a:pt x="1104" y="262"/>
                  </a:lnTo>
                  <a:lnTo>
                    <a:pt x="1104" y="262"/>
                  </a:lnTo>
                  <a:lnTo>
                    <a:pt x="1094" y="290"/>
                  </a:lnTo>
                  <a:lnTo>
                    <a:pt x="1077" y="327"/>
                  </a:lnTo>
                  <a:lnTo>
                    <a:pt x="1067" y="346"/>
                  </a:lnTo>
                  <a:lnTo>
                    <a:pt x="1056" y="366"/>
                  </a:lnTo>
                  <a:lnTo>
                    <a:pt x="1044" y="383"/>
                  </a:lnTo>
                  <a:lnTo>
                    <a:pt x="1033" y="398"/>
                  </a:lnTo>
                  <a:lnTo>
                    <a:pt x="1022" y="412"/>
                  </a:lnTo>
                  <a:lnTo>
                    <a:pt x="1009" y="422"/>
                  </a:lnTo>
                  <a:lnTo>
                    <a:pt x="1003" y="425"/>
                  </a:lnTo>
                  <a:lnTo>
                    <a:pt x="998" y="428"/>
                  </a:lnTo>
                  <a:lnTo>
                    <a:pt x="992" y="430"/>
                  </a:lnTo>
                  <a:lnTo>
                    <a:pt x="986" y="428"/>
                  </a:lnTo>
                  <a:lnTo>
                    <a:pt x="981" y="427"/>
                  </a:lnTo>
                  <a:lnTo>
                    <a:pt x="976" y="424"/>
                  </a:lnTo>
                  <a:lnTo>
                    <a:pt x="971" y="420"/>
                  </a:lnTo>
                  <a:lnTo>
                    <a:pt x="966" y="412"/>
                  </a:lnTo>
                  <a:lnTo>
                    <a:pt x="961" y="404"/>
                  </a:lnTo>
                  <a:lnTo>
                    <a:pt x="956" y="394"/>
                  </a:lnTo>
                  <a:lnTo>
                    <a:pt x="952" y="383"/>
                  </a:lnTo>
                  <a:lnTo>
                    <a:pt x="949" y="3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5E7B5E1-A1FE-D1A6-E2EC-C2B77601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" y="3500"/>
              <a:ext cx="204" cy="368"/>
            </a:xfrm>
            <a:custGeom>
              <a:avLst/>
              <a:gdLst>
                <a:gd name="T0" fmla="*/ 112 w 408"/>
                <a:gd name="T1" fmla="*/ 733 h 735"/>
                <a:gd name="T2" fmla="*/ 128 w 408"/>
                <a:gd name="T3" fmla="*/ 732 h 735"/>
                <a:gd name="T4" fmla="*/ 148 w 408"/>
                <a:gd name="T5" fmla="*/ 723 h 735"/>
                <a:gd name="T6" fmla="*/ 189 w 408"/>
                <a:gd name="T7" fmla="*/ 698 h 735"/>
                <a:gd name="T8" fmla="*/ 207 w 408"/>
                <a:gd name="T9" fmla="*/ 685 h 735"/>
                <a:gd name="T10" fmla="*/ 242 w 408"/>
                <a:gd name="T11" fmla="*/ 660 h 735"/>
                <a:gd name="T12" fmla="*/ 274 w 408"/>
                <a:gd name="T13" fmla="*/ 630 h 735"/>
                <a:gd name="T14" fmla="*/ 302 w 408"/>
                <a:gd name="T15" fmla="*/ 597 h 735"/>
                <a:gd name="T16" fmla="*/ 315 w 408"/>
                <a:gd name="T17" fmla="*/ 580 h 735"/>
                <a:gd name="T18" fmla="*/ 335 w 408"/>
                <a:gd name="T19" fmla="*/ 552 h 735"/>
                <a:gd name="T20" fmla="*/ 350 w 408"/>
                <a:gd name="T21" fmla="*/ 522 h 735"/>
                <a:gd name="T22" fmla="*/ 376 w 408"/>
                <a:gd name="T23" fmla="*/ 457 h 735"/>
                <a:gd name="T24" fmla="*/ 393 w 408"/>
                <a:gd name="T25" fmla="*/ 384 h 735"/>
                <a:gd name="T26" fmla="*/ 403 w 408"/>
                <a:gd name="T27" fmla="*/ 308 h 735"/>
                <a:gd name="T28" fmla="*/ 408 w 408"/>
                <a:gd name="T29" fmla="*/ 231 h 735"/>
                <a:gd name="T30" fmla="*/ 408 w 408"/>
                <a:gd name="T31" fmla="*/ 153 h 735"/>
                <a:gd name="T32" fmla="*/ 403 w 408"/>
                <a:gd name="T33" fmla="*/ 11 h 735"/>
                <a:gd name="T34" fmla="*/ 378 w 408"/>
                <a:gd name="T35" fmla="*/ 7 h 735"/>
                <a:gd name="T36" fmla="*/ 357 w 408"/>
                <a:gd name="T37" fmla="*/ 4 h 735"/>
                <a:gd name="T38" fmla="*/ 315 w 408"/>
                <a:gd name="T39" fmla="*/ 4 h 735"/>
                <a:gd name="T40" fmla="*/ 251 w 408"/>
                <a:gd name="T41" fmla="*/ 12 h 735"/>
                <a:gd name="T42" fmla="*/ 210 w 408"/>
                <a:gd name="T43" fmla="*/ 15 h 735"/>
                <a:gd name="T44" fmla="*/ 156 w 408"/>
                <a:gd name="T45" fmla="*/ 15 h 735"/>
                <a:gd name="T46" fmla="*/ 109 w 408"/>
                <a:gd name="T47" fmla="*/ 17 h 735"/>
                <a:gd name="T48" fmla="*/ 64 w 408"/>
                <a:gd name="T49" fmla="*/ 22 h 735"/>
                <a:gd name="T50" fmla="*/ 13 w 408"/>
                <a:gd name="T51" fmla="*/ 37 h 735"/>
                <a:gd name="T52" fmla="*/ 0 w 408"/>
                <a:gd name="T53" fmla="*/ 58 h 735"/>
                <a:gd name="T54" fmla="*/ 24 w 408"/>
                <a:gd name="T55" fmla="*/ 704 h 735"/>
                <a:gd name="T56" fmla="*/ 24 w 408"/>
                <a:gd name="T57" fmla="*/ 709 h 735"/>
                <a:gd name="T58" fmla="*/ 26 w 408"/>
                <a:gd name="T59" fmla="*/ 722 h 735"/>
                <a:gd name="T60" fmla="*/ 31 w 408"/>
                <a:gd name="T61" fmla="*/ 731 h 735"/>
                <a:gd name="T62" fmla="*/ 43 w 408"/>
                <a:gd name="T63" fmla="*/ 735 h 735"/>
                <a:gd name="T64" fmla="*/ 112 w 408"/>
                <a:gd name="T65" fmla="*/ 733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8" h="735">
                  <a:moveTo>
                    <a:pt x="112" y="733"/>
                  </a:moveTo>
                  <a:lnTo>
                    <a:pt x="112" y="733"/>
                  </a:lnTo>
                  <a:lnTo>
                    <a:pt x="119" y="733"/>
                  </a:lnTo>
                  <a:lnTo>
                    <a:pt x="128" y="732"/>
                  </a:lnTo>
                  <a:lnTo>
                    <a:pt x="138" y="729"/>
                  </a:lnTo>
                  <a:lnTo>
                    <a:pt x="148" y="723"/>
                  </a:lnTo>
                  <a:lnTo>
                    <a:pt x="169" y="711"/>
                  </a:lnTo>
                  <a:lnTo>
                    <a:pt x="189" y="698"/>
                  </a:lnTo>
                  <a:lnTo>
                    <a:pt x="189" y="698"/>
                  </a:lnTo>
                  <a:lnTo>
                    <a:pt x="207" y="685"/>
                  </a:lnTo>
                  <a:lnTo>
                    <a:pt x="225" y="674"/>
                  </a:lnTo>
                  <a:lnTo>
                    <a:pt x="242" y="660"/>
                  </a:lnTo>
                  <a:lnTo>
                    <a:pt x="258" y="645"/>
                  </a:lnTo>
                  <a:lnTo>
                    <a:pt x="274" y="630"/>
                  </a:lnTo>
                  <a:lnTo>
                    <a:pt x="288" y="613"/>
                  </a:lnTo>
                  <a:lnTo>
                    <a:pt x="302" y="597"/>
                  </a:lnTo>
                  <a:lnTo>
                    <a:pt x="315" y="580"/>
                  </a:lnTo>
                  <a:lnTo>
                    <a:pt x="315" y="580"/>
                  </a:lnTo>
                  <a:lnTo>
                    <a:pt x="325" y="566"/>
                  </a:lnTo>
                  <a:lnTo>
                    <a:pt x="335" y="552"/>
                  </a:lnTo>
                  <a:lnTo>
                    <a:pt x="343" y="538"/>
                  </a:lnTo>
                  <a:lnTo>
                    <a:pt x="350" y="522"/>
                  </a:lnTo>
                  <a:lnTo>
                    <a:pt x="364" y="491"/>
                  </a:lnTo>
                  <a:lnTo>
                    <a:pt x="376" y="457"/>
                  </a:lnTo>
                  <a:lnTo>
                    <a:pt x="386" y="421"/>
                  </a:lnTo>
                  <a:lnTo>
                    <a:pt x="393" y="384"/>
                  </a:lnTo>
                  <a:lnTo>
                    <a:pt x="398" y="346"/>
                  </a:lnTo>
                  <a:lnTo>
                    <a:pt x="403" y="308"/>
                  </a:lnTo>
                  <a:lnTo>
                    <a:pt x="405" y="269"/>
                  </a:lnTo>
                  <a:lnTo>
                    <a:pt x="408" y="231"/>
                  </a:lnTo>
                  <a:lnTo>
                    <a:pt x="408" y="191"/>
                  </a:lnTo>
                  <a:lnTo>
                    <a:pt x="408" y="153"/>
                  </a:lnTo>
                  <a:lnTo>
                    <a:pt x="407" y="81"/>
                  </a:lnTo>
                  <a:lnTo>
                    <a:pt x="403" y="11"/>
                  </a:lnTo>
                  <a:lnTo>
                    <a:pt x="404" y="0"/>
                  </a:lnTo>
                  <a:lnTo>
                    <a:pt x="378" y="7"/>
                  </a:lnTo>
                  <a:lnTo>
                    <a:pt x="378" y="7"/>
                  </a:lnTo>
                  <a:lnTo>
                    <a:pt x="357" y="4"/>
                  </a:lnTo>
                  <a:lnTo>
                    <a:pt x="336" y="4"/>
                  </a:lnTo>
                  <a:lnTo>
                    <a:pt x="315" y="4"/>
                  </a:lnTo>
                  <a:lnTo>
                    <a:pt x="293" y="7"/>
                  </a:lnTo>
                  <a:lnTo>
                    <a:pt x="251" y="12"/>
                  </a:lnTo>
                  <a:lnTo>
                    <a:pt x="231" y="15"/>
                  </a:lnTo>
                  <a:lnTo>
                    <a:pt x="210" y="15"/>
                  </a:lnTo>
                  <a:lnTo>
                    <a:pt x="210" y="15"/>
                  </a:lnTo>
                  <a:lnTo>
                    <a:pt x="156" y="15"/>
                  </a:lnTo>
                  <a:lnTo>
                    <a:pt x="132" y="15"/>
                  </a:lnTo>
                  <a:lnTo>
                    <a:pt x="109" y="17"/>
                  </a:lnTo>
                  <a:lnTo>
                    <a:pt x="87" y="20"/>
                  </a:lnTo>
                  <a:lnTo>
                    <a:pt x="64" y="22"/>
                  </a:lnTo>
                  <a:lnTo>
                    <a:pt x="40" y="28"/>
                  </a:lnTo>
                  <a:lnTo>
                    <a:pt x="13" y="37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699"/>
                  </a:lnTo>
                  <a:lnTo>
                    <a:pt x="24" y="704"/>
                  </a:lnTo>
                  <a:lnTo>
                    <a:pt x="24" y="704"/>
                  </a:lnTo>
                  <a:lnTo>
                    <a:pt x="24" y="709"/>
                  </a:lnTo>
                  <a:lnTo>
                    <a:pt x="24" y="716"/>
                  </a:lnTo>
                  <a:lnTo>
                    <a:pt x="26" y="722"/>
                  </a:lnTo>
                  <a:lnTo>
                    <a:pt x="27" y="726"/>
                  </a:lnTo>
                  <a:lnTo>
                    <a:pt x="31" y="731"/>
                  </a:lnTo>
                  <a:lnTo>
                    <a:pt x="36" y="733"/>
                  </a:lnTo>
                  <a:lnTo>
                    <a:pt x="43" y="735"/>
                  </a:lnTo>
                  <a:lnTo>
                    <a:pt x="50" y="735"/>
                  </a:lnTo>
                  <a:lnTo>
                    <a:pt x="112" y="73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2E47E45-93FE-E964-0761-8DFCC6393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" y="3500"/>
              <a:ext cx="204" cy="368"/>
            </a:xfrm>
            <a:custGeom>
              <a:avLst/>
              <a:gdLst>
                <a:gd name="T0" fmla="*/ 112 w 408"/>
                <a:gd name="T1" fmla="*/ 733 h 735"/>
                <a:gd name="T2" fmla="*/ 128 w 408"/>
                <a:gd name="T3" fmla="*/ 732 h 735"/>
                <a:gd name="T4" fmla="*/ 148 w 408"/>
                <a:gd name="T5" fmla="*/ 723 h 735"/>
                <a:gd name="T6" fmla="*/ 189 w 408"/>
                <a:gd name="T7" fmla="*/ 698 h 735"/>
                <a:gd name="T8" fmla="*/ 207 w 408"/>
                <a:gd name="T9" fmla="*/ 685 h 735"/>
                <a:gd name="T10" fmla="*/ 242 w 408"/>
                <a:gd name="T11" fmla="*/ 660 h 735"/>
                <a:gd name="T12" fmla="*/ 274 w 408"/>
                <a:gd name="T13" fmla="*/ 630 h 735"/>
                <a:gd name="T14" fmla="*/ 302 w 408"/>
                <a:gd name="T15" fmla="*/ 597 h 735"/>
                <a:gd name="T16" fmla="*/ 315 w 408"/>
                <a:gd name="T17" fmla="*/ 580 h 735"/>
                <a:gd name="T18" fmla="*/ 335 w 408"/>
                <a:gd name="T19" fmla="*/ 552 h 735"/>
                <a:gd name="T20" fmla="*/ 350 w 408"/>
                <a:gd name="T21" fmla="*/ 522 h 735"/>
                <a:gd name="T22" fmla="*/ 376 w 408"/>
                <a:gd name="T23" fmla="*/ 457 h 735"/>
                <a:gd name="T24" fmla="*/ 393 w 408"/>
                <a:gd name="T25" fmla="*/ 384 h 735"/>
                <a:gd name="T26" fmla="*/ 403 w 408"/>
                <a:gd name="T27" fmla="*/ 308 h 735"/>
                <a:gd name="T28" fmla="*/ 408 w 408"/>
                <a:gd name="T29" fmla="*/ 231 h 735"/>
                <a:gd name="T30" fmla="*/ 408 w 408"/>
                <a:gd name="T31" fmla="*/ 153 h 735"/>
                <a:gd name="T32" fmla="*/ 403 w 408"/>
                <a:gd name="T33" fmla="*/ 11 h 735"/>
                <a:gd name="T34" fmla="*/ 378 w 408"/>
                <a:gd name="T35" fmla="*/ 7 h 735"/>
                <a:gd name="T36" fmla="*/ 357 w 408"/>
                <a:gd name="T37" fmla="*/ 4 h 735"/>
                <a:gd name="T38" fmla="*/ 315 w 408"/>
                <a:gd name="T39" fmla="*/ 4 h 735"/>
                <a:gd name="T40" fmla="*/ 251 w 408"/>
                <a:gd name="T41" fmla="*/ 12 h 735"/>
                <a:gd name="T42" fmla="*/ 210 w 408"/>
                <a:gd name="T43" fmla="*/ 15 h 735"/>
                <a:gd name="T44" fmla="*/ 156 w 408"/>
                <a:gd name="T45" fmla="*/ 15 h 735"/>
                <a:gd name="T46" fmla="*/ 109 w 408"/>
                <a:gd name="T47" fmla="*/ 17 h 735"/>
                <a:gd name="T48" fmla="*/ 64 w 408"/>
                <a:gd name="T49" fmla="*/ 22 h 735"/>
                <a:gd name="T50" fmla="*/ 13 w 408"/>
                <a:gd name="T51" fmla="*/ 37 h 735"/>
                <a:gd name="T52" fmla="*/ 0 w 408"/>
                <a:gd name="T53" fmla="*/ 58 h 735"/>
                <a:gd name="T54" fmla="*/ 24 w 408"/>
                <a:gd name="T55" fmla="*/ 704 h 735"/>
                <a:gd name="T56" fmla="*/ 24 w 408"/>
                <a:gd name="T57" fmla="*/ 709 h 735"/>
                <a:gd name="T58" fmla="*/ 26 w 408"/>
                <a:gd name="T59" fmla="*/ 722 h 735"/>
                <a:gd name="T60" fmla="*/ 31 w 408"/>
                <a:gd name="T61" fmla="*/ 731 h 735"/>
                <a:gd name="T62" fmla="*/ 43 w 408"/>
                <a:gd name="T63" fmla="*/ 735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8" h="735">
                  <a:moveTo>
                    <a:pt x="112" y="733"/>
                  </a:moveTo>
                  <a:lnTo>
                    <a:pt x="112" y="733"/>
                  </a:lnTo>
                  <a:lnTo>
                    <a:pt x="119" y="733"/>
                  </a:lnTo>
                  <a:lnTo>
                    <a:pt x="128" y="732"/>
                  </a:lnTo>
                  <a:lnTo>
                    <a:pt x="138" y="729"/>
                  </a:lnTo>
                  <a:lnTo>
                    <a:pt x="148" y="723"/>
                  </a:lnTo>
                  <a:lnTo>
                    <a:pt x="169" y="711"/>
                  </a:lnTo>
                  <a:lnTo>
                    <a:pt x="189" y="698"/>
                  </a:lnTo>
                  <a:lnTo>
                    <a:pt x="189" y="698"/>
                  </a:lnTo>
                  <a:lnTo>
                    <a:pt x="207" y="685"/>
                  </a:lnTo>
                  <a:lnTo>
                    <a:pt x="225" y="674"/>
                  </a:lnTo>
                  <a:lnTo>
                    <a:pt x="242" y="660"/>
                  </a:lnTo>
                  <a:lnTo>
                    <a:pt x="258" y="645"/>
                  </a:lnTo>
                  <a:lnTo>
                    <a:pt x="274" y="630"/>
                  </a:lnTo>
                  <a:lnTo>
                    <a:pt x="288" y="613"/>
                  </a:lnTo>
                  <a:lnTo>
                    <a:pt x="302" y="597"/>
                  </a:lnTo>
                  <a:lnTo>
                    <a:pt x="315" y="580"/>
                  </a:lnTo>
                  <a:lnTo>
                    <a:pt x="315" y="580"/>
                  </a:lnTo>
                  <a:lnTo>
                    <a:pt x="325" y="566"/>
                  </a:lnTo>
                  <a:lnTo>
                    <a:pt x="335" y="552"/>
                  </a:lnTo>
                  <a:lnTo>
                    <a:pt x="343" y="538"/>
                  </a:lnTo>
                  <a:lnTo>
                    <a:pt x="350" y="522"/>
                  </a:lnTo>
                  <a:lnTo>
                    <a:pt x="364" y="491"/>
                  </a:lnTo>
                  <a:lnTo>
                    <a:pt x="376" y="457"/>
                  </a:lnTo>
                  <a:lnTo>
                    <a:pt x="386" y="421"/>
                  </a:lnTo>
                  <a:lnTo>
                    <a:pt x="393" y="384"/>
                  </a:lnTo>
                  <a:lnTo>
                    <a:pt x="398" y="346"/>
                  </a:lnTo>
                  <a:lnTo>
                    <a:pt x="403" y="308"/>
                  </a:lnTo>
                  <a:lnTo>
                    <a:pt x="405" y="269"/>
                  </a:lnTo>
                  <a:lnTo>
                    <a:pt x="408" y="231"/>
                  </a:lnTo>
                  <a:lnTo>
                    <a:pt x="408" y="191"/>
                  </a:lnTo>
                  <a:lnTo>
                    <a:pt x="408" y="153"/>
                  </a:lnTo>
                  <a:lnTo>
                    <a:pt x="407" y="81"/>
                  </a:lnTo>
                  <a:lnTo>
                    <a:pt x="403" y="11"/>
                  </a:lnTo>
                  <a:lnTo>
                    <a:pt x="404" y="0"/>
                  </a:lnTo>
                  <a:lnTo>
                    <a:pt x="378" y="7"/>
                  </a:lnTo>
                  <a:lnTo>
                    <a:pt x="378" y="7"/>
                  </a:lnTo>
                  <a:lnTo>
                    <a:pt x="357" y="4"/>
                  </a:lnTo>
                  <a:lnTo>
                    <a:pt x="336" y="4"/>
                  </a:lnTo>
                  <a:lnTo>
                    <a:pt x="315" y="4"/>
                  </a:lnTo>
                  <a:lnTo>
                    <a:pt x="293" y="7"/>
                  </a:lnTo>
                  <a:lnTo>
                    <a:pt x="251" y="12"/>
                  </a:lnTo>
                  <a:lnTo>
                    <a:pt x="231" y="15"/>
                  </a:lnTo>
                  <a:lnTo>
                    <a:pt x="210" y="15"/>
                  </a:lnTo>
                  <a:lnTo>
                    <a:pt x="210" y="15"/>
                  </a:lnTo>
                  <a:lnTo>
                    <a:pt x="156" y="15"/>
                  </a:lnTo>
                  <a:lnTo>
                    <a:pt x="132" y="15"/>
                  </a:lnTo>
                  <a:lnTo>
                    <a:pt x="109" y="17"/>
                  </a:lnTo>
                  <a:lnTo>
                    <a:pt x="87" y="20"/>
                  </a:lnTo>
                  <a:lnTo>
                    <a:pt x="64" y="22"/>
                  </a:lnTo>
                  <a:lnTo>
                    <a:pt x="40" y="28"/>
                  </a:lnTo>
                  <a:lnTo>
                    <a:pt x="13" y="37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699"/>
                  </a:lnTo>
                  <a:lnTo>
                    <a:pt x="24" y="704"/>
                  </a:lnTo>
                  <a:lnTo>
                    <a:pt x="24" y="704"/>
                  </a:lnTo>
                  <a:lnTo>
                    <a:pt x="24" y="709"/>
                  </a:lnTo>
                  <a:lnTo>
                    <a:pt x="24" y="716"/>
                  </a:lnTo>
                  <a:lnTo>
                    <a:pt x="26" y="722"/>
                  </a:lnTo>
                  <a:lnTo>
                    <a:pt x="27" y="726"/>
                  </a:lnTo>
                  <a:lnTo>
                    <a:pt x="31" y="731"/>
                  </a:lnTo>
                  <a:lnTo>
                    <a:pt x="36" y="733"/>
                  </a:lnTo>
                  <a:lnTo>
                    <a:pt x="43" y="735"/>
                  </a:lnTo>
                  <a:lnTo>
                    <a:pt x="50" y="7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656FDB19-AD2C-6E7C-845F-74E9FC32F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" y="833"/>
              <a:ext cx="173" cy="384"/>
            </a:xfrm>
            <a:custGeom>
              <a:avLst/>
              <a:gdLst>
                <a:gd name="T0" fmla="*/ 210 w 347"/>
                <a:gd name="T1" fmla="*/ 256 h 768"/>
                <a:gd name="T2" fmla="*/ 220 w 347"/>
                <a:gd name="T3" fmla="*/ 171 h 768"/>
                <a:gd name="T4" fmla="*/ 242 w 347"/>
                <a:gd name="T5" fmla="*/ 90 h 768"/>
                <a:gd name="T6" fmla="*/ 254 w 347"/>
                <a:gd name="T7" fmla="*/ 64 h 768"/>
                <a:gd name="T8" fmla="*/ 269 w 347"/>
                <a:gd name="T9" fmla="*/ 41 h 768"/>
                <a:gd name="T10" fmla="*/ 292 w 347"/>
                <a:gd name="T11" fmla="*/ 22 h 768"/>
                <a:gd name="T12" fmla="*/ 309 w 347"/>
                <a:gd name="T13" fmla="*/ 19 h 768"/>
                <a:gd name="T14" fmla="*/ 317 w 347"/>
                <a:gd name="T15" fmla="*/ 24 h 768"/>
                <a:gd name="T16" fmla="*/ 329 w 347"/>
                <a:gd name="T17" fmla="*/ 51 h 768"/>
                <a:gd name="T18" fmla="*/ 330 w 347"/>
                <a:gd name="T19" fmla="*/ 81 h 768"/>
                <a:gd name="T20" fmla="*/ 323 w 347"/>
                <a:gd name="T21" fmla="*/ 111 h 768"/>
                <a:gd name="T22" fmla="*/ 293 w 347"/>
                <a:gd name="T23" fmla="*/ 176 h 768"/>
                <a:gd name="T24" fmla="*/ 265 w 347"/>
                <a:gd name="T25" fmla="*/ 240 h 768"/>
                <a:gd name="T26" fmla="*/ 254 w 347"/>
                <a:gd name="T27" fmla="*/ 277 h 768"/>
                <a:gd name="T28" fmla="*/ 237 w 347"/>
                <a:gd name="T29" fmla="*/ 351 h 768"/>
                <a:gd name="T30" fmla="*/ 224 w 347"/>
                <a:gd name="T31" fmla="*/ 426 h 768"/>
                <a:gd name="T32" fmla="*/ 196 w 347"/>
                <a:gd name="T33" fmla="*/ 537 h 768"/>
                <a:gd name="T34" fmla="*/ 170 w 347"/>
                <a:gd name="T35" fmla="*/ 602 h 768"/>
                <a:gd name="T36" fmla="*/ 150 w 347"/>
                <a:gd name="T37" fmla="*/ 643 h 768"/>
                <a:gd name="T38" fmla="*/ 111 w 347"/>
                <a:gd name="T39" fmla="*/ 704 h 768"/>
                <a:gd name="T40" fmla="*/ 75 w 347"/>
                <a:gd name="T41" fmla="*/ 735 h 768"/>
                <a:gd name="T42" fmla="*/ 43 w 347"/>
                <a:gd name="T43" fmla="*/ 748 h 768"/>
                <a:gd name="T44" fmla="*/ 20 w 347"/>
                <a:gd name="T45" fmla="*/ 751 h 768"/>
                <a:gd name="T46" fmla="*/ 4 w 347"/>
                <a:gd name="T47" fmla="*/ 750 h 768"/>
                <a:gd name="T48" fmla="*/ 0 w 347"/>
                <a:gd name="T49" fmla="*/ 758 h 768"/>
                <a:gd name="T50" fmla="*/ 4 w 347"/>
                <a:gd name="T51" fmla="*/ 765 h 768"/>
                <a:gd name="T52" fmla="*/ 21 w 347"/>
                <a:gd name="T53" fmla="*/ 768 h 768"/>
                <a:gd name="T54" fmla="*/ 58 w 347"/>
                <a:gd name="T55" fmla="*/ 761 h 768"/>
                <a:gd name="T56" fmla="*/ 91 w 347"/>
                <a:gd name="T57" fmla="*/ 744 h 768"/>
                <a:gd name="T58" fmla="*/ 136 w 347"/>
                <a:gd name="T59" fmla="*/ 698 h 768"/>
                <a:gd name="T60" fmla="*/ 163 w 347"/>
                <a:gd name="T61" fmla="*/ 656 h 768"/>
                <a:gd name="T62" fmla="*/ 203 w 347"/>
                <a:gd name="T63" fmla="*/ 571 h 768"/>
                <a:gd name="T64" fmla="*/ 230 w 347"/>
                <a:gd name="T65" fmla="*/ 481 h 768"/>
                <a:gd name="T66" fmla="*/ 242 w 347"/>
                <a:gd name="T67" fmla="*/ 419 h 768"/>
                <a:gd name="T68" fmla="*/ 276 w 347"/>
                <a:gd name="T69" fmla="*/ 261 h 768"/>
                <a:gd name="T70" fmla="*/ 296 w 347"/>
                <a:gd name="T71" fmla="*/ 207 h 768"/>
                <a:gd name="T72" fmla="*/ 320 w 347"/>
                <a:gd name="T73" fmla="*/ 158 h 768"/>
                <a:gd name="T74" fmla="*/ 336 w 347"/>
                <a:gd name="T75" fmla="*/ 124 h 768"/>
                <a:gd name="T76" fmla="*/ 347 w 347"/>
                <a:gd name="T77" fmla="*/ 74 h 768"/>
                <a:gd name="T78" fmla="*/ 344 w 347"/>
                <a:gd name="T79" fmla="*/ 44 h 768"/>
                <a:gd name="T80" fmla="*/ 332 w 347"/>
                <a:gd name="T81" fmla="*/ 16 h 768"/>
                <a:gd name="T82" fmla="*/ 322 w 347"/>
                <a:gd name="T83" fmla="*/ 6 h 768"/>
                <a:gd name="T84" fmla="*/ 303 w 347"/>
                <a:gd name="T85" fmla="*/ 0 h 768"/>
                <a:gd name="T86" fmla="*/ 279 w 347"/>
                <a:gd name="T87" fmla="*/ 9 h 768"/>
                <a:gd name="T88" fmla="*/ 249 w 347"/>
                <a:gd name="T89" fmla="*/ 40 h 768"/>
                <a:gd name="T90" fmla="*/ 235 w 347"/>
                <a:gd name="T91" fmla="*/ 63 h 768"/>
                <a:gd name="T92" fmla="*/ 210 w 347"/>
                <a:gd name="T93" fmla="*/ 135 h 768"/>
                <a:gd name="T94" fmla="*/ 200 w 347"/>
                <a:gd name="T95" fmla="*/ 196 h 768"/>
                <a:gd name="T96" fmla="*/ 190 w 347"/>
                <a:gd name="T97" fmla="*/ 287 h 768"/>
                <a:gd name="T98" fmla="*/ 188 w 347"/>
                <a:gd name="T99" fmla="*/ 317 h 768"/>
                <a:gd name="T100" fmla="*/ 197 w 347"/>
                <a:gd name="T101" fmla="*/ 321 h 768"/>
                <a:gd name="T102" fmla="*/ 204 w 347"/>
                <a:gd name="T103" fmla="*/ 315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7" h="768">
                  <a:moveTo>
                    <a:pt x="205" y="312"/>
                  </a:moveTo>
                  <a:lnTo>
                    <a:pt x="205" y="312"/>
                  </a:lnTo>
                  <a:lnTo>
                    <a:pt x="210" y="256"/>
                  </a:lnTo>
                  <a:lnTo>
                    <a:pt x="211" y="227"/>
                  </a:lnTo>
                  <a:lnTo>
                    <a:pt x="215" y="199"/>
                  </a:lnTo>
                  <a:lnTo>
                    <a:pt x="220" y="171"/>
                  </a:lnTo>
                  <a:lnTo>
                    <a:pt x="225" y="144"/>
                  </a:lnTo>
                  <a:lnTo>
                    <a:pt x="234" y="115"/>
                  </a:lnTo>
                  <a:lnTo>
                    <a:pt x="242" y="90"/>
                  </a:lnTo>
                  <a:lnTo>
                    <a:pt x="242" y="90"/>
                  </a:lnTo>
                  <a:lnTo>
                    <a:pt x="248" y="77"/>
                  </a:lnTo>
                  <a:lnTo>
                    <a:pt x="254" y="64"/>
                  </a:lnTo>
                  <a:lnTo>
                    <a:pt x="261" y="53"/>
                  </a:lnTo>
                  <a:lnTo>
                    <a:pt x="269" y="41"/>
                  </a:lnTo>
                  <a:lnTo>
                    <a:pt x="269" y="41"/>
                  </a:lnTo>
                  <a:lnTo>
                    <a:pt x="276" y="33"/>
                  </a:lnTo>
                  <a:lnTo>
                    <a:pt x="286" y="24"/>
                  </a:lnTo>
                  <a:lnTo>
                    <a:pt x="292" y="22"/>
                  </a:lnTo>
                  <a:lnTo>
                    <a:pt x="298" y="19"/>
                  </a:lnTo>
                  <a:lnTo>
                    <a:pt x="303" y="17"/>
                  </a:lnTo>
                  <a:lnTo>
                    <a:pt x="309" y="19"/>
                  </a:lnTo>
                  <a:lnTo>
                    <a:pt x="309" y="19"/>
                  </a:lnTo>
                  <a:lnTo>
                    <a:pt x="313" y="20"/>
                  </a:lnTo>
                  <a:lnTo>
                    <a:pt x="317" y="24"/>
                  </a:lnTo>
                  <a:lnTo>
                    <a:pt x="323" y="31"/>
                  </a:lnTo>
                  <a:lnTo>
                    <a:pt x="326" y="41"/>
                  </a:lnTo>
                  <a:lnTo>
                    <a:pt x="329" y="51"/>
                  </a:lnTo>
                  <a:lnTo>
                    <a:pt x="329" y="51"/>
                  </a:lnTo>
                  <a:lnTo>
                    <a:pt x="330" y="67"/>
                  </a:lnTo>
                  <a:lnTo>
                    <a:pt x="330" y="81"/>
                  </a:lnTo>
                  <a:lnTo>
                    <a:pt x="327" y="97"/>
                  </a:lnTo>
                  <a:lnTo>
                    <a:pt x="323" y="111"/>
                  </a:lnTo>
                  <a:lnTo>
                    <a:pt x="323" y="111"/>
                  </a:lnTo>
                  <a:lnTo>
                    <a:pt x="316" y="128"/>
                  </a:lnTo>
                  <a:lnTo>
                    <a:pt x="309" y="144"/>
                  </a:lnTo>
                  <a:lnTo>
                    <a:pt x="293" y="176"/>
                  </a:lnTo>
                  <a:lnTo>
                    <a:pt x="278" y="207"/>
                  </a:lnTo>
                  <a:lnTo>
                    <a:pt x="271" y="223"/>
                  </a:lnTo>
                  <a:lnTo>
                    <a:pt x="265" y="240"/>
                  </a:lnTo>
                  <a:lnTo>
                    <a:pt x="265" y="240"/>
                  </a:lnTo>
                  <a:lnTo>
                    <a:pt x="254" y="277"/>
                  </a:lnTo>
                  <a:lnTo>
                    <a:pt x="254" y="277"/>
                  </a:lnTo>
                  <a:lnTo>
                    <a:pt x="245" y="312"/>
                  </a:lnTo>
                  <a:lnTo>
                    <a:pt x="245" y="312"/>
                  </a:lnTo>
                  <a:lnTo>
                    <a:pt x="237" y="351"/>
                  </a:lnTo>
                  <a:lnTo>
                    <a:pt x="231" y="389"/>
                  </a:lnTo>
                  <a:lnTo>
                    <a:pt x="231" y="389"/>
                  </a:lnTo>
                  <a:lnTo>
                    <a:pt x="224" y="426"/>
                  </a:lnTo>
                  <a:lnTo>
                    <a:pt x="217" y="464"/>
                  </a:lnTo>
                  <a:lnTo>
                    <a:pt x="207" y="501"/>
                  </a:lnTo>
                  <a:lnTo>
                    <a:pt x="196" y="537"/>
                  </a:lnTo>
                  <a:lnTo>
                    <a:pt x="196" y="537"/>
                  </a:lnTo>
                  <a:lnTo>
                    <a:pt x="180" y="581"/>
                  </a:lnTo>
                  <a:lnTo>
                    <a:pt x="170" y="602"/>
                  </a:lnTo>
                  <a:lnTo>
                    <a:pt x="162" y="623"/>
                  </a:lnTo>
                  <a:lnTo>
                    <a:pt x="162" y="623"/>
                  </a:lnTo>
                  <a:lnTo>
                    <a:pt x="150" y="643"/>
                  </a:lnTo>
                  <a:lnTo>
                    <a:pt x="139" y="664"/>
                  </a:lnTo>
                  <a:lnTo>
                    <a:pt x="126" y="684"/>
                  </a:lnTo>
                  <a:lnTo>
                    <a:pt x="111" y="704"/>
                  </a:lnTo>
                  <a:lnTo>
                    <a:pt x="94" y="721"/>
                  </a:lnTo>
                  <a:lnTo>
                    <a:pt x="85" y="728"/>
                  </a:lnTo>
                  <a:lnTo>
                    <a:pt x="75" y="735"/>
                  </a:lnTo>
                  <a:lnTo>
                    <a:pt x="65" y="741"/>
                  </a:lnTo>
                  <a:lnTo>
                    <a:pt x="54" y="745"/>
                  </a:lnTo>
                  <a:lnTo>
                    <a:pt x="43" y="748"/>
                  </a:lnTo>
                  <a:lnTo>
                    <a:pt x="31" y="750"/>
                  </a:lnTo>
                  <a:lnTo>
                    <a:pt x="31" y="750"/>
                  </a:lnTo>
                  <a:lnTo>
                    <a:pt x="20" y="751"/>
                  </a:lnTo>
                  <a:lnTo>
                    <a:pt x="9" y="750"/>
                  </a:lnTo>
                  <a:lnTo>
                    <a:pt x="9" y="750"/>
                  </a:lnTo>
                  <a:lnTo>
                    <a:pt x="4" y="750"/>
                  </a:lnTo>
                  <a:lnTo>
                    <a:pt x="1" y="752"/>
                  </a:lnTo>
                  <a:lnTo>
                    <a:pt x="0" y="754"/>
                  </a:lnTo>
                  <a:lnTo>
                    <a:pt x="0" y="758"/>
                  </a:lnTo>
                  <a:lnTo>
                    <a:pt x="0" y="761"/>
                  </a:lnTo>
                  <a:lnTo>
                    <a:pt x="1" y="764"/>
                  </a:lnTo>
                  <a:lnTo>
                    <a:pt x="4" y="765"/>
                  </a:lnTo>
                  <a:lnTo>
                    <a:pt x="9" y="767"/>
                  </a:lnTo>
                  <a:lnTo>
                    <a:pt x="9" y="767"/>
                  </a:lnTo>
                  <a:lnTo>
                    <a:pt x="21" y="768"/>
                  </a:lnTo>
                  <a:lnTo>
                    <a:pt x="34" y="767"/>
                  </a:lnTo>
                  <a:lnTo>
                    <a:pt x="47" y="765"/>
                  </a:lnTo>
                  <a:lnTo>
                    <a:pt x="58" y="761"/>
                  </a:lnTo>
                  <a:lnTo>
                    <a:pt x="69" y="757"/>
                  </a:lnTo>
                  <a:lnTo>
                    <a:pt x="81" y="751"/>
                  </a:lnTo>
                  <a:lnTo>
                    <a:pt x="91" y="744"/>
                  </a:lnTo>
                  <a:lnTo>
                    <a:pt x="101" y="735"/>
                  </a:lnTo>
                  <a:lnTo>
                    <a:pt x="119" y="718"/>
                  </a:lnTo>
                  <a:lnTo>
                    <a:pt x="136" y="698"/>
                  </a:lnTo>
                  <a:lnTo>
                    <a:pt x="150" y="677"/>
                  </a:lnTo>
                  <a:lnTo>
                    <a:pt x="163" y="656"/>
                  </a:lnTo>
                  <a:lnTo>
                    <a:pt x="163" y="656"/>
                  </a:lnTo>
                  <a:lnTo>
                    <a:pt x="177" y="629"/>
                  </a:lnTo>
                  <a:lnTo>
                    <a:pt x="190" y="601"/>
                  </a:lnTo>
                  <a:lnTo>
                    <a:pt x="203" y="571"/>
                  </a:lnTo>
                  <a:lnTo>
                    <a:pt x="213" y="541"/>
                  </a:lnTo>
                  <a:lnTo>
                    <a:pt x="221" y="511"/>
                  </a:lnTo>
                  <a:lnTo>
                    <a:pt x="230" y="481"/>
                  </a:lnTo>
                  <a:lnTo>
                    <a:pt x="237" y="450"/>
                  </a:lnTo>
                  <a:lnTo>
                    <a:pt x="242" y="419"/>
                  </a:lnTo>
                  <a:lnTo>
                    <a:pt x="242" y="419"/>
                  </a:lnTo>
                  <a:lnTo>
                    <a:pt x="256" y="339"/>
                  </a:lnTo>
                  <a:lnTo>
                    <a:pt x="265" y="300"/>
                  </a:lnTo>
                  <a:lnTo>
                    <a:pt x="276" y="261"/>
                  </a:lnTo>
                  <a:lnTo>
                    <a:pt x="276" y="261"/>
                  </a:lnTo>
                  <a:lnTo>
                    <a:pt x="289" y="226"/>
                  </a:lnTo>
                  <a:lnTo>
                    <a:pt x="296" y="207"/>
                  </a:lnTo>
                  <a:lnTo>
                    <a:pt x="303" y="190"/>
                  </a:lnTo>
                  <a:lnTo>
                    <a:pt x="303" y="190"/>
                  </a:lnTo>
                  <a:lnTo>
                    <a:pt x="320" y="158"/>
                  </a:lnTo>
                  <a:lnTo>
                    <a:pt x="329" y="141"/>
                  </a:lnTo>
                  <a:lnTo>
                    <a:pt x="336" y="124"/>
                  </a:lnTo>
                  <a:lnTo>
                    <a:pt x="336" y="124"/>
                  </a:lnTo>
                  <a:lnTo>
                    <a:pt x="342" y="108"/>
                  </a:lnTo>
                  <a:lnTo>
                    <a:pt x="346" y="91"/>
                  </a:lnTo>
                  <a:lnTo>
                    <a:pt x="347" y="74"/>
                  </a:lnTo>
                  <a:lnTo>
                    <a:pt x="346" y="57"/>
                  </a:lnTo>
                  <a:lnTo>
                    <a:pt x="346" y="57"/>
                  </a:lnTo>
                  <a:lnTo>
                    <a:pt x="344" y="44"/>
                  </a:lnTo>
                  <a:lnTo>
                    <a:pt x="342" y="33"/>
                  </a:lnTo>
                  <a:lnTo>
                    <a:pt x="336" y="20"/>
                  </a:lnTo>
                  <a:lnTo>
                    <a:pt x="332" y="16"/>
                  </a:lnTo>
                  <a:lnTo>
                    <a:pt x="327" y="10"/>
                  </a:lnTo>
                  <a:lnTo>
                    <a:pt x="327" y="10"/>
                  </a:lnTo>
                  <a:lnTo>
                    <a:pt x="322" y="6"/>
                  </a:lnTo>
                  <a:lnTo>
                    <a:pt x="316" y="3"/>
                  </a:lnTo>
                  <a:lnTo>
                    <a:pt x="310" y="0"/>
                  </a:lnTo>
                  <a:lnTo>
                    <a:pt x="303" y="0"/>
                  </a:lnTo>
                  <a:lnTo>
                    <a:pt x="298" y="2"/>
                  </a:lnTo>
                  <a:lnTo>
                    <a:pt x="291" y="3"/>
                  </a:lnTo>
                  <a:lnTo>
                    <a:pt x="279" y="9"/>
                  </a:lnTo>
                  <a:lnTo>
                    <a:pt x="268" y="19"/>
                  </a:lnTo>
                  <a:lnTo>
                    <a:pt x="258" y="29"/>
                  </a:lnTo>
                  <a:lnTo>
                    <a:pt x="249" y="40"/>
                  </a:lnTo>
                  <a:lnTo>
                    <a:pt x="242" y="50"/>
                  </a:lnTo>
                  <a:lnTo>
                    <a:pt x="242" y="50"/>
                  </a:lnTo>
                  <a:lnTo>
                    <a:pt x="235" y="63"/>
                  </a:lnTo>
                  <a:lnTo>
                    <a:pt x="230" y="77"/>
                  </a:lnTo>
                  <a:lnTo>
                    <a:pt x="218" y="105"/>
                  </a:lnTo>
                  <a:lnTo>
                    <a:pt x="210" y="135"/>
                  </a:lnTo>
                  <a:lnTo>
                    <a:pt x="204" y="165"/>
                  </a:lnTo>
                  <a:lnTo>
                    <a:pt x="204" y="165"/>
                  </a:lnTo>
                  <a:lnTo>
                    <a:pt x="200" y="196"/>
                  </a:lnTo>
                  <a:lnTo>
                    <a:pt x="196" y="226"/>
                  </a:lnTo>
                  <a:lnTo>
                    <a:pt x="190" y="287"/>
                  </a:lnTo>
                  <a:lnTo>
                    <a:pt x="190" y="287"/>
                  </a:lnTo>
                  <a:lnTo>
                    <a:pt x="188" y="312"/>
                  </a:lnTo>
                  <a:lnTo>
                    <a:pt x="188" y="312"/>
                  </a:lnTo>
                  <a:lnTo>
                    <a:pt x="188" y="317"/>
                  </a:lnTo>
                  <a:lnTo>
                    <a:pt x="191" y="318"/>
                  </a:lnTo>
                  <a:lnTo>
                    <a:pt x="194" y="320"/>
                  </a:lnTo>
                  <a:lnTo>
                    <a:pt x="197" y="321"/>
                  </a:lnTo>
                  <a:lnTo>
                    <a:pt x="200" y="320"/>
                  </a:lnTo>
                  <a:lnTo>
                    <a:pt x="203" y="318"/>
                  </a:lnTo>
                  <a:lnTo>
                    <a:pt x="204" y="315"/>
                  </a:lnTo>
                  <a:lnTo>
                    <a:pt x="205" y="312"/>
                  </a:lnTo>
                  <a:lnTo>
                    <a:pt x="205" y="3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D3156FB8-BE63-C7E5-BC37-D653B6CCE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9" y="1137"/>
              <a:ext cx="32" cy="165"/>
            </a:xfrm>
            <a:custGeom>
              <a:avLst/>
              <a:gdLst>
                <a:gd name="T0" fmla="*/ 47 w 64"/>
                <a:gd name="T1" fmla="*/ 7 h 330"/>
                <a:gd name="T2" fmla="*/ 47 w 64"/>
                <a:gd name="T3" fmla="*/ 7 h 330"/>
                <a:gd name="T4" fmla="*/ 44 w 64"/>
                <a:gd name="T5" fmla="*/ 48 h 330"/>
                <a:gd name="T6" fmla="*/ 41 w 64"/>
                <a:gd name="T7" fmla="*/ 88 h 330"/>
                <a:gd name="T8" fmla="*/ 36 w 64"/>
                <a:gd name="T9" fmla="*/ 126 h 330"/>
                <a:gd name="T10" fmla="*/ 29 w 64"/>
                <a:gd name="T11" fmla="*/ 166 h 330"/>
                <a:gd name="T12" fmla="*/ 13 w 64"/>
                <a:gd name="T13" fmla="*/ 244 h 330"/>
                <a:gd name="T14" fmla="*/ 6 w 64"/>
                <a:gd name="T15" fmla="*/ 283 h 330"/>
                <a:gd name="T16" fmla="*/ 0 w 64"/>
                <a:gd name="T17" fmla="*/ 323 h 330"/>
                <a:gd name="T18" fmla="*/ 0 w 64"/>
                <a:gd name="T19" fmla="*/ 323 h 330"/>
                <a:gd name="T20" fmla="*/ 0 w 64"/>
                <a:gd name="T21" fmla="*/ 326 h 330"/>
                <a:gd name="T22" fmla="*/ 2 w 64"/>
                <a:gd name="T23" fmla="*/ 329 h 330"/>
                <a:gd name="T24" fmla="*/ 5 w 64"/>
                <a:gd name="T25" fmla="*/ 330 h 330"/>
                <a:gd name="T26" fmla="*/ 7 w 64"/>
                <a:gd name="T27" fmla="*/ 330 h 330"/>
                <a:gd name="T28" fmla="*/ 12 w 64"/>
                <a:gd name="T29" fmla="*/ 330 h 330"/>
                <a:gd name="T30" fmla="*/ 14 w 64"/>
                <a:gd name="T31" fmla="*/ 329 h 330"/>
                <a:gd name="T32" fmla="*/ 16 w 64"/>
                <a:gd name="T33" fmla="*/ 326 h 330"/>
                <a:gd name="T34" fmla="*/ 17 w 64"/>
                <a:gd name="T35" fmla="*/ 323 h 330"/>
                <a:gd name="T36" fmla="*/ 17 w 64"/>
                <a:gd name="T37" fmla="*/ 323 h 330"/>
                <a:gd name="T38" fmla="*/ 23 w 64"/>
                <a:gd name="T39" fmla="*/ 283 h 330"/>
                <a:gd name="T40" fmla="*/ 30 w 64"/>
                <a:gd name="T41" fmla="*/ 244 h 330"/>
                <a:gd name="T42" fmla="*/ 46 w 64"/>
                <a:gd name="T43" fmla="*/ 166 h 330"/>
                <a:gd name="T44" fmla="*/ 53 w 64"/>
                <a:gd name="T45" fmla="*/ 126 h 330"/>
                <a:gd name="T46" fmla="*/ 58 w 64"/>
                <a:gd name="T47" fmla="*/ 88 h 330"/>
                <a:gd name="T48" fmla="*/ 61 w 64"/>
                <a:gd name="T49" fmla="*/ 48 h 330"/>
                <a:gd name="T50" fmla="*/ 64 w 64"/>
                <a:gd name="T51" fmla="*/ 7 h 330"/>
                <a:gd name="T52" fmla="*/ 64 w 64"/>
                <a:gd name="T53" fmla="*/ 7 h 330"/>
                <a:gd name="T54" fmla="*/ 63 w 64"/>
                <a:gd name="T55" fmla="*/ 4 h 330"/>
                <a:gd name="T56" fmla="*/ 61 w 64"/>
                <a:gd name="T57" fmla="*/ 1 h 330"/>
                <a:gd name="T58" fmla="*/ 58 w 64"/>
                <a:gd name="T59" fmla="*/ 0 h 330"/>
                <a:gd name="T60" fmla="*/ 56 w 64"/>
                <a:gd name="T61" fmla="*/ 0 h 330"/>
                <a:gd name="T62" fmla="*/ 51 w 64"/>
                <a:gd name="T63" fmla="*/ 0 h 330"/>
                <a:gd name="T64" fmla="*/ 48 w 64"/>
                <a:gd name="T65" fmla="*/ 1 h 330"/>
                <a:gd name="T66" fmla="*/ 47 w 64"/>
                <a:gd name="T67" fmla="*/ 4 h 330"/>
                <a:gd name="T68" fmla="*/ 47 w 64"/>
                <a:gd name="T69" fmla="*/ 7 h 330"/>
                <a:gd name="T70" fmla="*/ 47 w 64"/>
                <a:gd name="T71" fmla="*/ 7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4" h="330">
                  <a:moveTo>
                    <a:pt x="47" y="7"/>
                  </a:moveTo>
                  <a:lnTo>
                    <a:pt x="47" y="7"/>
                  </a:lnTo>
                  <a:lnTo>
                    <a:pt x="44" y="48"/>
                  </a:lnTo>
                  <a:lnTo>
                    <a:pt x="41" y="88"/>
                  </a:lnTo>
                  <a:lnTo>
                    <a:pt x="36" y="126"/>
                  </a:lnTo>
                  <a:lnTo>
                    <a:pt x="29" y="166"/>
                  </a:lnTo>
                  <a:lnTo>
                    <a:pt x="13" y="244"/>
                  </a:lnTo>
                  <a:lnTo>
                    <a:pt x="6" y="283"/>
                  </a:lnTo>
                  <a:lnTo>
                    <a:pt x="0" y="323"/>
                  </a:lnTo>
                  <a:lnTo>
                    <a:pt x="0" y="323"/>
                  </a:lnTo>
                  <a:lnTo>
                    <a:pt x="0" y="326"/>
                  </a:lnTo>
                  <a:lnTo>
                    <a:pt x="2" y="329"/>
                  </a:lnTo>
                  <a:lnTo>
                    <a:pt x="5" y="330"/>
                  </a:lnTo>
                  <a:lnTo>
                    <a:pt x="7" y="330"/>
                  </a:lnTo>
                  <a:lnTo>
                    <a:pt x="12" y="330"/>
                  </a:lnTo>
                  <a:lnTo>
                    <a:pt x="14" y="329"/>
                  </a:lnTo>
                  <a:lnTo>
                    <a:pt x="16" y="326"/>
                  </a:lnTo>
                  <a:lnTo>
                    <a:pt x="17" y="323"/>
                  </a:lnTo>
                  <a:lnTo>
                    <a:pt x="17" y="323"/>
                  </a:lnTo>
                  <a:lnTo>
                    <a:pt x="23" y="283"/>
                  </a:lnTo>
                  <a:lnTo>
                    <a:pt x="30" y="244"/>
                  </a:lnTo>
                  <a:lnTo>
                    <a:pt x="46" y="166"/>
                  </a:lnTo>
                  <a:lnTo>
                    <a:pt x="53" y="126"/>
                  </a:lnTo>
                  <a:lnTo>
                    <a:pt x="58" y="88"/>
                  </a:lnTo>
                  <a:lnTo>
                    <a:pt x="61" y="48"/>
                  </a:lnTo>
                  <a:lnTo>
                    <a:pt x="64" y="7"/>
                  </a:lnTo>
                  <a:lnTo>
                    <a:pt x="64" y="7"/>
                  </a:lnTo>
                  <a:lnTo>
                    <a:pt x="63" y="4"/>
                  </a:lnTo>
                  <a:lnTo>
                    <a:pt x="61" y="1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1" y="0"/>
                  </a:lnTo>
                  <a:lnTo>
                    <a:pt x="48" y="1"/>
                  </a:lnTo>
                  <a:lnTo>
                    <a:pt x="47" y="4"/>
                  </a:lnTo>
                  <a:lnTo>
                    <a:pt x="47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03ED85C0-77EE-006C-5F11-38A4E34D4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2" y="985"/>
              <a:ext cx="40" cy="63"/>
            </a:xfrm>
            <a:custGeom>
              <a:avLst/>
              <a:gdLst>
                <a:gd name="T0" fmla="*/ 0 w 79"/>
                <a:gd name="T1" fmla="*/ 11 h 126"/>
                <a:gd name="T2" fmla="*/ 0 w 79"/>
                <a:gd name="T3" fmla="*/ 11 h 126"/>
                <a:gd name="T4" fmla="*/ 4 w 79"/>
                <a:gd name="T5" fmla="*/ 27 h 126"/>
                <a:gd name="T6" fmla="*/ 8 w 79"/>
                <a:gd name="T7" fmla="*/ 43 h 126"/>
                <a:gd name="T8" fmla="*/ 15 w 79"/>
                <a:gd name="T9" fmla="*/ 58 h 126"/>
                <a:gd name="T10" fmla="*/ 22 w 79"/>
                <a:gd name="T11" fmla="*/ 72 h 126"/>
                <a:gd name="T12" fmla="*/ 32 w 79"/>
                <a:gd name="T13" fmla="*/ 87 h 126"/>
                <a:gd name="T14" fmla="*/ 42 w 79"/>
                <a:gd name="T15" fmla="*/ 99 h 126"/>
                <a:gd name="T16" fmla="*/ 52 w 79"/>
                <a:gd name="T17" fmla="*/ 112 h 126"/>
                <a:gd name="T18" fmla="*/ 65 w 79"/>
                <a:gd name="T19" fmla="*/ 123 h 126"/>
                <a:gd name="T20" fmla="*/ 65 w 79"/>
                <a:gd name="T21" fmla="*/ 123 h 126"/>
                <a:gd name="T22" fmla="*/ 68 w 79"/>
                <a:gd name="T23" fmla="*/ 126 h 126"/>
                <a:gd name="T24" fmla="*/ 72 w 79"/>
                <a:gd name="T25" fmla="*/ 126 h 126"/>
                <a:gd name="T26" fmla="*/ 75 w 79"/>
                <a:gd name="T27" fmla="*/ 125 h 126"/>
                <a:gd name="T28" fmla="*/ 78 w 79"/>
                <a:gd name="T29" fmla="*/ 123 h 126"/>
                <a:gd name="T30" fmla="*/ 79 w 79"/>
                <a:gd name="T31" fmla="*/ 121 h 126"/>
                <a:gd name="T32" fmla="*/ 79 w 79"/>
                <a:gd name="T33" fmla="*/ 118 h 126"/>
                <a:gd name="T34" fmla="*/ 79 w 79"/>
                <a:gd name="T35" fmla="*/ 115 h 126"/>
                <a:gd name="T36" fmla="*/ 76 w 79"/>
                <a:gd name="T37" fmla="*/ 112 h 126"/>
                <a:gd name="T38" fmla="*/ 76 w 79"/>
                <a:gd name="T39" fmla="*/ 112 h 126"/>
                <a:gd name="T40" fmla="*/ 65 w 79"/>
                <a:gd name="T41" fmla="*/ 101 h 126"/>
                <a:gd name="T42" fmla="*/ 55 w 79"/>
                <a:gd name="T43" fmla="*/ 89 h 126"/>
                <a:gd name="T44" fmla="*/ 46 w 79"/>
                <a:gd name="T45" fmla="*/ 77 h 126"/>
                <a:gd name="T46" fmla="*/ 38 w 79"/>
                <a:gd name="T47" fmla="*/ 64 h 126"/>
                <a:gd name="T48" fmla="*/ 31 w 79"/>
                <a:gd name="T49" fmla="*/ 51 h 126"/>
                <a:gd name="T50" fmla="*/ 25 w 79"/>
                <a:gd name="T51" fmla="*/ 35 h 126"/>
                <a:gd name="T52" fmla="*/ 19 w 79"/>
                <a:gd name="T53" fmla="*/ 21 h 126"/>
                <a:gd name="T54" fmla="*/ 17 w 79"/>
                <a:gd name="T55" fmla="*/ 6 h 126"/>
                <a:gd name="T56" fmla="*/ 17 w 79"/>
                <a:gd name="T57" fmla="*/ 6 h 126"/>
                <a:gd name="T58" fmla="*/ 15 w 79"/>
                <a:gd name="T59" fmla="*/ 3 h 126"/>
                <a:gd name="T60" fmla="*/ 12 w 79"/>
                <a:gd name="T61" fmla="*/ 1 h 126"/>
                <a:gd name="T62" fmla="*/ 10 w 79"/>
                <a:gd name="T63" fmla="*/ 0 h 126"/>
                <a:gd name="T64" fmla="*/ 7 w 79"/>
                <a:gd name="T65" fmla="*/ 0 h 126"/>
                <a:gd name="T66" fmla="*/ 4 w 79"/>
                <a:gd name="T67" fmla="*/ 1 h 126"/>
                <a:gd name="T68" fmla="*/ 1 w 79"/>
                <a:gd name="T69" fmla="*/ 4 h 126"/>
                <a:gd name="T70" fmla="*/ 0 w 79"/>
                <a:gd name="T71" fmla="*/ 7 h 126"/>
                <a:gd name="T72" fmla="*/ 0 w 79"/>
                <a:gd name="T73" fmla="*/ 11 h 126"/>
                <a:gd name="T74" fmla="*/ 0 w 79"/>
                <a:gd name="T75" fmla="*/ 1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126">
                  <a:moveTo>
                    <a:pt x="0" y="11"/>
                  </a:moveTo>
                  <a:lnTo>
                    <a:pt x="0" y="11"/>
                  </a:lnTo>
                  <a:lnTo>
                    <a:pt x="4" y="27"/>
                  </a:lnTo>
                  <a:lnTo>
                    <a:pt x="8" y="43"/>
                  </a:lnTo>
                  <a:lnTo>
                    <a:pt x="15" y="58"/>
                  </a:lnTo>
                  <a:lnTo>
                    <a:pt x="22" y="72"/>
                  </a:lnTo>
                  <a:lnTo>
                    <a:pt x="32" y="87"/>
                  </a:lnTo>
                  <a:lnTo>
                    <a:pt x="42" y="99"/>
                  </a:lnTo>
                  <a:lnTo>
                    <a:pt x="52" y="112"/>
                  </a:lnTo>
                  <a:lnTo>
                    <a:pt x="65" y="123"/>
                  </a:lnTo>
                  <a:lnTo>
                    <a:pt x="65" y="123"/>
                  </a:lnTo>
                  <a:lnTo>
                    <a:pt x="68" y="126"/>
                  </a:lnTo>
                  <a:lnTo>
                    <a:pt x="72" y="126"/>
                  </a:lnTo>
                  <a:lnTo>
                    <a:pt x="75" y="125"/>
                  </a:lnTo>
                  <a:lnTo>
                    <a:pt x="78" y="123"/>
                  </a:lnTo>
                  <a:lnTo>
                    <a:pt x="79" y="121"/>
                  </a:lnTo>
                  <a:lnTo>
                    <a:pt x="79" y="118"/>
                  </a:lnTo>
                  <a:lnTo>
                    <a:pt x="79" y="115"/>
                  </a:lnTo>
                  <a:lnTo>
                    <a:pt x="76" y="112"/>
                  </a:lnTo>
                  <a:lnTo>
                    <a:pt x="76" y="112"/>
                  </a:lnTo>
                  <a:lnTo>
                    <a:pt x="65" y="101"/>
                  </a:lnTo>
                  <a:lnTo>
                    <a:pt x="55" y="89"/>
                  </a:lnTo>
                  <a:lnTo>
                    <a:pt x="46" y="77"/>
                  </a:lnTo>
                  <a:lnTo>
                    <a:pt x="38" y="64"/>
                  </a:lnTo>
                  <a:lnTo>
                    <a:pt x="31" y="51"/>
                  </a:lnTo>
                  <a:lnTo>
                    <a:pt x="25" y="35"/>
                  </a:lnTo>
                  <a:lnTo>
                    <a:pt x="19" y="21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A89E55ED-27DF-05F4-4A54-E46FB61AC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" y="1078"/>
              <a:ext cx="41" cy="128"/>
            </a:xfrm>
            <a:custGeom>
              <a:avLst/>
              <a:gdLst>
                <a:gd name="T0" fmla="*/ 59 w 81"/>
                <a:gd name="T1" fmla="*/ 10 h 255"/>
                <a:gd name="T2" fmla="*/ 59 w 81"/>
                <a:gd name="T3" fmla="*/ 10 h 255"/>
                <a:gd name="T4" fmla="*/ 62 w 81"/>
                <a:gd name="T5" fmla="*/ 24 h 255"/>
                <a:gd name="T6" fmla="*/ 64 w 81"/>
                <a:gd name="T7" fmla="*/ 40 h 255"/>
                <a:gd name="T8" fmla="*/ 64 w 81"/>
                <a:gd name="T9" fmla="*/ 54 h 255"/>
                <a:gd name="T10" fmla="*/ 61 w 81"/>
                <a:gd name="T11" fmla="*/ 69 h 255"/>
                <a:gd name="T12" fmla="*/ 58 w 81"/>
                <a:gd name="T13" fmla="*/ 84 h 255"/>
                <a:gd name="T14" fmla="*/ 55 w 81"/>
                <a:gd name="T15" fmla="*/ 99 h 255"/>
                <a:gd name="T16" fmla="*/ 45 w 81"/>
                <a:gd name="T17" fmla="*/ 128 h 255"/>
                <a:gd name="T18" fmla="*/ 45 w 81"/>
                <a:gd name="T19" fmla="*/ 128 h 255"/>
                <a:gd name="T20" fmla="*/ 34 w 81"/>
                <a:gd name="T21" fmla="*/ 157 h 255"/>
                <a:gd name="T22" fmla="*/ 22 w 81"/>
                <a:gd name="T23" fmla="*/ 186 h 255"/>
                <a:gd name="T24" fmla="*/ 11 w 81"/>
                <a:gd name="T25" fmla="*/ 216 h 255"/>
                <a:gd name="T26" fmla="*/ 1 w 81"/>
                <a:gd name="T27" fmla="*/ 245 h 255"/>
                <a:gd name="T28" fmla="*/ 1 w 81"/>
                <a:gd name="T29" fmla="*/ 245 h 255"/>
                <a:gd name="T30" fmla="*/ 0 w 81"/>
                <a:gd name="T31" fmla="*/ 248 h 255"/>
                <a:gd name="T32" fmla="*/ 1 w 81"/>
                <a:gd name="T33" fmla="*/ 251 h 255"/>
                <a:gd name="T34" fmla="*/ 4 w 81"/>
                <a:gd name="T35" fmla="*/ 254 h 255"/>
                <a:gd name="T36" fmla="*/ 7 w 81"/>
                <a:gd name="T37" fmla="*/ 255 h 255"/>
                <a:gd name="T38" fmla="*/ 10 w 81"/>
                <a:gd name="T39" fmla="*/ 255 h 255"/>
                <a:gd name="T40" fmla="*/ 12 w 81"/>
                <a:gd name="T41" fmla="*/ 255 h 255"/>
                <a:gd name="T42" fmla="*/ 15 w 81"/>
                <a:gd name="T43" fmla="*/ 252 h 255"/>
                <a:gd name="T44" fmla="*/ 17 w 81"/>
                <a:gd name="T45" fmla="*/ 250 h 255"/>
                <a:gd name="T46" fmla="*/ 17 w 81"/>
                <a:gd name="T47" fmla="*/ 250 h 255"/>
                <a:gd name="T48" fmla="*/ 28 w 81"/>
                <a:gd name="T49" fmla="*/ 218 h 255"/>
                <a:gd name="T50" fmla="*/ 39 w 81"/>
                <a:gd name="T51" fmla="*/ 189 h 255"/>
                <a:gd name="T52" fmla="*/ 52 w 81"/>
                <a:gd name="T53" fmla="*/ 159 h 255"/>
                <a:gd name="T54" fmla="*/ 64 w 81"/>
                <a:gd name="T55" fmla="*/ 128 h 255"/>
                <a:gd name="T56" fmla="*/ 64 w 81"/>
                <a:gd name="T57" fmla="*/ 128 h 255"/>
                <a:gd name="T58" fmla="*/ 72 w 81"/>
                <a:gd name="T59" fmla="*/ 98 h 255"/>
                <a:gd name="T60" fmla="*/ 76 w 81"/>
                <a:gd name="T61" fmla="*/ 82 h 255"/>
                <a:gd name="T62" fmla="*/ 79 w 81"/>
                <a:gd name="T63" fmla="*/ 67 h 255"/>
                <a:gd name="T64" fmla="*/ 81 w 81"/>
                <a:gd name="T65" fmla="*/ 51 h 255"/>
                <a:gd name="T66" fmla="*/ 81 w 81"/>
                <a:gd name="T67" fmla="*/ 35 h 255"/>
                <a:gd name="T68" fmla="*/ 79 w 81"/>
                <a:gd name="T69" fmla="*/ 21 h 255"/>
                <a:gd name="T70" fmla="*/ 76 w 81"/>
                <a:gd name="T71" fmla="*/ 6 h 255"/>
                <a:gd name="T72" fmla="*/ 76 w 81"/>
                <a:gd name="T73" fmla="*/ 6 h 255"/>
                <a:gd name="T74" fmla="*/ 73 w 81"/>
                <a:gd name="T75" fmla="*/ 3 h 255"/>
                <a:gd name="T76" fmla="*/ 72 w 81"/>
                <a:gd name="T77" fmla="*/ 0 h 255"/>
                <a:gd name="T78" fmla="*/ 69 w 81"/>
                <a:gd name="T79" fmla="*/ 0 h 255"/>
                <a:gd name="T80" fmla="*/ 65 w 81"/>
                <a:gd name="T81" fmla="*/ 0 h 255"/>
                <a:gd name="T82" fmla="*/ 62 w 81"/>
                <a:gd name="T83" fmla="*/ 1 h 255"/>
                <a:gd name="T84" fmla="*/ 61 w 81"/>
                <a:gd name="T85" fmla="*/ 3 h 255"/>
                <a:gd name="T86" fmla="*/ 59 w 81"/>
                <a:gd name="T87" fmla="*/ 6 h 255"/>
                <a:gd name="T88" fmla="*/ 59 w 81"/>
                <a:gd name="T89" fmla="*/ 10 h 255"/>
                <a:gd name="T90" fmla="*/ 59 w 81"/>
                <a:gd name="T91" fmla="*/ 1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1" h="255">
                  <a:moveTo>
                    <a:pt x="59" y="10"/>
                  </a:moveTo>
                  <a:lnTo>
                    <a:pt x="59" y="10"/>
                  </a:lnTo>
                  <a:lnTo>
                    <a:pt x="62" y="24"/>
                  </a:lnTo>
                  <a:lnTo>
                    <a:pt x="64" y="40"/>
                  </a:lnTo>
                  <a:lnTo>
                    <a:pt x="64" y="54"/>
                  </a:lnTo>
                  <a:lnTo>
                    <a:pt x="61" y="69"/>
                  </a:lnTo>
                  <a:lnTo>
                    <a:pt x="58" y="84"/>
                  </a:lnTo>
                  <a:lnTo>
                    <a:pt x="55" y="99"/>
                  </a:lnTo>
                  <a:lnTo>
                    <a:pt x="45" y="128"/>
                  </a:lnTo>
                  <a:lnTo>
                    <a:pt x="45" y="128"/>
                  </a:lnTo>
                  <a:lnTo>
                    <a:pt x="34" y="157"/>
                  </a:lnTo>
                  <a:lnTo>
                    <a:pt x="22" y="186"/>
                  </a:lnTo>
                  <a:lnTo>
                    <a:pt x="11" y="216"/>
                  </a:lnTo>
                  <a:lnTo>
                    <a:pt x="1" y="245"/>
                  </a:lnTo>
                  <a:lnTo>
                    <a:pt x="1" y="245"/>
                  </a:lnTo>
                  <a:lnTo>
                    <a:pt x="0" y="248"/>
                  </a:lnTo>
                  <a:lnTo>
                    <a:pt x="1" y="251"/>
                  </a:lnTo>
                  <a:lnTo>
                    <a:pt x="4" y="254"/>
                  </a:lnTo>
                  <a:lnTo>
                    <a:pt x="7" y="255"/>
                  </a:lnTo>
                  <a:lnTo>
                    <a:pt x="10" y="255"/>
                  </a:lnTo>
                  <a:lnTo>
                    <a:pt x="12" y="255"/>
                  </a:lnTo>
                  <a:lnTo>
                    <a:pt x="15" y="252"/>
                  </a:lnTo>
                  <a:lnTo>
                    <a:pt x="17" y="250"/>
                  </a:lnTo>
                  <a:lnTo>
                    <a:pt x="17" y="250"/>
                  </a:lnTo>
                  <a:lnTo>
                    <a:pt x="28" y="218"/>
                  </a:lnTo>
                  <a:lnTo>
                    <a:pt x="39" y="189"/>
                  </a:lnTo>
                  <a:lnTo>
                    <a:pt x="52" y="159"/>
                  </a:lnTo>
                  <a:lnTo>
                    <a:pt x="64" y="128"/>
                  </a:lnTo>
                  <a:lnTo>
                    <a:pt x="64" y="128"/>
                  </a:lnTo>
                  <a:lnTo>
                    <a:pt x="72" y="98"/>
                  </a:lnTo>
                  <a:lnTo>
                    <a:pt x="76" y="82"/>
                  </a:lnTo>
                  <a:lnTo>
                    <a:pt x="79" y="67"/>
                  </a:lnTo>
                  <a:lnTo>
                    <a:pt x="81" y="51"/>
                  </a:lnTo>
                  <a:lnTo>
                    <a:pt x="81" y="35"/>
                  </a:lnTo>
                  <a:lnTo>
                    <a:pt x="79" y="21"/>
                  </a:lnTo>
                  <a:lnTo>
                    <a:pt x="76" y="6"/>
                  </a:lnTo>
                  <a:lnTo>
                    <a:pt x="76" y="6"/>
                  </a:lnTo>
                  <a:lnTo>
                    <a:pt x="73" y="3"/>
                  </a:lnTo>
                  <a:lnTo>
                    <a:pt x="72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2" y="1"/>
                  </a:lnTo>
                  <a:lnTo>
                    <a:pt x="61" y="3"/>
                  </a:lnTo>
                  <a:lnTo>
                    <a:pt x="59" y="6"/>
                  </a:lnTo>
                  <a:lnTo>
                    <a:pt x="59" y="10"/>
                  </a:lnTo>
                  <a:lnTo>
                    <a:pt x="5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FE95007D-FB3A-0FAA-0FFE-A0F9AEA7F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" y="728"/>
              <a:ext cx="93" cy="236"/>
            </a:xfrm>
            <a:custGeom>
              <a:avLst/>
              <a:gdLst>
                <a:gd name="T0" fmla="*/ 92 w 185"/>
                <a:gd name="T1" fmla="*/ 2 h 471"/>
                <a:gd name="T2" fmla="*/ 71 w 185"/>
                <a:gd name="T3" fmla="*/ 0 h 471"/>
                <a:gd name="T4" fmla="*/ 51 w 185"/>
                <a:gd name="T5" fmla="*/ 7 h 471"/>
                <a:gd name="T6" fmla="*/ 35 w 185"/>
                <a:gd name="T7" fmla="*/ 20 h 471"/>
                <a:gd name="T8" fmla="*/ 23 w 185"/>
                <a:gd name="T9" fmla="*/ 39 h 471"/>
                <a:gd name="T10" fmla="*/ 17 w 185"/>
                <a:gd name="T11" fmla="*/ 51 h 471"/>
                <a:gd name="T12" fmla="*/ 8 w 185"/>
                <a:gd name="T13" fmla="*/ 78 h 471"/>
                <a:gd name="T14" fmla="*/ 1 w 185"/>
                <a:gd name="T15" fmla="*/ 122 h 471"/>
                <a:gd name="T16" fmla="*/ 0 w 185"/>
                <a:gd name="T17" fmla="*/ 151 h 471"/>
                <a:gd name="T18" fmla="*/ 4 w 185"/>
                <a:gd name="T19" fmla="*/ 222 h 471"/>
                <a:gd name="T20" fmla="*/ 18 w 185"/>
                <a:gd name="T21" fmla="*/ 293 h 471"/>
                <a:gd name="T22" fmla="*/ 27 w 185"/>
                <a:gd name="T23" fmla="*/ 325 h 471"/>
                <a:gd name="T24" fmla="*/ 47 w 185"/>
                <a:gd name="T25" fmla="*/ 372 h 471"/>
                <a:gd name="T26" fmla="*/ 62 w 185"/>
                <a:gd name="T27" fmla="*/ 400 h 471"/>
                <a:gd name="T28" fmla="*/ 72 w 185"/>
                <a:gd name="T29" fmla="*/ 415 h 471"/>
                <a:gd name="T30" fmla="*/ 91 w 185"/>
                <a:gd name="T31" fmla="*/ 436 h 471"/>
                <a:gd name="T32" fmla="*/ 112 w 185"/>
                <a:gd name="T33" fmla="*/ 453 h 471"/>
                <a:gd name="T34" fmla="*/ 137 w 185"/>
                <a:gd name="T35" fmla="*/ 466 h 471"/>
                <a:gd name="T36" fmla="*/ 164 w 185"/>
                <a:gd name="T37" fmla="*/ 471 h 471"/>
                <a:gd name="T38" fmla="*/ 178 w 185"/>
                <a:gd name="T39" fmla="*/ 471 h 471"/>
                <a:gd name="T40" fmla="*/ 181 w 185"/>
                <a:gd name="T41" fmla="*/ 471 h 471"/>
                <a:gd name="T42" fmla="*/ 185 w 185"/>
                <a:gd name="T43" fmla="*/ 466 h 471"/>
                <a:gd name="T44" fmla="*/ 185 w 185"/>
                <a:gd name="T45" fmla="*/ 460 h 471"/>
                <a:gd name="T46" fmla="*/ 181 w 185"/>
                <a:gd name="T47" fmla="*/ 456 h 471"/>
                <a:gd name="T48" fmla="*/ 178 w 185"/>
                <a:gd name="T49" fmla="*/ 454 h 471"/>
                <a:gd name="T50" fmla="*/ 154 w 185"/>
                <a:gd name="T51" fmla="*/ 453 h 471"/>
                <a:gd name="T52" fmla="*/ 132 w 185"/>
                <a:gd name="T53" fmla="*/ 444 h 471"/>
                <a:gd name="T54" fmla="*/ 112 w 185"/>
                <a:gd name="T55" fmla="*/ 432 h 471"/>
                <a:gd name="T56" fmla="*/ 93 w 185"/>
                <a:gd name="T57" fmla="*/ 415 h 471"/>
                <a:gd name="T58" fmla="*/ 85 w 185"/>
                <a:gd name="T59" fmla="*/ 402 h 471"/>
                <a:gd name="T60" fmla="*/ 68 w 185"/>
                <a:gd name="T61" fmla="*/ 376 h 471"/>
                <a:gd name="T62" fmla="*/ 49 w 185"/>
                <a:gd name="T63" fmla="*/ 334 h 471"/>
                <a:gd name="T64" fmla="*/ 40 w 185"/>
                <a:gd name="T65" fmla="*/ 305 h 471"/>
                <a:gd name="T66" fmla="*/ 24 w 185"/>
                <a:gd name="T67" fmla="*/ 239 h 471"/>
                <a:gd name="T68" fmla="*/ 18 w 185"/>
                <a:gd name="T69" fmla="*/ 172 h 471"/>
                <a:gd name="T70" fmla="*/ 17 w 185"/>
                <a:gd name="T71" fmla="*/ 144 h 471"/>
                <a:gd name="T72" fmla="*/ 24 w 185"/>
                <a:gd name="T73" fmla="*/ 87 h 471"/>
                <a:gd name="T74" fmla="*/ 32 w 185"/>
                <a:gd name="T75" fmla="*/ 60 h 471"/>
                <a:gd name="T76" fmla="*/ 35 w 185"/>
                <a:gd name="T77" fmla="*/ 51 h 471"/>
                <a:gd name="T78" fmla="*/ 45 w 185"/>
                <a:gd name="T79" fmla="*/ 34 h 471"/>
                <a:gd name="T80" fmla="*/ 52 w 185"/>
                <a:gd name="T81" fmla="*/ 27 h 471"/>
                <a:gd name="T82" fmla="*/ 65 w 185"/>
                <a:gd name="T83" fmla="*/ 19 h 471"/>
                <a:gd name="T84" fmla="*/ 79 w 185"/>
                <a:gd name="T85" fmla="*/ 16 h 471"/>
                <a:gd name="T86" fmla="*/ 88 w 185"/>
                <a:gd name="T87" fmla="*/ 17 h 471"/>
                <a:gd name="T88" fmla="*/ 91 w 185"/>
                <a:gd name="T89" fmla="*/ 17 h 471"/>
                <a:gd name="T90" fmla="*/ 96 w 185"/>
                <a:gd name="T91" fmla="*/ 14 h 471"/>
                <a:gd name="T92" fmla="*/ 98 w 185"/>
                <a:gd name="T93" fmla="*/ 7 h 471"/>
                <a:gd name="T94" fmla="*/ 95 w 185"/>
                <a:gd name="T95" fmla="*/ 3 h 471"/>
                <a:gd name="T96" fmla="*/ 92 w 185"/>
                <a:gd name="T97" fmla="*/ 2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5" h="471">
                  <a:moveTo>
                    <a:pt x="92" y="2"/>
                  </a:moveTo>
                  <a:lnTo>
                    <a:pt x="92" y="2"/>
                  </a:lnTo>
                  <a:lnTo>
                    <a:pt x="81" y="0"/>
                  </a:lnTo>
                  <a:lnTo>
                    <a:pt x="71" y="0"/>
                  </a:lnTo>
                  <a:lnTo>
                    <a:pt x="61" y="3"/>
                  </a:lnTo>
                  <a:lnTo>
                    <a:pt x="51" y="7"/>
                  </a:lnTo>
                  <a:lnTo>
                    <a:pt x="42" y="13"/>
                  </a:lnTo>
                  <a:lnTo>
                    <a:pt x="35" y="20"/>
                  </a:lnTo>
                  <a:lnTo>
                    <a:pt x="28" y="29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17" y="51"/>
                  </a:lnTo>
                  <a:lnTo>
                    <a:pt x="13" y="64"/>
                  </a:lnTo>
                  <a:lnTo>
                    <a:pt x="8" y="78"/>
                  </a:lnTo>
                  <a:lnTo>
                    <a:pt x="6" y="92"/>
                  </a:lnTo>
                  <a:lnTo>
                    <a:pt x="1" y="122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1" y="186"/>
                  </a:lnTo>
                  <a:lnTo>
                    <a:pt x="4" y="222"/>
                  </a:lnTo>
                  <a:lnTo>
                    <a:pt x="10" y="257"/>
                  </a:lnTo>
                  <a:lnTo>
                    <a:pt x="18" y="293"/>
                  </a:lnTo>
                  <a:lnTo>
                    <a:pt x="18" y="293"/>
                  </a:lnTo>
                  <a:lnTo>
                    <a:pt x="27" y="325"/>
                  </a:lnTo>
                  <a:lnTo>
                    <a:pt x="40" y="356"/>
                  </a:lnTo>
                  <a:lnTo>
                    <a:pt x="47" y="372"/>
                  </a:lnTo>
                  <a:lnTo>
                    <a:pt x="54" y="386"/>
                  </a:lnTo>
                  <a:lnTo>
                    <a:pt x="62" y="400"/>
                  </a:lnTo>
                  <a:lnTo>
                    <a:pt x="72" y="415"/>
                  </a:lnTo>
                  <a:lnTo>
                    <a:pt x="72" y="415"/>
                  </a:lnTo>
                  <a:lnTo>
                    <a:pt x="81" y="426"/>
                  </a:lnTo>
                  <a:lnTo>
                    <a:pt x="91" y="436"/>
                  </a:lnTo>
                  <a:lnTo>
                    <a:pt x="102" y="446"/>
                  </a:lnTo>
                  <a:lnTo>
                    <a:pt x="112" y="453"/>
                  </a:lnTo>
                  <a:lnTo>
                    <a:pt x="125" y="460"/>
                  </a:lnTo>
                  <a:lnTo>
                    <a:pt x="137" y="466"/>
                  </a:lnTo>
                  <a:lnTo>
                    <a:pt x="150" y="470"/>
                  </a:lnTo>
                  <a:lnTo>
                    <a:pt x="164" y="471"/>
                  </a:lnTo>
                  <a:lnTo>
                    <a:pt x="164" y="471"/>
                  </a:lnTo>
                  <a:lnTo>
                    <a:pt x="178" y="471"/>
                  </a:lnTo>
                  <a:lnTo>
                    <a:pt x="178" y="471"/>
                  </a:lnTo>
                  <a:lnTo>
                    <a:pt x="181" y="471"/>
                  </a:lnTo>
                  <a:lnTo>
                    <a:pt x="184" y="469"/>
                  </a:lnTo>
                  <a:lnTo>
                    <a:pt x="185" y="466"/>
                  </a:lnTo>
                  <a:lnTo>
                    <a:pt x="185" y="463"/>
                  </a:lnTo>
                  <a:lnTo>
                    <a:pt x="185" y="460"/>
                  </a:lnTo>
                  <a:lnTo>
                    <a:pt x="184" y="457"/>
                  </a:lnTo>
                  <a:lnTo>
                    <a:pt x="181" y="456"/>
                  </a:lnTo>
                  <a:lnTo>
                    <a:pt x="178" y="454"/>
                  </a:lnTo>
                  <a:lnTo>
                    <a:pt x="178" y="454"/>
                  </a:lnTo>
                  <a:lnTo>
                    <a:pt x="166" y="454"/>
                  </a:lnTo>
                  <a:lnTo>
                    <a:pt x="154" y="453"/>
                  </a:lnTo>
                  <a:lnTo>
                    <a:pt x="143" y="450"/>
                  </a:lnTo>
                  <a:lnTo>
                    <a:pt x="132" y="444"/>
                  </a:lnTo>
                  <a:lnTo>
                    <a:pt x="122" y="439"/>
                  </a:lnTo>
                  <a:lnTo>
                    <a:pt x="112" y="432"/>
                  </a:lnTo>
                  <a:lnTo>
                    <a:pt x="102" y="423"/>
                  </a:lnTo>
                  <a:lnTo>
                    <a:pt x="93" y="415"/>
                  </a:lnTo>
                  <a:lnTo>
                    <a:pt x="93" y="415"/>
                  </a:lnTo>
                  <a:lnTo>
                    <a:pt x="85" y="402"/>
                  </a:lnTo>
                  <a:lnTo>
                    <a:pt x="76" y="389"/>
                  </a:lnTo>
                  <a:lnTo>
                    <a:pt x="68" y="376"/>
                  </a:lnTo>
                  <a:lnTo>
                    <a:pt x="61" y="362"/>
                  </a:lnTo>
                  <a:lnTo>
                    <a:pt x="49" y="334"/>
                  </a:lnTo>
                  <a:lnTo>
                    <a:pt x="40" y="305"/>
                  </a:lnTo>
                  <a:lnTo>
                    <a:pt x="40" y="305"/>
                  </a:lnTo>
                  <a:lnTo>
                    <a:pt x="31" y="273"/>
                  </a:lnTo>
                  <a:lnTo>
                    <a:pt x="24" y="239"/>
                  </a:lnTo>
                  <a:lnTo>
                    <a:pt x="20" y="206"/>
                  </a:lnTo>
                  <a:lnTo>
                    <a:pt x="18" y="172"/>
                  </a:lnTo>
                  <a:lnTo>
                    <a:pt x="18" y="172"/>
                  </a:lnTo>
                  <a:lnTo>
                    <a:pt x="17" y="144"/>
                  </a:lnTo>
                  <a:lnTo>
                    <a:pt x="20" y="115"/>
                  </a:lnTo>
                  <a:lnTo>
                    <a:pt x="24" y="87"/>
                  </a:lnTo>
                  <a:lnTo>
                    <a:pt x="27" y="74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5" y="51"/>
                  </a:lnTo>
                  <a:lnTo>
                    <a:pt x="40" y="43"/>
                  </a:lnTo>
                  <a:lnTo>
                    <a:pt x="45" y="34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8" y="23"/>
                  </a:lnTo>
                  <a:lnTo>
                    <a:pt x="65" y="19"/>
                  </a:lnTo>
                  <a:lnTo>
                    <a:pt x="72" y="17"/>
                  </a:lnTo>
                  <a:lnTo>
                    <a:pt x="79" y="16"/>
                  </a:lnTo>
                  <a:lnTo>
                    <a:pt x="79" y="16"/>
                  </a:lnTo>
                  <a:lnTo>
                    <a:pt x="88" y="17"/>
                  </a:lnTo>
                  <a:lnTo>
                    <a:pt x="88" y="17"/>
                  </a:lnTo>
                  <a:lnTo>
                    <a:pt x="91" y="17"/>
                  </a:lnTo>
                  <a:lnTo>
                    <a:pt x="95" y="16"/>
                  </a:lnTo>
                  <a:lnTo>
                    <a:pt x="96" y="14"/>
                  </a:lnTo>
                  <a:lnTo>
                    <a:pt x="98" y="10"/>
                  </a:lnTo>
                  <a:lnTo>
                    <a:pt x="98" y="7"/>
                  </a:lnTo>
                  <a:lnTo>
                    <a:pt x="98" y="4"/>
                  </a:lnTo>
                  <a:lnTo>
                    <a:pt x="95" y="3"/>
                  </a:lnTo>
                  <a:lnTo>
                    <a:pt x="92" y="2"/>
                  </a:lnTo>
                  <a:lnTo>
                    <a:pt x="9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37F7C5F2-DE27-0E03-28BC-465F45CAD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9" y="666"/>
              <a:ext cx="34" cy="163"/>
            </a:xfrm>
            <a:custGeom>
              <a:avLst/>
              <a:gdLst>
                <a:gd name="T0" fmla="*/ 51 w 68"/>
                <a:gd name="T1" fmla="*/ 7 h 327"/>
                <a:gd name="T2" fmla="*/ 51 w 68"/>
                <a:gd name="T3" fmla="*/ 7 h 327"/>
                <a:gd name="T4" fmla="*/ 50 w 68"/>
                <a:gd name="T5" fmla="*/ 47 h 327"/>
                <a:gd name="T6" fmla="*/ 49 w 68"/>
                <a:gd name="T7" fmla="*/ 87 h 327"/>
                <a:gd name="T8" fmla="*/ 46 w 68"/>
                <a:gd name="T9" fmla="*/ 127 h 327"/>
                <a:gd name="T10" fmla="*/ 41 w 68"/>
                <a:gd name="T11" fmla="*/ 165 h 327"/>
                <a:gd name="T12" fmla="*/ 34 w 68"/>
                <a:gd name="T13" fmla="*/ 203 h 327"/>
                <a:gd name="T14" fmla="*/ 26 w 68"/>
                <a:gd name="T15" fmla="*/ 242 h 327"/>
                <a:gd name="T16" fmla="*/ 15 w 68"/>
                <a:gd name="T17" fmla="*/ 280 h 327"/>
                <a:gd name="T18" fmla="*/ 0 w 68"/>
                <a:gd name="T19" fmla="*/ 317 h 327"/>
                <a:gd name="T20" fmla="*/ 0 w 68"/>
                <a:gd name="T21" fmla="*/ 317 h 327"/>
                <a:gd name="T22" fmla="*/ 0 w 68"/>
                <a:gd name="T23" fmla="*/ 321 h 327"/>
                <a:gd name="T24" fmla="*/ 0 w 68"/>
                <a:gd name="T25" fmla="*/ 324 h 327"/>
                <a:gd name="T26" fmla="*/ 3 w 68"/>
                <a:gd name="T27" fmla="*/ 325 h 327"/>
                <a:gd name="T28" fmla="*/ 6 w 68"/>
                <a:gd name="T29" fmla="*/ 327 h 327"/>
                <a:gd name="T30" fmla="*/ 9 w 68"/>
                <a:gd name="T31" fmla="*/ 327 h 327"/>
                <a:gd name="T32" fmla="*/ 12 w 68"/>
                <a:gd name="T33" fmla="*/ 327 h 327"/>
                <a:gd name="T34" fmla="*/ 15 w 68"/>
                <a:gd name="T35" fmla="*/ 325 h 327"/>
                <a:gd name="T36" fmla="*/ 17 w 68"/>
                <a:gd name="T37" fmla="*/ 321 h 327"/>
                <a:gd name="T38" fmla="*/ 17 w 68"/>
                <a:gd name="T39" fmla="*/ 321 h 327"/>
                <a:gd name="T40" fmla="*/ 32 w 68"/>
                <a:gd name="T41" fmla="*/ 284 h 327"/>
                <a:gd name="T42" fmla="*/ 43 w 68"/>
                <a:gd name="T43" fmla="*/ 246 h 327"/>
                <a:gd name="T44" fmla="*/ 51 w 68"/>
                <a:gd name="T45" fmla="*/ 206 h 327"/>
                <a:gd name="T46" fmla="*/ 58 w 68"/>
                <a:gd name="T47" fmla="*/ 168 h 327"/>
                <a:gd name="T48" fmla="*/ 63 w 68"/>
                <a:gd name="T49" fmla="*/ 128 h 327"/>
                <a:gd name="T50" fmla="*/ 66 w 68"/>
                <a:gd name="T51" fmla="*/ 88 h 327"/>
                <a:gd name="T52" fmla="*/ 67 w 68"/>
                <a:gd name="T53" fmla="*/ 49 h 327"/>
                <a:gd name="T54" fmla="*/ 68 w 68"/>
                <a:gd name="T55" fmla="*/ 7 h 327"/>
                <a:gd name="T56" fmla="*/ 68 w 68"/>
                <a:gd name="T57" fmla="*/ 7 h 327"/>
                <a:gd name="T58" fmla="*/ 67 w 68"/>
                <a:gd name="T59" fmla="*/ 5 h 327"/>
                <a:gd name="T60" fmla="*/ 66 w 68"/>
                <a:gd name="T61" fmla="*/ 2 h 327"/>
                <a:gd name="T62" fmla="*/ 63 w 68"/>
                <a:gd name="T63" fmla="*/ 0 h 327"/>
                <a:gd name="T64" fmla="*/ 60 w 68"/>
                <a:gd name="T65" fmla="*/ 0 h 327"/>
                <a:gd name="T66" fmla="*/ 56 w 68"/>
                <a:gd name="T67" fmla="*/ 0 h 327"/>
                <a:gd name="T68" fmla="*/ 54 w 68"/>
                <a:gd name="T69" fmla="*/ 2 h 327"/>
                <a:gd name="T70" fmla="*/ 51 w 68"/>
                <a:gd name="T71" fmla="*/ 5 h 327"/>
                <a:gd name="T72" fmla="*/ 51 w 68"/>
                <a:gd name="T73" fmla="*/ 7 h 327"/>
                <a:gd name="T74" fmla="*/ 51 w 68"/>
                <a:gd name="T75" fmla="*/ 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8" h="327">
                  <a:moveTo>
                    <a:pt x="51" y="7"/>
                  </a:moveTo>
                  <a:lnTo>
                    <a:pt x="51" y="7"/>
                  </a:lnTo>
                  <a:lnTo>
                    <a:pt x="50" y="47"/>
                  </a:lnTo>
                  <a:lnTo>
                    <a:pt x="49" y="87"/>
                  </a:lnTo>
                  <a:lnTo>
                    <a:pt x="46" y="127"/>
                  </a:lnTo>
                  <a:lnTo>
                    <a:pt x="41" y="165"/>
                  </a:lnTo>
                  <a:lnTo>
                    <a:pt x="34" y="203"/>
                  </a:lnTo>
                  <a:lnTo>
                    <a:pt x="26" y="242"/>
                  </a:lnTo>
                  <a:lnTo>
                    <a:pt x="15" y="280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0" y="321"/>
                  </a:lnTo>
                  <a:lnTo>
                    <a:pt x="0" y="324"/>
                  </a:lnTo>
                  <a:lnTo>
                    <a:pt x="3" y="325"/>
                  </a:lnTo>
                  <a:lnTo>
                    <a:pt x="6" y="327"/>
                  </a:lnTo>
                  <a:lnTo>
                    <a:pt x="9" y="327"/>
                  </a:lnTo>
                  <a:lnTo>
                    <a:pt x="12" y="327"/>
                  </a:lnTo>
                  <a:lnTo>
                    <a:pt x="15" y="325"/>
                  </a:lnTo>
                  <a:lnTo>
                    <a:pt x="17" y="321"/>
                  </a:lnTo>
                  <a:lnTo>
                    <a:pt x="17" y="321"/>
                  </a:lnTo>
                  <a:lnTo>
                    <a:pt x="32" y="284"/>
                  </a:lnTo>
                  <a:lnTo>
                    <a:pt x="43" y="246"/>
                  </a:lnTo>
                  <a:lnTo>
                    <a:pt x="51" y="206"/>
                  </a:lnTo>
                  <a:lnTo>
                    <a:pt x="58" y="168"/>
                  </a:lnTo>
                  <a:lnTo>
                    <a:pt x="63" y="128"/>
                  </a:lnTo>
                  <a:lnTo>
                    <a:pt x="66" y="88"/>
                  </a:lnTo>
                  <a:lnTo>
                    <a:pt x="67" y="49"/>
                  </a:lnTo>
                  <a:lnTo>
                    <a:pt x="68" y="7"/>
                  </a:lnTo>
                  <a:lnTo>
                    <a:pt x="68" y="7"/>
                  </a:lnTo>
                  <a:lnTo>
                    <a:pt x="67" y="5"/>
                  </a:lnTo>
                  <a:lnTo>
                    <a:pt x="66" y="2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1" y="5"/>
                  </a:lnTo>
                  <a:lnTo>
                    <a:pt x="51" y="7"/>
                  </a:lnTo>
                  <a:lnTo>
                    <a:pt x="5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9FD7274A-CFE1-691A-B1BF-8A1396CAC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" y="269"/>
              <a:ext cx="715" cy="908"/>
            </a:xfrm>
            <a:custGeom>
              <a:avLst/>
              <a:gdLst>
                <a:gd name="T0" fmla="*/ 1281 w 1431"/>
                <a:gd name="T1" fmla="*/ 122 h 1815"/>
                <a:gd name="T2" fmla="*/ 1077 w 1431"/>
                <a:gd name="T3" fmla="*/ 102 h 1815"/>
                <a:gd name="T4" fmla="*/ 805 w 1431"/>
                <a:gd name="T5" fmla="*/ 16 h 1815"/>
                <a:gd name="T6" fmla="*/ 632 w 1431"/>
                <a:gd name="T7" fmla="*/ 1 h 1815"/>
                <a:gd name="T8" fmla="*/ 459 w 1431"/>
                <a:gd name="T9" fmla="*/ 55 h 1815"/>
                <a:gd name="T10" fmla="*/ 351 w 1431"/>
                <a:gd name="T11" fmla="*/ 152 h 1815"/>
                <a:gd name="T12" fmla="*/ 303 w 1431"/>
                <a:gd name="T13" fmla="*/ 194 h 1815"/>
                <a:gd name="T14" fmla="*/ 168 w 1431"/>
                <a:gd name="T15" fmla="*/ 224 h 1815"/>
                <a:gd name="T16" fmla="*/ 89 w 1431"/>
                <a:gd name="T17" fmla="*/ 291 h 1815"/>
                <a:gd name="T18" fmla="*/ 37 w 1431"/>
                <a:gd name="T19" fmla="*/ 389 h 1815"/>
                <a:gd name="T20" fmla="*/ 0 w 1431"/>
                <a:gd name="T21" fmla="*/ 637 h 1815"/>
                <a:gd name="T22" fmla="*/ 15 w 1431"/>
                <a:gd name="T23" fmla="*/ 874 h 1815"/>
                <a:gd name="T24" fmla="*/ 88 w 1431"/>
                <a:gd name="T25" fmla="*/ 1243 h 1815"/>
                <a:gd name="T26" fmla="*/ 173 w 1431"/>
                <a:gd name="T27" fmla="*/ 1526 h 1815"/>
                <a:gd name="T28" fmla="*/ 201 w 1431"/>
                <a:gd name="T29" fmla="*/ 1604 h 1815"/>
                <a:gd name="T30" fmla="*/ 241 w 1431"/>
                <a:gd name="T31" fmla="*/ 1626 h 1815"/>
                <a:gd name="T32" fmla="*/ 351 w 1431"/>
                <a:gd name="T33" fmla="*/ 1727 h 1815"/>
                <a:gd name="T34" fmla="*/ 406 w 1431"/>
                <a:gd name="T35" fmla="*/ 1808 h 1815"/>
                <a:gd name="T36" fmla="*/ 436 w 1431"/>
                <a:gd name="T37" fmla="*/ 1815 h 1815"/>
                <a:gd name="T38" fmla="*/ 474 w 1431"/>
                <a:gd name="T39" fmla="*/ 1767 h 1815"/>
                <a:gd name="T40" fmla="*/ 511 w 1431"/>
                <a:gd name="T41" fmla="*/ 1714 h 1815"/>
                <a:gd name="T42" fmla="*/ 511 w 1431"/>
                <a:gd name="T43" fmla="*/ 1785 h 1815"/>
                <a:gd name="T44" fmla="*/ 664 w 1431"/>
                <a:gd name="T45" fmla="*/ 1771 h 1815"/>
                <a:gd name="T46" fmla="*/ 741 w 1431"/>
                <a:gd name="T47" fmla="*/ 1724 h 1815"/>
                <a:gd name="T48" fmla="*/ 756 w 1431"/>
                <a:gd name="T49" fmla="*/ 1760 h 1815"/>
                <a:gd name="T50" fmla="*/ 902 w 1431"/>
                <a:gd name="T51" fmla="*/ 1680 h 1815"/>
                <a:gd name="T52" fmla="*/ 1031 w 1431"/>
                <a:gd name="T53" fmla="*/ 1526 h 1815"/>
                <a:gd name="T54" fmla="*/ 1125 w 1431"/>
                <a:gd name="T55" fmla="*/ 1354 h 1815"/>
                <a:gd name="T56" fmla="*/ 1242 w 1431"/>
                <a:gd name="T57" fmla="*/ 1205 h 1815"/>
                <a:gd name="T58" fmla="*/ 1228 w 1431"/>
                <a:gd name="T59" fmla="*/ 1199 h 1815"/>
                <a:gd name="T60" fmla="*/ 1063 w 1431"/>
                <a:gd name="T61" fmla="*/ 1423 h 1815"/>
                <a:gd name="T62" fmla="*/ 975 w 1431"/>
                <a:gd name="T63" fmla="*/ 1585 h 1815"/>
                <a:gd name="T64" fmla="*/ 851 w 1431"/>
                <a:gd name="T65" fmla="*/ 1693 h 1815"/>
                <a:gd name="T66" fmla="*/ 742 w 1431"/>
                <a:gd name="T67" fmla="*/ 1714 h 1815"/>
                <a:gd name="T68" fmla="*/ 718 w 1431"/>
                <a:gd name="T69" fmla="*/ 1723 h 1815"/>
                <a:gd name="T70" fmla="*/ 628 w 1431"/>
                <a:gd name="T71" fmla="*/ 1761 h 1815"/>
                <a:gd name="T72" fmla="*/ 520 w 1431"/>
                <a:gd name="T73" fmla="*/ 1777 h 1815"/>
                <a:gd name="T74" fmla="*/ 516 w 1431"/>
                <a:gd name="T75" fmla="*/ 1706 h 1815"/>
                <a:gd name="T76" fmla="*/ 429 w 1431"/>
                <a:gd name="T77" fmla="*/ 1802 h 1815"/>
                <a:gd name="T78" fmla="*/ 423 w 1431"/>
                <a:gd name="T79" fmla="*/ 1804 h 1815"/>
                <a:gd name="T80" fmla="*/ 343 w 1431"/>
                <a:gd name="T81" fmla="*/ 1694 h 1815"/>
                <a:gd name="T82" fmla="*/ 253 w 1431"/>
                <a:gd name="T83" fmla="*/ 1615 h 1815"/>
                <a:gd name="T84" fmla="*/ 214 w 1431"/>
                <a:gd name="T85" fmla="*/ 1594 h 1815"/>
                <a:gd name="T86" fmla="*/ 69 w 1431"/>
                <a:gd name="T87" fmla="*/ 1087 h 1815"/>
                <a:gd name="T88" fmla="*/ 25 w 1431"/>
                <a:gd name="T89" fmla="*/ 800 h 1815"/>
                <a:gd name="T90" fmla="*/ 25 w 1431"/>
                <a:gd name="T91" fmla="*/ 517 h 1815"/>
                <a:gd name="T92" fmla="*/ 62 w 1431"/>
                <a:gd name="T93" fmla="*/ 370 h 1815"/>
                <a:gd name="T94" fmla="*/ 140 w 1431"/>
                <a:gd name="T95" fmla="*/ 263 h 1815"/>
                <a:gd name="T96" fmla="*/ 293 w 1431"/>
                <a:gd name="T97" fmla="*/ 212 h 1815"/>
                <a:gd name="T98" fmla="*/ 334 w 1431"/>
                <a:gd name="T99" fmla="*/ 202 h 1815"/>
                <a:gd name="T100" fmla="*/ 387 w 1431"/>
                <a:gd name="T101" fmla="*/ 136 h 1815"/>
                <a:gd name="T102" fmla="*/ 487 w 1431"/>
                <a:gd name="T103" fmla="*/ 60 h 1815"/>
                <a:gd name="T104" fmla="*/ 608 w 1431"/>
                <a:gd name="T105" fmla="*/ 21 h 1815"/>
                <a:gd name="T106" fmla="*/ 735 w 1431"/>
                <a:gd name="T107" fmla="*/ 20 h 1815"/>
                <a:gd name="T108" fmla="*/ 1002 w 1431"/>
                <a:gd name="T109" fmla="*/ 98 h 1815"/>
                <a:gd name="T110" fmla="*/ 1210 w 1431"/>
                <a:gd name="T111" fmla="*/ 136 h 1815"/>
                <a:gd name="T112" fmla="*/ 1373 w 1431"/>
                <a:gd name="T113" fmla="*/ 133 h 1815"/>
                <a:gd name="T114" fmla="*/ 1431 w 1431"/>
                <a:gd name="T115" fmla="*/ 114 h 1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31" h="1815">
                  <a:moveTo>
                    <a:pt x="1421" y="106"/>
                  </a:moveTo>
                  <a:lnTo>
                    <a:pt x="1421" y="106"/>
                  </a:lnTo>
                  <a:lnTo>
                    <a:pt x="1387" y="114"/>
                  </a:lnTo>
                  <a:lnTo>
                    <a:pt x="1352" y="118"/>
                  </a:lnTo>
                  <a:lnTo>
                    <a:pt x="1316" y="121"/>
                  </a:lnTo>
                  <a:lnTo>
                    <a:pt x="1281" y="122"/>
                  </a:lnTo>
                  <a:lnTo>
                    <a:pt x="1281" y="122"/>
                  </a:lnTo>
                  <a:lnTo>
                    <a:pt x="1247" y="122"/>
                  </a:lnTo>
                  <a:lnTo>
                    <a:pt x="1211" y="121"/>
                  </a:lnTo>
                  <a:lnTo>
                    <a:pt x="1176" y="118"/>
                  </a:lnTo>
                  <a:lnTo>
                    <a:pt x="1140" y="115"/>
                  </a:lnTo>
                  <a:lnTo>
                    <a:pt x="1140" y="115"/>
                  </a:lnTo>
                  <a:lnTo>
                    <a:pt x="1108" y="109"/>
                  </a:lnTo>
                  <a:lnTo>
                    <a:pt x="1077" y="102"/>
                  </a:lnTo>
                  <a:lnTo>
                    <a:pt x="1046" y="94"/>
                  </a:lnTo>
                  <a:lnTo>
                    <a:pt x="1014" y="84"/>
                  </a:lnTo>
                  <a:lnTo>
                    <a:pt x="952" y="62"/>
                  </a:lnTo>
                  <a:lnTo>
                    <a:pt x="891" y="41"/>
                  </a:lnTo>
                  <a:lnTo>
                    <a:pt x="891" y="41"/>
                  </a:lnTo>
                  <a:lnTo>
                    <a:pt x="834" y="24"/>
                  </a:lnTo>
                  <a:lnTo>
                    <a:pt x="805" y="16"/>
                  </a:lnTo>
                  <a:lnTo>
                    <a:pt x="776" y="10"/>
                  </a:lnTo>
                  <a:lnTo>
                    <a:pt x="747" y="4"/>
                  </a:lnTo>
                  <a:lnTo>
                    <a:pt x="717" y="1"/>
                  </a:lnTo>
                  <a:lnTo>
                    <a:pt x="688" y="0"/>
                  </a:lnTo>
                  <a:lnTo>
                    <a:pt x="659" y="0"/>
                  </a:lnTo>
                  <a:lnTo>
                    <a:pt x="659" y="0"/>
                  </a:lnTo>
                  <a:lnTo>
                    <a:pt x="632" y="1"/>
                  </a:lnTo>
                  <a:lnTo>
                    <a:pt x="606" y="4"/>
                  </a:lnTo>
                  <a:lnTo>
                    <a:pt x="581" y="10"/>
                  </a:lnTo>
                  <a:lnTo>
                    <a:pt x="555" y="16"/>
                  </a:lnTo>
                  <a:lnTo>
                    <a:pt x="530" y="23"/>
                  </a:lnTo>
                  <a:lnTo>
                    <a:pt x="506" y="33"/>
                  </a:lnTo>
                  <a:lnTo>
                    <a:pt x="482" y="44"/>
                  </a:lnTo>
                  <a:lnTo>
                    <a:pt x="459" y="55"/>
                  </a:lnTo>
                  <a:lnTo>
                    <a:pt x="459" y="55"/>
                  </a:lnTo>
                  <a:lnTo>
                    <a:pt x="433" y="72"/>
                  </a:lnTo>
                  <a:lnTo>
                    <a:pt x="411" y="89"/>
                  </a:lnTo>
                  <a:lnTo>
                    <a:pt x="388" y="111"/>
                  </a:lnTo>
                  <a:lnTo>
                    <a:pt x="368" y="132"/>
                  </a:lnTo>
                  <a:lnTo>
                    <a:pt x="368" y="132"/>
                  </a:lnTo>
                  <a:lnTo>
                    <a:pt x="351" y="152"/>
                  </a:lnTo>
                  <a:lnTo>
                    <a:pt x="337" y="173"/>
                  </a:lnTo>
                  <a:lnTo>
                    <a:pt x="337" y="173"/>
                  </a:lnTo>
                  <a:lnTo>
                    <a:pt x="317" y="197"/>
                  </a:lnTo>
                  <a:lnTo>
                    <a:pt x="317" y="197"/>
                  </a:lnTo>
                  <a:lnTo>
                    <a:pt x="323" y="194"/>
                  </a:lnTo>
                  <a:lnTo>
                    <a:pt x="323" y="194"/>
                  </a:lnTo>
                  <a:lnTo>
                    <a:pt x="303" y="194"/>
                  </a:lnTo>
                  <a:lnTo>
                    <a:pt x="283" y="194"/>
                  </a:lnTo>
                  <a:lnTo>
                    <a:pt x="263" y="197"/>
                  </a:lnTo>
                  <a:lnTo>
                    <a:pt x="244" y="200"/>
                  </a:lnTo>
                  <a:lnTo>
                    <a:pt x="224" y="204"/>
                  </a:lnTo>
                  <a:lnTo>
                    <a:pt x="205" y="209"/>
                  </a:lnTo>
                  <a:lnTo>
                    <a:pt x="187" y="216"/>
                  </a:lnTo>
                  <a:lnTo>
                    <a:pt x="168" y="224"/>
                  </a:lnTo>
                  <a:lnTo>
                    <a:pt x="168" y="224"/>
                  </a:lnTo>
                  <a:lnTo>
                    <a:pt x="153" y="233"/>
                  </a:lnTo>
                  <a:lnTo>
                    <a:pt x="139" y="243"/>
                  </a:lnTo>
                  <a:lnTo>
                    <a:pt x="124" y="254"/>
                  </a:lnTo>
                  <a:lnTo>
                    <a:pt x="112" y="265"/>
                  </a:lnTo>
                  <a:lnTo>
                    <a:pt x="100" y="278"/>
                  </a:lnTo>
                  <a:lnTo>
                    <a:pt x="89" y="291"/>
                  </a:lnTo>
                  <a:lnTo>
                    <a:pt x="79" y="305"/>
                  </a:lnTo>
                  <a:lnTo>
                    <a:pt x="69" y="321"/>
                  </a:lnTo>
                  <a:lnTo>
                    <a:pt x="69" y="321"/>
                  </a:lnTo>
                  <a:lnTo>
                    <a:pt x="59" y="336"/>
                  </a:lnTo>
                  <a:lnTo>
                    <a:pt x="51" y="353"/>
                  </a:lnTo>
                  <a:lnTo>
                    <a:pt x="44" y="372"/>
                  </a:lnTo>
                  <a:lnTo>
                    <a:pt x="37" y="389"/>
                  </a:lnTo>
                  <a:lnTo>
                    <a:pt x="25" y="426"/>
                  </a:lnTo>
                  <a:lnTo>
                    <a:pt x="17" y="464"/>
                  </a:lnTo>
                  <a:lnTo>
                    <a:pt x="17" y="464"/>
                  </a:lnTo>
                  <a:lnTo>
                    <a:pt x="10" y="507"/>
                  </a:lnTo>
                  <a:lnTo>
                    <a:pt x="4" y="551"/>
                  </a:lnTo>
                  <a:lnTo>
                    <a:pt x="1" y="595"/>
                  </a:lnTo>
                  <a:lnTo>
                    <a:pt x="0" y="637"/>
                  </a:lnTo>
                  <a:lnTo>
                    <a:pt x="0" y="637"/>
                  </a:lnTo>
                  <a:lnTo>
                    <a:pt x="1" y="685"/>
                  </a:lnTo>
                  <a:lnTo>
                    <a:pt x="3" y="732"/>
                  </a:lnTo>
                  <a:lnTo>
                    <a:pt x="5" y="779"/>
                  </a:lnTo>
                  <a:lnTo>
                    <a:pt x="11" y="827"/>
                  </a:lnTo>
                  <a:lnTo>
                    <a:pt x="11" y="827"/>
                  </a:lnTo>
                  <a:lnTo>
                    <a:pt x="15" y="874"/>
                  </a:lnTo>
                  <a:lnTo>
                    <a:pt x="22" y="921"/>
                  </a:lnTo>
                  <a:lnTo>
                    <a:pt x="38" y="1013"/>
                  </a:lnTo>
                  <a:lnTo>
                    <a:pt x="38" y="1013"/>
                  </a:lnTo>
                  <a:lnTo>
                    <a:pt x="54" y="1097"/>
                  </a:lnTo>
                  <a:lnTo>
                    <a:pt x="72" y="1179"/>
                  </a:lnTo>
                  <a:lnTo>
                    <a:pt x="72" y="1179"/>
                  </a:lnTo>
                  <a:lnTo>
                    <a:pt x="88" y="1243"/>
                  </a:lnTo>
                  <a:lnTo>
                    <a:pt x="105" y="1307"/>
                  </a:lnTo>
                  <a:lnTo>
                    <a:pt x="105" y="1307"/>
                  </a:lnTo>
                  <a:lnTo>
                    <a:pt x="123" y="1374"/>
                  </a:lnTo>
                  <a:lnTo>
                    <a:pt x="143" y="1439"/>
                  </a:lnTo>
                  <a:lnTo>
                    <a:pt x="143" y="1439"/>
                  </a:lnTo>
                  <a:lnTo>
                    <a:pt x="173" y="1526"/>
                  </a:lnTo>
                  <a:lnTo>
                    <a:pt x="173" y="1526"/>
                  </a:lnTo>
                  <a:lnTo>
                    <a:pt x="187" y="1568"/>
                  </a:lnTo>
                  <a:lnTo>
                    <a:pt x="187" y="1568"/>
                  </a:lnTo>
                  <a:lnTo>
                    <a:pt x="194" y="1588"/>
                  </a:lnTo>
                  <a:lnTo>
                    <a:pt x="194" y="1588"/>
                  </a:lnTo>
                  <a:lnTo>
                    <a:pt x="197" y="1597"/>
                  </a:lnTo>
                  <a:lnTo>
                    <a:pt x="198" y="1601"/>
                  </a:lnTo>
                  <a:lnTo>
                    <a:pt x="201" y="1604"/>
                  </a:lnTo>
                  <a:lnTo>
                    <a:pt x="201" y="1604"/>
                  </a:lnTo>
                  <a:lnTo>
                    <a:pt x="208" y="1608"/>
                  </a:lnTo>
                  <a:lnTo>
                    <a:pt x="217" y="1612"/>
                  </a:lnTo>
                  <a:lnTo>
                    <a:pt x="225" y="1615"/>
                  </a:lnTo>
                  <a:lnTo>
                    <a:pt x="232" y="1619"/>
                  </a:lnTo>
                  <a:lnTo>
                    <a:pt x="232" y="1619"/>
                  </a:lnTo>
                  <a:lnTo>
                    <a:pt x="241" y="1626"/>
                  </a:lnTo>
                  <a:lnTo>
                    <a:pt x="249" y="1635"/>
                  </a:lnTo>
                  <a:lnTo>
                    <a:pt x="249" y="1635"/>
                  </a:lnTo>
                  <a:lnTo>
                    <a:pt x="273" y="1656"/>
                  </a:lnTo>
                  <a:lnTo>
                    <a:pt x="273" y="1656"/>
                  </a:lnTo>
                  <a:lnTo>
                    <a:pt x="300" y="1679"/>
                  </a:lnTo>
                  <a:lnTo>
                    <a:pt x="326" y="1703"/>
                  </a:lnTo>
                  <a:lnTo>
                    <a:pt x="351" y="1727"/>
                  </a:lnTo>
                  <a:lnTo>
                    <a:pt x="375" y="1754"/>
                  </a:lnTo>
                  <a:lnTo>
                    <a:pt x="375" y="1754"/>
                  </a:lnTo>
                  <a:lnTo>
                    <a:pt x="385" y="1767"/>
                  </a:lnTo>
                  <a:lnTo>
                    <a:pt x="394" y="1780"/>
                  </a:lnTo>
                  <a:lnTo>
                    <a:pt x="401" y="1794"/>
                  </a:lnTo>
                  <a:lnTo>
                    <a:pt x="406" y="1808"/>
                  </a:lnTo>
                  <a:lnTo>
                    <a:pt x="406" y="1808"/>
                  </a:lnTo>
                  <a:lnTo>
                    <a:pt x="409" y="1814"/>
                  </a:lnTo>
                  <a:lnTo>
                    <a:pt x="412" y="1815"/>
                  </a:lnTo>
                  <a:lnTo>
                    <a:pt x="415" y="1815"/>
                  </a:lnTo>
                  <a:lnTo>
                    <a:pt x="415" y="1815"/>
                  </a:lnTo>
                  <a:lnTo>
                    <a:pt x="425" y="1815"/>
                  </a:lnTo>
                  <a:lnTo>
                    <a:pt x="436" y="1815"/>
                  </a:lnTo>
                  <a:lnTo>
                    <a:pt x="436" y="1815"/>
                  </a:lnTo>
                  <a:lnTo>
                    <a:pt x="440" y="1814"/>
                  </a:lnTo>
                  <a:lnTo>
                    <a:pt x="443" y="1811"/>
                  </a:lnTo>
                  <a:lnTo>
                    <a:pt x="449" y="1804"/>
                  </a:lnTo>
                  <a:lnTo>
                    <a:pt x="449" y="1804"/>
                  </a:lnTo>
                  <a:lnTo>
                    <a:pt x="462" y="1785"/>
                  </a:lnTo>
                  <a:lnTo>
                    <a:pt x="462" y="1785"/>
                  </a:lnTo>
                  <a:lnTo>
                    <a:pt x="474" y="1767"/>
                  </a:lnTo>
                  <a:lnTo>
                    <a:pt x="489" y="1748"/>
                  </a:lnTo>
                  <a:lnTo>
                    <a:pt x="497" y="1741"/>
                  </a:lnTo>
                  <a:lnTo>
                    <a:pt x="506" y="1734"/>
                  </a:lnTo>
                  <a:lnTo>
                    <a:pt x="514" y="1727"/>
                  </a:lnTo>
                  <a:lnTo>
                    <a:pt x="524" y="1721"/>
                  </a:lnTo>
                  <a:lnTo>
                    <a:pt x="524" y="1721"/>
                  </a:lnTo>
                  <a:lnTo>
                    <a:pt x="511" y="1714"/>
                  </a:lnTo>
                  <a:lnTo>
                    <a:pt x="511" y="1714"/>
                  </a:lnTo>
                  <a:lnTo>
                    <a:pt x="503" y="1777"/>
                  </a:lnTo>
                  <a:lnTo>
                    <a:pt x="503" y="1777"/>
                  </a:lnTo>
                  <a:lnTo>
                    <a:pt x="504" y="1780"/>
                  </a:lnTo>
                  <a:lnTo>
                    <a:pt x="506" y="1782"/>
                  </a:lnTo>
                  <a:lnTo>
                    <a:pt x="508" y="1785"/>
                  </a:lnTo>
                  <a:lnTo>
                    <a:pt x="511" y="1785"/>
                  </a:lnTo>
                  <a:lnTo>
                    <a:pt x="511" y="1785"/>
                  </a:lnTo>
                  <a:lnTo>
                    <a:pt x="543" y="1785"/>
                  </a:lnTo>
                  <a:lnTo>
                    <a:pt x="574" y="1784"/>
                  </a:lnTo>
                  <a:lnTo>
                    <a:pt x="603" y="1782"/>
                  </a:lnTo>
                  <a:lnTo>
                    <a:pt x="635" y="1778"/>
                  </a:lnTo>
                  <a:lnTo>
                    <a:pt x="635" y="1778"/>
                  </a:lnTo>
                  <a:lnTo>
                    <a:pt x="664" y="1771"/>
                  </a:lnTo>
                  <a:lnTo>
                    <a:pt x="679" y="1765"/>
                  </a:lnTo>
                  <a:lnTo>
                    <a:pt x="693" y="1760"/>
                  </a:lnTo>
                  <a:lnTo>
                    <a:pt x="705" y="1753"/>
                  </a:lnTo>
                  <a:lnTo>
                    <a:pt x="718" y="1746"/>
                  </a:lnTo>
                  <a:lnTo>
                    <a:pt x="730" y="1736"/>
                  </a:lnTo>
                  <a:lnTo>
                    <a:pt x="741" y="1724"/>
                  </a:lnTo>
                  <a:lnTo>
                    <a:pt x="741" y="1724"/>
                  </a:lnTo>
                  <a:lnTo>
                    <a:pt x="727" y="1723"/>
                  </a:lnTo>
                  <a:lnTo>
                    <a:pt x="727" y="1723"/>
                  </a:lnTo>
                  <a:lnTo>
                    <a:pt x="748" y="1756"/>
                  </a:lnTo>
                  <a:lnTo>
                    <a:pt x="748" y="1756"/>
                  </a:lnTo>
                  <a:lnTo>
                    <a:pt x="751" y="1758"/>
                  </a:lnTo>
                  <a:lnTo>
                    <a:pt x="754" y="1760"/>
                  </a:lnTo>
                  <a:lnTo>
                    <a:pt x="756" y="1760"/>
                  </a:lnTo>
                  <a:lnTo>
                    <a:pt x="759" y="1760"/>
                  </a:lnTo>
                  <a:lnTo>
                    <a:pt x="759" y="1760"/>
                  </a:lnTo>
                  <a:lnTo>
                    <a:pt x="789" y="1746"/>
                  </a:lnTo>
                  <a:lnTo>
                    <a:pt x="819" y="1731"/>
                  </a:lnTo>
                  <a:lnTo>
                    <a:pt x="847" y="1716"/>
                  </a:lnTo>
                  <a:lnTo>
                    <a:pt x="875" y="1699"/>
                  </a:lnTo>
                  <a:lnTo>
                    <a:pt x="902" y="1680"/>
                  </a:lnTo>
                  <a:lnTo>
                    <a:pt x="928" y="1659"/>
                  </a:lnTo>
                  <a:lnTo>
                    <a:pt x="952" y="1638"/>
                  </a:lnTo>
                  <a:lnTo>
                    <a:pt x="975" y="1614"/>
                  </a:lnTo>
                  <a:lnTo>
                    <a:pt x="975" y="1614"/>
                  </a:lnTo>
                  <a:lnTo>
                    <a:pt x="996" y="1585"/>
                  </a:lnTo>
                  <a:lnTo>
                    <a:pt x="1014" y="1555"/>
                  </a:lnTo>
                  <a:lnTo>
                    <a:pt x="1031" y="1526"/>
                  </a:lnTo>
                  <a:lnTo>
                    <a:pt x="1047" y="1493"/>
                  </a:lnTo>
                  <a:lnTo>
                    <a:pt x="1047" y="1493"/>
                  </a:lnTo>
                  <a:lnTo>
                    <a:pt x="1064" y="1457"/>
                  </a:lnTo>
                  <a:lnTo>
                    <a:pt x="1082" y="1422"/>
                  </a:lnTo>
                  <a:lnTo>
                    <a:pt x="1104" y="1388"/>
                  </a:lnTo>
                  <a:lnTo>
                    <a:pt x="1125" y="1354"/>
                  </a:lnTo>
                  <a:lnTo>
                    <a:pt x="1125" y="1354"/>
                  </a:lnTo>
                  <a:lnTo>
                    <a:pt x="1152" y="1317"/>
                  </a:lnTo>
                  <a:lnTo>
                    <a:pt x="1180" y="1280"/>
                  </a:lnTo>
                  <a:lnTo>
                    <a:pt x="1210" y="1245"/>
                  </a:lnTo>
                  <a:lnTo>
                    <a:pt x="1240" y="1211"/>
                  </a:lnTo>
                  <a:lnTo>
                    <a:pt x="1240" y="1211"/>
                  </a:lnTo>
                  <a:lnTo>
                    <a:pt x="1242" y="1208"/>
                  </a:lnTo>
                  <a:lnTo>
                    <a:pt x="1242" y="1205"/>
                  </a:lnTo>
                  <a:lnTo>
                    <a:pt x="1241" y="1201"/>
                  </a:lnTo>
                  <a:lnTo>
                    <a:pt x="1240" y="1199"/>
                  </a:lnTo>
                  <a:lnTo>
                    <a:pt x="1237" y="1196"/>
                  </a:lnTo>
                  <a:lnTo>
                    <a:pt x="1234" y="1196"/>
                  </a:lnTo>
                  <a:lnTo>
                    <a:pt x="1231" y="1196"/>
                  </a:lnTo>
                  <a:lnTo>
                    <a:pt x="1228" y="1199"/>
                  </a:lnTo>
                  <a:lnTo>
                    <a:pt x="1228" y="1199"/>
                  </a:lnTo>
                  <a:lnTo>
                    <a:pt x="1201" y="1229"/>
                  </a:lnTo>
                  <a:lnTo>
                    <a:pt x="1176" y="1259"/>
                  </a:lnTo>
                  <a:lnTo>
                    <a:pt x="1152" y="1290"/>
                  </a:lnTo>
                  <a:lnTo>
                    <a:pt x="1128" y="1323"/>
                  </a:lnTo>
                  <a:lnTo>
                    <a:pt x="1105" y="1355"/>
                  </a:lnTo>
                  <a:lnTo>
                    <a:pt x="1084" y="1389"/>
                  </a:lnTo>
                  <a:lnTo>
                    <a:pt x="1063" y="1423"/>
                  </a:lnTo>
                  <a:lnTo>
                    <a:pt x="1044" y="1459"/>
                  </a:lnTo>
                  <a:lnTo>
                    <a:pt x="1044" y="1459"/>
                  </a:lnTo>
                  <a:lnTo>
                    <a:pt x="1029" y="1493"/>
                  </a:lnTo>
                  <a:lnTo>
                    <a:pt x="1012" y="1527"/>
                  </a:lnTo>
                  <a:lnTo>
                    <a:pt x="1012" y="1527"/>
                  </a:lnTo>
                  <a:lnTo>
                    <a:pt x="995" y="1557"/>
                  </a:lnTo>
                  <a:lnTo>
                    <a:pt x="975" y="1585"/>
                  </a:lnTo>
                  <a:lnTo>
                    <a:pt x="975" y="1585"/>
                  </a:lnTo>
                  <a:lnTo>
                    <a:pt x="955" y="1609"/>
                  </a:lnTo>
                  <a:lnTo>
                    <a:pt x="932" y="1632"/>
                  </a:lnTo>
                  <a:lnTo>
                    <a:pt x="908" y="1653"/>
                  </a:lnTo>
                  <a:lnTo>
                    <a:pt x="884" y="1673"/>
                  </a:lnTo>
                  <a:lnTo>
                    <a:pt x="884" y="1673"/>
                  </a:lnTo>
                  <a:lnTo>
                    <a:pt x="851" y="1693"/>
                  </a:lnTo>
                  <a:lnTo>
                    <a:pt x="819" y="1712"/>
                  </a:lnTo>
                  <a:lnTo>
                    <a:pt x="785" y="1729"/>
                  </a:lnTo>
                  <a:lnTo>
                    <a:pt x="751" y="1744"/>
                  </a:lnTo>
                  <a:lnTo>
                    <a:pt x="751" y="1744"/>
                  </a:lnTo>
                  <a:lnTo>
                    <a:pt x="762" y="1747"/>
                  </a:lnTo>
                  <a:lnTo>
                    <a:pt x="762" y="1747"/>
                  </a:lnTo>
                  <a:lnTo>
                    <a:pt x="742" y="1714"/>
                  </a:lnTo>
                  <a:lnTo>
                    <a:pt x="742" y="1714"/>
                  </a:lnTo>
                  <a:lnTo>
                    <a:pt x="739" y="1712"/>
                  </a:lnTo>
                  <a:lnTo>
                    <a:pt x="735" y="1710"/>
                  </a:lnTo>
                  <a:lnTo>
                    <a:pt x="731" y="1710"/>
                  </a:lnTo>
                  <a:lnTo>
                    <a:pt x="728" y="1712"/>
                  </a:lnTo>
                  <a:lnTo>
                    <a:pt x="728" y="1712"/>
                  </a:lnTo>
                  <a:lnTo>
                    <a:pt x="718" y="1723"/>
                  </a:lnTo>
                  <a:lnTo>
                    <a:pt x="707" y="1731"/>
                  </a:lnTo>
                  <a:lnTo>
                    <a:pt x="696" y="1740"/>
                  </a:lnTo>
                  <a:lnTo>
                    <a:pt x="683" y="1746"/>
                  </a:lnTo>
                  <a:lnTo>
                    <a:pt x="669" y="1751"/>
                  </a:lnTo>
                  <a:lnTo>
                    <a:pt x="656" y="1756"/>
                  </a:lnTo>
                  <a:lnTo>
                    <a:pt x="628" y="1761"/>
                  </a:lnTo>
                  <a:lnTo>
                    <a:pt x="628" y="1761"/>
                  </a:lnTo>
                  <a:lnTo>
                    <a:pt x="599" y="1765"/>
                  </a:lnTo>
                  <a:lnTo>
                    <a:pt x="569" y="1767"/>
                  </a:lnTo>
                  <a:lnTo>
                    <a:pt x="541" y="1768"/>
                  </a:lnTo>
                  <a:lnTo>
                    <a:pt x="511" y="1768"/>
                  </a:lnTo>
                  <a:lnTo>
                    <a:pt x="511" y="1768"/>
                  </a:lnTo>
                  <a:lnTo>
                    <a:pt x="520" y="1777"/>
                  </a:lnTo>
                  <a:lnTo>
                    <a:pt x="520" y="1777"/>
                  </a:lnTo>
                  <a:lnTo>
                    <a:pt x="528" y="1714"/>
                  </a:lnTo>
                  <a:lnTo>
                    <a:pt x="528" y="1714"/>
                  </a:lnTo>
                  <a:lnTo>
                    <a:pt x="528" y="1712"/>
                  </a:lnTo>
                  <a:lnTo>
                    <a:pt x="528" y="1710"/>
                  </a:lnTo>
                  <a:lnTo>
                    <a:pt x="524" y="1707"/>
                  </a:lnTo>
                  <a:lnTo>
                    <a:pt x="520" y="1706"/>
                  </a:lnTo>
                  <a:lnTo>
                    <a:pt x="516" y="1706"/>
                  </a:lnTo>
                  <a:lnTo>
                    <a:pt x="516" y="1706"/>
                  </a:lnTo>
                  <a:lnTo>
                    <a:pt x="501" y="1716"/>
                  </a:lnTo>
                  <a:lnTo>
                    <a:pt x="489" y="1726"/>
                  </a:lnTo>
                  <a:lnTo>
                    <a:pt x="477" y="1737"/>
                  </a:lnTo>
                  <a:lnTo>
                    <a:pt x="467" y="1748"/>
                  </a:lnTo>
                  <a:lnTo>
                    <a:pt x="448" y="1775"/>
                  </a:lnTo>
                  <a:lnTo>
                    <a:pt x="429" y="1802"/>
                  </a:lnTo>
                  <a:lnTo>
                    <a:pt x="429" y="1802"/>
                  </a:lnTo>
                  <a:lnTo>
                    <a:pt x="436" y="1798"/>
                  </a:lnTo>
                  <a:lnTo>
                    <a:pt x="436" y="1798"/>
                  </a:lnTo>
                  <a:lnTo>
                    <a:pt x="415" y="1798"/>
                  </a:lnTo>
                  <a:lnTo>
                    <a:pt x="415" y="1798"/>
                  </a:lnTo>
                  <a:lnTo>
                    <a:pt x="423" y="1804"/>
                  </a:lnTo>
                  <a:lnTo>
                    <a:pt x="423" y="1804"/>
                  </a:lnTo>
                  <a:lnTo>
                    <a:pt x="416" y="1788"/>
                  </a:lnTo>
                  <a:lnTo>
                    <a:pt x="409" y="1773"/>
                  </a:lnTo>
                  <a:lnTo>
                    <a:pt x="399" y="1758"/>
                  </a:lnTo>
                  <a:lnTo>
                    <a:pt x="389" y="1744"/>
                  </a:lnTo>
                  <a:lnTo>
                    <a:pt x="380" y="1731"/>
                  </a:lnTo>
                  <a:lnTo>
                    <a:pt x="367" y="1719"/>
                  </a:lnTo>
                  <a:lnTo>
                    <a:pt x="343" y="1694"/>
                  </a:lnTo>
                  <a:lnTo>
                    <a:pt x="343" y="1694"/>
                  </a:lnTo>
                  <a:lnTo>
                    <a:pt x="316" y="1670"/>
                  </a:lnTo>
                  <a:lnTo>
                    <a:pt x="289" y="1648"/>
                  </a:lnTo>
                  <a:lnTo>
                    <a:pt x="289" y="1648"/>
                  </a:lnTo>
                  <a:lnTo>
                    <a:pt x="263" y="1625"/>
                  </a:lnTo>
                  <a:lnTo>
                    <a:pt x="263" y="1625"/>
                  </a:lnTo>
                  <a:lnTo>
                    <a:pt x="253" y="1615"/>
                  </a:lnTo>
                  <a:lnTo>
                    <a:pt x="248" y="1609"/>
                  </a:lnTo>
                  <a:lnTo>
                    <a:pt x="242" y="1605"/>
                  </a:lnTo>
                  <a:lnTo>
                    <a:pt x="242" y="1605"/>
                  </a:lnTo>
                  <a:lnTo>
                    <a:pt x="227" y="1597"/>
                  </a:lnTo>
                  <a:lnTo>
                    <a:pt x="210" y="1588"/>
                  </a:lnTo>
                  <a:lnTo>
                    <a:pt x="210" y="1588"/>
                  </a:lnTo>
                  <a:lnTo>
                    <a:pt x="214" y="1594"/>
                  </a:lnTo>
                  <a:lnTo>
                    <a:pt x="214" y="1594"/>
                  </a:lnTo>
                  <a:lnTo>
                    <a:pt x="160" y="1433"/>
                  </a:lnTo>
                  <a:lnTo>
                    <a:pt x="134" y="1352"/>
                  </a:lnTo>
                  <a:lnTo>
                    <a:pt x="112" y="1270"/>
                  </a:lnTo>
                  <a:lnTo>
                    <a:pt x="112" y="1270"/>
                  </a:lnTo>
                  <a:lnTo>
                    <a:pt x="89" y="1179"/>
                  </a:lnTo>
                  <a:lnTo>
                    <a:pt x="69" y="1087"/>
                  </a:lnTo>
                  <a:lnTo>
                    <a:pt x="69" y="1087"/>
                  </a:lnTo>
                  <a:lnTo>
                    <a:pt x="58" y="1030"/>
                  </a:lnTo>
                  <a:lnTo>
                    <a:pt x="48" y="974"/>
                  </a:lnTo>
                  <a:lnTo>
                    <a:pt x="39" y="917"/>
                  </a:lnTo>
                  <a:lnTo>
                    <a:pt x="31" y="860"/>
                  </a:lnTo>
                  <a:lnTo>
                    <a:pt x="31" y="860"/>
                  </a:lnTo>
                  <a:lnTo>
                    <a:pt x="25" y="800"/>
                  </a:lnTo>
                  <a:lnTo>
                    <a:pt x="20" y="742"/>
                  </a:lnTo>
                  <a:lnTo>
                    <a:pt x="17" y="683"/>
                  </a:lnTo>
                  <a:lnTo>
                    <a:pt x="17" y="623"/>
                  </a:lnTo>
                  <a:lnTo>
                    <a:pt x="17" y="623"/>
                  </a:lnTo>
                  <a:lnTo>
                    <a:pt x="20" y="569"/>
                  </a:lnTo>
                  <a:lnTo>
                    <a:pt x="21" y="544"/>
                  </a:lnTo>
                  <a:lnTo>
                    <a:pt x="25" y="517"/>
                  </a:lnTo>
                  <a:lnTo>
                    <a:pt x="28" y="490"/>
                  </a:lnTo>
                  <a:lnTo>
                    <a:pt x="34" y="464"/>
                  </a:lnTo>
                  <a:lnTo>
                    <a:pt x="39" y="439"/>
                  </a:lnTo>
                  <a:lnTo>
                    <a:pt x="47" y="412"/>
                  </a:lnTo>
                  <a:lnTo>
                    <a:pt x="47" y="412"/>
                  </a:lnTo>
                  <a:lnTo>
                    <a:pt x="54" y="392"/>
                  </a:lnTo>
                  <a:lnTo>
                    <a:pt x="62" y="370"/>
                  </a:lnTo>
                  <a:lnTo>
                    <a:pt x="72" y="351"/>
                  </a:lnTo>
                  <a:lnTo>
                    <a:pt x="83" y="331"/>
                  </a:lnTo>
                  <a:lnTo>
                    <a:pt x="95" y="312"/>
                  </a:lnTo>
                  <a:lnTo>
                    <a:pt x="109" y="295"/>
                  </a:lnTo>
                  <a:lnTo>
                    <a:pt x="123" y="278"/>
                  </a:lnTo>
                  <a:lnTo>
                    <a:pt x="140" y="263"/>
                  </a:lnTo>
                  <a:lnTo>
                    <a:pt x="140" y="263"/>
                  </a:lnTo>
                  <a:lnTo>
                    <a:pt x="160" y="250"/>
                  </a:lnTo>
                  <a:lnTo>
                    <a:pt x="180" y="238"/>
                  </a:lnTo>
                  <a:lnTo>
                    <a:pt x="201" y="229"/>
                  </a:lnTo>
                  <a:lnTo>
                    <a:pt x="224" y="221"/>
                  </a:lnTo>
                  <a:lnTo>
                    <a:pt x="246" y="217"/>
                  </a:lnTo>
                  <a:lnTo>
                    <a:pt x="269" y="213"/>
                  </a:lnTo>
                  <a:lnTo>
                    <a:pt x="293" y="212"/>
                  </a:lnTo>
                  <a:lnTo>
                    <a:pt x="317" y="212"/>
                  </a:lnTo>
                  <a:lnTo>
                    <a:pt x="317" y="212"/>
                  </a:lnTo>
                  <a:lnTo>
                    <a:pt x="323" y="212"/>
                  </a:lnTo>
                  <a:lnTo>
                    <a:pt x="326" y="212"/>
                  </a:lnTo>
                  <a:lnTo>
                    <a:pt x="329" y="210"/>
                  </a:lnTo>
                  <a:lnTo>
                    <a:pt x="329" y="210"/>
                  </a:lnTo>
                  <a:lnTo>
                    <a:pt x="334" y="202"/>
                  </a:lnTo>
                  <a:lnTo>
                    <a:pt x="334" y="202"/>
                  </a:lnTo>
                  <a:lnTo>
                    <a:pt x="350" y="185"/>
                  </a:lnTo>
                  <a:lnTo>
                    <a:pt x="350" y="185"/>
                  </a:lnTo>
                  <a:lnTo>
                    <a:pt x="361" y="168"/>
                  </a:lnTo>
                  <a:lnTo>
                    <a:pt x="372" y="152"/>
                  </a:lnTo>
                  <a:lnTo>
                    <a:pt x="372" y="152"/>
                  </a:lnTo>
                  <a:lnTo>
                    <a:pt x="387" y="136"/>
                  </a:lnTo>
                  <a:lnTo>
                    <a:pt x="402" y="121"/>
                  </a:lnTo>
                  <a:lnTo>
                    <a:pt x="402" y="121"/>
                  </a:lnTo>
                  <a:lnTo>
                    <a:pt x="418" y="106"/>
                  </a:lnTo>
                  <a:lnTo>
                    <a:pt x="433" y="94"/>
                  </a:lnTo>
                  <a:lnTo>
                    <a:pt x="452" y="81"/>
                  </a:lnTo>
                  <a:lnTo>
                    <a:pt x="469" y="70"/>
                  </a:lnTo>
                  <a:lnTo>
                    <a:pt x="487" y="60"/>
                  </a:lnTo>
                  <a:lnTo>
                    <a:pt x="507" y="51"/>
                  </a:lnTo>
                  <a:lnTo>
                    <a:pt x="527" y="43"/>
                  </a:lnTo>
                  <a:lnTo>
                    <a:pt x="547" y="36"/>
                  </a:lnTo>
                  <a:lnTo>
                    <a:pt x="547" y="36"/>
                  </a:lnTo>
                  <a:lnTo>
                    <a:pt x="567" y="30"/>
                  </a:lnTo>
                  <a:lnTo>
                    <a:pt x="586" y="26"/>
                  </a:lnTo>
                  <a:lnTo>
                    <a:pt x="608" y="21"/>
                  </a:lnTo>
                  <a:lnTo>
                    <a:pt x="628" y="19"/>
                  </a:lnTo>
                  <a:lnTo>
                    <a:pt x="649" y="17"/>
                  </a:lnTo>
                  <a:lnTo>
                    <a:pt x="670" y="17"/>
                  </a:lnTo>
                  <a:lnTo>
                    <a:pt x="690" y="17"/>
                  </a:lnTo>
                  <a:lnTo>
                    <a:pt x="711" y="19"/>
                  </a:lnTo>
                  <a:lnTo>
                    <a:pt x="711" y="19"/>
                  </a:lnTo>
                  <a:lnTo>
                    <a:pt x="735" y="20"/>
                  </a:lnTo>
                  <a:lnTo>
                    <a:pt x="761" y="24"/>
                  </a:lnTo>
                  <a:lnTo>
                    <a:pt x="785" y="28"/>
                  </a:lnTo>
                  <a:lnTo>
                    <a:pt x="809" y="34"/>
                  </a:lnTo>
                  <a:lnTo>
                    <a:pt x="857" y="48"/>
                  </a:lnTo>
                  <a:lnTo>
                    <a:pt x="904" y="64"/>
                  </a:lnTo>
                  <a:lnTo>
                    <a:pt x="904" y="64"/>
                  </a:lnTo>
                  <a:lnTo>
                    <a:pt x="1002" y="98"/>
                  </a:lnTo>
                  <a:lnTo>
                    <a:pt x="1051" y="112"/>
                  </a:lnTo>
                  <a:lnTo>
                    <a:pt x="1077" y="119"/>
                  </a:lnTo>
                  <a:lnTo>
                    <a:pt x="1101" y="125"/>
                  </a:lnTo>
                  <a:lnTo>
                    <a:pt x="1101" y="125"/>
                  </a:lnTo>
                  <a:lnTo>
                    <a:pt x="1128" y="129"/>
                  </a:lnTo>
                  <a:lnTo>
                    <a:pt x="1155" y="133"/>
                  </a:lnTo>
                  <a:lnTo>
                    <a:pt x="1210" y="136"/>
                  </a:lnTo>
                  <a:lnTo>
                    <a:pt x="1210" y="136"/>
                  </a:lnTo>
                  <a:lnTo>
                    <a:pt x="1265" y="139"/>
                  </a:lnTo>
                  <a:lnTo>
                    <a:pt x="1293" y="139"/>
                  </a:lnTo>
                  <a:lnTo>
                    <a:pt x="1320" y="138"/>
                  </a:lnTo>
                  <a:lnTo>
                    <a:pt x="1320" y="138"/>
                  </a:lnTo>
                  <a:lnTo>
                    <a:pt x="1347" y="136"/>
                  </a:lnTo>
                  <a:lnTo>
                    <a:pt x="1373" y="133"/>
                  </a:lnTo>
                  <a:lnTo>
                    <a:pt x="1400" y="129"/>
                  </a:lnTo>
                  <a:lnTo>
                    <a:pt x="1425" y="124"/>
                  </a:lnTo>
                  <a:lnTo>
                    <a:pt x="1425" y="124"/>
                  </a:lnTo>
                  <a:lnTo>
                    <a:pt x="1428" y="122"/>
                  </a:lnTo>
                  <a:lnTo>
                    <a:pt x="1431" y="119"/>
                  </a:lnTo>
                  <a:lnTo>
                    <a:pt x="1431" y="116"/>
                  </a:lnTo>
                  <a:lnTo>
                    <a:pt x="1431" y="114"/>
                  </a:lnTo>
                  <a:lnTo>
                    <a:pt x="1430" y="111"/>
                  </a:lnTo>
                  <a:lnTo>
                    <a:pt x="1428" y="108"/>
                  </a:lnTo>
                  <a:lnTo>
                    <a:pt x="1425" y="106"/>
                  </a:lnTo>
                  <a:lnTo>
                    <a:pt x="1421" y="106"/>
                  </a:lnTo>
                  <a:lnTo>
                    <a:pt x="1421" y="1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4478D395-175B-A5B9-F49A-A121FCD38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" y="327"/>
              <a:ext cx="81" cy="346"/>
            </a:xfrm>
            <a:custGeom>
              <a:avLst/>
              <a:gdLst>
                <a:gd name="T0" fmla="*/ 44 w 161"/>
                <a:gd name="T1" fmla="*/ 6 h 694"/>
                <a:gd name="T2" fmla="*/ 20 w 161"/>
                <a:gd name="T3" fmla="*/ 67 h 694"/>
                <a:gd name="T4" fmla="*/ 13 w 161"/>
                <a:gd name="T5" fmla="*/ 87 h 694"/>
                <a:gd name="T6" fmla="*/ 1 w 161"/>
                <a:gd name="T7" fmla="*/ 131 h 694"/>
                <a:gd name="T8" fmla="*/ 0 w 161"/>
                <a:gd name="T9" fmla="*/ 152 h 694"/>
                <a:gd name="T10" fmla="*/ 1 w 161"/>
                <a:gd name="T11" fmla="*/ 175 h 694"/>
                <a:gd name="T12" fmla="*/ 4 w 161"/>
                <a:gd name="T13" fmla="*/ 184 h 694"/>
                <a:gd name="T14" fmla="*/ 13 w 161"/>
                <a:gd name="T15" fmla="*/ 202 h 694"/>
                <a:gd name="T16" fmla="*/ 30 w 161"/>
                <a:gd name="T17" fmla="*/ 227 h 694"/>
                <a:gd name="T18" fmla="*/ 42 w 161"/>
                <a:gd name="T19" fmla="*/ 241 h 694"/>
                <a:gd name="T20" fmla="*/ 89 w 161"/>
                <a:gd name="T21" fmla="*/ 288 h 694"/>
                <a:gd name="T22" fmla="*/ 103 w 161"/>
                <a:gd name="T23" fmla="*/ 305 h 694"/>
                <a:gd name="T24" fmla="*/ 120 w 161"/>
                <a:gd name="T25" fmla="*/ 333 h 694"/>
                <a:gd name="T26" fmla="*/ 132 w 161"/>
                <a:gd name="T27" fmla="*/ 365 h 694"/>
                <a:gd name="T28" fmla="*/ 139 w 161"/>
                <a:gd name="T29" fmla="*/ 397 h 694"/>
                <a:gd name="T30" fmla="*/ 142 w 161"/>
                <a:gd name="T31" fmla="*/ 431 h 694"/>
                <a:gd name="T32" fmla="*/ 144 w 161"/>
                <a:gd name="T33" fmla="*/ 502 h 694"/>
                <a:gd name="T34" fmla="*/ 140 w 161"/>
                <a:gd name="T35" fmla="*/ 538 h 694"/>
                <a:gd name="T36" fmla="*/ 133 w 161"/>
                <a:gd name="T37" fmla="*/ 573 h 694"/>
                <a:gd name="T38" fmla="*/ 127 w 161"/>
                <a:gd name="T39" fmla="*/ 590 h 694"/>
                <a:gd name="T40" fmla="*/ 113 w 161"/>
                <a:gd name="T41" fmla="*/ 622 h 694"/>
                <a:gd name="T42" fmla="*/ 93 w 161"/>
                <a:gd name="T43" fmla="*/ 650 h 694"/>
                <a:gd name="T44" fmla="*/ 67 w 161"/>
                <a:gd name="T45" fmla="*/ 671 h 694"/>
                <a:gd name="T46" fmla="*/ 50 w 161"/>
                <a:gd name="T47" fmla="*/ 678 h 694"/>
                <a:gd name="T48" fmla="*/ 44 w 161"/>
                <a:gd name="T49" fmla="*/ 683 h 694"/>
                <a:gd name="T50" fmla="*/ 44 w 161"/>
                <a:gd name="T51" fmla="*/ 688 h 694"/>
                <a:gd name="T52" fmla="*/ 47 w 161"/>
                <a:gd name="T53" fmla="*/ 694 h 694"/>
                <a:gd name="T54" fmla="*/ 54 w 161"/>
                <a:gd name="T55" fmla="*/ 694 h 694"/>
                <a:gd name="T56" fmla="*/ 71 w 161"/>
                <a:gd name="T57" fmla="*/ 687 h 694"/>
                <a:gd name="T58" fmla="*/ 99 w 161"/>
                <a:gd name="T59" fmla="*/ 668 h 694"/>
                <a:gd name="T60" fmla="*/ 122 w 161"/>
                <a:gd name="T61" fmla="*/ 643 h 694"/>
                <a:gd name="T62" fmla="*/ 137 w 161"/>
                <a:gd name="T63" fmla="*/ 613 h 694"/>
                <a:gd name="T64" fmla="*/ 149 w 161"/>
                <a:gd name="T65" fmla="*/ 580 h 694"/>
                <a:gd name="T66" fmla="*/ 157 w 161"/>
                <a:gd name="T67" fmla="*/ 545 h 694"/>
                <a:gd name="T68" fmla="*/ 161 w 161"/>
                <a:gd name="T69" fmla="*/ 492 h 694"/>
                <a:gd name="T70" fmla="*/ 161 w 161"/>
                <a:gd name="T71" fmla="*/ 460 h 694"/>
                <a:gd name="T72" fmla="*/ 153 w 161"/>
                <a:gd name="T73" fmla="*/ 389 h 694"/>
                <a:gd name="T74" fmla="*/ 147 w 161"/>
                <a:gd name="T75" fmla="*/ 359 h 694"/>
                <a:gd name="T76" fmla="*/ 137 w 161"/>
                <a:gd name="T77" fmla="*/ 331 h 694"/>
                <a:gd name="T78" fmla="*/ 133 w 161"/>
                <a:gd name="T79" fmla="*/ 321 h 694"/>
                <a:gd name="T80" fmla="*/ 115 w 161"/>
                <a:gd name="T81" fmla="*/ 292 h 694"/>
                <a:gd name="T82" fmla="*/ 85 w 161"/>
                <a:gd name="T83" fmla="*/ 260 h 694"/>
                <a:gd name="T84" fmla="*/ 54 w 161"/>
                <a:gd name="T85" fmla="*/ 228 h 694"/>
                <a:gd name="T86" fmla="*/ 28 w 161"/>
                <a:gd name="T87" fmla="*/ 196 h 694"/>
                <a:gd name="T88" fmla="*/ 23 w 161"/>
                <a:gd name="T89" fmla="*/ 184 h 694"/>
                <a:gd name="T90" fmla="*/ 17 w 161"/>
                <a:gd name="T91" fmla="*/ 162 h 694"/>
                <a:gd name="T92" fmla="*/ 17 w 161"/>
                <a:gd name="T93" fmla="*/ 139 h 694"/>
                <a:gd name="T94" fmla="*/ 25 w 161"/>
                <a:gd name="T95" fmla="*/ 104 h 694"/>
                <a:gd name="T96" fmla="*/ 33 w 161"/>
                <a:gd name="T97" fmla="*/ 79 h 694"/>
                <a:gd name="T98" fmla="*/ 59 w 161"/>
                <a:gd name="T99" fmla="*/ 11 h 694"/>
                <a:gd name="T100" fmla="*/ 61 w 161"/>
                <a:gd name="T101" fmla="*/ 7 h 694"/>
                <a:gd name="T102" fmla="*/ 57 w 161"/>
                <a:gd name="T103" fmla="*/ 3 h 694"/>
                <a:gd name="T104" fmla="*/ 51 w 161"/>
                <a:gd name="T105" fmla="*/ 0 h 694"/>
                <a:gd name="T106" fmla="*/ 45 w 161"/>
                <a:gd name="T107" fmla="*/ 3 h 694"/>
                <a:gd name="T108" fmla="*/ 44 w 161"/>
                <a:gd name="T109" fmla="*/ 6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1" h="694">
                  <a:moveTo>
                    <a:pt x="44" y="6"/>
                  </a:moveTo>
                  <a:lnTo>
                    <a:pt x="44" y="6"/>
                  </a:lnTo>
                  <a:lnTo>
                    <a:pt x="27" y="47"/>
                  </a:lnTo>
                  <a:lnTo>
                    <a:pt x="20" y="67"/>
                  </a:lnTo>
                  <a:lnTo>
                    <a:pt x="13" y="87"/>
                  </a:lnTo>
                  <a:lnTo>
                    <a:pt x="13" y="87"/>
                  </a:lnTo>
                  <a:lnTo>
                    <a:pt x="6" y="108"/>
                  </a:lnTo>
                  <a:lnTo>
                    <a:pt x="1" y="131"/>
                  </a:lnTo>
                  <a:lnTo>
                    <a:pt x="0" y="142"/>
                  </a:lnTo>
                  <a:lnTo>
                    <a:pt x="0" y="152"/>
                  </a:lnTo>
                  <a:lnTo>
                    <a:pt x="0" y="163"/>
                  </a:lnTo>
                  <a:lnTo>
                    <a:pt x="1" y="175"/>
                  </a:lnTo>
                  <a:lnTo>
                    <a:pt x="1" y="175"/>
                  </a:lnTo>
                  <a:lnTo>
                    <a:pt x="4" y="184"/>
                  </a:lnTo>
                  <a:lnTo>
                    <a:pt x="7" y="193"/>
                  </a:lnTo>
                  <a:lnTo>
                    <a:pt x="13" y="202"/>
                  </a:lnTo>
                  <a:lnTo>
                    <a:pt x="17" y="210"/>
                  </a:lnTo>
                  <a:lnTo>
                    <a:pt x="30" y="227"/>
                  </a:lnTo>
                  <a:lnTo>
                    <a:pt x="42" y="241"/>
                  </a:lnTo>
                  <a:lnTo>
                    <a:pt x="42" y="241"/>
                  </a:lnTo>
                  <a:lnTo>
                    <a:pt x="74" y="272"/>
                  </a:lnTo>
                  <a:lnTo>
                    <a:pt x="89" y="288"/>
                  </a:lnTo>
                  <a:lnTo>
                    <a:pt x="103" y="305"/>
                  </a:lnTo>
                  <a:lnTo>
                    <a:pt x="103" y="305"/>
                  </a:lnTo>
                  <a:lnTo>
                    <a:pt x="112" y="319"/>
                  </a:lnTo>
                  <a:lnTo>
                    <a:pt x="120" y="333"/>
                  </a:lnTo>
                  <a:lnTo>
                    <a:pt x="126" y="349"/>
                  </a:lnTo>
                  <a:lnTo>
                    <a:pt x="132" y="365"/>
                  </a:lnTo>
                  <a:lnTo>
                    <a:pt x="136" y="382"/>
                  </a:lnTo>
                  <a:lnTo>
                    <a:pt x="139" y="397"/>
                  </a:lnTo>
                  <a:lnTo>
                    <a:pt x="142" y="431"/>
                  </a:lnTo>
                  <a:lnTo>
                    <a:pt x="142" y="431"/>
                  </a:lnTo>
                  <a:lnTo>
                    <a:pt x="144" y="467"/>
                  </a:lnTo>
                  <a:lnTo>
                    <a:pt x="144" y="502"/>
                  </a:lnTo>
                  <a:lnTo>
                    <a:pt x="143" y="521"/>
                  </a:lnTo>
                  <a:lnTo>
                    <a:pt x="140" y="538"/>
                  </a:lnTo>
                  <a:lnTo>
                    <a:pt x="137" y="556"/>
                  </a:lnTo>
                  <a:lnTo>
                    <a:pt x="133" y="573"/>
                  </a:lnTo>
                  <a:lnTo>
                    <a:pt x="133" y="573"/>
                  </a:lnTo>
                  <a:lnTo>
                    <a:pt x="127" y="590"/>
                  </a:lnTo>
                  <a:lnTo>
                    <a:pt x="122" y="606"/>
                  </a:lnTo>
                  <a:lnTo>
                    <a:pt x="113" y="622"/>
                  </a:lnTo>
                  <a:lnTo>
                    <a:pt x="105" y="637"/>
                  </a:lnTo>
                  <a:lnTo>
                    <a:pt x="93" y="650"/>
                  </a:lnTo>
                  <a:lnTo>
                    <a:pt x="81" y="661"/>
                  </a:lnTo>
                  <a:lnTo>
                    <a:pt x="67" y="671"/>
                  </a:lnTo>
                  <a:lnTo>
                    <a:pt x="50" y="678"/>
                  </a:lnTo>
                  <a:lnTo>
                    <a:pt x="50" y="678"/>
                  </a:lnTo>
                  <a:lnTo>
                    <a:pt x="47" y="680"/>
                  </a:lnTo>
                  <a:lnTo>
                    <a:pt x="44" y="683"/>
                  </a:lnTo>
                  <a:lnTo>
                    <a:pt x="44" y="685"/>
                  </a:lnTo>
                  <a:lnTo>
                    <a:pt x="44" y="688"/>
                  </a:lnTo>
                  <a:lnTo>
                    <a:pt x="45" y="691"/>
                  </a:lnTo>
                  <a:lnTo>
                    <a:pt x="47" y="694"/>
                  </a:lnTo>
                  <a:lnTo>
                    <a:pt x="50" y="694"/>
                  </a:lnTo>
                  <a:lnTo>
                    <a:pt x="54" y="694"/>
                  </a:lnTo>
                  <a:lnTo>
                    <a:pt x="54" y="694"/>
                  </a:lnTo>
                  <a:lnTo>
                    <a:pt x="71" y="687"/>
                  </a:lnTo>
                  <a:lnTo>
                    <a:pt x="85" y="678"/>
                  </a:lnTo>
                  <a:lnTo>
                    <a:pt x="99" y="668"/>
                  </a:lnTo>
                  <a:lnTo>
                    <a:pt x="110" y="657"/>
                  </a:lnTo>
                  <a:lnTo>
                    <a:pt x="122" y="643"/>
                  </a:lnTo>
                  <a:lnTo>
                    <a:pt x="130" y="629"/>
                  </a:lnTo>
                  <a:lnTo>
                    <a:pt x="137" y="613"/>
                  </a:lnTo>
                  <a:lnTo>
                    <a:pt x="144" y="597"/>
                  </a:lnTo>
                  <a:lnTo>
                    <a:pt x="149" y="580"/>
                  </a:lnTo>
                  <a:lnTo>
                    <a:pt x="153" y="563"/>
                  </a:lnTo>
                  <a:lnTo>
                    <a:pt x="157" y="545"/>
                  </a:lnTo>
                  <a:lnTo>
                    <a:pt x="159" y="528"/>
                  </a:lnTo>
                  <a:lnTo>
                    <a:pt x="161" y="492"/>
                  </a:lnTo>
                  <a:lnTo>
                    <a:pt x="161" y="460"/>
                  </a:lnTo>
                  <a:lnTo>
                    <a:pt x="161" y="460"/>
                  </a:lnTo>
                  <a:lnTo>
                    <a:pt x="159" y="424"/>
                  </a:lnTo>
                  <a:lnTo>
                    <a:pt x="153" y="389"/>
                  </a:lnTo>
                  <a:lnTo>
                    <a:pt x="153" y="389"/>
                  </a:lnTo>
                  <a:lnTo>
                    <a:pt x="147" y="359"/>
                  </a:lnTo>
                  <a:lnTo>
                    <a:pt x="143" y="345"/>
                  </a:lnTo>
                  <a:lnTo>
                    <a:pt x="137" y="331"/>
                  </a:lnTo>
                  <a:lnTo>
                    <a:pt x="137" y="331"/>
                  </a:lnTo>
                  <a:lnTo>
                    <a:pt x="133" y="321"/>
                  </a:lnTo>
                  <a:lnTo>
                    <a:pt x="127" y="311"/>
                  </a:lnTo>
                  <a:lnTo>
                    <a:pt x="115" y="292"/>
                  </a:lnTo>
                  <a:lnTo>
                    <a:pt x="101" y="275"/>
                  </a:lnTo>
                  <a:lnTo>
                    <a:pt x="85" y="260"/>
                  </a:lnTo>
                  <a:lnTo>
                    <a:pt x="85" y="260"/>
                  </a:lnTo>
                  <a:lnTo>
                    <a:pt x="54" y="228"/>
                  </a:lnTo>
                  <a:lnTo>
                    <a:pt x="40" y="213"/>
                  </a:lnTo>
                  <a:lnTo>
                    <a:pt x="28" y="196"/>
                  </a:lnTo>
                  <a:lnTo>
                    <a:pt x="28" y="196"/>
                  </a:lnTo>
                  <a:lnTo>
                    <a:pt x="23" y="184"/>
                  </a:lnTo>
                  <a:lnTo>
                    <a:pt x="20" y="173"/>
                  </a:lnTo>
                  <a:lnTo>
                    <a:pt x="17" y="162"/>
                  </a:lnTo>
                  <a:lnTo>
                    <a:pt x="17" y="150"/>
                  </a:lnTo>
                  <a:lnTo>
                    <a:pt x="17" y="139"/>
                  </a:lnTo>
                  <a:lnTo>
                    <a:pt x="20" y="126"/>
                  </a:lnTo>
                  <a:lnTo>
                    <a:pt x="25" y="104"/>
                  </a:lnTo>
                  <a:lnTo>
                    <a:pt x="25" y="104"/>
                  </a:lnTo>
                  <a:lnTo>
                    <a:pt x="33" y="79"/>
                  </a:lnTo>
                  <a:lnTo>
                    <a:pt x="41" y="57"/>
                  </a:lnTo>
                  <a:lnTo>
                    <a:pt x="59" y="11"/>
                  </a:lnTo>
                  <a:lnTo>
                    <a:pt x="59" y="11"/>
                  </a:lnTo>
                  <a:lnTo>
                    <a:pt x="61" y="7"/>
                  </a:lnTo>
                  <a:lnTo>
                    <a:pt x="59" y="4"/>
                  </a:lnTo>
                  <a:lnTo>
                    <a:pt x="57" y="3"/>
                  </a:lnTo>
                  <a:lnTo>
                    <a:pt x="54" y="1"/>
                  </a:lnTo>
                  <a:lnTo>
                    <a:pt x="51" y="0"/>
                  </a:lnTo>
                  <a:lnTo>
                    <a:pt x="48" y="1"/>
                  </a:lnTo>
                  <a:lnTo>
                    <a:pt x="45" y="3"/>
                  </a:lnTo>
                  <a:lnTo>
                    <a:pt x="44" y="6"/>
                  </a:lnTo>
                  <a:lnTo>
                    <a:pt x="4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3920F7D3-9F7B-3E4A-3835-944A105A6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" y="459"/>
              <a:ext cx="132" cy="124"/>
            </a:xfrm>
            <a:custGeom>
              <a:avLst/>
              <a:gdLst>
                <a:gd name="T0" fmla="*/ 259 w 263"/>
                <a:gd name="T1" fmla="*/ 22 h 249"/>
                <a:gd name="T2" fmla="*/ 222 w 263"/>
                <a:gd name="T3" fmla="*/ 5 h 249"/>
                <a:gd name="T4" fmla="*/ 202 w 263"/>
                <a:gd name="T5" fmla="*/ 0 h 249"/>
                <a:gd name="T6" fmla="*/ 182 w 263"/>
                <a:gd name="T7" fmla="*/ 0 h 249"/>
                <a:gd name="T8" fmla="*/ 164 w 263"/>
                <a:gd name="T9" fmla="*/ 3 h 249"/>
                <a:gd name="T10" fmla="*/ 130 w 263"/>
                <a:gd name="T11" fmla="*/ 16 h 249"/>
                <a:gd name="T12" fmla="*/ 114 w 263"/>
                <a:gd name="T13" fmla="*/ 26 h 249"/>
                <a:gd name="T14" fmla="*/ 83 w 263"/>
                <a:gd name="T15" fmla="*/ 53 h 249"/>
                <a:gd name="T16" fmla="*/ 58 w 263"/>
                <a:gd name="T17" fmla="*/ 84 h 249"/>
                <a:gd name="T18" fmla="*/ 36 w 263"/>
                <a:gd name="T19" fmla="*/ 120 h 249"/>
                <a:gd name="T20" fmla="*/ 19 w 263"/>
                <a:gd name="T21" fmla="*/ 156 h 249"/>
                <a:gd name="T22" fmla="*/ 12 w 263"/>
                <a:gd name="T23" fmla="*/ 176 h 249"/>
                <a:gd name="T24" fmla="*/ 1 w 263"/>
                <a:gd name="T25" fmla="*/ 219 h 249"/>
                <a:gd name="T26" fmla="*/ 0 w 263"/>
                <a:gd name="T27" fmla="*/ 240 h 249"/>
                <a:gd name="T28" fmla="*/ 1 w 263"/>
                <a:gd name="T29" fmla="*/ 246 h 249"/>
                <a:gd name="T30" fmla="*/ 7 w 263"/>
                <a:gd name="T31" fmla="*/ 249 h 249"/>
                <a:gd name="T32" fmla="*/ 12 w 263"/>
                <a:gd name="T33" fmla="*/ 246 h 249"/>
                <a:gd name="T34" fmla="*/ 17 w 263"/>
                <a:gd name="T35" fmla="*/ 240 h 249"/>
                <a:gd name="T36" fmla="*/ 18 w 263"/>
                <a:gd name="T37" fmla="*/ 222 h 249"/>
                <a:gd name="T38" fmla="*/ 27 w 263"/>
                <a:gd name="T39" fmla="*/ 186 h 249"/>
                <a:gd name="T40" fmla="*/ 39 w 263"/>
                <a:gd name="T41" fmla="*/ 152 h 249"/>
                <a:gd name="T42" fmla="*/ 56 w 263"/>
                <a:gd name="T43" fmla="*/ 118 h 249"/>
                <a:gd name="T44" fmla="*/ 65 w 263"/>
                <a:gd name="T45" fmla="*/ 103 h 249"/>
                <a:gd name="T46" fmla="*/ 86 w 263"/>
                <a:gd name="T47" fmla="*/ 74 h 249"/>
                <a:gd name="T48" fmla="*/ 112 w 263"/>
                <a:gd name="T49" fmla="*/ 49 h 249"/>
                <a:gd name="T50" fmla="*/ 140 w 263"/>
                <a:gd name="T51" fmla="*/ 29 h 249"/>
                <a:gd name="T52" fmla="*/ 174 w 263"/>
                <a:gd name="T53" fmla="*/ 17 h 249"/>
                <a:gd name="T54" fmla="*/ 184 w 263"/>
                <a:gd name="T55" fmla="*/ 17 h 249"/>
                <a:gd name="T56" fmla="*/ 204 w 263"/>
                <a:gd name="T57" fmla="*/ 19 h 249"/>
                <a:gd name="T58" fmla="*/ 224 w 263"/>
                <a:gd name="T59" fmla="*/ 23 h 249"/>
                <a:gd name="T60" fmla="*/ 250 w 263"/>
                <a:gd name="T61" fmla="*/ 37 h 249"/>
                <a:gd name="T62" fmla="*/ 255 w 263"/>
                <a:gd name="T63" fmla="*/ 39 h 249"/>
                <a:gd name="T64" fmla="*/ 260 w 263"/>
                <a:gd name="T65" fmla="*/ 36 h 249"/>
                <a:gd name="T66" fmla="*/ 263 w 263"/>
                <a:gd name="T67" fmla="*/ 32 h 249"/>
                <a:gd name="T68" fmla="*/ 262 w 263"/>
                <a:gd name="T69" fmla="*/ 25 h 249"/>
                <a:gd name="T70" fmla="*/ 259 w 263"/>
                <a:gd name="T71" fmla="*/ 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3" h="249">
                  <a:moveTo>
                    <a:pt x="259" y="22"/>
                  </a:moveTo>
                  <a:lnTo>
                    <a:pt x="259" y="22"/>
                  </a:lnTo>
                  <a:lnTo>
                    <a:pt x="242" y="12"/>
                  </a:lnTo>
                  <a:lnTo>
                    <a:pt x="222" y="5"/>
                  </a:lnTo>
                  <a:lnTo>
                    <a:pt x="212" y="2"/>
                  </a:lnTo>
                  <a:lnTo>
                    <a:pt x="202" y="0"/>
                  </a:lnTo>
                  <a:lnTo>
                    <a:pt x="192" y="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64" y="3"/>
                  </a:lnTo>
                  <a:lnTo>
                    <a:pt x="146" y="9"/>
                  </a:lnTo>
                  <a:lnTo>
                    <a:pt x="130" y="16"/>
                  </a:lnTo>
                  <a:lnTo>
                    <a:pt x="114" y="26"/>
                  </a:lnTo>
                  <a:lnTo>
                    <a:pt x="114" y="26"/>
                  </a:lnTo>
                  <a:lnTo>
                    <a:pt x="97" y="39"/>
                  </a:lnTo>
                  <a:lnTo>
                    <a:pt x="83" y="53"/>
                  </a:lnTo>
                  <a:lnTo>
                    <a:pt x="69" y="68"/>
                  </a:lnTo>
                  <a:lnTo>
                    <a:pt x="58" y="84"/>
                  </a:lnTo>
                  <a:lnTo>
                    <a:pt x="46" y="101"/>
                  </a:lnTo>
                  <a:lnTo>
                    <a:pt x="36" y="120"/>
                  </a:lnTo>
                  <a:lnTo>
                    <a:pt x="27" y="138"/>
                  </a:lnTo>
                  <a:lnTo>
                    <a:pt x="19" y="156"/>
                  </a:lnTo>
                  <a:lnTo>
                    <a:pt x="19" y="156"/>
                  </a:lnTo>
                  <a:lnTo>
                    <a:pt x="12" y="176"/>
                  </a:lnTo>
                  <a:lnTo>
                    <a:pt x="7" y="198"/>
                  </a:lnTo>
                  <a:lnTo>
                    <a:pt x="1" y="219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0" y="243"/>
                  </a:lnTo>
                  <a:lnTo>
                    <a:pt x="1" y="246"/>
                  </a:lnTo>
                  <a:lnTo>
                    <a:pt x="4" y="247"/>
                  </a:lnTo>
                  <a:lnTo>
                    <a:pt x="7" y="249"/>
                  </a:lnTo>
                  <a:lnTo>
                    <a:pt x="10" y="247"/>
                  </a:lnTo>
                  <a:lnTo>
                    <a:pt x="12" y="246"/>
                  </a:lnTo>
                  <a:lnTo>
                    <a:pt x="15" y="243"/>
                  </a:lnTo>
                  <a:lnTo>
                    <a:pt x="17" y="240"/>
                  </a:lnTo>
                  <a:lnTo>
                    <a:pt x="17" y="240"/>
                  </a:lnTo>
                  <a:lnTo>
                    <a:pt x="18" y="222"/>
                  </a:lnTo>
                  <a:lnTo>
                    <a:pt x="22" y="203"/>
                  </a:lnTo>
                  <a:lnTo>
                    <a:pt x="27" y="186"/>
                  </a:lnTo>
                  <a:lnTo>
                    <a:pt x="32" y="169"/>
                  </a:lnTo>
                  <a:lnTo>
                    <a:pt x="39" y="152"/>
                  </a:lnTo>
                  <a:lnTo>
                    <a:pt x="48" y="135"/>
                  </a:lnTo>
                  <a:lnTo>
                    <a:pt x="56" y="118"/>
                  </a:lnTo>
                  <a:lnTo>
                    <a:pt x="65" y="103"/>
                  </a:lnTo>
                  <a:lnTo>
                    <a:pt x="65" y="103"/>
                  </a:lnTo>
                  <a:lnTo>
                    <a:pt x="75" y="88"/>
                  </a:lnTo>
                  <a:lnTo>
                    <a:pt x="86" y="74"/>
                  </a:lnTo>
                  <a:lnTo>
                    <a:pt x="97" y="61"/>
                  </a:lnTo>
                  <a:lnTo>
                    <a:pt x="112" y="49"/>
                  </a:lnTo>
                  <a:lnTo>
                    <a:pt x="126" y="39"/>
                  </a:lnTo>
                  <a:lnTo>
                    <a:pt x="140" y="29"/>
                  </a:lnTo>
                  <a:lnTo>
                    <a:pt x="157" y="23"/>
                  </a:lnTo>
                  <a:lnTo>
                    <a:pt x="174" y="17"/>
                  </a:lnTo>
                  <a:lnTo>
                    <a:pt x="174" y="17"/>
                  </a:lnTo>
                  <a:lnTo>
                    <a:pt x="184" y="17"/>
                  </a:lnTo>
                  <a:lnTo>
                    <a:pt x="194" y="17"/>
                  </a:lnTo>
                  <a:lnTo>
                    <a:pt x="204" y="19"/>
                  </a:lnTo>
                  <a:lnTo>
                    <a:pt x="214" y="20"/>
                  </a:lnTo>
                  <a:lnTo>
                    <a:pt x="224" y="23"/>
                  </a:lnTo>
                  <a:lnTo>
                    <a:pt x="233" y="2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55" y="39"/>
                  </a:lnTo>
                  <a:lnTo>
                    <a:pt x="258" y="39"/>
                  </a:lnTo>
                  <a:lnTo>
                    <a:pt x="260" y="36"/>
                  </a:lnTo>
                  <a:lnTo>
                    <a:pt x="262" y="34"/>
                  </a:lnTo>
                  <a:lnTo>
                    <a:pt x="263" y="32"/>
                  </a:lnTo>
                  <a:lnTo>
                    <a:pt x="263" y="27"/>
                  </a:lnTo>
                  <a:lnTo>
                    <a:pt x="262" y="25"/>
                  </a:lnTo>
                  <a:lnTo>
                    <a:pt x="259" y="22"/>
                  </a:lnTo>
                  <a:lnTo>
                    <a:pt x="259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C091F65A-BC3D-0D8C-D259-64C37A76A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2" y="480"/>
              <a:ext cx="73" cy="189"/>
            </a:xfrm>
            <a:custGeom>
              <a:avLst/>
              <a:gdLst>
                <a:gd name="T0" fmla="*/ 5 w 146"/>
                <a:gd name="T1" fmla="*/ 17 h 378"/>
                <a:gd name="T2" fmla="*/ 5 w 146"/>
                <a:gd name="T3" fmla="*/ 17 h 378"/>
                <a:gd name="T4" fmla="*/ 20 w 146"/>
                <a:gd name="T5" fmla="*/ 28 h 378"/>
                <a:gd name="T6" fmla="*/ 34 w 146"/>
                <a:gd name="T7" fmla="*/ 41 h 378"/>
                <a:gd name="T8" fmla="*/ 49 w 146"/>
                <a:gd name="T9" fmla="*/ 55 h 378"/>
                <a:gd name="T10" fmla="*/ 61 w 146"/>
                <a:gd name="T11" fmla="*/ 69 h 378"/>
                <a:gd name="T12" fmla="*/ 73 w 146"/>
                <a:gd name="T13" fmla="*/ 85 h 378"/>
                <a:gd name="T14" fmla="*/ 84 w 146"/>
                <a:gd name="T15" fmla="*/ 100 h 378"/>
                <a:gd name="T16" fmla="*/ 94 w 146"/>
                <a:gd name="T17" fmla="*/ 117 h 378"/>
                <a:gd name="T18" fmla="*/ 102 w 146"/>
                <a:gd name="T19" fmla="*/ 134 h 378"/>
                <a:gd name="T20" fmla="*/ 102 w 146"/>
                <a:gd name="T21" fmla="*/ 134 h 378"/>
                <a:gd name="T22" fmla="*/ 108 w 146"/>
                <a:gd name="T23" fmla="*/ 151 h 378"/>
                <a:gd name="T24" fmla="*/ 115 w 146"/>
                <a:gd name="T25" fmla="*/ 168 h 378"/>
                <a:gd name="T26" fmla="*/ 119 w 146"/>
                <a:gd name="T27" fmla="*/ 187 h 378"/>
                <a:gd name="T28" fmla="*/ 122 w 146"/>
                <a:gd name="T29" fmla="*/ 205 h 378"/>
                <a:gd name="T30" fmla="*/ 125 w 146"/>
                <a:gd name="T31" fmla="*/ 222 h 378"/>
                <a:gd name="T32" fmla="*/ 128 w 146"/>
                <a:gd name="T33" fmla="*/ 241 h 378"/>
                <a:gd name="T34" fmla="*/ 129 w 146"/>
                <a:gd name="T35" fmla="*/ 278 h 378"/>
                <a:gd name="T36" fmla="*/ 129 w 146"/>
                <a:gd name="T37" fmla="*/ 278 h 378"/>
                <a:gd name="T38" fmla="*/ 129 w 146"/>
                <a:gd name="T39" fmla="*/ 300 h 378"/>
                <a:gd name="T40" fmla="*/ 128 w 146"/>
                <a:gd name="T41" fmla="*/ 323 h 378"/>
                <a:gd name="T42" fmla="*/ 122 w 146"/>
                <a:gd name="T43" fmla="*/ 369 h 378"/>
                <a:gd name="T44" fmla="*/ 122 w 146"/>
                <a:gd name="T45" fmla="*/ 369 h 378"/>
                <a:gd name="T46" fmla="*/ 122 w 146"/>
                <a:gd name="T47" fmla="*/ 371 h 378"/>
                <a:gd name="T48" fmla="*/ 124 w 146"/>
                <a:gd name="T49" fmla="*/ 376 h 378"/>
                <a:gd name="T50" fmla="*/ 127 w 146"/>
                <a:gd name="T51" fmla="*/ 377 h 378"/>
                <a:gd name="T52" fmla="*/ 129 w 146"/>
                <a:gd name="T53" fmla="*/ 378 h 378"/>
                <a:gd name="T54" fmla="*/ 132 w 146"/>
                <a:gd name="T55" fmla="*/ 378 h 378"/>
                <a:gd name="T56" fmla="*/ 135 w 146"/>
                <a:gd name="T57" fmla="*/ 378 h 378"/>
                <a:gd name="T58" fmla="*/ 138 w 146"/>
                <a:gd name="T59" fmla="*/ 376 h 378"/>
                <a:gd name="T60" fmla="*/ 139 w 146"/>
                <a:gd name="T61" fmla="*/ 373 h 378"/>
                <a:gd name="T62" fmla="*/ 139 w 146"/>
                <a:gd name="T63" fmla="*/ 373 h 378"/>
                <a:gd name="T64" fmla="*/ 144 w 146"/>
                <a:gd name="T65" fmla="*/ 333 h 378"/>
                <a:gd name="T66" fmla="*/ 146 w 146"/>
                <a:gd name="T67" fmla="*/ 293 h 378"/>
                <a:gd name="T68" fmla="*/ 145 w 146"/>
                <a:gd name="T69" fmla="*/ 254 h 378"/>
                <a:gd name="T70" fmla="*/ 144 w 146"/>
                <a:gd name="T71" fmla="*/ 234 h 378"/>
                <a:gd name="T72" fmla="*/ 141 w 146"/>
                <a:gd name="T73" fmla="*/ 214 h 378"/>
                <a:gd name="T74" fmla="*/ 138 w 146"/>
                <a:gd name="T75" fmla="*/ 194 h 378"/>
                <a:gd name="T76" fmla="*/ 134 w 146"/>
                <a:gd name="T77" fmla="*/ 174 h 378"/>
                <a:gd name="T78" fmla="*/ 128 w 146"/>
                <a:gd name="T79" fmla="*/ 156 h 378"/>
                <a:gd name="T80" fmla="*/ 121 w 146"/>
                <a:gd name="T81" fmla="*/ 137 h 378"/>
                <a:gd name="T82" fmla="*/ 114 w 146"/>
                <a:gd name="T83" fmla="*/ 119 h 378"/>
                <a:gd name="T84" fmla="*/ 104 w 146"/>
                <a:gd name="T85" fmla="*/ 102 h 378"/>
                <a:gd name="T86" fmla="*/ 94 w 146"/>
                <a:gd name="T87" fmla="*/ 85 h 378"/>
                <a:gd name="T88" fmla="*/ 81 w 146"/>
                <a:gd name="T89" fmla="*/ 68 h 378"/>
                <a:gd name="T90" fmla="*/ 81 w 146"/>
                <a:gd name="T91" fmla="*/ 68 h 378"/>
                <a:gd name="T92" fmla="*/ 67 w 146"/>
                <a:gd name="T93" fmla="*/ 49 h 378"/>
                <a:gd name="T94" fmla="*/ 50 w 146"/>
                <a:gd name="T95" fmla="*/ 32 h 378"/>
                <a:gd name="T96" fmla="*/ 32 w 146"/>
                <a:gd name="T97" fmla="*/ 17 h 378"/>
                <a:gd name="T98" fmla="*/ 13 w 146"/>
                <a:gd name="T99" fmla="*/ 1 h 378"/>
                <a:gd name="T100" fmla="*/ 13 w 146"/>
                <a:gd name="T101" fmla="*/ 1 h 378"/>
                <a:gd name="T102" fmla="*/ 10 w 146"/>
                <a:gd name="T103" fmla="*/ 0 h 378"/>
                <a:gd name="T104" fmla="*/ 8 w 146"/>
                <a:gd name="T105" fmla="*/ 0 h 378"/>
                <a:gd name="T106" fmla="*/ 5 w 146"/>
                <a:gd name="T107" fmla="*/ 1 h 378"/>
                <a:gd name="T108" fmla="*/ 2 w 146"/>
                <a:gd name="T109" fmla="*/ 4 h 378"/>
                <a:gd name="T110" fmla="*/ 0 w 146"/>
                <a:gd name="T111" fmla="*/ 7 h 378"/>
                <a:gd name="T112" fmla="*/ 0 w 146"/>
                <a:gd name="T113" fmla="*/ 11 h 378"/>
                <a:gd name="T114" fmla="*/ 2 w 146"/>
                <a:gd name="T115" fmla="*/ 14 h 378"/>
                <a:gd name="T116" fmla="*/ 5 w 146"/>
                <a:gd name="T117" fmla="*/ 17 h 378"/>
                <a:gd name="T118" fmla="*/ 5 w 146"/>
                <a:gd name="T119" fmla="*/ 1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6" h="378">
                  <a:moveTo>
                    <a:pt x="5" y="17"/>
                  </a:moveTo>
                  <a:lnTo>
                    <a:pt x="5" y="17"/>
                  </a:lnTo>
                  <a:lnTo>
                    <a:pt x="20" y="28"/>
                  </a:lnTo>
                  <a:lnTo>
                    <a:pt x="34" y="41"/>
                  </a:lnTo>
                  <a:lnTo>
                    <a:pt x="49" y="55"/>
                  </a:lnTo>
                  <a:lnTo>
                    <a:pt x="61" y="69"/>
                  </a:lnTo>
                  <a:lnTo>
                    <a:pt x="73" y="85"/>
                  </a:lnTo>
                  <a:lnTo>
                    <a:pt x="84" y="100"/>
                  </a:lnTo>
                  <a:lnTo>
                    <a:pt x="94" y="117"/>
                  </a:lnTo>
                  <a:lnTo>
                    <a:pt x="102" y="134"/>
                  </a:lnTo>
                  <a:lnTo>
                    <a:pt x="102" y="134"/>
                  </a:lnTo>
                  <a:lnTo>
                    <a:pt x="108" y="151"/>
                  </a:lnTo>
                  <a:lnTo>
                    <a:pt x="115" y="168"/>
                  </a:lnTo>
                  <a:lnTo>
                    <a:pt x="119" y="187"/>
                  </a:lnTo>
                  <a:lnTo>
                    <a:pt x="122" y="205"/>
                  </a:lnTo>
                  <a:lnTo>
                    <a:pt x="125" y="222"/>
                  </a:lnTo>
                  <a:lnTo>
                    <a:pt x="128" y="241"/>
                  </a:lnTo>
                  <a:lnTo>
                    <a:pt x="129" y="278"/>
                  </a:lnTo>
                  <a:lnTo>
                    <a:pt x="129" y="278"/>
                  </a:lnTo>
                  <a:lnTo>
                    <a:pt x="129" y="300"/>
                  </a:lnTo>
                  <a:lnTo>
                    <a:pt x="128" y="323"/>
                  </a:lnTo>
                  <a:lnTo>
                    <a:pt x="122" y="369"/>
                  </a:lnTo>
                  <a:lnTo>
                    <a:pt x="122" y="369"/>
                  </a:lnTo>
                  <a:lnTo>
                    <a:pt x="122" y="371"/>
                  </a:lnTo>
                  <a:lnTo>
                    <a:pt x="124" y="376"/>
                  </a:lnTo>
                  <a:lnTo>
                    <a:pt x="127" y="377"/>
                  </a:lnTo>
                  <a:lnTo>
                    <a:pt x="129" y="378"/>
                  </a:lnTo>
                  <a:lnTo>
                    <a:pt x="132" y="378"/>
                  </a:lnTo>
                  <a:lnTo>
                    <a:pt x="135" y="378"/>
                  </a:lnTo>
                  <a:lnTo>
                    <a:pt x="138" y="376"/>
                  </a:lnTo>
                  <a:lnTo>
                    <a:pt x="139" y="373"/>
                  </a:lnTo>
                  <a:lnTo>
                    <a:pt x="139" y="373"/>
                  </a:lnTo>
                  <a:lnTo>
                    <a:pt x="144" y="333"/>
                  </a:lnTo>
                  <a:lnTo>
                    <a:pt x="146" y="293"/>
                  </a:lnTo>
                  <a:lnTo>
                    <a:pt x="145" y="254"/>
                  </a:lnTo>
                  <a:lnTo>
                    <a:pt x="144" y="234"/>
                  </a:lnTo>
                  <a:lnTo>
                    <a:pt x="141" y="214"/>
                  </a:lnTo>
                  <a:lnTo>
                    <a:pt x="138" y="194"/>
                  </a:lnTo>
                  <a:lnTo>
                    <a:pt x="134" y="174"/>
                  </a:lnTo>
                  <a:lnTo>
                    <a:pt x="128" y="156"/>
                  </a:lnTo>
                  <a:lnTo>
                    <a:pt x="121" y="137"/>
                  </a:lnTo>
                  <a:lnTo>
                    <a:pt x="114" y="119"/>
                  </a:lnTo>
                  <a:lnTo>
                    <a:pt x="104" y="102"/>
                  </a:lnTo>
                  <a:lnTo>
                    <a:pt x="94" y="85"/>
                  </a:lnTo>
                  <a:lnTo>
                    <a:pt x="81" y="68"/>
                  </a:lnTo>
                  <a:lnTo>
                    <a:pt x="81" y="68"/>
                  </a:lnTo>
                  <a:lnTo>
                    <a:pt x="67" y="49"/>
                  </a:lnTo>
                  <a:lnTo>
                    <a:pt x="50" y="32"/>
                  </a:lnTo>
                  <a:lnTo>
                    <a:pt x="32" y="17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5" y="17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FC49E79D-D916-A0CC-0E10-F2A4CABA7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3" y="410"/>
              <a:ext cx="122" cy="36"/>
            </a:xfrm>
            <a:custGeom>
              <a:avLst/>
              <a:gdLst>
                <a:gd name="T0" fmla="*/ 14 w 244"/>
                <a:gd name="T1" fmla="*/ 70 h 73"/>
                <a:gd name="T2" fmla="*/ 14 w 244"/>
                <a:gd name="T3" fmla="*/ 70 h 73"/>
                <a:gd name="T4" fmla="*/ 24 w 244"/>
                <a:gd name="T5" fmla="*/ 60 h 73"/>
                <a:gd name="T6" fmla="*/ 35 w 244"/>
                <a:gd name="T7" fmla="*/ 52 h 73"/>
                <a:gd name="T8" fmla="*/ 48 w 244"/>
                <a:gd name="T9" fmla="*/ 43 h 73"/>
                <a:gd name="T10" fmla="*/ 61 w 244"/>
                <a:gd name="T11" fmla="*/ 37 h 73"/>
                <a:gd name="T12" fmla="*/ 75 w 244"/>
                <a:gd name="T13" fmla="*/ 32 h 73"/>
                <a:gd name="T14" fmla="*/ 89 w 244"/>
                <a:gd name="T15" fmla="*/ 27 h 73"/>
                <a:gd name="T16" fmla="*/ 118 w 244"/>
                <a:gd name="T17" fmla="*/ 20 h 73"/>
                <a:gd name="T18" fmla="*/ 118 w 244"/>
                <a:gd name="T19" fmla="*/ 20 h 73"/>
                <a:gd name="T20" fmla="*/ 146 w 244"/>
                <a:gd name="T21" fmla="*/ 17 h 73"/>
                <a:gd name="T22" fmla="*/ 174 w 244"/>
                <a:gd name="T23" fmla="*/ 16 h 73"/>
                <a:gd name="T24" fmla="*/ 204 w 244"/>
                <a:gd name="T25" fmla="*/ 19 h 73"/>
                <a:gd name="T26" fmla="*/ 232 w 244"/>
                <a:gd name="T27" fmla="*/ 22 h 73"/>
                <a:gd name="T28" fmla="*/ 232 w 244"/>
                <a:gd name="T29" fmla="*/ 22 h 73"/>
                <a:gd name="T30" fmla="*/ 237 w 244"/>
                <a:gd name="T31" fmla="*/ 22 h 73"/>
                <a:gd name="T32" fmla="*/ 239 w 244"/>
                <a:gd name="T33" fmla="*/ 20 h 73"/>
                <a:gd name="T34" fmla="*/ 241 w 244"/>
                <a:gd name="T35" fmla="*/ 19 h 73"/>
                <a:gd name="T36" fmla="*/ 242 w 244"/>
                <a:gd name="T37" fmla="*/ 16 h 73"/>
                <a:gd name="T38" fmla="*/ 244 w 244"/>
                <a:gd name="T39" fmla="*/ 12 h 73"/>
                <a:gd name="T40" fmla="*/ 242 w 244"/>
                <a:gd name="T41" fmla="*/ 9 h 73"/>
                <a:gd name="T42" fmla="*/ 241 w 244"/>
                <a:gd name="T43" fmla="*/ 8 h 73"/>
                <a:gd name="T44" fmla="*/ 237 w 244"/>
                <a:gd name="T45" fmla="*/ 6 h 73"/>
                <a:gd name="T46" fmla="*/ 237 w 244"/>
                <a:gd name="T47" fmla="*/ 6 h 73"/>
                <a:gd name="T48" fmla="*/ 214 w 244"/>
                <a:gd name="T49" fmla="*/ 2 h 73"/>
                <a:gd name="T50" fmla="*/ 190 w 244"/>
                <a:gd name="T51" fmla="*/ 0 h 73"/>
                <a:gd name="T52" fmla="*/ 166 w 244"/>
                <a:gd name="T53" fmla="*/ 0 h 73"/>
                <a:gd name="T54" fmla="*/ 142 w 244"/>
                <a:gd name="T55" fmla="*/ 0 h 73"/>
                <a:gd name="T56" fmla="*/ 142 w 244"/>
                <a:gd name="T57" fmla="*/ 0 h 73"/>
                <a:gd name="T58" fmla="*/ 116 w 244"/>
                <a:gd name="T59" fmla="*/ 3 h 73"/>
                <a:gd name="T60" fmla="*/ 92 w 244"/>
                <a:gd name="T61" fmla="*/ 9 h 73"/>
                <a:gd name="T62" fmla="*/ 68 w 244"/>
                <a:gd name="T63" fmla="*/ 16 h 73"/>
                <a:gd name="T64" fmla="*/ 44 w 244"/>
                <a:gd name="T65" fmla="*/ 26 h 73"/>
                <a:gd name="T66" fmla="*/ 44 w 244"/>
                <a:gd name="T67" fmla="*/ 26 h 73"/>
                <a:gd name="T68" fmla="*/ 33 w 244"/>
                <a:gd name="T69" fmla="*/ 33 h 73"/>
                <a:gd name="T70" fmla="*/ 21 w 244"/>
                <a:gd name="T71" fmla="*/ 40 h 73"/>
                <a:gd name="T72" fmla="*/ 11 w 244"/>
                <a:gd name="T73" fmla="*/ 49 h 73"/>
                <a:gd name="T74" fmla="*/ 1 w 244"/>
                <a:gd name="T75" fmla="*/ 59 h 73"/>
                <a:gd name="T76" fmla="*/ 1 w 244"/>
                <a:gd name="T77" fmla="*/ 59 h 73"/>
                <a:gd name="T78" fmla="*/ 0 w 244"/>
                <a:gd name="T79" fmla="*/ 61 h 73"/>
                <a:gd name="T80" fmla="*/ 0 w 244"/>
                <a:gd name="T81" fmla="*/ 66 h 73"/>
                <a:gd name="T82" fmla="*/ 0 w 244"/>
                <a:gd name="T83" fmla="*/ 69 h 73"/>
                <a:gd name="T84" fmla="*/ 3 w 244"/>
                <a:gd name="T85" fmla="*/ 71 h 73"/>
                <a:gd name="T86" fmla="*/ 6 w 244"/>
                <a:gd name="T87" fmla="*/ 73 h 73"/>
                <a:gd name="T88" fmla="*/ 8 w 244"/>
                <a:gd name="T89" fmla="*/ 73 h 73"/>
                <a:gd name="T90" fmla="*/ 11 w 244"/>
                <a:gd name="T91" fmla="*/ 73 h 73"/>
                <a:gd name="T92" fmla="*/ 14 w 244"/>
                <a:gd name="T93" fmla="*/ 70 h 73"/>
                <a:gd name="T94" fmla="*/ 14 w 244"/>
                <a:gd name="T95" fmla="*/ 7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4" h="73">
                  <a:moveTo>
                    <a:pt x="14" y="70"/>
                  </a:moveTo>
                  <a:lnTo>
                    <a:pt x="14" y="70"/>
                  </a:lnTo>
                  <a:lnTo>
                    <a:pt x="24" y="60"/>
                  </a:lnTo>
                  <a:lnTo>
                    <a:pt x="35" y="52"/>
                  </a:lnTo>
                  <a:lnTo>
                    <a:pt x="48" y="43"/>
                  </a:lnTo>
                  <a:lnTo>
                    <a:pt x="61" y="37"/>
                  </a:lnTo>
                  <a:lnTo>
                    <a:pt x="75" y="32"/>
                  </a:lnTo>
                  <a:lnTo>
                    <a:pt x="89" y="27"/>
                  </a:lnTo>
                  <a:lnTo>
                    <a:pt x="118" y="20"/>
                  </a:lnTo>
                  <a:lnTo>
                    <a:pt x="118" y="20"/>
                  </a:lnTo>
                  <a:lnTo>
                    <a:pt x="146" y="17"/>
                  </a:lnTo>
                  <a:lnTo>
                    <a:pt x="174" y="16"/>
                  </a:lnTo>
                  <a:lnTo>
                    <a:pt x="204" y="19"/>
                  </a:lnTo>
                  <a:lnTo>
                    <a:pt x="232" y="22"/>
                  </a:lnTo>
                  <a:lnTo>
                    <a:pt x="232" y="22"/>
                  </a:lnTo>
                  <a:lnTo>
                    <a:pt x="237" y="22"/>
                  </a:lnTo>
                  <a:lnTo>
                    <a:pt x="239" y="20"/>
                  </a:lnTo>
                  <a:lnTo>
                    <a:pt x="241" y="19"/>
                  </a:lnTo>
                  <a:lnTo>
                    <a:pt x="242" y="16"/>
                  </a:lnTo>
                  <a:lnTo>
                    <a:pt x="244" y="12"/>
                  </a:lnTo>
                  <a:lnTo>
                    <a:pt x="242" y="9"/>
                  </a:lnTo>
                  <a:lnTo>
                    <a:pt x="241" y="8"/>
                  </a:lnTo>
                  <a:lnTo>
                    <a:pt x="237" y="6"/>
                  </a:lnTo>
                  <a:lnTo>
                    <a:pt x="237" y="6"/>
                  </a:lnTo>
                  <a:lnTo>
                    <a:pt x="214" y="2"/>
                  </a:lnTo>
                  <a:lnTo>
                    <a:pt x="190" y="0"/>
                  </a:lnTo>
                  <a:lnTo>
                    <a:pt x="166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16" y="3"/>
                  </a:lnTo>
                  <a:lnTo>
                    <a:pt x="92" y="9"/>
                  </a:lnTo>
                  <a:lnTo>
                    <a:pt x="68" y="16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33" y="33"/>
                  </a:lnTo>
                  <a:lnTo>
                    <a:pt x="21" y="40"/>
                  </a:lnTo>
                  <a:lnTo>
                    <a:pt x="11" y="4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3" y="71"/>
                  </a:lnTo>
                  <a:lnTo>
                    <a:pt x="6" y="73"/>
                  </a:lnTo>
                  <a:lnTo>
                    <a:pt x="8" y="73"/>
                  </a:lnTo>
                  <a:lnTo>
                    <a:pt x="11" y="73"/>
                  </a:lnTo>
                  <a:lnTo>
                    <a:pt x="14" y="70"/>
                  </a:lnTo>
                  <a:lnTo>
                    <a:pt x="14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7599FA16-9AF3-11CE-9218-25ED97988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" y="1152"/>
              <a:ext cx="1344" cy="262"/>
            </a:xfrm>
            <a:custGeom>
              <a:avLst/>
              <a:gdLst>
                <a:gd name="T0" fmla="*/ 2606 w 2688"/>
                <a:gd name="T1" fmla="*/ 406 h 526"/>
                <a:gd name="T2" fmla="*/ 2459 w 2688"/>
                <a:gd name="T3" fmla="*/ 426 h 526"/>
                <a:gd name="T4" fmla="*/ 2308 w 2688"/>
                <a:gd name="T5" fmla="*/ 423 h 526"/>
                <a:gd name="T6" fmla="*/ 2161 w 2688"/>
                <a:gd name="T7" fmla="*/ 401 h 526"/>
                <a:gd name="T8" fmla="*/ 2053 w 2688"/>
                <a:gd name="T9" fmla="*/ 371 h 526"/>
                <a:gd name="T10" fmla="*/ 1839 w 2688"/>
                <a:gd name="T11" fmla="*/ 291 h 526"/>
                <a:gd name="T12" fmla="*/ 1652 w 2688"/>
                <a:gd name="T13" fmla="*/ 233 h 526"/>
                <a:gd name="T14" fmla="*/ 1423 w 2688"/>
                <a:gd name="T15" fmla="*/ 176 h 526"/>
                <a:gd name="T16" fmla="*/ 1117 w 2688"/>
                <a:gd name="T17" fmla="*/ 111 h 526"/>
                <a:gd name="T18" fmla="*/ 981 w 2688"/>
                <a:gd name="T19" fmla="*/ 73 h 526"/>
                <a:gd name="T20" fmla="*/ 822 w 2688"/>
                <a:gd name="T21" fmla="*/ 20 h 526"/>
                <a:gd name="T22" fmla="*/ 693 w 2688"/>
                <a:gd name="T23" fmla="*/ 0 h 526"/>
                <a:gd name="T24" fmla="*/ 592 w 2688"/>
                <a:gd name="T25" fmla="*/ 10 h 526"/>
                <a:gd name="T26" fmla="*/ 490 w 2688"/>
                <a:gd name="T27" fmla="*/ 47 h 526"/>
                <a:gd name="T28" fmla="*/ 403 w 2688"/>
                <a:gd name="T29" fmla="*/ 87 h 526"/>
                <a:gd name="T30" fmla="*/ 352 w 2688"/>
                <a:gd name="T31" fmla="*/ 100 h 526"/>
                <a:gd name="T32" fmla="*/ 254 w 2688"/>
                <a:gd name="T33" fmla="*/ 120 h 526"/>
                <a:gd name="T34" fmla="*/ 213 w 2688"/>
                <a:gd name="T35" fmla="*/ 144 h 526"/>
                <a:gd name="T36" fmla="*/ 169 w 2688"/>
                <a:gd name="T37" fmla="*/ 188 h 526"/>
                <a:gd name="T38" fmla="*/ 142 w 2688"/>
                <a:gd name="T39" fmla="*/ 230 h 526"/>
                <a:gd name="T40" fmla="*/ 95 w 2688"/>
                <a:gd name="T41" fmla="*/ 324 h 526"/>
                <a:gd name="T42" fmla="*/ 33 w 2688"/>
                <a:gd name="T43" fmla="*/ 429 h 526"/>
                <a:gd name="T44" fmla="*/ 9 w 2688"/>
                <a:gd name="T45" fmla="*/ 496 h 526"/>
                <a:gd name="T46" fmla="*/ 0 w 2688"/>
                <a:gd name="T47" fmla="*/ 520 h 526"/>
                <a:gd name="T48" fmla="*/ 10 w 2688"/>
                <a:gd name="T49" fmla="*/ 526 h 526"/>
                <a:gd name="T50" fmla="*/ 23 w 2688"/>
                <a:gd name="T51" fmla="*/ 506 h 526"/>
                <a:gd name="T52" fmla="*/ 47 w 2688"/>
                <a:gd name="T53" fmla="*/ 439 h 526"/>
                <a:gd name="T54" fmla="*/ 111 w 2688"/>
                <a:gd name="T55" fmla="*/ 330 h 526"/>
                <a:gd name="T56" fmla="*/ 156 w 2688"/>
                <a:gd name="T57" fmla="*/ 237 h 526"/>
                <a:gd name="T58" fmla="*/ 194 w 2688"/>
                <a:gd name="T59" fmla="*/ 184 h 526"/>
                <a:gd name="T60" fmla="*/ 231 w 2688"/>
                <a:gd name="T61" fmla="*/ 151 h 526"/>
                <a:gd name="T62" fmla="*/ 293 w 2688"/>
                <a:gd name="T63" fmla="*/ 127 h 526"/>
                <a:gd name="T64" fmla="*/ 379 w 2688"/>
                <a:gd name="T65" fmla="*/ 111 h 526"/>
                <a:gd name="T66" fmla="*/ 445 w 2688"/>
                <a:gd name="T67" fmla="*/ 87 h 526"/>
                <a:gd name="T68" fmla="*/ 547 w 2688"/>
                <a:gd name="T69" fmla="*/ 42 h 526"/>
                <a:gd name="T70" fmla="*/ 621 w 2688"/>
                <a:gd name="T71" fmla="*/ 22 h 526"/>
                <a:gd name="T72" fmla="*/ 751 w 2688"/>
                <a:gd name="T73" fmla="*/ 23 h 526"/>
                <a:gd name="T74" fmla="*/ 879 w 2688"/>
                <a:gd name="T75" fmla="*/ 56 h 526"/>
                <a:gd name="T76" fmla="*/ 1006 w 2688"/>
                <a:gd name="T77" fmla="*/ 98 h 526"/>
                <a:gd name="T78" fmla="*/ 1144 w 2688"/>
                <a:gd name="T79" fmla="*/ 135 h 526"/>
                <a:gd name="T80" fmla="*/ 1453 w 2688"/>
                <a:gd name="T81" fmla="*/ 201 h 526"/>
                <a:gd name="T82" fmla="*/ 1754 w 2688"/>
                <a:gd name="T83" fmla="*/ 280 h 526"/>
                <a:gd name="T84" fmla="*/ 1900 w 2688"/>
                <a:gd name="T85" fmla="*/ 331 h 526"/>
                <a:gd name="T86" fmla="*/ 2041 w 2688"/>
                <a:gd name="T87" fmla="*/ 385 h 526"/>
                <a:gd name="T88" fmla="*/ 2179 w 2688"/>
                <a:gd name="T89" fmla="*/ 422 h 526"/>
                <a:gd name="T90" fmla="*/ 2324 w 2688"/>
                <a:gd name="T91" fmla="*/ 442 h 526"/>
                <a:gd name="T92" fmla="*/ 2469 w 2688"/>
                <a:gd name="T93" fmla="*/ 443 h 526"/>
                <a:gd name="T94" fmla="*/ 2613 w 2688"/>
                <a:gd name="T95" fmla="*/ 422 h 526"/>
                <a:gd name="T96" fmla="*/ 2683 w 2688"/>
                <a:gd name="T97" fmla="*/ 403 h 526"/>
                <a:gd name="T98" fmla="*/ 2688 w 2688"/>
                <a:gd name="T99" fmla="*/ 392 h 526"/>
                <a:gd name="T100" fmla="*/ 2678 w 2688"/>
                <a:gd name="T101" fmla="*/ 386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88" h="526">
                  <a:moveTo>
                    <a:pt x="2678" y="386"/>
                  </a:moveTo>
                  <a:lnTo>
                    <a:pt x="2678" y="386"/>
                  </a:lnTo>
                  <a:lnTo>
                    <a:pt x="2641" y="396"/>
                  </a:lnTo>
                  <a:lnTo>
                    <a:pt x="2606" y="406"/>
                  </a:lnTo>
                  <a:lnTo>
                    <a:pt x="2569" y="413"/>
                  </a:lnTo>
                  <a:lnTo>
                    <a:pt x="2532" y="419"/>
                  </a:lnTo>
                  <a:lnTo>
                    <a:pt x="2495" y="423"/>
                  </a:lnTo>
                  <a:lnTo>
                    <a:pt x="2459" y="426"/>
                  </a:lnTo>
                  <a:lnTo>
                    <a:pt x="2420" y="428"/>
                  </a:lnTo>
                  <a:lnTo>
                    <a:pt x="2384" y="428"/>
                  </a:lnTo>
                  <a:lnTo>
                    <a:pt x="2347" y="426"/>
                  </a:lnTo>
                  <a:lnTo>
                    <a:pt x="2308" y="423"/>
                  </a:lnTo>
                  <a:lnTo>
                    <a:pt x="2272" y="420"/>
                  </a:lnTo>
                  <a:lnTo>
                    <a:pt x="2235" y="415"/>
                  </a:lnTo>
                  <a:lnTo>
                    <a:pt x="2198" y="408"/>
                  </a:lnTo>
                  <a:lnTo>
                    <a:pt x="2161" y="401"/>
                  </a:lnTo>
                  <a:lnTo>
                    <a:pt x="2126" y="392"/>
                  </a:lnTo>
                  <a:lnTo>
                    <a:pt x="2089" y="382"/>
                  </a:lnTo>
                  <a:lnTo>
                    <a:pt x="2089" y="382"/>
                  </a:lnTo>
                  <a:lnTo>
                    <a:pt x="2053" y="371"/>
                  </a:lnTo>
                  <a:lnTo>
                    <a:pt x="2017" y="359"/>
                  </a:lnTo>
                  <a:lnTo>
                    <a:pt x="1946" y="333"/>
                  </a:lnTo>
                  <a:lnTo>
                    <a:pt x="1875" y="304"/>
                  </a:lnTo>
                  <a:lnTo>
                    <a:pt x="1839" y="291"/>
                  </a:lnTo>
                  <a:lnTo>
                    <a:pt x="1804" y="279"/>
                  </a:lnTo>
                  <a:lnTo>
                    <a:pt x="1804" y="279"/>
                  </a:lnTo>
                  <a:lnTo>
                    <a:pt x="1729" y="254"/>
                  </a:lnTo>
                  <a:lnTo>
                    <a:pt x="1652" y="233"/>
                  </a:lnTo>
                  <a:lnTo>
                    <a:pt x="1577" y="212"/>
                  </a:lnTo>
                  <a:lnTo>
                    <a:pt x="1501" y="193"/>
                  </a:lnTo>
                  <a:lnTo>
                    <a:pt x="1501" y="193"/>
                  </a:lnTo>
                  <a:lnTo>
                    <a:pt x="1423" y="176"/>
                  </a:lnTo>
                  <a:lnTo>
                    <a:pt x="1345" y="159"/>
                  </a:lnTo>
                  <a:lnTo>
                    <a:pt x="1189" y="127"/>
                  </a:lnTo>
                  <a:lnTo>
                    <a:pt x="1189" y="127"/>
                  </a:lnTo>
                  <a:lnTo>
                    <a:pt x="1117" y="111"/>
                  </a:lnTo>
                  <a:lnTo>
                    <a:pt x="1081" y="103"/>
                  </a:lnTo>
                  <a:lnTo>
                    <a:pt x="1046" y="94"/>
                  </a:lnTo>
                  <a:lnTo>
                    <a:pt x="1046" y="94"/>
                  </a:lnTo>
                  <a:lnTo>
                    <a:pt x="981" y="73"/>
                  </a:lnTo>
                  <a:lnTo>
                    <a:pt x="916" y="50"/>
                  </a:lnTo>
                  <a:lnTo>
                    <a:pt x="916" y="50"/>
                  </a:lnTo>
                  <a:lnTo>
                    <a:pt x="853" y="30"/>
                  </a:lnTo>
                  <a:lnTo>
                    <a:pt x="822" y="20"/>
                  </a:lnTo>
                  <a:lnTo>
                    <a:pt x="789" y="13"/>
                  </a:lnTo>
                  <a:lnTo>
                    <a:pt x="758" y="8"/>
                  </a:lnTo>
                  <a:lnTo>
                    <a:pt x="726" y="3"/>
                  </a:lnTo>
                  <a:lnTo>
                    <a:pt x="693" y="0"/>
                  </a:lnTo>
                  <a:lnTo>
                    <a:pt x="660" y="0"/>
                  </a:lnTo>
                  <a:lnTo>
                    <a:pt x="660" y="0"/>
                  </a:lnTo>
                  <a:lnTo>
                    <a:pt x="626" y="5"/>
                  </a:lnTo>
                  <a:lnTo>
                    <a:pt x="592" y="10"/>
                  </a:lnTo>
                  <a:lnTo>
                    <a:pt x="558" y="20"/>
                  </a:lnTo>
                  <a:lnTo>
                    <a:pt x="524" y="32"/>
                  </a:lnTo>
                  <a:lnTo>
                    <a:pt x="524" y="32"/>
                  </a:lnTo>
                  <a:lnTo>
                    <a:pt x="490" y="47"/>
                  </a:lnTo>
                  <a:lnTo>
                    <a:pt x="456" y="63"/>
                  </a:lnTo>
                  <a:lnTo>
                    <a:pt x="456" y="63"/>
                  </a:lnTo>
                  <a:lnTo>
                    <a:pt x="421" y="80"/>
                  </a:lnTo>
                  <a:lnTo>
                    <a:pt x="403" y="87"/>
                  </a:lnTo>
                  <a:lnTo>
                    <a:pt x="384" y="93"/>
                  </a:lnTo>
                  <a:lnTo>
                    <a:pt x="384" y="93"/>
                  </a:lnTo>
                  <a:lnTo>
                    <a:pt x="369" y="97"/>
                  </a:lnTo>
                  <a:lnTo>
                    <a:pt x="352" y="100"/>
                  </a:lnTo>
                  <a:lnTo>
                    <a:pt x="319" y="105"/>
                  </a:lnTo>
                  <a:lnTo>
                    <a:pt x="286" y="111"/>
                  </a:lnTo>
                  <a:lnTo>
                    <a:pt x="269" y="115"/>
                  </a:lnTo>
                  <a:lnTo>
                    <a:pt x="254" y="120"/>
                  </a:lnTo>
                  <a:lnTo>
                    <a:pt x="254" y="120"/>
                  </a:lnTo>
                  <a:lnTo>
                    <a:pt x="240" y="127"/>
                  </a:lnTo>
                  <a:lnTo>
                    <a:pt x="225" y="134"/>
                  </a:lnTo>
                  <a:lnTo>
                    <a:pt x="213" y="144"/>
                  </a:lnTo>
                  <a:lnTo>
                    <a:pt x="201" y="154"/>
                  </a:lnTo>
                  <a:lnTo>
                    <a:pt x="190" y="164"/>
                  </a:lnTo>
                  <a:lnTo>
                    <a:pt x="179" y="175"/>
                  </a:lnTo>
                  <a:lnTo>
                    <a:pt x="169" y="188"/>
                  </a:lnTo>
                  <a:lnTo>
                    <a:pt x="159" y="201"/>
                  </a:lnTo>
                  <a:lnTo>
                    <a:pt x="159" y="201"/>
                  </a:lnTo>
                  <a:lnTo>
                    <a:pt x="150" y="215"/>
                  </a:lnTo>
                  <a:lnTo>
                    <a:pt x="142" y="230"/>
                  </a:lnTo>
                  <a:lnTo>
                    <a:pt x="126" y="262"/>
                  </a:lnTo>
                  <a:lnTo>
                    <a:pt x="111" y="293"/>
                  </a:lnTo>
                  <a:lnTo>
                    <a:pt x="95" y="324"/>
                  </a:lnTo>
                  <a:lnTo>
                    <a:pt x="95" y="324"/>
                  </a:lnTo>
                  <a:lnTo>
                    <a:pt x="77" y="354"/>
                  </a:lnTo>
                  <a:lnTo>
                    <a:pt x="57" y="382"/>
                  </a:lnTo>
                  <a:lnTo>
                    <a:pt x="40" y="413"/>
                  </a:lnTo>
                  <a:lnTo>
                    <a:pt x="33" y="429"/>
                  </a:lnTo>
                  <a:lnTo>
                    <a:pt x="26" y="445"/>
                  </a:lnTo>
                  <a:lnTo>
                    <a:pt x="26" y="445"/>
                  </a:lnTo>
                  <a:lnTo>
                    <a:pt x="14" y="479"/>
                  </a:lnTo>
                  <a:lnTo>
                    <a:pt x="9" y="496"/>
                  </a:lnTo>
                  <a:lnTo>
                    <a:pt x="2" y="513"/>
                  </a:lnTo>
                  <a:lnTo>
                    <a:pt x="2" y="513"/>
                  </a:lnTo>
                  <a:lnTo>
                    <a:pt x="0" y="516"/>
                  </a:lnTo>
                  <a:lnTo>
                    <a:pt x="0" y="520"/>
                  </a:lnTo>
                  <a:lnTo>
                    <a:pt x="3" y="523"/>
                  </a:lnTo>
                  <a:lnTo>
                    <a:pt x="4" y="524"/>
                  </a:lnTo>
                  <a:lnTo>
                    <a:pt x="7" y="526"/>
                  </a:lnTo>
                  <a:lnTo>
                    <a:pt x="10" y="526"/>
                  </a:lnTo>
                  <a:lnTo>
                    <a:pt x="13" y="524"/>
                  </a:lnTo>
                  <a:lnTo>
                    <a:pt x="16" y="521"/>
                  </a:lnTo>
                  <a:lnTo>
                    <a:pt x="16" y="521"/>
                  </a:lnTo>
                  <a:lnTo>
                    <a:pt x="23" y="506"/>
                  </a:lnTo>
                  <a:lnTo>
                    <a:pt x="29" y="489"/>
                  </a:lnTo>
                  <a:lnTo>
                    <a:pt x="40" y="456"/>
                  </a:lnTo>
                  <a:lnTo>
                    <a:pt x="40" y="456"/>
                  </a:lnTo>
                  <a:lnTo>
                    <a:pt x="47" y="439"/>
                  </a:lnTo>
                  <a:lnTo>
                    <a:pt x="54" y="422"/>
                  </a:lnTo>
                  <a:lnTo>
                    <a:pt x="74" y="391"/>
                  </a:lnTo>
                  <a:lnTo>
                    <a:pt x="74" y="391"/>
                  </a:lnTo>
                  <a:lnTo>
                    <a:pt x="111" y="330"/>
                  </a:lnTo>
                  <a:lnTo>
                    <a:pt x="128" y="298"/>
                  </a:lnTo>
                  <a:lnTo>
                    <a:pt x="142" y="267"/>
                  </a:lnTo>
                  <a:lnTo>
                    <a:pt x="142" y="267"/>
                  </a:lnTo>
                  <a:lnTo>
                    <a:pt x="156" y="237"/>
                  </a:lnTo>
                  <a:lnTo>
                    <a:pt x="165" y="223"/>
                  </a:lnTo>
                  <a:lnTo>
                    <a:pt x="173" y="209"/>
                  </a:lnTo>
                  <a:lnTo>
                    <a:pt x="183" y="196"/>
                  </a:lnTo>
                  <a:lnTo>
                    <a:pt x="194" y="184"/>
                  </a:lnTo>
                  <a:lnTo>
                    <a:pt x="206" y="172"/>
                  </a:lnTo>
                  <a:lnTo>
                    <a:pt x="217" y="162"/>
                  </a:lnTo>
                  <a:lnTo>
                    <a:pt x="217" y="162"/>
                  </a:lnTo>
                  <a:lnTo>
                    <a:pt x="231" y="151"/>
                  </a:lnTo>
                  <a:lnTo>
                    <a:pt x="247" y="144"/>
                  </a:lnTo>
                  <a:lnTo>
                    <a:pt x="261" y="137"/>
                  </a:lnTo>
                  <a:lnTo>
                    <a:pt x="278" y="131"/>
                  </a:lnTo>
                  <a:lnTo>
                    <a:pt x="293" y="127"/>
                  </a:lnTo>
                  <a:lnTo>
                    <a:pt x="310" y="124"/>
                  </a:lnTo>
                  <a:lnTo>
                    <a:pt x="343" y="118"/>
                  </a:lnTo>
                  <a:lnTo>
                    <a:pt x="343" y="118"/>
                  </a:lnTo>
                  <a:lnTo>
                    <a:pt x="379" y="111"/>
                  </a:lnTo>
                  <a:lnTo>
                    <a:pt x="394" y="107"/>
                  </a:lnTo>
                  <a:lnTo>
                    <a:pt x="411" y="101"/>
                  </a:lnTo>
                  <a:lnTo>
                    <a:pt x="411" y="101"/>
                  </a:lnTo>
                  <a:lnTo>
                    <a:pt x="445" y="87"/>
                  </a:lnTo>
                  <a:lnTo>
                    <a:pt x="478" y="71"/>
                  </a:lnTo>
                  <a:lnTo>
                    <a:pt x="478" y="71"/>
                  </a:lnTo>
                  <a:lnTo>
                    <a:pt x="512" y="56"/>
                  </a:lnTo>
                  <a:lnTo>
                    <a:pt x="547" y="42"/>
                  </a:lnTo>
                  <a:lnTo>
                    <a:pt x="584" y="30"/>
                  </a:lnTo>
                  <a:lnTo>
                    <a:pt x="602" y="26"/>
                  </a:lnTo>
                  <a:lnTo>
                    <a:pt x="621" y="22"/>
                  </a:lnTo>
                  <a:lnTo>
                    <a:pt x="621" y="22"/>
                  </a:lnTo>
                  <a:lnTo>
                    <a:pt x="653" y="19"/>
                  </a:lnTo>
                  <a:lnTo>
                    <a:pt x="686" y="17"/>
                  </a:lnTo>
                  <a:lnTo>
                    <a:pt x="719" y="19"/>
                  </a:lnTo>
                  <a:lnTo>
                    <a:pt x="751" y="23"/>
                  </a:lnTo>
                  <a:lnTo>
                    <a:pt x="784" y="29"/>
                  </a:lnTo>
                  <a:lnTo>
                    <a:pt x="815" y="37"/>
                  </a:lnTo>
                  <a:lnTo>
                    <a:pt x="848" y="46"/>
                  </a:lnTo>
                  <a:lnTo>
                    <a:pt x="879" y="56"/>
                  </a:lnTo>
                  <a:lnTo>
                    <a:pt x="879" y="56"/>
                  </a:lnTo>
                  <a:lnTo>
                    <a:pt x="942" y="77"/>
                  </a:lnTo>
                  <a:lnTo>
                    <a:pt x="1006" y="98"/>
                  </a:lnTo>
                  <a:lnTo>
                    <a:pt x="1006" y="98"/>
                  </a:lnTo>
                  <a:lnTo>
                    <a:pt x="1040" y="110"/>
                  </a:lnTo>
                  <a:lnTo>
                    <a:pt x="1074" y="118"/>
                  </a:lnTo>
                  <a:lnTo>
                    <a:pt x="1110" y="127"/>
                  </a:lnTo>
                  <a:lnTo>
                    <a:pt x="1144" y="135"/>
                  </a:lnTo>
                  <a:lnTo>
                    <a:pt x="1144" y="135"/>
                  </a:lnTo>
                  <a:lnTo>
                    <a:pt x="1298" y="166"/>
                  </a:lnTo>
                  <a:lnTo>
                    <a:pt x="1453" y="201"/>
                  </a:lnTo>
                  <a:lnTo>
                    <a:pt x="1453" y="201"/>
                  </a:lnTo>
                  <a:lnTo>
                    <a:pt x="1528" y="218"/>
                  </a:lnTo>
                  <a:lnTo>
                    <a:pt x="1604" y="237"/>
                  </a:lnTo>
                  <a:lnTo>
                    <a:pt x="1679" y="257"/>
                  </a:lnTo>
                  <a:lnTo>
                    <a:pt x="1754" y="280"/>
                  </a:lnTo>
                  <a:lnTo>
                    <a:pt x="1754" y="280"/>
                  </a:lnTo>
                  <a:lnTo>
                    <a:pt x="1828" y="304"/>
                  </a:lnTo>
                  <a:lnTo>
                    <a:pt x="1900" y="331"/>
                  </a:lnTo>
                  <a:lnTo>
                    <a:pt x="1900" y="331"/>
                  </a:lnTo>
                  <a:lnTo>
                    <a:pt x="1970" y="359"/>
                  </a:lnTo>
                  <a:lnTo>
                    <a:pt x="2005" y="372"/>
                  </a:lnTo>
                  <a:lnTo>
                    <a:pt x="2041" y="385"/>
                  </a:lnTo>
                  <a:lnTo>
                    <a:pt x="2041" y="385"/>
                  </a:lnTo>
                  <a:lnTo>
                    <a:pt x="2075" y="396"/>
                  </a:lnTo>
                  <a:lnTo>
                    <a:pt x="2110" y="406"/>
                  </a:lnTo>
                  <a:lnTo>
                    <a:pt x="2144" y="415"/>
                  </a:lnTo>
                  <a:lnTo>
                    <a:pt x="2179" y="422"/>
                  </a:lnTo>
                  <a:lnTo>
                    <a:pt x="2216" y="429"/>
                  </a:lnTo>
                  <a:lnTo>
                    <a:pt x="2252" y="435"/>
                  </a:lnTo>
                  <a:lnTo>
                    <a:pt x="2287" y="439"/>
                  </a:lnTo>
                  <a:lnTo>
                    <a:pt x="2324" y="442"/>
                  </a:lnTo>
                  <a:lnTo>
                    <a:pt x="2361" y="445"/>
                  </a:lnTo>
                  <a:lnTo>
                    <a:pt x="2396" y="445"/>
                  </a:lnTo>
                  <a:lnTo>
                    <a:pt x="2433" y="445"/>
                  </a:lnTo>
                  <a:lnTo>
                    <a:pt x="2469" y="443"/>
                  </a:lnTo>
                  <a:lnTo>
                    <a:pt x="2505" y="439"/>
                  </a:lnTo>
                  <a:lnTo>
                    <a:pt x="2541" y="435"/>
                  </a:lnTo>
                  <a:lnTo>
                    <a:pt x="2576" y="429"/>
                  </a:lnTo>
                  <a:lnTo>
                    <a:pt x="2613" y="422"/>
                  </a:lnTo>
                  <a:lnTo>
                    <a:pt x="2613" y="422"/>
                  </a:lnTo>
                  <a:lnTo>
                    <a:pt x="2647" y="413"/>
                  </a:lnTo>
                  <a:lnTo>
                    <a:pt x="2683" y="403"/>
                  </a:lnTo>
                  <a:lnTo>
                    <a:pt x="2683" y="403"/>
                  </a:lnTo>
                  <a:lnTo>
                    <a:pt x="2685" y="401"/>
                  </a:lnTo>
                  <a:lnTo>
                    <a:pt x="2687" y="399"/>
                  </a:lnTo>
                  <a:lnTo>
                    <a:pt x="2688" y="395"/>
                  </a:lnTo>
                  <a:lnTo>
                    <a:pt x="2688" y="392"/>
                  </a:lnTo>
                  <a:lnTo>
                    <a:pt x="2687" y="389"/>
                  </a:lnTo>
                  <a:lnTo>
                    <a:pt x="2684" y="388"/>
                  </a:lnTo>
                  <a:lnTo>
                    <a:pt x="2681" y="386"/>
                  </a:lnTo>
                  <a:lnTo>
                    <a:pt x="2678" y="386"/>
                  </a:lnTo>
                  <a:lnTo>
                    <a:pt x="2678" y="3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8644D1E0-8427-29F8-8F94-21B3BB085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" y="1303"/>
              <a:ext cx="1077" cy="345"/>
            </a:xfrm>
            <a:custGeom>
              <a:avLst/>
              <a:gdLst>
                <a:gd name="T0" fmla="*/ 4 w 2155"/>
                <a:gd name="T1" fmla="*/ 15 h 689"/>
                <a:gd name="T2" fmla="*/ 189 w 2155"/>
                <a:gd name="T3" fmla="*/ 126 h 689"/>
                <a:gd name="T4" fmla="*/ 370 w 2155"/>
                <a:gd name="T5" fmla="*/ 238 h 689"/>
                <a:gd name="T6" fmla="*/ 557 w 2155"/>
                <a:gd name="T7" fmla="*/ 352 h 689"/>
                <a:gd name="T8" fmla="*/ 702 w 2155"/>
                <a:gd name="T9" fmla="*/ 430 h 689"/>
                <a:gd name="T10" fmla="*/ 750 w 2155"/>
                <a:gd name="T11" fmla="*/ 455 h 689"/>
                <a:gd name="T12" fmla="*/ 846 w 2155"/>
                <a:gd name="T13" fmla="*/ 502 h 689"/>
                <a:gd name="T14" fmla="*/ 945 w 2155"/>
                <a:gd name="T15" fmla="*/ 545 h 689"/>
                <a:gd name="T16" fmla="*/ 1045 w 2155"/>
                <a:gd name="T17" fmla="*/ 583 h 689"/>
                <a:gd name="T18" fmla="*/ 1148 w 2155"/>
                <a:gd name="T19" fmla="*/ 616 h 689"/>
                <a:gd name="T20" fmla="*/ 1203 w 2155"/>
                <a:gd name="T21" fmla="*/ 631 h 689"/>
                <a:gd name="T22" fmla="*/ 1317 w 2155"/>
                <a:gd name="T23" fmla="*/ 654 h 689"/>
                <a:gd name="T24" fmla="*/ 1430 w 2155"/>
                <a:gd name="T25" fmla="*/ 670 h 689"/>
                <a:gd name="T26" fmla="*/ 1545 w 2155"/>
                <a:gd name="T27" fmla="*/ 679 h 689"/>
                <a:gd name="T28" fmla="*/ 1603 w 2155"/>
                <a:gd name="T29" fmla="*/ 684 h 689"/>
                <a:gd name="T30" fmla="*/ 1723 w 2155"/>
                <a:gd name="T31" fmla="*/ 688 h 689"/>
                <a:gd name="T32" fmla="*/ 1966 w 2155"/>
                <a:gd name="T33" fmla="*/ 689 h 689"/>
                <a:gd name="T34" fmla="*/ 2087 w 2155"/>
                <a:gd name="T35" fmla="*/ 689 h 689"/>
                <a:gd name="T36" fmla="*/ 2147 w 2155"/>
                <a:gd name="T37" fmla="*/ 689 h 689"/>
                <a:gd name="T38" fmla="*/ 2153 w 2155"/>
                <a:gd name="T39" fmla="*/ 687 h 689"/>
                <a:gd name="T40" fmla="*/ 2155 w 2155"/>
                <a:gd name="T41" fmla="*/ 681 h 689"/>
                <a:gd name="T42" fmla="*/ 2153 w 2155"/>
                <a:gd name="T43" fmla="*/ 675 h 689"/>
                <a:gd name="T44" fmla="*/ 2147 w 2155"/>
                <a:gd name="T45" fmla="*/ 672 h 689"/>
                <a:gd name="T46" fmla="*/ 1905 w 2155"/>
                <a:gd name="T47" fmla="*/ 672 h 689"/>
                <a:gd name="T48" fmla="*/ 1664 w 2155"/>
                <a:gd name="T49" fmla="*/ 670 h 689"/>
                <a:gd name="T50" fmla="*/ 1606 w 2155"/>
                <a:gd name="T51" fmla="*/ 667 h 689"/>
                <a:gd name="T52" fmla="*/ 1488 w 2155"/>
                <a:gd name="T53" fmla="*/ 658 h 689"/>
                <a:gd name="T54" fmla="*/ 1373 w 2155"/>
                <a:gd name="T55" fmla="*/ 645 h 689"/>
                <a:gd name="T56" fmla="*/ 1257 w 2155"/>
                <a:gd name="T57" fmla="*/ 626 h 689"/>
                <a:gd name="T58" fmla="*/ 1200 w 2155"/>
                <a:gd name="T59" fmla="*/ 613 h 689"/>
                <a:gd name="T60" fmla="*/ 1098 w 2155"/>
                <a:gd name="T61" fmla="*/ 583 h 689"/>
                <a:gd name="T62" fmla="*/ 996 w 2155"/>
                <a:gd name="T63" fmla="*/ 547 h 689"/>
                <a:gd name="T64" fmla="*/ 897 w 2155"/>
                <a:gd name="T65" fmla="*/ 506 h 689"/>
                <a:gd name="T66" fmla="*/ 801 w 2155"/>
                <a:gd name="T67" fmla="*/ 462 h 689"/>
                <a:gd name="T68" fmla="*/ 751 w 2155"/>
                <a:gd name="T69" fmla="*/ 438 h 689"/>
                <a:gd name="T70" fmla="*/ 610 w 2155"/>
                <a:gd name="T71" fmla="*/ 360 h 689"/>
                <a:gd name="T72" fmla="*/ 422 w 2155"/>
                <a:gd name="T73" fmla="*/ 251 h 689"/>
                <a:gd name="T74" fmla="*/ 241 w 2155"/>
                <a:gd name="T75" fmla="*/ 139 h 689"/>
                <a:gd name="T76" fmla="*/ 58 w 2155"/>
                <a:gd name="T77" fmla="*/ 27 h 689"/>
                <a:gd name="T78" fmla="*/ 13 w 2155"/>
                <a:gd name="T79" fmla="*/ 0 h 689"/>
                <a:gd name="T80" fmla="*/ 10 w 2155"/>
                <a:gd name="T81" fmla="*/ 0 h 689"/>
                <a:gd name="T82" fmla="*/ 3 w 2155"/>
                <a:gd name="T83" fmla="*/ 1 h 689"/>
                <a:gd name="T84" fmla="*/ 0 w 2155"/>
                <a:gd name="T85" fmla="*/ 7 h 689"/>
                <a:gd name="T86" fmla="*/ 2 w 2155"/>
                <a:gd name="T87" fmla="*/ 12 h 689"/>
                <a:gd name="T88" fmla="*/ 4 w 2155"/>
                <a:gd name="T89" fmla="*/ 15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55" h="689">
                  <a:moveTo>
                    <a:pt x="4" y="15"/>
                  </a:moveTo>
                  <a:lnTo>
                    <a:pt x="4" y="15"/>
                  </a:lnTo>
                  <a:lnTo>
                    <a:pt x="97" y="69"/>
                  </a:lnTo>
                  <a:lnTo>
                    <a:pt x="189" y="126"/>
                  </a:lnTo>
                  <a:lnTo>
                    <a:pt x="370" y="238"/>
                  </a:lnTo>
                  <a:lnTo>
                    <a:pt x="370" y="238"/>
                  </a:lnTo>
                  <a:lnTo>
                    <a:pt x="464" y="295"/>
                  </a:lnTo>
                  <a:lnTo>
                    <a:pt x="557" y="352"/>
                  </a:lnTo>
                  <a:lnTo>
                    <a:pt x="653" y="404"/>
                  </a:lnTo>
                  <a:lnTo>
                    <a:pt x="702" y="430"/>
                  </a:lnTo>
                  <a:lnTo>
                    <a:pt x="750" y="455"/>
                  </a:lnTo>
                  <a:lnTo>
                    <a:pt x="750" y="455"/>
                  </a:lnTo>
                  <a:lnTo>
                    <a:pt x="798" y="479"/>
                  </a:lnTo>
                  <a:lnTo>
                    <a:pt x="846" y="502"/>
                  </a:lnTo>
                  <a:lnTo>
                    <a:pt x="896" y="525"/>
                  </a:lnTo>
                  <a:lnTo>
                    <a:pt x="945" y="545"/>
                  </a:lnTo>
                  <a:lnTo>
                    <a:pt x="995" y="565"/>
                  </a:lnTo>
                  <a:lnTo>
                    <a:pt x="1045" y="583"/>
                  </a:lnTo>
                  <a:lnTo>
                    <a:pt x="1096" y="600"/>
                  </a:lnTo>
                  <a:lnTo>
                    <a:pt x="1148" y="616"/>
                  </a:lnTo>
                  <a:lnTo>
                    <a:pt x="1148" y="616"/>
                  </a:lnTo>
                  <a:lnTo>
                    <a:pt x="1203" y="631"/>
                  </a:lnTo>
                  <a:lnTo>
                    <a:pt x="1260" y="644"/>
                  </a:lnTo>
                  <a:lnTo>
                    <a:pt x="1317" y="654"/>
                  </a:lnTo>
                  <a:lnTo>
                    <a:pt x="1373" y="662"/>
                  </a:lnTo>
                  <a:lnTo>
                    <a:pt x="1430" y="670"/>
                  </a:lnTo>
                  <a:lnTo>
                    <a:pt x="1487" y="675"/>
                  </a:lnTo>
                  <a:lnTo>
                    <a:pt x="1545" y="679"/>
                  </a:lnTo>
                  <a:lnTo>
                    <a:pt x="1603" y="684"/>
                  </a:lnTo>
                  <a:lnTo>
                    <a:pt x="1603" y="684"/>
                  </a:lnTo>
                  <a:lnTo>
                    <a:pt x="1662" y="687"/>
                  </a:lnTo>
                  <a:lnTo>
                    <a:pt x="1723" y="688"/>
                  </a:lnTo>
                  <a:lnTo>
                    <a:pt x="1845" y="689"/>
                  </a:lnTo>
                  <a:lnTo>
                    <a:pt x="1966" y="689"/>
                  </a:lnTo>
                  <a:lnTo>
                    <a:pt x="2087" y="689"/>
                  </a:lnTo>
                  <a:lnTo>
                    <a:pt x="2087" y="689"/>
                  </a:lnTo>
                  <a:lnTo>
                    <a:pt x="2147" y="689"/>
                  </a:lnTo>
                  <a:lnTo>
                    <a:pt x="2147" y="689"/>
                  </a:lnTo>
                  <a:lnTo>
                    <a:pt x="2150" y="688"/>
                  </a:lnTo>
                  <a:lnTo>
                    <a:pt x="2153" y="687"/>
                  </a:lnTo>
                  <a:lnTo>
                    <a:pt x="2154" y="684"/>
                  </a:lnTo>
                  <a:lnTo>
                    <a:pt x="2155" y="681"/>
                  </a:lnTo>
                  <a:lnTo>
                    <a:pt x="2154" y="678"/>
                  </a:lnTo>
                  <a:lnTo>
                    <a:pt x="2153" y="675"/>
                  </a:lnTo>
                  <a:lnTo>
                    <a:pt x="2150" y="672"/>
                  </a:lnTo>
                  <a:lnTo>
                    <a:pt x="2147" y="672"/>
                  </a:lnTo>
                  <a:lnTo>
                    <a:pt x="2147" y="672"/>
                  </a:lnTo>
                  <a:lnTo>
                    <a:pt x="1905" y="672"/>
                  </a:lnTo>
                  <a:lnTo>
                    <a:pt x="1784" y="672"/>
                  </a:lnTo>
                  <a:lnTo>
                    <a:pt x="1664" y="670"/>
                  </a:lnTo>
                  <a:lnTo>
                    <a:pt x="1664" y="670"/>
                  </a:lnTo>
                  <a:lnTo>
                    <a:pt x="1606" y="667"/>
                  </a:lnTo>
                  <a:lnTo>
                    <a:pt x="1548" y="664"/>
                  </a:lnTo>
                  <a:lnTo>
                    <a:pt x="1488" y="658"/>
                  </a:lnTo>
                  <a:lnTo>
                    <a:pt x="1430" y="653"/>
                  </a:lnTo>
                  <a:lnTo>
                    <a:pt x="1373" y="645"/>
                  </a:lnTo>
                  <a:lnTo>
                    <a:pt x="1315" y="637"/>
                  </a:lnTo>
                  <a:lnTo>
                    <a:pt x="1257" y="626"/>
                  </a:lnTo>
                  <a:lnTo>
                    <a:pt x="1200" y="613"/>
                  </a:lnTo>
                  <a:lnTo>
                    <a:pt x="1200" y="613"/>
                  </a:lnTo>
                  <a:lnTo>
                    <a:pt x="1149" y="599"/>
                  </a:lnTo>
                  <a:lnTo>
                    <a:pt x="1098" y="583"/>
                  </a:lnTo>
                  <a:lnTo>
                    <a:pt x="1047" y="566"/>
                  </a:lnTo>
                  <a:lnTo>
                    <a:pt x="996" y="547"/>
                  </a:lnTo>
                  <a:lnTo>
                    <a:pt x="947" y="528"/>
                  </a:lnTo>
                  <a:lnTo>
                    <a:pt x="897" y="506"/>
                  </a:lnTo>
                  <a:lnTo>
                    <a:pt x="849" y="485"/>
                  </a:lnTo>
                  <a:lnTo>
                    <a:pt x="801" y="462"/>
                  </a:lnTo>
                  <a:lnTo>
                    <a:pt x="801" y="462"/>
                  </a:lnTo>
                  <a:lnTo>
                    <a:pt x="751" y="438"/>
                  </a:lnTo>
                  <a:lnTo>
                    <a:pt x="704" y="413"/>
                  </a:lnTo>
                  <a:lnTo>
                    <a:pt x="610" y="360"/>
                  </a:lnTo>
                  <a:lnTo>
                    <a:pt x="516" y="306"/>
                  </a:lnTo>
                  <a:lnTo>
                    <a:pt x="422" y="251"/>
                  </a:lnTo>
                  <a:lnTo>
                    <a:pt x="422" y="251"/>
                  </a:lnTo>
                  <a:lnTo>
                    <a:pt x="241" y="139"/>
                  </a:lnTo>
                  <a:lnTo>
                    <a:pt x="150" y="82"/>
                  </a:lnTo>
                  <a:lnTo>
                    <a:pt x="58" y="27"/>
                  </a:lnTo>
                  <a:lnTo>
                    <a:pt x="58" y="27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DFE01D6A-EE4B-AA7B-B923-A157D9BD2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343"/>
              <a:ext cx="476" cy="498"/>
            </a:xfrm>
            <a:custGeom>
              <a:avLst/>
              <a:gdLst>
                <a:gd name="T0" fmla="*/ 867 w 951"/>
                <a:gd name="T1" fmla="*/ 969 h 996"/>
                <a:gd name="T2" fmla="*/ 634 w 951"/>
                <a:gd name="T3" fmla="*/ 934 h 996"/>
                <a:gd name="T4" fmla="*/ 505 w 951"/>
                <a:gd name="T5" fmla="*/ 923 h 996"/>
                <a:gd name="T6" fmla="*/ 379 w 951"/>
                <a:gd name="T7" fmla="*/ 917 h 996"/>
                <a:gd name="T8" fmla="*/ 312 w 951"/>
                <a:gd name="T9" fmla="*/ 923 h 996"/>
                <a:gd name="T10" fmla="*/ 265 w 951"/>
                <a:gd name="T11" fmla="*/ 934 h 996"/>
                <a:gd name="T12" fmla="*/ 260 w 951"/>
                <a:gd name="T13" fmla="*/ 941 h 996"/>
                <a:gd name="T14" fmla="*/ 244 w 951"/>
                <a:gd name="T15" fmla="*/ 928 h 996"/>
                <a:gd name="T16" fmla="*/ 237 w 951"/>
                <a:gd name="T17" fmla="*/ 917 h 996"/>
                <a:gd name="T18" fmla="*/ 228 w 951"/>
                <a:gd name="T19" fmla="*/ 898 h 996"/>
                <a:gd name="T20" fmla="*/ 186 w 951"/>
                <a:gd name="T21" fmla="*/ 802 h 996"/>
                <a:gd name="T22" fmla="*/ 102 w 951"/>
                <a:gd name="T23" fmla="*/ 609 h 996"/>
                <a:gd name="T24" fmla="*/ 65 w 951"/>
                <a:gd name="T25" fmla="*/ 512 h 996"/>
                <a:gd name="T26" fmla="*/ 36 w 951"/>
                <a:gd name="T27" fmla="*/ 413 h 996"/>
                <a:gd name="T28" fmla="*/ 23 w 951"/>
                <a:gd name="T29" fmla="*/ 334 h 996"/>
                <a:gd name="T30" fmla="*/ 17 w 951"/>
                <a:gd name="T31" fmla="*/ 257 h 996"/>
                <a:gd name="T32" fmla="*/ 20 w 951"/>
                <a:gd name="T33" fmla="*/ 180 h 996"/>
                <a:gd name="T34" fmla="*/ 30 w 951"/>
                <a:gd name="T35" fmla="*/ 128 h 996"/>
                <a:gd name="T36" fmla="*/ 43 w 951"/>
                <a:gd name="T37" fmla="*/ 80 h 996"/>
                <a:gd name="T38" fmla="*/ 53 w 951"/>
                <a:gd name="T39" fmla="*/ 20 h 996"/>
                <a:gd name="T40" fmla="*/ 51 w 951"/>
                <a:gd name="T41" fmla="*/ 4 h 996"/>
                <a:gd name="T42" fmla="*/ 43 w 951"/>
                <a:gd name="T43" fmla="*/ 0 h 996"/>
                <a:gd name="T44" fmla="*/ 36 w 951"/>
                <a:gd name="T45" fmla="*/ 4 h 996"/>
                <a:gd name="T46" fmla="*/ 36 w 951"/>
                <a:gd name="T47" fmla="*/ 20 h 996"/>
                <a:gd name="T48" fmla="*/ 27 w 951"/>
                <a:gd name="T49" fmla="*/ 73 h 996"/>
                <a:gd name="T50" fmla="*/ 9 w 951"/>
                <a:gd name="T51" fmla="*/ 139 h 996"/>
                <a:gd name="T52" fmla="*/ 2 w 951"/>
                <a:gd name="T53" fmla="*/ 185 h 996"/>
                <a:gd name="T54" fmla="*/ 2 w 951"/>
                <a:gd name="T55" fmla="*/ 288 h 996"/>
                <a:gd name="T56" fmla="*/ 14 w 951"/>
                <a:gd name="T57" fmla="*/ 390 h 996"/>
                <a:gd name="T58" fmla="*/ 43 w 951"/>
                <a:gd name="T59" fmla="*/ 493 h 996"/>
                <a:gd name="T60" fmla="*/ 78 w 951"/>
                <a:gd name="T61" fmla="*/ 593 h 996"/>
                <a:gd name="T62" fmla="*/ 119 w 951"/>
                <a:gd name="T63" fmla="*/ 691 h 996"/>
                <a:gd name="T64" fmla="*/ 210 w 951"/>
                <a:gd name="T65" fmla="*/ 898 h 996"/>
                <a:gd name="T66" fmla="*/ 221 w 951"/>
                <a:gd name="T67" fmla="*/ 924 h 996"/>
                <a:gd name="T68" fmla="*/ 230 w 951"/>
                <a:gd name="T69" fmla="*/ 938 h 996"/>
                <a:gd name="T70" fmla="*/ 248 w 951"/>
                <a:gd name="T71" fmla="*/ 952 h 996"/>
                <a:gd name="T72" fmla="*/ 258 w 951"/>
                <a:gd name="T73" fmla="*/ 954 h 996"/>
                <a:gd name="T74" fmla="*/ 313 w 951"/>
                <a:gd name="T75" fmla="*/ 940 h 996"/>
                <a:gd name="T76" fmla="*/ 369 w 951"/>
                <a:gd name="T77" fmla="*/ 934 h 996"/>
                <a:gd name="T78" fmla="*/ 493 w 951"/>
                <a:gd name="T79" fmla="*/ 938 h 996"/>
                <a:gd name="T80" fmla="*/ 617 w 951"/>
                <a:gd name="T81" fmla="*/ 950 h 996"/>
                <a:gd name="T82" fmla="*/ 768 w 951"/>
                <a:gd name="T83" fmla="*/ 969 h 996"/>
                <a:gd name="T84" fmla="*/ 941 w 951"/>
                <a:gd name="T85" fmla="*/ 996 h 996"/>
                <a:gd name="T86" fmla="*/ 947 w 951"/>
                <a:gd name="T87" fmla="*/ 996 h 996"/>
                <a:gd name="T88" fmla="*/ 951 w 951"/>
                <a:gd name="T89" fmla="*/ 991 h 996"/>
                <a:gd name="T90" fmla="*/ 948 w 951"/>
                <a:gd name="T91" fmla="*/ 98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51" h="996">
                  <a:moveTo>
                    <a:pt x="945" y="981"/>
                  </a:moveTo>
                  <a:lnTo>
                    <a:pt x="945" y="981"/>
                  </a:lnTo>
                  <a:lnTo>
                    <a:pt x="867" y="969"/>
                  </a:lnTo>
                  <a:lnTo>
                    <a:pt x="790" y="957"/>
                  </a:lnTo>
                  <a:lnTo>
                    <a:pt x="712" y="944"/>
                  </a:lnTo>
                  <a:lnTo>
                    <a:pt x="634" y="934"/>
                  </a:lnTo>
                  <a:lnTo>
                    <a:pt x="634" y="934"/>
                  </a:lnTo>
                  <a:lnTo>
                    <a:pt x="505" y="923"/>
                  </a:lnTo>
                  <a:lnTo>
                    <a:pt x="505" y="923"/>
                  </a:lnTo>
                  <a:lnTo>
                    <a:pt x="441" y="918"/>
                  </a:lnTo>
                  <a:lnTo>
                    <a:pt x="410" y="917"/>
                  </a:lnTo>
                  <a:lnTo>
                    <a:pt x="379" y="917"/>
                  </a:lnTo>
                  <a:lnTo>
                    <a:pt x="379" y="917"/>
                  </a:lnTo>
                  <a:lnTo>
                    <a:pt x="345" y="918"/>
                  </a:lnTo>
                  <a:lnTo>
                    <a:pt x="312" y="923"/>
                  </a:lnTo>
                  <a:lnTo>
                    <a:pt x="296" y="925"/>
                  </a:lnTo>
                  <a:lnTo>
                    <a:pt x="281" y="928"/>
                  </a:lnTo>
                  <a:lnTo>
                    <a:pt x="265" y="934"/>
                  </a:lnTo>
                  <a:lnTo>
                    <a:pt x="250" y="940"/>
                  </a:lnTo>
                  <a:lnTo>
                    <a:pt x="250" y="940"/>
                  </a:lnTo>
                  <a:lnTo>
                    <a:pt x="260" y="941"/>
                  </a:lnTo>
                  <a:lnTo>
                    <a:pt x="260" y="941"/>
                  </a:lnTo>
                  <a:lnTo>
                    <a:pt x="244" y="928"/>
                  </a:lnTo>
                  <a:lnTo>
                    <a:pt x="244" y="928"/>
                  </a:lnTo>
                  <a:lnTo>
                    <a:pt x="240" y="923"/>
                  </a:lnTo>
                  <a:lnTo>
                    <a:pt x="240" y="923"/>
                  </a:lnTo>
                  <a:lnTo>
                    <a:pt x="237" y="917"/>
                  </a:lnTo>
                  <a:lnTo>
                    <a:pt x="234" y="911"/>
                  </a:lnTo>
                  <a:lnTo>
                    <a:pt x="234" y="911"/>
                  </a:lnTo>
                  <a:lnTo>
                    <a:pt x="228" y="898"/>
                  </a:lnTo>
                  <a:lnTo>
                    <a:pt x="228" y="898"/>
                  </a:lnTo>
                  <a:lnTo>
                    <a:pt x="186" y="802"/>
                  </a:lnTo>
                  <a:lnTo>
                    <a:pt x="186" y="802"/>
                  </a:lnTo>
                  <a:lnTo>
                    <a:pt x="143" y="705"/>
                  </a:lnTo>
                  <a:lnTo>
                    <a:pt x="122" y="657"/>
                  </a:lnTo>
                  <a:lnTo>
                    <a:pt x="102" y="609"/>
                  </a:lnTo>
                  <a:lnTo>
                    <a:pt x="102" y="609"/>
                  </a:lnTo>
                  <a:lnTo>
                    <a:pt x="84" y="561"/>
                  </a:lnTo>
                  <a:lnTo>
                    <a:pt x="65" y="512"/>
                  </a:lnTo>
                  <a:lnTo>
                    <a:pt x="50" y="463"/>
                  </a:lnTo>
                  <a:lnTo>
                    <a:pt x="36" y="413"/>
                  </a:lnTo>
                  <a:lnTo>
                    <a:pt x="36" y="413"/>
                  </a:lnTo>
                  <a:lnTo>
                    <a:pt x="30" y="386"/>
                  </a:lnTo>
                  <a:lnTo>
                    <a:pt x="26" y="361"/>
                  </a:lnTo>
                  <a:lnTo>
                    <a:pt x="23" y="334"/>
                  </a:lnTo>
                  <a:lnTo>
                    <a:pt x="20" y="308"/>
                  </a:lnTo>
                  <a:lnTo>
                    <a:pt x="20" y="308"/>
                  </a:lnTo>
                  <a:lnTo>
                    <a:pt x="17" y="257"/>
                  </a:lnTo>
                  <a:lnTo>
                    <a:pt x="19" y="206"/>
                  </a:lnTo>
                  <a:lnTo>
                    <a:pt x="19" y="206"/>
                  </a:lnTo>
                  <a:lnTo>
                    <a:pt x="20" y="180"/>
                  </a:lnTo>
                  <a:lnTo>
                    <a:pt x="24" y="153"/>
                  </a:lnTo>
                  <a:lnTo>
                    <a:pt x="24" y="153"/>
                  </a:lnTo>
                  <a:lnTo>
                    <a:pt x="30" y="128"/>
                  </a:lnTo>
                  <a:lnTo>
                    <a:pt x="37" y="102"/>
                  </a:lnTo>
                  <a:lnTo>
                    <a:pt x="37" y="102"/>
                  </a:lnTo>
                  <a:lnTo>
                    <a:pt x="43" y="80"/>
                  </a:lnTo>
                  <a:lnTo>
                    <a:pt x="48" y="57"/>
                  </a:lnTo>
                  <a:lnTo>
                    <a:pt x="53" y="33"/>
                  </a:lnTo>
                  <a:lnTo>
                    <a:pt x="53" y="20"/>
                  </a:lnTo>
                  <a:lnTo>
                    <a:pt x="53" y="9"/>
                  </a:lnTo>
                  <a:lnTo>
                    <a:pt x="53" y="9"/>
                  </a:lnTo>
                  <a:lnTo>
                    <a:pt x="51" y="4"/>
                  </a:lnTo>
                  <a:lnTo>
                    <a:pt x="50" y="3"/>
                  </a:lnTo>
                  <a:lnTo>
                    <a:pt x="47" y="2"/>
                  </a:lnTo>
                  <a:lnTo>
                    <a:pt x="43" y="0"/>
                  </a:lnTo>
                  <a:lnTo>
                    <a:pt x="40" y="2"/>
                  </a:lnTo>
                  <a:lnTo>
                    <a:pt x="37" y="3"/>
                  </a:lnTo>
                  <a:lnTo>
                    <a:pt x="36" y="4"/>
                  </a:lnTo>
                  <a:lnTo>
                    <a:pt x="36" y="9"/>
                  </a:lnTo>
                  <a:lnTo>
                    <a:pt x="36" y="9"/>
                  </a:lnTo>
                  <a:lnTo>
                    <a:pt x="36" y="20"/>
                  </a:lnTo>
                  <a:lnTo>
                    <a:pt x="36" y="30"/>
                  </a:lnTo>
                  <a:lnTo>
                    <a:pt x="33" y="51"/>
                  </a:lnTo>
                  <a:lnTo>
                    <a:pt x="27" y="73"/>
                  </a:lnTo>
                  <a:lnTo>
                    <a:pt x="22" y="94"/>
                  </a:lnTo>
                  <a:lnTo>
                    <a:pt x="22" y="94"/>
                  </a:lnTo>
                  <a:lnTo>
                    <a:pt x="9" y="139"/>
                  </a:lnTo>
                  <a:lnTo>
                    <a:pt x="5" y="162"/>
                  </a:lnTo>
                  <a:lnTo>
                    <a:pt x="2" y="185"/>
                  </a:lnTo>
                  <a:lnTo>
                    <a:pt x="2" y="185"/>
                  </a:lnTo>
                  <a:lnTo>
                    <a:pt x="0" y="212"/>
                  </a:lnTo>
                  <a:lnTo>
                    <a:pt x="0" y="237"/>
                  </a:lnTo>
                  <a:lnTo>
                    <a:pt x="2" y="288"/>
                  </a:lnTo>
                  <a:lnTo>
                    <a:pt x="6" y="339"/>
                  </a:lnTo>
                  <a:lnTo>
                    <a:pt x="14" y="390"/>
                  </a:lnTo>
                  <a:lnTo>
                    <a:pt x="14" y="390"/>
                  </a:lnTo>
                  <a:lnTo>
                    <a:pt x="20" y="416"/>
                  </a:lnTo>
                  <a:lnTo>
                    <a:pt x="26" y="442"/>
                  </a:lnTo>
                  <a:lnTo>
                    <a:pt x="43" y="493"/>
                  </a:lnTo>
                  <a:lnTo>
                    <a:pt x="43" y="493"/>
                  </a:lnTo>
                  <a:lnTo>
                    <a:pt x="60" y="544"/>
                  </a:lnTo>
                  <a:lnTo>
                    <a:pt x="78" y="593"/>
                  </a:lnTo>
                  <a:lnTo>
                    <a:pt x="78" y="593"/>
                  </a:lnTo>
                  <a:lnTo>
                    <a:pt x="98" y="643"/>
                  </a:lnTo>
                  <a:lnTo>
                    <a:pt x="119" y="691"/>
                  </a:lnTo>
                  <a:lnTo>
                    <a:pt x="162" y="789"/>
                  </a:lnTo>
                  <a:lnTo>
                    <a:pt x="162" y="789"/>
                  </a:lnTo>
                  <a:lnTo>
                    <a:pt x="210" y="898"/>
                  </a:lnTo>
                  <a:lnTo>
                    <a:pt x="210" y="898"/>
                  </a:lnTo>
                  <a:lnTo>
                    <a:pt x="221" y="924"/>
                  </a:lnTo>
                  <a:lnTo>
                    <a:pt x="221" y="924"/>
                  </a:lnTo>
                  <a:lnTo>
                    <a:pt x="224" y="931"/>
                  </a:lnTo>
                  <a:lnTo>
                    <a:pt x="227" y="935"/>
                  </a:lnTo>
                  <a:lnTo>
                    <a:pt x="230" y="938"/>
                  </a:lnTo>
                  <a:lnTo>
                    <a:pt x="230" y="938"/>
                  </a:lnTo>
                  <a:lnTo>
                    <a:pt x="248" y="952"/>
                  </a:lnTo>
                  <a:lnTo>
                    <a:pt x="248" y="952"/>
                  </a:lnTo>
                  <a:lnTo>
                    <a:pt x="252" y="955"/>
                  </a:lnTo>
                  <a:lnTo>
                    <a:pt x="258" y="954"/>
                  </a:lnTo>
                  <a:lnTo>
                    <a:pt x="258" y="954"/>
                  </a:lnTo>
                  <a:lnTo>
                    <a:pt x="271" y="950"/>
                  </a:lnTo>
                  <a:lnTo>
                    <a:pt x="285" y="945"/>
                  </a:lnTo>
                  <a:lnTo>
                    <a:pt x="313" y="940"/>
                  </a:lnTo>
                  <a:lnTo>
                    <a:pt x="340" y="935"/>
                  </a:lnTo>
                  <a:lnTo>
                    <a:pt x="369" y="934"/>
                  </a:lnTo>
                  <a:lnTo>
                    <a:pt x="369" y="934"/>
                  </a:lnTo>
                  <a:lnTo>
                    <a:pt x="400" y="934"/>
                  </a:lnTo>
                  <a:lnTo>
                    <a:pt x="431" y="934"/>
                  </a:lnTo>
                  <a:lnTo>
                    <a:pt x="493" y="938"/>
                  </a:lnTo>
                  <a:lnTo>
                    <a:pt x="493" y="938"/>
                  </a:lnTo>
                  <a:lnTo>
                    <a:pt x="617" y="950"/>
                  </a:lnTo>
                  <a:lnTo>
                    <a:pt x="617" y="950"/>
                  </a:lnTo>
                  <a:lnTo>
                    <a:pt x="655" y="954"/>
                  </a:lnTo>
                  <a:lnTo>
                    <a:pt x="692" y="958"/>
                  </a:lnTo>
                  <a:lnTo>
                    <a:pt x="768" y="969"/>
                  </a:lnTo>
                  <a:lnTo>
                    <a:pt x="768" y="969"/>
                  </a:lnTo>
                  <a:lnTo>
                    <a:pt x="855" y="984"/>
                  </a:lnTo>
                  <a:lnTo>
                    <a:pt x="941" y="996"/>
                  </a:lnTo>
                  <a:lnTo>
                    <a:pt x="941" y="996"/>
                  </a:lnTo>
                  <a:lnTo>
                    <a:pt x="944" y="996"/>
                  </a:lnTo>
                  <a:lnTo>
                    <a:pt x="947" y="996"/>
                  </a:lnTo>
                  <a:lnTo>
                    <a:pt x="950" y="994"/>
                  </a:lnTo>
                  <a:lnTo>
                    <a:pt x="951" y="991"/>
                  </a:lnTo>
                  <a:lnTo>
                    <a:pt x="951" y="991"/>
                  </a:lnTo>
                  <a:lnTo>
                    <a:pt x="951" y="988"/>
                  </a:lnTo>
                  <a:lnTo>
                    <a:pt x="950" y="985"/>
                  </a:lnTo>
                  <a:lnTo>
                    <a:pt x="948" y="982"/>
                  </a:lnTo>
                  <a:lnTo>
                    <a:pt x="945" y="981"/>
                  </a:lnTo>
                  <a:lnTo>
                    <a:pt x="945" y="9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4F6D0BC0-3BC9-35B0-1517-4CAC53F74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" y="1841"/>
              <a:ext cx="38" cy="423"/>
            </a:xfrm>
            <a:custGeom>
              <a:avLst/>
              <a:gdLst>
                <a:gd name="T0" fmla="*/ 0 w 76"/>
                <a:gd name="T1" fmla="*/ 15 h 848"/>
                <a:gd name="T2" fmla="*/ 0 w 76"/>
                <a:gd name="T3" fmla="*/ 15 h 848"/>
                <a:gd name="T4" fmla="*/ 12 w 76"/>
                <a:gd name="T5" fmla="*/ 46 h 848"/>
                <a:gd name="T6" fmla="*/ 21 w 76"/>
                <a:gd name="T7" fmla="*/ 80 h 848"/>
                <a:gd name="T8" fmla="*/ 29 w 76"/>
                <a:gd name="T9" fmla="*/ 113 h 848"/>
                <a:gd name="T10" fmla="*/ 35 w 76"/>
                <a:gd name="T11" fmla="*/ 147 h 848"/>
                <a:gd name="T12" fmla="*/ 35 w 76"/>
                <a:gd name="T13" fmla="*/ 147 h 848"/>
                <a:gd name="T14" fmla="*/ 41 w 76"/>
                <a:gd name="T15" fmla="*/ 185 h 848"/>
                <a:gd name="T16" fmla="*/ 45 w 76"/>
                <a:gd name="T17" fmla="*/ 222 h 848"/>
                <a:gd name="T18" fmla="*/ 51 w 76"/>
                <a:gd name="T19" fmla="*/ 298 h 848"/>
                <a:gd name="T20" fmla="*/ 51 w 76"/>
                <a:gd name="T21" fmla="*/ 298 h 848"/>
                <a:gd name="T22" fmla="*/ 55 w 76"/>
                <a:gd name="T23" fmla="*/ 381 h 848"/>
                <a:gd name="T24" fmla="*/ 58 w 76"/>
                <a:gd name="T25" fmla="*/ 463 h 848"/>
                <a:gd name="T26" fmla="*/ 59 w 76"/>
                <a:gd name="T27" fmla="*/ 545 h 848"/>
                <a:gd name="T28" fmla="*/ 58 w 76"/>
                <a:gd name="T29" fmla="*/ 626 h 848"/>
                <a:gd name="T30" fmla="*/ 58 w 76"/>
                <a:gd name="T31" fmla="*/ 626 h 848"/>
                <a:gd name="T32" fmla="*/ 54 w 76"/>
                <a:gd name="T33" fmla="*/ 839 h 848"/>
                <a:gd name="T34" fmla="*/ 54 w 76"/>
                <a:gd name="T35" fmla="*/ 839 h 848"/>
                <a:gd name="T36" fmla="*/ 55 w 76"/>
                <a:gd name="T37" fmla="*/ 843 h 848"/>
                <a:gd name="T38" fmla="*/ 56 w 76"/>
                <a:gd name="T39" fmla="*/ 846 h 848"/>
                <a:gd name="T40" fmla="*/ 59 w 76"/>
                <a:gd name="T41" fmla="*/ 848 h 848"/>
                <a:gd name="T42" fmla="*/ 62 w 76"/>
                <a:gd name="T43" fmla="*/ 848 h 848"/>
                <a:gd name="T44" fmla="*/ 65 w 76"/>
                <a:gd name="T45" fmla="*/ 848 h 848"/>
                <a:gd name="T46" fmla="*/ 68 w 76"/>
                <a:gd name="T47" fmla="*/ 846 h 848"/>
                <a:gd name="T48" fmla="*/ 71 w 76"/>
                <a:gd name="T49" fmla="*/ 843 h 848"/>
                <a:gd name="T50" fmla="*/ 71 w 76"/>
                <a:gd name="T51" fmla="*/ 839 h 848"/>
                <a:gd name="T52" fmla="*/ 71 w 76"/>
                <a:gd name="T53" fmla="*/ 839 h 848"/>
                <a:gd name="T54" fmla="*/ 75 w 76"/>
                <a:gd name="T55" fmla="*/ 649 h 848"/>
                <a:gd name="T56" fmla="*/ 76 w 76"/>
                <a:gd name="T57" fmla="*/ 552 h 848"/>
                <a:gd name="T58" fmla="*/ 75 w 76"/>
                <a:gd name="T59" fmla="*/ 457 h 848"/>
                <a:gd name="T60" fmla="*/ 75 w 76"/>
                <a:gd name="T61" fmla="*/ 457 h 848"/>
                <a:gd name="T62" fmla="*/ 72 w 76"/>
                <a:gd name="T63" fmla="*/ 382 h 848"/>
                <a:gd name="T64" fmla="*/ 69 w 76"/>
                <a:gd name="T65" fmla="*/ 307 h 848"/>
                <a:gd name="T66" fmla="*/ 63 w 76"/>
                <a:gd name="T67" fmla="*/ 233 h 848"/>
                <a:gd name="T68" fmla="*/ 59 w 76"/>
                <a:gd name="T69" fmla="*/ 196 h 848"/>
                <a:gd name="T70" fmla="*/ 55 w 76"/>
                <a:gd name="T71" fmla="*/ 159 h 848"/>
                <a:gd name="T72" fmla="*/ 55 w 76"/>
                <a:gd name="T73" fmla="*/ 159 h 848"/>
                <a:gd name="T74" fmla="*/ 48 w 76"/>
                <a:gd name="T75" fmla="*/ 120 h 848"/>
                <a:gd name="T76" fmla="*/ 39 w 76"/>
                <a:gd name="T77" fmla="*/ 81 h 848"/>
                <a:gd name="T78" fmla="*/ 28 w 76"/>
                <a:gd name="T79" fmla="*/ 43 h 848"/>
                <a:gd name="T80" fmla="*/ 22 w 76"/>
                <a:gd name="T81" fmla="*/ 25 h 848"/>
                <a:gd name="T82" fmla="*/ 14 w 76"/>
                <a:gd name="T83" fmla="*/ 5 h 848"/>
                <a:gd name="T84" fmla="*/ 14 w 76"/>
                <a:gd name="T85" fmla="*/ 5 h 848"/>
                <a:gd name="T86" fmla="*/ 12 w 76"/>
                <a:gd name="T87" fmla="*/ 2 h 848"/>
                <a:gd name="T88" fmla="*/ 10 w 76"/>
                <a:gd name="T89" fmla="*/ 0 h 848"/>
                <a:gd name="T90" fmla="*/ 7 w 76"/>
                <a:gd name="T91" fmla="*/ 0 h 848"/>
                <a:gd name="T92" fmla="*/ 4 w 76"/>
                <a:gd name="T93" fmla="*/ 2 h 848"/>
                <a:gd name="T94" fmla="*/ 1 w 76"/>
                <a:gd name="T95" fmla="*/ 5 h 848"/>
                <a:gd name="T96" fmla="*/ 0 w 76"/>
                <a:gd name="T97" fmla="*/ 7 h 848"/>
                <a:gd name="T98" fmla="*/ 0 w 76"/>
                <a:gd name="T99" fmla="*/ 10 h 848"/>
                <a:gd name="T100" fmla="*/ 0 w 76"/>
                <a:gd name="T101" fmla="*/ 15 h 848"/>
                <a:gd name="T102" fmla="*/ 0 w 76"/>
                <a:gd name="T103" fmla="*/ 15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6" h="848">
                  <a:moveTo>
                    <a:pt x="0" y="15"/>
                  </a:moveTo>
                  <a:lnTo>
                    <a:pt x="0" y="15"/>
                  </a:lnTo>
                  <a:lnTo>
                    <a:pt x="12" y="46"/>
                  </a:lnTo>
                  <a:lnTo>
                    <a:pt x="21" y="80"/>
                  </a:lnTo>
                  <a:lnTo>
                    <a:pt x="29" y="113"/>
                  </a:lnTo>
                  <a:lnTo>
                    <a:pt x="35" y="147"/>
                  </a:lnTo>
                  <a:lnTo>
                    <a:pt x="35" y="147"/>
                  </a:lnTo>
                  <a:lnTo>
                    <a:pt x="41" y="185"/>
                  </a:lnTo>
                  <a:lnTo>
                    <a:pt x="45" y="222"/>
                  </a:lnTo>
                  <a:lnTo>
                    <a:pt x="51" y="298"/>
                  </a:lnTo>
                  <a:lnTo>
                    <a:pt x="51" y="298"/>
                  </a:lnTo>
                  <a:lnTo>
                    <a:pt x="55" y="381"/>
                  </a:lnTo>
                  <a:lnTo>
                    <a:pt x="58" y="463"/>
                  </a:lnTo>
                  <a:lnTo>
                    <a:pt x="59" y="545"/>
                  </a:lnTo>
                  <a:lnTo>
                    <a:pt x="58" y="626"/>
                  </a:lnTo>
                  <a:lnTo>
                    <a:pt x="58" y="626"/>
                  </a:lnTo>
                  <a:lnTo>
                    <a:pt x="54" y="839"/>
                  </a:lnTo>
                  <a:lnTo>
                    <a:pt x="54" y="839"/>
                  </a:lnTo>
                  <a:lnTo>
                    <a:pt x="55" y="843"/>
                  </a:lnTo>
                  <a:lnTo>
                    <a:pt x="56" y="846"/>
                  </a:lnTo>
                  <a:lnTo>
                    <a:pt x="59" y="848"/>
                  </a:lnTo>
                  <a:lnTo>
                    <a:pt x="62" y="848"/>
                  </a:lnTo>
                  <a:lnTo>
                    <a:pt x="65" y="848"/>
                  </a:lnTo>
                  <a:lnTo>
                    <a:pt x="68" y="846"/>
                  </a:lnTo>
                  <a:lnTo>
                    <a:pt x="71" y="843"/>
                  </a:lnTo>
                  <a:lnTo>
                    <a:pt x="71" y="839"/>
                  </a:lnTo>
                  <a:lnTo>
                    <a:pt x="71" y="839"/>
                  </a:lnTo>
                  <a:lnTo>
                    <a:pt x="75" y="649"/>
                  </a:lnTo>
                  <a:lnTo>
                    <a:pt x="76" y="552"/>
                  </a:lnTo>
                  <a:lnTo>
                    <a:pt x="75" y="457"/>
                  </a:lnTo>
                  <a:lnTo>
                    <a:pt x="75" y="457"/>
                  </a:lnTo>
                  <a:lnTo>
                    <a:pt x="72" y="382"/>
                  </a:lnTo>
                  <a:lnTo>
                    <a:pt x="69" y="307"/>
                  </a:lnTo>
                  <a:lnTo>
                    <a:pt x="63" y="233"/>
                  </a:lnTo>
                  <a:lnTo>
                    <a:pt x="59" y="196"/>
                  </a:lnTo>
                  <a:lnTo>
                    <a:pt x="55" y="159"/>
                  </a:lnTo>
                  <a:lnTo>
                    <a:pt x="55" y="159"/>
                  </a:lnTo>
                  <a:lnTo>
                    <a:pt x="48" y="120"/>
                  </a:lnTo>
                  <a:lnTo>
                    <a:pt x="39" y="81"/>
                  </a:lnTo>
                  <a:lnTo>
                    <a:pt x="28" y="43"/>
                  </a:lnTo>
                  <a:lnTo>
                    <a:pt x="22" y="2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49189F27-F470-F6D3-1BCA-1706DDC78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0" y="1067"/>
              <a:ext cx="960" cy="280"/>
            </a:xfrm>
            <a:custGeom>
              <a:avLst/>
              <a:gdLst>
                <a:gd name="T0" fmla="*/ 1890 w 1920"/>
                <a:gd name="T1" fmla="*/ 67 h 561"/>
                <a:gd name="T2" fmla="*/ 1846 w 1920"/>
                <a:gd name="T3" fmla="*/ 36 h 561"/>
                <a:gd name="T4" fmla="*/ 1798 w 1920"/>
                <a:gd name="T5" fmla="*/ 11 h 561"/>
                <a:gd name="T6" fmla="*/ 1770 w 1920"/>
                <a:gd name="T7" fmla="*/ 4 h 561"/>
                <a:gd name="T8" fmla="*/ 1727 w 1920"/>
                <a:gd name="T9" fmla="*/ 0 h 561"/>
                <a:gd name="T10" fmla="*/ 1685 w 1920"/>
                <a:gd name="T11" fmla="*/ 4 h 561"/>
                <a:gd name="T12" fmla="*/ 1656 w 1920"/>
                <a:gd name="T13" fmla="*/ 13 h 561"/>
                <a:gd name="T14" fmla="*/ 1601 w 1920"/>
                <a:gd name="T15" fmla="*/ 40 h 561"/>
                <a:gd name="T16" fmla="*/ 1529 w 1920"/>
                <a:gd name="T17" fmla="*/ 97 h 561"/>
                <a:gd name="T18" fmla="*/ 1485 w 1920"/>
                <a:gd name="T19" fmla="*/ 141 h 561"/>
                <a:gd name="T20" fmla="*/ 1387 w 1920"/>
                <a:gd name="T21" fmla="*/ 261 h 561"/>
                <a:gd name="T22" fmla="*/ 1393 w 1920"/>
                <a:gd name="T23" fmla="*/ 258 h 561"/>
                <a:gd name="T24" fmla="*/ 1363 w 1920"/>
                <a:gd name="T25" fmla="*/ 261 h 561"/>
                <a:gd name="T26" fmla="*/ 1291 w 1920"/>
                <a:gd name="T27" fmla="*/ 260 h 561"/>
                <a:gd name="T28" fmla="*/ 1182 w 1920"/>
                <a:gd name="T29" fmla="*/ 263 h 561"/>
                <a:gd name="T30" fmla="*/ 1128 w 1920"/>
                <a:gd name="T31" fmla="*/ 271 h 561"/>
                <a:gd name="T32" fmla="*/ 1043 w 1920"/>
                <a:gd name="T33" fmla="*/ 300 h 561"/>
                <a:gd name="T34" fmla="*/ 980 w 1920"/>
                <a:gd name="T35" fmla="*/ 329 h 561"/>
                <a:gd name="T36" fmla="*/ 888 w 1920"/>
                <a:gd name="T37" fmla="*/ 380 h 561"/>
                <a:gd name="T38" fmla="*/ 764 w 1920"/>
                <a:gd name="T39" fmla="*/ 444 h 561"/>
                <a:gd name="T40" fmla="*/ 698 w 1920"/>
                <a:gd name="T41" fmla="*/ 471 h 561"/>
                <a:gd name="T42" fmla="*/ 630 w 1920"/>
                <a:gd name="T43" fmla="*/ 491 h 561"/>
                <a:gd name="T44" fmla="*/ 524 w 1920"/>
                <a:gd name="T45" fmla="*/ 515 h 561"/>
                <a:gd name="T46" fmla="*/ 452 w 1920"/>
                <a:gd name="T47" fmla="*/ 527 h 561"/>
                <a:gd name="T48" fmla="*/ 341 w 1920"/>
                <a:gd name="T49" fmla="*/ 532 h 561"/>
                <a:gd name="T50" fmla="*/ 173 w 1920"/>
                <a:gd name="T51" fmla="*/ 529 h 561"/>
                <a:gd name="T52" fmla="*/ 48 w 1920"/>
                <a:gd name="T53" fmla="*/ 537 h 561"/>
                <a:gd name="T54" fmla="*/ 3 w 1920"/>
                <a:gd name="T55" fmla="*/ 545 h 561"/>
                <a:gd name="T56" fmla="*/ 0 w 1920"/>
                <a:gd name="T57" fmla="*/ 554 h 561"/>
                <a:gd name="T58" fmla="*/ 7 w 1920"/>
                <a:gd name="T59" fmla="*/ 561 h 561"/>
                <a:gd name="T60" fmla="*/ 38 w 1920"/>
                <a:gd name="T61" fmla="*/ 555 h 561"/>
                <a:gd name="T62" fmla="*/ 125 w 1920"/>
                <a:gd name="T63" fmla="*/ 548 h 561"/>
                <a:gd name="T64" fmla="*/ 238 w 1920"/>
                <a:gd name="T65" fmla="*/ 548 h 561"/>
                <a:gd name="T66" fmla="*/ 408 w 1920"/>
                <a:gd name="T67" fmla="*/ 548 h 561"/>
                <a:gd name="T68" fmla="*/ 463 w 1920"/>
                <a:gd name="T69" fmla="*/ 544 h 561"/>
                <a:gd name="T70" fmla="*/ 625 w 1920"/>
                <a:gd name="T71" fmla="*/ 511 h 561"/>
                <a:gd name="T72" fmla="*/ 727 w 1920"/>
                <a:gd name="T73" fmla="*/ 478 h 561"/>
                <a:gd name="T74" fmla="*/ 870 w 1920"/>
                <a:gd name="T75" fmla="*/ 410 h 561"/>
                <a:gd name="T76" fmla="*/ 963 w 1920"/>
                <a:gd name="T77" fmla="*/ 358 h 561"/>
                <a:gd name="T78" fmla="*/ 1060 w 1920"/>
                <a:gd name="T79" fmla="*/ 312 h 561"/>
                <a:gd name="T80" fmla="*/ 1112 w 1920"/>
                <a:gd name="T81" fmla="*/ 294 h 561"/>
                <a:gd name="T82" fmla="*/ 1166 w 1920"/>
                <a:gd name="T83" fmla="*/ 281 h 561"/>
                <a:gd name="T84" fmla="*/ 1278 w 1920"/>
                <a:gd name="T85" fmla="*/ 277 h 561"/>
                <a:gd name="T86" fmla="*/ 1335 w 1920"/>
                <a:gd name="T87" fmla="*/ 278 h 561"/>
                <a:gd name="T88" fmla="*/ 1376 w 1920"/>
                <a:gd name="T89" fmla="*/ 278 h 561"/>
                <a:gd name="T90" fmla="*/ 1397 w 1920"/>
                <a:gd name="T91" fmla="*/ 274 h 561"/>
                <a:gd name="T92" fmla="*/ 1404 w 1920"/>
                <a:gd name="T93" fmla="*/ 267 h 561"/>
                <a:gd name="T94" fmla="*/ 1427 w 1920"/>
                <a:gd name="T95" fmla="*/ 239 h 561"/>
                <a:gd name="T96" fmla="*/ 1488 w 1920"/>
                <a:gd name="T97" fmla="*/ 165 h 561"/>
                <a:gd name="T98" fmla="*/ 1556 w 1920"/>
                <a:gd name="T99" fmla="*/ 97 h 561"/>
                <a:gd name="T100" fmla="*/ 1587 w 1920"/>
                <a:gd name="T101" fmla="*/ 70 h 561"/>
                <a:gd name="T102" fmla="*/ 1641 w 1920"/>
                <a:gd name="T103" fmla="*/ 38 h 561"/>
                <a:gd name="T104" fmla="*/ 1700 w 1920"/>
                <a:gd name="T105" fmla="*/ 19 h 561"/>
                <a:gd name="T106" fmla="*/ 1744 w 1920"/>
                <a:gd name="T107" fmla="*/ 17 h 561"/>
                <a:gd name="T108" fmla="*/ 1805 w 1920"/>
                <a:gd name="T109" fmla="*/ 33 h 561"/>
                <a:gd name="T110" fmla="*/ 1862 w 1920"/>
                <a:gd name="T111" fmla="*/ 65 h 561"/>
                <a:gd name="T112" fmla="*/ 1906 w 1920"/>
                <a:gd name="T113" fmla="*/ 104 h 561"/>
                <a:gd name="T114" fmla="*/ 1911 w 1920"/>
                <a:gd name="T115" fmla="*/ 107 h 561"/>
                <a:gd name="T116" fmla="*/ 1919 w 1920"/>
                <a:gd name="T117" fmla="*/ 101 h 561"/>
                <a:gd name="T118" fmla="*/ 1917 w 1920"/>
                <a:gd name="T119" fmla="*/ 92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20" h="561">
                  <a:moveTo>
                    <a:pt x="1917" y="92"/>
                  </a:moveTo>
                  <a:lnTo>
                    <a:pt x="1917" y="92"/>
                  </a:lnTo>
                  <a:lnTo>
                    <a:pt x="1890" y="67"/>
                  </a:lnTo>
                  <a:lnTo>
                    <a:pt x="1876" y="55"/>
                  </a:lnTo>
                  <a:lnTo>
                    <a:pt x="1862" y="46"/>
                  </a:lnTo>
                  <a:lnTo>
                    <a:pt x="1846" y="36"/>
                  </a:lnTo>
                  <a:lnTo>
                    <a:pt x="1831" y="26"/>
                  </a:lnTo>
                  <a:lnTo>
                    <a:pt x="1815" y="19"/>
                  </a:lnTo>
                  <a:lnTo>
                    <a:pt x="1798" y="11"/>
                  </a:lnTo>
                  <a:lnTo>
                    <a:pt x="1798" y="11"/>
                  </a:lnTo>
                  <a:lnTo>
                    <a:pt x="1784" y="7"/>
                  </a:lnTo>
                  <a:lnTo>
                    <a:pt x="1770" y="4"/>
                  </a:lnTo>
                  <a:lnTo>
                    <a:pt x="1756" y="2"/>
                  </a:lnTo>
                  <a:lnTo>
                    <a:pt x="1741" y="0"/>
                  </a:lnTo>
                  <a:lnTo>
                    <a:pt x="1727" y="0"/>
                  </a:lnTo>
                  <a:lnTo>
                    <a:pt x="1713" y="0"/>
                  </a:lnTo>
                  <a:lnTo>
                    <a:pt x="1699" y="2"/>
                  </a:lnTo>
                  <a:lnTo>
                    <a:pt x="1685" y="4"/>
                  </a:lnTo>
                  <a:lnTo>
                    <a:pt x="1685" y="4"/>
                  </a:lnTo>
                  <a:lnTo>
                    <a:pt x="1671" y="9"/>
                  </a:lnTo>
                  <a:lnTo>
                    <a:pt x="1656" y="13"/>
                  </a:lnTo>
                  <a:lnTo>
                    <a:pt x="1642" y="19"/>
                  </a:lnTo>
                  <a:lnTo>
                    <a:pt x="1628" y="26"/>
                  </a:lnTo>
                  <a:lnTo>
                    <a:pt x="1601" y="40"/>
                  </a:lnTo>
                  <a:lnTo>
                    <a:pt x="1576" y="57"/>
                  </a:lnTo>
                  <a:lnTo>
                    <a:pt x="1552" y="77"/>
                  </a:lnTo>
                  <a:lnTo>
                    <a:pt x="1529" y="97"/>
                  </a:lnTo>
                  <a:lnTo>
                    <a:pt x="1506" y="119"/>
                  </a:lnTo>
                  <a:lnTo>
                    <a:pt x="1485" y="141"/>
                  </a:lnTo>
                  <a:lnTo>
                    <a:pt x="1485" y="141"/>
                  </a:lnTo>
                  <a:lnTo>
                    <a:pt x="1459" y="170"/>
                  </a:lnTo>
                  <a:lnTo>
                    <a:pt x="1435" y="200"/>
                  </a:lnTo>
                  <a:lnTo>
                    <a:pt x="1387" y="261"/>
                  </a:lnTo>
                  <a:lnTo>
                    <a:pt x="1387" y="261"/>
                  </a:lnTo>
                  <a:lnTo>
                    <a:pt x="1393" y="258"/>
                  </a:lnTo>
                  <a:lnTo>
                    <a:pt x="1393" y="258"/>
                  </a:lnTo>
                  <a:lnTo>
                    <a:pt x="1377" y="261"/>
                  </a:lnTo>
                  <a:lnTo>
                    <a:pt x="1370" y="261"/>
                  </a:lnTo>
                  <a:lnTo>
                    <a:pt x="1363" y="261"/>
                  </a:lnTo>
                  <a:lnTo>
                    <a:pt x="1363" y="261"/>
                  </a:lnTo>
                  <a:lnTo>
                    <a:pt x="1291" y="260"/>
                  </a:lnTo>
                  <a:lnTo>
                    <a:pt x="1291" y="260"/>
                  </a:lnTo>
                  <a:lnTo>
                    <a:pt x="1254" y="260"/>
                  </a:lnTo>
                  <a:lnTo>
                    <a:pt x="1217" y="260"/>
                  </a:lnTo>
                  <a:lnTo>
                    <a:pt x="1182" y="263"/>
                  </a:lnTo>
                  <a:lnTo>
                    <a:pt x="1145" y="268"/>
                  </a:lnTo>
                  <a:lnTo>
                    <a:pt x="1145" y="268"/>
                  </a:lnTo>
                  <a:lnTo>
                    <a:pt x="1128" y="271"/>
                  </a:lnTo>
                  <a:lnTo>
                    <a:pt x="1111" y="275"/>
                  </a:lnTo>
                  <a:lnTo>
                    <a:pt x="1077" y="287"/>
                  </a:lnTo>
                  <a:lnTo>
                    <a:pt x="1043" y="300"/>
                  </a:lnTo>
                  <a:lnTo>
                    <a:pt x="1012" y="315"/>
                  </a:lnTo>
                  <a:lnTo>
                    <a:pt x="1012" y="315"/>
                  </a:lnTo>
                  <a:lnTo>
                    <a:pt x="980" y="329"/>
                  </a:lnTo>
                  <a:lnTo>
                    <a:pt x="949" y="346"/>
                  </a:lnTo>
                  <a:lnTo>
                    <a:pt x="888" y="380"/>
                  </a:lnTo>
                  <a:lnTo>
                    <a:pt x="888" y="380"/>
                  </a:lnTo>
                  <a:lnTo>
                    <a:pt x="827" y="415"/>
                  </a:lnTo>
                  <a:lnTo>
                    <a:pt x="796" y="430"/>
                  </a:lnTo>
                  <a:lnTo>
                    <a:pt x="764" y="444"/>
                  </a:lnTo>
                  <a:lnTo>
                    <a:pt x="764" y="444"/>
                  </a:lnTo>
                  <a:lnTo>
                    <a:pt x="731" y="459"/>
                  </a:lnTo>
                  <a:lnTo>
                    <a:pt x="698" y="471"/>
                  </a:lnTo>
                  <a:lnTo>
                    <a:pt x="664" y="481"/>
                  </a:lnTo>
                  <a:lnTo>
                    <a:pt x="630" y="491"/>
                  </a:lnTo>
                  <a:lnTo>
                    <a:pt x="630" y="491"/>
                  </a:lnTo>
                  <a:lnTo>
                    <a:pt x="595" y="501"/>
                  </a:lnTo>
                  <a:lnTo>
                    <a:pt x="560" y="508"/>
                  </a:lnTo>
                  <a:lnTo>
                    <a:pt x="524" y="515"/>
                  </a:lnTo>
                  <a:lnTo>
                    <a:pt x="489" y="522"/>
                  </a:lnTo>
                  <a:lnTo>
                    <a:pt x="489" y="522"/>
                  </a:lnTo>
                  <a:lnTo>
                    <a:pt x="452" y="527"/>
                  </a:lnTo>
                  <a:lnTo>
                    <a:pt x="415" y="531"/>
                  </a:lnTo>
                  <a:lnTo>
                    <a:pt x="378" y="532"/>
                  </a:lnTo>
                  <a:lnTo>
                    <a:pt x="341" y="532"/>
                  </a:lnTo>
                  <a:lnTo>
                    <a:pt x="341" y="532"/>
                  </a:lnTo>
                  <a:lnTo>
                    <a:pt x="258" y="531"/>
                  </a:lnTo>
                  <a:lnTo>
                    <a:pt x="173" y="529"/>
                  </a:lnTo>
                  <a:lnTo>
                    <a:pt x="132" y="531"/>
                  </a:lnTo>
                  <a:lnTo>
                    <a:pt x="89" y="532"/>
                  </a:lnTo>
                  <a:lnTo>
                    <a:pt x="48" y="537"/>
                  </a:lnTo>
                  <a:lnTo>
                    <a:pt x="6" y="544"/>
                  </a:lnTo>
                  <a:lnTo>
                    <a:pt x="6" y="544"/>
                  </a:lnTo>
                  <a:lnTo>
                    <a:pt x="3" y="545"/>
                  </a:lnTo>
                  <a:lnTo>
                    <a:pt x="1" y="548"/>
                  </a:lnTo>
                  <a:lnTo>
                    <a:pt x="0" y="551"/>
                  </a:lnTo>
                  <a:lnTo>
                    <a:pt x="0" y="554"/>
                  </a:lnTo>
                  <a:lnTo>
                    <a:pt x="1" y="556"/>
                  </a:lnTo>
                  <a:lnTo>
                    <a:pt x="4" y="559"/>
                  </a:lnTo>
                  <a:lnTo>
                    <a:pt x="7" y="561"/>
                  </a:lnTo>
                  <a:lnTo>
                    <a:pt x="10" y="561"/>
                  </a:lnTo>
                  <a:lnTo>
                    <a:pt x="10" y="561"/>
                  </a:lnTo>
                  <a:lnTo>
                    <a:pt x="38" y="555"/>
                  </a:lnTo>
                  <a:lnTo>
                    <a:pt x="67" y="552"/>
                  </a:lnTo>
                  <a:lnTo>
                    <a:pt x="95" y="549"/>
                  </a:lnTo>
                  <a:lnTo>
                    <a:pt x="125" y="548"/>
                  </a:lnTo>
                  <a:lnTo>
                    <a:pt x="181" y="547"/>
                  </a:lnTo>
                  <a:lnTo>
                    <a:pt x="238" y="548"/>
                  </a:lnTo>
                  <a:lnTo>
                    <a:pt x="238" y="548"/>
                  </a:lnTo>
                  <a:lnTo>
                    <a:pt x="295" y="549"/>
                  </a:lnTo>
                  <a:lnTo>
                    <a:pt x="351" y="549"/>
                  </a:lnTo>
                  <a:lnTo>
                    <a:pt x="408" y="548"/>
                  </a:lnTo>
                  <a:lnTo>
                    <a:pt x="435" y="547"/>
                  </a:lnTo>
                  <a:lnTo>
                    <a:pt x="463" y="544"/>
                  </a:lnTo>
                  <a:lnTo>
                    <a:pt x="463" y="544"/>
                  </a:lnTo>
                  <a:lnTo>
                    <a:pt x="517" y="535"/>
                  </a:lnTo>
                  <a:lnTo>
                    <a:pt x="571" y="524"/>
                  </a:lnTo>
                  <a:lnTo>
                    <a:pt x="625" y="511"/>
                  </a:lnTo>
                  <a:lnTo>
                    <a:pt x="677" y="495"/>
                  </a:lnTo>
                  <a:lnTo>
                    <a:pt x="677" y="495"/>
                  </a:lnTo>
                  <a:lnTo>
                    <a:pt x="727" y="478"/>
                  </a:lnTo>
                  <a:lnTo>
                    <a:pt x="776" y="457"/>
                  </a:lnTo>
                  <a:lnTo>
                    <a:pt x="823" y="434"/>
                  </a:lnTo>
                  <a:lnTo>
                    <a:pt x="870" y="410"/>
                  </a:lnTo>
                  <a:lnTo>
                    <a:pt x="870" y="410"/>
                  </a:lnTo>
                  <a:lnTo>
                    <a:pt x="917" y="383"/>
                  </a:lnTo>
                  <a:lnTo>
                    <a:pt x="963" y="358"/>
                  </a:lnTo>
                  <a:lnTo>
                    <a:pt x="1012" y="334"/>
                  </a:lnTo>
                  <a:lnTo>
                    <a:pt x="1036" y="322"/>
                  </a:lnTo>
                  <a:lnTo>
                    <a:pt x="1060" y="312"/>
                  </a:lnTo>
                  <a:lnTo>
                    <a:pt x="1060" y="312"/>
                  </a:lnTo>
                  <a:lnTo>
                    <a:pt x="1085" y="302"/>
                  </a:lnTo>
                  <a:lnTo>
                    <a:pt x="1112" y="294"/>
                  </a:lnTo>
                  <a:lnTo>
                    <a:pt x="1139" y="287"/>
                  </a:lnTo>
                  <a:lnTo>
                    <a:pt x="1166" y="281"/>
                  </a:lnTo>
                  <a:lnTo>
                    <a:pt x="1166" y="281"/>
                  </a:lnTo>
                  <a:lnTo>
                    <a:pt x="1193" y="278"/>
                  </a:lnTo>
                  <a:lnTo>
                    <a:pt x="1221" y="277"/>
                  </a:lnTo>
                  <a:lnTo>
                    <a:pt x="1278" y="277"/>
                  </a:lnTo>
                  <a:lnTo>
                    <a:pt x="1278" y="277"/>
                  </a:lnTo>
                  <a:lnTo>
                    <a:pt x="1335" y="278"/>
                  </a:lnTo>
                  <a:lnTo>
                    <a:pt x="1335" y="278"/>
                  </a:lnTo>
                  <a:lnTo>
                    <a:pt x="1356" y="280"/>
                  </a:lnTo>
                  <a:lnTo>
                    <a:pt x="1366" y="278"/>
                  </a:lnTo>
                  <a:lnTo>
                    <a:pt x="1376" y="278"/>
                  </a:lnTo>
                  <a:lnTo>
                    <a:pt x="1376" y="278"/>
                  </a:lnTo>
                  <a:lnTo>
                    <a:pt x="1386" y="277"/>
                  </a:lnTo>
                  <a:lnTo>
                    <a:pt x="1397" y="274"/>
                  </a:lnTo>
                  <a:lnTo>
                    <a:pt x="1397" y="274"/>
                  </a:lnTo>
                  <a:lnTo>
                    <a:pt x="1401" y="271"/>
                  </a:lnTo>
                  <a:lnTo>
                    <a:pt x="1404" y="267"/>
                  </a:lnTo>
                  <a:lnTo>
                    <a:pt x="1411" y="258"/>
                  </a:lnTo>
                  <a:lnTo>
                    <a:pt x="1411" y="258"/>
                  </a:lnTo>
                  <a:lnTo>
                    <a:pt x="1427" y="239"/>
                  </a:lnTo>
                  <a:lnTo>
                    <a:pt x="1427" y="239"/>
                  </a:lnTo>
                  <a:lnTo>
                    <a:pt x="1457" y="200"/>
                  </a:lnTo>
                  <a:lnTo>
                    <a:pt x="1488" y="165"/>
                  </a:lnTo>
                  <a:lnTo>
                    <a:pt x="1520" y="129"/>
                  </a:lnTo>
                  <a:lnTo>
                    <a:pt x="1537" y="112"/>
                  </a:lnTo>
                  <a:lnTo>
                    <a:pt x="1556" y="97"/>
                  </a:lnTo>
                  <a:lnTo>
                    <a:pt x="1556" y="97"/>
                  </a:lnTo>
                  <a:lnTo>
                    <a:pt x="1571" y="82"/>
                  </a:lnTo>
                  <a:lnTo>
                    <a:pt x="1587" y="70"/>
                  </a:lnTo>
                  <a:lnTo>
                    <a:pt x="1605" y="58"/>
                  </a:lnTo>
                  <a:lnTo>
                    <a:pt x="1622" y="47"/>
                  </a:lnTo>
                  <a:lnTo>
                    <a:pt x="1641" y="38"/>
                  </a:lnTo>
                  <a:lnTo>
                    <a:pt x="1661" y="30"/>
                  </a:lnTo>
                  <a:lnTo>
                    <a:pt x="1680" y="24"/>
                  </a:lnTo>
                  <a:lnTo>
                    <a:pt x="1700" y="19"/>
                  </a:lnTo>
                  <a:lnTo>
                    <a:pt x="1700" y="19"/>
                  </a:lnTo>
                  <a:lnTo>
                    <a:pt x="1722" y="17"/>
                  </a:lnTo>
                  <a:lnTo>
                    <a:pt x="1744" y="17"/>
                  </a:lnTo>
                  <a:lnTo>
                    <a:pt x="1764" y="20"/>
                  </a:lnTo>
                  <a:lnTo>
                    <a:pt x="1785" y="26"/>
                  </a:lnTo>
                  <a:lnTo>
                    <a:pt x="1805" y="33"/>
                  </a:lnTo>
                  <a:lnTo>
                    <a:pt x="1825" y="43"/>
                  </a:lnTo>
                  <a:lnTo>
                    <a:pt x="1843" y="54"/>
                  </a:lnTo>
                  <a:lnTo>
                    <a:pt x="1862" y="65"/>
                  </a:lnTo>
                  <a:lnTo>
                    <a:pt x="1862" y="65"/>
                  </a:lnTo>
                  <a:lnTo>
                    <a:pt x="1885" y="84"/>
                  </a:lnTo>
                  <a:lnTo>
                    <a:pt x="1906" y="104"/>
                  </a:lnTo>
                  <a:lnTo>
                    <a:pt x="1906" y="104"/>
                  </a:lnTo>
                  <a:lnTo>
                    <a:pt x="1909" y="107"/>
                  </a:lnTo>
                  <a:lnTo>
                    <a:pt x="1911" y="107"/>
                  </a:lnTo>
                  <a:lnTo>
                    <a:pt x="1914" y="105"/>
                  </a:lnTo>
                  <a:lnTo>
                    <a:pt x="1917" y="104"/>
                  </a:lnTo>
                  <a:lnTo>
                    <a:pt x="1919" y="101"/>
                  </a:lnTo>
                  <a:lnTo>
                    <a:pt x="1920" y="98"/>
                  </a:lnTo>
                  <a:lnTo>
                    <a:pt x="1919" y="95"/>
                  </a:lnTo>
                  <a:lnTo>
                    <a:pt x="1917" y="92"/>
                  </a:lnTo>
                  <a:lnTo>
                    <a:pt x="1917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FD4BFB04-7440-C4A3-130B-21BF08BDE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1208"/>
              <a:ext cx="145" cy="67"/>
            </a:xfrm>
            <a:custGeom>
              <a:avLst/>
              <a:gdLst>
                <a:gd name="T0" fmla="*/ 8 w 291"/>
                <a:gd name="T1" fmla="*/ 17 h 134"/>
                <a:gd name="T2" fmla="*/ 8 w 291"/>
                <a:gd name="T3" fmla="*/ 17 h 134"/>
                <a:gd name="T4" fmla="*/ 22 w 291"/>
                <a:gd name="T5" fmla="*/ 21 h 134"/>
                <a:gd name="T6" fmla="*/ 34 w 291"/>
                <a:gd name="T7" fmla="*/ 25 h 134"/>
                <a:gd name="T8" fmla="*/ 47 w 291"/>
                <a:gd name="T9" fmla="*/ 32 h 134"/>
                <a:gd name="T10" fmla="*/ 60 w 291"/>
                <a:gd name="T11" fmla="*/ 39 h 134"/>
                <a:gd name="T12" fmla="*/ 60 w 291"/>
                <a:gd name="T13" fmla="*/ 39 h 134"/>
                <a:gd name="T14" fmla="*/ 81 w 291"/>
                <a:gd name="T15" fmla="*/ 56 h 134"/>
                <a:gd name="T16" fmla="*/ 102 w 291"/>
                <a:gd name="T17" fmla="*/ 73 h 134"/>
                <a:gd name="T18" fmla="*/ 102 w 291"/>
                <a:gd name="T19" fmla="*/ 73 h 134"/>
                <a:gd name="T20" fmla="*/ 112 w 291"/>
                <a:gd name="T21" fmla="*/ 82 h 134"/>
                <a:gd name="T22" fmla="*/ 124 w 291"/>
                <a:gd name="T23" fmla="*/ 90 h 134"/>
                <a:gd name="T24" fmla="*/ 137 w 291"/>
                <a:gd name="T25" fmla="*/ 96 h 134"/>
                <a:gd name="T26" fmla="*/ 148 w 291"/>
                <a:gd name="T27" fmla="*/ 102 h 134"/>
                <a:gd name="T28" fmla="*/ 148 w 291"/>
                <a:gd name="T29" fmla="*/ 102 h 134"/>
                <a:gd name="T30" fmla="*/ 179 w 291"/>
                <a:gd name="T31" fmla="*/ 110 h 134"/>
                <a:gd name="T32" fmla="*/ 210 w 291"/>
                <a:gd name="T33" fmla="*/ 119 h 134"/>
                <a:gd name="T34" fmla="*/ 210 w 291"/>
                <a:gd name="T35" fmla="*/ 119 h 134"/>
                <a:gd name="T36" fmla="*/ 280 w 291"/>
                <a:gd name="T37" fmla="*/ 134 h 134"/>
                <a:gd name="T38" fmla="*/ 280 w 291"/>
                <a:gd name="T39" fmla="*/ 134 h 134"/>
                <a:gd name="T40" fmla="*/ 284 w 291"/>
                <a:gd name="T41" fmla="*/ 134 h 134"/>
                <a:gd name="T42" fmla="*/ 287 w 291"/>
                <a:gd name="T43" fmla="*/ 133 h 134"/>
                <a:gd name="T44" fmla="*/ 290 w 291"/>
                <a:gd name="T45" fmla="*/ 132 h 134"/>
                <a:gd name="T46" fmla="*/ 291 w 291"/>
                <a:gd name="T47" fmla="*/ 127 h 134"/>
                <a:gd name="T48" fmla="*/ 291 w 291"/>
                <a:gd name="T49" fmla="*/ 124 h 134"/>
                <a:gd name="T50" fmla="*/ 290 w 291"/>
                <a:gd name="T51" fmla="*/ 122 h 134"/>
                <a:gd name="T52" fmla="*/ 288 w 291"/>
                <a:gd name="T53" fmla="*/ 119 h 134"/>
                <a:gd name="T54" fmla="*/ 284 w 291"/>
                <a:gd name="T55" fmla="*/ 117 h 134"/>
                <a:gd name="T56" fmla="*/ 284 w 291"/>
                <a:gd name="T57" fmla="*/ 117 h 134"/>
                <a:gd name="T58" fmla="*/ 222 w 291"/>
                <a:gd name="T59" fmla="*/ 105 h 134"/>
                <a:gd name="T60" fmla="*/ 192 w 291"/>
                <a:gd name="T61" fmla="*/ 96 h 134"/>
                <a:gd name="T62" fmla="*/ 161 w 291"/>
                <a:gd name="T63" fmla="*/ 88 h 134"/>
                <a:gd name="T64" fmla="*/ 161 w 291"/>
                <a:gd name="T65" fmla="*/ 88 h 134"/>
                <a:gd name="T66" fmla="*/ 148 w 291"/>
                <a:gd name="T67" fmla="*/ 83 h 134"/>
                <a:gd name="T68" fmla="*/ 135 w 291"/>
                <a:gd name="T69" fmla="*/ 76 h 134"/>
                <a:gd name="T70" fmla="*/ 124 w 291"/>
                <a:gd name="T71" fmla="*/ 69 h 134"/>
                <a:gd name="T72" fmla="*/ 114 w 291"/>
                <a:gd name="T73" fmla="*/ 61 h 134"/>
                <a:gd name="T74" fmla="*/ 93 w 291"/>
                <a:gd name="T75" fmla="*/ 44 h 134"/>
                <a:gd name="T76" fmla="*/ 71 w 291"/>
                <a:gd name="T77" fmla="*/ 28 h 134"/>
                <a:gd name="T78" fmla="*/ 71 w 291"/>
                <a:gd name="T79" fmla="*/ 28 h 134"/>
                <a:gd name="T80" fmla="*/ 57 w 291"/>
                <a:gd name="T81" fmla="*/ 18 h 134"/>
                <a:gd name="T82" fmla="*/ 43 w 291"/>
                <a:gd name="T83" fmla="*/ 11 h 134"/>
                <a:gd name="T84" fmla="*/ 27 w 291"/>
                <a:gd name="T85" fmla="*/ 4 h 134"/>
                <a:gd name="T86" fmla="*/ 12 w 291"/>
                <a:gd name="T87" fmla="*/ 0 h 134"/>
                <a:gd name="T88" fmla="*/ 12 w 291"/>
                <a:gd name="T89" fmla="*/ 0 h 134"/>
                <a:gd name="T90" fmla="*/ 8 w 291"/>
                <a:gd name="T91" fmla="*/ 0 h 134"/>
                <a:gd name="T92" fmla="*/ 5 w 291"/>
                <a:gd name="T93" fmla="*/ 1 h 134"/>
                <a:gd name="T94" fmla="*/ 2 w 291"/>
                <a:gd name="T95" fmla="*/ 4 h 134"/>
                <a:gd name="T96" fmla="*/ 2 w 291"/>
                <a:gd name="T97" fmla="*/ 7 h 134"/>
                <a:gd name="T98" fmla="*/ 0 w 291"/>
                <a:gd name="T99" fmla="*/ 9 h 134"/>
                <a:gd name="T100" fmla="*/ 2 w 291"/>
                <a:gd name="T101" fmla="*/ 12 h 134"/>
                <a:gd name="T102" fmla="*/ 3 w 291"/>
                <a:gd name="T103" fmla="*/ 15 h 134"/>
                <a:gd name="T104" fmla="*/ 8 w 291"/>
                <a:gd name="T105" fmla="*/ 17 h 134"/>
                <a:gd name="T106" fmla="*/ 8 w 291"/>
                <a:gd name="T107" fmla="*/ 1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1" h="134">
                  <a:moveTo>
                    <a:pt x="8" y="17"/>
                  </a:moveTo>
                  <a:lnTo>
                    <a:pt x="8" y="17"/>
                  </a:lnTo>
                  <a:lnTo>
                    <a:pt x="22" y="21"/>
                  </a:lnTo>
                  <a:lnTo>
                    <a:pt x="34" y="25"/>
                  </a:lnTo>
                  <a:lnTo>
                    <a:pt x="47" y="32"/>
                  </a:lnTo>
                  <a:lnTo>
                    <a:pt x="60" y="39"/>
                  </a:lnTo>
                  <a:lnTo>
                    <a:pt x="60" y="39"/>
                  </a:lnTo>
                  <a:lnTo>
                    <a:pt x="81" y="56"/>
                  </a:lnTo>
                  <a:lnTo>
                    <a:pt x="102" y="73"/>
                  </a:lnTo>
                  <a:lnTo>
                    <a:pt x="102" y="73"/>
                  </a:lnTo>
                  <a:lnTo>
                    <a:pt x="112" y="82"/>
                  </a:lnTo>
                  <a:lnTo>
                    <a:pt x="124" y="90"/>
                  </a:lnTo>
                  <a:lnTo>
                    <a:pt x="137" y="96"/>
                  </a:lnTo>
                  <a:lnTo>
                    <a:pt x="148" y="102"/>
                  </a:lnTo>
                  <a:lnTo>
                    <a:pt x="148" y="102"/>
                  </a:lnTo>
                  <a:lnTo>
                    <a:pt x="179" y="110"/>
                  </a:lnTo>
                  <a:lnTo>
                    <a:pt x="210" y="119"/>
                  </a:lnTo>
                  <a:lnTo>
                    <a:pt x="210" y="119"/>
                  </a:lnTo>
                  <a:lnTo>
                    <a:pt x="280" y="134"/>
                  </a:lnTo>
                  <a:lnTo>
                    <a:pt x="280" y="134"/>
                  </a:lnTo>
                  <a:lnTo>
                    <a:pt x="284" y="134"/>
                  </a:lnTo>
                  <a:lnTo>
                    <a:pt x="287" y="133"/>
                  </a:lnTo>
                  <a:lnTo>
                    <a:pt x="290" y="132"/>
                  </a:lnTo>
                  <a:lnTo>
                    <a:pt x="291" y="127"/>
                  </a:lnTo>
                  <a:lnTo>
                    <a:pt x="291" y="124"/>
                  </a:lnTo>
                  <a:lnTo>
                    <a:pt x="290" y="122"/>
                  </a:lnTo>
                  <a:lnTo>
                    <a:pt x="288" y="119"/>
                  </a:lnTo>
                  <a:lnTo>
                    <a:pt x="284" y="117"/>
                  </a:lnTo>
                  <a:lnTo>
                    <a:pt x="284" y="117"/>
                  </a:lnTo>
                  <a:lnTo>
                    <a:pt x="222" y="105"/>
                  </a:lnTo>
                  <a:lnTo>
                    <a:pt x="192" y="96"/>
                  </a:lnTo>
                  <a:lnTo>
                    <a:pt x="161" y="88"/>
                  </a:lnTo>
                  <a:lnTo>
                    <a:pt x="161" y="88"/>
                  </a:lnTo>
                  <a:lnTo>
                    <a:pt x="148" y="83"/>
                  </a:lnTo>
                  <a:lnTo>
                    <a:pt x="135" y="76"/>
                  </a:lnTo>
                  <a:lnTo>
                    <a:pt x="124" y="69"/>
                  </a:lnTo>
                  <a:lnTo>
                    <a:pt x="114" y="61"/>
                  </a:lnTo>
                  <a:lnTo>
                    <a:pt x="93" y="44"/>
                  </a:lnTo>
                  <a:lnTo>
                    <a:pt x="71" y="28"/>
                  </a:lnTo>
                  <a:lnTo>
                    <a:pt x="71" y="28"/>
                  </a:lnTo>
                  <a:lnTo>
                    <a:pt x="57" y="18"/>
                  </a:lnTo>
                  <a:lnTo>
                    <a:pt x="43" y="11"/>
                  </a:lnTo>
                  <a:lnTo>
                    <a:pt x="27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2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9D51D87-717F-9BFE-611C-FB0CB224F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713"/>
              <a:ext cx="91" cy="223"/>
            </a:xfrm>
            <a:custGeom>
              <a:avLst/>
              <a:gdLst>
                <a:gd name="T0" fmla="*/ 96 w 183"/>
                <a:gd name="T1" fmla="*/ 22 h 446"/>
                <a:gd name="T2" fmla="*/ 109 w 183"/>
                <a:gd name="T3" fmla="*/ 17 h 446"/>
                <a:gd name="T4" fmla="*/ 127 w 183"/>
                <a:gd name="T5" fmla="*/ 19 h 446"/>
                <a:gd name="T6" fmla="*/ 130 w 183"/>
                <a:gd name="T7" fmla="*/ 20 h 446"/>
                <a:gd name="T8" fmla="*/ 132 w 183"/>
                <a:gd name="T9" fmla="*/ 22 h 446"/>
                <a:gd name="T10" fmla="*/ 140 w 183"/>
                <a:gd name="T11" fmla="*/ 29 h 446"/>
                <a:gd name="T12" fmla="*/ 150 w 183"/>
                <a:gd name="T13" fmla="*/ 49 h 446"/>
                <a:gd name="T14" fmla="*/ 159 w 183"/>
                <a:gd name="T15" fmla="*/ 80 h 446"/>
                <a:gd name="T16" fmla="*/ 166 w 183"/>
                <a:gd name="T17" fmla="*/ 145 h 446"/>
                <a:gd name="T18" fmla="*/ 163 w 183"/>
                <a:gd name="T19" fmla="*/ 208 h 446"/>
                <a:gd name="T20" fmla="*/ 157 w 183"/>
                <a:gd name="T21" fmla="*/ 257 h 446"/>
                <a:gd name="T22" fmla="*/ 153 w 183"/>
                <a:gd name="T23" fmla="*/ 274 h 446"/>
                <a:gd name="T24" fmla="*/ 126 w 183"/>
                <a:gd name="T25" fmla="*/ 337 h 446"/>
                <a:gd name="T26" fmla="*/ 91 w 183"/>
                <a:gd name="T27" fmla="*/ 395 h 446"/>
                <a:gd name="T28" fmla="*/ 69 w 183"/>
                <a:gd name="T29" fmla="*/ 418 h 446"/>
                <a:gd name="T30" fmla="*/ 52 w 183"/>
                <a:gd name="T31" fmla="*/ 429 h 446"/>
                <a:gd name="T32" fmla="*/ 51 w 183"/>
                <a:gd name="T33" fmla="*/ 429 h 446"/>
                <a:gd name="T34" fmla="*/ 47 w 183"/>
                <a:gd name="T35" fmla="*/ 429 h 446"/>
                <a:gd name="T36" fmla="*/ 45 w 183"/>
                <a:gd name="T37" fmla="*/ 428 h 446"/>
                <a:gd name="T38" fmla="*/ 38 w 183"/>
                <a:gd name="T39" fmla="*/ 423 h 446"/>
                <a:gd name="T40" fmla="*/ 23 w 183"/>
                <a:gd name="T41" fmla="*/ 398 h 446"/>
                <a:gd name="T42" fmla="*/ 17 w 183"/>
                <a:gd name="T43" fmla="*/ 374 h 446"/>
                <a:gd name="T44" fmla="*/ 10 w 183"/>
                <a:gd name="T45" fmla="*/ 368 h 446"/>
                <a:gd name="T46" fmla="*/ 1 w 183"/>
                <a:gd name="T47" fmla="*/ 371 h 446"/>
                <a:gd name="T48" fmla="*/ 0 w 183"/>
                <a:gd name="T49" fmla="*/ 378 h 446"/>
                <a:gd name="T50" fmla="*/ 17 w 183"/>
                <a:gd name="T51" fmla="*/ 423 h 446"/>
                <a:gd name="T52" fmla="*/ 37 w 183"/>
                <a:gd name="T53" fmla="*/ 443 h 446"/>
                <a:gd name="T54" fmla="*/ 51 w 183"/>
                <a:gd name="T55" fmla="*/ 446 h 446"/>
                <a:gd name="T56" fmla="*/ 75 w 183"/>
                <a:gd name="T57" fmla="*/ 436 h 446"/>
                <a:gd name="T58" fmla="*/ 98 w 183"/>
                <a:gd name="T59" fmla="*/ 413 h 446"/>
                <a:gd name="T60" fmla="*/ 129 w 183"/>
                <a:gd name="T61" fmla="*/ 365 h 446"/>
                <a:gd name="T62" fmla="*/ 163 w 183"/>
                <a:gd name="T63" fmla="*/ 296 h 446"/>
                <a:gd name="T64" fmla="*/ 173 w 183"/>
                <a:gd name="T65" fmla="*/ 264 h 446"/>
                <a:gd name="T66" fmla="*/ 178 w 183"/>
                <a:gd name="T67" fmla="*/ 223 h 446"/>
                <a:gd name="T68" fmla="*/ 183 w 183"/>
                <a:gd name="T69" fmla="*/ 158 h 446"/>
                <a:gd name="T70" fmla="*/ 177 w 183"/>
                <a:gd name="T71" fmla="*/ 87 h 446"/>
                <a:gd name="T72" fmla="*/ 170 w 183"/>
                <a:gd name="T73" fmla="*/ 52 h 446"/>
                <a:gd name="T74" fmla="*/ 152 w 183"/>
                <a:gd name="T75" fmla="*/ 16 h 446"/>
                <a:gd name="T76" fmla="*/ 140 w 183"/>
                <a:gd name="T77" fmla="*/ 8 h 446"/>
                <a:gd name="T78" fmla="*/ 122 w 183"/>
                <a:gd name="T79" fmla="*/ 0 h 446"/>
                <a:gd name="T80" fmla="*/ 89 w 183"/>
                <a:gd name="T81" fmla="*/ 6 h 446"/>
                <a:gd name="T82" fmla="*/ 75 w 183"/>
                <a:gd name="T83" fmla="*/ 15 h 446"/>
                <a:gd name="T84" fmla="*/ 72 w 183"/>
                <a:gd name="T85" fmla="*/ 25 h 446"/>
                <a:gd name="T86" fmla="*/ 78 w 183"/>
                <a:gd name="T87" fmla="*/ 30 h 446"/>
                <a:gd name="T88" fmla="*/ 84 w 183"/>
                <a:gd name="T89" fmla="*/ 3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3" h="446">
                  <a:moveTo>
                    <a:pt x="84" y="30"/>
                  </a:moveTo>
                  <a:lnTo>
                    <a:pt x="84" y="30"/>
                  </a:lnTo>
                  <a:lnTo>
                    <a:pt x="96" y="22"/>
                  </a:lnTo>
                  <a:lnTo>
                    <a:pt x="102" y="19"/>
                  </a:lnTo>
                  <a:lnTo>
                    <a:pt x="109" y="17"/>
                  </a:lnTo>
                  <a:lnTo>
                    <a:pt x="109" y="17"/>
                  </a:lnTo>
                  <a:lnTo>
                    <a:pt x="118" y="16"/>
                  </a:lnTo>
                  <a:lnTo>
                    <a:pt x="127" y="19"/>
                  </a:lnTo>
                  <a:lnTo>
                    <a:pt x="127" y="19"/>
                  </a:lnTo>
                  <a:lnTo>
                    <a:pt x="127" y="19"/>
                  </a:lnTo>
                  <a:lnTo>
                    <a:pt x="127" y="19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3" y="22"/>
                  </a:lnTo>
                  <a:lnTo>
                    <a:pt x="133" y="22"/>
                  </a:lnTo>
                  <a:lnTo>
                    <a:pt x="140" y="29"/>
                  </a:lnTo>
                  <a:lnTo>
                    <a:pt x="140" y="29"/>
                  </a:lnTo>
                  <a:lnTo>
                    <a:pt x="146" y="39"/>
                  </a:lnTo>
                  <a:lnTo>
                    <a:pt x="150" y="49"/>
                  </a:lnTo>
                  <a:lnTo>
                    <a:pt x="150" y="49"/>
                  </a:lnTo>
                  <a:lnTo>
                    <a:pt x="156" y="64"/>
                  </a:lnTo>
                  <a:lnTo>
                    <a:pt x="159" y="80"/>
                  </a:lnTo>
                  <a:lnTo>
                    <a:pt x="161" y="96"/>
                  </a:lnTo>
                  <a:lnTo>
                    <a:pt x="164" y="113"/>
                  </a:lnTo>
                  <a:lnTo>
                    <a:pt x="166" y="145"/>
                  </a:lnTo>
                  <a:lnTo>
                    <a:pt x="164" y="176"/>
                  </a:lnTo>
                  <a:lnTo>
                    <a:pt x="164" y="176"/>
                  </a:lnTo>
                  <a:lnTo>
                    <a:pt x="163" y="208"/>
                  </a:lnTo>
                  <a:lnTo>
                    <a:pt x="160" y="237"/>
                  </a:lnTo>
                  <a:lnTo>
                    <a:pt x="160" y="237"/>
                  </a:lnTo>
                  <a:lnTo>
                    <a:pt x="157" y="257"/>
                  </a:lnTo>
                  <a:lnTo>
                    <a:pt x="157" y="257"/>
                  </a:lnTo>
                  <a:lnTo>
                    <a:pt x="156" y="266"/>
                  </a:lnTo>
                  <a:lnTo>
                    <a:pt x="153" y="274"/>
                  </a:lnTo>
                  <a:lnTo>
                    <a:pt x="153" y="274"/>
                  </a:lnTo>
                  <a:lnTo>
                    <a:pt x="140" y="306"/>
                  </a:lnTo>
                  <a:lnTo>
                    <a:pt x="126" y="337"/>
                  </a:lnTo>
                  <a:lnTo>
                    <a:pt x="109" y="367"/>
                  </a:lnTo>
                  <a:lnTo>
                    <a:pt x="91" y="395"/>
                  </a:lnTo>
                  <a:lnTo>
                    <a:pt x="91" y="395"/>
                  </a:lnTo>
                  <a:lnTo>
                    <a:pt x="81" y="408"/>
                  </a:lnTo>
                  <a:lnTo>
                    <a:pt x="69" y="418"/>
                  </a:lnTo>
                  <a:lnTo>
                    <a:pt x="69" y="418"/>
                  </a:lnTo>
                  <a:lnTo>
                    <a:pt x="61" y="425"/>
                  </a:lnTo>
                  <a:lnTo>
                    <a:pt x="57" y="426"/>
                  </a:lnTo>
                  <a:lnTo>
                    <a:pt x="52" y="429"/>
                  </a:lnTo>
                  <a:lnTo>
                    <a:pt x="52" y="429"/>
                  </a:lnTo>
                  <a:lnTo>
                    <a:pt x="51" y="429"/>
                  </a:lnTo>
                  <a:lnTo>
                    <a:pt x="51" y="429"/>
                  </a:lnTo>
                  <a:lnTo>
                    <a:pt x="48" y="429"/>
                  </a:lnTo>
                  <a:lnTo>
                    <a:pt x="48" y="429"/>
                  </a:lnTo>
                  <a:lnTo>
                    <a:pt x="47" y="429"/>
                  </a:lnTo>
                  <a:lnTo>
                    <a:pt x="47" y="429"/>
                  </a:lnTo>
                  <a:lnTo>
                    <a:pt x="45" y="428"/>
                  </a:lnTo>
                  <a:lnTo>
                    <a:pt x="45" y="428"/>
                  </a:lnTo>
                  <a:lnTo>
                    <a:pt x="41" y="426"/>
                  </a:lnTo>
                  <a:lnTo>
                    <a:pt x="38" y="423"/>
                  </a:lnTo>
                  <a:lnTo>
                    <a:pt x="38" y="423"/>
                  </a:lnTo>
                  <a:lnTo>
                    <a:pt x="32" y="418"/>
                  </a:lnTo>
                  <a:lnTo>
                    <a:pt x="30" y="412"/>
                  </a:lnTo>
                  <a:lnTo>
                    <a:pt x="23" y="398"/>
                  </a:lnTo>
                  <a:lnTo>
                    <a:pt x="23" y="398"/>
                  </a:lnTo>
                  <a:lnTo>
                    <a:pt x="17" y="374"/>
                  </a:lnTo>
                  <a:lnTo>
                    <a:pt x="17" y="374"/>
                  </a:lnTo>
                  <a:lnTo>
                    <a:pt x="14" y="371"/>
                  </a:lnTo>
                  <a:lnTo>
                    <a:pt x="13" y="368"/>
                  </a:lnTo>
                  <a:lnTo>
                    <a:pt x="10" y="368"/>
                  </a:lnTo>
                  <a:lnTo>
                    <a:pt x="6" y="368"/>
                  </a:lnTo>
                  <a:lnTo>
                    <a:pt x="3" y="369"/>
                  </a:lnTo>
                  <a:lnTo>
                    <a:pt x="1" y="371"/>
                  </a:lnTo>
                  <a:lnTo>
                    <a:pt x="0" y="374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4" y="396"/>
                  </a:lnTo>
                  <a:lnTo>
                    <a:pt x="11" y="415"/>
                  </a:lnTo>
                  <a:lnTo>
                    <a:pt x="17" y="423"/>
                  </a:lnTo>
                  <a:lnTo>
                    <a:pt x="23" y="432"/>
                  </a:lnTo>
                  <a:lnTo>
                    <a:pt x="28" y="439"/>
                  </a:lnTo>
                  <a:lnTo>
                    <a:pt x="37" y="443"/>
                  </a:lnTo>
                  <a:lnTo>
                    <a:pt x="37" y="443"/>
                  </a:lnTo>
                  <a:lnTo>
                    <a:pt x="44" y="445"/>
                  </a:lnTo>
                  <a:lnTo>
                    <a:pt x="51" y="446"/>
                  </a:lnTo>
                  <a:lnTo>
                    <a:pt x="57" y="445"/>
                  </a:lnTo>
                  <a:lnTo>
                    <a:pt x="64" y="442"/>
                  </a:lnTo>
                  <a:lnTo>
                    <a:pt x="75" y="436"/>
                  </a:lnTo>
                  <a:lnTo>
                    <a:pt x="86" y="426"/>
                  </a:lnTo>
                  <a:lnTo>
                    <a:pt x="86" y="426"/>
                  </a:lnTo>
                  <a:lnTo>
                    <a:pt x="98" y="413"/>
                  </a:lnTo>
                  <a:lnTo>
                    <a:pt x="109" y="398"/>
                  </a:lnTo>
                  <a:lnTo>
                    <a:pt x="120" y="382"/>
                  </a:lnTo>
                  <a:lnTo>
                    <a:pt x="129" y="365"/>
                  </a:lnTo>
                  <a:lnTo>
                    <a:pt x="129" y="365"/>
                  </a:lnTo>
                  <a:lnTo>
                    <a:pt x="147" y="331"/>
                  </a:lnTo>
                  <a:lnTo>
                    <a:pt x="163" y="296"/>
                  </a:lnTo>
                  <a:lnTo>
                    <a:pt x="163" y="296"/>
                  </a:lnTo>
                  <a:lnTo>
                    <a:pt x="170" y="274"/>
                  </a:lnTo>
                  <a:lnTo>
                    <a:pt x="173" y="264"/>
                  </a:lnTo>
                  <a:lnTo>
                    <a:pt x="176" y="253"/>
                  </a:lnTo>
                  <a:lnTo>
                    <a:pt x="176" y="253"/>
                  </a:lnTo>
                  <a:lnTo>
                    <a:pt x="178" y="223"/>
                  </a:lnTo>
                  <a:lnTo>
                    <a:pt x="181" y="193"/>
                  </a:lnTo>
                  <a:lnTo>
                    <a:pt x="181" y="193"/>
                  </a:lnTo>
                  <a:lnTo>
                    <a:pt x="183" y="158"/>
                  </a:lnTo>
                  <a:lnTo>
                    <a:pt x="181" y="122"/>
                  </a:lnTo>
                  <a:lnTo>
                    <a:pt x="180" y="104"/>
                  </a:lnTo>
                  <a:lnTo>
                    <a:pt x="177" y="87"/>
                  </a:lnTo>
                  <a:lnTo>
                    <a:pt x="174" y="69"/>
                  </a:lnTo>
                  <a:lnTo>
                    <a:pt x="170" y="52"/>
                  </a:lnTo>
                  <a:lnTo>
                    <a:pt x="170" y="52"/>
                  </a:lnTo>
                  <a:lnTo>
                    <a:pt x="164" y="39"/>
                  </a:lnTo>
                  <a:lnTo>
                    <a:pt x="159" y="27"/>
                  </a:lnTo>
                  <a:lnTo>
                    <a:pt x="152" y="16"/>
                  </a:lnTo>
                  <a:lnTo>
                    <a:pt x="146" y="10"/>
                  </a:lnTo>
                  <a:lnTo>
                    <a:pt x="140" y="8"/>
                  </a:lnTo>
                  <a:lnTo>
                    <a:pt x="140" y="8"/>
                  </a:lnTo>
                  <a:lnTo>
                    <a:pt x="135" y="3"/>
                  </a:lnTo>
                  <a:lnTo>
                    <a:pt x="129" y="2"/>
                  </a:lnTo>
                  <a:lnTo>
                    <a:pt x="122" y="0"/>
                  </a:lnTo>
                  <a:lnTo>
                    <a:pt x="116" y="0"/>
                  </a:lnTo>
                  <a:lnTo>
                    <a:pt x="102" y="2"/>
                  </a:lnTo>
                  <a:lnTo>
                    <a:pt x="89" y="6"/>
                  </a:lnTo>
                  <a:lnTo>
                    <a:pt x="89" y="6"/>
                  </a:lnTo>
                  <a:lnTo>
                    <a:pt x="75" y="15"/>
                  </a:lnTo>
                  <a:lnTo>
                    <a:pt x="75" y="15"/>
                  </a:lnTo>
                  <a:lnTo>
                    <a:pt x="72" y="17"/>
                  </a:lnTo>
                  <a:lnTo>
                    <a:pt x="71" y="20"/>
                  </a:lnTo>
                  <a:lnTo>
                    <a:pt x="72" y="25"/>
                  </a:lnTo>
                  <a:lnTo>
                    <a:pt x="72" y="27"/>
                  </a:lnTo>
                  <a:lnTo>
                    <a:pt x="75" y="29"/>
                  </a:lnTo>
                  <a:lnTo>
                    <a:pt x="78" y="30"/>
                  </a:lnTo>
                  <a:lnTo>
                    <a:pt x="81" y="32"/>
                  </a:lnTo>
                  <a:lnTo>
                    <a:pt x="84" y="30"/>
                  </a:lnTo>
                  <a:lnTo>
                    <a:pt x="8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CC88156-B9C3-431B-50AE-35DCB2BC3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932"/>
              <a:ext cx="43" cy="103"/>
            </a:xfrm>
            <a:custGeom>
              <a:avLst/>
              <a:gdLst>
                <a:gd name="T0" fmla="*/ 68 w 87"/>
                <a:gd name="T1" fmla="*/ 10 h 206"/>
                <a:gd name="T2" fmla="*/ 68 w 87"/>
                <a:gd name="T3" fmla="*/ 10 h 206"/>
                <a:gd name="T4" fmla="*/ 70 w 87"/>
                <a:gd name="T5" fmla="*/ 23 h 206"/>
                <a:gd name="T6" fmla="*/ 70 w 87"/>
                <a:gd name="T7" fmla="*/ 35 h 206"/>
                <a:gd name="T8" fmla="*/ 70 w 87"/>
                <a:gd name="T9" fmla="*/ 47 h 206"/>
                <a:gd name="T10" fmla="*/ 67 w 87"/>
                <a:gd name="T11" fmla="*/ 60 h 206"/>
                <a:gd name="T12" fmla="*/ 61 w 87"/>
                <a:gd name="T13" fmla="*/ 84 h 206"/>
                <a:gd name="T14" fmla="*/ 51 w 87"/>
                <a:gd name="T15" fmla="*/ 106 h 206"/>
                <a:gd name="T16" fmla="*/ 51 w 87"/>
                <a:gd name="T17" fmla="*/ 106 h 206"/>
                <a:gd name="T18" fmla="*/ 41 w 87"/>
                <a:gd name="T19" fmla="*/ 129 h 206"/>
                <a:gd name="T20" fmla="*/ 28 w 87"/>
                <a:gd name="T21" fmla="*/ 150 h 206"/>
                <a:gd name="T22" fmla="*/ 2 w 87"/>
                <a:gd name="T23" fmla="*/ 193 h 206"/>
                <a:gd name="T24" fmla="*/ 2 w 87"/>
                <a:gd name="T25" fmla="*/ 193 h 206"/>
                <a:gd name="T26" fmla="*/ 0 w 87"/>
                <a:gd name="T27" fmla="*/ 197 h 206"/>
                <a:gd name="T28" fmla="*/ 0 w 87"/>
                <a:gd name="T29" fmla="*/ 200 h 206"/>
                <a:gd name="T30" fmla="*/ 3 w 87"/>
                <a:gd name="T31" fmla="*/ 203 h 206"/>
                <a:gd name="T32" fmla="*/ 4 w 87"/>
                <a:gd name="T33" fmla="*/ 204 h 206"/>
                <a:gd name="T34" fmla="*/ 7 w 87"/>
                <a:gd name="T35" fmla="*/ 206 h 206"/>
                <a:gd name="T36" fmla="*/ 11 w 87"/>
                <a:gd name="T37" fmla="*/ 206 h 206"/>
                <a:gd name="T38" fmla="*/ 14 w 87"/>
                <a:gd name="T39" fmla="*/ 204 h 206"/>
                <a:gd name="T40" fmla="*/ 17 w 87"/>
                <a:gd name="T41" fmla="*/ 201 h 206"/>
                <a:gd name="T42" fmla="*/ 17 w 87"/>
                <a:gd name="T43" fmla="*/ 201 h 206"/>
                <a:gd name="T44" fmla="*/ 31 w 87"/>
                <a:gd name="T45" fmla="*/ 179 h 206"/>
                <a:gd name="T46" fmla="*/ 45 w 87"/>
                <a:gd name="T47" fmla="*/ 156 h 206"/>
                <a:gd name="T48" fmla="*/ 58 w 87"/>
                <a:gd name="T49" fmla="*/ 133 h 206"/>
                <a:gd name="T50" fmla="*/ 70 w 87"/>
                <a:gd name="T51" fmla="*/ 109 h 206"/>
                <a:gd name="T52" fmla="*/ 70 w 87"/>
                <a:gd name="T53" fmla="*/ 109 h 206"/>
                <a:gd name="T54" fmla="*/ 78 w 87"/>
                <a:gd name="T55" fmla="*/ 84 h 206"/>
                <a:gd name="T56" fmla="*/ 81 w 87"/>
                <a:gd name="T57" fmla="*/ 71 h 206"/>
                <a:gd name="T58" fmla="*/ 84 w 87"/>
                <a:gd name="T59" fmla="*/ 58 h 206"/>
                <a:gd name="T60" fmla="*/ 87 w 87"/>
                <a:gd name="T61" fmla="*/ 45 h 206"/>
                <a:gd name="T62" fmla="*/ 87 w 87"/>
                <a:gd name="T63" fmla="*/ 33 h 206"/>
                <a:gd name="T64" fmla="*/ 87 w 87"/>
                <a:gd name="T65" fmla="*/ 20 h 206"/>
                <a:gd name="T66" fmla="*/ 85 w 87"/>
                <a:gd name="T67" fmla="*/ 6 h 206"/>
                <a:gd name="T68" fmla="*/ 85 w 87"/>
                <a:gd name="T69" fmla="*/ 6 h 206"/>
                <a:gd name="T70" fmla="*/ 84 w 87"/>
                <a:gd name="T71" fmla="*/ 3 h 206"/>
                <a:gd name="T72" fmla="*/ 81 w 87"/>
                <a:gd name="T73" fmla="*/ 0 h 206"/>
                <a:gd name="T74" fmla="*/ 78 w 87"/>
                <a:gd name="T75" fmla="*/ 0 h 206"/>
                <a:gd name="T76" fmla="*/ 75 w 87"/>
                <a:gd name="T77" fmla="*/ 0 h 206"/>
                <a:gd name="T78" fmla="*/ 72 w 87"/>
                <a:gd name="T79" fmla="*/ 1 h 206"/>
                <a:gd name="T80" fmla="*/ 70 w 87"/>
                <a:gd name="T81" fmla="*/ 4 h 206"/>
                <a:gd name="T82" fmla="*/ 68 w 87"/>
                <a:gd name="T83" fmla="*/ 7 h 206"/>
                <a:gd name="T84" fmla="*/ 68 w 87"/>
                <a:gd name="T85" fmla="*/ 10 h 206"/>
                <a:gd name="T86" fmla="*/ 68 w 87"/>
                <a:gd name="T87" fmla="*/ 1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7" h="206">
                  <a:moveTo>
                    <a:pt x="68" y="10"/>
                  </a:moveTo>
                  <a:lnTo>
                    <a:pt x="68" y="10"/>
                  </a:lnTo>
                  <a:lnTo>
                    <a:pt x="70" y="23"/>
                  </a:lnTo>
                  <a:lnTo>
                    <a:pt x="70" y="35"/>
                  </a:lnTo>
                  <a:lnTo>
                    <a:pt x="70" y="47"/>
                  </a:lnTo>
                  <a:lnTo>
                    <a:pt x="67" y="60"/>
                  </a:lnTo>
                  <a:lnTo>
                    <a:pt x="61" y="84"/>
                  </a:lnTo>
                  <a:lnTo>
                    <a:pt x="51" y="106"/>
                  </a:lnTo>
                  <a:lnTo>
                    <a:pt x="51" y="106"/>
                  </a:lnTo>
                  <a:lnTo>
                    <a:pt x="41" y="129"/>
                  </a:lnTo>
                  <a:lnTo>
                    <a:pt x="28" y="150"/>
                  </a:lnTo>
                  <a:lnTo>
                    <a:pt x="2" y="193"/>
                  </a:lnTo>
                  <a:lnTo>
                    <a:pt x="2" y="193"/>
                  </a:lnTo>
                  <a:lnTo>
                    <a:pt x="0" y="197"/>
                  </a:lnTo>
                  <a:lnTo>
                    <a:pt x="0" y="200"/>
                  </a:lnTo>
                  <a:lnTo>
                    <a:pt x="3" y="203"/>
                  </a:lnTo>
                  <a:lnTo>
                    <a:pt x="4" y="204"/>
                  </a:lnTo>
                  <a:lnTo>
                    <a:pt x="7" y="206"/>
                  </a:lnTo>
                  <a:lnTo>
                    <a:pt x="11" y="206"/>
                  </a:lnTo>
                  <a:lnTo>
                    <a:pt x="14" y="204"/>
                  </a:lnTo>
                  <a:lnTo>
                    <a:pt x="17" y="201"/>
                  </a:lnTo>
                  <a:lnTo>
                    <a:pt x="17" y="201"/>
                  </a:lnTo>
                  <a:lnTo>
                    <a:pt x="31" y="179"/>
                  </a:lnTo>
                  <a:lnTo>
                    <a:pt x="45" y="156"/>
                  </a:lnTo>
                  <a:lnTo>
                    <a:pt x="58" y="133"/>
                  </a:lnTo>
                  <a:lnTo>
                    <a:pt x="70" y="109"/>
                  </a:lnTo>
                  <a:lnTo>
                    <a:pt x="70" y="109"/>
                  </a:lnTo>
                  <a:lnTo>
                    <a:pt x="78" y="84"/>
                  </a:lnTo>
                  <a:lnTo>
                    <a:pt x="81" y="71"/>
                  </a:lnTo>
                  <a:lnTo>
                    <a:pt x="84" y="58"/>
                  </a:lnTo>
                  <a:lnTo>
                    <a:pt x="87" y="45"/>
                  </a:lnTo>
                  <a:lnTo>
                    <a:pt x="87" y="33"/>
                  </a:lnTo>
                  <a:lnTo>
                    <a:pt x="87" y="20"/>
                  </a:lnTo>
                  <a:lnTo>
                    <a:pt x="85" y="6"/>
                  </a:lnTo>
                  <a:lnTo>
                    <a:pt x="85" y="6"/>
                  </a:lnTo>
                  <a:lnTo>
                    <a:pt x="84" y="3"/>
                  </a:lnTo>
                  <a:lnTo>
                    <a:pt x="81" y="0"/>
                  </a:lnTo>
                  <a:lnTo>
                    <a:pt x="78" y="0"/>
                  </a:lnTo>
                  <a:lnTo>
                    <a:pt x="75" y="0"/>
                  </a:lnTo>
                  <a:lnTo>
                    <a:pt x="72" y="1"/>
                  </a:lnTo>
                  <a:lnTo>
                    <a:pt x="70" y="4"/>
                  </a:lnTo>
                  <a:lnTo>
                    <a:pt x="68" y="7"/>
                  </a:lnTo>
                  <a:lnTo>
                    <a:pt x="68" y="10"/>
                  </a:lnTo>
                  <a:lnTo>
                    <a:pt x="6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5F6F9CA0-7B6C-1D22-C065-CB982FCF2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960"/>
              <a:ext cx="19" cy="261"/>
            </a:xfrm>
            <a:custGeom>
              <a:avLst/>
              <a:gdLst>
                <a:gd name="T0" fmla="*/ 21 w 38"/>
                <a:gd name="T1" fmla="*/ 7 h 521"/>
                <a:gd name="T2" fmla="*/ 21 w 38"/>
                <a:gd name="T3" fmla="*/ 7 h 521"/>
                <a:gd name="T4" fmla="*/ 18 w 38"/>
                <a:gd name="T5" fmla="*/ 57 h 521"/>
                <a:gd name="T6" fmla="*/ 18 w 38"/>
                <a:gd name="T7" fmla="*/ 107 h 521"/>
                <a:gd name="T8" fmla="*/ 18 w 38"/>
                <a:gd name="T9" fmla="*/ 205 h 521"/>
                <a:gd name="T10" fmla="*/ 17 w 38"/>
                <a:gd name="T11" fmla="*/ 303 h 521"/>
                <a:gd name="T12" fmla="*/ 16 w 38"/>
                <a:gd name="T13" fmla="*/ 352 h 521"/>
                <a:gd name="T14" fmla="*/ 13 w 38"/>
                <a:gd name="T15" fmla="*/ 402 h 521"/>
                <a:gd name="T16" fmla="*/ 13 w 38"/>
                <a:gd name="T17" fmla="*/ 402 h 521"/>
                <a:gd name="T18" fmla="*/ 9 w 38"/>
                <a:gd name="T19" fmla="*/ 456 h 521"/>
                <a:gd name="T20" fmla="*/ 0 w 38"/>
                <a:gd name="T21" fmla="*/ 511 h 521"/>
                <a:gd name="T22" fmla="*/ 0 w 38"/>
                <a:gd name="T23" fmla="*/ 511 h 521"/>
                <a:gd name="T24" fmla="*/ 0 w 38"/>
                <a:gd name="T25" fmla="*/ 514 h 521"/>
                <a:gd name="T26" fmla="*/ 1 w 38"/>
                <a:gd name="T27" fmla="*/ 517 h 521"/>
                <a:gd name="T28" fmla="*/ 4 w 38"/>
                <a:gd name="T29" fmla="*/ 520 h 521"/>
                <a:gd name="T30" fmla="*/ 7 w 38"/>
                <a:gd name="T31" fmla="*/ 521 h 521"/>
                <a:gd name="T32" fmla="*/ 10 w 38"/>
                <a:gd name="T33" fmla="*/ 521 h 521"/>
                <a:gd name="T34" fmla="*/ 13 w 38"/>
                <a:gd name="T35" fmla="*/ 521 h 521"/>
                <a:gd name="T36" fmla="*/ 16 w 38"/>
                <a:gd name="T37" fmla="*/ 518 h 521"/>
                <a:gd name="T38" fmla="*/ 17 w 38"/>
                <a:gd name="T39" fmla="*/ 515 h 521"/>
                <a:gd name="T40" fmla="*/ 17 w 38"/>
                <a:gd name="T41" fmla="*/ 515 h 521"/>
                <a:gd name="T42" fmla="*/ 24 w 38"/>
                <a:gd name="T43" fmla="*/ 466 h 521"/>
                <a:gd name="T44" fmla="*/ 28 w 38"/>
                <a:gd name="T45" fmla="*/ 417 h 521"/>
                <a:gd name="T46" fmla="*/ 33 w 38"/>
                <a:gd name="T47" fmla="*/ 368 h 521"/>
                <a:gd name="T48" fmla="*/ 34 w 38"/>
                <a:gd name="T49" fmla="*/ 318 h 521"/>
                <a:gd name="T50" fmla="*/ 35 w 38"/>
                <a:gd name="T51" fmla="*/ 219 h 521"/>
                <a:gd name="T52" fmla="*/ 35 w 38"/>
                <a:gd name="T53" fmla="*/ 121 h 521"/>
                <a:gd name="T54" fmla="*/ 35 w 38"/>
                <a:gd name="T55" fmla="*/ 121 h 521"/>
                <a:gd name="T56" fmla="*/ 35 w 38"/>
                <a:gd name="T57" fmla="*/ 64 h 521"/>
                <a:gd name="T58" fmla="*/ 38 w 38"/>
                <a:gd name="T59" fmla="*/ 7 h 521"/>
                <a:gd name="T60" fmla="*/ 38 w 38"/>
                <a:gd name="T61" fmla="*/ 7 h 521"/>
                <a:gd name="T62" fmla="*/ 37 w 38"/>
                <a:gd name="T63" fmla="*/ 5 h 521"/>
                <a:gd name="T64" fmla="*/ 35 w 38"/>
                <a:gd name="T65" fmla="*/ 2 h 521"/>
                <a:gd name="T66" fmla="*/ 33 w 38"/>
                <a:gd name="T67" fmla="*/ 0 h 521"/>
                <a:gd name="T68" fmla="*/ 30 w 38"/>
                <a:gd name="T69" fmla="*/ 0 h 521"/>
                <a:gd name="T70" fmla="*/ 27 w 38"/>
                <a:gd name="T71" fmla="*/ 0 h 521"/>
                <a:gd name="T72" fmla="*/ 24 w 38"/>
                <a:gd name="T73" fmla="*/ 2 h 521"/>
                <a:gd name="T74" fmla="*/ 21 w 38"/>
                <a:gd name="T75" fmla="*/ 5 h 521"/>
                <a:gd name="T76" fmla="*/ 21 w 38"/>
                <a:gd name="T77" fmla="*/ 7 h 521"/>
                <a:gd name="T78" fmla="*/ 21 w 38"/>
                <a:gd name="T79" fmla="*/ 7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8" h="521">
                  <a:moveTo>
                    <a:pt x="21" y="7"/>
                  </a:moveTo>
                  <a:lnTo>
                    <a:pt x="21" y="7"/>
                  </a:lnTo>
                  <a:lnTo>
                    <a:pt x="18" y="57"/>
                  </a:lnTo>
                  <a:lnTo>
                    <a:pt x="18" y="107"/>
                  </a:lnTo>
                  <a:lnTo>
                    <a:pt x="18" y="205"/>
                  </a:lnTo>
                  <a:lnTo>
                    <a:pt x="17" y="303"/>
                  </a:lnTo>
                  <a:lnTo>
                    <a:pt x="16" y="352"/>
                  </a:lnTo>
                  <a:lnTo>
                    <a:pt x="13" y="402"/>
                  </a:lnTo>
                  <a:lnTo>
                    <a:pt x="13" y="402"/>
                  </a:lnTo>
                  <a:lnTo>
                    <a:pt x="9" y="456"/>
                  </a:lnTo>
                  <a:lnTo>
                    <a:pt x="0" y="511"/>
                  </a:lnTo>
                  <a:lnTo>
                    <a:pt x="0" y="511"/>
                  </a:lnTo>
                  <a:lnTo>
                    <a:pt x="0" y="514"/>
                  </a:lnTo>
                  <a:lnTo>
                    <a:pt x="1" y="517"/>
                  </a:lnTo>
                  <a:lnTo>
                    <a:pt x="4" y="520"/>
                  </a:lnTo>
                  <a:lnTo>
                    <a:pt x="7" y="521"/>
                  </a:lnTo>
                  <a:lnTo>
                    <a:pt x="10" y="521"/>
                  </a:lnTo>
                  <a:lnTo>
                    <a:pt x="13" y="521"/>
                  </a:lnTo>
                  <a:lnTo>
                    <a:pt x="16" y="518"/>
                  </a:lnTo>
                  <a:lnTo>
                    <a:pt x="17" y="515"/>
                  </a:lnTo>
                  <a:lnTo>
                    <a:pt x="17" y="515"/>
                  </a:lnTo>
                  <a:lnTo>
                    <a:pt x="24" y="466"/>
                  </a:lnTo>
                  <a:lnTo>
                    <a:pt x="28" y="417"/>
                  </a:lnTo>
                  <a:lnTo>
                    <a:pt x="33" y="368"/>
                  </a:lnTo>
                  <a:lnTo>
                    <a:pt x="34" y="318"/>
                  </a:lnTo>
                  <a:lnTo>
                    <a:pt x="35" y="219"/>
                  </a:lnTo>
                  <a:lnTo>
                    <a:pt x="35" y="121"/>
                  </a:lnTo>
                  <a:lnTo>
                    <a:pt x="35" y="121"/>
                  </a:lnTo>
                  <a:lnTo>
                    <a:pt x="35" y="64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7" y="5"/>
                  </a:lnTo>
                  <a:lnTo>
                    <a:pt x="35" y="2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4" y="2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FF730435-7C27-B14F-DC40-E432098DE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0" y="937"/>
              <a:ext cx="24" cy="176"/>
            </a:xfrm>
            <a:custGeom>
              <a:avLst/>
              <a:gdLst>
                <a:gd name="T0" fmla="*/ 0 w 46"/>
                <a:gd name="T1" fmla="*/ 9 h 354"/>
                <a:gd name="T2" fmla="*/ 0 w 46"/>
                <a:gd name="T3" fmla="*/ 9 h 354"/>
                <a:gd name="T4" fmla="*/ 0 w 46"/>
                <a:gd name="T5" fmla="*/ 52 h 354"/>
                <a:gd name="T6" fmla="*/ 2 w 46"/>
                <a:gd name="T7" fmla="*/ 93 h 354"/>
                <a:gd name="T8" fmla="*/ 5 w 46"/>
                <a:gd name="T9" fmla="*/ 135 h 354"/>
                <a:gd name="T10" fmla="*/ 9 w 46"/>
                <a:gd name="T11" fmla="*/ 178 h 354"/>
                <a:gd name="T12" fmla="*/ 19 w 46"/>
                <a:gd name="T13" fmla="*/ 262 h 354"/>
                <a:gd name="T14" fmla="*/ 29 w 46"/>
                <a:gd name="T15" fmla="*/ 345 h 354"/>
                <a:gd name="T16" fmla="*/ 29 w 46"/>
                <a:gd name="T17" fmla="*/ 345 h 354"/>
                <a:gd name="T18" fmla="*/ 29 w 46"/>
                <a:gd name="T19" fmla="*/ 348 h 354"/>
                <a:gd name="T20" fmla="*/ 32 w 46"/>
                <a:gd name="T21" fmla="*/ 351 h 354"/>
                <a:gd name="T22" fmla="*/ 35 w 46"/>
                <a:gd name="T23" fmla="*/ 352 h 354"/>
                <a:gd name="T24" fmla="*/ 38 w 46"/>
                <a:gd name="T25" fmla="*/ 354 h 354"/>
                <a:gd name="T26" fmla="*/ 41 w 46"/>
                <a:gd name="T27" fmla="*/ 352 h 354"/>
                <a:gd name="T28" fmla="*/ 43 w 46"/>
                <a:gd name="T29" fmla="*/ 351 h 354"/>
                <a:gd name="T30" fmla="*/ 45 w 46"/>
                <a:gd name="T31" fmla="*/ 348 h 354"/>
                <a:gd name="T32" fmla="*/ 46 w 46"/>
                <a:gd name="T33" fmla="*/ 345 h 354"/>
                <a:gd name="T34" fmla="*/ 46 w 46"/>
                <a:gd name="T35" fmla="*/ 345 h 354"/>
                <a:gd name="T36" fmla="*/ 36 w 46"/>
                <a:gd name="T37" fmla="*/ 262 h 354"/>
                <a:gd name="T38" fmla="*/ 26 w 46"/>
                <a:gd name="T39" fmla="*/ 178 h 354"/>
                <a:gd name="T40" fmla="*/ 22 w 46"/>
                <a:gd name="T41" fmla="*/ 135 h 354"/>
                <a:gd name="T42" fmla="*/ 19 w 46"/>
                <a:gd name="T43" fmla="*/ 93 h 354"/>
                <a:gd name="T44" fmla="*/ 17 w 46"/>
                <a:gd name="T45" fmla="*/ 52 h 354"/>
                <a:gd name="T46" fmla="*/ 17 w 46"/>
                <a:gd name="T47" fmla="*/ 9 h 354"/>
                <a:gd name="T48" fmla="*/ 17 w 46"/>
                <a:gd name="T49" fmla="*/ 9 h 354"/>
                <a:gd name="T50" fmla="*/ 15 w 46"/>
                <a:gd name="T51" fmla="*/ 5 h 354"/>
                <a:gd name="T52" fmla="*/ 14 w 46"/>
                <a:gd name="T53" fmla="*/ 2 h 354"/>
                <a:gd name="T54" fmla="*/ 11 w 46"/>
                <a:gd name="T55" fmla="*/ 0 h 354"/>
                <a:gd name="T56" fmla="*/ 8 w 46"/>
                <a:gd name="T57" fmla="*/ 0 h 354"/>
                <a:gd name="T58" fmla="*/ 5 w 46"/>
                <a:gd name="T59" fmla="*/ 0 h 354"/>
                <a:gd name="T60" fmla="*/ 2 w 46"/>
                <a:gd name="T61" fmla="*/ 2 h 354"/>
                <a:gd name="T62" fmla="*/ 0 w 46"/>
                <a:gd name="T63" fmla="*/ 5 h 354"/>
                <a:gd name="T64" fmla="*/ 0 w 46"/>
                <a:gd name="T65" fmla="*/ 9 h 354"/>
                <a:gd name="T66" fmla="*/ 0 w 46"/>
                <a:gd name="T67" fmla="*/ 9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6" h="354">
                  <a:moveTo>
                    <a:pt x="0" y="9"/>
                  </a:moveTo>
                  <a:lnTo>
                    <a:pt x="0" y="9"/>
                  </a:lnTo>
                  <a:lnTo>
                    <a:pt x="0" y="52"/>
                  </a:lnTo>
                  <a:lnTo>
                    <a:pt x="2" y="93"/>
                  </a:lnTo>
                  <a:lnTo>
                    <a:pt x="5" y="135"/>
                  </a:lnTo>
                  <a:lnTo>
                    <a:pt x="9" y="178"/>
                  </a:lnTo>
                  <a:lnTo>
                    <a:pt x="19" y="262"/>
                  </a:lnTo>
                  <a:lnTo>
                    <a:pt x="29" y="345"/>
                  </a:lnTo>
                  <a:lnTo>
                    <a:pt x="29" y="345"/>
                  </a:lnTo>
                  <a:lnTo>
                    <a:pt x="29" y="348"/>
                  </a:lnTo>
                  <a:lnTo>
                    <a:pt x="32" y="351"/>
                  </a:lnTo>
                  <a:lnTo>
                    <a:pt x="35" y="352"/>
                  </a:lnTo>
                  <a:lnTo>
                    <a:pt x="38" y="354"/>
                  </a:lnTo>
                  <a:lnTo>
                    <a:pt x="41" y="352"/>
                  </a:lnTo>
                  <a:lnTo>
                    <a:pt x="43" y="351"/>
                  </a:lnTo>
                  <a:lnTo>
                    <a:pt x="45" y="348"/>
                  </a:lnTo>
                  <a:lnTo>
                    <a:pt x="46" y="345"/>
                  </a:lnTo>
                  <a:lnTo>
                    <a:pt x="46" y="345"/>
                  </a:lnTo>
                  <a:lnTo>
                    <a:pt x="36" y="262"/>
                  </a:lnTo>
                  <a:lnTo>
                    <a:pt x="26" y="178"/>
                  </a:lnTo>
                  <a:lnTo>
                    <a:pt x="22" y="135"/>
                  </a:lnTo>
                  <a:lnTo>
                    <a:pt x="19" y="93"/>
                  </a:lnTo>
                  <a:lnTo>
                    <a:pt x="17" y="52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0EF83BB2-8DD4-F9D0-89D5-6A6F80674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698"/>
              <a:ext cx="126" cy="241"/>
            </a:xfrm>
            <a:custGeom>
              <a:avLst/>
              <a:gdLst>
                <a:gd name="T0" fmla="*/ 81 w 253"/>
                <a:gd name="T1" fmla="*/ 7 h 481"/>
                <a:gd name="T2" fmla="*/ 56 w 253"/>
                <a:gd name="T3" fmla="*/ 0 h 481"/>
                <a:gd name="T4" fmla="*/ 44 w 253"/>
                <a:gd name="T5" fmla="*/ 0 h 481"/>
                <a:gd name="T6" fmla="*/ 31 w 253"/>
                <a:gd name="T7" fmla="*/ 5 h 481"/>
                <a:gd name="T8" fmla="*/ 23 w 253"/>
                <a:gd name="T9" fmla="*/ 12 h 481"/>
                <a:gd name="T10" fmla="*/ 12 w 253"/>
                <a:gd name="T11" fmla="*/ 32 h 481"/>
                <a:gd name="T12" fmla="*/ 7 w 253"/>
                <a:gd name="T13" fmla="*/ 44 h 481"/>
                <a:gd name="T14" fmla="*/ 2 w 253"/>
                <a:gd name="T15" fmla="*/ 73 h 481"/>
                <a:gd name="T16" fmla="*/ 0 w 253"/>
                <a:gd name="T17" fmla="*/ 103 h 481"/>
                <a:gd name="T18" fmla="*/ 3 w 253"/>
                <a:gd name="T19" fmla="*/ 164 h 481"/>
                <a:gd name="T20" fmla="*/ 7 w 253"/>
                <a:gd name="T21" fmla="*/ 190 h 481"/>
                <a:gd name="T22" fmla="*/ 12 w 253"/>
                <a:gd name="T23" fmla="*/ 214 h 481"/>
                <a:gd name="T24" fmla="*/ 19 w 253"/>
                <a:gd name="T25" fmla="*/ 239 h 481"/>
                <a:gd name="T26" fmla="*/ 29 w 253"/>
                <a:gd name="T27" fmla="*/ 264 h 481"/>
                <a:gd name="T28" fmla="*/ 67 w 253"/>
                <a:gd name="T29" fmla="*/ 335 h 481"/>
                <a:gd name="T30" fmla="*/ 114 w 253"/>
                <a:gd name="T31" fmla="*/ 400 h 481"/>
                <a:gd name="T32" fmla="*/ 128 w 253"/>
                <a:gd name="T33" fmla="*/ 417 h 481"/>
                <a:gd name="T34" fmla="*/ 159 w 253"/>
                <a:gd name="T35" fmla="*/ 447 h 481"/>
                <a:gd name="T36" fmla="*/ 176 w 253"/>
                <a:gd name="T37" fmla="*/ 459 h 481"/>
                <a:gd name="T38" fmla="*/ 209 w 253"/>
                <a:gd name="T39" fmla="*/ 475 h 481"/>
                <a:gd name="T40" fmla="*/ 226 w 253"/>
                <a:gd name="T41" fmla="*/ 479 h 481"/>
                <a:gd name="T42" fmla="*/ 244 w 253"/>
                <a:gd name="T43" fmla="*/ 481 h 481"/>
                <a:gd name="T44" fmla="*/ 248 w 253"/>
                <a:gd name="T45" fmla="*/ 479 h 481"/>
                <a:gd name="T46" fmla="*/ 251 w 253"/>
                <a:gd name="T47" fmla="*/ 475 h 481"/>
                <a:gd name="T48" fmla="*/ 251 w 253"/>
                <a:gd name="T49" fmla="*/ 468 h 481"/>
                <a:gd name="T50" fmla="*/ 248 w 253"/>
                <a:gd name="T51" fmla="*/ 464 h 481"/>
                <a:gd name="T52" fmla="*/ 244 w 253"/>
                <a:gd name="T53" fmla="*/ 464 h 481"/>
                <a:gd name="T54" fmla="*/ 228 w 253"/>
                <a:gd name="T55" fmla="*/ 464 h 481"/>
                <a:gd name="T56" fmla="*/ 199 w 253"/>
                <a:gd name="T57" fmla="*/ 454 h 481"/>
                <a:gd name="T58" fmla="*/ 172 w 253"/>
                <a:gd name="T59" fmla="*/ 435 h 481"/>
                <a:gd name="T60" fmla="*/ 138 w 253"/>
                <a:gd name="T61" fmla="*/ 403 h 481"/>
                <a:gd name="T62" fmla="*/ 114 w 253"/>
                <a:gd name="T63" fmla="*/ 374 h 481"/>
                <a:gd name="T64" fmla="*/ 71 w 253"/>
                <a:gd name="T65" fmla="*/ 310 h 481"/>
                <a:gd name="T66" fmla="*/ 54 w 253"/>
                <a:gd name="T67" fmla="*/ 276 h 481"/>
                <a:gd name="T68" fmla="*/ 31 w 253"/>
                <a:gd name="T69" fmla="*/ 221 h 481"/>
                <a:gd name="T70" fmla="*/ 26 w 253"/>
                <a:gd name="T71" fmla="*/ 203 h 481"/>
                <a:gd name="T72" fmla="*/ 23 w 253"/>
                <a:gd name="T73" fmla="*/ 183 h 481"/>
                <a:gd name="T74" fmla="*/ 17 w 253"/>
                <a:gd name="T75" fmla="*/ 126 h 481"/>
                <a:gd name="T76" fmla="*/ 19 w 253"/>
                <a:gd name="T77" fmla="*/ 71 h 481"/>
                <a:gd name="T78" fmla="*/ 22 w 253"/>
                <a:gd name="T79" fmla="*/ 58 h 481"/>
                <a:gd name="T80" fmla="*/ 29 w 253"/>
                <a:gd name="T81" fmla="*/ 34 h 481"/>
                <a:gd name="T82" fmla="*/ 36 w 253"/>
                <a:gd name="T83" fmla="*/ 25 h 481"/>
                <a:gd name="T84" fmla="*/ 46 w 253"/>
                <a:gd name="T85" fmla="*/ 18 h 481"/>
                <a:gd name="T86" fmla="*/ 50 w 253"/>
                <a:gd name="T87" fmla="*/ 17 h 481"/>
                <a:gd name="T88" fmla="*/ 54 w 253"/>
                <a:gd name="T89" fmla="*/ 17 h 481"/>
                <a:gd name="T90" fmla="*/ 58 w 253"/>
                <a:gd name="T91" fmla="*/ 17 h 481"/>
                <a:gd name="T92" fmla="*/ 71 w 253"/>
                <a:gd name="T93" fmla="*/ 21 h 481"/>
                <a:gd name="T94" fmla="*/ 75 w 253"/>
                <a:gd name="T95" fmla="*/ 22 h 481"/>
                <a:gd name="T96" fmla="*/ 81 w 253"/>
                <a:gd name="T97" fmla="*/ 19 h 481"/>
                <a:gd name="T98" fmla="*/ 85 w 253"/>
                <a:gd name="T99" fmla="*/ 14 h 481"/>
                <a:gd name="T100" fmla="*/ 84 w 253"/>
                <a:gd name="T101" fmla="*/ 8 h 481"/>
                <a:gd name="T102" fmla="*/ 81 w 253"/>
                <a:gd name="T103" fmla="*/ 7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3" h="481">
                  <a:moveTo>
                    <a:pt x="81" y="7"/>
                  </a:moveTo>
                  <a:lnTo>
                    <a:pt x="81" y="7"/>
                  </a:lnTo>
                  <a:lnTo>
                    <a:pt x="68" y="1"/>
                  </a:lnTo>
                  <a:lnTo>
                    <a:pt x="56" y="0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9" y="2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3" y="12"/>
                  </a:lnTo>
                  <a:lnTo>
                    <a:pt x="16" y="22"/>
                  </a:lnTo>
                  <a:lnTo>
                    <a:pt x="12" y="32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3" y="58"/>
                  </a:lnTo>
                  <a:lnTo>
                    <a:pt x="2" y="73"/>
                  </a:lnTo>
                  <a:lnTo>
                    <a:pt x="0" y="88"/>
                  </a:lnTo>
                  <a:lnTo>
                    <a:pt x="0" y="103"/>
                  </a:lnTo>
                  <a:lnTo>
                    <a:pt x="0" y="134"/>
                  </a:lnTo>
                  <a:lnTo>
                    <a:pt x="3" y="164"/>
                  </a:lnTo>
                  <a:lnTo>
                    <a:pt x="3" y="164"/>
                  </a:lnTo>
                  <a:lnTo>
                    <a:pt x="7" y="190"/>
                  </a:lnTo>
                  <a:lnTo>
                    <a:pt x="12" y="214"/>
                  </a:lnTo>
                  <a:lnTo>
                    <a:pt x="12" y="214"/>
                  </a:lnTo>
                  <a:lnTo>
                    <a:pt x="14" y="227"/>
                  </a:lnTo>
                  <a:lnTo>
                    <a:pt x="19" y="239"/>
                  </a:lnTo>
                  <a:lnTo>
                    <a:pt x="29" y="264"/>
                  </a:lnTo>
                  <a:lnTo>
                    <a:pt x="29" y="264"/>
                  </a:lnTo>
                  <a:lnTo>
                    <a:pt x="47" y="300"/>
                  </a:lnTo>
                  <a:lnTo>
                    <a:pt x="67" y="335"/>
                  </a:lnTo>
                  <a:lnTo>
                    <a:pt x="90" y="369"/>
                  </a:lnTo>
                  <a:lnTo>
                    <a:pt x="114" y="400"/>
                  </a:lnTo>
                  <a:lnTo>
                    <a:pt x="114" y="400"/>
                  </a:lnTo>
                  <a:lnTo>
                    <a:pt x="128" y="417"/>
                  </a:lnTo>
                  <a:lnTo>
                    <a:pt x="143" y="432"/>
                  </a:lnTo>
                  <a:lnTo>
                    <a:pt x="159" y="447"/>
                  </a:lnTo>
                  <a:lnTo>
                    <a:pt x="176" y="459"/>
                  </a:lnTo>
                  <a:lnTo>
                    <a:pt x="176" y="459"/>
                  </a:lnTo>
                  <a:lnTo>
                    <a:pt x="192" y="468"/>
                  </a:lnTo>
                  <a:lnTo>
                    <a:pt x="209" y="475"/>
                  </a:lnTo>
                  <a:lnTo>
                    <a:pt x="217" y="478"/>
                  </a:lnTo>
                  <a:lnTo>
                    <a:pt x="226" y="479"/>
                  </a:lnTo>
                  <a:lnTo>
                    <a:pt x="236" y="481"/>
                  </a:lnTo>
                  <a:lnTo>
                    <a:pt x="244" y="481"/>
                  </a:lnTo>
                  <a:lnTo>
                    <a:pt x="244" y="481"/>
                  </a:lnTo>
                  <a:lnTo>
                    <a:pt x="248" y="479"/>
                  </a:lnTo>
                  <a:lnTo>
                    <a:pt x="250" y="478"/>
                  </a:lnTo>
                  <a:lnTo>
                    <a:pt x="251" y="475"/>
                  </a:lnTo>
                  <a:lnTo>
                    <a:pt x="253" y="471"/>
                  </a:lnTo>
                  <a:lnTo>
                    <a:pt x="251" y="468"/>
                  </a:lnTo>
                  <a:lnTo>
                    <a:pt x="250" y="465"/>
                  </a:lnTo>
                  <a:lnTo>
                    <a:pt x="248" y="464"/>
                  </a:lnTo>
                  <a:lnTo>
                    <a:pt x="244" y="464"/>
                  </a:lnTo>
                  <a:lnTo>
                    <a:pt x="244" y="464"/>
                  </a:lnTo>
                  <a:lnTo>
                    <a:pt x="237" y="464"/>
                  </a:lnTo>
                  <a:lnTo>
                    <a:pt x="228" y="464"/>
                  </a:lnTo>
                  <a:lnTo>
                    <a:pt x="213" y="459"/>
                  </a:lnTo>
                  <a:lnTo>
                    <a:pt x="199" y="454"/>
                  </a:lnTo>
                  <a:lnTo>
                    <a:pt x="185" y="445"/>
                  </a:lnTo>
                  <a:lnTo>
                    <a:pt x="172" y="435"/>
                  </a:lnTo>
                  <a:lnTo>
                    <a:pt x="160" y="425"/>
                  </a:lnTo>
                  <a:lnTo>
                    <a:pt x="138" y="403"/>
                  </a:lnTo>
                  <a:lnTo>
                    <a:pt x="138" y="403"/>
                  </a:lnTo>
                  <a:lnTo>
                    <a:pt x="114" y="374"/>
                  </a:lnTo>
                  <a:lnTo>
                    <a:pt x="91" y="343"/>
                  </a:lnTo>
                  <a:lnTo>
                    <a:pt x="71" y="310"/>
                  </a:lnTo>
                  <a:lnTo>
                    <a:pt x="54" y="276"/>
                  </a:lnTo>
                  <a:lnTo>
                    <a:pt x="54" y="276"/>
                  </a:lnTo>
                  <a:lnTo>
                    <a:pt x="41" y="249"/>
                  </a:lnTo>
                  <a:lnTo>
                    <a:pt x="31" y="221"/>
                  </a:lnTo>
                  <a:lnTo>
                    <a:pt x="31" y="221"/>
                  </a:lnTo>
                  <a:lnTo>
                    <a:pt x="26" y="203"/>
                  </a:lnTo>
                  <a:lnTo>
                    <a:pt x="23" y="183"/>
                  </a:lnTo>
                  <a:lnTo>
                    <a:pt x="23" y="183"/>
                  </a:lnTo>
                  <a:lnTo>
                    <a:pt x="19" y="154"/>
                  </a:lnTo>
                  <a:lnTo>
                    <a:pt x="17" y="126"/>
                  </a:lnTo>
                  <a:lnTo>
                    <a:pt x="17" y="98"/>
                  </a:lnTo>
                  <a:lnTo>
                    <a:pt x="19" y="71"/>
                  </a:lnTo>
                  <a:lnTo>
                    <a:pt x="19" y="71"/>
                  </a:lnTo>
                  <a:lnTo>
                    <a:pt x="22" y="58"/>
                  </a:lnTo>
                  <a:lnTo>
                    <a:pt x="24" y="45"/>
                  </a:lnTo>
                  <a:lnTo>
                    <a:pt x="29" y="34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41" y="19"/>
                  </a:lnTo>
                  <a:lnTo>
                    <a:pt x="46" y="18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8" y="17"/>
                  </a:lnTo>
                  <a:lnTo>
                    <a:pt x="58" y="17"/>
                  </a:lnTo>
                  <a:lnTo>
                    <a:pt x="65" y="18"/>
                  </a:lnTo>
                  <a:lnTo>
                    <a:pt x="71" y="21"/>
                  </a:lnTo>
                  <a:lnTo>
                    <a:pt x="71" y="21"/>
                  </a:lnTo>
                  <a:lnTo>
                    <a:pt x="75" y="22"/>
                  </a:lnTo>
                  <a:lnTo>
                    <a:pt x="78" y="21"/>
                  </a:lnTo>
                  <a:lnTo>
                    <a:pt x="81" y="19"/>
                  </a:lnTo>
                  <a:lnTo>
                    <a:pt x="84" y="17"/>
                  </a:lnTo>
                  <a:lnTo>
                    <a:pt x="85" y="14"/>
                  </a:lnTo>
                  <a:lnTo>
                    <a:pt x="85" y="11"/>
                  </a:lnTo>
                  <a:lnTo>
                    <a:pt x="84" y="8"/>
                  </a:lnTo>
                  <a:lnTo>
                    <a:pt x="81" y="7"/>
                  </a:lnTo>
                  <a:lnTo>
                    <a:pt x="8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885DEC71-D95C-E85E-3F9A-D4B664364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771"/>
              <a:ext cx="11" cy="94"/>
            </a:xfrm>
            <a:custGeom>
              <a:avLst/>
              <a:gdLst>
                <a:gd name="T0" fmla="*/ 0 w 22"/>
                <a:gd name="T1" fmla="*/ 10 h 189"/>
                <a:gd name="T2" fmla="*/ 0 w 22"/>
                <a:gd name="T3" fmla="*/ 10 h 189"/>
                <a:gd name="T4" fmla="*/ 5 w 22"/>
                <a:gd name="T5" fmla="*/ 53 h 189"/>
                <a:gd name="T6" fmla="*/ 7 w 22"/>
                <a:gd name="T7" fmla="*/ 94 h 189"/>
                <a:gd name="T8" fmla="*/ 5 w 22"/>
                <a:gd name="T9" fmla="*/ 137 h 189"/>
                <a:gd name="T10" fmla="*/ 0 w 22"/>
                <a:gd name="T11" fmla="*/ 179 h 189"/>
                <a:gd name="T12" fmla="*/ 0 w 22"/>
                <a:gd name="T13" fmla="*/ 179 h 189"/>
                <a:gd name="T14" fmla="*/ 0 w 22"/>
                <a:gd name="T15" fmla="*/ 182 h 189"/>
                <a:gd name="T16" fmla="*/ 1 w 22"/>
                <a:gd name="T17" fmla="*/ 185 h 189"/>
                <a:gd name="T18" fmla="*/ 4 w 22"/>
                <a:gd name="T19" fmla="*/ 188 h 189"/>
                <a:gd name="T20" fmla="*/ 7 w 22"/>
                <a:gd name="T21" fmla="*/ 189 h 189"/>
                <a:gd name="T22" fmla="*/ 10 w 22"/>
                <a:gd name="T23" fmla="*/ 189 h 189"/>
                <a:gd name="T24" fmla="*/ 13 w 22"/>
                <a:gd name="T25" fmla="*/ 189 h 189"/>
                <a:gd name="T26" fmla="*/ 15 w 22"/>
                <a:gd name="T27" fmla="*/ 186 h 189"/>
                <a:gd name="T28" fmla="*/ 17 w 22"/>
                <a:gd name="T29" fmla="*/ 183 h 189"/>
                <a:gd name="T30" fmla="*/ 17 w 22"/>
                <a:gd name="T31" fmla="*/ 183 h 189"/>
                <a:gd name="T32" fmla="*/ 21 w 22"/>
                <a:gd name="T33" fmla="*/ 139 h 189"/>
                <a:gd name="T34" fmla="*/ 22 w 22"/>
                <a:gd name="T35" fmla="*/ 94 h 189"/>
                <a:gd name="T36" fmla="*/ 21 w 22"/>
                <a:gd name="T37" fmla="*/ 50 h 189"/>
                <a:gd name="T38" fmla="*/ 17 w 22"/>
                <a:gd name="T39" fmla="*/ 6 h 189"/>
                <a:gd name="T40" fmla="*/ 17 w 22"/>
                <a:gd name="T41" fmla="*/ 6 h 189"/>
                <a:gd name="T42" fmla="*/ 15 w 22"/>
                <a:gd name="T43" fmla="*/ 3 h 189"/>
                <a:gd name="T44" fmla="*/ 13 w 22"/>
                <a:gd name="T45" fmla="*/ 0 h 189"/>
                <a:gd name="T46" fmla="*/ 10 w 22"/>
                <a:gd name="T47" fmla="*/ 0 h 189"/>
                <a:gd name="T48" fmla="*/ 7 w 22"/>
                <a:gd name="T49" fmla="*/ 0 h 189"/>
                <a:gd name="T50" fmla="*/ 4 w 22"/>
                <a:gd name="T51" fmla="*/ 2 h 189"/>
                <a:gd name="T52" fmla="*/ 1 w 22"/>
                <a:gd name="T53" fmla="*/ 3 h 189"/>
                <a:gd name="T54" fmla="*/ 0 w 22"/>
                <a:gd name="T55" fmla="*/ 7 h 189"/>
                <a:gd name="T56" fmla="*/ 0 w 22"/>
                <a:gd name="T57" fmla="*/ 10 h 189"/>
                <a:gd name="T58" fmla="*/ 0 w 22"/>
                <a:gd name="T59" fmla="*/ 1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" h="189">
                  <a:moveTo>
                    <a:pt x="0" y="10"/>
                  </a:moveTo>
                  <a:lnTo>
                    <a:pt x="0" y="10"/>
                  </a:lnTo>
                  <a:lnTo>
                    <a:pt x="5" y="53"/>
                  </a:lnTo>
                  <a:lnTo>
                    <a:pt x="7" y="94"/>
                  </a:lnTo>
                  <a:lnTo>
                    <a:pt x="5" y="137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0" y="182"/>
                  </a:lnTo>
                  <a:lnTo>
                    <a:pt x="1" y="185"/>
                  </a:lnTo>
                  <a:lnTo>
                    <a:pt x="4" y="188"/>
                  </a:lnTo>
                  <a:lnTo>
                    <a:pt x="7" y="189"/>
                  </a:lnTo>
                  <a:lnTo>
                    <a:pt x="10" y="189"/>
                  </a:lnTo>
                  <a:lnTo>
                    <a:pt x="13" y="189"/>
                  </a:lnTo>
                  <a:lnTo>
                    <a:pt x="15" y="186"/>
                  </a:lnTo>
                  <a:lnTo>
                    <a:pt x="17" y="183"/>
                  </a:lnTo>
                  <a:lnTo>
                    <a:pt x="17" y="183"/>
                  </a:lnTo>
                  <a:lnTo>
                    <a:pt x="21" y="139"/>
                  </a:lnTo>
                  <a:lnTo>
                    <a:pt x="22" y="94"/>
                  </a:lnTo>
                  <a:lnTo>
                    <a:pt x="21" y="50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2261D6CE-E75B-5AAE-1668-65C149F77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5" y="760"/>
              <a:ext cx="18" cy="59"/>
            </a:xfrm>
            <a:custGeom>
              <a:avLst/>
              <a:gdLst>
                <a:gd name="T0" fmla="*/ 2 w 36"/>
                <a:gd name="T1" fmla="*/ 9 h 118"/>
                <a:gd name="T2" fmla="*/ 2 w 36"/>
                <a:gd name="T3" fmla="*/ 9 h 118"/>
                <a:gd name="T4" fmla="*/ 0 w 36"/>
                <a:gd name="T5" fmla="*/ 21 h 118"/>
                <a:gd name="T6" fmla="*/ 2 w 36"/>
                <a:gd name="T7" fmla="*/ 36 h 118"/>
                <a:gd name="T8" fmla="*/ 2 w 36"/>
                <a:gd name="T9" fmla="*/ 48 h 118"/>
                <a:gd name="T10" fmla="*/ 5 w 36"/>
                <a:gd name="T11" fmla="*/ 63 h 118"/>
                <a:gd name="T12" fmla="*/ 10 w 36"/>
                <a:gd name="T13" fmla="*/ 88 h 118"/>
                <a:gd name="T14" fmla="*/ 20 w 36"/>
                <a:gd name="T15" fmla="*/ 114 h 118"/>
                <a:gd name="T16" fmla="*/ 20 w 36"/>
                <a:gd name="T17" fmla="*/ 114 h 118"/>
                <a:gd name="T18" fmla="*/ 22 w 36"/>
                <a:gd name="T19" fmla="*/ 116 h 118"/>
                <a:gd name="T20" fmla="*/ 26 w 36"/>
                <a:gd name="T21" fmla="*/ 118 h 118"/>
                <a:gd name="T22" fmla="*/ 29 w 36"/>
                <a:gd name="T23" fmla="*/ 118 h 118"/>
                <a:gd name="T24" fmla="*/ 32 w 36"/>
                <a:gd name="T25" fmla="*/ 116 h 118"/>
                <a:gd name="T26" fmla="*/ 32 w 36"/>
                <a:gd name="T27" fmla="*/ 116 h 118"/>
                <a:gd name="T28" fmla="*/ 35 w 36"/>
                <a:gd name="T29" fmla="*/ 114 h 118"/>
                <a:gd name="T30" fmla="*/ 36 w 36"/>
                <a:gd name="T31" fmla="*/ 111 h 118"/>
                <a:gd name="T32" fmla="*/ 36 w 36"/>
                <a:gd name="T33" fmla="*/ 108 h 118"/>
                <a:gd name="T34" fmla="*/ 35 w 36"/>
                <a:gd name="T35" fmla="*/ 105 h 118"/>
                <a:gd name="T36" fmla="*/ 35 w 36"/>
                <a:gd name="T37" fmla="*/ 105 h 118"/>
                <a:gd name="T38" fmla="*/ 26 w 36"/>
                <a:gd name="T39" fmla="*/ 82 h 118"/>
                <a:gd name="T40" fmla="*/ 20 w 36"/>
                <a:gd name="T41" fmla="*/ 57 h 118"/>
                <a:gd name="T42" fmla="*/ 19 w 36"/>
                <a:gd name="T43" fmla="*/ 45 h 118"/>
                <a:gd name="T44" fmla="*/ 19 w 36"/>
                <a:gd name="T45" fmla="*/ 33 h 118"/>
                <a:gd name="T46" fmla="*/ 19 w 36"/>
                <a:gd name="T47" fmla="*/ 20 h 118"/>
                <a:gd name="T48" fmla="*/ 19 w 36"/>
                <a:gd name="T49" fmla="*/ 9 h 118"/>
                <a:gd name="T50" fmla="*/ 19 w 36"/>
                <a:gd name="T51" fmla="*/ 9 h 118"/>
                <a:gd name="T52" fmla="*/ 19 w 36"/>
                <a:gd name="T53" fmla="*/ 4 h 118"/>
                <a:gd name="T54" fmla="*/ 16 w 36"/>
                <a:gd name="T55" fmla="*/ 3 h 118"/>
                <a:gd name="T56" fmla="*/ 13 w 36"/>
                <a:gd name="T57" fmla="*/ 0 h 118"/>
                <a:gd name="T58" fmla="*/ 10 w 36"/>
                <a:gd name="T59" fmla="*/ 0 h 118"/>
                <a:gd name="T60" fmla="*/ 10 w 36"/>
                <a:gd name="T61" fmla="*/ 0 h 118"/>
                <a:gd name="T62" fmla="*/ 8 w 36"/>
                <a:gd name="T63" fmla="*/ 0 h 118"/>
                <a:gd name="T64" fmla="*/ 5 w 36"/>
                <a:gd name="T65" fmla="*/ 3 h 118"/>
                <a:gd name="T66" fmla="*/ 3 w 36"/>
                <a:gd name="T67" fmla="*/ 4 h 118"/>
                <a:gd name="T68" fmla="*/ 2 w 36"/>
                <a:gd name="T69" fmla="*/ 9 h 118"/>
                <a:gd name="T70" fmla="*/ 2 w 36"/>
                <a:gd name="T71" fmla="*/ 9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6" h="118">
                  <a:moveTo>
                    <a:pt x="2" y="9"/>
                  </a:moveTo>
                  <a:lnTo>
                    <a:pt x="2" y="9"/>
                  </a:lnTo>
                  <a:lnTo>
                    <a:pt x="0" y="21"/>
                  </a:lnTo>
                  <a:lnTo>
                    <a:pt x="2" y="36"/>
                  </a:lnTo>
                  <a:lnTo>
                    <a:pt x="2" y="48"/>
                  </a:lnTo>
                  <a:lnTo>
                    <a:pt x="5" y="63"/>
                  </a:lnTo>
                  <a:lnTo>
                    <a:pt x="10" y="88"/>
                  </a:lnTo>
                  <a:lnTo>
                    <a:pt x="20" y="114"/>
                  </a:lnTo>
                  <a:lnTo>
                    <a:pt x="20" y="114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18"/>
                  </a:lnTo>
                  <a:lnTo>
                    <a:pt x="32" y="116"/>
                  </a:lnTo>
                  <a:lnTo>
                    <a:pt x="32" y="116"/>
                  </a:lnTo>
                  <a:lnTo>
                    <a:pt x="35" y="114"/>
                  </a:lnTo>
                  <a:lnTo>
                    <a:pt x="36" y="111"/>
                  </a:lnTo>
                  <a:lnTo>
                    <a:pt x="36" y="108"/>
                  </a:lnTo>
                  <a:lnTo>
                    <a:pt x="35" y="105"/>
                  </a:lnTo>
                  <a:lnTo>
                    <a:pt x="35" y="105"/>
                  </a:lnTo>
                  <a:lnTo>
                    <a:pt x="26" y="82"/>
                  </a:lnTo>
                  <a:lnTo>
                    <a:pt x="20" y="57"/>
                  </a:lnTo>
                  <a:lnTo>
                    <a:pt x="19" y="45"/>
                  </a:lnTo>
                  <a:lnTo>
                    <a:pt x="19" y="33"/>
                  </a:lnTo>
                  <a:lnTo>
                    <a:pt x="19" y="20"/>
                  </a:lnTo>
                  <a:lnTo>
                    <a:pt x="19" y="9"/>
                  </a:lnTo>
                  <a:lnTo>
                    <a:pt x="19" y="9"/>
                  </a:lnTo>
                  <a:lnTo>
                    <a:pt x="19" y="4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3" y="4"/>
                  </a:lnTo>
                  <a:lnTo>
                    <a:pt x="2" y="9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FFEBDC6E-D077-2AAB-FC7C-6F853221F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" y="230"/>
              <a:ext cx="653" cy="879"/>
            </a:xfrm>
            <a:custGeom>
              <a:avLst/>
              <a:gdLst>
                <a:gd name="T0" fmla="*/ 608 w 1307"/>
                <a:gd name="T1" fmla="*/ 1754 h 1758"/>
                <a:gd name="T2" fmla="*/ 655 w 1307"/>
                <a:gd name="T3" fmla="*/ 1702 h 1758"/>
                <a:gd name="T4" fmla="*/ 748 w 1307"/>
                <a:gd name="T5" fmla="*/ 1626 h 1758"/>
                <a:gd name="T6" fmla="*/ 852 w 1307"/>
                <a:gd name="T7" fmla="*/ 1592 h 1758"/>
                <a:gd name="T8" fmla="*/ 874 w 1307"/>
                <a:gd name="T9" fmla="*/ 1567 h 1758"/>
                <a:gd name="T10" fmla="*/ 992 w 1307"/>
                <a:gd name="T11" fmla="*/ 1489 h 1758"/>
                <a:gd name="T12" fmla="*/ 1145 w 1307"/>
                <a:gd name="T13" fmla="*/ 1272 h 1758"/>
                <a:gd name="T14" fmla="*/ 1205 w 1307"/>
                <a:gd name="T15" fmla="*/ 1032 h 1758"/>
                <a:gd name="T16" fmla="*/ 1203 w 1307"/>
                <a:gd name="T17" fmla="*/ 776 h 1758"/>
                <a:gd name="T18" fmla="*/ 1185 w 1307"/>
                <a:gd name="T19" fmla="*/ 529 h 1758"/>
                <a:gd name="T20" fmla="*/ 1250 w 1307"/>
                <a:gd name="T21" fmla="*/ 531 h 1758"/>
                <a:gd name="T22" fmla="*/ 1281 w 1307"/>
                <a:gd name="T23" fmla="*/ 536 h 1758"/>
                <a:gd name="T24" fmla="*/ 1183 w 1307"/>
                <a:gd name="T25" fmla="*/ 363 h 1758"/>
                <a:gd name="T26" fmla="*/ 1301 w 1307"/>
                <a:gd name="T27" fmla="*/ 446 h 1758"/>
                <a:gd name="T28" fmla="*/ 1203 w 1307"/>
                <a:gd name="T29" fmla="*/ 285 h 1758"/>
                <a:gd name="T30" fmla="*/ 938 w 1307"/>
                <a:gd name="T31" fmla="*/ 58 h 1758"/>
                <a:gd name="T32" fmla="*/ 747 w 1307"/>
                <a:gd name="T33" fmla="*/ 14 h 1758"/>
                <a:gd name="T34" fmla="*/ 573 w 1307"/>
                <a:gd name="T35" fmla="*/ 70 h 1758"/>
                <a:gd name="T36" fmla="*/ 602 w 1307"/>
                <a:gd name="T37" fmla="*/ 0 h 1758"/>
                <a:gd name="T38" fmla="*/ 281 w 1307"/>
                <a:gd name="T39" fmla="*/ 78 h 1758"/>
                <a:gd name="T40" fmla="*/ 162 w 1307"/>
                <a:gd name="T41" fmla="*/ 204 h 1758"/>
                <a:gd name="T42" fmla="*/ 142 w 1307"/>
                <a:gd name="T43" fmla="*/ 352 h 1758"/>
                <a:gd name="T44" fmla="*/ 94 w 1307"/>
                <a:gd name="T45" fmla="*/ 376 h 1758"/>
                <a:gd name="T46" fmla="*/ 26 w 1307"/>
                <a:gd name="T47" fmla="*/ 484 h 1758"/>
                <a:gd name="T48" fmla="*/ 2 w 1307"/>
                <a:gd name="T49" fmla="*/ 790 h 1758"/>
                <a:gd name="T50" fmla="*/ 78 w 1307"/>
                <a:gd name="T51" fmla="*/ 1167 h 1758"/>
                <a:gd name="T52" fmla="*/ 299 w 1307"/>
                <a:gd name="T53" fmla="*/ 1564 h 1758"/>
                <a:gd name="T54" fmla="*/ 353 w 1307"/>
                <a:gd name="T55" fmla="*/ 1567 h 1758"/>
                <a:gd name="T56" fmla="*/ 428 w 1307"/>
                <a:gd name="T57" fmla="*/ 1697 h 1758"/>
                <a:gd name="T58" fmla="*/ 427 w 1307"/>
                <a:gd name="T59" fmla="*/ 1641 h 1758"/>
                <a:gd name="T60" fmla="*/ 516 w 1307"/>
                <a:gd name="T61" fmla="*/ 1731 h 1758"/>
                <a:gd name="T62" fmla="*/ 437 w 1307"/>
                <a:gd name="T63" fmla="*/ 1629 h 1758"/>
                <a:gd name="T64" fmla="*/ 441 w 1307"/>
                <a:gd name="T65" fmla="*/ 1686 h 1758"/>
                <a:gd name="T66" fmla="*/ 344 w 1307"/>
                <a:gd name="T67" fmla="*/ 1557 h 1758"/>
                <a:gd name="T68" fmla="*/ 251 w 1307"/>
                <a:gd name="T69" fmla="*/ 1473 h 1758"/>
                <a:gd name="T70" fmla="*/ 65 w 1307"/>
                <a:gd name="T71" fmla="*/ 1067 h 1758"/>
                <a:gd name="T72" fmla="*/ 19 w 1307"/>
                <a:gd name="T73" fmla="*/ 781 h 1758"/>
                <a:gd name="T74" fmla="*/ 46 w 1307"/>
                <a:gd name="T75" fmla="*/ 474 h 1758"/>
                <a:gd name="T76" fmla="*/ 112 w 1307"/>
                <a:gd name="T77" fmla="*/ 386 h 1758"/>
                <a:gd name="T78" fmla="*/ 156 w 1307"/>
                <a:gd name="T79" fmla="*/ 379 h 1758"/>
                <a:gd name="T80" fmla="*/ 166 w 1307"/>
                <a:gd name="T81" fmla="*/ 247 h 1758"/>
                <a:gd name="T82" fmla="*/ 250 w 1307"/>
                <a:gd name="T83" fmla="*/ 118 h 1758"/>
                <a:gd name="T84" fmla="*/ 482 w 1307"/>
                <a:gd name="T85" fmla="*/ 28 h 1758"/>
                <a:gd name="T86" fmla="*/ 561 w 1307"/>
                <a:gd name="T87" fmla="*/ 58 h 1758"/>
                <a:gd name="T88" fmla="*/ 617 w 1307"/>
                <a:gd name="T89" fmla="*/ 54 h 1758"/>
                <a:gd name="T90" fmla="*/ 818 w 1307"/>
                <a:gd name="T91" fmla="*/ 37 h 1758"/>
                <a:gd name="T92" fmla="*/ 1027 w 1307"/>
                <a:gd name="T93" fmla="*/ 132 h 1758"/>
                <a:gd name="T94" fmla="*/ 1291 w 1307"/>
                <a:gd name="T95" fmla="*/ 441 h 1758"/>
                <a:gd name="T96" fmla="*/ 1196 w 1307"/>
                <a:gd name="T97" fmla="*/ 352 h 1758"/>
                <a:gd name="T98" fmla="*/ 1199 w 1307"/>
                <a:gd name="T99" fmla="*/ 383 h 1758"/>
                <a:gd name="T100" fmla="*/ 1260 w 1307"/>
                <a:gd name="T101" fmla="*/ 517 h 1758"/>
                <a:gd name="T102" fmla="*/ 1182 w 1307"/>
                <a:gd name="T103" fmla="*/ 492 h 1758"/>
                <a:gd name="T104" fmla="*/ 1188 w 1307"/>
                <a:gd name="T105" fmla="*/ 646 h 1758"/>
                <a:gd name="T106" fmla="*/ 1190 w 1307"/>
                <a:gd name="T107" fmla="*/ 962 h 1758"/>
                <a:gd name="T108" fmla="*/ 1142 w 1307"/>
                <a:gd name="T109" fmla="*/ 1233 h 1758"/>
                <a:gd name="T110" fmla="*/ 1001 w 1307"/>
                <a:gd name="T111" fmla="*/ 1456 h 1758"/>
                <a:gd name="T112" fmla="*/ 900 w 1307"/>
                <a:gd name="T113" fmla="*/ 1528 h 1758"/>
                <a:gd name="T114" fmla="*/ 874 w 1307"/>
                <a:gd name="T115" fmla="*/ 1538 h 1758"/>
                <a:gd name="T116" fmla="*/ 757 w 1307"/>
                <a:gd name="T117" fmla="*/ 1612 h 1758"/>
                <a:gd name="T118" fmla="*/ 669 w 1307"/>
                <a:gd name="T119" fmla="*/ 1693 h 1758"/>
                <a:gd name="T120" fmla="*/ 629 w 1307"/>
                <a:gd name="T121" fmla="*/ 1680 h 1758"/>
                <a:gd name="T122" fmla="*/ 520 w 1307"/>
                <a:gd name="T123" fmla="*/ 1658 h 1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07" h="1758">
                  <a:moveTo>
                    <a:pt x="512" y="1672"/>
                  </a:moveTo>
                  <a:lnTo>
                    <a:pt x="512" y="1672"/>
                  </a:lnTo>
                  <a:lnTo>
                    <a:pt x="532" y="1693"/>
                  </a:lnTo>
                  <a:lnTo>
                    <a:pt x="553" y="1714"/>
                  </a:lnTo>
                  <a:lnTo>
                    <a:pt x="595" y="1755"/>
                  </a:lnTo>
                  <a:lnTo>
                    <a:pt x="595" y="1755"/>
                  </a:lnTo>
                  <a:lnTo>
                    <a:pt x="598" y="1758"/>
                  </a:lnTo>
                  <a:lnTo>
                    <a:pt x="602" y="1758"/>
                  </a:lnTo>
                  <a:lnTo>
                    <a:pt x="607" y="1757"/>
                  </a:lnTo>
                  <a:lnTo>
                    <a:pt x="608" y="1754"/>
                  </a:lnTo>
                  <a:lnTo>
                    <a:pt x="608" y="1754"/>
                  </a:lnTo>
                  <a:lnTo>
                    <a:pt x="634" y="1710"/>
                  </a:lnTo>
                  <a:lnTo>
                    <a:pt x="645" y="1689"/>
                  </a:lnTo>
                  <a:lnTo>
                    <a:pt x="655" y="1666"/>
                  </a:lnTo>
                  <a:lnTo>
                    <a:pt x="655" y="1666"/>
                  </a:lnTo>
                  <a:lnTo>
                    <a:pt x="639" y="1663"/>
                  </a:lnTo>
                  <a:lnTo>
                    <a:pt x="639" y="1663"/>
                  </a:lnTo>
                  <a:lnTo>
                    <a:pt x="652" y="1697"/>
                  </a:lnTo>
                  <a:lnTo>
                    <a:pt x="652" y="1697"/>
                  </a:lnTo>
                  <a:lnTo>
                    <a:pt x="655" y="1702"/>
                  </a:lnTo>
                  <a:lnTo>
                    <a:pt x="658" y="1703"/>
                  </a:lnTo>
                  <a:lnTo>
                    <a:pt x="662" y="1703"/>
                  </a:lnTo>
                  <a:lnTo>
                    <a:pt x="666" y="1702"/>
                  </a:lnTo>
                  <a:lnTo>
                    <a:pt x="666" y="1702"/>
                  </a:lnTo>
                  <a:lnTo>
                    <a:pt x="689" y="1682"/>
                  </a:lnTo>
                  <a:lnTo>
                    <a:pt x="713" y="1665"/>
                  </a:lnTo>
                  <a:lnTo>
                    <a:pt x="737" y="1646"/>
                  </a:lnTo>
                  <a:lnTo>
                    <a:pt x="758" y="1625"/>
                  </a:lnTo>
                  <a:lnTo>
                    <a:pt x="758" y="1625"/>
                  </a:lnTo>
                  <a:lnTo>
                    <a:pt x="748" y="1626"/>
                  </a:lnTo>
                  <a:lnTo>
                    <a:pt x="748" y="1626"/>
                  </a:lnTo>
                  <a:lnTo>
                    <a:pt x="782" y="1643"/>
                  </a:lnTo>
                  <a:lnTo>
                    <a:pt x="782" y="1643"/>
                  </a:lnTo>
                  <a:lnTo>
                    <a:pt x="785" y="1645"/>
                  </a:lnTo>
                  <a:lnTo>
                    <a:pt x="788" y="1645"/>
                  </a:lnTo>
                  <a:lnTo>
                    <a:pt x="792" y="1642"/>
                  </a:lnTo>
                  <a:lnTo>
                    <a:pt x="792" y="1642"/>
                  </a:lnTo>
                  <a:lnTo>
                    <a:pt x="822" y="1618"/>
                  </a:lnTo>
                  <a:lnTo>
                    <a:pt x="838" y="1605"/>
                  </a:lnTo>
                  <a:lnTo>
                    <a:pt x="852" y="1592"/>
                  </a:lnTo>
                  <a:lnTo>
                    <a:pt x="865" y="1578"/>
                  </a:lnTo>
                  <a:lnTo>
                    <a:pt x="877" y="1564"/>
                  </a:lnTo>
                  <a:lnTo>
                    <a:pt x="889" y="1548"/>
                  </a:lnTo>
                  <a:lnTo>
                    <a:pt x="899" y="1531"/>
                  </a:lnTo>
                  <a:lnTo>
                    <a:pt x="899" y="1531"/>
                  </a:lnTo>
                  <a:lnTo>
                    <a:pt x="883" y="1524"/>
                  </a:lnTo>
                  <a:lnTo>
                    <a:pt x="883" y="1524"/>
                  </a:lnTo>
                  <a:lnTo>
                    <a:pt x="874" y="1562"/>
                  </a:lnTo>
                  <a:lnTo>
                    <a:pt x="874" y="1562"/>
                  </a:lnTo>
                  <a:lnTo>
                    <a:pt x="874" y="1567"/>
                  </a:lnTo>
                  <a:lnTo>
                    <a:pt x="877" y="1571"/>
                  </a:lnTo>
                  <a:lnTo>
                    <a:pt x="882" y="1574"/>
                  </a:lnTo>
                  <a:lnTo>
                    <a:pt x="884" y="1574"/>
                  </a:lnTo>
                  <a:lnTo>
                    <a:pt x="887" y="1572"/>
                  </a:lnTo>
                  <a:lnTo>
                    <a:pt x="887" y="1572"/>
                  </a:lnTo>
                  <a:lnTo>
                    <a:pt x="910" y="1557"/>
                  </a:lnTo>
                  <a:lnTo>
                    <a:pt x="931" y="1541"/>
                  </a:lnTo>
                  <a:lnTo>
                    <a:pt x="952" y="1524"/>
                  </a:lnTo>
                  <a:lnTo>
                    <a:pt x="972" y="1507"/>
                  </a:lnTo>
                  <a:lnTo>
                    <a:pt x="992" y="1489"/>
                  </a:lnTo>
                  <a:lnTo>
                    <a:pt x="1010" y="1470"/>
                  </a:lnTo>
                  <a:lnTo>
                    <a:pt x="1029" y="1450"/>
                  </a:lnTo>
                  <a:lnTo>
                    <a:pt x="1046" y="1430"/>
                  </a:lnTo>
                  <a:lnTo>
                    <a:pt x="1063" y="1409"/>
                  </a:lnTo>
                  <a:lnTo>
                    <a:pt x="1078" y="1388"/>
                  </a:lnTo>
                  <a:lnTo>
                    <a:pt x="1094" y="1365"/>
                  </a:lnTo>
                  <a:lnTo>
                    <a:pt x="1108" y="1342"/>
                  </a:lnTo>
                  <a:lnTo>
                    <a:pt x="1121" y="1320"/>
                  </a:lnTo>
                  <a:lnTo>
                    <a:pt x="1134" y="1296"/>
                  </a:lnTo>
                  <a:lnTo>
                    <a:pt x="1145" y="1272"/>
                  </a:lnTo>
                  <a:lnTo>
                    <a:pt x="1155" y="1246"/>
                  </a:lnTo>
                  <a:lnTo>
                    <a:pt x="1155" y="1246"/>
                  </a:lnTo>
                  <a:lnTo>
                    <a:pt x="1165" y="1220"/>
                  </a:lnTo>
                  <a:lnTo>
                    <a:pt x="1173" y="1195"/>
                  </a:lnTo>
                  <a:lnTo>
                    <a:pt x="1182" y="1168"/>
                  </a:lnTo>
                  <a:lnTo>
                    <a:pt x="1188" y="1141"/>
                  </a:lnTo>
                  <a:lnTo>
                    <a:pt x="1193" y="1114"/>
                  </a:lnTo>
                  <a:lnTo>
                    <a:pt x="1198" y="1087"/>
                  </a:lnTo>
                  <a:lnTo>
                    <a:pt x="1202" y="1059"/>
                  </a:lnTo>
                  <a:lnTo>
                    <a:pt x="1205" y="1032"/>
                  </a:lnTo>
                  <a:lnTo>
                    <a:pt x="1205" y="1032"/>
                  </a:lnTo>
                  <a:lnTo>
                    <a:pt x="1206" y="998"/>
                  </a:lnTo>
                  <a:lnTo>
                    <a:pt x="1207" y="965"/>
                  </a:lnTo>
                  <a:lnTo>
                    <a:pt x="1206" y="897"/>
                  </a:lnTo>
                  <a:lnTo>
                    <a:pt x="1206" y="897"/>
                  </a:lnTo>
                  <a:lnTo>
                    <a:pt x="1203" y="830"/>
                  </a:lnTo>
                  <a:lnTo>
                    <a:pt x="1203" y="830"/>
                  </a:lnTo>
                  <a:lnTo>
                    <a:pt x="1202" y="803"/>
                  </a:lnTo>
                  <a:lnTo>
                    <a:pt x="1203" y="776"/>
                  </a:lnTo>
                  <a:lnTo>
                    <a:pt x="1203" y="776"/>
                  </a:lnTo>
                  <a:lnTo>
                    <a:pt x="1205" y="711"/>
                  </a:lnTo>
                  <a:lnTo>
                    <a:pt x="1205" y="677"/>
                  </a:lnTo>
                  <a:lnTo>
                    <a:pt x="1205" y="644"/>
                  </a:lnTo>
                  <a:lnTo>
                    <a:pt x="1205" y="644"/>
                  </a:lnTo>
                  <a:lnTo>
                    <a:pt x="1202" y="613"/>
                  </a:lnTo>
                  <a:lnTo>
                    <a:pt x="1199" y="583"/>
                  </a:lnTo>
                  <a:lnTo>
                    <a:pt x="1193" y="553"/>
                  </a:lnTo>
                  <a:lnTo>
                    <a:pt x="1185" y="524"/>
                  </a:lnTo>
                  <a:lnTo>
                    <a:pt x="1185" y="524"/>
                  </a:lnTo>
                  <a:lnTo>
                    <a:pt x="1185" y="529"/>
                  </a:lnTo>
                  <a:lnTo>
                    <a:pt x="1185" y="529"/>
                  </a:lnTo>
                  <a:lnTo>
                    <a:pt x="1198" y="501"/>
                  </a:lnTo>
                  <a:lnTo>
                    <a:pt x="1198" y="501"/>
                  </a:lnTo>
                  <a:lnTo>
                    <a:pt x="1188" y="504"/>
                  </a:lnTo>
                  <a:lnTo>
                    <a:pt x="1188" y="504"/>
                  </a:lnTo>
                  <a:lnTo>
                    <a:pt x="1199" y="507"/>
                  </a:lnTo>
                  <a:lnTo>
                    <a:pt x="1209" y="509"/>
                  </a:lnTo>
                  <a:lnTo>
                    <a:pt x="1220" y="514"/>
                  </a:lnTo>
                  <a:lnTo>
                    <a:pt x="1230" y="519"/>
                  </a:lnTo>
                  <a:lnTo>
                    <a:pt x="1250" y="531"/>
                  </a:lnTo>
                  <a:lnTo>
                    <a:pt x="1267" y="544"/>
                  </a:lnTo>
                  <a:lnTo>
                    <a:pt x="1267" y="544"/>
                  </a:lnTo>
                  <a:lnTo>
                    <a:pt x="1270" y="545"/>
                  </a:lnTo>
                  <a:lnTo>
                    <a:pt x="1273" y="546"/>
                  </a:lnTo>
                  <a:lnTo>
                    <a:pt x="1278" y="545"/>
                  </a:lnTo>
                  <a:lnTo>
                    <a:pt x="1280" y="544"/>
                  </a:lnTo>
                  <a:lnTo>
                    <a:pt x="1281" y="542"/>
                  </a:lnTo>
                  <a:lnTo>
                    <a:pt x="1283" y="539"/>
                  </a:lnTo>
                  <a:lnTo>
                    <a:pt x="1281" y="536"/>
                  </a:lnTo>
                  <a:lnTo>
                    <a:pt x="1281" y="536"/>
                  </a:lnTo>
                  <a:lnTo>
                    <a:pt x="1266" y="487"/>
                  </a:lnTo>
                  <a:lnTo>
                    <a:pt x="1257" y="463"/>
                  </a:lnTo>
                  <a:lnTo>
                    <a:pt x="1249" y="439"/>
                  </a:lnTo>
                  <a:lnTo>
                    <a:pt x="1237" y="416"/>
                  </a:lnTo>
                  <a:lnTo>
                    <a:pt x="1226" y="393"/>
                  </a:lnTo>
                  <a:lnTo>
                    <a:pt x="1212" y="372"/>
                  </a:lnTo>
                  <a:lnTo>
                    <a:pt x="1196" y="352"/>
                  </a:lnTo>
                  <a:lnTo>
                    <a:pt x="1196" y="352"/>
                  </a:lnTo>
                  <a:lnTo>
                    <a:pt x="1183" y="363"/>
                  </a:lnTo>
                  <a:lnTo>
                    <a:pt x="1183" y="363"/>
                  </a:lnTo>
                  <a:lnTo>
                    <a:pt x="1196" y="373"/>
                  </a:lnTo>
                  <a:lnTo>
                    <a:pt x="1210" y="383"/>
                  </a:lnTo>
                  <a:lnTo>
                    <a:pt x="1239" y="403"/>
                  </a:lnTo>
                  <a:lnTo>
                    <a:pt x="1267" y="421"/>
                  </a:lnTo>
                  <a:lnTo>
                    <a:pt x="1280" y="431"/>
                  </a:lnTo>
                  <a:lnTo>
                    <a:pt x="1292" y="443"/>
                  </a:lnTo>
                  <a:lnTo>
                    <a:pt x="1292" y="443"/>
                  </a:lnTo>
                  <a:lnTo>
                    <a:pt x="1295" y="446"/>
                  </a:lnTo>
                  <a:lnTo>
                    <a:pt x="1298" y="446"/>
                  </a:lnTo>
                  <a:lnTo>
                    <a:pt x="1301" y="446"/>
                  </a:lnTo>
                  <a:lnTo>
                    <a:pt x="1304" y="444"/>
                  </a:lnTo>
                  <a:lnTo>
                    <a:pt x="1307" y="441"/>
                  </a:lnTo>
                  <a:lnTo>
                    <a:pt x="1307" y="439"/>
                  </a:lnTo>
                  <a:lnTo>
                    <a:pt x="1307" y="436"/>
                  </a:lnTo>
                  <a:lnTo>
                    <a:pt x="1307" y="433"/>
                  </a:lnTo>
                  <a:lnTo>
                    <a:pt x="1307" y="433"/>
                  </a:lnTo>
                  <a:lnTo>
                    <a:pt x="1283" y="395"/>
                  </a:lnTo>
                  <a:lnTo>
                    <a:pt x="1257" y="358"/>
                  </a:lnTo>
                  <a:lnTo>
                    <a:pt x="1230" y="321"/>
                  </a:lnTo>
                  <a:lnTo>
                    <a:pt x="1203" y="285"/>
                  </a:lnTo>
                  <a:lnTo>
                    <a:pt x="1175" y="251"/>
                  </a:lnTo>
                  <a:lnTo>
                    <a:pt x="1145" y="217"/>
                  </a:lnTo>
                  <a:lnTo>
                    <a:pt x="1114" y="184"/>
                  </a:lnTo>
                  <a:lnTo>
                    <a:pt x="1081" y="155"/>
                  </a:lnTo>
                  <a:lnTo>
                    <a:pt x="1081" y="155"/>
                  </a:lnTo>
                  <a:lnTo>
                    <a:pt x="1049" y="128"/>
                  </a:lnTo>
                  <a:lnTo>
                    <a:pt x="1013" y="102"/>
                  </a:lnTo>
                  <a:lnTo>
                    <a:pt x="976" y="78"/>
                  </a:lnTo>
                  <a:lnTo>
                    <a:pt x="958" y="68"/>
                  </a:lnTo>
                  <a:lnTo>
                    <a:pt x="938" y="58"/>
                  </a:lnTo>
                  <a:lnTo>
                    <a:pt x="920" y="50"/>
                  </a:lnTo>
                  <a:lnTo>
                    <a:pt x="900" y="43"/>
                  </a:lnTo>
                  <a:lnTo>
                    <a:pt x="879" y="35"/>
                  </a:lnTo>
                  <a:lnTo>
                    <a:pt x="859" y="28"/>
                  </a:lnTo>
                  <a:lnTo>
                    <a:pt x="838" y="24"/>
                  </a:lnTo>
                  <a:lnTo>
                    <a:pt x="816" y="20"/>
                  </a:lnTo>
                  <a:lnTo>
                    <a:pt x="795" y="17"/>
                  </a:lnTo>
                  <a:lnTo>
                    <a:pt x="774" y="16"/>
                  </a:lnTo>
                  <a:lnTo>
                    <a:pt x="774" y="16"/>
                  </a:lnTo>
                  <a:lnTo>
                    <a:pt x="747" y="14"/>
                  </a:lnTo>
                  <a:lnTo>
                    <a:pt x="720" y="16"/>
                  </a:lnTo>
                  <a:lnTo>
                    <a:pt x="693" y="18"/>
                  </a:lnTo>
                  <a:lnTo>
                    <a:pt x="666" y="23"/>
                  </a:lnTo>
                  <a:lnTo>
                    <a:pt x="641" y="30"/>
                  </a:lnTo>
                  <a:lnTo>
                    <a:pt x="614" y="37"/>
                  </a:lnTo>
                  <a:lnTo>
                    <a:pt x="588" y="45"/>
                  </a:lnTo>
                  <a:lnTo>
                    <a:pt x="564" y="55"/>
                  </a:lnTo>
                  <a:lnTo>
                    <a:pt x="564" y="55"/>
                  </a:lnTo>
                  <a:lnTo>
                    <a:pt x="573" y="70"/>
                  </a:lnTo>
                  <a:lnTo>
                    <a:pt x="573" y="70"/>
                  </a:lnTo>
                  <a:lnTo>
                    <a:pt x="643" y="16"/>
                  </a:lnTo>
                  <a:lnTo>
                    <a:pt x="643" y="16"/>
                  </a:lnTo>
                  <a:lnTo>
                    <a:pt x="646" y="11"/>
                  </a:lnTo>
                  <a:lnTo>
                    <a:pt x="648" y="6"/>
                  </a:lnTo>
                  <a:lnTo>
                    <a:pt x="646" y="3"/>
                  </a:lnTo>
                  <a:lnTo>
                    <a:pt x="645" y="1"/>
                  </a:lnTo>
                  <a:lnTo>
                    <a:pt x="642" y="0"/>
                  </a:lnTo>
                  <a:lnTo>
                    <a:pt x="639" y="0"/>
                  </a:lnTo>
                  <a:lnTo>
                    <a:pt x="639" y="0"/>
                  </a:lnTo>
                  <a:lnTo>
                    <a:pt x="602" y="0"/>
                  </a:lnTo>
                  <a:lnTo>
                    <a:pt x="566" y="1"/>
                  </a:lnTo>
                  <a:lnTo>
                    <a:pt x="527" y="6"/>
                  </a:lnTo>
                  <a:lnTo>
                    <a:pt x="490" y="10"/>
                  </a:lnTo>
                  <a:lnTo>
                    <a:pt x="454" y="16"/>
                  </a:lnTo>
                  <a:lnTo>
                    <a:pt x="417" y="24"/>
                  </a:lnTo>
                  <a:lnTo>
                    <a:pt x="381" y="34"/>
                  </a:lnTo>
                  <a:lnTo>
                    <a:pt x="346" y="47"/>
                  </a:lnTo>
                  <a:lnTo>
                    <a:pt x="346" y="47"/>
                  </a:lnTo>
                  <a:lnTo>
                    <a:pt x="313" y="61"/>
                  </a:lnTo>
                  <a:lnTo>
                    <a:pt x="281" y="78"/>
                  </a:lnTo>
                  <a:lnTo>
                    <a:pt x="265" y="87"/>
                  </a:lnTo>
                  <a:lnTo>
                    <a:pt x="251" y="97"/>
                  </a:lnTo>
                  <a:lnTo>
                    <a:pt x="237" y="108"/>
                  </a:lnTo>
                  <a:lnTo>
                    <a:pt x="224" y="119"/>
                  </a:lnTo>
                  <a:lnTo>
                    <a:pt x="211" y="132"/>
                  </a:lnTo>
                  <a:lnTo>
                    <a:pt x="199" y="145"/>
                  </a:lnTo>
                  <a:lnTo>
                    <a:pt x="189" y="159"/>
                  </a:lnTo>
                  <a:lnTo>
                    <a:pt x="179" y="173"/>
                  </a:lnTo>
                  <a:lnTo>
                    <a:pt x="169" y="189"/>
                  </a:lnTo>
                  <a:lnTo>
                    <a:pt x="162" y="204"/>
                  </a:lnTo>
                  <a:lnTo>
                    <a:pt x="155" y="221"/>
                  </a:lnTo>
                  <a:lnTo>
                    <a:pt x="150" y="240"/>
                  </a:lnTo>
                  <a:lnTo>
                    <a:pt x="150" y="240"/>
                  </a:lnTo>
                  <a:lnTo>
                    <a:pt x="146" y="261"/>
                  </a:lnTo>
                  <a:lnTo>
                    <a:pt x="143" y="282"/>
                  </a:lnTo>
                  <a:lnTo>
                    <a:pt x="143" y="282"/>
                  </a:lnTo>
                  <a:lnTo>
                    <a:pt x="143" y="304"/>
                  </a:lnTo>
                  <a:lnTo>
                    <a:pt x="143" y="325"/>
                  </a:lnTo>
                  <a:lnTo>
                    <a:pt x="143" y="325"/>
                  </a:lnTo>
                  <a:lnTo>
                    <a:pt x="142" y="352"/>
                  </a:lnTo>
                  <a:lnTo>
                    <a:pt x="139" y="379"/>
                  </a:lnTo>
                  <a:lnTo>
                    <a:pt x="139" y="379"/>
                  </a:lnTo>
                  <a:lnTo>
                    <a:pt x="150" y="370"/>
                  </a:lnTo>
                  <a:lnTo>
                    <a:pt x="150" y="370"/>
                  </a:lnTo>
                  <a:lnTo>
                    <a:pt x="140" y="369"/>
                  </a:lnTo>
                  <a:lnTo>
                    <a:pt x="131" y="368"/>
                  </a:lnTo>
                  <a:lnTo>
                    <a:pt x="121" y="368"/>
                  </a:lnTo>
                  <a:lnTo>
                    <a:pt x="112" y="369"/>
                  </a:lnTo>
                  <a:lnTo>
                    <a:pt x="104" y="372"/>
                  </a:lnTo>
                  <a:lnTo>
                    <a:pt x="94" y="376"/>
                  </a:lnTo>
                  <a:lnTo>
                    <a:pt x="85" y="380"/>
                  </a:lnTo>
                  <a:lnTo>
                    <a:pt x="78" y="386"/>
                  </a:lnTo>
                  <a:lnTo>
                    <a:pt x="78" y="386"/>
                  </a:lnTo>
                  <a:lnTo>
                    <a:pt x="70" y="393"/>
                  </a:lnTo>
                  <a:lnTo>
                    <a:pt x="63" y="402"/>
                  </a:lnTo>
                  <a:lnTo>
                    <a:pt x="51" y="419"/>
                  </a:lnTo>
                  <a:lnTo>
                    <a:pt x="41" y="437"/>
                  </a:lnTo>
                  <a:lnTo>
                    <a:pt x="34" y="457"/>
                  </a:lnTo>
                  <a:lnTo>
                    <a:pt x="34" y="457"/>
                  </a:lnTo>
                  <a:lnTo>
                    <a:pt x="26" y="484"/>
                  </a:lnTo>
                  <a:lnTo>
                    <a:pt x="19" y="509"/>
                  </a:lnTo>
                  <a:lnTo>
                    <a:pt x="13" y="538"/>
                  </a:lnTo>
                  <a:lnTo>
                    <a:pt x="10" y="565"/>
                  </a:lnTo>
                  <a:lnTo>
                    <a:pt x="10" y="565"/>
                  </a:lnTo>
                  <a:lnTo>
                    <a:pt x="6" y="595"/>
                  </a:lnTo>
                  <a:lnTo>
                    <a:pt x="3" y="626"/>
                  </a:lnTo>
                  <a:lnTo>
                    <a:pt x="0" y="687"/>
                  </a:lnTo>
                  <a:lnTo>
                    <a:pt x="0" y="687"/>
                  </a:lnTo>
                  <a:lnTo>
                    <a:pt x="0" y="738"/>
                  </a:lnTo>
                  <a:lnTo>
                    <a:pt x="2" y="790"/>
                  </a:lnTo>
                  <a:lnTo>
                    <a:pt x="4" y="843"/>
                  </a:lnTo>
                  <a:lnTo>
                    <a:pt x="9" y="895"/>
                  </a:lnTo>
                  <a:lnTo>
                    <a:pt x="9" y="895"/>
                  </a:lnTo>
                  <a:lnTo>
                    <a:pt x="13" y="927"/>
                  </a:lnTo>
                  <a:lnTo>
                    <a:pt x="20" y="958"/>
                  </a:lnTo>
                  <a:lnTo>
                    <a:pt x="34" y="1019"/>
                  </a:lnTo>
                  <a:lnTo>
                    <a:pt x="34" y="1019"/>
                  </a:lnTo>
                  <a:lnTo>
                    <a:pt x="47" y="1069"/>
                  </a:lnTo>
                  <a:lnTo>
                    <a:pt x="63" y="1118"/>
                  </a:lnTo>
                  <a:lnTo>
                    <a:pt x="78" y="1167"/>
                  </a:lnTo>
                  <a:lnTo>
                    <a:pt x="97" y="1215"/>
                  </a:lnTo>
                  <a:lnTo>
                    <a:pt x="97" y="1215"/>
                  </a:lnTo>
                  <a:lnTo>
                    <a:pt x="116" y="1262"/>
                  </a:lnTo>
                  <a:lnTo>
                    <a:pt x="136" y="1307"/>
                  </a:lnTo>
                  <a:lnTo>
                    <a:pt x="159" y="1352"/>
                  </a:lnTo>
                  <a:lnTo>
                    <a:pt x="183" y="1396"/>
                  </a:lnTo>
                  <a:lnTo>
                    <a:pt x="210" y="1440"/>
                  </a:lnTo>
                  <a:lnTo>
                    <a:pt x="237" y="1483"/>
                  </a:lnTo>
                  <a:lnTo>
                    <a:pt x="267" y="1524"/>
                  </a:lnTo>
                  <a:lnTo>
                    <a:pt x="299" y="1564"/>
                  </a:lnTo>
                  <a:lnTo>
                    <a:pt x="299" y="1564"/>
                  </a:lnTo>
                  <a:lnTo>
                    <a:pt x="330" y="1601"/>
                  </a:lnTo>
                  <a:lnTo>
                    <a:pt x="330" y="1601"/>
                  </a:lnTo>
                  <a:lnTo>
                    <a:pt x="335" y="1602"/>
                  </a:lnTo>
                  <a:lnTo>
                    <a:pt x="339" y="1602"/>
                  </a:lnTo>
                  <a:lnTo>
                    <a:pt x="343" y="1601"/>
                  </a:lnTo>
                  <a:lnTo>
                    <a:pt x="344" y="1597"/>
                  </a:lnTo>
                  <a:lnTo>
                    <a:pt x="344" y="1597"/>
                  </a:lnTo>
                  <a:lnTo>
                    <a:pt x="353" y="1567"/>
                  </a:lnTo>
                  <a:lnTo>
                    <a:pt x="353" y="1567"/>
                  </a:lnTo>
                  <a:lnTo>
                    <a:pt x="337" y="1570"/>
                  </a:lnTo>
                  <a:lnTo>
                    <a:pt x="337" y="1570"/>
                  </a:lnTo>
                  <a:lnTo>
                    <a:pt x="347" y="1587"/>
                  </a:lnTo>
                  <a:lnTo>
                    <a:pt x="357" y="1602"/>
                  </a:lnTo>
                  <a:lnTo>
                    <a:pt x="367" y="1619"/>
                  </a:lnTo>
                  <a:lnTo>
                    <a:pt x="378" y="1633"/>
                  </a:lnTo>
                  <a:lnTo>
                    <a:pt x="403" y="1665"/>
                  </a:lnTo>
                  <a:lnTo>
                    <a:pt x="427" y="1696"/>
                  </a:lnTo>
                  <a:lnTo>
                    <a:pt x="427" y="1696"/>
                  </a:lnTo>
                  <a:lnTo>
                    <a:pt x="428" y="1697"/>
                  </a:lnTo>
                  <a:lnTo>
                    <a:pt x="431" y="1699"/>
                  </a:lnTo>
                  <a:lnTo>
                    <a:pt x="435" y="1699"/>
                  </a:lnTo>
                  <a:lnTo>
                    <a:pt x="438" y="1697"/>
                  </a:lnTo>
                  <a:lnTo>
                    <a:pt x="439" y="1696"/>
                  </a:lnTo>
                  <a:lnTo>
                    <a:pt x="441" y="1694"/>
                  </a:lnTo>
                  <a:lnTo>
                    <a:pt x="442" y="1692"/>
                  </a:lnTo>
                  <a:lnTo>
                    <a:pt x="442" y="1692"/>
                  </a:lnTo>
                  <a:lnTo>
                    <a:pt x="442" y="1636"/>
                  </a:lnTo>
                  <a:lnTo>
                    <a:pt x="442" y="1636"/>
                  </a:lnTo>
                  <a:lnTo>
                    <a:pt x="427" y="1641"/>
                  </a:lnTo>
                  <a:lnTo>
                    <a:pt x="427" y="1641"/>
                  </a:lnTo>
                  <a:lnTo>
                    <a:pt x="464" y="1689"/>
                  </a:lnTo>
                  <a:lnTo>
                    <a:pt x="482" y="1713"/>
                  </a:lnTo>
                  <a:lnTo>
                    <a:pt x="503" y="1734"/>
                  </a:lnTo>
                  <a:lnTo>
                    <a:pt x="503" y="1734"/>
                  </a:lnTo>
                  <a:lnTo>
                    <a:pt x="506" y="1737"/>
                  </a:lnTo>
                  <a:lnTo>
                    <a:pt x="509" y="1737"/>
                  </a:lnTo>
                  <a:lnTo>
                    <a:pt x="512" y="1737"/>
                  </a:lnTo>
                  <a:lnTo>
                    <a:pt x="515" y="1734"/>
                  </a:lnTo>
                  <a:lnTo>
                    <a:pt x="516" y="1731"/>
                  </a:lnTo>
                  <a:lnTo>
                    <a:pt x="517" y="1728"/>
                  </a:lnTo>
                  <a:lnTo>
                    <a:pt x="517" y="1726"/>
                  </a:lnTo>
                  <a:lnTo>
                    <a:pt x="515" y="1723"/>
                  </a:lnTo>
                  <a:lnTo>
                    <a:pt x="515" y="1723"/>
                  </a:lnTo>
                  <a:lnTo>
                    <a:pt x="495" y="1702"/>
                  </a:lnTo>
                  <a:lnTo>
                    <a:pt x="476" y="1679"/>
                  </a:lnTo>
                  <a:lnTo>
                    <a:pt x="441" y="1632"/>
                  </a:lnTo>
                  <a:lnTo>
                    <a:pt x="441" y="1632"/>
                  </a:lnTo>
                  <a:lnTo>
                    <a:pt x="438" y="1631"/>
                  </a:lnTo>
                  <a:lnTo>
                    <a:pt x="437" y="1629"/>
                  </a:lnTo>
                  <a:lnTo>
                    <a:pt x="431" y="1628"/>
                  </a:lnTo>
                  <a:lnTo>
                    <a:pt x="428" y="1629"/>
                  </a:lnTo>
                  <a:lnTo>
                    <a:pt x="427" y="1631"/>
                  </a:lnTo>
                  <a:lnTo>
                    <a:pt x="425" y="1633"/>
                  </a:lnTo>
                  <a:lnTo>
                    <a:pt x="425" y="1636"/>
                  </a:lnTo>
                  <a:lnTo>
                    <a:pt x="425" y="1636"/>
                  </a:lnTo>
                  <a:lnTo>
                    <a:pt x="425" y="1692"/>
                  </a:lnTo>
                  <a:lnTo>
                    <a:pt x="425" y="1692"/>
                  </a:lnTo>
                  <a:lnTo>
                    <a:pt x="441" y="1686"/>
                  </a:lnTo>
                  <a:lnTo>
                    <a:pt x="441" y="1686"/>
                  </a:lnTo>
                  <a:lnTo>
                    <a:pt x="418" y="1656"/>
                  </a:lnTo>
                  <a:lnTo>
                    <a:pt x="394" y="1625"/>
                  </a:lnTo>
                  <a:lnTo>
                    <a:pt x="383" y="1609"/>
                  </a:lnTo>
                  <a:lnTo>
                    <a:pt x="371" y="1594"/>
                  </a:lnTo>
                  <a:lnTo>
                    <a:pt x="361" y="1578"/>
                  </a:lnTo>
                  <a:lnTo>
                    <a:pt x="353" y="1561"/>
                  </a:lnTo>
                  <a:lnTo>
                    <a:pt x="353" y="1561"/>
                  </a:lnTo>
                  <a:lnTo>
                    <a:pt x="352" y="1558"/>
                  </a:lnTo>
                  <a:lnTo>
                    <a:pt x="349" y="1557"/>
                  </a:lnTo>
                  <a:lnTo>
                    <a:pt x="344" y="1557"/>
                  </a:lnTo>
                  <a:lnTo>
                    <a:pt x="340" y="1558"/>
                  </a:lnTo>
                  <a:lnTo>
                    <a:pt x="337" y="1562"/>
                  </a:lnTo>
                  <a:lnTo>
                    <a:pt x="337" y="1562"/>
                  </a:lnTo>
                  <a:lnTo>
                    <a:pt x="329" y="1592"/>
                  </a:lnTo>
                  <a:lnTo>
                    <a:pt x="329" y="1592"/>
                  </a:lnTo>
                  <a:lnTo>
                    <a:pt x="343" y="1588"/>
                  </a:lnTo>
                  <a:lnTo>
                    <a:pt x="343" y="1588"/>
                  </a:lnTo>
                  <a:lnTo>
                    <a:pt x="310" y="1551"/>
                  </a:lnTo>
                  <a:lnTo>
                    <a:pt x="279" y="1513"/>
                  </a:lnTo>
                  <a:lnTo>
                    <a:pt x="251" y="1473"/>
                  </a:lnTo>
                  <a:lnTo>
                    <a:pt x="224" y="1430"/>
                  </a:lnTo>
                  <a:lnTo>
                    <a:pt x="199" y="1389"/>
                  </a:lnTo>
                  <a:lnTo>
                    <a:pt x="174" y="1345"/>
                  </a:lnTo>
                  <a:lnTo>
                    <a:pt x="153" y="1301"/>
                  </a:lnTo>
                  <a:lnTo>
                    <a:pt x="132" y="1256"/>
                  </a:lnTo>
                  <a:lnTo>
                    <a:pt x="132" y="1256"/>
                  </a:lnTo>
                  <a:lnTo>
                    <a:pt x="114" y="1211"/>
                  </a:lnTo>
                  <a:lnTo>
                    <a:pt x="95" y="1164"/>
                  </a:lnTo>
                  <a:lnTo>
                    <a:pt x="80" y="1115"/>
                  </a:lnTo>
                  <a:lnTo>
                    <a:pt x="65" y="1067"/>
                  </a:lnTo>
                  <a:lnTo>
                    <a:pt x="65" y="1067"/>
                  </a:lnTo>
                  <a:lnTo>
                    <a:pt x="54" y="1029"/>
                  </a:lnTo>
                  <a:lnTo>
                    <a:pt x="44" y="991"/>
                  </a:lnTo>
                  <a:lnTo>
                    <a:pt x="36" y="951"/>
                  </a:lnTo>
                  <a:lnTo>
                    <a:pt x="28" y="911"/>
                  </a:lnTo>
                  <a:lnTo>
                    <a:pt x="28" y="911"/>
                  </a:lnTo>
                  <a:lnTo>
                    <a:pt x="24" y="874"/>
                  </a:lnTo>
                  <a:lnTo>
                    <a:pt x="21" y="836"/>
                  </a:lnTo>
                  <a:lnTo>
                    <a:pt x="21" y="836"/>
                  </a:lnTo>
                  <a:lnTo>
                    <a:pt x="19" y="781"/>
                  </a:lnTo>
                  <a:lnTo>
                    <a:pt x="17" y="727"/>
                  </a:lnTo>
                  <a:lnTo>
                    <a:pt x="17" y="727"/>
                  </a:lnTo>
                  <a:lnTo>
                    <a:pt x="19" y="668"/>
                  </a:lnTo>
                  <a:lnTo>
                    <a:pt x="21" y="610"/>
                  </a:lnTo>
                  <a:lnTo>
                    <a:pt x="24" y="582"/>
                  </a:lnTo>
                  <a:lnTo>
                    <a:pt x="28" y="552"/>
                  </a:lnTo>
                  <a:lnTo>
                    <a:pt x="33" y="524"/>
                  </a:lnTo>
                  <a:lnTo>
                    <a:pt x="40" y="497"/>
                  </a:lnTo>
                  <a:lnTo>
                    <a:pt x="40" y="497"/>
                  </a:lnTo>
                  <a:lnTo>
                    <a:pt x="46" y="474"/>
                  </a:lnTo>
                  <a:lnTo>
                    <a:pt x="53" y="454"/>
                  </a:lnTo>
                  <a:lnTo>
                    <a:pt x="63" y="433"/>
                  </a:lnTo>
                  <a:lnTo>
                    <a:pt x="68" y="423"/>
                  </a:lnTo>
                  <a:lnTo>
                    <a:pt x="74" y="414"/>
                  </a:lnTo>
                  <a:lnTo>
                    <a:pt x="74" y="414"/>
                  </a:lnTo>
                  <a:lnTo>
                    <a:pt x="85" y="402"/>
                  </a:lnTo>
                  <a:lnTo>
                    <a:pt x="91" y="397"/>
                  </a:lnTo>
                  <a:lnTo>
                    <a:pt x="98" y="393"/>
                  </a:lnTo>
                  <a:lnTo>
                    <a:pt x="105" y="389"/>
                  </a:lnTo>
                  <a:lnTo>
                    <a:pt x="112" y="386"/>
                  </a:lnTo>
                  <a:lnTo>
                    <a:pt x="121" y="385"/>
                  </a:lnTo>
                  <a:lnTo>
                    <a:pt x="128" y="385"/>
                  </a:lnTo>
                  <a:lnTo>
                    <a:pt x="128" y="385"/>
                  </a:lnTo>
                  <a:lnTo>
                    <a:pt x="136" y="385"/>
                  </a:lnTo>
                  <a:lnTo>
                    <a:pt x="146" y="386"/>
                  </a:lnTo>
                  <a:lnTo>
                    <a:pt x="146" y="386"/>
                  </a:lnTo>
                  <a:lnTo>
                    <a:pt x="149" y="386"/>
                  </a:lnTo>
                  <a:lnTo>
                    <a:pt x="153" y="385"/>
                  </a:lnTo>
                  <a:lnTo>
                    <a:pt x="155" y="382"/>
                  </a:lnTo>
                  <a:lnTo>
                    <a:pt x="156" y="379"/>
                  </a:lnTo>
                  <a:lnTo>
                    <a:pt x="156" y="379"/>
                  </a:lnTo>
                  <a:lnTo>
                    <a:pt x="160" y="329"/>
                  </a:lnTo>
                  <a:lnTo>
                    <a:pt x="160" y="329"/>
                  </a:lnTo>
                  <a:lnTo>
                    <a:pt x="160" y="316"/>
                  </a:lnTo>
                  <a:lnTo>
                    <a:pt x="160" y="302"/>
                  </a:lnTo>
                  <a:lnTo>
                    <a:pt x="160" y="302"/>
                  </a:lnTo>
                  <a:lnTo>
                    <a:pt x="160" y="282"/>
                  </a:lnTo>
                  <a:lnTo>
                    <a:pt x="163" y="264"/>
                  </a:lnTo>
                  <a:lnTo>
                    <a:pt x="163" y="264"/>
                  </a:lnTo>
                  <a:lnTo>
                    <a:pt x="166" y="247"/>
                  </a:lnTo>
                  <a:lnTo>
                    <a:pt x="170" y="230"/>
                  </a:lnTo>
                  <a:lnTo>
                    <a:pt x="176" y="214"/>
                  </a:lnTo>
                  <a:lnTo>
                    <a:pt x="183" y="199"/>
                  </a:lnTo>
                  <a:lnTo>
                    <a:pt x="191" y="183"/>
                  </a:lnTo>
                  <a:lnTo>
                    <a:pt x="201" y="169"/>
                  </a:lnTo>
                  <a:lnTo>
                    <a:pt x="211" y="156"/>
                  </a:lnTo>
                  <a:lnTo>
                    <a:pt x="223" y="143"/>
                  </a:lnTo>
                  <a:lnTo>
                    <a:pt x="223" y="143"/>
                  </a:lnTo>
                  <a:lnTo>
                    <a:pt x="235" y="131"/>
                  </a:lnTo>
                  <a:lnTo>
                    <a:pt x="250" y="118"/>
                  </a:lnTo>
                  <a:lnTo>
                    <a:pt x="264" y="108"/>
                  </a:lnTo>
                  <a:lnTo>
                    <a:pt x="279" y="98"/>
                  </a:lnTo>
                  <a:lnTo>
                    <a:pt x="293" y="88"/>
                  </a:lnTo>
                  <a:lnTo>
                    <a:pt x="310" y="79"/>
                  </a:lnTo>
                  <a:lnTo>
                    <a:pt x="343" y="65"/>
                  </a:lnTo>
                  <a:lnTo>
                    <a:pt x="377" y="53"/>
                  </a:lnTo>
                  <a:lnTo>
                    <a:pt x="412" y="43"/>
                  </a:lnTo>
                  <a:lnTo>
                    <a:pt x="448" y="35"/>
                  </a:lnTo>
                  <a:lnTo>
                    <a:pt x="482" y="28"/>
                  </a:lnTo>
                  <a:lnTo>
                    <a:pt x="482" y="28"/>
                  </a:lnTo>
                  <a:lnTo>
                    <a:pt x="522" y="23"/>
                  </a:lnTo>
                  <a:lnTo>
                    <a:pt x="560" y="20"/>
                  </a:lnTo>
                  <a:lnTo>
                    <a:pt x="600" y="17"/>
                  </a:lnTo>
                  <a:lnTo>
                    <a:pt x="639" y="17"/>
                  </a:lnTo>
                  <a:lnTo>
                    <a:pt x="639" y="17"/>
                  </a:lnTo>
                  <a:lnTo>
                    <a:pt x="635" y="1"/>
                  </a:lnTo>
                  <a:lnTo>
                    <a:pt x="635" y="1"/>
                  </a:lnTo>
                  <a:lnTo>
                    <a:pt x="564" y="55"/>
                  </a:lnTo>
                  <a:lnTo>
                    <a:pt x="564" y="55"/>
                  </a:lnTo>
                  <a:lnTo>
                    <a:pt x="561" y="58"/>
                  </a:lnTo>
                  <a:lnTo>
                    <a:pt x="560" y="61"/>
                  </a:lnTo>
                  <a:lnTo>
                    <a:pt x="560" y="64"/>
                  </a:lnTo>
                  <a:lnTo>
                    <a:pt x="561" y="67"/>
                  </a:lnTo>
                  <a:lnTo>
                    <a:pt x="563" y="70"/>
                  </a:lnTo>
                  <a:lnTo>
                    <a:pt x="566" y="71"/>
                  </a:lnTo>
                  <a:lnTo>
                    <a:pt x="568" y="71"/>
                  </a:lnTo>
                  <a:lnTo>
                    <a:pt x="573" y="70"/>
                  </a:lnTo>
                  <a:lnTo>
                    <a:pt x="573" y="70"/>
                  </a:lnTo>
                  <a:lnTo>
                    <a:pt x="594" y="61"/>
                  </a:lnTo>
                  <a:lnTo>
                    <a:pt x="617" y="54"/>
                  </a:lnTo>
                  <a:lnTo>
                    <a:pt x="639" y="47"/>
                  </a:lnTo>
                  <a:lnTo>
                    <a:pt x="662" y="41"/>
                  </a:lnTo>
                  <a:lnTo>
                    <a:pt x="685" y="37"/>
                  </a:lnTo>
                  <a:lnTo>
                    <a:pt x="709" y="34"/>
                  </a:lnTo>
                  <a:lnTo>
                    <a:pt x="733" y="33"/>
                  </a:lnTo>
                  <a:lnTo>
                    <a:pt x="755" y="31"/>
                  </a:lnTo>
                  <a:lnTo>
                    <a:pt x="755" y="31"/>
                  </a:lnTo>
                  <a:lnTo>
                    <a:pt x="777" y="33"/>
                  </a:lnTo>
                  <a:lnTo>
                    <a:pt x="798" y="34"/>
                  </a:lnTo>
                  <a:lnTo>
                    <a:pt x="818" y="37"/>
                  </a:lnTo>
                  <a:lnTo>
                    <a:pt x="839" y="41"/>
                  </a:lnTo>
                  <a:lnTo>
                    <a:pt x="859" y="45"/>
                  </a:lnTo>
                  <a:lnTo>
                    <a:pt x="879" y="53"/>
                  </a:lnTo>
                  <a:lnTo>
                    <a:pt x="899" y="60"/>
                  </a:lnTo>
                  <a:lnTo>
                    <a:pt x="917" y="67"/>
                  </a:lnTo>
                  <a:lnTo>
                    <a:pt x="917" y="67"/>
                  </a:lnTo>
                  <a:lnTo>
                    <a:pt x="937" y="77"/>
                  </a:lnTo>
                  <a:lnTo>
                    <a:pt x="955" y="85"/>
                  </a:lnTo>
                  <a:lnTo>
                    <a:pt x="992" y="108"/>
                  </a:lnTo>
                  <a:lnTo>
                    <a:pt x="1027" y="132"/>
                  </a:lnTo>
                  <a:lnTo>
                    <a:pt x="1060" y="159"/>
                  </a:lnTo>
                  <a:lnTo>
                    <a:pt x="1093" y="187"/>
                  </a:lnTo>
                  <a:lnTo>
                    <a:pt x="1122" y="217"/>
                  </a:lnTo>
                  <a:lnTo>
                    <a:pt x="1151" y="250"/>
                  </a:lnTo>
                  <a:lnTo>
                    <a:pt x="1178" y="281"/>
                  </a:lnTo>
                  <a:lnTo>
                    <a:pt x="1178" y="281"/>
                  </a:lnTo>
                  <a:lnTo>
                    <a:pt x="1209" y="321"/>
                  </a:lnTo>
                  <a:lnTo>
                    <a:pt x="1237" y="360"/>
                  </a:lnTo>
                  <a:lnTo>
                    <a:pt x="1266" y="400"/>
                  </a:lnTo>
                  <a:lnTo>
                    <a:pt x="1291" y="441"/>
                  </a:lnTo>
                  <a:lnTo>
                    <a:pt x="1291" y="441"/>
                  </a:lnTo>
                  <a:lnTo>
                    <a:pt x="1305" y="431"/>
                  </a:lnTo>
                  <a:lnTo>
                    <a:pt x="1305" y="431"/>
                  </a:lnTo>
                  <a:lnTo>
                    <a:pt x="1292" y="420"/>
                  </a:lnTo>
                  <a:lnTo>
                    <a:pt x="1278" y="409"/>
                  </a:lnTo>
                  <a:lnTo>
                    <a:pt x="1251" y="390"/>
                  </a:lnTo>
                  <a:lnTo>
                    <a:pt x="1223" y="372"/>
                  </a:lnTo>
                  <a:lnTo>
                    <a:pt x="1209" y="362"/>
                  </a:lnTo>
                  <a:lnTo>
                    <a:pt x="1196" y="352"/>
                  </a:lnTo>
                  <a:lnTo>
                    <a:pt x="1196" y="352"/>
                  </a:lnTo>
                  <a:lnTo>
                    <a:pt x="1192" y="349"/>
                  </a:lnTo>
                  <a:lnTo>
                    <a:pt x="1189" y="349"/>
                  </a:lnTo>
                  <a:lnTo>
                    <a:pt x="1186" y="349"/>
                  </a:lnTo>
                  <a:lnTo>
                    <a:pt x="1183" y="352"/>
                  </a:lnTo>
                  <a:lnTo>
                    <a:pt x="1182" y="353"/>
                  </a:lnTo>
                  <a:lnTo>
                    <a:pt x="1180" y="358"/>
                  </a:lnTo>
                  <a:lnTo>
                    <a:pt x="1182" y="360"/>
                  </a:lnTo>
                  <a:lnTo>
                    <a:pt x="1183" y="363"/>
                  </a:lnTo>
                  <a:lnTo>
                    <a:pt x="1183" y="363"/>
                  </a:lnTo>
                  <a:lnTo>
                    <a:pt x="1199" y="383"/>
                  </a:lnTo>
                  <a:lnTo>
                    <a:pt x="1212" y="403"/>
                  </a:lnTo>
                  <a:lnTo>
                    <a:pt x="1223" y="424"/>
                  </a:lnTo>
                  <a:lnTo>
                    <a:pt x="1233" y="447"/>
                  </a:lnTo>
                  <a:lnTo>
                    <a:pt x="1241" y="471"/>
                  </a:lnTo>
                  <a:lnTo>
                    <a:pt x="1250" y="494"/>
                  </a:lnTo>
                  <a:lnTo>
                    <a:pt x="1266" y="541"/>
                  </a:lnTo>
                  <a:lnTo>
                    <a:pt x="1266" y="541"/>
                  </a:lnTo>
                  <a:lnTo>
                    <a:pt x="1280" y="532"/>
                  </a:lnTo>
                  <a:lnTo>
                    <a:pt x="1280" y="532"/>
                  </a:lnTo>
                  <a:lnTo>
                    <a:pt x="1260" y="517"/>
                  </a:lnTo>
                  <a:lnTo>
                    <a:pt x="1239" y="504"/>
                  </a:lnTo>
                  <a:lnTo>
                    <a:pt x="1227" y="498"/>
                  </a:lnTo>
                  <a:lnTo>
                    <a:pt x="1216" y="494"/>
                  </a:lnTo>
                  <a:lnTo>
                    <a:pt x="1205" y="491"/>
                  </a:lnTo>
                  <a:lnTo>
                    <a:pt x="1192" y="488"/>
                  </a:lnTo>
                  <a:lnTo>
                    <a:pt x="1192" y="488"/>
                  </a:lnTo>
                  <a:lnTo>
                    <a:pt x="1186" y="488"/>
                  </a:lnTo>
                  <a:lnTo>
                    <a:pt x="1183" y="490"/>
                  </a:lnTo>
                  <a:lnTo>
                    <a:pt x="1182" y="492"/>
                  </a:lnTo>
                  <a:lnTo>
                    <a:pt x="1182" y="492"/>
                  </a:lnTo>
                  <a:lnTo>
                    <a:pt x="1171" y="518"/>
                  </a:lnTo>
                  <a:lnTo>
                    <a:pt x="1171" y="518"/>
                  </a:lnTo>
                  <a:lnTo>
                    <a:pt x="1169" y="524"/>
                  </a:lnTo>
                  <a:lnTo>
                    <a:pt x="1169" y="531"/>
                  </a:lnTo>
                  <a:lnTo>
                    <a:pt x="1169" y="531"/>
                  </a:lnTo>
                  <a:lnTo>
                    <a:pt x="1176" y="556"/>
                  </a:lnTo>
                  <a:lnTo>
                    <a:pt x="1176" y="556"/>
                  </a:lnTo>
                  <a:lnTo>
                    <a:pt x="1182" y="586"/>
                  </a:lnTo>
                  <a:lnTo>
                    <a:pt x="1186" y="616"/>
                  </a:lnTo>
                  <a:lnTo>
                    <a:pt x="1188" y="646"/>
                  </a:lnTo>
                  <a:lnTo>
                    <a:pt x="1188" y="676"/>
                  </a:lnTo>
                  <a:lnTo>
                    <a:pt x="1188" y="676"/>
                  </a:lnTo>
                  <a:lnTo>
                    <a:pt x="1188" y="737"/>
                  </a:lnTo>
                  <a:lnTo>
                    <a:pt x="1186" y="798"/>
                  </a:lnTo>
                  <a:lnTo>
                    <a:pt x="1186" y="798"/>
                  </a:lnTo>
                  <a:lnTo>
                    <a:pt x="1186" y="832"/>
                  </a:lnTo>
                  <a:lnTo>
                    <a:pt x="1188" y="864"/>
                  </a:lnTo>
                  <a:lnTo>
                    <a:pt x="1190" y="930"/>
                  </a:lnTo>
                  <a:lnTo>
                    <a:pt x="1190" y="930"/>
                  </a:lnTo>
                  <a:lnTo>
                    <a:pt x="1190" y="962"/>
                  </a:lnTo>
                  <a:lnTo>
                    <a:pt x="1189" y="993"/>
                  </a:lnTo>
                  <a:lnTo>
                    <a:pt x="1188" y="1025"/>
                  </a:lnTo>
                  <a:lnTo>
                    <a:pt x="1185" y="1056"/>
                  </a:lnTo>
                  <a:lnTo>
                    <a:pt x="1180" y="1087"/>
                  </a:lnTo>
                  <a:lnTo>
                    <a:pt x="1175" y="1118"/>
                  </a:lnTo>
                  <a:lnTo>
                    <a:pt x="1169" y="1149"/>
                  </a:lnTo>
                  <a:lnTo>
                    <a:pt x="1161" y="1181"/>
                  </a:lnTo>
                  <a:lnTo>
                    <a:pt x="1161" y="1181"/>
                  </a:lnTo>
                  <a:lnTo>
                    <a:pt x="1152" y="1208"/>
                  </a:lnTo>
                  <a:lnTo>
                    <a:pt x="1142" y="1233"/>
                  </a:lnTo>
                  <a:lnTo>
                    <a:pt x="1131" y="1260"/>
                  </a:lnTo>
                  <a:lnTo>
                    <a:pt x="1120" y="1286"/>
                  </a:lnTo>
                  <a:lnTo>
                    <a:pt x="1107" y="1310"/>
                  </a:lnTo>
                  <a:lnTo>
                    <a:pt x="1093" y="1335"/>
                  </a:lnTo>
                  <a:lnTo>
                    <a:pt x="1077" y="1360"/>
                  </a:lnTo>
                  <a:lnTo>
                    <a:pt x="1061" y="1382"/>
                  </a:lnTo>
                  <a:lnTo>
                    <a:pt x="1061" y="1382"/>
                  </a:lnTo>
                  <a:lnTo>
                    <a:pt x="1043" y="1408"/>
                  </a:lnTo>
                  <a:lnTo>
                    <a:pt x="1022" y="1432"/>
                  </a:lnTo>
                  <a:lnTo>
                    <a:pt x="1001" y="1456"/>
                  </a:lnTo>
                  <a:lnTo>
                    <a:pt x="978" y="1479"/>
                  </a:lnTo>
                  <a:lnTo>
                    <a:pt x="955" y="1500"/>
                  </a:lnTo>
                  <a:lnTo>
                    <a:pt x="930" y="1520"/>
                  </a:lnTo>
                  <a:lnTo>
                    <a:pt x="906" y="1540"/>
                  </a:lnTo>
                  <a:lnTo>
                    <a:pt x="879" y="1557"/>
                  </a:lnTo>
                  <a:lnTo>
                    <a:pt x="879" y="1557"/>
                  </a:lnTo>
                  <a:lnTo>
                    <a:pt x="891" y="1567"/>
                  </a:lnTo>
                  <a:lnTo>
                    <a:pt x="891" y="1567"/>
                  </a:lnTo>
                  <a:lnTo>
                    <a:pt x="900" y="1528"/>
                  </a:lnTo>
                  <a:lnTo>
                    <a:pt x="900" y="1528"/>
                  </a:lnTo>
                  <a:lnTo>
                    <a:pt x="900" y="1526"/>
                  </a:lnTo>
                  <a:lnTo>
                    <a:pt x="899" y="1523"/>
                  </a:lnTo>
                  <a:lnTo>
                    <a:pt x="897" y="1521"/>
                  </a:lnTo>
                  <a:lnTo>
                    <a:pt x="894" y="1518"/>
                  </a:lnTo>
                  <a:lnTo>
                    <a:pt x="891" y="1518"/>
                  </a:lnTo>
                  <a:lnTo>
                    <a:pt x="889" y="1518"/>
                  </a:lnTo>
                  <a:lnTo>
                    <a:pt x="886" y="1520"/>
                  </a:lnTo>
                  <a:lnTo>
                    <a:pt x="884" y="1523"/>
                  </a:lnTo>
                  <a:lnTo>
                    <a:pt x="884" y="1523"/>
                  </a:lnTo>
                  <a:lnTo>
                    <a:pt x="874" y="1538"/>
                  </a:lnTo>
                  <a:lnTo>
                    <a:pt x="863" y="1554"/>
                  </a:lnTo>
                  <a:lnTo>
                    <a:pt x="852" y="1568"/>
                  </a:lnTo>
                  <a:lnTo>
                    <a:pt x="838" y="1582"/>
                  </a:lnTo>
                  <a:lnTo>
                    <a:pt x="809" y="1606"/>
                  </a:lnTo>
                  <a:lnTo>
                    <a:pt x="781" y="1631"/>
                  </a:lnTo>
                  <a:lnTo>
                    <a:pt x="781" y="1631"/>
                  </a:lnTo>
                  <a:lnTo>
                    <a:pt x="791" y="1629"/>
                  </a:lnTo>
                  <a:lnTo>
                    <a:pt x="791" y="1629"/>
                  </a:lnTo>
                  <a:lnTo>
                    <a:pt x="757" y="1612"/>
                  </a:lnTo>
                  <a:lnTo>
                    <a:pt x="757" y="1612"/>
                  </a:lnTo>
                  <a:lnTo>
                    <a:pt x="751" y="1611"/>
                  </a:lnTo>
                  <a:lnTo>
                    <a:pt x="748" y="1612"/>
                  </a:lnTo>
                  <a:lnTo>
                    <a:pt x="747" y="1614"/>
                  </a:lnTo>
                  <a:lnTo>
                    <a:pt x="747" y="1614"/>
                  </a:lnTo>
                  <a:lnTo>
                    <a:pt x="724" y="1633"/>
                  </a:lnTo>
                  <a:lnTo>
                    <a:pt x="702" y="1652"/>
                  </a:lnTo>
                  <a:lnTo>
                    <a:pt x="677" y="1670"/>
                  </a:lnTo>
                  <a:lnTo>
                    <a:pt x="655" y="1689"/>
                  </a:lnTo>
                  <a:lnTo>
                    <a:pt x="655" y="1689"/>
                  </a:lnTo>
                  <a:lnTo>
                    <a:pt x="669" y="1693"/>
                  </a:lnTo>
                  <a:lnTo>
                    <a:pt x="669" y="1693"/>
                  </a:lnTo>
                  <a:lnTo>
                    <a:pt x="656" y="1659"/>
                  </a:lnTo>
                  <a:lnTo>
                    <a:pt x="656" y="1659"/>
                  </a:lnTo>
                  <a:lnTo>
                    <a:pt x="653" y="1655"/>
                  </a:lnTo>
                  <a:lnTo>
                    <a:pt x="648" y="1653"/>
                  </a:lnTo>
                  <a:lnTo>
                    <a:pt x="643" y="1653"/>
                  </a:lnTo>
                  <a:lnTo>
                    <a:pt x="642" y="1655"/>
                  </a:lnTo>
                  <a:lnTo>
                    <a:pt x="641" y="1658"/>
                  </a:lnTo>
                  <a:lnTo>
                    <a:pt x="641" y="1658"/>
                  </a:lnTo>
                  <a:lnTo>
                    <a:pt x="629" y="1680"/>
                  </a:lnTo>
                  <a:lnTo>
                    <a:pt x="618" y="1702"/>
                  </a:lnTo>
                  <a:lnTo>
                    <a:pt x="594" y="1746"/>
                  </a:lnTo>
                  <a:lnTo>
                    <a:pt x="594" y="1746"/>
                  </a:lnTo>
                  <a:lnTo>
                    <a:pt x="608" y="1744"/>
                  </a:lnTo>
                  <a:lnTo>
                    <a:pt x="608" y="1744"/>
                  </a:lnTo>
                  <a:lnTo>
                    <a:pt x="564" y="1703"/>
                  </a:lnTo>
                  <a:lnTo>
                    <a:pt x="543" y="1682"/>
                  </a:lnTo>
                  <a:lnTo>
                    <a:pt x="523" y="1659"/>
                  </a:lnTo>
                  <a:lnTo>
                    <a:pt x="523" y="1659"/>
                  </a:lnTo>
                  <a:lnTo>
                    <a:pt x="520" y="1658"/>
                  </a:lnTo>
                  <a:lnTo>
                    <a:pt x="517" y="1658"/>
                  </a:lnTo>
                  <a:lnTo>
                    <a:pt x="515" y="1658"/>
                  </a:lnTo>
                  <a:lnTo>
                    <a:pt x="512" y="1659"/>
                  </a:lnTo>
                  <a:lnTo>
                    <a:pt x="510" y="1662"/>
                  </a:lnTo>
                  <a:lnTo>
                    <a:pt x="509" y="1665"/>
                  </a:lnTo>
                  <a:lnTo>
                    <a:pt x="509" y="1669"/>
                  </a:lnTo>
                  <a:lnTo>
                    <a:pt x="512" y="1672"/>
                  </a:lnTo>
                  <a:lnTo>
                    <a:pt x="512" y="1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4C69F8D8-2CD2-1732-D200-BA9A9F353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6" y="417"/>
              <a:ext cx="99" cy="80"/>
            </a:xfrm>
            <a:custGeom>
              <a:avLst/>
              <a:gdLst>
                <a:gd name="T0" fmla="*/ 17 w 197"/>
                <a:gd name="T1" fmla="*/ 155 h 161"/>
                <a:gd name="T2" fmla="*/ 17 w 197"/>
                <a:gd name="T3" fmla="*/ 155 h 161"/>
                <a:gd name="T4" fmla="*/ 18 w 197"/>
                <a:gd name="T5" fmla="*/ 144 h 161"/>
                <a:gd name="T6" fmla="*/ 22 w 197"/>
                <a:gd name="T7" fmla="*/ 132 h 161"/>
                <a:gd name="T8" fmla="*/ 27 w 197"/>
                <a:gd name="T9" fmla="*/ 122 h 161"/>
                <a:gd name="T10" fmla="*/ 31 w 197"/>
                <a:gd name="T11" fmla="*/ 111 h 161"/>
                <a:gd name="T12" fmla="*/ 37 w 197"/>
                <a:gd name="T13" fmla="*/ 102 h 161"/>
                <a:gd name="T14" fmla="*/ 44 w 197"/>
                <a:gd name="T15" fmla="*/ 92 h 161"/>
                <a:gd name="T16" fmla="*/ 52 w 197"/>
                <a:gd name="T17" fmla="*/ 84 h 161"/>
                <a:gd name="T18" fmla="*/ 61 w 197"/>
                <a:gd name="T19" fmla="*/ 77 h 161"/>
                <a:gd name="T20" fmla="*/ 61 w 197"/>
                <a:gd name="T21" fmla="*/ 77 h 161"/>
                <a:gd name="T22" fmla="*/ 79 w 197"/>
                <a:gd name="T23" fmla="*/ 64 h 161"/>
                <a:gd name="T24" fmla="*/ 99 w 197"/>
                <a:gd name="T25" fmla="*/ 53 h 161"/>
                <a:gd name="T26" fmla="*/ 120 w 197"/>
                <a:gd name="T27" fmla="*/ 43 h 161"/>
                <a:gd name="T28" fmla="*/ 141 w 197"/>
                <a:gd name="T29" fmla="*/ 34 h 161"/>
                <a:gd name="T30" fmla="*/ 141 w 197"/>
                <a:gd name="T31" fmla="*/ 34 h 161"/>
                <a:gd name="T32" fmla="*/ 191 w 197"/>
                <a:gd name="T33" fmla="*/ 17 h 161"/>
                <a:gd name="T34" fmla="*/ 191 w 197"/>
                <a:gd name="T35" fmla="*/ 17 h 161"/>
                <a:gd name="T36" fmla="*/ 194 w 197"/>
                <a:gd name="T37" fmla="*/ 16 h 161"/>
                <a:gd name="T38" fmla="*/ 197 w 197"/>
                <a:gd name="T39" fmla="*/ 13 h 161"/>
                <a:gd name="T40" fmla="*/ 197 w 197"/>
                <a:gd name="T41" fmla="*/ 10 h 161"/>
                <a:gd name="T42" fmla="*/ 197 w 197"/>
                <a:gd name="T43" fmla="*/ 7 h 161"/>
                <a:gd name="T44" fmla="*/ 195 w 197"/>
                <a:gd name="T45" fmla="*/ 4 h 161"/>
                <a:gd name="T46" fmla="*/ 194 w 197"/>
                <a:gd name="T47" fmla="*/ 2 h 161"/>
                <a:gd name="T48" fmla="*/ 191 w 197"/>
                <a:gd name="T49" fmla="*/ 0 h 161"/>
                <a:gd name="T50" fmla="*/ 187 w 197"/>
                <a:gd name="T51" fmla="*/ 2 h 161"/>
                <a:gd name="T52" fmla="*/ 187 w 197"/>
                <a:gd name="T53" fmla="*/ 2 h 161"/>
                <a:gd name="T54" fmla="*/ 140 w 197"/>
                <a:gd name="T55" fmla="*/ 17 h 161"/>
                <a:gd name="T56" fmla="*/ 117 w 197"/>
                <a:gd name="T57" fmla="*/ 26 h 161"/>
                <a:gd name="T58" fmla="*/ 95 w 197"/>
                <a:gd name="T59" fmla="*/ 36 h 161"/>
                <a:gd name="T60" fmla="*/ 73 w 197"/>
                <a:gd name="T61" fmla="*/ 47 h 161"/>
                <a:gd name="T62" fmla="*/ 54 w 197"/>
                <a:gd name="T63" fmla="*/ 61 h 161"/>
                <a:gd name="T64" fmla="*/ 44 w 197"/>
                <a:gd name="T65" fmla="*/ 68 h 161"/>
                <a:gd name="T66" fmla="*/ 35 w 197"/>
                <a:gd name="T67" fmla="*/ 77 h 161"/>
                <a:gd name="T68" fmla="*/ 27 w 197"/>
                <a:gd name="T69" fmla="*/ 87 h 161"/>
                <a:gd name="T70" fmla="*/ 20 w 197"/>
                <a:gd name="T71" fmla="*/ 97 h 161"/>
                <a:gd name="T72" fmla="*/ 20 w 197"/>
                <a:gd name="T73" fmla="*/ 97 h 161"/>
                <a:gd name="T74" fmla="*/ 12 w 197"/>
                <a:gd name="T75" fmla="*/ 110 h 161"/>
                <a:gd name="T76" fmla="*/ 7 w 197"/>
                <a:gd name="T77" fmla="*/ 122 h 161"/>
                <a:gd name="T78" fmla="*/ 3 w 197"/>
                <a:gd name="T79" fmla="*/ 136 h 161"/>
                <a:gd name="T80" fmla="*/ 0 w 197"/>
                <a:gd name="T81" fmla="*/ 151 h 161"/>
                <a:gd name="T82" fmla="*/ 0 w 197"/>
                <a:gd name="T83" fmla="*/ 151 h 161"/>
                <a:gd name="T84" fmla="*/ 0 w 197"/>
                <a:gd name="T85" fmla="*/ 153 h 161"/>
                <a:gd name="T86" fmla="*/ 1 w 197"/>
                <a:gd name="T87" fmla="*/ 156 h 161"/>
                <a:gd name="T88" fmla="*/ 3 w 197"/>
                <a:gd name="T89" fmla="*/ 159 h 161"/>
                <a:gd name="T90" fmla="*/ 7 w 197"/>
                <a:gd name="T91" fmla="*/ 161 h 161"/>
                <a:gd name="T92" fmla="*/ 7 w 197"/>
                <a:gd name="T93" fmla="*/ 161 h 161"/>
                <a:gd name="T94" fmla="*/ 10 w 197"/>
                <a:gd name="T95" fmla="*/ 161 h 161"/>
                <a:gd name="T96" fmla="*/ 12 w 197"/>
                <a:gd name="T97" fmla="*/ 161 h 161"/>
                <a:gd name="T98" fmla="*/ 15 w 197"/>
                <a:gd name="T99" fmla="*/ 158 h 161"/>
                <a:gd name="T100" fmla="*/ 17 w 197"/>
                <a:gd name="T101" fmla="*/ 155 h 161"/>
                <a:gd name="T102" fmla="*/ 17 w 197"/>
                <a:gd name="T103" fmla="*/ 15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7" h="161">
                  <a:moveTo>
                    <a:pt x="17" y="155"/>
                  </a:moveTo>
                  <a:lnTo>
                    <a:pt x="17" y="155"/>
                  </a:lnTo>
                  <a:lnTo>
                    <a:pt x="18" y="144"/>
                  </a:lnTo>
                  <a:lnTo>
                    <a:pt x="22" y="132"/>
                  </a:lnTo>
                  <a:lnTo>
                    <a:pt x="27" y="122"/>
                  </a:lnTo>
                  <a:lnTo>
                    <a:pt x="31" y="111"/>
                  </a:lnTo>
                  <a:lnTo>
                    <a:pt x="37" y="102"/>
                  </a:lnTo>
                  <a:lnTo>
                    <a:pt x="44" y="92"/>
                  </a:lnTo>
                  <a:lnTo>
                    <a:pt x="52" y="84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79" y="64"/>
                  </a:lnTo>
                  <a:lnTo>
                    <a:pt x="99" y="53"/>
                  </a:lnTo>
                  <a:lnTo>
                    <a:pt x="120" y="43"/>
                  </a:lnTo>
                  <a:lnTo>
                    <a:pt x="141" y="34"/>
                  </a:lnTo>
                  <a:lnTo>
                    <a:pt x="141" y="34"/>
                  </a:lnTo>
                  <a:lnTo>
                    <a:pt x="191" y="17"/>
                  </a:lnTo>
                  <a:lnTo>
                    <a:pt x="191" y="17"/>
                  </a:lnTo>
                  <a:lnTo>
                    <a:pt x="194" y="16"/>
                  </a:lnTo>
                  <a:lnTo>
                    <a:pt x="197" y="13"/>
                  </a:lnTo>
                  <a:lnTo>
                    <a:pt x="197" y="10"/>
                  </a:lnTo>
                  <a:lnTo>
                    <a:pt x="197" y="7"/>
                  </a:lnTo>
                  <a:lnTo>
                    <a:pt x="195" y="4"/>
                  </a:lnTo>
                  <a:lnTo>
                    <a:pt x="194" y="2"/>
                  </a:lnTo>
                  <a:lnTo>
                    <a:pt x="191" y="0"/>
                  </a:lnTo>
                  <a:lnTo>
                    <a:pt x="187" y="2"/>
                  </a:lnTo>
                  <a:lnTo>
                    <a:pt x="187" y="2"/>
                  </a:lnTo>
                  <a:lnTo>
                    <a:pt x="140" y="17"/>
                  </a:lnTo>
                  <a:lnTo>
                    <a:pt x="117" y="26"/>
                  </a:lnTo>
                  <a:lnTo>
                    <a:pt x="95" y="36"/>
                  </a:lnTo>
                  <a:lnTo>
                    <a:pt x="73" y="47"/>
                  </a:lnTo>
                  <a:lnTo>
                    <a:pt x="54" y="61"/>
                  </a:lnTo>
                  <a:lnTo>
                    <a:pt x="44" y="68"/>
                  </a:lnTo>
                  <a:lnTo>
                    <a:pt x="35" y="77"/>
                  </a:lnTo>
                  <a:lnTo>
                    <a:pt x="27" y="87"/>
                  </a:lnTo>
                  <a:lnTo>
                    <a:pt x="20" y="97"/>
                  </a:lnTo>
                  <a:lnTo>
                    <a:pt x="20" y="97"/>
                  </a:lnTo>
                  <a:lnTo>
                    <a:pt x="12" y="110"/>
                  </a:lnTo>
                  <a:lnTo>
                    <a:pt x="7" y="122"/>
                  </a:lnTo>
                  <a:lnTo>
                    <a:pt x="3" y="136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0" y="153"/>
                  </a:lnTo>
                  <a:lnTo>
                    <a:pt x="1" y="156"/>
                  </a:lnTo>
                  <a:lnTo>
                    <a:pt x="3" y="159"/>
                  </a:lnTo>
                  <a:lnTo>
                    <a:pt x="7" y="161"/>
                  </a:lnTo>
                  <a:lnTo>
                    <a:pt x="7" y="161"/>
                  </a:lnTo>
                  <a:lnTo>
                    <a:pt x="10" y="161"/>
                  </a:lnTo>
                  <a:lnTo>
                    <a:pt x="12" y="161"/>
                  </a:lnTo>
                  <a:lnTo>
                    <a:pt x="15" y="158"/>
                  </a:lnTo>
                  <a:lnTo>
                    <a:pt x="17" y="155"/>
                  </a:lnTo>
                  <a:lnTo>
                    <a:pt x="17" y="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A5A4454-97CA-EC94-3F26-A720753C8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451"/>
              <a:ext cx="59" cy="39"/>
            </a:xfrm>
            <a:custGeom>
              <a:avLst/>
              <a:gdLst>
                <a:gd name="T0" fmla="*/ 115 w 117"/>
                <a:gd name="T1" fmla="*/ 66 h 80"/>
                <a:gd name="T2" fmla="*/ 115 w 117"/>
                <a:gd name="T3" fmla="*/ 66 h 80"/>
                <a:gd name="T4" fmla="*/ 103 w 117"/>
                <a:gd name="T5" fmla="*/ 56 h 80"/>
                <a:gd name="T6" fmla="*/ 90 w 117"/>
                <a:gd name="T7" fmla="*/ 46 h 80"/>
                <a:gd name="T8" fmla="*/ 79 w 117"/>
                <a:gd name="T9" fmla="*/ 36 h 80"/>
                <a:gd name="T10" fmla="*/ 66 w 117"/>
                <a:gd name="T11" fmla="*/ 27 h 80"/>
                <a:gd name="T12" fmla="*/ 52 w 117"/>
                <a:gd name="T13" fmla="*/ 19 h 80"/>
                <a:gd name="T14" fmla="*/ 38 w 117"/>
                <a:gd name="T15" fmla="*/ 12 h 80"/>
                <a:gd name="T16" fmla="*/ 24 w 117"/>
                <a:gd name="T17" fmla="*/ 6 h 80"/>
                <a:gd name="T18" fmla="*/ 10 w 117"/>
                <a:gd name="T19" fmla="*/ 0 h 80"/>
                <a:gd name="T20" fmla="*/ 10 w 117"/>
                <a:gd name="T21" fmla="*/ 0 h 80"/>
                <a:gd name="T22" fmla="*/ 7 w 117"/>
                <a:gd name="T23" fmla="*/ 0 h 80"/>
                <a:gd name="T24" fmla="*/ 3 w 117"/>
                <a:gd name="T25" fmla="*/ 2 h 80"/>
                <a:gd name="T26" fmla="*/ 1 w 117"/>
                <a:gd name="T27" fmla="*/ 3 h 80"/>
                <a:gd name="T28" fmla="*/ 0 w 117"/>
                <a:gd name="T29" fmla="*/ 6 h 80"/>
                <a:gd name="T30" fmla="*/ 0 w 117"/>
                <a:gd name="T31" fmla="*/ 9 h 80"/>
                <a:gd name="T32" fmla="*/ 0 w 117"/>
                <a:gd name="T33" fmla="*/ 13 h 80"/>
                <a:gd name="T34" fmla="*/ 3 w 117"/>
                <a:gd name="T35" fmla="*/ 15 h 80"/>
                <a:gd name="T36" fmla="*/ 5 w 117"/>
                <a:gd name="T37" fmla="*/ 17 h 80"/>
                <a:gd name="T38" fmla="*/ 5 w 117"/>
                <a:gd name="T39" fmla="*/ 17 h 80"/>
                <a:gd name="T40" fmla="*/ 20 w 117"/>
                <a:gd name="T41" fmla="*/ 22 h 80"/>
                <a:gd name="T42" fmla="*/ 32 w 117"/>
                <a:gd name="T43" fmla="*/ 27 h 80"/>
                <a:gd name="T44" fmla="*/ 58 w 117"/>
                <a:gd name="T45" fmla="*/ 42 h 80"/>
                <a:gd name="T46" fmla="*/ 81 w 117"/>
                <a:gd name="T47" fmla="*/ 59 h 80"/>
                <a:gd name="T48" fmla="*/ 102 w 117"/>
                <a:gd name="T49" fmla="*/ 78 h 80"/>
                <a:gd name="T50" fmla="*/ 102 w 117"/>
                <a:gd name="T51" fmla="*/ 78 h 80"/>
                <a:gd name="T52" fmla="*/ 106 w 117"/>
                <a:gd name="T53" fmla="*/ 80 h 80"/>
                <a:gd name="T54" fmla="*/ 109 w 117"/>
                <a:gd name="T55" fmla="*/ 80 h 80"/>
                <a:gd name="T56" fmla="*/ 112 w 117"/>
                <a:gd name="T57" fmla="*/ 80 h 80"/>
                <a:gd name="T58" fmla="*/ 115 w 117"/>
                <a:gd name="T59" fmla="*/ 78 h 80"/>
                <a:gd name="T60" fmla="*/ 116 w 117"/>
                <a:gd name="T61" fmla="*/ 76 h 80"/>
                <a:gd name="T62" fmla="*/ 117 w 117"/>
                <a:gd name="T63" fmla="*/ 73 h 80"/>
                <a:gd name="T64" fmla="*/ 116 w 117"/>
                <a:gd name="T65" fmla="*/ 68 h 80"/>
                <a:gd name="T66" fmla="*/ 115 w 117"/>
                <a:gd name="T67" fmla="*/ 66 h 80"/>
                <a:gd name="T68" fmla="*/ 115 w 117"/>
                <a:gd name="T69" fmla="*/ 6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7" h="80">
                  <a:moveTo>
                    <a:pt x="115" y="66"/>
                  </a:moveTo>
                  <a:lnTo>
                    <a:pt x="115" y="66"/>
                  </a:lnTo>
                  <a:lnTo>
                    <a:pt x="103" y="56"/>
                  </a:lnTo>
                  <a:lnTo>
                    <a:pt x="90" y="46"/>
                  </a:lnTo>
                  <a:lnTo>
                    <a:pt x="79" y="36"/>
                  </a:lnTo>
                  <a:lnTo>
                    <a:pt x="66" y="27"/>
                  </a:lnTo>
                  <a:lnTo>
                    <a:pt x="52" y="19"/>
                  </a:lnTo>
                  <a:lnTo>
                    <a:pt x="38" y="12"/>
                  </a:lnTo>
                  <a:lnTo>
                    <a:pt x="24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20" y="22"/>
                  </a:lnTo>
                  <a:lnTo>
                    <a:pt x="32" y="27"/>
                  </a:lnTo>
                  <a:lnTo>
                    <a:pt x="58" y="42"/>
                  </a:lnTo>
                  <a:lnTo>
                    <a:pt x="81" y="59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106" y="80"/>
                  </a:lnTo>
                  <a:lnTo>
                    <a:pt x="109" y="80"/>
                  </a:lnTo>
                  <a:lnTo>
                    <a:pt x="112" y="80"/>
                  </a:lnTo>
                  <a:lnTo>
                    <a:pt x="115" y="78"/>
                  </a:lnTo>
                  <a:lnTo>
                    <a:pt x="116" y="76"/>
                  </a:lnTo>
                  <a:lnTo>
                    <a:pt x="117" y="73"/>
                  </a:lnTo>
                  <a:lnTo>
                    <a:pt x="116" y="68"/>
                  </a:lnTo>
                  <a:lnTo>
                    <a:pt x="115" y="66"/>
                  </a:lnTo>
                  <a:lnTo>
                    <a:pt x="115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C1CBDF75-F5B0-9C01-4669-42628D1A4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1219"/>
              <a:ext cx="840" cy="287"/>
            </a:xfrm>
            <a:custGeom>
              <a:avLst/>
              <a:gdLst>
                <a:gd name="T0" fmla="*/ 115 w 1680"/>
                <a:gd name="T1" fmla="*/ 50 h 575"/>
                <a:gd name="T2" fmla="*/ 222 w 1680"/>
                <a:gd name="T3" fmla="*/ 47 h 575"/>
                <a:gd name="T4" fmla="*/ 299 w 1680"/>
                <a:gd name="T5" fmla="*/ 36 h 575"/>
                <a:gd name="T6" fmla="*/ 374 w 1680"/>
                <a:gd name="T7" fmla="*/ 20 h 575"/>
                <a:gd name="T8" fmla="*/ 422 w 1680"/>
                <a:gd name="T9" fmla="*/ 20 h 575"/>
                <a:gd name="T10" fmla="*/ 455 w 1680"/>
                <a:gd name="T11" fmla="*/ 33 h 575"/>
                <a:gd name="T12" fmla="*/ 503 w 1680"/>
                <a:gd name="T13" fmla="*/ 67 h 575"/>
                <a:gd name="T14" fmla="*/ 550 w 1680"/>
                <a:gd name="T15" fmla="*/ 105 h 575"/>
                <a:gd name="T16" fmla="*/ 586 w 1680"/>
                <a:gd name="T17" fmla="*/ 128 h 575"/>
                <a:gd name="T18" fmla="*/ 653 w 1680"/>
                <a:gd name="T19" fmla="*/ 154 h 575"/>
                <a:gd name="T20" fmla="*/ 802 w 1680"/>
                <a:gd name="T21" fmla="*/ 199 h 575"/>
                <a:gd name="T22" fmla="*/ 953 w 1680"/>
                <a:gd name="T23" fmla="*/ 236 h 575"/>
                <a:gd name="T24" fmla="*/ 1155 w 1680"/>
                <a:gd name="T25" fmla="*/ 276 h 575"/>
                <a:gd name="T26" fmla="*/ 1257 w 1680"/>
                <a:gd name="T27" fmla="*/ 291 h 575"/>
                <a:gd name="T28" fmla="*/ 1364 w 1680"/>
                <a:gd name="T29" fmla="*/ 303 h 575"/>
                <a:gd name="T30" fmla="*/ 1400 w 1680"/>
                <a:gd name="T31" fmla="*/ 308 h 575"/>
                <a:gd name="T32" fmla="*/ 1448 w 1680"/>
                <a:gd name="T33" fmla="*/ 327 h 575"/>
                <a:gd name="T34" fmla="*/ 1486 w 1680"/>
                <a:gd name="T35" fmla="*/ 356 h 575"/>
                <a:gd name="T36" fmla="*/ 1507 w 1680"/>
                <a:gd name="T37" fmla="*/ 383 h 575"/>
                <a:gd name="T38" fmla="*/ 1550 w 1680"/>
                <a:gd name="T39" fmla="*/ 439 h 575"/>
                <a:gd name="T40" fmla="*/ 1601 w 1680"/>
                <a:gd name="T41" fmla="*/ 491 h 575"/>
                <a:gd name="T42" fmla="*/ 1634 w 1680"/>
                <a:gd name="T43" fmla="*/ 528 h 575"/>
                <a:gd name="T44" fmla="*/ 1668 w 1680"/>
                <a:gd name="T45" fmla="*/ 574 h 575"/>
                <a:gd name="T46" fmla="*/ 1678 w 1680"/>
                <a:gd name="T47" fmla="*/ 574 h 575"/>
                <a:gd name="T48" fmla="*/ 1680 w 1680"/>
                <a:gd name="T49" fmla="*/ 566 h 575"/>
                <a:gd name="T50" fmla="*/ 1646 w 1680"/>
                <a:gd name="T51" fmla="*/ 518 h 575"/>
                <a:gd name="T52" fmla="*/ 1614 w 1680"/>
                <a:gd name="T53" fmla="*/ 481 h 575"/>
                <a:gd name="T54" fmla="*/ 1564 w 1680"/>
                <a:gd name="T55" fmla="*/ 429 h 575"/>
                <a:gd name="T56" fmla="*/ 1536 w 1680"/>
                <a:gd name="T57" fmla="*/ 393 h 575"/>
                <a:gd name="T58" fmla="*/ 1498 w 1680"/>
                <a:gd name="T59" fmla="*/ 342 h 575"/>
                <a:gd name="T60" fmla="*/ 1472 w 1680"/>
                <a:gd name="T61" fmla="*/ 321 h 575"/>
                <a:gd name="T62" fmla="*/ 1442 w 1680"/>
                <a:gd name="T63" fmla="*/ 304 h 575"/>
                <a:gd name="T64" fmla="*/ 1394 w 1680"/>
                <a:gd name="T65" fmla="*/ 290 h 575"/>
                <a:gd name="T66" fmla="*/ 1309 w 1680"/>
                <a:gd name="T67" fmla="*/ 280 h 575"/>
                <a:gd name="T68" fmla="*/ 1214 w 1680"/>
                <a:gd name="T69" fmla="*/ 267 h 575"/>
                <a:gd name="T70" fmla="*/ 1016 w 1680"/>
                <a:gd name="T71" fmla="*/ 232 h 575"/>
                <a:gd name="T72" fmla="*/ 810 w 1680"/>
                <a:gd name="T73" fmla="*/ 183 h 575"/>
                <a:gd name="T74" fmla="*/ 710 w 1680"/>
                <a:gd name="T75" fmla="*/ 154 h 575"/>
                <a:gd name="T76" fmla="*/ 611 w 1680"/>
                <a:gd name="T77" fmla="*/ 119 h 575"/>
                <a:gd name="T78" fmla="*/ 555 w 1680"/>
                <a:gd name="T79" fmla="*/ 88 h 575"/>
                <a:gd name="T80" fmla="*/ 510 w 1680"/>
                <a:gd name="T81" fmla="*/ 51 h 575"/>
                <a:gd name="T82" fmla="*/ 463 w 1680"/>
                <a:gd name="T83" fmla="*/ 19 h 575"/>
                <a:gd name="T84" fmla="*/ 411 w 1680"/>
                <a:gd name="T85" fmla="*/ 0 h 575"/>
                <a:gd name="T86" fmla="*/ 375 w 1680"/>
                <a:gd name="T87" fmla="*/ 2 h 575"/>
                <a:gd name="T88" fmla="*/ 340 w 1680"/>
                <a:gd name="T89" fmla="*/ 9 h 575"/>
                <a:gd name="T90" fmla="*/ 265 w 1680"/>
                <a:gd name="T91" fmla="*/ 26 h 575"/>
                <a:gd name="T92" fmla="*/ 170 w 1680"/>
                <a:gd name="T93" fmla="*/ 33 h 575"/>
                <a:gd name="T94" fmla="*/ 61 w 1680"/>
                <a:gd name="T95" fmla="*/ 33 h 575"/>
                <a:gd name="T96" fmla="*/ 8 w 1680"/>
                <a:gd name="T97" fmla="*/ 33 h 575"/>
                <a:gd name="T98" fmla="*/ 1 w 1680"/>
                <a:gd name="T99" fmla="*/ 39 h 575"/>
                <a:gd name="T100" fmla="*/ 3 w 1680"/>
                <a:gd name="T101" fmla="*/ 47 h 575"/>
                <a:gd name="T102" fmla="*/ 8 w 1680"/>
                <a:gd name="T103" fmla="*/ 5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80" h="575">
                  <a:moveTo>
                    <a:pt x="8" y="50"/>
                  </a:moveTo>
                  <a:lnTo>
                    <a:pt x="8" y="50"/>
                  </a:lnTo>
                  <a:lnTo>
                    <a:pt x="115" y="50"/>
                  </a:lnTo>
                  <a:lnTo>
                    <a:pt x="168" y="50"/>
                  </a:lnTo>
                  <a:lnTo>
                    <a:pt x="222" y="47"/>
                  </a:lnTo>
                  <a:lnTo>
                    <a:pt x="222" y="47"/>
                  </a:lnTo>
                  <a:lnTo>
                    <a:pt x="261" y="43"/>
                  </a:lnTo>
                  <a:lnTo>
                    <a:pt x="299" y="36"/>
                  </a:lnTo>
                  <a:lnTo>
                    <a:pt x="299" y="36"/>
                  </a:lnTo>
                  <a:lnTo>
                    <a:pt x="337" y="27"/>
                  </a:lnTo>
                  <a:lnTo>
                    <a:pt x="374" y="20"/>
                  </a:lnTo>
                  <a:lnTo>
                    <a:pt x="374" y="20"/>
                  </a:lnTo>
                  <a:lnTo>
                    <a:pt x="391" y="17"/>
                  </a:lnTo>
                  <a:lnTo>
                    <a:pt x="406" y="17"/>
                  </a:lnTo>
                  <a:lnTo>
                    <a:pt x="422" y="20"/>
                  </a:lnTo>
                  <a:lnTo>
                    <a:pt x="436" y="24"/>
                  </a:lnTo>
                  <a:lnTo>
                    <a:pt x="436" y="24"/>
                  </a:lnTo>
                  <a:lnTo>
                    <a:pt x="455" y="33"/>
                  </a:lnTo>
                  <a:lnTo>
                    <a:pt x="472" y="44"/>
                  </a:lnTo>
                  <a:lnTo>
                    <a:pt x="487" y="56"/>
                  </a:lnTo>
                  <a:lnTo>
                    <a:pt x="503" y="67"/>
                  </a:lnTo>
                  <a:lnTo>
                    <a:pt x="503" y="67"/>
                  </a:lnTo>
                  <a:lnTo>
                    <a:pt x="534" y="92"/>
                  </a:lnTo>
                  <a:lnTo>
                    <a:pt x="550" y="105"/>
                  </a:lnTo>
                  <a:lnTo>
                    <a:pt x="567" y="117"/>
                  </a:lnTo>
                  <a:lnTo>
                    <a:pt x="567" y="117"/>
                  </a:lnTo>
                  <a:lnTo>
                    <a:pt x="586" y="128"/>
                  </a:lnTo>
                  <a:lnTo>
                    <a:pt x="609" y="136"/>
                  </a:lnTo>
                  <a:lnTo>
                    <a:pt x="653" y="154"/>
                  </a:lnTo>
                  <a:lnTo>
                    <a:pt x="653" y="154"/>
                  </a:lnTo>
                  <a:lnTo>
                    <a:pt x="701" y="169"/>
                  </a:lnTo>
                  <a:lnTo>
                    <a:pt x="751" y="185"/>
                  </a:lnTo>
                  <a:lnTo>
                    <a:pt x="802" y="199"/>
                  </a:lnTo>
                  <a:lnTo>
                    <a:pt x="851" y="212"/>
                  </a:lnTo>
                  <a:lnTo>
                    <a:pt x="902" y="224"/>
                  </a:lnTo>
                  <a:lnTo>
                    <a:pt x="953" y="236"/>
                  </a:lnTo>
                  <a:lnTo>
                    <a:pt x="1055" y="256"/>
                  </a:lnTo>
                  <a:lnTo>
                    <a:pt x="1055" y="256"/>
                  </a:lnTo>
                  <a:lnTo>
                    <a:pt x="1155" y="276"/>
                  </a:lnTo>
                  <a:lnTo>
                    <a:pt x="1206" y="284"/>
                  </a:lnTo>
                  <a:lnTo>
                    <a:pt x="1257" y="291"/>
                  </a:lnTo>
                  <a:lnTo>
                    <a:pt x="1257" y="291"/>
                  </a:lnTo>
                  <a:lnTo>
                    <a:pt x="1292" y="295"/>
                  </a:lnTo>
                  <a:lnTo>
                    <a:pt x="1329" y="298"/>
                  </a:lnTo>
                  <a:lnTo>
                    <a:pt x="1364" y="303"/>
                  </a:lnTo>
                  <a:lnTo>
                    <a:pt x="1383" y="305"/>
                  </a:lnTo>
                  <a:lnTo>
                    <a:pt x="1400" y="308"/>
                  </a:lnTo>
                  <a:lnTo>
                    <a:pt x="1400" y="308"/>
                  </a:lnTo>
                  <a:lnTo>
                    <a:pt x="1417" y="312"/>
                  </a:lnTo>
                  <a:lnTo>
                    <a:pt x="1432" y="320"/>
                  </a:lnTo>
                  <a:lnTo>
                    <a:pt x="1448" y="327"/>
                  </a:lnTo>
                  <a:lnTo>
                    <a:pt x="1461" y="335"/>
                  </a:lnTo>
                  <a:lnTo>
                    <a:pt x="1475" y="345"/>
                  </a:lnTo>
                  <a:lnTo>
                    <a:pt x="1486" y="356"/>
                  </a:lnTo>
                  <a:lnTo>
                    <a:pt x="1498" y="369"/>
                  </a:lnTo>
                  <a:lnTo>
                    <a:pt x="1507" y="383"/>
                  </a:lnTo>
                  <a:lnTo>
                    <a:pt x="1507" y="383"/>
                  </a:lnTo>
                  <a:lnTo>
                    <a:pt x="1520" y="402"/>
                  </a:lnTo>
                  <a:lnTo>
                    <a:pt x="1536" y="422"/>
                  </a:lnTo>
                  <a:lnTo>
                    <a:pt x="1550" y="439"/>
                  </a:lnTo>
                  <a:lnTo>
                    <a:pt x="1567" y="457"/>
                  </a:lnTo>
                  <a:lnTo>
                    <a:pt x="1567" y="457"/>
                  </a:lnTo>
                  <a:lnTo>
                    <a:pt x="1601" y="491"/>
                  </a:lnTo>
                  <a:lnTo>
                    <a:pt x="1618" y="510"/>
                  </a:lnTo>
                  <a:lnTo>
                    <a:pt x="1634" y="528"/>
                  </a:lnTo>
                  <a:lnTo>
                    <a:pt x="1634" y="528"/>
                  </a:lnTo>
                  <a:lnTo>
                    <a:pt x="1665" y="571"/>
                  </a:lnTo>
                  <a:lnTo>
                    <a:pt x="1665" y="571"/>
                  </a:lnTo>
                  <a:lnTo>
                    <a:pt x="1668" y="574"/>
                  </a:lnTo>
                  <a:lnTo>
                    <a:pt x="1670" y="575"/>
                  </a:lnTo>
                  <a:lnTo>
                    <a:pt x="1673" y="575"/>
                  </a:lnTo>
                  <a:lnTo>
                    <a:pt x="1678" y="574"/>
                  </a:lnTo>
                  <a:lnTo>
                    <a:pt x="1679" y="572"/>
                  </a:lnTo>
                  <a:lnTo>
                    <a:pt x="1680" y="569"/>
                  </a:lnTo>
                  <a:lnTo>
                    <a:pt x="1680" y="566"/>
                  </a:lnTo>
                  <a:lnTo>
                    <a:pt x="1679" y="562"/>
                  </a:lnTo>
                  <a:lnTo>
                    <a:pt x="1679" y="562"/>
                  </a:lnTo>
                  <a:lnTo>
                    <a:pt x="1646" y="518"/>
                  </a:lnTo>
                  <a:lnTo>
                    <a:pt x="1646" y="518"/>
                  </a:lnTo>
                  <a:lnTo>
                    <a:pt x="1631" y="500"/>
                  </a:lnTo>
                  <a:lnTo>
                    <a:pt x="1614" y="481"/>
                  </a:lnTo>
                  <a:lnTo>
                    <a:pt x="1614" y="481"/>
                  </a:lnTo>
                  <a:lnTo>
                    <a:pt x="1580" y="446"/>
                  </a:lnTo>
                  <a:lnTo>
                    <a:pt x="1564" y="429"/>
                  </a:lnTo>
                  <a:lnTo>
                    <a:pt x="1549" y="410"/>
                  </a:lnTo>
                  <a:lnTo>
                    <a:pt x="1549" y="410"/>
                  </a:lnTo>
                  <a:lnTo>
                    <a:pt x="1536" y="393"/>
                  </a:lnTo>
                  <a:lnTo>
                    <a:pt x="1523" y="376"/>
                  </a:lnTo>
                  <a:lnTo>
                    <a:pt x="1510" y="358"/>
                  </a:lnTo>
                  <a:lnTo>
                    <a:pt x="1498" y="342"/>
                  </a:lnTo>
                  <a:lnTo>
                    <a:pt x="1498" y="342"/>
                  </a:lnTo>
                  <a:lnTo>
                    <a:pt x="1485" y="331"/>
                  </a:lnTo>
                  <a:lnTo>
                    <a:pt x="1472" y="321"/>
                  </a:lnTo>
                  <a:lnTo>
                    <a:pt x="1458" y="312"/>
                  </a:lnTo>
                  <a:lnTo>
                    <a:pt x="1442" y="304"/>
                  </a:lnTo>
                  <a:lnTo>
                    <a:pt x="1442" y="304"/>
                  </a:lnTo>
                  <a:lnTo>
                    <a:pt x="1427" y="298"/>
                  </a:lnTo>
                  <a:lnTo>
                    <a:pt x="1410" y="294"/>
                  </a:lnTo>
                  <a:lnTo>
                    <a:pt x="1394" y="290"/>
                  </a:lnTo>
                  <a:lnTo>
                    <a:pt x="1377" y="287"/>
                  </a:lnTo>
                  <a:lnTo>
                    <a:pt x="1343" y="283"/>
                  </a:lnTo>
                  <a:lnTo>
                    <a:pt x="1309" y="280"/>
                  </a:lnTo>
                  <a:lnTo>
                    <a:pt x="1309" y="280"/>
                  </a:lnTo>
                  <a:lnTo>
                    <a:pt x="1261" y="274"/>
                  </a:lnTo>
                  <a:lnTo>
                    <a:pt x="1214" y="267"/>
                  </a:lnTo>
                  <a:lnTo>
                    <a:pt x="1119" y="251"/>
                  </a:lnTo>
                  <a:lnTo>
                    <a:pt x="1119" y="251"/>
                  </a:lnTo>
                  <a:lnTo>
                    <a:pt x="1016" y="232"/>
                  </a:lnTo>
                  <a:lnTo>
                    <a:pt x="912" y="209"/>
                  </a:lnTo>
                  <a:lnTo>
                    <a:pt x="861" y="198"/>
                  </a:lnTo>
                  <a:lnTo>
                    <a:pt x="810" y="183"/>
                  </a:lnTo>
                  <a:lnTo>
                    <a:pt x="759" y="169"/>
                  </a:lnTo>
                  <a:lnTo>
                    <a:pt x="710" y="154"/>
                  </a:lnTo>
                  <a:lnTo>
                    <a:pt x="710" y="154"/>
                  </a:lnTo>
                  <a:lnTo>
                    <a:pt x="659" y="136"/>
                  </a:lnTo>
                  <a:lnTo>
                    <a:pt x="611" y="119"/>
                  </a:lnTo>
                  <a:lnTo>
                    <a:pt x="611" y="119"/>
                  </a:lnTo>
                  <a:lnTo>
                    <a:pt x="591" y="110"/>
                  </a:lnTo>
                  <a:lnTo>
                    <a:pt x="572" y="100"/>
                  </a:lnTo>
                  <a:lnTo>
                    <a:pt x="555" y="88"/>
                  </a:lnTo>
                  <a:lnTo>
                    <a:pt x="538" y="75"/>
                  </a:lnTo>
                  <a:lnTo>
                    <a:pt x="538" y="75"/>
                  </a:lnTo>
                  <a:lnTo>
                    <a:pt x="510" y="51"/>
                  </a:lnTo>
                  <a:lnTo>
                    <a:pt x="496" y="40"/>
                  </a:lnTo>
                  <a:lnTo>
                    <a:pt x="480" y="29"/>
                  </a:lnTo>
                  <a:lnTo>
                    <a:pt x="463" y="19"/>
                  </a:lnTo>
                  <a:lnTo>
                    <a:pt x="446" y="10"/>
                  </a:lnTo>
                  <a:lnTo>
                    <a:pt x="429" y="5"/>
                  </a:lnTo>
                  <a:lnTo>
                    <a:pt x="411" y="0"/>
                  </a:lnTo>
                  <a:lnTo>
                    <a:pt x="411" y="0"/>
                  </a:lnTo>
                  <a:lnTo>
                    <a:pt x="394" y="0"/>
                  </a:lnTo>
                  <a:lnTo>
                    <a:pt x="375" y="2"/>
                  </a:lnTo>
                  <a:lnTo>
                    <a:pt x="357" y="6"/>
                  </a:lnTo>
                  <a:lnTo>
                    <a:pt x="340" y="9"/>
                  </a:lnTo>
                  <a:lnTo>
                    <a:pt x="340" y="9"/>
                  </a:lnTo>
                  <a:lnTo>
                    <a:pt x="302" y="19"/>
                  </a:lnTo>
                  <a:lnTo>
                    <a:pt x="265" y="26"/>
                  </a:lnTo>
                  <a:lnTo>
                    <a:pt x="265" y="26"/>
                  </a:lnTo>
                  <a:lnTo>
                    <a:pt x="241" y="30"/>
                  </a:lnTo>
                  <a:lnTo>
                    <a:pt x="217" y="31"/>
                  </a:lnTo>
                  <a:lnTo>
                    <a:pt x="170" y="33"/>
                  </a:lnTo>
                  <a:lnTo>
                    <a:pt x="170" y="33"/>
                  </a:lnTo>
                  <a:lnTo>
                    <a:pt x="115" y="33"/>
                  </a:lnTo>
                  <a:lnTo>
                    <a:pt x="61" y="33"/>
                  </a:lnTo>
                  <a:lnTo>
                    <a:pt x="61" y="33"/>
                  </a:lnTo>
                  <a:lnTo>
                    <a:pt x="8" y="33"/>
                  </a:lnTo>
                  <a:lnTo>
                    <a:pt x="8" y="33"/>
                  </a:lnTo>
                  <a:lnTo>
                    <a:pt x="5" y="33"/>
                  </a:lnTo>
                  <a:lnTo>
                    <a:pt x="3" y="36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1" y="44"/>
                  </a:lnTo>
                  <a:lnTo>
                    <a:pt x="3" y="47"/>
                  </a:lnTo>
                  <a:lnTo>
                    <a:pt x="5" y="49"/>
                  </a:lnTo>
                  <a:lnTo>
                    <a:pt x="8" y="50"/>
                  </a:lnTo>
                  <a:lnTo>
                    <a:pt x="8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FCB7765C-9806-11A8-B493-72251180C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098"/>
              <a:ext cx="154" cy="63"/>
            </a:xfrm>
            <a:custGeom>
              <a:avLst/>
              <a:gdLst>
                <a:gd name="T0" fmla="*/ 10 w 309"/>
                <a:gd name="T1" fmla="*/ 118 h 126"/>
                <a:gd name="T2" fmla="*/ 98 w 309"/>
                <a:gd name="T3" fmla="*/ 75 h 126"/>
                <a:gd name="T4" fmla="*/ 163 w 309"/>
                <a:gd name="T5" fmla="*/ 44 h 126"/>
                <a:gd name="T6" fmla="*/ 186 w 309"/>
                <a:gd name="T7" fmla="*/ 34 h 126"/>
                <a:gd name="T8" fmla="*/ 230 w 309"/>
                <a:gd name="T9" fmla="*/ 20 h 126"/>
                <a:gd name="T10" fmla="*/ 245 w 309"/>
                <a:gd name="T11" fmla="*/ 17 h 126"/>
                <a:gd name="T12" fmla="*/ 260 w 309"/>
                <a:gd name="T13" fmla="*/ 17 h 126"/>
                <a:gd name="T14" fmla="*/ 267 w 309"/>
                <a:gd name="T15" fmla="*/ 19 h 126"/>
                <a:gd name="T16" fmla="*/ 277 w 309"/>
                <a:gd name="T17" fmla="*/ 24 h 126"/>
                <a:gd name="T18" fmla="*/ 285 w 309"/>
                <a:gd name="T19" fmla="*/ 33 h 126"/>
                <a:gd name="T20" fmla="*/ 289 w 309"/>
                <a:gd name="T21" fmla="*/ 43 h 126"/>
                <a:gd name="T22" fmla="*/ 291 w 309"/>
                <a:gd name="T23" fmla="*/ 48 h 126"/>
                <a:gd name="T24" fmla="*/ 291 w 309"/>
                <a:gd name="T25" fmla="*/ 67 h 126"/>
                <a:gd name="T26" fmla="*/ 286 w 309"/>
                <a:gd name="T27" fmla="*/ 82 h 126"/>
                <a:gd name="T28" fmla="*/ 267 w 309"/>
                <a:gd name="T29" fmla="*/ 112 h 126"/>
                <a:gd name="T30" fmla="*/ 264 w 309"/>
                <a:gd name="T31" fmla="*/ 115 h 126"/>
                <a:gd name="T32" fmla="*/ 265 w 309"/>
                <a:gd name="T33" fmla="*/ 122 h 126"/>
                <a:gd name="T34" fmla="*/ 269 w 309"/>
                <a:gd name="T35" fmla="*/ 126 h 126"/>
                <a:gd name="T36" fmla="*/ 275 w 309"/>
                <a:gd name="T37" fmla="*/ 126 h 126"/>
                <a:gd name="T38" fmla="*/ 278 w 309"/>
                <a:gd name="T39" fmla="*/ 125 h 126"/>
                <a:gd name="T40" fmla="*/ 299 w 309"/>
                <a:gd name="T41" fmla="*/ 94 h 126"/>
                <a:gd name="T42" fmla="*/ 306 w 309"/>
                <a:gd name="T43" fmla="*/ 75 h 126"/>
                <a:gd name="T44" fmla="*/ 309 w 309"/>
                <a:gd name="T45" fmla="*/ 57 h 126"/>
                <a:gd name="T46" fmla="*/ 309 w 309"/>
                <a:gd name="T47" fmla="*/ 50 h 126"/>
                <a:gd name="T48" fmla="*/ 305 w 309"/>
                <a:gd name="T49" fmla="*/ 36 h 126"/>
                <a:gd name="T50" fmla="*/ 299 w 309"/>
                <a:gd name="T51" fmla="*/ 23 h 126"/>
                <a:gd name="T52" fmla="*/ 289 w 309"/>
                <a:gd name="T53" fmla="*/ 11 h 126"/>
                <a:gd name="T54" fmla="*/ 282 w 309"/>
                <a:gd name="T55" fmla="*/ 7 h 126"/>
                <a:gd name="T56" fmla="*/ 265 w 309"/>
                <a:gd name="T57" fmla="*/ 2 h 126"/>
                <a:gd name="T58" fmla="*/ 248 w 309"/>
                <a:gd name="T59" fmla="*/ 0 h 126"/>
                <a:gd name="T60" fmla="*/ 213 w 309"/>
                <a:gd name="T61" fmla="*/ 7 h 126"/>
                <a:gd name="T62" fmla="*/ 187 w 309"/>
                <a:gd name="T63" fmla="*/ 16 h 126"/>
                <a:gd name="T64" fmla="*/ 116 w 309"/>
                <a:gd name="T65" fmla="*/ 48 h 126"/>
                <a:gd name="T66" fmla="*/ 61 w 309"/>
                <a:gd name="T67" fmla="*/ 75 h 126"/>
                <a:gd name="T68" fmla="*/ 6 w 309"/>
                <a:gd name="T69" fmla="*/ 102 h 126"/>
                <a:gd name="T70" fmla="*/ 2 w 309"/>
                <a:gd name="T71" fmla="*/ 104 h 126"/>
                <a:gd name="T72" fmla="*/ 0 w 309"/>
                <a:gd name="T73" fmla="*/ 109 h 126"/>
                <a:gd name="T74" fmla="*/ 2 w 309"/>
                <a:gd name="T75" fmla="*/ 116 h 126"/>
                <a:gd name="T76" fmla="*/ 6 w 309"/>
                <a:gd name="T77" fmla="*/ 119 h 126"/>
                <a:gd name="T78" fmla="*/ 10 w 309"/>
                <a:gd name="T79" fmla="*/ 11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9" h="126">
                  <a:moveTo>
                    <a:pt x="10" y="118"/>
                  </a:moveTo>
                  <a:lnTo>
                    <a:pt x="10" y="118"/>
                  </a:lnTo>
                  <a:lnTo>
                    <a:pt x="54" y="98"/>
                  </a:lnTo>
                  <a:lnTo>
                    <a:pt x="98" y="75"/>
                  </a:lnTo>
                  <a:lnTo>
                    <a:pt x="142" y="54"/>
                  </a:lnTo>
                  <a:lnTo>
                    <a:pt x="163" y="44"/>
                  </a:lnTo>
                  <a:lnTo>
                    <a:pt x="186" y="34"/>
                  </a:lnTo>
                  <a:lnTo>
                    <a:pt x="186" y="34"/>
                  </a:lnTo>
                  <a:lnTo>
                    <a:pt x="209" y="27"/>
                  </a:lnTo>
                  <a:lnTo>
                    <a:pt x="230" y="20"/>
                  </a:lnTo>
                  <a:lnTo>
                    <a:pt x="230" y="20"/>
                  </a:lnTo>
                  <a:lnTo>
                    <a:pt x="245" y="17"/>
                  </a:lnTo>
                  <a:lnTo>
                    <a:pt x="252" y="16"/>
                  </a:lnTo>
                  <a:lnTo>
                    <a:pt x="260" y="17"/>
                  </a:lnTo>
                  <a:lnTo>
                    <a:pt x="260" y="17"/>
                  </a:lnTo>
                  <a:lnTo>
                    <a:pt x="267" y="19"/>
                  </a:lnTo>
                  <a:lnTo>
                    <a:pt x="272" y="21"/>
                  </a:lnTo>
                  <a:lnTo>
                    <a:pt x="277" y="24"/>
                  </a:lnTo>
                  <a:lnTo>
                    <a:pt x="281" y="27"/>
                  </a:lnTo>
                  <a:lnTo>
                    <a:pt x="285" y="33"/>
                  </a:lnTo>
                  <a:lnTo>
                    <a:pt x="288" y="37"/>
                  </a:lnTo>
                  <a:lnTo>
                    <a:pt x="289" y="43"/>
                  </a:lnTo>
                  <a:lnTo>
                    <a:pt x="291" y="48"/>
                  </a:lnTo>
                  <a:lnTo>
                    <a:pt x="291" y="48"/>
                  </a:lnTo>
                  <a:lnTo>
                    <a:pt x="292" y="57"/>
                  </a:lnTo>
                  <a:lnTo>
                    <a:pt x="291" y="67"/>
                  </a:lnTo>
                  <a:lnTo>
                    <a:pt x="289" y="75"/>
                  </a:lnTo>
                  <a:lnTo>
                    <a:pt x="286" y="82"/>
                  </a:lnTo>
                  <a:lnTo>
                    <a:pt x="277" y="98"/>
                  </a:lnTo>
                  <a:lnTo>
                    <a:pt x="267" y="112"/>
                  </a:lnTo>
                  <a:lnTo>
                    <a:pt x="267" y="112"/>
                  </a:lnTo>
                  <a:lnTo>
                    <a:pt x="264" y="115"/>
                  </a:lnTo>
                  <a:lnTo>
                    <a:pt x="264" y="119"/>
                  </a:lnTo>
                  <a:lnTo>
                    <a:pt x="265" y="122"/>
                  </a:lnTo>
                  <a:lnTo>
                    <a:pt x="267" y="125"/>
                  </a:lnTo>
                  <a:lnTo>
                    <a:pt x="269" y="126"/>
                  </a:lnTo>
                  <a:lnTo>
                    <a:pt x="272" y="126"/>
                  </a:lnTo>
                  <a:lnTo>
                    <a:pt x="275" y="126"/>
                  </a:lnTo>
                  <a:lnTo>
                    <a:pt x="278" y="125"/>
                  </a:lnTo>
                  <a:lnTo>
                    <a:pt x="278" y="125"/>
                  </a:lnTo>
                  <a:lnTo>
                    <a:pt x="289" y="109"/>
                  </a:lnTo>
                  <a:lnTo>
                    <a:pt x="299" y="94"/>
                  </a:lnTo>
                  <a:lnTo>
                    <a:pt x="303" y="85"/>
                  </a:lnTo>
                  <a:lnTo>
                    <a:pt x="306" y="75"/>
                  </a:lnTo>
                  <a:lnTo>
                    <a:pt x="308" y="67"/>
                  </a:lnTo>
                  <a:lnTo>
                    <a:pt x="309" y="57"/>
                  </a:lnTo>
                  <a:lnTo>
                    <a:pt x="309" y="57"/>
                  </a:lnTo>
                  <a:lnTo>
                    <a:pt x="309" y="50"/>
                  </a:lnTo>
                  <a:lnTo>
                    <a:pt x="308" y="43"/>
                  </a:lnTo>
                  <a:lnTo>
                    <a:pt x="305" y="36"/>
                  </a:lnTo>
                  <a:lnTo>
                    <a:pt x="302" y="29"/>
                  </a:lnTo>
                  <a:lnTo>
                    <a:pt x="299" y="23"/>
                  </a:lnTo>
                  <a:lnTo>
                    <a:pt x="294" y="17"/>
                  </a:lnTo>
                  <a:lnTo>
                    <a:pt x="289" y="11"/>
                  </a:lnTo>
                  <a:lnTo>
                    <a:pt x="282" y="7"/>
                  </a:lnTo>
                  <a:lnTo>
                    <a:pt x="282" y="7"/>
                  </a:lnTo>
                  <a:lnTo>
                    <a:pt x="274" y="3"/>
                  </a:lnTo>
                  <a:lnTo>
                    <a:pt x="265" y="2"/>
                  </a:lnTo>
                  <a:lnTo>
                    <a:pt x="257" y="0"/>
                  </a:lnTo>
                  <a:lnTo>
                    <a:pt x="248" y="0"/>
                  </a:lnTo>
                  <a:lnTo>
                    <a:pt x="230" y="3"/>
                  </a:lnTo>
                  <a:lnTo>
                    <a:pt x="213" y="7"/>
                  </a:lnTo>
                  <a:lnTo>
                    <a:pt x="213" y="7"/>
                  </a:lnTo>
                  <a:lnTo>
                    <a:pt x="187" y="16"/>
                  </a:lnTo>
                  <a:lnTo>
                    <a:pt x="163" y="26"/>
                  </a:lnTo>
                  <a:lnTo>
                    <a:pt x="116" y="48"/>
                  </a:lnTo>
                  <a:lnTo>
                    <a:pt x="116" y="48"/>
                  </a:lnTo>
                  <a:lnTo>
                    <a:pt x="61" y="75"/>
                  </a:lnTo>
                  <a:lnTo>
                    <a:pt x="33" y="90"/>
                  </a:lnTo>
                  <a:lnTo>
                    <a:pt x="6" y="102"/>
                  </a:lnTo>
                  <a:lnTo>
                    <a:pt x="6" y="102"/>
                  </a:lnTo>
                  <a:lnTo>
                    <a:pt x="2" y="104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0" y="114"/>
                  </a:lnTo>
                  <a:lnTo>
                    <a:pt x="2" y="116"/>
                  </a:lnTo>
                  <a:lnTo>
                    <a:pt x="3" y="118"/>
                  </a:lnTo>
                  <a:lnTo>
                    <a:pt x="6" y="119"/>
                  </a:lnTo>
                  <a:lnTo>
                    <a:pt x="10" y="118"/>
                  </a:lnTo>
                  <a:lnTo>
                    <a:pt x="10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A96077F8-CB6E-6CC0-2162-E40C7CA08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" y="1158"/>
              <a:ext cx="238" cy="261"/>
            </a:xfrm>
            <a:custGeom>
              <a:avLst/>
              <a:gdLst>
                <a:gd name="T0" fmla="*/ 477 w 477"/>
                <a:gd name="T1" fmla="*/ 510 h 521"/>
                <a:gd name="T2" fmla="*/ 430 w 477"/>
                <a:gd name="T3" fmla="*/ 375 h 521"/>
                <a:gd name="T4" fmla="*/ 413 w 477"/>
                <a:gd name="T5" fmla="*/ 329 h 521"/>
                <a:gd name="T6" fmla="*/ 383 w 477"/>
                <a:gd name="T7" fmla="*/ 266 h 521"/>
                <a:gd name="T8" fmla="*/ 359 w 477"/>
                <a:gd name="T9" fmla="*/ 224 h 521"/>
                <a:gd name="T10" fmla="*/ 332 w 477"/>
                <a:gd name="T11" fmla="*/ 186 h 521"/>
                <a:gd name="T12" fmla="*/ 316 w 477"/>
                <a:gd name="T13" fmla="*/ 168 h 521"/>
                <a:gd name="T14" fmla="*/ 284 w 477"/>
                <a:gd name="T15" fmla="*/ 136 h 521"/>
                <a:gd name="T16" fmla="*/ 273 w 477"/>
                <a:gd name="T17" fmla="*/ 128 h 521"/>
                <a:gd name="T18" fmla="*/ 239 w 477"/>
                <a:gd name="T19" fmla="*/ 107 h 521"/>
                <a:gd name="T20" fmla="*/ 212 w 477"/>
                <a:gd name="T21" fmla="*/ 91 h 521"/>
                <a:gd name="T22" fmla="*/ 186 w 477"/>
                <a:gd name="T23" fmla="*/ 78 h 521"/>
                <a:gd name="T24" fmla="*/ 151 w 477"/>
                <a:gd name="T25" fmla="*/ 57 h 521"/>
                <a:gd name="T26" fmla="*/ 122 w 477"/>
                <a:gd name="T27" fmla="*/ 34 h 521"/>
                <a:gd name="T28" fmla="*/ 90 w 477"/>
                <a:gd name="T29" fmla="*/ 12 h 521"/>
                <a:gd name="T30" fmla="*/ 73 w 477"/>
                <a:gd name="T31" fmla="*/ 4 h 521"/>
                <a:gd name="T32" fmla="*/ 54 w 477"/>
                <a:gd name="T33" fmla="*/ 0 h 521"/>
                <a:gd name="T34" fmla="*/ 37 w 477"/>
                <a:gd name="T35" fmla="*/ 4 h 521"/>
                <a:gd name="T36" fmla="*/ 22 w 477"/>
                <a:gd name="T37" fmla="*/ 14 h 521"/>
                <a:gd name="T38" fmla="*/ 16 w 477"/>
                <a:gd name="T39" fmla="*/ 21 h 521"/>
                <a:gd name="T40" fmla="*/ 8 w 477"/>
                <a:gd name="T41" fmla="*/ 36 h 521"/>
                <a:gd name="T42" fmla="*/ 2 w 477"/>
                <a:gd name="T43" fmla="*/ 63 h 521"/>
                <a:gd name="T44" fmla="*/ 0 w 477"/>
                <a:gd name="T45" fmla="*/ 80 h 521"/>
                <a:gd name="T46" fmla="*/ 9 w 477"/>
                <a:gd name="T47" fmla="*/ 118 h 521"/>
                <a:gd name="T48" fmla="*/ 18 w 477"/>
                <a:gd name="T49" fmla="*/ 136 h 521"/>
                <a:gd name="T50" fmla="*/ 29 w 477"/>
                <a:gd name="T51" fmla="*/ 152 h 521"/>
                <a:gd name="T52" fmla="*/ 32 w 477"/>
                <a:gd name="T53" fmla="*/ 155 h 521"/>
                <a:gd name="T54" fmla="*/ 37 w 477"/>
                <a:gd name="T55" fmla="*/ 153 h 521"/>
                <a:gd name="T56" fmla="*/ 43 w 477"/>
                <a:gd name="T57" fmla="*/ 149 h 521"/>
                <a:gd name="T58" fmla="*/ 43 w 477"/>
                <a:gd name="T59" fmla="*/ 144 h 521"/>
                <a:gd name="T60" fmla="*/ 42 w 477"/>
                <a:gd name="T61" fmla="*/ 141 h 521"/>
                <a:gd name="T62" fmla="*/ 25 w 477"/>
                <a:gd name="T63" fmla="*/ 114 h 521"/>
                <a:gd name="T64" fmla="*/ 19 w 477"/>
                <a:gd name="T65" fmla="*/ 84 h 521"/>
                <a:gd name="T66" fmla="*/ 18 w 477"/>
                <a:gd name="T67" fmla="*/ 70 h 521"/>
                <a:gd name="T68" fmla="*/ 23 w 477"/>
                <a:gd name="T69" fmla="*/ 41 h 521"/>
                <a:gd name="T70" fmla="*/ 30 w 477"/>
                <a:gd name="T71" fmla="*/ 30 h 521"/>
                <a:gd name="T72" fmla="*/ 35 w 477"/>
                <a:gd name="T73" fmla="*/ 26 h 521"/>
                <a:gd name="T74" fmla="*/ 46 w 477"/>
                <a:gd name="T75" fmla="*/ 20 h 521"/>
                <a:gd name="T76" fmla="*/ 59 w 477"/>
                <a:gd name="T77" fmla="*/ 19 h 521"/>
                <a:gd name="T78" fmla="*/ 77 w 477"/>
                <a:gd name="T79" fmla="*/ 24 h 521"/>
                <a:gd name="T80" fmla="*/ 94 w 477"/>
                <a:gd name="T81" fmla="*/ 34 h 521"/>
                <a:gd name="T82" fmla="*/ 142 w 477"/>
                <a:gd name="T83" fmla="*/ 71 h 521"/>
                <a:gd name="T84" fmla="*/ 162 w 477"/>
                <a:gd name="T85" fmla="*/ 84 h 521"/>
                <a:gd name="T86" fmla="*/ 223 w 477"/>
                <a:gd name="T87" fmla="*/ 117 h 521"/>
                <a:gd name="T88" fmla="*/ 247 w 477"/>
                <a:gd name="T89" fmla="*/ 131 h 521"/>
                <a:gd name="T90" fmla="*/ 270 w 477"/>
                <a:gd name="T91" fmla="*/ 146 h 521"/>
                <a:gd name="T92" fmla="*/ 284 w 477"/>
                <a:gd name="T93" fmla="*/ 159 h 521"/>
                <a:gd name="T94" fmla="*/ 299 w 477"/>
                <a:gd name="T95" fmla="*/ 173 h 521"/>
                <a:gd name="T96" fmla="*/ 328 w 477"/>
                <a:gd name="T97" fmla="*/ 209 h 521"/>
                <a:gd name="T98" fmla="*/ 352 w 477"/>
                <a:gd name="T99" fmla="*/ 246 h 521"/>
                <a:gd name="T100" fmla="*/ 373 w 477"/>
                <a:gd name="T101" fmla="*/ 284 h 521"/>
                <a:gd name="T102" fmla="*/ 392 w 477"/>
                <a:gd name="T103" fmla="*/ 325 h 521"/>
                <a:gd name="T104" fmla="*/ 428 w 477"/>
                <a:gd name="T105" fmla="*/ 419 h 521"/>
                <a:gd name="T106" fmla="*/ 460 w 477"/>
                <a:gd name="T107" fmla="*/ 514 h 521"/>
                <a:gd name="T108" fmla="*/ 464 w 477"/>
                <a:gd name="T109" fmla="*/ 520 h 521"/>
                <a:gd name="T110" fmla="*/ 471 w 477"/>
                <a:gd name="T111" fmla="*/ 520 h 521"/>
                <a:gd name="T112" fmla="*/ 475 w 477"/>
                <a:gd name="T113" fmla="*/ 517 h 521"/>
                <a:gd name="T114" fmla="*/ 477 w 477"/>
                <a:gd name="T115" fmla="*/ 51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7" h="521">
                  <a:moveTo>
                    <a:pt x="477" y="510"/>
                  </a:moveTo>
                  <a:lnTo>
                    <a:pt x="477" y="510"/>
                  </a:lnTo>
                  <a:lnTo>
                    <a:pt x="447" y="419"/>
                  </a:lnTo>
                  <a:lnTo>
                    <a:pt x="430" y="375"/>
                  </a:lnTo>
                  <a:lnTo>
                    <a:pt x="413" y="329"/>
                  </a:lnTo>
                  <a:lnTo>
                    <a:pt x="413" y="329"/>
                  </a:lnTo>
                  <a:lnTo>
                    <a:pt x="393" y="287"/>
                  </a:lnTo>
                  <a:lnTo>
                    <a:pt x="383" y="266"/>
                  </a:lnTo>
                  <a:lnTo>
                    <a:pt x="372" y="244"/>
                  </a:lnTo>
                  <a:lnTo>
                    <a:pt x="359" y="224"/>
                  </a:lnTo>
                  <a:lnTo>
                    <a:pt x="346" y="205"/>
                  </a:lnTo>
                  <a:lnTo>
                    <a:pt x="332" y="186"/>
                  </a:lnTo>
                  <a:lnTo>
                    <a:pt x="316" y="168"/>
                  </a:lnTo>
                  <a:lnTo>
                    <a:pt x="316" y="168"/>
                  </a:lnTo>
                  <a:lnTo>
                    <a:pt x="301" y="152"/>
                  </a:lnTo>
                  <a:lnTo>
                    <a:pt x="284" y="136"/>
                  </a:lnTo>
                  <a:lnTo>
                    <a:pt x="284" y="136"/>
                  </a:lnTo>
                  <a:lnTo>
                    <a:pt x="273" y="128"/>
                  </a:lnTo>
                  <a:lnTo>
                    <a:pt x="261" y="121"/>
                  </a:lnTo>
                  <a:lnTo>
                    <a:pt x="239" y="107"/>
                  </a:lnTo>
                  <a:lnTo>
                    <a:pt x="239" y="107"/>
                  </a:lnTo>
                  <a:lnTo>
                    <a:pt x="212" y="91"/>
                  </a:lnTo>
                  <a:lnTo>
                    <a:pt x="186" y="78"/>
                  </a:lnTo>
                  <a:lnTo>
                    <a:pt x="186" y="78"/>
                  </a:lnTo>
                  <a:lnTo>
                    <a:pt x="168" y="68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22" y="34"/>
                  </a:lnTo>
                  <a:lnTo>
                    <a:pt x="107" y="21"/>
                  </a:lnTo>
                  <a:lnTo>
                    <a:pt x="90" y="12"/>
                  </a:lnTo>
                  <a:lnTo>
                    <a:pt x="81" y="7"/>
                  </a:lnTo>
                  <a:lnTo>
                    <a:pt x="73" y="4"/>
                  </a:lnTo>
                  <a:lnTo>
                    <a:pt x="63" y="2"/>
                  </a:lnTo>
                  <a:lnTo>
                    <a:pt x="54" y="0"/>
                  </a:lnTo>
                  <a:lnTo>
                    <a:pt x="46" y="2"/>
                  </a:lnTo>
                  <a:lnTo>
                    <a:pt x="37" y="4"/>
                  </a:lnTo>
                  <a:lnTo>
                    <a:pt x="29" y="9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16" y="21"/>
                  </a:lnTo>
                  <a:lnTo>
                    <a:pt x="10" y="29"/>
                  </a:lnTo>
                  <a:lnTo>
                    <a:pt x="8" y="36"/>
                  </a:lnTo>
                  <a:lnTo>
                    <a:pt x="5" y="44"/>
                  </a:lnTo>
                  <a:lnTo>
                    <a:pt x="2" y="63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3" y="100"/>
                  </a:lnTo>
                  <a:lnTo>
                    <a:pt x="9" y="118"/>
                  </a:lnTo>
                  <a:lnTo>
                    <a:pt x="13" y="128"/>
                  </a:lnTo>
                  <a:lnTo>
                    <a:pt x="18" y="136"/>
                  </a:lnTo>
                  <a:lnTo>
                    <a:pt x="23" y="145"/>
                  </a:lnTo>
                  <a:lnTo>
                    <a:pt x="29" y="152"/>
                  </a:lnTo>
                  <a:lnTo>
                    <a:pt x="29" y="152"/>
                  </a:lnTo>
                  <a:lnTo>
                    <a:pt x="32" y="155"/>
                  </a:lnTo>
                  <a:lnTo>
                    <a:pt x="35" y="155"/>
                  </a:lnTo>
                  <a:lnTo>
                    <a:pt x="37" y="153"/>
                  </a:lnTo>
                  <a:lnTo>
                    <a:pt x="40" y="152"/>
                  </a:lnTo>
                  <a:lnTo>
                    <a:pt x="43" y="149"/>
                  </a:lnTo>
                  <a:lnTo>
                    <a:pt x="43" y="146"/>
                  </a:lnTo>
                  <a:lnTo>
                    <a:pt x="43" y="144"/>
                  </a:lnTo>
                  <a:lnTo>
                    <a:pt x="42" y="141"/>
                  </a:lnTo>
                  <a:lnTo>
                    <a:pt x="42" y="141"/>
                  </a:lnTo>
                  <a:lnTo>
                    <a:pt x="32" y="128"/>
                  </a:lnTo>
                  <a:lnTo>
                    <a:pt x="25" y="114"/>
                  </a:lnTo>
                  <a:lnTo>
                    <a:pt x="20" y="98"/>
                  </a:lnTo>
                  <a:lnTo>
                    <a:pt x="19" y="84"/>
                  </a:lnTo>
                  <a:lnTo>
                    <a:pt x="19" y="84"/>
                  </a:lnTo>
                  <a:lnTo>
                    <a:pt x="18" y="70"/>
                  </a:lnTo>
                  <a:lnTo>
                    <a:pt x="19" y="56"/>
                  </a:lnTo>
                  <a:lnTo>
                    <a:pt x="23" y="41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40" y="21"/>
                  </a:lnTo>
                  <a:lnTo>
                    <a:pt x="46" y="20"/>
                  </a:lnTo>
                  <a:lnTo>
                    <a:pt x="52" y="19"/>
                  </a:lnTo>
                  <a:lnTo>
                    <a:pt x="59" y="19"/>
                  </a:lnTo>
                  <a:lnTo>
                    <a:pt x="64" y="20"/>
                  </a:lnTo>
                  <a:lnTo>
                    <a:pt x="77" y="24"/>
                  </a:lnTo>
                  <a:lnTo>
                    <a:pt x="77" y="24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42" y="71"/>
                  </a:lnTo>
                  <a:lnTo>
                    <a:pt x="142" y="71"/>
                  </a:lnTo>
                  <a:lnTo>
                    <a:pt x="162" y="84"/>
                  </a:lnTo>
                  <a:lnTo>
                    <a:pt x="182" y="95"/>
                  </a:lnTo>
                  <a:lnTo>
                    <a:pt x="223" y="117"/>
                  </a:lnTo>
                  <a:lnTo>
                    <a:pt x="223" y="117"/>
                  </a:lnTo>
                  <a:lnTo>
                    <a:pt x="247" y="131"/>
                  </a:lnTo>
                  <a:lnTo>
                    <a:pt x="258" y="138"/>
                  </a:lnTo>
                  <a:lnTo>
                    <a:pt x="270" y="146"/>
                  </a:lnTo>
                  <a:lnTo>
                    <a:pt x="270" y="146"/>
                  </a:lnTo>
                  <a:lnTo>
                    <a:pt x="284" y="159"/>
                  </a:lnTo>
                  <a:lnTo>
                    <a:pt x="299" y="173"/>
                  </a:lnTo>
                  <a:lnTo>
                    <a:pt x="299" y="173"/>
                  </a:lnTo>
                  <a:lnTo>
                    <a:pt x="314" y="190"/>
                  </a:lnTo>
                  <a:lnTo>
                    <a:pt x="328" y="209"/>
                  </a:lnTo>
                  <a:lnTo>
                    <a:pt x="341" y="226"/>
                  </a:lnTo>
                  <a:lnTo>
                    <a:pt x="352" y="246"/>
                  </a:lnTo>
                  <a:lnTo>
                    <a:pt x="363" y="264"/>
                  </a:lnTo>
                  <a:lnTo>
                    <a:pt x="373" y="284"/>
                  </a:lnTo>
                  <a:lnTo>
                    <a:pt x="392" y="325"/>
                  </a:lnTo>
                  <a:lnTo>
                    <a:pt x="392" y="325"/>
                  </a:lnTo>
                  <a:lnTo>
                    <a:pt x="411" y="372"/>
                  </a:lnTo>
                  <a:lnTo>
                    <a:pt x="428" y="419"/>
                  </a:lnTo>
                  <a:lnTo>
                    <a:pt x="460" y="514"/>
                  </a:lnTo>
                  <a:lnTo>
                    <a:pt x="460" y="514"/>
                  </a:lnTo>
                  <a:lnTo>
                    <a:pt x="461" y="518"/>
                  </a:lnTo>
                  <a:lnTo>
                    <a:pt x="464" y="520"/>
                  </a:lnTo>
                  <a:lnTo>
                    <a:pt x="467" y="521"/>
                  </a:lnTo>
                  <a:lnTo>
                    <a:pt x="471" y="520"/>
                  </a:lnTo>
                  <a:lnTo>
                    <a:pt x="474" y="518"/>
                  </a:lnTo>
                  <a:lnTo>
                    <a:pt x="475" y="517"/>
                  </a:lnTo>
                  <a:lnTo>
                    <a:pt x="477" y="514"/>
                  </a:lnTo>
                  <a:lnTo>
                    <a:pt x="477" y="510"/>
                  </a:lnTo>
                  <a:lnTo>
                    <a:pt x="477" y="5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1A7AA21E-9DD1-46E8-1010-A84DFBAB8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" y="1188"/>
              <a:ext cx="237" cy="96"/>
            </a:xfrm>
            <a:custGeom>
              <a:avLst/>
              <a:gdLst>
                <a:gd name="T0" fmla="*/ 472 w 475"/>
                <a:gd name="T1" fmla="*/ 177 h 191"/>
                <a:gd name="T2" fmla="*/ 396 w 475"/>
                <a:gd name="T3" fmla="*/ 115 h 191"/>
                <a:gd name="T4" fmla="*/ 312 w 475"/>
                <a:gd name="T5" fmla="*/ 61 h 191"/>
                <a:gd name="T6" fmla="*/ 288 w 475"/>
                <a:gd name="T7" fmla="*/ 49 h 191"/>
                <a:gd name="T8" fmla="*/ 240 w 475"/>
                <a:gd name="T9" fmla="*/ 28 h 191"/>
                <a:gd name="T10" fmla="*/ 190 w 475"/>
                <a:gd name="T11" fmla="*/ 13 h 191"/>
                <a:gd name="T12" fmla="*/ 139 w 475"/>
                <a:gd name="T13" fmla="*/ 3 h 191"/>
                <a:gd name="T14" fmla="*/ 112 w 475"/>
                <a:gd name="T15" fmla="*/ 0 h 191"/>
                <a:gd name="T16" fmla="*/ 57 w 475"/>
                <a:gd name="T17" fmla="*/ 4 h 191"/>
                <a:gd name="T18" fmla="*/ 4 w 475"/>
                <a:gd name="T19" fmla="*/ 20 h 191"/>
                <a:gd name="T20" fmla="*/ 2 w 475"/>
                <a:gd name="T21" fmla="*/ 23 h 191"/>
                <a:gd name="T22" fmla="*/ 0 w 475"/>
                <a:gd name="T23" fmla="*/ 28 h 191"/>
                <a:gd name="T24" fmla="*/ 2 w 475"/>
                <a:gd name="T25" fmla="*/ 31 h 191"/>
                <a:gd name="T26" fmla="*/ 24 w 475"/>
                <a:gd name="T27" fmla="*/ 69 h 191"/>
                <a:gd name="T28" fmla="*/ 53 w 475"/>
                <a:gd name="T29" fmla="*/ 102 h 191"/>
                <a:gd name="T30" fmla="*/ 70 w 475"/>
                <a:gd name="T31" fmla="*/ 119 h 191"/>
                <a:gd name="T32" fmla="*/ 121 w 475"/>
                <a:gd name="T33" fmla="*/ 164 h 191"/>
                <a:gd name="T34" fmla="*/ 123 w 475"/>
                <a:gd name="T35" fmla="*/ 166 h 191"/>
                <a:gd name="T36" fmla="*/ 131 w 475"/>
                <a:gd name="T37" fmla="*/ 164 h 191"/>
                <a:gd name="T38" fmla="*/ 135 w 475"/>
                <a:gd name="T39" fmla="*/ 160 h 191"/>
                <a:gd name="T40" fmla="*/ 135 w 475"/>
                <a:gd name="T41" fmla="*/ 154 h 191"/>
                <a:gd name="T42" fmla="*/ 132 w 475"/>
                <a:gd name="T43" fmla="*/ 152 h 191"/>
                <a:gd name="T44" fmla="*/ 82 w 475"/>
                <a:gd name="T45" fmla="*/ 108 h 191"/>
                <a:gd name="T46" fmla="*/ 67 w 475"/>
                <a:gd name="T47" fmla="*/ 92 h 191"/>
                <a:gd name="T48" fmla="*/ 38 w 475"/>
                <a:gd name="T49" fmla="*/ 59 h 191"/>
                <a:gd name="T50" fmla="*/ 16 w 475"/>
                <a:gd name="T51" fmla="*/ 23 h 191"/>
                <a:gd name="T52" fmla="*/ 13 w 475"/>
                <a:gd name="T53" fmla="*/ 35 h 191"/>
                <a:gd name="T54" fmla="*/ 36 w 475"/>
                <a:gd name="T55" fmla="*/ 27 h 191"/>
                <a:gd name="T56" fmla="*/ 82 w 475"/>
                <a:gd name="T57" fmla="*/ 18 h 191"/>
                <a:gd name="T58" fmla="*/ 131 w 475"/>
                <a:gd name="T59" fmla="*/ 18 h 191"/>
                <a:gd name="T60" fmla="*/ 179 w 475"/>
                <a:gd name="T61" fmla="*/ 27 h 191"/>
                <a:gd name="T62" fmla="*/ 201 w 475"/>
                <a:gd name="T63" fmla="*/ 32 h 191"/>
                <a:gd name="T64" fmla="*/ 250 w 475"/>
                <a:gd name="T65" fmla="*/ 49 h 191"/>
                <a:gd name="T66" fmla="*/ 295 w 475"/>
                <a:gd name="T67" fmla="*/ 72 h 191"/>
                <a:gd name="T68" fmla="*/ 339 w 475"/>
                <a:gd name="T69" fmla="*/ 98 h 191"/>
                <a:gd name="T70" fmla="*/ 381 w 475"/>
                <a:gd name="T71" fmla="*/ 125 h 191"/>
                <a:gd name="T72" fmla="*/ 461 w 475"/>
                <a:gd name="T73" fmla="*/ 189 h 191"/>
                <a:gd name="T74" fmla="*/ 464 w 475"/>
                <a:gd name="T75" fmla="*/ 191 h 191"/>
                <a:gd name="T76" fmla="*/ 471 w 475"/>
                <a:gd name="T77" fmla="*/ 190 h 191"/>
                <a:gd name="T78" fmla="*/ 475 w 475"/>
                <a:gd name="T79" fmla="*/ 186 h 191"/>
                <a:gd name="T80" fmla="*/ 475 w 475"/>
                <a:gd name="T81" fmla="*/ 180 h 191"/>
                <a:gd name="T82" fmla="*/ 472 w 475"/>
                <a:gd name="T83" fmla="*/ 177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75" h="191">
                  <a:moveTo>
                    <a:pt x="472" y="177"/>
                  </a:moveTo>
                  <a:lnTo>
                    <a:pt x="472" y="177"/>
                  </a:lnTo>
                  <a:lnTo>
                    <a:pt x="435" y="145"/>
                  </a:lnTo>
                  <a:lnTo>
                    <a:pt x="396" y="115"/>
                  </a:lnTo>
                  <a:lnTo>
                    <a:pt x="354" y="86"/>
                  </a:lnTo>
                  <a:lnTo>
                    <a:pt x="312" y="61"/>
                  </a:lnTo>
                  <a:lnTo>
                    <a:pt x="312" y="61"/>
                  </a:lnTo>
                  <a:lnTo>
                    <a:pt x="288" y="49"/>
                  </a:lnTo>
                  <a:lnTo>
                    <a:pt x="264" y="38"/>
                  </a:lnTo>
                  <a:lnTo>
                    <a:pt x="240" y="28"/>
                  </a:lnTo>
                  <a:lnTo>
                    <a:pt x="216" y="20"/>
                  </a:lnTo>
                  <a:lnTo>
                    <a:pt x="190" y="13"/>
                  </a:lnTo>
                  <a:lnTo>
                    <a:pt x="165" y="5"/>
                  </a:lnTo>
                  <a:lnTo>
                    <a:pt x="139" y="3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85" y="0"/>
                  </a:lnTo>
                  <a:lnTo>
                    <a:pt x="57" y="4"/>
                  </a:lnTo>
                  <a:lnTo>
                    <a:pt x="30" y="1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2" y="23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12" y="51"/>
                  </a:lnTo>
                  <a:lnTo>
                    <a:pt x="24" y="69"/>
                  </a:lnTo>
                  <a:lnTo>
                    <a:pt x="38" y="86"/>
                  </a:lnTo>
                  <a:lnTo>
                    <a:pt x="53" y="102"/>
                  </a:lnTo>
                  <a:lnTo>
                    <a:pt x="53" y="102"/>
                  </a:lnTo>
                  <a:lnTo>
                    <a:pt x="70" y="119"/>
                  </a:lnTo>
                  <a:lnTo>
                    <a:pt x="85" y="135"/>
                  </a:lnTo>
                  <a:lnTo>
                    <a:pt x="121" y="164"/>
                  </a:lnTo>
                  <a:lnTo>
                    <a:pt x="121" y="164"/>
                  </a:lnTo>
                  <a:lnTo>
                    <a:pt x="123" y="166"/>
                  </a:lnTo>
                  <a:lnTo>
                    <a:pt x="128" y="166"/>
                  </a:lnTo>
                  <a:lnTo>
                    <a:pt x="131" y="164"/>
                  </a:lnTo>
                  <a:lnTo>
                    <a:pt x="133" y="163"/>
                  </a:lnTo>
                  <a:lnTo>
                    <a:pt x="135" y="160"/>
                  </a:lnTo>
                  <a:lnTo>
                    <a:pt x="135" y="157"/>
                  </a:lnTo>
                  <a:lnTo>
                    <a:pt x="135" y="154"/>
                  </a:lnTo>
                  <a:lnTo>
                    <a:pt x="132" y="152"/>
                  </a:lnTo>
                  <a:lnTo>
                    <a:pt x="132" y="152"/>
                  </a:lnTo>
                  <a:lnTo>
                    <a:pt x="98" y="123"/>
                  </a:lnTo>
                  <a:lnTo>
                    <a:pt x="82" y="108"/>
                  </a:lnTo>
                  <a:lnTo>
                    <a:pt x="67" y="92"/>
                  </a:lnTo>
                  <a:lnTo>
                    <a:pt x="67" y="92"/>
                  </a:lnTo>
                  <a:lnTo>
                    <a:pt x="53" y="76"/>
                  </a:lnTo>
                  <a:lnTo>
                    <a:pt x="38" y="59"/>
                  </a:lnTo>
                  <a:lnTo>
                    <a:pt x="26" y="42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36" y="27"/>
                  </a:lnTo>
                  <a:lnTo>
                    <a:pt x="60" y="21"/>
                  </a:lnTo>
                  <a:lnTo>
                    <a:pt x="82" y="18"/>
                  </a:lnTo>
                  <a:lnTo>
                    <a:pt x="106" y="17"/>
                  </a:lnTo>
                  <a:lnTo>
                    <a:pt x="131" y="18"/>
                  </a:lnTo>
                  <a:lnTo>
                    <a:pt x="155" y="21"/>
                  </a:lnTo>
                  <a:lnTo>
                    <a:pt x="179" y="27"/>
                  </a:lnTo>
                  <a:lnTo>
                    <a:pt x="201" y="32"/>
                  </a:lnTo>
                  <a:lnTo>
                    <a:pt x="201" y="32"/>
                  </a:lnTo>
                  <a:lnTo>
                    <a:pt x="225" y="41"/>
                  </a:lnTo>
                  <a:lnTo>
                    <a:pt x="250" y="49"/>
                  </a:lnTo>
                  <a:lnTo>
                    <a:pt x="272" y="61"/>
                  </a:lnTo>
                  <a:lnTo>
                    <a:pt x="295" y="72"/>
                  </a:lnTo>
                  <a:lnTo>
                    <a:pt x="318" y="84"/>
                  </a:lnTo>
                  <a:lnTo>
                    <a:pt x="339" y="98"/>
                  </a:lnTo>
                  <a:lnTo>
                    <a:pt x="381" y="125"/>
                  </a:lnTo>
                  <a:lnTo>
                    <a:pt x="381" y="125"/>
                  </a:lnTo>
                  <a:lnTo>
                    <a:pt x="422" y="156"/>
                  </a:lnTo>
                  <a:lnTo>
                    <a:pt x="461" y="189"/>
                  </a:lnTo>
                  <a:lnTo>
                    <a:pt x="461" y="189"/>
                  </a:lnTo>
                  <a:lnTo>
                    <a:pt x="464" y="191"/>
                  </a:lnTo>
                  <a:lnTo>
                    <a:pt x="468" y="191"/>
                  </a:lnTo>
                  <a:lnTo>
                    <a:pt x="471" y="190"/>
                  </a:lnTo>
                  <a:lnTo>
                    <a:pt x="473" y="189"/>
                  </a:lnTo>
                  <a:lnTo>
                    <a:pt x="475" y="186"/>
                  </a:lnTo>
                  <a:lnTo>
                    <a:pt x="475" y="183"/>
                  </a:lnTo>
                  <a:lnTo>
                    <a:pt x="475" y="180"/>
                  </a:lnTo>
                  <a:lnTo>
                    <a:pt x="472" y="177"/>
                  </a:lnTo>
                  <a:lnTo>
                    <a:pt x="472" y="1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F10BE936-69A0-378A-192C-E1615028B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7" y="1235"/>
              <a:ext cx="62" cy="70"/>
            </a:xfrm>
            <a:custGeom>
              <a:avLst/>
              <a:gdLst>
                <a:gd name="T0" fmla="*/ 122 w 125"/>
                <a:gd name="T1" fmla="*/ 25 h 141"/>
                <a:gd name="T2" fmla="*/ 102 w 125"/>
                <a:gd name="T3" fmla="*/ 9 h 141"/>
                <a:gd name="T4" fmla="*/ 80 w 125"/>
                <a:gd name="T5" fmla="*/ 0 h 141"/>
                <a:gd name="T6" fmla="*/ 70 w 125"/>
                <a:gd name="T7" fmla="*/ 0 h 141"/>
                <a:gd name="T8" fmla="*/ 50 w 125"/>
                <a:gd name="T9" fmla="*/ 3 h 141"/>
                <a:gd name="T10" fmla="*/ 40 w 125"/>
                <a:gd name="T11" fmla="*/ 8 h 141"/>
                <a:gd name="T12" fmla="*/ 23 w 125"/>
                <a:gd name="T13" fmla="*/ 22 h 141"/>
                <a:gd name="T14" fmla="*/ 12 w 125"/>
                <a:gd name="T15" fmla="*/ 40 h 141"/>
                <a:gd name="T16" fmla="*/ 3 w 125"/>
                <a:gd name="T17" fmla="*/ 61 h 141"/>
                <a:gd name="T18" fmla="*/ 0 w 125"/>
                <a:gd name="T19" fmla="*/ 83 h 141"/>
                <a:gd name="T20" fmla="*/ 0 w 125"/>
                <a:gd name="T21" fmla="*/ 97 h 141"/>
                <a:gd name="T22" fmla="*/ 6 w 125"/>
                <a:gd name="T23" fmla="*/ 124 h 141"/>
                <a:gd name="T24" fmla="*/ 12 w 125"/>
                <a:gd name="T25" fmla="*/ 137 h 141"/>
                <a:gd name="T26" fmla="*/ 17 w 125"/>
                <a:gd name="T27" fmla="*/ 141 h 141"/>
                <a:gd name="T28" fmla="*/ 23 w 125"/>
                <a:gd name="T29" fmla="*/ 140 h 141"/>
                <a:gd name="T30" fmla="*/ 27 w 125"/>
                <a:gd name="T31" fmla="*/ 134 h 141"/>
                <a:gd name="T32" fmla="*/ 27 w 125"/>
                <a:gd name="T33" fmla="*/ 128 h 141"/>
                <a:gd name="T34" fmla="*/ 23 w 125"/>
                <a:gd name="T35" fmla="*/ 118 h 141"/>
                <a:gd name="T36" fmla="*/ 17 w 125"/>
                <a:gd name="T37" fmla="*/ 100 h 141"/>
                <a:gd name="T38" fmla="*/ 17 w 125"/>
                <a:gd name="T39" fmla="*/ 81 h 141"/>
                <a:gd name="T40" fmla="*/ 20 w 125"/>
                <a:gd name="T41" fmla="*/ 61 h 141"/>
                <a:gd name="T42" fmla="*/ 24 w 125"/>
                <a:gd name="T43" fmla="*/ 53 h 141"/>
                <a:gd name="T44" fmla="*/ 33 w 125"/>
                <a:gd name="T45" fmla="*/ 37 h 141"/>
                <a:gd name="T46" fmla="*/ 44 w 125"/>
                <a:gd name="T47" fmla="*/ 26 h 141"/>
                <a:gd name="T48" fmla="*/ 51 w 125"/>
                <a:gd name="T49" fmla="*/ 22 h 141"/>
                <a:gd name="T50" fmla="*/ 64 w 125"/>
                <a:gd name="T51" fmla="*/ 18 h 141"/>
                <a:gd name="T52" fmla="*/ 73 w 125"/>
                <a:gd name="T53" fmla="*/ 18 h 141"/>
                <a:gd name="T54" fmla="*/ 92 w 125"/>
                <a:gd name="T55" fmla="*/ 23 h 141"/>
                <a:gd name="T56" fmla="*/ 109 w 125"/>
                <a:gd name="T57" fmla="*/ 37 h 141"/>
                <a:gd name="T58" fmla="*/ 114 w 125"/>
                <a:gd name="T59" fmla="*/ 39 h 141"/>
                <a:gd name="T60" fmla="*/ 119 w 125"/>
                <a:gd name="T61" fmla="*/ 39 h 141"/>
                <a:gd name="T62" fmla="*/ 124 w 125"/>
                <a:gd name="T63" fmla="*/ 35 h 141"/>
                <a:gd name="T64" fmla="*/ 124 w 125"/>
                <a:gd name="T65" fmla="*/ 27 h 141"/>
                <a:gd name="T66" fmla="*/ 122 w 125"/>
                <a:gd name="T67" fmla="*/ 2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5" h="141">
                  <a:moveTo>
                    <a:pt x="122" y="25"/>
                  </a:moveTo>
                  <a:lnTo>
                    <a:pt x="122" y="25"/>
                  </a:lnTo>
                  <a:lnTo>
                    <a:pt x="112" y="16"/>
                  </a:lnTo>
                  <a:lnTo>
                    <a:pt x="102" y="9"/>
                  </a:lnTo>
                  <a:lnTo>
                    <a:pt x="91" y="5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70" y="0"/>
                  </a:lnTo>
                  <a:lnTo>
                    <a:pt x="60" y="0"/>
                  </a:lnTo>
                  <a:lnTo>
                    <a:pt x="50" y="3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31" y="15"/>
                  </a:lnTo>
                  <a:lnTo>
                    <a:pt x="23" y="22"/>
                  </a:lnTo>
                  <a:lnTo>
                    <a:pt x="17" y="32"/>
                  </a:lnTo>
                  <a:lnTo>
                    <a:pt x="12" y="40"/>
                  </a:lnTo>
                  <a:lnTo>
                    <a:pt x="7" y="50"/>
                  </a:lnTo>
                  <a:lnTo>
                    <a:pt x="3" y="61"/>
                  </a:lnTo>
                  <a:lnTo>
                    <a:pt x="2" y="71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97"/>
                  </a:lnTo>
                  <a:lnTo>
                    <a:pt x="3" y="110"/>
                  </a:lnTo>
                  <a:lnTo>
                    <a:pt x="6" y="124"/>
                  </a:lnTo>
                  <a:lnTo>
                    <a:pt x="12" y="137"/>
                  </a:lnTo>
                  <a:lnTo>
                    <a:pt x="12" y="137"/>
                  </a:lnTo>
                  <a:lnTo>
                    <a:pt x="14" y="140"/>
                  </a:lnTo>
                  <a:lnTo>
                    <a:pt x="17" y="141"/>
                  </a:lnTo>
                  <a:lnTo>
                    <a:pt x="20" y="141"/>
                  </a:lnTo>
                  <a:lnTo>
                    <a:pt x="23" y="140"/>
                  </a:lnTo>
                  <a:lnTo>
                    <a:pt x="26" y="137"/>
                  </a:lnTo>
                  <a:lnTo>
                    <a:pt x="27" y="134"/>
                  </a:lnTo>
                  <a:lnTo>
                    <a:pt x="27" y="131"/>
                  </a:lnTo>
                  <a:lnTo>
                    <a:pt x="27" y="128"/>
                  </a:lnTo>
                  <a:lnTo>
                    <a:pt x="27" y="128"/>
                  </a:lnTo>
                  <a:lnTo>
                    <a:pt x="23" y="118"/>
                  </a:lnTo>
                  <a:lnTo>
                    <a:pt x="20" y="110"/>
                  </a:lnTo>
                  <a:lnTo>
                    <a:pt x="17" y="100"/>
                  </a:lnTo>
                  <a:lnTo>
                    <a:pt x="17" y="90"/>
                  </a:lnTo>
                  <a:lnTo>
                    <a:pt x="17" y="81"/>
                  </a:lnTo>
                  <a:lnTo>
                    <a:pt x="19" y="71"/>
                  </a:lnTo>
                  <a:lnTo>
                    <a:pt x="20" y="61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29" y="44"/>
                  </a:lnTo>
                  <a:lnTo>
                    <a:pt x="33" y="37"/>
                  </a:lnTo>
                  <a:lnTo>
                    <a:pt x="39" y="32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51" y="22"/>
                  </a:lnTo>
                  <a:lnTo>
                    <a:pt x="57" y="19"/>
                  </a:lnTo>
                  <a:lnTo>
                    <a:pt x="64" y="18"/>
                  </a:lnTo>
                  <a:lnTo>
                    <a:pt x="73" y="18"/>
                  </a:lnTo>
                  <a:lnTo>
                    <a:pt x="73" y="18"/>
                  </a:lnTo>
                  <a:lnTo>
                    <a:pt x="82" y="19"/>
                  </a:lnTo>
                  <a:lnTo>
                    <a:pt x="92" y="23"/>
                  </a:lnTo>
                  <a:lnTo>
                    <a:pt x="102" y="30"/>
                  </a:lnTo>
                  <a:lnTo>
                    <a:pt x="109" y="37"/>
                  </a:lnTo>
                  <a:lnTo>
                    <a:pt x="109" y="37"/>
                  </a:lnTo>
                  <a:lnTo>
                    <a:pt x="114" y="39"/>
                  </a:lnTo>
                  <a:lnTo>
                    <a:pt x="116" y="40"/>
                  </a:lnTo>
                  <a:lnTo>
                    <a:pt x="119" y="39"/>
                  </a:lnTo>
                  <a:lnTo>
                    <a:pt x="122" y="37"/>
                  </a:lnTo>
                  <a:lnTo>
                    <a:pt x="124" y="35"/>
                  </a:lnTo>
                  <a:lnTo>
                    <a:pt x="125" y="32"/>
                  </a:lnTo>
                  <a:lnTo>
                    <a:pt x="124" y="27"/>
                  </a:lnTo>
                  <a:lnTo>
                    <a:pt x="122" y="25"/>
                  </a:lnTo>
                  <a:lnTo>
                    <a:pt x="122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15B65BF7-C7E1-8F86-39B8-F5EBFCC17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" y="1296"/>
              <a:ext cx="104" cy="99"/>
            </a:xfrm>
            <a:custGeom>
              <a:avLst/>
              <a:gdLst>
                <a:gd name="T0" fmla="*/ 205 w 209"/>
                <a:gd name="T1" fmla="*/ 51 h 197"/>
                <a:gd name="T2" fmla="*/ 169 w 209"/>
                <a:gd name="T3" fmla="*/ 30 h 197"/>
                <a:gd name="T4" fmla="*/ 129 w 209"/>
                <a:gd name="T5" fmla="*/ 14 h 197"/>
                <a:gd name="T6" fmla="*/ 110 w 209"/>
                <a:gd name="T7" fmla="*/ 7 h 197"/>
                <a:gd name="T8" fmla="*/ 76 w 209"/>
                <a:gd name="T9" fmla="*/ 0 h 197"/>
                <a:gd name="T10" fmla="*/ 53 w 209"/>
                <a:gd name="T11" fmla="*/ 1 h 197"/>
                <a:gd name="T12" fmla="*/ 43 w 209"/>
                <a:gd name="T13" fmla="*/ 3 h 197"/>
                <a:gd name="T14" fmla="*/ 25 w 209"/>
                <a:gd name="T15" fmla="*/ 10 h 197"/>
                <a:gd name="T16" fmla="*/ 10 w 209"/>
                <a:gd name="T17" fmla="*/ 24 h 197"/>
                <a:gd name="T18" fmla="*/ 2 w 209"/>
                <a:gd name="T19" fmla="*/ 40 h 197"/>
                <a:gd name="T20" fmla="*/ 0 w 209"/>
                <a:gd name="T21" fmla="*/ 60 h 197"/>
                <a:gd name="T22" fmla="*/ 2 w 209"/>
                <a:gd name="T23" fmla="*/ 69 h 197"/>
                <a:gd name="T24" fmla="*/ 8 w 209"/>
                <a:gd name="T25" fmla="*/ 91 h 197"/>
                <a:gd name="T26" fmla="*/ 25 w 209"/>
                <a:gd name="T27" fmla="*/ 118 h 197"/>
                <a:gd name="T28" fmla="*/ 39 w 209"/>
                <a:gd name="T29" fmla="*/ 133 h 197"/>
                <a:gd name="T30" fmla="*/ 71 w 209"/>
                <a:gd name="T31" fmla="*/ 166 h 197"/>
                <a:gd name="T32" fmla="*/ 107 w 209"/>
                <a:gd name="T33" fmla="*/ 194 h 197"/>
                <a:gd name="T34" fmla="*/ 114 w 209"/>
                <a:gd name="T35" fmla="*/ 197 h 197"/>
                <a:gd name="T36" fmla="*/ 120 w 209"/>
                <a:gd name="T37" fmla="*/ 194 h 197"/>
                <a:gd name="T38" fmla="*/ 121 w 209"/>
                <a:gd name="T39" fmla="*/ 189 h 197"/>
                <a:gd name="T40" fmla="*/ 118 w 209"/>
                <a:gd name="T41" fmla="*/ 183 h 197"/>
                <a:gd name="T42" fmla="*/ 90 w 209"/>
                <a:gd name="T43" fmla="*/ 160 h 197"/>
                <a:gd name="T44" fmla="*/ 63 w 209"/>
                <a:gd name="T45" fmla="*/ 135 h 197"/>
                <a:gd name="T46" fmla="*/ 37 w 209"/>
                <a:gd name="T47" fmla="*/ 106 h 197"/>
                <a:gd name="T48" fmla="*/ 22 w 209"/>
                <a:gd name="T49" fmla="*/ 81 h 197"/>
                <a:gd name="T50" fmla="*/ 19 w 209"/>
                <a:gd name="T51" fmla="*/ 71 h 197"/>
                <a:gd name="T52" fmla="*/ 17 w 209"/>
                <a:gd name="T53" fmla="*/ 55 h 197"/>
                <a:gd name="T54" fmla="*/ 20 w 209"/>
                <a:gd name="T55" fmla="*/ 41 h 197"/>
                <a:gd name="T56" fmla="*/ 29 w 209"/>
                <a:gd name="T57" fmla="*/ 28 h 197"/>
                <a:gd name="T58" fmla="*/ 42 w 209"/>
                <a:gd name="T59" fmla="*/ 21 h 197"/>
                <a:gd name="T60" fmla="*/ 52 w 209"/>
                <a:gd name="T61" fmla="*/ 18 h 197"/>
                <a:gd name="T62" fmla="*/ 70 w 209"/>
                <a:gd name="T63" fmla="*/ 17 h 197"/>
                <a:gd name="T64" fmla="*/ 100 w 209"/>
                <a:gd name="T65" fmla="*/ 23 h 197"/>
                <a:gd name="T66" fmla="*/ 118 w 209"/>
                <a:gd name="T67" fmla="*/ 28 h 197"/>
                <a:gd name="T68" fmla="*/ 159 w 209"/>
                <a:gd name="T69" fmla="*/ 44 h 197"/>
                <a:gd name="T70" fmla="*/ 196 w 209"/>
                <a:gd name="T71" fmla="*/ 65 h 197"/>
                <a:gd name="T72" fmla="*/ 200 w 209"/>
                <a:gd name="T73" fmla="*/ 67 h 197"/>
                <a:gd name="T74" fmla="*/ 206 w 209"/>
                <a:gd name="T75" fmla="*/ 65 h 197"/>
                <a:gd name="T76" fmla="*/ 209 w 209"/>
                <a:gd name="T77" fmla="*/ 60 h 197"/>
                <a:gd name="T78" fmla="*/ 207 w 209"/>
                <a:gd name="T79" fmla="*/ 54 h 197"/>
                <a:gd name="T80" fmla="*/ 205 w 209"/>
                <a:gd name="T81" fmla="*/ 51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9" h="197">
                  <a:moveTo>
                    <a:pt x="205" y="51"/>
                  </a:moveTo>
                  <a:lnTo>
                    <a:pt x="205" y="51"/>
                  </a:lnTo>
                  <a:lnTo>
                    <a:pt x="188" y="40"/>
                  </a:lnTo>
                  <a:lnTo>
                    <a:pt x="169" y="30"/>
                  </a:lnTo>
                  <a:lnTo>
                    <a:pt x="149" y="21"/>
                  </a:lnTo>
                  <a:lnTo>
                    <a:pt x="129" y="14"/>
                  </a:lnTo>
                  <a:lnTo>
                    <a:pt x="129" y="14"/>
                  </a:lnTo>
                  <a:lnTo>
                    <a:pt x="110" y="7"/>
                  </a:lnTo>
                  <a:lnTo>
                    <a:pt x="87" y="1"/>
                  </a:lnTo>
                  <a:lnTo>
                    <a:pt x="76" y="0"/>
                  </a:lnTo>
                  <a:lnTo>
                    <a:pt x="64" y="0"/>
                  </a:lnTo>
                  <a:lnTo>
                    <a:pt x="53" y="1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33" y="6"/>
                  </a:lnTo>
                  <a:lnTo>
                    <a:pt x="25" y="10"/>
                  </a:lnTo>
                  <a:lnTo>
                    <a:pt x="17" y="17"/>
                  </a:lnTo>
                  <a:lnTo>
                    <a:pt x="10" y="24"/>
                  </a:lnTo>
                  <a:lnTo>
                    <a:pt x="6" y="31"/>
                  </a:lnTo>
                  <a:lnTo>
                    <a:pt x="2" y="40"/>
                  </a:lnTo>
                  <a:lnTo>
                    <a:pt x="0" y="5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69"/>
                  </a:lnTo>
                  <a:lnTo>
                    <a:pt x="5" y="81"/>
                  </a:lnTo>
                  <a:lnTo>
                    <a:pt x="8" y="91"/>
                  </a:lnTo>
                  <a:lnTo>
                    <a:pt x="13" y="99"/>
                  </a:lnTo>
                  <a:lnTo>
                    <a:pt x="25" y="118"/>
                  </a:lnTo>
                  <a:lnTo>
                    <a:pt x="39" y="133"/>
                  </a:lnTo>
                  <a:lnTo>
                    <a:pt x="39" y="133"/>
                  </a:lnTo>
                  <a:lnTo>
                    <a:pt x="54" y="150"/>
                  </a:lnTo>
                  <a:lnTo>
                    <a:pt x="71" y="166"/>
                  </a:lnTo>
                  <a:lnTo>
                    <a:pt x="107" y="194"/>
                  </a:lnTo>
                  <a:lnTo>
                    <a:pt x="107" y="194"/>
                  </a:lnTo>
                  <a:lnTo>
                    <a:pt x="110" y="197"/>
                  </a:lnTo>
                  <a:lnTo>
                    <a:pt x="114" y="197"/>
                  </a:lnTo>
                  <a:lnTo>
                    <a:pt x="117" y="196"/>
                  </a:lnTo>
                  <a:lnTo>
                    <a:pt x="120" y="194"/>
                  </a:lnTo>
                  <a:lnTo>
                    <a:pt x="121" y="192"/>
                  </a:lnTo>
                  <a:lnTo>
                    <a:pt x="121" y="189"/>
                  </a:lnTo>
                  <a:lnTo>
                    <a:pt x="121" y="186"/>
                  </a:lnTo>
                  <a:lnTo>
                    <a:pt x="118" y="183"/>
                  </a:lnTo>
                  <a:lnTo>
                    <a:pt x="118" y="183"/>
                  </a:lnTo>
                  <a:lnTo>
                    <a:pt x="90" y="160"/>
                  </a:lnTo>
                  <a:lnTo>
                    <a:pt x="63" y="135"/>
                  </a:lnTo>
                  <a:lnTo>
                    <a:pt x="63" y="135"/>
                  </a:lnTo>
                  <a:lnTo>
                    <a:pt x="50" y="122"/>
                  </a:lnTo>
                  <a:lnTo>
                    <a:pt x="37" y="106"/>
                  </a:lnTo>
                  <a:lnTo>
                    <a:pt x="26" y="89"/>
                  </a:lnTo>
                  <a:lnTo>
                    <a:pt x="22" y="81"/>
                  </a:lnTo>
                  <a:lnTo>
                    <a:pt x="19" y="71"/>
                  </a:lnTo>
                  <a:lnTo>
                    <a:pt x="19" y="71"/>
                  </a:lnTo>
                  <a:lnTo>
                    <a:pt x="17" y="64"/>
                  </a:lnTo>
                  <a:lnTo>
                    <a:pt x="17" y="55"/>
                  </a:lnTo>
                  <a:lnTo>
                    <a:pt x="17" y="48"/>
                  </a:lnTo>
                  <a:lnTo>
                    <a:pt x="20" y="41"/>
                  </a:lnTo>
                  <a:lnTo>
                    <a:pt x="23" y="34"/>
                  </a:lnTo>
                  <a:lnTo>
                    <a:pt x="29" y="28"/>
                  </a:lnTo>
                  <a:lnTo>
                    <a:pt x="35" y="24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52" y="18"/>
                  </a:lnTo>
                  <a:lnTo>
                    <a:pt x="60" y="17"/>
                  </a:lnTo>
                  <a:lnTo>
                    <a:pt x="70" y="17"/>
                  </a:lnTo>
                  <a:lnTo>
                    <a:pt x="80" y="18"/>
                  </a:lnTo>
                  <a:lnTo>
                    <a:pt x="100" y="23"/>
                  </a:lnTo>
                  <a:lnTo>
                    <a:pt x="118" y="28"/>
                  </a:lnTo>
                  <a:lnTo>
                    <a:pt x="118" y="28"/>
                  </a:lnTo>
                  <a:lnTo>
                    <a:pt x="139" y="35"/>
                  </a:lnTo>
                  <a:lnTo>
                    <a:pt x="159" y="44"/>
                  </a:lnTo>
                  <a:lnTo>
                    <a:pt x="178" y="54"/>
                  </a:lnTo>
                  <a:lnTo>
                    <a:pt x="196" y="65"/>
                  </a:lnTo>
                  <a:lnTo>
                    <a:pt x="196" y="65"/>
                  </a:lnTo>
                  <a:lnTo>
                    <a:pt x="200" y="67"/>
                  </a:lnTo>
                  <a:lnTo>
                    <a:pt x="203" y="67"/>
                  </a:lnTo>
                  <a:lnTo>
                    <a:pt x="206" y="65"/>
                  </a:lnTo>
                  <a:lnTo>
                    <a:pt x="207" y="62"/>
                  </a:lnTo>
                  <a:lnTo>
                    <a:pt x="209" y="60"/>
                  </a:lnTo>
                  <a:lnTo>
                    <a:pt x="209" y="57"/>
                  </a:lnTo>
                  <a:lnTo>
                    <a:pt x="207" y="54"/>
                  </a:lnTo>
                  <a:lnTo>
                    <a:pt x="205" y="51"/>
                  </a:lnTo>
                  <a:lnTo>
                    <a:pt x="205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5475154C-47E0-3939-0CB8-ED84902DE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" y="1368"/>
              <a:ext cx="318" cy="200"/>
            </a:xfrm>
            <a:custGeom>
              <a:avLst/>
              <a:gdLst>
                <a:gd name="T0" fmla="*/ 58 w 638"/>
                <a:gd name="T1" fmla="*/ 0 h 399"/>
                <a:gd name="T2" fmla="*/ 36 w 638"/>
                <a:gd name="T3" fmla="*/ 2 h 399"/>
                <a:gd name="T4" fmla="*/ 21 w 638"/>
                <a:gd name="T5" fmla="*/ 6 h 399"/>
                <a:gd name="T6" fmla="*/ 9 w 638"/>
                <a:gd name="T7" fmla="*/ 16 h 399"/>
                <a:gd name="T8" fmla="*/ 4 w 638"/>
                <a:gd name="T9" fmla="*/ 22 h 399"/>
                <a:gd name="T10" fmla="*/ 0 w 638"/>
                <a:gd name="T11" fmla="*/ 34 h 399"/>
                <a:gd name="T12" fmla="*/ 3 w 638"/>
                <a:gd name="T13" fmla="*/ 61 h 399"/>
                <a:gd name="T14" fmla="*/ 7 w 638"/>
                <a:gd name="T15" fmla="*/ 74 h 399"/>
                <a:gd name="T16" fmla="*/ 24 w 638"/>
                <a:gd name="T17" fmla="*/ 105 h 399"/>
                <a:gd name="T18" fmla="*/ 48 w 638"/>
                <a:gd name="T19" fmla="*/ 132 h 399"/>
                <a:gd name="T20" fmla="*/ 77 w 638"/>
                <a:gd name="T21" fmla="*/ 155 h 399"/>
                <a:gd name="T22" fmla="*/ 107 w 638"/>
                <a:gd name="T23" fmla="*/ 175 h 399"/>
                <a:gd name="T24" fmla="*/ 153 w 638"/>
                <a:gd name="T25" fmla="*/ 200 h 399"/>
                <a:gd name="T26" fmla="*/ 200 w 638"/>
                <a:gd name="T27" fmla="*/ 223 h 399"/>
                <a:gd name="T28" fmla="*/ 258 w 638"/>
                <a:gd name="T29" fmla="*/ 251 h 399"/>
                <a:gd name="T30" fmla="*/ 278 w 638"/>
                <a:gd name="T31" fmla="*/ 260 h 399"/>
                <a:gd name="T32" fmla="*/ 364 w 638"/>
                <a:gd name="T33" fmla="*/ 287 h 399"/>
                <a:gd name="T34" fmla="*/ 452 w 638"/>
                <a:gd name="T35" fmla="*/ 312 h 399"/>
                <a:gd name="T36" fmla="*/ 520 w 638"/>
                <a:gd name="T37" fmla="*/ 335 h 399"/>
                <a:gd name="T38" fmla="*/ 564 w 638"/>
                <a:gd name="T39" fmla="*/ 355 h 399"/>
                <a:gd name="T40" fmla="*/ 605 w 638"/>
                <a:gd name="T41" fmla="*/ 382 h 399"/>
                <a:gd name="T42" fmla="*/ 624 w 638"/>
                <a:gd name="T43" fmla="*/ 398 h 399"/>
                <a:gd name="T44" fmla="*/ 629 w 638"/>
                <a:gd name="T45" fmla="*/ 399 h 399"/>
                <a:gd name="T46" fmla="*/ 635 w 638"/>
                <a:gd name="T47" fmla="*/ 396 h 399"/>
                <a:gd name="T48" fmla="*/ 638 w 638"/>
                <a:gd name="T49" fmla="*/ 391 h 399"/>
                <a:gd name="T50" fmla="*/ 635 w 638"/>
                <a:gd name="T51" fmla="*/ 385 h 399"/>
                <a:gd name="T52" fmla="*/ 619 w 638"/>
                <a:gd name="T53" fmla="*/ 372 h 399"/>
                <a:gd name="T54" fmla="*/ 587 w 638"/>
                <a:gd name="T55" fmla="*/ 348 h 399"/>
                <a:gd name="T56" fmla="*/ 550 w 638"/>
                <a:gd name="T57" fmla="*/ 330 h 399"/>
                <a:gd name="T58" fmla="*/ 493 w 638"/>
                <a:gd name="T59" fmla="*/ 308 h 399"/>
                <a:gd name="T60" fmla="*/ 451 w 638"/>
                <a:gd name="T61" fmla="*/ 294 h 399"/>
                <a:gd name="T62" fmla="*/ 366 w 638"/>
                <a:gd name="T63" fmla="*/ 270 h 399"/>
                <a:gd name="T64" fmla="*/ 323 w 638"/>
                <a:gd name="T65" fmla="*/ 257 h 399"/>
                <a:gd name="T66" fmla="*/ 241 w 638"/>
                <a:gd name="T67" fmla="*/ 224 h 399"/>
                <a:gd name="T68" fmla="*/ 163 w 638"/>
                <a:gd name="T69" fmla="*/ 186 h 399"/>
                <a:gd name="T70" fmla="*/ 141 w 638"/>
                <a:gd name="T71" fmla="*/ 175 h 399"/>
                <a:gd name="T72" fmla="*/ 98 w 638"/>
                <a:gd name="T73" fmla="*/ 149 h 399"/>
                <a:gd name="T74" fmla="*/ 77 w 638"/>
                <a:gd name="T75" fmla="*/ 135 h 399"/>
                <a:gd name="T76" fmla="*/ 54 w 638"/>
                <a:gd name="T77" fmla="*/ 115 h 399"/>
                <a:gd name="T78" fmla="*/ 36 w 638"/>
                <a:gd name="T79" fmla="*/ 93 h 399"/>
                <a:gd name="T80" fmla="*/ 29 w 638"/>
                <a:gd name="T81" fmla="*/ 81 h 399"/>
                <a:gd name="T82" fmla="*/ 19 w 638"/>
                <a:gd name="T83" fmla="*/ 54 h 399"/>
                <a:gd name="T84" fmla="*/ 17 w 638"/>
                <a:gd name="T85" fmla="*/ 40 h 399"/>
                <a:gd name="T86" fmla="*/ 19 w 638"/>
                <a:gd name="T87" fmla="*/ 36 h 399"/>
                <a:gd name="T88" fmla="*/ 21 w 638"/>
                <a:gd name="T89" fmla="*/ 27 h 399"/>
                <a:gd name="T90" fmla="*/ 26 w 638"/>
                <a:gd name="T91" fmla="*/ 23 h 399"/>
                <a:gd name="T92" fmla="*/ 41 w 638"/>
                <a:gd name="T93" fmla="*/ 17 h 399"/>
                <a:gd name="T94" fmla="*/ 58 w 638"/>
                <a:gd name="T95" fmla="*/ 17 h 399"/>
                <a:gd name="T96" fmla="*/ 61 w 638"/>
                <a:gd name="T97" fmla="*/ 16 h 399"/>
                <a:gd name="T98" fmla="*/ 65 w 638"/>
                <a:gd name="T99" fmla="*/ 12 h 399"/>
                <a:gd name="T100" fmla="*/ 65 w 638"/>
                <a:gd name="T101" fmla="*/ 6 h 399"/>
                <a:gd name="T102" fmla="*/ 61 w 638"/>
                <a:gd name="T103" fmla="*/ 0 h 399"/>
                <a:gd name="T104" fmla="*/ 58 w 638"/>
                <a:gd name="T105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38" h="399">
                  <a:moveTo>
                    <a:pt x="58" y="0"/>
                  </a:moveTo>
                  <a:lnTo>
                    <a:pt x="58" y="0"/>
                  </a:lnTo>
                  <a:lnTo>
                    <a:pt x="43" y="0"/>
                  </a:lnTo>
                  <a:lnTo>
                    <a:pt x="36" y="2"/>
                  </a:lnTo>
                  <a:lnTo>
                    <a:pt x="27" y="3"/>
                  </a:lnTo>
                  <a:lnTo>
                    <a:pt x="21" y="6"/>
                  </a:lnTo>
                  <a:lnTo>
                    <a:pt x="14" y="10"/>
                  </a:lnTo>
                  <a:lnTo>
                    <a:pt x="9" y="16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2" y="29"/>
                  </a:lnTo>
                  <a:lnTo>
                    <a:pt x="0" y="34"/>
                  </a:lnTo>
                  <a:lnTo>
                    <a:pt x="0" y="49"/>
                  </a:lnTo>
                  <a:lnTo>
                    <a:pt x="3" y="61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14" y="91"/>
                  </a:lnTo>
                  <a:lnTo>
                    <a:pt x="24" y="105"/>
                  </a:lnTo>
                  <a:lnTo>
                    <a:pt x="36" y="119"/>
                  </a:lnTo>
                  <a:lnTo>
                    <a:pt x="48" y="132"/>
                  </a:lnTo>
                  <a:lnTo>
                    <a:pt x="63" y="145"/>
                  </a:lnTo>
                  <a:lnTo>
                    <a:pt x="77" y="155"/>
                  </a:lnTo>
                  <a:lnTo>
                    <a:pt x="107" y="175"/>
                  </a:lnTo>
                  <a:lnTo>
                    <a:pt x="107" y="175"/>
                  </a:lnTo>
                  <a:lnTo>
                    <a:pt x="129" y="189"/>
                  </a:lnTo>
                  <a:lnTo>
                    <a:pt x="153" y="200"/>
                  </a:lnTo>
                  <a:lnTo>
                    <a:pt x="200" y="223"/>
                  </a:lnTo>
                  <a:lnTo>
                    <a:pt x="200" y="223"/>
                  </a:lnTo>
                  <a:lnTo>
                    <a:pt x="240" y="243"/>
                  </a:lnTo>
                  <a:lnTo>
                    <a:pt x="258" y="251"/>
                  </a:lnTo>
                  <a:lnTo>
                    <a:pt x="278" y="260"/>
                  </a:lnTo>
                  <a:lnTo>
                    <a:pt x="278" y="260"/>
                  </a:lnTo>
                  <a:lnTo>
                    <a:pt x="322" y="274"/>
                  </a:lnTo>
                  <a:lnTo>
                    <a:pt x="364" y="287"/>
                  </a:lnTo>
                  <a:lnTo>
                    <a:pt x="452" y="312"/>
                  </a:lnTo>
                  <a:lnTo>
                    <a:pt x="452" y="312"/>
                  </a:lnTo>
                  <a:lnTo>
                    <a:pt x="498" y="327"/>
                  </a:lnTo>
                  <a:lnTo>
                    <a:pt x="520" y="335"/>
                  </a:lnTo>
                  <a:lnTo>
                    <a:pt x="543" y="345"/>
                  </a:lnTo>
                  <a:lnTo>
                    <a:pt x="564" y="355"/>
                  </a:lnTo>
                  <a:lnTo>
                    <a:pt x="585" y="368"/>
                  </a:lnTo>
                  <a:lnTo>
                    <a:pt x="605" y="382"/>
                  </a:lnTo>
                  <a:lnTo>
                    <a:pt x="624" y="398"/>
                  </a:lnTo>
                  <a:lnTo>
                    <a:pt x="624" y="398"/>
                  </a:lnTo>
                  <a:lnTo>
                    <a:pt x="627" y="399"/>
                  </a:lnTo>
                  <a:lnTo>
                    <a:pt x="629" y="399"/>
                  </a:lnTo>
                  <a:lnTo>
                    <a:pt x="632" y="399"/>
                  </a:lnTo>
                  <a:lnTo>
                    <a:pt x="635" y="396"/>
                  </a:lnTo>
                  <a:lnTo>
                    <a:pt x="636" y="393"/>
                  </a:lnTo>
                  <a:lnTo>
                    <a:pt x="638" y="391"/>
                  </a:lnTo>
                  <a:lnTo>
                    <a:pt x="638" y="388"/>
                  </a:lnTo>
                  <a:lnTo>
                    <a:pt x="635" y="385"/>
                  </a:lnTo>
                  <a:lnTo>
                    <a:pt x="635" y="385"/>
                  </a:lnTo>
                  <a:lnTo>
                    <a:pt x="619" y="372"/>
                  </a:lnTo>
                  <a:lnTo>
                    <a:pt x="604" y="359"/>
                  </a:lnTo>
                  <a:lnTo>
                    <a:pt x="587" y="348"/>
                  </a:lnTo>
                  <a:lnTo>
                    <a:pt x="568" y="339"/>
                  </a:lnTo>
                  <a:lnTo>
                    <a:pt x="550" y="330"/>
                  </a:lnTo>
                  <a:lnTo>
                    <a:pt x="532" y="322"/>
                  </a:lnTo>
                  <a:lnTo>
                    <a:pt x="493" y="308"/>
                  </a:lnTo>
                  <a:lnTo>
                    <a:pt x="493" y="308"/>
                  </a:lnTo>
                  <a:lnTo>
                    <a:pt x="451" y="294"/>
                  </a:lnTo>
                  <a:lnTo>
                    <a:pt x="408" y="283"/>
                  </a:lnTo>
                  <a:lnTo>
                    <a:pt x="366" y="270"/>
                  </a:lnTo>
                  <a:lnTo>
                    <a:pt x="323" y="257"/>
                  </a:lnTo>
                  <a:lnTo>
                    <a:pt x="323" y="257"/>
                  </a:lnTo>
                  <a:lnTo>
                    <a:pt x="282" y="243"/>
                  </a:lnTo>
                  <a:lnTo>
                    <a:pt x="241" y="224"/>
                  </a:lnTo>
                  <a:lnTo>
                    <a:pt x="203" y="206"/>
                  </a:lnTo>
                  <a:lnTo>
                    <a:pt x="163" y="186"/>
                  </a:lnTo>
                  <a:lnTo>
                    <a:pt x="163" y="186"/>
                  </a:lnTo>
                  <a:lnTo>
                    <a:pt x="141" y="175"/>
                  </a:lnTo>
                  <a:lnTo>
                    <a:pt x="119" y="162"/>
                  </a:lnTo>
                  <a:lnTo>
                    <a:pt x="98" y="149"/>
                  </a:lnTo>
                  <a:lnTo>
                    <a:pt x="77" y="135"/>
                  </a:lnTo>
                  <a:lnTo>
                    <a:pt x="77" y="135"/>
                  </a:lnTo>
                  <a:lnTo>
                    <a:pt x="65" y="125"/>
                  </a:lnTo>
                  <a:lnTo>
                    <a:pt x="54" y="115"/>
                  </a:lnTo>
                  <a:lnTo>
                    <a:pt x="44" y="105"/>
                  </a:lnTo>
                  <a:lnTo>
                    <a:pt x="36" y="93"/>
                  </a:lnTo>
                  <a:lnTo>
                    <a:pt x="36" y="93"/>
                  </a:lnTo>
                  <a:lnTo>
                    <a:pt x="29" y="81"/>
                  </a:lnTo>
                  <a:lnTo>
                    <a:pt x="23" y="67"/>
                  </a:lnTo>
                  <a:lnTo>
                    <a:pt x="19" y="54"/>
                  </a:lnTo>
                  <a:lnTo>
                    <a:pt x="17" y="47"/>
                  </a:lnTo>
                  <a:lnTo>
                    <a:pt x="17" y="40"/>
                  </a:lnTo>
                  <a:lnTo>
                    <a:pt x="17" y="40"/>
                  </a:lnTo>
                  <a:lnTo>
                    <a:pt x="19" y="36"/>
                  </a:lnTo>
                  <a:lnTo>
                    <a:pt x="20" y="30"/>
                  </a:lnTo>
                  <a:lnTo>
                    <a:pt x="21" y="27"/>
                  </a:lnTo>
                  <a:lnTo>
                    <a:pt x="26" y="23"/>
                  </a:lnTo>
                  <a:lnTo>
                    <a:pt x="26" y="23"/>
                  </a:lnTo>
                  <a:lnTo>
                    <a:pt x="33" y="19"/>
                  </a:lnTo>
                  <a:lnTo>
                    <a:pt x="41" y="17"/>
                  </a:lnTo>
                  <a:lnTo>
                    <a:pt x="50" y="16"/>
                  </a:lnTo>
                  <a:lnTo>
                    <a:pt x="58" y="17"/>
                  </a:lnTo>
                  <a:lnTo>
                    <a:pt x="58" y="17"/>
                  </a:lnTo>
                  <a:lnTo>
                    <a:pt x="61" y="16"/>
                  </a:lnTo>
                  <a:lnTo>
                    <a:pt x="64" y="14"/>
                  </a:lnTo>
                  <a:lnTo>
                    <a:pt x="65" y="12"/>
                  </a:lnTo>
                  <a:lnTo>
                    <a:pt x="67" y="9"/>
                  </a:lnTo>
                  <a:lnTo>
                    <a:pt x="65" y="6"/>
                  </a:lnTo>
                  <a:lnTo>
                    <a:pt x="64" y="3"/>
                  </a:lnTo>
                  <a:lnTo>
                    <a:pt x="61" y="0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258D232D-C309-C4B4-6EED-F5F834875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5" y="463"/>
              <a:ext cx="984" cy="1219"/>
            </a:xfrm>
            <a:custGeom>
              <a:avLst/>
              <a:gdLst>
                <a:gd name="T0" fmla="*/ 1884 w 1969"/>
                <a:gd name="T1" fmla="*/ 2297 h 2438"/>
                <a:gd name="T2" fmla="*/ 1929 w 1969"/>
                <a:gd name="T3" fmla="*/ 2041 h 2438"/>
                <a:gd name="T4" fmla="*/ 1967 w 1969"/>
                <a:gd name="T5" fmla="*/ 1822 h 2438"/>
                <a:gd name="T6" fmla="*/ 1956 w 1969"/>
                <a:gd name="T7" fmla="*/ 1669 h 2438"/>
                <a:gd name="T8" fmla="*/ 1878 w 1969"/>
                <a:gd name="T9" fmla="*/ 1493 h 2438"/>
                <a:gd name="T10" fmla="*/ 1739 w 1969"/>
                <a:gd name="T11" fmla="*/ 1277 h 2438"/>
                <a:gd name="T12" fmla="*/ 1679 w 1969"/>
                <a:gd name="T13" fmla="*/ 1114 h 2438"/>
                <a:gd name="T14" fmla="*/ 1675 w 1969"/>
                <a:gd name="T15" fmla="*/ 927 h 2438"/>
                <a:gd name="T16" fmla="*/ 1682 w 1969"/>
                <a:gd name="T17" fmla="*/ 741 h 2438"/>
                <a:gd name="T18" fmla="*/ 1664 w 1969"/>
                <a:gd name="T19" fmla="*/ 582 h 2438"/>
                <a:gd name="T20" fmla="*/ 1610 w 1969"/>
                <a:gd name="T21" fmla="*/ 394 h 2438"/>
                <a:gd name="T22" fmla="*/ 1539 w 1969"/>
                <a:gd name="T23" fmla="*/ 255 h 2438"/>
                <a:gd name="T24" fmla="*/ 1443 w 1969"/>
                <a:gd name="T25" fmla="*/ 146 h 2438"/>
                <a:gd name="T26" fmla="*/ 1305 w 1969"/>
                <a:gd name="T27" fmla="*/ 82 h 2438"/>
                <a:gd name="T28" fmla="*/ 1151 w 1969"/>
                <a:gd name="T29" fmla="*/ 57 h 2438"/>
                <a:gd name="T30" fmla="*/ 1097 w 1969"/>
                <a:gd name="T31" fmla="*/ 48 h 2438"/>
                <a:gd name="T32" fmla="*/ 1057 w 1969"/>
                <a:gd name="T33" fmla="*/ 23 h 2438"/>
                <a:gd name="T34" fmla="*/ 997 w 1969"/>
                <a:gd name="T35" fmla="*/ 1 h 2438"/>
                <a:gd name="T36" fmla="*/ 862 w 1969"/>
                <a:gd name="T37" fmla="*/ 16 h 2438"/>
                <a:gd name="T38" fmla="*/ 706 w 1969"/>
                <a:gd name="T39" fmla="*/ 92 h 2438"/>
                <a:gd name="T40" fmla="*/ 566 w 1969"/>
                <a:gd name="T41" fmla="*/ 203 h 2438"/>
                <a:gd name="T42" fmla="*/ 434 w 1969"/>
                <a:gd name="T43" fmla="*/ 343 h 2438"/>
                <a:gd name="T44" fmla="*/ 326 w 1969"/>
                <a:gd name="T45" fmla="*/ 511 h 2438"/>
                <a:gd name="T46" fmla="*/ 247 w 1969"/>
                <a:gd name="T47" fmla="*/ 694 h 2438"/>
                <a:gd name="T48" fmla="*/ 172 w 1969"/>
                <a:gd name="T49" fmla="*/ 992 h 2438"/>
                <a:gd name="T50" fmla="*/ 117 w 1969"/>
                <a:gd name="T51" fmla="*/ 1159 h 2438"/>
                <a:gd name="T52" fmla="*/ 22 w 1969"/>
                <a:gd name="T53" fmla="*/ 1379 h 2438"/>
                <a:gd name="T54" fmla="*/ 2 w 1969"/>
                <a:gd name="T55" fmla="*/ 1510 h 2438"/>
                <a:gd name="T56" fmla="*/ 37 w 1969"/>
                <a:gd name="T57" fmla="*/ 1750 h 2438"/>
                <a:gd name="T58" fmla="*/ 29 w 1969"/>
                <a:gd name="T59" fmla="*/ 1855 h 2438"/>
                <a:gd name="T60" fmla="*/ 2 w 1969"/>
                <a:gd name="T61" fmla="*/ 1924 h 2438"/>
                <a:gd name="T62" fmla="*/ 16 w 1969"/>
                <a:gd name="T63" fmla="*/ 1931 h 2438"/>
                <a:gd name="T64" fmla="*/ 44 w 1969"/>
                <a:gd name="T65" fmla="*/ 1865 h 2438"/>
                <a:gd name="T66" fmla="*/ 56 w 1969"/>
                <a:gd name="T67" fmla="*/ 1762 h 2438"/>
                <a:gd name="T68" fmla="*/ 23 w 1969"/>
                <a:gd name="T69" fmla="*/ 1561 h 2438"/>
                <a:gd name="T70" fmla="*/ 26 w 1969"/>
                <a:gd name="T71" fmla="*/ 1429 h 2438"/>
                <a:gd name="T72" fmla="*/ 84 w 1969"/>
                <a:gd name="T73" fmla="*/ 1270 h 2438"/>
                <a:gd name="T74" fmla="*/ 176 w 1969"/>
                <a:gd name="T75" fmla="*/ 1043 h 2438"/>
                <a:gd name="T76" fmla="*/ 246 w 1969"/>
                <a:gd name="T77" fmla="*/ 759 h 2438"/>
                <a:gd name="T78" fmla="*/ 308 w 1969"/>
                <a:gd name="T79" fmla="*/ 583 h 2438"/>
                <a:gd name="T80" fmla="*/ 403 w 1969"/>
                <a:gd name="T81" fmla="*/ 413 h 2438"/>
                <a:gd name="T82" fmla="*/ 505 w 1969"/>
                <a:gd name="T83" fmla="*/ 287 h 2438"/>
                <a:gd name="T84" fmla="*/ 666 w 1969"/>
                <a:gd name="T85" fmla="*/ 140 h 2438"/>
                <a:gd name="T86" fmla="*/ 811 w 1969"/>
                <a:gd name="T87" fmla="*/ 54 h 2438"/>
                <a:gd name="T88" fmla="*/ 944 w 1969"/>
                <a:gd name="T89" fmla="*/ 17 h 2438"/>
                <a:gd name="T90" fmla="*/ 1026 w 1969"/>
                <a:gd name="T91" fmla="*/ 27 h 2438"/>
                <a:gd name="T92" fmla="*/ 1091 w 1969"/>
                <a:gd name="T93" fmla="*/ 64 h 2438"/>
                <a:gd name="T94" fmla="*/ 1256 w 1969"/>
                <a:gd name="T95" fmla="*/ 89 h 2438"/>
                <a:gd name="T96" fmla="*/ 1395 w 1969"/>
                <a:gd name="T97" fmla="*/ 135 h 2438"/>
                <a:gd name="T98" fmla="*/ 1502 w 1969"/>
                <a:gd name="T99" fmla="*/ 234 h 2438"/>
                <a:gd name="T100" fmla="*/ 1580 w 1969"/>
                <a:gd name="T101" fmla="*/ 366 h 2438"/>
                <a:gd name="T102" fmla="*/ 1640 w 1969"/>
                <a:gd name="T103" fmla="*/ 551 h 2438"/>
                <a:gd name="T104" fmla="*/ 1664 w 1969"/>
                <a:gd name="T105" fmla="*/ 712 h 2438"/>
                <a:gd name="T106" fmla="*/ 1657 w 1969"/>
                <a:gd name="T107" fmla="*/ 959 h 2438"/>
                <a:gd name="T108" fmla="*/ 1668 w 1969"/>
                <a:gd name="T109" fmla="*/ 1141 h 2438"/>
                <a:gd name="T110" fmla="*/ 1745 w 1969"/>
                <a:gd name="T111" fmla="*/ 1323 h 2438"/>
                <a:gd name="T112" fmla="*/ 1885 w 1969"/>
                <a:gd name="T113" fmla="*/ 1540 h 2438"/>
                <a:gd name="T114" fmla="*/ 1943 w 1969"/>
                <a:gd name="T115" fmla="*/ 1687 h 2438"/>
                <a:gd name="T116" fmla="*/ 1950 w 1969"/>
                <a:gd name="T117" fmla="*/ 1809 h 2438"/>
                <a:gd name="T118" fmla="*/ 1908 w 1969"/>
                <a:gd name="T119" fmla="*/ 2060 h 2438"/>
                <a:gd name="T120" fmla="*/ 1867 w 1969"/>
                <a:gd name="T121" fmla="*/ 2312 h 2438"/>
                <a:gd name="T122" fmla="*/ 1874 w 1969"/>
                <a:gd name="T123" fmla="*/ 2431 h 2438"/>
                <a:gd name="T124" fmla="*/ 1888 w 1969"/>
                <a:gd name="T125" fmla="*/ 2434 h 2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9" h="2438">
                  <a:moveTo>
                    <a:pt x="1889" y="2427"/>
                  </a:moveTo>
                  <a:lnTo>
                    <a:pt x="1889" y="2427"/>
                  </a:lnTo>
                  <a:lnTo>
                    <a:pt x="1885" y="2394"/>
                  </a:lnTo>
                  <a:lnTo>
                    <a:pt x="1882" y="2363"/>
                  </a:lnTo>
                  <a:lnTo>
                    <a:pt x="1882" y="2330"/>
                  </a:lnTo>
                  <a:lnTo>
                    <a:pt x="1884" y="2297"/>
                  </a:lnTo>
                  <a:lnTo>
                    <a:pt x="1886" y="2265"/>
                  </a:lnTo>
                  <a:lnTo>
                    <a:pt x="1889" y="2234"/>
                  </a:lnTo>
                  <a:lnTo>
                    <a:pt x="1895" y="2201"/>
                  </a:lnTo>
                  <a:lnTo>
                    <a:pt x="1901" y="2168"/>
                  </a:lnTo>
                  <a:lnTo>
                    <a:pt x="1913" y="2104"/>
                  </a:lnTo>
                  <a:lnTo>
                    <a:pt x="1929" y="2041"/>
                  </a:lnTo>
                  <a:lnTo>
                    <a:pt x="1943" y="1977"/>
                  </a:lnTo>
                  <a:lnTo>
                    <a:pt x="1956" y="1914"/>
                  </a:lnTo>
                  <a:lnTo>
                    <a:pt x="1956" y="1914"/>
                  </a:lnTo>
                  <a:lnTo>
                    <a:pt x="1960" y="1883"/>
                  </a:lnTo>
                  <a:lnTo>
                    <a:pt x="1964" y="1852"/>
                  </a:lnTo>
                  <a:lnTo>
                    <a:pt x="1967" y="1822"/>
                  </a:lnTo>
                  <a:lnTo>
                    <a:pt x="1969" y="1791"/>
                  </a:lnTo>
                  <a:lnTo>
                    <a:pt x="1969" y="1760"/>
                  </a:lnTo>
                  <a:lnTo>
                    <a:pt x="1966" y="1730"/>
                  </a:lnTo>
                  <a:lnTo>
                    <a:pt x="1963" y="1699"/>
                  </a:lnTo>
                  <a:lnTo>
                    <a:pt x="1956" y="1669"/>
                  </a:lnTo>
                  <a:lnTo>
                    <a:pt x="1956" y="1669"/>
                  </a:lnTo>
                  <a:lnTo>
                    <a:pt x="1947" y="1638"/>
                  </a:lnTo>
                  <a:lnTo>
                    <a:pt x="1937" y="1608"/>
                  </a:lnTo>
                  <a:lnTo>
                    <a:pt x="1925" y="1578"/>
                  </a:lnTo>
                  <a:lnTo>
                    <a:pt x="1910" y="1550"/>
                  </a:lnTo>
                  <a:lnTo>
                    <a:pt x="1895" y="1521"/>
                  </a:lnTo>
                  <a:lnTo>
                    <a:pt x="1878" y="1493"/>
                  </a:lnTo>
                  <a:lnTo>
                    <a:pt x="1842" y="1439"/>
                  </a:lnTo>
                  <a:lnTo>
                    <a:pt x="1842" y="1439"/>
                  </a:lnTo>
                  <a:lnTo>
                    <a:pt x="1807" y="1386"/>
                  </a:lnTo>
                  <a:lnTo>
                    <a:pt x="1772" y="1332"/>
                  </a:lnTo>
                  <a:lnTo>
                    <a:pt x="1755" y="1305"/>
                  </a:lnTo>
                  <a:lnTo>
                    <a:pt x="1739" y="1277"/>
                  </a:lnTo>
                  <a:lnTo>
                    <a:pt x="1723" y="1249"/>
                  </a:lnTo>
                  <a:lnTo>
                    <a:pt x="1711" y="1219"/>
                  </a:lnTo>
                  <a:lnTo>
                    <a:pt x="1711" y="1219"/>
                  </a:lnTo>
                  <a:lnTo>
                    <a:pt x="1698" y="1185"/>
                  </a:lnTo>
                  <a:lnTo>
                    <a:pt x="1688" y="1151"/>
                  </a:lnTo>
                  <a:lnTo>
                    <a:pt x="1679" y="1114"/>
                  </a:lnTo>
                  <a:lnTo>
                    <a:pt x="1675" y="1078"/>
                  </a:lnTo>
                  <a:lnTo>
                    <a:pt x="1675" y="1078"/>
                  </a:lnTo>
                  <a:lnTo>
                    <a:pt x="1672" y="1040"/>
                  </a:lnTo>
                  <a:lnTo>
                    <a:pt x="1671" y="1003"/>
                  </a:lnTo>
                  <a:lnTo>
                    <a:pt x="1672" y="965"/>
                  </a:lnTo>
                  <a:lnTo>
                    <a:pt x="1675" y="927"/>
                  </a:lnTo>
                  <a:lnTo>
                    <a:pt x="1675" y="927"/>
                  </a:lnTo>
                  <a:lnTo>
                    <a:pt x="1681" y="850"/>
                  </a:lnTo>
                  <a:lnTo>
                    <a:pt x="1682" y="810"/>
                  </a:lnTo>
                  <a:lnTo>
                    <a:pt x="1682" y="772"/>
                  </a:lnTo>
                  <a:lnTo>
                    <a:pt x="1682" y="772"/>
                  </a:lnTo>
                  <a:lnTo>
                    <a:pt x="1682" y="741"/>
                  </a:lnTo>
                  <a:lnTo>
                    <a:pt x="1681" y="708"/>
                  </a:lnTo>
                  <a:lnTo>
                    <a:pt x="1678" y="677"/>
                  </a:lnTo>
                  <a:lnTo>
                    <a:pt x="1674" y="646"/>
                  </a:lnTo>
                  <a:lnTo>
                    <a:pt x="1674" y="646"/>
                  </a:lnTo>
                  <a:lnTo>
                    <a:pt x="1670" y="613"/>
                  </a:lnTo>
                  <a:lnTo>
                    <a:pt x="1664" y="582"/>
                  </a:lnTo>
                  <a:lnTo>
                    <a:pt x="1657" y="549"/>
                  </a:lnTo>
                  <a:lnTo>
                    <a:pt x="1650" y="518"/>
                  </a:lnTo>
                  <a:lnTo>
                    <a:pt x="1641" y="487"/>
                  </a:lnTo>
                  <a:lnTo>
                    <a:pt x="1633" y="455"/>
                  </a:lnTo>
                  <a:lnTo>
                    <a:pt x="1621" y="426"/>
                  </a:lnTo>
                  <a:lnTo>
                    <a:pt x="1610" y="394"/>
                  </a:lnTo>
                  <a:lnTo>
                    <a:pt x="1610" y="394"/>
                  </a:lnTo>
                  <a:lnTo>
                    <a:pt x="1599" y="366"/>
                  </a:lnTo>
                  <a:lnTo>
                    <a:pt x="1586" y="338"/>
                  </a:lnTo>
                  <a:lnTo>
                    <a:pt x="1570" y="309"/>
                  </a:lnTo>
                  <a:lnTo>
                    <a:pt x="1555" y="282"/>
                  </a:lnTo>
                  <a:lnTo>
                    <a:pt x="1539" y="255"/>
                  </a:lnTo>
                  <a:lnTo>
                    <a:pt x="1521" y="230"/>
                  </a:lnTo>
                  <a:lnTo>
                    <a:pt x="1501" y="204"/>
                  </a:lnTo>
                  <a:lnTo>
                    <a:pt x="1480" y="182"/>
                  </a:lnTo>
                  <a:lnTo>
                    <a:pt x="1480" y="182"/>
                  </a:lnTo>
                  <a:lnTo>
                    <a:pt x="1461" y="163"/>
                  </a:lnTo>
                  <a:lnTo>
                    <a:pt x="1443" y="146"/>
                  </a:lnTo>
                  <a:lnTo>
                    <a:pt x="1422" y="132"/>
                  </a:lnTo>
                  <a:lnTo>
                    <a:pt x="1400" y="119"/>
                  </a:lnTo>
                  <a:lnTo>
                    <a:pt x="1378" y="106"/>
                  </a:lnTo>
                  <a:lnTo>
                    <a:pt x="1355" y="96"/>
                  </a:lnTo>
                  <a:lnTo>
                    <a:pt x="1331" y="88"/>
                  </a:lnTo>
                  <a:lnTo>
                    <a:pt x="1305" y="82"/>
                  </a:lnTo>
                  <a:lnTo>
                    <a:pt x="1305" y="82"/>
                  </a:lnTo>
                  <a:lnTo>
                    <a:pt x="1281" y="77"/>
                  </a:lnTo>
                  <a:lnTo>
                    <a:pt x="1256" y="72"/>
                  </a:lnTo>
                  <a:lnTo>
                    <a:pt x="1206" y="64"/>
                  </a:lnTo>
                  <a:lnTo>
                    <a:pt x="1206" y="64"/>
                  </a:lnTo>
                  <a:lnTo>
                    <a:pt x="1151" y="57"/>
                  </a:lnTo>
                  <a:lnTo>
                    <a:pt x="1151" y="57"/>
                  </a:lnTo>
                  <a:lnTo>
                    <a:pt x="1123" y="52"/>
                  </a:lnTo>
                  <a:lnTo>
                    <a:pt x="1123" y="52"/>
                  </a:lnTo>
                  <a:lnTo>
                    <a:pt x="1110" y="51"/>
                  </a:lnTo>
                  <a:lnTo>
                    <a:pt x="1103" y="50"/>
                  </a:lnTo>
                  <a:lnTo>
                    <a:pt x="1097" y="48"/>
                  </a:lnTo>
                  <a:lnTo>
                    <a:pt x="1097" y="48"/>
                  </a:lnTo>
                  <a:lnTo>
                    <a:pt x="1090" y="44"/>
                  </a:lnTo>
                  <a:lnTo>
                    <a:pt x="1083" y="40"/>
                  </a:lnTo>
                  <a:lnTo>
                    <a:pt x="1069" y="28"/>
                  </a:lnTo>
                  <a:lnTo>
                    <a:pt x="1069" y="28"/>
                  </a:lnTo>
                  <a:lnTo>
                    <a:pt x="1057" y="23"/>
                  </a:lnTo>
                  <a:lnTo>
                    <a:pt x="1046" y="17"/>
                  </a:lnTo>
                  <a:lnTo>
                    <a:pt x="1035" y="11"/>
                  </a:lnTo>
                  <a:lnTo>
                    <a:pt x="1022" y="7"/>
                  </a:lnTo>
                  <a:lnTo>
                    <a:pt x="1022" y="7"/>
                  </a:lnTo>
                  <a:lnTo>
                    <a:pt x="1009" y="4"/>
                  </a:lnTo>
                  <a:lnTo>
                    <a:pt x="997" y="1"/>
                  </a:lnTo>
                  <a:lnTo>
                    <a:pt x="971" y="0"/>
                  </a:lnTo>
                  <a:lnTo>
                    <a:pt x="944" y="0"/>
                  </a:lnTo>
                  <a:lnTo>
                    <a:pt x="919" y="3"/>
                  </a:lnTo>
                  <a:lnTo>
                    <a:pt x="919" y="3"/>
                  </a:lnTo>
                  <a:lnTo>
                    <a:pt x="890" y="8"/>
                  </a:lnTo>
                  <a:lnTo>
                    <a:pt x="862" y="16"/>
                  </a:lnTo>
                  <a:lnTo>
                    <a:pt x="835" y="25"/>
                  </a:lnTo>
                  <a:lnTo>
                    <a:pt x="808" y="37"/>
                  </a:lnTo>
                  <a:lnTo>
                    <a:pt x="781" y="48"/>
                  </a:lnTo>
                  <a:lnTo>
                    <a:pt x="756" y="62"/>
                  </a:lnTo>
                  <a:lnTo>
                    <a:pt x="730" y="77"/>
                  </a:lnTo>
                  <a:lnTo>
                    <a:pt x="706" y="92"/>
                  </a:lnTo>
                  <a:lnTo>
                    <a:pt x="706" y="92"/>
                  </a:lnTo>
                  <a:lnTo>
                    <a:pt x="682" y="108"/>
                  </a:lnTo>
                  <a:lnTo>
                    <a:pt x="656" y="125"/>
                  </a:lnTo>
                  <a:lnTo>
                    <a:pt x="634" y="143"/>
                  </a:lnTo>
                  <a:lnTo>
                    <a:pt x="610" y="163"/>
                  </a:lnTo>
                  <a:lnTo>
                    <a:pt x="566" y="203"/>
                  </a:lnTo>
                  <a:lnTo>
                    <a:pt x="522" y="244"/>
                  </a:lnTo>
                  <a:lnTo>
                    <a:pt x="522" y="244"/>
                  </a:lnTo>
                  <a:lnTo>
                    <a:pt x="499" y="268"/>
                  </a:lnTo>
                  <a:lnTo>
                    <a:pt x="476" y="292"/>
                  </a:lnTo>
                  <a:lnTo>
                    <a:pt x="455" y="318"/>
                  </a:lnTo>
                  <a:lnTo>
                    <a:pt x="434" y="343"/>
                  </a:lnTo>
                  <a:lnTo>
                    <a:pt x="414" y="370"/>
                  </a:lnTo>
                  <a:lnTo>
                    <a:pt x="394" y="397"/>
                  </a:lnTo>
                  <a:lnTo>
                    <a:pt x="376" y="424"/>
                  </a:lnTo>
                  <a:lnTo>
                    <a:pt x="359" y="453"/>
                  </a:lnTo>
                  <a:lnTo>
                    <a:pt x="342" y="481"/>
                  </a:lnTo>
                  <a:lnTo>
                    <a:pt x="326" y="511"/>
                  </a:lnTo>
                  <a:lnTo>
                    <a:pt x="311" y="541"/>
                  </a:lnTo>
                  <a:lnTo>
                    <a:pt x="297" y="570"/>
                  </a:lnTo>
                  <a:lnTo>
                    <a:pt x="284" y="600"/>
                  </a:lnTo>
                  <a:lnTo>
                    <a:pt x="270" y="631"/>
                  </a:lnTo>
                  <a:lnTo>
                    <a:pt x="258" y="663"/>
                  </a:lnTo>
                  <a:lnTo>
                    <a:pt x="247" y="694"/>
                  </a:lnTo>
                  <a:lnTo>
                    <a:pt x="247" y="694"/>
                  </a:lnTo>
                  <a:lnTo>
                    <a:pt x="236" y="731"/>
                  </a:lnTo>
                  <a:lnTo>
                    <a:pt x="224" y="768"/>
                  </a:lnTo>
                  <a:lnTo>
                    <a:pt x="206" y="841"/>
                  </a:lnTo>
                  <a:lnTo>
                    <a:pt x="172" y="992"/>
                  </a:lnTo>
                  <a:lnTo>
                    <a:pt x="172" y="992"/>
                  </a:lnTo>
                  <a:lnTo>
                    <a:pt x="163" y="1026"/>
                  </a:lnTo>
                  <a:lnTo>
                    <a:pt x="153" y="1060"/>
                  </a:lnTo>
                  <a:lnTo>
                    <a:pt x="143" y="1094"/>
                  </a:lnTo>
                  <a:lnTo>
                    <a:pt x="131" y="1127"/>
                  </a:lnTo>
                  <a:lnTo>
                    <a:pt x="131" y="1127"/>
                  </a:lnTo>
                  <a:lnTo>
                    <a:pt x="117" y="1159"/>
                  </a:lnTo>
                  <a:lnTo>
                    <a:pt x="101" y="1192"/>
                  </a:lnTo>
                  <a:lnTo>
                    <a:pt x="71" y="1256"/>
                  </a:lnTo>
                  <a:lnTo>
                    <a:pt x="71" y="1256"/>
                  </a:lnTo>
                  <a:lnTo>
                    <a:pt x="44" y="1315"/>
                  </a:lnTo>
                  <a:lnTo>
                    <a:pt x="32" y="1347"/>
                  </a:lnTo>
                  <a:lnTo>
                    <a:pt x="22" y="1379"/>
                  </a:lnTo>
                  <a:lnTo>
                    <a:pt x="12" y="1410"/>
                  </a:lnTo>
                  <a:lnTo>
                    <a:pt x="6" y="1443"/>
                  </a:lnTo>
                  <a:lnTo>
                    <a:pt x="2" y="1476"/>
                  </a:lnTo>
                  <a:lnTo>
                    <a:pt x="0" y="1493"/>
                  </a:lnTo>
                  <a:lnTo>
                    <a:pt x="2" y="1510"/>
                  </a:lnTo>
                  <a:lnTo>
                    <a:pt x="2" y="1510"/>
                  </a:lnTo>
                  <a:lnTo>
                    <a:pt x="3" y="1544"/>
                  </a:lnTo>
                  <a:lnTo>
                    <a:pt x="9" y="1578"/>
                  </a:lnTo>
                  <a:lnTo>
                    <a:pt x="22" y="1646"/>
                  </a:lnTo>
                  <a:lnTo>
                    <a:pt x="29" y="1680"/>
                  </a:lnTo>
                  <a:lnTo>
                    <a:pt x="33" y="1714"/>
                  </a:lnTo>
                  <a:lnTo>
                    <a:pt x="37" y="1750"/>
                  </a:lnTo>
                  <a:lnTo>
                    <a:pt x="39" y="1784"/>
                  </a:lnTo>
                  <a:lnTo>
                    <a:pt x="39" y="1784"/>
                  </a:lnTo>
                  <a:lnTo>
                    <a:pt x="37" y="1802"/>
                  </a:lnTo>
                  <a:lnTo>
                    <a:pt x="36" y="1819"/>
                  </a:lnTo>
                  <a:lnTo>
                    <a:pt x="33" y="1836"/>
                  </a:lnTo>
                  <a:lnTo>
                    <a:pt x="29" y="1855"/>
                  </a:lnTo>
                  <a:lnTo>
                    <a:pt x="24" y="1872"/>
                  </a:lnTo>
                  <a:lnTo>
                    <a:pt x="17" y="1887"/>
                  </a:lnTo>
                  <a:lnTo>
                    <a:pt x="10" y="1904"/>
                  </a:lnTo>
                  <a:lnTo>
                    <a:pt x="3" y="1920"/>
                  </a:lnTo>
                  <a:lnTo>
                    <a:pt x="3" y="1920"/>
                  </a:lnTo>
                  <a:lnTo>
                    <a:pt x="2" y="1924"/>
                  </a:lnTo>
                  <a:lnTo>
                    <a:pt x="2" y="1927"/>
                  </a:lnTo>
                  <a:lnTo>
                    <a:pt x="5" y="1930"/>
                  </a:lnTo>
                  <a:lnTo>
                    <a:pt x="6" y="1931"/>
                  </a:lnTo>
                  <a:lnTo>
                    <a:pt x="9" y="1933"/>
                  </a:lnTo>
                  <a:lnTo>
                    <a:pt x="13" y="1933"/>
                  </a:lnTo>
                  <a:lnTo>
                    <a:pt x="16" y="1931"/>
                  </a:lnTo>
                  <a:lnTo>
                    <a:pt x="17" y="1928"/>
                  </a:lnTo>
                  <a:lnTo>
                    <a:pt x="17" y="1928"/>
                  </a:lnTo>
                  <a:lnTo>
                    <a:pt x="26" y="1913"/>
                  </a:lnTo>
                  <a:lnTo>
                    <a:pt x="33" y="1897"/>
                  </a:lnTo>
                  <a:lnTo>
                    <a:pt x="39" y="1880"/>
                  </a:lnTo>
                  <a:lnTo>
                    <a:pt x="44" y="1865"/>
                  </a:lnTo>
                  <a:lnTo>
                    <a:pt x="49" y="1848"/>
                  </a:lnTo>
                  <a:lnTo>
                    <a:pt x="51" y="1831"/>
                  </a:lnTo>
                  <a:lnTo>
                    <a:pt x="54" y="1814"/>
                  </a:lnTo>
                  <a:lnTo>
                    <a:pt x="56" y="1795"/>
                  </a:lnTo>
                  <a:lnTo>
                    <a:pt x="56" y="1795"/>
                  </a:lnTo>
                  <a:lnTo>
                    <a:pt x="56" y="1762"/>
                  </a:lnTo>
                  <a:lnTo>
                    <a:pt x="53" y="1731"/>
                  </a:lnTo>
                  <a:lnTo>
                    <a:pt x="49" y="1699"/>
                  </a:lnTo>
                  <a:lnTo>
                    <a:pt x="43" y="1667"/>
                  </a:lnTo>
                  <a:lnTo>
                    <a:pt x="43" y="1667"/>
                  </a:lnTo>
                  <a:lnTo>
                    <a:pt x="29" y="1596"/>
                  </a:lnTo>
                  <a:lnTo>
                    <a:pt x="23" y="1561"/>
                  </a:lnTo>
                  <a:lnTo>
                    <a:pt x="19" y="1524"/>
                  </a:lnTo>
                  <a:lnTo>
                    <a:pt x="19" y="1524"/>
                  </a:lnTo>
                  <a:lnTo>
                    <a:pt x="19" y="1508"/>
                  </a:lnTo>
                  <a:lnTo>
                    <a:pt x="17" y="1493"/>
                  </a:lnTo>
                  <a:lnTo>
                    <a:pt x="20" y="1460"/>
                  </a:lnTo>
                  <a:lnTo>
                    <a:pt x="26" y="1429"/>
                  </a:lnTo>
                  <a:lnTo>
                    <a:pt x="33" y="1398"/>
                  </a:lnTo>
                  <a:lnTo>
                    <a:pt x="33" y="1398"/>
                  </a:lnTo>
                  <a:lnTo>
                    <a:pt x="44" y="1365"/>
                  </a:lnTo>
                  <a:lnTo>
                    <a:pt x="56" y="1332"/>
                  </a:lnTo>
                  <a:lnTo>
                    <a:pt x="70" y="1301"/>
                  </a:lnTo>
                  <a:lnTo>
                    <a:pt x="84" y="1270"/>
                  </a:lnTo>
                  <a:lnTo>
                    <a:pt x="112" y="1208"/>
                  </a:lnTo>
                  <a:lnTo>
                    <a:pt x="141" y="1145"/>
                  </a:lnTo>
                  <a:lnTo>
                    <a:pt x="141" y="1145"/>
                  </a:lnTo>
                  <a:lnTo>
                    <a:pt x="155" y="1111"/>
                  </a:lnTo>
                  <a:lnTo>
                    <a:pt x="166" y="1077"/>
                  </a:lnTo>
                  <a:lnTo>
                    <a:pt x="176" y="1043"/>
                  </a:lnTo>
                  <a:lnTo>
                    <a:pt x="185" y="1007"/>
                  </a:lnTo>
                  <a:lnTo>
                    <a:pt x="202" y="938"/>
                  </a:lnTo>
                  <a:lnTo>
                    <a:pt x="217" y="868"/>
                  </a:lnTo>
                  <a:lnTo>
                    <a:pt x="217" y="868"/>
                  </a:lnTo>
                  <a:lnTo>
                    <a:pt x="236" y="795"/>
                  </a:lnTo>
                  <a:lnTo>
                    <a:pt x="246" y="759"/>
                  </a:lnTo>
                  <a:lnTo>
                    <a:pt x="255" y="724"/>
                  </a:lnTo>
                  <a:lnTo>
                    <a:pt x="268" y="688"/>
                  </a:lnTo>
                  <a:lnTo>
                    <a:pt x="280" y="653"/>
                  </a:lnTo>
                  <a:lnTo>
                    <a:pt x="294" y="619"/>
                  </a:lnTo>
                  <a:lnTo>
                    <a:pt x="308" y="583"/>
                  </a:lnTo>
                  <a:lnTo>
                    <a:pt x="308" y="583"/>
                  </a:lnTo>
                  <a:lnTo>
                    <a:pt x="322" y="555"/>
                  </a:lnTo>
                  <a:lnTo>
                    <a:pt x="336" y="525"/>
                  </a:lnTo>
                  <a:lnTo>
                    <a:pt x="352" y="497"/>
                  </a:lnTo>
                  <a:lnTo>
                    <a:pt x="369" y="468"/>
                  </a:lnTo>
                  <a:lnTo>
                    <a:pt x="386" y="440"/>
                  </a:lnTo>
                  <a:lnTo>
                    <a:pt x="403" y="413"/>
                  </a:lnTo>
                  <a:lnTo>
                    <a:pt x="423" y="387"/>
                  </a:lnTo>
                  <a:lnTo>
                    <a:pt x="441" y="360"/>
                  </a:lnTo>
                  <a:lnTo>
                    <a:pt x="441" y="360"/>
                  </a:lnTo>
                  <a:lnTo>
                    <a:pt x="462" y="335"/>
                  </a:lnTo>
                  <a:lnTo>
                    <a:pt x="484" y="311"/>
                  </a:lnTo>
                  <a:lnTo>
                    <a:pt x="505" y="287"/>
                  </a:lnTo>
                  <a:lnTo>
                    <a:pt x="527" y="262"/>
                  </a:lnTo>
                  <a:lnTo>
                    <a:pt x="550" y="240"/>
                  </a:lnTo>
                  <a:lnTo>
                    <a:pt x="574" y="217"/>
                  </a:lnTo>
                  <a:lnTo>
                    <a:pt x="622" y="174"/>
                  </a:lnTo>
                  <a:lnTo>
                    <a:pt x="622" y="174"/>
                  </a:lnTo>
                  <a:lnTo>
                    <a:pt x="666" y="140"/>
                  </a:lnTo>
                  <a:lnTo>
                    <a:pt x="689" y="123"/>
                  </a:lnTo>
                  <a:lnTo>
                    <a:pt x="713" y="108"/>
                  </a:lnTo>
                  <a:lnTo>
                    <a:pt x="736" y="94"/>
                  </a:lnTo>
                  <a:lnTo>
                    <a:pt x="760" y="79"/>
                  </a:lnTo>
                  <a:lnTo>
                    <a:pt x="785" y="67"/>
                  </a:lnTo>
                  <a:lnTo>
                    <a:pt x="811" y="54"/>
                  </a:lnTo>
                  <a:lnTo>
                    <a:pt x="811" y="54"/>
                  </a:lnTo>
                  <a:lnTo>
                    <a:pt x="836" y="44"/>
                  </a:lnTo>
                  <a:lnTo>
                    <a:pt x="862" y="34"/>
                  </a:lnTo>
                  <a:lnTo>
                    <a:pt x="889" y="25"/>
                  </a:lnTo>
                  <a:lnTo>
                    <a:pt x="917" y="20"/>
                  </a:lnTo>
                  <a:lnTo>
                    <a:pt x="944" y="17"/>
                  </a:lnTo>
                  <a:lnTo>
                    <a:pt x="972" y="17"/>
                  </a:lnTo>
                  <a:lnTo>
                    <a:pt x="987" y="17"/>
                  </a:lnTo>
                  <a:lnTo>
                    <a:pt x="999" y="20"/>
                  </a:lnTo>
                  <a:lnTo>
                    <a:pt x="1014" y="23"/>
                  </a:lnTo>
                  <a:lnTo>
                    <a:pt x="1026" y="27"/>
                  </a:lnTo>
                  <a:lnTo>
                    <a:pt x="1026" y="27"/>
                  </a:lnTo>
                  <a:lnTo>
                    <a:pt x="1038" y="31"/>
                  </a:lnTo>
                  <a:lnTo>
                    <a:pt x="1049" y="37"/>
                  </a:lnTo>
                  <a:lnTo>
                    <a:pt x="1072" y="51"/>
                  </a:lnTo>
                  <a:lnTo>
                    <a:pt x="1072" y="51"/>
                  </a:lnTo>
                  <a:lnTo>
                    <a:pt x="1084" y="61"/>
                  </a:lnTo>
                  <a:lnTo>
                    <a:pt x="1091" y="64"/>
                  </a:lnTo>
                  <a:lnTo>
                    <a:pt x="1099" y="65"/>
                  </a:lnTo>
                  <a:lnTo>
                    <a:pt x="1099" y="65"/>
                  </a:lnTo>
                  <a:lnTo>
                    <a:pt x="1152" y="74"/>
                  </a:lnTo>
                  <a:lnTo>
                    <a:pt x="1208" y="81"/>
                  </a:lnTo>
                  <a:lnTo>
                    <a:pt x="1208" y="81"/>
                  </a:lnTo>
                  <a:lnTo>
                    <a:pt x="1256" y="89"/>
                  </a:lnTo>
                  <a:lnTo>
                    <a:pt x="1280" y="94"/>
                  </a:lnTo>
                  <a:lnTo>
                    <a:pt x="1304" y="99"/>
                  </a:lnTo>
                  <a:lnTo>
                    <a:pt x="1328" y="105"/>
                  </a:lnTo>
                  <a:lnTo>
                    <a:pt x="1351" y="113"/>
                  </a:lnTo>
                  <a:lnTo>
                    <a:pt x="1373" y="123"/>
                  </a:lnTo>
                  <a:lnTo>
                    <a:pt x="1395" y="135"/>
                  </a:lnTo>
                  <a:lnTo>
                    <a:pt x="1395" y="135"/>
                  </a:lnTo>
                  <a:lnTo>
                    <a:pt x="1420" y="150"/>
                  </a:lnTo>
                  <a:lnTo>
                    <a:pt x="1443" y="169"/>
                  </a:lnTo>
                  <a:lnTo>
                    <a:pt x="1464" y="189"/>
                  </a:lnTo>
                  <a:lnTo>
                    <a:pt x="1484" y="211"/>
                  </a:lnTo>
                  <a:lnTo>
                    <a:pt x="1502" y="234"/>
                  </a:lnTo>
                  <a:lnTo>
                    <a:pt x="1521" y="258"/>
                  </a:lnTo>
                  <a:lnTo>
                    <a:pt x="1536" y="284"/>
                  </a:lnTo>
                  <a:lnTo>
                    <a:pt x="1551" y="308"/>
                  </a:lnTo>
                  <a:lnTo>
                    <a:pt x="1551" y="308"/>
                  </a:lnTo>
                  <a:lnTo>
                    <a:pt x="1566" y="338"/>
                  </a:lnTo>
                  <a:lnTo>
                    <a:pt x="1580" y="366"/>
                  </a:lnTo>
                  <a:lnTo>
                    <a:pt x="1593" y="396"/>
                  </a:lnTo>
                  <a:lnTo>
                    <a:pt x="1604" y="426"/>
                  </a:lnTo>
                  <a:lnTo>
                    <a:pt x="1614" y="457"/>
                  </a:lnTo>
                  <a:lnTo>
                    <a:pt x="1624" y="488"/>
                  </a:lnTo>
                  <a:lnTo>
                    <a:pt x="1633" y="519"/>
                  </a:lnTo>
                  <a:lnTo>
                    <a:pt x="1640" y="551"/>
                  </a:lnTo>
                  <a:lnTo>
                    <a:pt x="1640" y="551"/>
                  </a:lnTo>
                  <a:lnTo>
                    <a:pt x="1647" y="583"/>
                  </a:lnTo>
                  <a:lnTo>
                    <a:pt x="1653" y="614"/>
                  </a:lnTo>
                  <a:lnTo>
                    <a:pt x="1657" y="647"/>
                  </a:lnTo>
                  <a:lnTo>
                    <a:pt x="1661" y="680"/>
                  </a:lnTo>
                  <a:lnTo>
                    <a:pt x="1664" y="712"/>
                  </a:lnTo>
                  <a:lnTo>
                    <a:pt x="1665" y="745"/>
                  </a:lnTo>
                  <a:lnTo>
                    <a:pt x="1665" y="778"/>
                  </a:lnTo>
                  <a:lnTo>
                    <a:pt x="1665" y="810"/>
                  </a:lnTo>
                  <a:lnTo>
                    <a:pt x="1665" y="810"/>
                  </a:lnTo>
                  <a:lnTo>
                    <a:pt x="1661" y="885"/>
                  </a:lnTo>
                  <a:lnTo>
                    <a:pt x="1657" y="959"/>
                  </a:lnTo>
                  <a:lnTo>
                    <a:pt x="1655" y="998"/>
                  </a:lnTo>
                  <a:lnTo>
                    <a:pt x="1655" y="1034"/>
                  </a:lnTo>
                  <a:lnTo>
                    <a:pt x="1657" y="1071"/>
                  </a:lnTo>
                  <a:lnTo>
                    <a:pt x="1661" y="1108"/>
                  </a:lnTo>
                  <a:lnTo>
                    <a:pt x="1661" y="1108"/>
                  </a:lnTo>
                  <a:lnTo>
                    <a:pt x="1668" y="1141"/>
                  </a:lnTo>
                  <a:lnTo>
                    <a:pt x="1677" y="1174"/>
                  </a:lnTo>
                  <a:lnTo>
                    <a:pt x="1687" y="1205"/>
                  </a:lnTo>
                  <a:lnTo>
                    <a:pt x="1699" y="1235"/>
                  </a:lnTo>
                  <a:lnTo>
                    <a:pt x="1713" y="1264"/>
                  </a:lnTo>
                  <a:lnTo>
                    <a:pt x="1729" y="1294"/>
                  </a:lnTo>
                  <a:lnTo>
                    <a:pt x="1745" y="1323"/>
                  </a:lnTo>
                  <a:lnTo>
                    <a:pt x="1763" y="1351"/>
                  </a:lnTo>
                  <a:lnTo>
                    <a:pt x="1763" y="1351"/>
                  </a:lnTo>
                  <a:lnTo>
                    <a:pt x="1799" y="1405"/>
                  </a:lnTo>
                  <a:lnTo>
                    <a:pt x="1834" y="1457"/>
                  </a:lnTo>
                  <a:lnTo>
                    <a:pt x="1869" y="1511"/>
                  </a:lnTo>
                  <a:lnTo>
                    <a:pt x="1885" y="1540"/>
                  </a:lnTo>
                  <a:lnTo>
                    <a:pt x="1901" y="1568"/>
                  </a:lnTo>
                  <a:lnTo>
                    <a:pt x="1901" y="1568"/>
                  </a:lnTo>
                  <a:lnTo>
                    <a:pt x="1913" y="1596"/>
                  </a:lnTo>
                  <a:lnTo>
                    <a:pt x="1926" y="1626"/>
                  </a:lnTo>
                  <a:lnTo>
                    <a:pt x="1936" y="1656"/>
                  </a:lnTo>
                  <a:lnTo>
                    <a:pt x="1943" y="1687"/>
                  </a:lnTo>
                  <a:lnTo>
                    <a:pt x="1943" y="1687"/>
                  </a:lnTo>
                  <a:lnTo>
                    <a:pt x="1947" y="1717"/>
                  </a:lnTo>
                  <a:lnTo>
                    <a:pt x="1950" y="1748"/>
                  </a:lnTo>
                  <a:lnTo>
                    <a:pt x="1952" y="1778"/>
                  </a:lnTo>
                  <a:lnTo>
                    <a:pt x="1950" y="1809"/>
                  </a:lnTo>
                  <a:lnTo>
                    <a:pt x="1950" y="1809"/>
                  </a:lnTo>
                  <a:lnTo>
                    <a:pt x="1949" y="1840"/>
                  </a:lnTo>
                  <a:lnTo>
                    <a:pt x="1944" y="1873"/>
                  </a:lnTo>
                  <a:lnTo>
                    <a:pt x="1940" y="1904"/>
                  </a:lnTo>
                  <a:lnTo>
                    <a:pt x="1935" y="1936"/>
                  </a:lnTo>
                  <a:lnTo>
                    <a:pt x="1922" y="1998"/>
                  </a:lnTo>
                  <a:lnTo>
                    <a:pt x="1908" y="2060"/>
                  </a:lnTo>
                  <a:lnTo>
                    <a:pt x="1893" y="2123"/>
                  </a:lnTo>
                  <a:lnTo>
                    <a:pt x="1881" y="2185"/>
                  </a:lnTo>
                  <a:lnTo>
                    <a:pt x="1875" y="2217"/>
                  </a:lnTo>
                  <a:lnTo>
                    <a:pt x="1871" y="2249"/>
                  </a:lnTo>
                  <a:lnTo>
                    <a:pt x="1868" y="2280"/>
                  </a:lnTo>
                  <a:lnTo>
                    <a:pt x="1867" y="2312"/>
                  </a:lnTo>
                  <a:lnTo>
                    <a:pt x="1867" y="2312"/>
                  </a:lnTo>
                  <a:lnTo>
                    <a:pt x="1865" y="2343"/>
                  </a:lnTo>
                  <a:lnTo>
                    <a:pt x="1867" y="2373"/>
                  </a:lnTo>
                  <a:lnTo>
                    <a:pt x="1869" y="2402"/>
                  </a:lnTo>
                  <a:lnTo>
                    <a:pt x="1874" y="2431"/>
                  </a:lnTo>
                  <a:lnTo>
                    <a:pt x="1874" y="2431"/>
                  </a:lnTo>
                  <a:lnTo>
                    <a:pt x="1875" y="2435"/>
                  </a:lnTo>
                  <a:lnTo>
                    <a:pt x="1876" y="2437"/>
                  </a:lnTo>
                  <a:lnTo>
                    <a:pt x="1881" y="2438"/>
                  </a:lnTo>
                  <a:lnTo>
                    <a:pt x="1884" y="2438"/>
                  </a:lnTo>
                  <a:lnTo>
                    <a:pt x="1886" y="2437"/>
                  </a:lnTo>
                  <a:lnTo>
                    <a:pt x="1888" y="2434"/>
                  </a:lnTo>
                  <a:lnTo>
                    <a:pt x="1889" y="2431"/>
                  </a:lnTo>
                  <a:lnTo>
                    <a:pt x="1889" y="2427"/>
                  </a:lnTo>
                  <a:lnTo>
                    <a:pt x="1889" y="24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CB2FB95A-C387-88E7-318D-1E2D81CF4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" y="535"/>
              <a:ext cx="69" cy="561"/>
            </a:xfrm>
            <a:custGeom>
              <a:avLst/>
              <a:gdLst>
                <a:gd name="T0" fmla="*/ 127 w 138"/>
                <a:gd name="T1" fmla="*/ 0 h 1121"/>
                <a:gd name="T2" fmla="*/ 109 w 138"/>
                <a:gd name="T3" fmla="*/ 6 h 1121"/>
                <a:gd name="T4" fmla="*/ 90 w 138"/>
                <a:gd name="T5" fmla="*/ 14 h 1121"/>
                <a:gd name="T6" fmla="*/ 62 w 138"/>
                <a:gd name="T7" fmla="*/ 41 h 1121"/>
                <a:gd name="T8" fmla="*/ 41 w 138"/>
                <a:gd name="T9" fmla="*/ 74 h 1121"/>
                <a:gd name="T10" fmla="*/ 25 w 138"/>
                <a:gd name="T11" fmla="*/ 109 h 1121"/>
                <a:gd name="T12" fmla="*/ 18 w 138"/>
                <a:gd name="T13" fmla="*/ 134 h 1121"/>
                <a:gd name="T14" fmla="*/ 8 w 138"/>
                <a:gd name="T15" fmla="*/ 182 h 1121"/>
                <a:gd name="T16" fmla="*/ 2 w 138"/>
                <a:gd name="T17" fmla="*/ 232 h 1121"/>
                <a:gd name="T18" fmla="*/ 0 w 138"/>
                <a:gd name="T19" fmla="*/ 307 h 1121"/>
                <a:gd name="T20" fmla="*/ 1 w 138"/>
                <a:gd name="T21" fmla="*/ 356 h 1121"/>
                <a:gd name="T22" fmla="*/ 9 w 138"/>
                <a:gd name="T23" fmla="*/ 454 h 1121"/>
                <a:gd name="T24" fmla="*/ 15 w 138"/>
                <a:gd name="T25" fmla="*/ 504 h 1121"/>
                <a:gd name="T26" fmla="*/ 25 w 138"/>
                <a:gd name="T27" fmla="*/ 574 h 1121"/>
                <a:gd name="T28" fmla="*/ 35 w 138"/>
                <a:gd name="T29" fmla="*/ 635 h 1121"/>
                <a:gd name="T30" fmla="*/ 45 w 138"/>
                <a:gd name="T31" fmla="*/ 679 h 1121"/>
                <a:gd name="T32" fmla="*/ 55 w 138"/>
                <a:gd name="T33" fmla="*/ 723 h 1121"/>
                <a:gd name="T34" fmla="*/ 75 w 138"/>
                <a:gd name="T35" fmla="*/ 809 h 1121"/>
                <a:gd name="T36" fmla="*/ 80 w 138"/>
                <a:gd name="T37" fmla="*/ 853 h 1121"/>
                <a:gd name="T38" fmla="*/ 83 w 138"/>
                <a:gd name="T39" fmla="*/ 899 h 1121"/>
                <a:gd name="T40" fmla="*/ 82 w 138"/>
                <a:gd name="T41" fmla="*/ 920 h 1121"/>
                <a:gd name="T42" fmla="*/ 76 w 138"/>
                <a:gd name="T43" fmla="*/ 962 h 1121"/>
                <a:gd name="T44" fmla="*/ 60 w 138"/>
                <a:gd name="T45" fmla="*/ 1025 h 1121"/>
                <a:gd name="T46" fmla="*/ 49 w 138"/>
                <a:gd name="T47" fmla="*/ 1067 h 1121"/>
                <a:gd name="T48" fmla="*/ 39 w 138"/>
                <a:gd name="T49" fmla="*/ 1110 h 1121"/>
                <a:gd name="T50" fmla="*/ 39 w 138"/>
                <a:gd name="T51" fmla="*/ 1114 h 1121"/>
                <a:gd name="T52" fmla="*/ 43 w 138"/>
                <a:gd name="T53" fmla="*/ 1118 h 1121"/>
                <a:gd name="T54" fmla="*/ 49 w 138"/>
                <a:gd name="T55" fmla="*/ 1121 h 1121"/>
                <a:gd name="T56" fmla="*/ 55 w 138"/>
                <a:gd name="T57" fmla="*/ 1118 h 1121"/>
                <a:gd name="T58" fmla="*/ 56 w 138"/>
                <a:gd name="T59" fmla="*/ 1114 h 1121"/>
                <a:gd name="T60" fmla="*/ 65 w 138"/>
                <a:gd name="T61" fmla="*/ 1073 h 1121"/>
                <a:gd name="T62" fmla="*/ 87 w 138"/>
                <a:gd name="T63" fmla="*/ 991 h 1121"/>
                <a:gd name="T64" fmla="*/ 96 w 138"/>
                <a:gd name="T65" fmla="*/ 948 h 1121"/>
                <a:gd name="T66" fmla="*/ 99 w 138"/>
                <a:gd name="T67" fmla="*/ 927 h 1121"/>
                <a:gd name="T68" fmla="*/ 100 w 138"/>
                <a:gd name="T69" fmla="*/ 883 h 1121"/>
                <a:gd name="T70" fmla="*/ 96 w 138"/>
                <a:gd name="T71" fmla="*/ 839 h 1121"/>
                <a:gd name="T72" fmla="*/ 85 w 138"/>
                <a:gd name="T73" fmla="*/ 775 h 1121"/>
                <a:gd name="T74" fmla="*/ 75 w 138"/>
                <a:gd name="T75" fmla="*/ 731 h 1121"/>
                <a:gd name="T76" fmla="*/ 55 w 138"/>
                <a:gd name="T77" fmla="*/ 645 h 1121"/>
                <a:gd name="T78" fmla="*/ 46 w 138"/>
                <a:gd name="T79" fmla="*/ 601 h 1121"/>
                <a:gd name="T80" fmla="*/ 35 w 138"/>
                <a:gd name="T81" fmla="*/ 528 h 1121"/>
                <a:gd name="T82" fmla="*/ 24 w 138"/>
                <a:gd name="T83" fmla="*/ 436 h 1121"/>
                <a:gd name="T84" fmla="*/ 18 w 138"/>
                <a:gd name="T85" fmla="*/ 344 h 1121"/>
                <a:gd name="T86" fmla="*/ 17 w 138"/>
                <a:gd name="T87" fmla="*/ 294 h 1121"/>
                <a:gd name="T88" fmla="*/ 21 w 138"/>
                <a:gd name="T89" fmla="*/ 217 h 1121"/>
                <a:gd name="T90" fmla="*/ 28 w 138"/>
                <a:gd name="T91" fmla="*/ 168 h 1121"/>
                <a:gd name="T92" fmla="*/ 32 w 138"/>
                <a:gd name="T93" fmla="*/ 144 h 1121"/>
                <a:gd name="T94" fmla="*/ 43 w 138"/>
                <a:gd name="T95" fmla="*/ 107 h 1121"/>
                <a:gd name="T96" fmla="*/ 60 w 138"/>
                <a:gd name="T97" fmla="*/ 73 h 1121"/>
                <a:gd name="T98" fmla="*/ 83 w 138"/>
                <a:gd name="T99" fmla="*/ 43 h 1121"/>
                <a:gd name="T100" fmla="*/ 97 w 138"/>
                <a:gd name="T101" fmla="*/ 30 h 1121"/>
                <a:gd name="T102" fmla="*/ 114 w 138"/>
                <a:gd name="T103" fmla="*/ 22 h 1121"/>
                <a:gd name="T104" fmla="*/ 131 w 138"/>
                <a:gd name="T105" fmla="*/ 16 h 1121"/>
                <a:gd name="T106" fmla="*/ 136 w 138"/>
                <a:gd name="T107" fmla="*/ 14 h 1121"/>
                <a:gd name="T108" fmla="*/ 138 w 138"/>
                <a:gd name="T109" fmla="*/ 10 h 1121"/>
                <a:gd name="T110" fmla="*/ 137 w 138"/>
                <a:gd name="T111" fmla="*/ 3 h 1121"/>
                <a:gd name="T112" fmla="*/ 131 w 138"/>
                <a:gd name="T113" fmla="*/ 0 h 1121"/>
                <a:gd name="T114" fmla="*/ 127 w 138"/>
                <a:gd name="T115" fmla="*/ 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8" h="1121">
                  <a:moveTo>
                    <a:pt x="127" y="0"/>
                  </a:moveTo>
                  <a:lnTo>
                    <a:pt x="127" y="0"/>
                  </a:lnTo>
                  <a:lnTo>
                    <a:pt x="117" y="3"/>
                  </a:lnTo>
                  <a:lnTo>
                    <a:pt x="109" y="6"/>
                  </a:lnTo>
                  <a:lnTo>
                    <a:pt x="99" y="10"/>
                  </a:lnTo>
                  <a:lnTo>
                    <a:pt x="90" y="14"/>
                  </a:lnTo>
                  <a:lnTo>
                    <a:pt x="76" y="27"/>
                  </a:lnTo>
                  <a:lnTo>
                    <a:pt x="62" y="41"/>
                  </a:lnTo>
                  <a:lnTo>
                    <a:pt x="51" y="57"/>
                  </a:lnTo>
                  <a:lnTo>
                    <a:pt x="41" y="74"/>
                  </a:lnTo>
                  <a:lnTo>
                    <a:pt x="32" y="91"/>
                  </a:lnTo>
                  <a:lnTo>
                    <a:pt x="25" y="109"/>
                  </a:lnTo>
                  <a:lnTo>
                    <a:pt x="25" y="109"/>
                  </a:lnTo>
                  <a:lnTo>
                    <a:pt x="18" y="134"/>
                  </a:lnTo>
                  <a:lnTo>
                    <a:pt x="12" y="158"/>
                  </a:lnTo>
                  <a:lnTo>
                    <a:pt x="8" y="182"/>
                  </a:lnTo>
                  <a:lnTo>
                    <a:pt x="4" y="207"/>
                  </a:lnTo>
                  <a:lnTo>
                    <a:pt x="2" y="232"/>
                  </a:lnTo>
                  <a:lnTo>
                    <a:pt x="1" y="257"/>
                  </a:lnTo>
                  <a:lnTo>
                    <a:pt x="0" y="307"/>
                  </a:lnTo>
                  <a:lnTo>
                    <a:pt x="0" y="307"/>
                  </a:lnTo>
                  <a:lnTo>
                    <a:pt x="1" y="356"/>
                  </a:lnTo>
                  <a:lnTo>
                    <a:pt x="4" y="406"/>
                  </a:lnTo>
                  <a:lnTo>
                    <a:pt x="9" y="454"/>
                  </a:lnTo>
                  <a:lnTo>
                    <a:pt x="15" y="504"/>
                  </a:lnTo>
                  <a:lnTo>
                    <a:pt x="15" y="504"/>
                  </a:lnTo>
                  <a:lnTo>
                    <a:pt x="25" y="574"/>
                  </a:lnTo>
                  <a:lnTo>
                    <a:pt x="25" y="574"/>
                  </a:lnTo>
                  <a:lnTo>
                    <a:pt x="29" y="603"/>
                  </a:lnTo>
                  <a:lnTo>
                    <a:pt x="35" y="635"/>
                  </a:lnTo>
                  <a:lnTo>
                    <a:pt x="35" y="635"/>
                  </a:lnTo>
                  <a:lnTo>
                    <a:pt x="45" y="679"/>
                  </a:lnTo>
                  <a:lnTo>
                    <a:pt x="55" y="723"/>
                  </a:lnTo>
                  <a:lnTo>
                    <a:pt x="55" y="723"/>
                  </a:lnTo>
                  <a:lnTo>
                    <a:pt x="66" y="765"/>
                  </a:lnTo>
                  <a:lnTo>
                    <a:pt x="75" y="809"/>
                  </a:lnTo>
                  <a:lnTo>
                    <a:pt x="77" y="832"/>
                  </a:lnTo>
                  <a:lnTo>
                    <a:pt x="80" y="853"/>
                  </a:lnTo>
                  <a:lnTo>
                    <a:pt x="83" y="876"/>
                  </a:lnTo>
                  <a:lnTo>
                    <a:pt x="83" y="899"/>
                  </a:lnTo>
                  <a:lnTo>
                    <a:pt x="83" y="899"/>
                  </a:lnTo>
                  <a:lnTo>
                    <a:pt x="82" y="920"/>
                  </a:lnTo>
                  <a:lnTo>
                    <a:pt x="80" y="941"/>
                  </a:lnTo>
                  <a:lnTo>
                    <a:pt x="76" y="962"/>
                  </a:lnTo>
                  <a:lnTo>
                    <a:pt x="72" y="984"/>
                  </a:lnTo>
                  <a:lnTo>
                    <a:pt x="60" y="1025"/>
                  </a:lnTo>
                  <a:lnTo>
                    <a:pt x="49" y="1067"/>
                  </a:lnTo>
                  <a:lnTo>
                    <a:pt x="49" y="1067"/>
                  </a:lnTo>
                  <a:lnTo>
                    <a:pt x="43" y="1089"/>
                  </a:lnTo>
                  <a:lnTo>
                    <a:pt x="39" y="1110"/>
                  </a:lnTo>
                  <a:lnTo>
                    <a:pt x="39" y="1110"/>
                  </a:lnTo>
                  <a:lnTo>
                    <a:pt x="39" y="1114"/>
                  </a:lnTo>
                  <a:lnTo>
                    <a:pt x="41" y="1117"/>
                  </a:lnTo>
                  <a:lnTo>
                    <a:pt x="43" y="1118"/>
                  </a:lnTo>
                  <a:lnTo>
                    <a:pt x="46" y="1120"/>
                  </a:lnTo>
                  <a:lnTo>
                    <a:pt x="49" y="1121"/>
                  </a:lnTo>
                  <a:lnTo>
                    <a:pt x="52" y="1120"/>
                  </a:lnTo>
                  <a:lnTo>
                    <a:pt x="55" y="1118"/>
                  </a:lnTo>
                  <a:lnTo>
                    <a:pt x="56" y="1114"/>
                  </a:lnTo>
                  <a:lnTo>
                    <a:pt x="56" y="1114"/>
                  </a:lnTo>
                  <a:lnTo>
                    <a:pt x="60" y="1094"/>
                  </a:lnTo>
                  <a:lnTo>
                    <a:pt x="65" y="1073"/>
                  </a:lnTo>
                  <a:lnTo>
                    <a:pt x="76" y="1032"/>
                  </a:lnTo>
                  <a:lnTo>
                    <a:pt x="87" y="991"/>
                  </a:lnTo>
                  <a:lnTo>
                    <a:pt x="92" y="969"/>
                  </a:lnTo>
                  <a:lnTo>
                    <a:pt x="96" y="948"/>
                  </a:lnTo>
                  <a:lnTo>
                    <a:pt x="96" y="948"/>
                  </a:lnTo>
                  <a:lnTo>
                    <a:pt x="99" y="927"/>
                  </a:lnTo>
                  <a:lnTo>
                    <a:pt x="100" y="904"/>
                  </a:lnTo>
                  <a:lnTo>
                    <a:pt x="100" y="883"/>
                  </a:lnTo>
                  <a:lnTo>
                    <a:pt x="99" y="862"/>
                  </a:lnTo>
                  <a:lnTo>
                    <a:pt x="96" y="839"/>
                  </a:lnTo>
                  <a:lnTo>
                    <a:pt x="93" y="818"/>
                  </a:lnTo>
                  <a:lnTo>
                    <a:pt x="85" y="775"/>
                  </a:lnTo>
                  <a:lnTo>
                    <a:pt x="85" y="775"/>
                  </a:lnTo>
                  <a:lnTo>
                    <a:pt x="75" y="731"/>
                  </a:lnTo>
                  <a:lnTo>
                    <a:pt x="65" y="688"/>
                  </a:lnTo>
                  <a:lnTo>
                    <a:pt x="55" y="645"/>
                  </a:lnTo>
                  <a:lnTo>
                    <a:pt x="46" y="601"/>
                  </a:lnTo>
                  <a:lnTo>
                    <a:pt x="46" y="601"/>
                  </a:lnTo>
                  <a:lnTo>
                    <a:pt x="35" y="528"/>
                  </a:lnTo>
                  <a:lnTo>
                    <a:pt x="35" y="528"/>
                  </a:lnTo>
                  <a:lnTo>
                    <a:pt x="29" y="481"/>
                  </a:lnTo>
                  <a:lnTo>
                    <a:pt x="24" y="436"/>
                  </a:lnTo>
                  <a:lnTo>
                    <a:pt x="21" y="390"/>
                  </a:lnTo>
                  <a:lnTo>
                    <a:pt x="18" y="344"/>
                  </a:lnTo>
                  <a:lnTo>
                    <a:pt x="18" y="344"/>
                  </a:lnTo>
                  <a:lnTo>
                    <a:pt x="17" y="294"/>
                  </a:lnTo>
                  <a:lnTo>
                    <a:pt x="18" y="243"/>
                  </a:lnTo>
                  <a:lnTo>
                    <a:pt x="21" y="217"/>
                  </a:lnTo>
                  <a:lnTo>
                    <a:pt x="24" y="193"/>
                  </a:lnTo>
                  <a:lnTo>
                    <a:pt x="28" y="168"/>
                  </a:lnTo>
                  <a:lnTo>
                    <a:pt x="32" y="144"/>
                  </a:lnTo>
                  <a:lnTo>
                    <a:pt x="32" y="144"/>
                  </a:lnTo>
                  <a:lnTo>
                    <a:pt x="38" y="125"/>
                  </a:lnTo>
                  <a:lnTo>
                    <a:pt x="43" y="107"/>
                  </a:lnTo>
                  <a:lnTo>
                    <a:pt x="51" y="90"/>
                  </a:lnTo>
                  <a:lnTo>
                    <a:pt x="60" y="73"/>
                  </a:lnTo>
                  <a:lnTo>
                    <a:pt x="70" y="56"/>
                  </a:lnTo>
                  <a:lnTo>
                    <a:pt x="83" y="43"/>
                  </a:lnTo>
                  <a:lnTo>
                    <a:pt x="90" y="36"/>
                  </a:lnTo>
                  <a:lnTo>
                    <a:pt x="97" y="30"/>
                  </a:lnTo>
                  <a:lnTo>
                    <a:pt x="106" y="26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31" y="16"/>
                  </a:lnTo>
                  <a:lnTo>
                    <a:pt x="131" y="16"/>
                  </a:lnTo>
                  <a:lnTo>
                    <a:pt x="136" y="14"/>
                  </a:lnTo>
                  <a:lnTo>
                    <a:pt x="137" y="13"/>
                  </a:lnTo>
                  <a:lnTo>
                    <a:pt x="138" y="10"/>
                  </a:lnTo>
                  <a:lnTo>
                    <a:pt x="137" y="6"/>
                  </a:lnTo>
                  <a:lnTo>
                    <a:pt x="137" y="3"/>
                  </a:lnTo>
                  <a:lnTo>
                    <a:pt x="134" y="2"/>
                  </a:lnTo>
                  <a:lnTo>
                    <a:pt x="131" y="0"/>
                  </a:lnTo>
                  <a:lnTo>
                    <a:pt x="127" y="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FCF31B65-B771-B1A8-285A-83C29CBFF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" y="557"/>
              <a:ext cx="131" cy="592"/>
            </a:xfrm>
            <a:custGeom>
              <a:avLst/>
              <a:gdLst>
                <a:gd name="T0" fmla="*/ 3 w 262"/>
                <a:gd name="T1" fmla="*/ 14 h 1184"/>
                <a:gd name="T2" fmla="*/ 50 w 262"/>
                <a:gd name="T3" fmla="*/ 57 h 1184"/>
                <a:gd name="T4" fmla="*/ 91 w 262"/>
                <a:gd name="T5" fmla="*/ 105 h 1184"/>
                <a:gd name="T6" fmla="*/ 128 w 262"/>
                <a:gd name="T7" fmla="*/ 158 h 1184"/>
                <a:gd name="T8" fmla="*/ 157 w 262"/>
                <a:gd name="T9" fmla="*/ 213 h 1184"/>
                <a:gd name="T10" fmla="*/ 169 w 262"/>
                <a:gd name="T11" fmla="*/ 240 h 1184"/>
                <a:gd name="T12" fmla="*/ 187 w 262"/>
                <a:gd name="T13" fmla="*/ 294 h 1184"/>
                <a:gd name="T14" fmla="*/ 201 w 262"/>
                <a:gd name="T15" fmla="*/ 351 h 1184"/>
                <a:gd name="T16" fmla="*/ 210 w 262"/>
                <a:gd name="T17" fmla="*/ 408 h 1184"/>
                <a:gd name="T18" fmla="*/ 213 w 262"/>
                <a:gd name="T19" fmla="*/ 436 h 1184"/>
                <a:gd name="T20" fmla="*/ 217 w 262"/>
                <a:gd name="T21" fmla="*/ 554 h 1184"/>
                <a:gd name="T22" fmla="*/ 214 w 262"/>
                <a:gd name="T23" fmla="*/ 673 h 1184"/>
                <a:gd name="T24" fmla="*/ 208 w 262"/>
                <a:gd name="T25" fmla="*/ 794 h 1184"/>
                <a:gd name="T26" fmla="*/ 207 w 262"/>
                <a:gd name="T27" fmla="*/ 913 h 1184"/>
                <a:gd name="T28" fmla="*/ 210 w 262"/>
                <a:gd name="T29" fmla="*/ 972 h 1184"/>
                <a:gd name="T30" fmla="*/ 216 w 262"/>
                <a:gd name="T31" fmla="*/ 1032 h 1184"/>
                <a:gd name="T32" fmla="*/ 224 w 262"/>
                <a:gd name="T33" fmla="*/ 1092 h 1184"/>
                <a:gd name="T34" fmla="*/ 238 w 262"/>
                <a:gd name="T35" fmla="*/ 1150 h 1184"/>
                <a:gd name="T36" fmla="*/ 247 w 262"/>
                <a:gd name="T37" fmla="*/ 1178 h 1184"/>
                <a:gd name="T38" fmla="*/ 248 w 262"/>
                <a:gd name="T39" fmla="*/ 1181 h 1184"/>
                <a:gd name="T40" fmla="*/ 254 w 262"/>
                <a:gd name="T41" fmla="*/ 1184 h 1184"/>
                <a:gd name="T42" fmla="*/ 259 w 262"/>
                <a:gd name="T43" fmla="*/ 1182 h 1184"/>
                <a:gd name="T44" fmla="*/ 262 w 262"/>
                <a:gd name="T45" fmla="*/ 1177 h 1184"/>
                <a:gd name="T46" fmla="*/ 262 w 262"/>
                <a:gd name="T47" fmla="*/ 1174 h 1184"/>
                <a:gd name="T48" fmla="*/ 247 w 262"/>
                <a:gd name="T49" fmla="*/ 1116 h 1184"/>
                <a:gd name="T50" fmla="*/ 235 w 262"/>
                <a:gd name="T51" fmla="*/ 1057 h 1184"/>
                <a:gd name="T52" fmla="*/ 228 w 262"/>
                <a:gd name="T53" fmla="*/ 998 h 1184"/>
                <a:gd name="T54" fmla="*/ 225 w 262"/>
                <a:gd name="T55" fmla="*/ 938 h 1184"/>
                <a:gd name="T56" fmla="*/ 225 w 262"/>
                <a:gd name="T57" fmla="*/ 816 h 1184"/>
                <a:gd name="T58" fmla="*/ 230 w 262"/>
                <a:gd name="T59" fmla="*/ 696 h 1184"/>
                <a:gd name="T60" fmla="*/ 234 w 262"/>
                <a:gd name="T61" fmla="*/ 576 h 1184"/>
                <a:gd name="T62" fmla="*/ 231 w 262"/>
                <a:gd name="T63" fmla="*/ 456 h 1184"/>
                <a:gd name="T64" fmla="*/ 230 w 262"/>
                <a:gd name="T65" fmla="*/ 427 h 1184"/>
                <a:gd name="T66" fmla="*/ 221 w 262"/>
                <a:gd name="T67" fmla="*/ 369 h 1184"/>
                <a:gd name="T68" fmla="*/ 210 w 262"/>
                <a:gd name="T69" fmla="*/ 312 h 1184"/>
                <a:gd name="T70" fmla="*/ 194 w 262"/>
                <a:gd name="T71" fmla="*/ 257 h 1184"/>
                <a:gd name="T72" fmla="*/ 183 w 262"/>
                <a:gd name="T73" fmla="*/ 230 h 1184"/>
                <a:gd name="T74" fmla="*/ 156 w 262"/>
                <a:gd name="T75" fmla="*/ 173 h 1184"/>
                <a:gd name="T76" fmla="*/ 123 w 262"/>
                <a:gd name="T77" fmla="*/ 119 h 1184"/>
                <a:gd name="T78" fmla="*/ 85 w 262"/>
                <a:gd name="T79" fmla="*/ 71 h 1184"/>
                <a:gd name="T80" fmla="*/ 41 w 262"/>
                <a:gd name="T81" fmla="*/ 26 h 1184"/>
                <a:gd name="T82" fmla="*/ 14 w 262"/>
                <a:gd name="T83" fmla="*/ 2 h 1184"/>
                <a:gd name="T84" fmla="*/ 11 w 262"/>
                <a:gd name="T85" fmla="*/ 0 h 1184"/>
                <a:gd name="T86" fmla="*/ 4 w 262"/>
                <a:gd name="T87" fmla="*/ 2 h 1184"/>
                <a:gd name="T88" fmla="*/ 0 w 262"/>
                <a:gd name="T89" fmla="*/ 6 h 1184"/>
                <a:gd name="T90" fmla="*/ 0 w 262"/>
                <a:gd name="T91" fmla="*/ 12 h 1184"/>
                <a:gd name="T92" fmla="*/ 3 w 262"/>
                <a:gd name="T93" fmla="*/ 14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2" h="1184">
                  <a:moveTo>
                    <a:pt x="3" y="14"/>
                  </a:moveTo>
                  <a:lnTo>
                    <a:pt x="3" y="14"/>
                  </a:lnTo>
                  <a:lnTo>
                    <a:pt x="27" y="36"/>
                  </a:lnTo>
                  <a:lnTo>
                    <a:pt x="50" y="57"/>
                  </a:lnTo>
                  <a:lnTo>
                    <a:pt x="71" y="81"/>
                  </a:lnTo>
                  <a:lnTo>
                    <a:pt x="91" y="105"/>
                  </a:lnTo>
                  <a:lnTo>
                    <a:pt x="111" y="131"/>
                  </a:lnTo>
                  <a:lnTo>
                    <a:pt x="128" y="158"/>
                  </a:lnTo>
                  <a:lnTo>
                    <a:pt x="143" y="185"/>
                  </a:lnTo>
                  <a:lnTo>
                    <a:pt x="157" y="213"/>
                  </a:lnTo>
                  <a:lnTo>
                    <a:pt x="157" y="213"/>
                  </a:lnTo>
                  <a:lnTo>
                    <a:pt x="169" y="240"/>
                  </a:lnTo>
                  <a:lnTo>
                    <a:pt x="179" y="267"/>
                  </a:lnTo>
                  <a:lnTo>
                    <a:pt x="187" y="294"/>
                  </a:lnTo>
                  <a:lnTo>
                    <a:pt x="194" y="322"/>
                  </a:lnTo>
                  <a:lnTo>
                    <a:pt x="201" y="351"/>
                  </a:lnTo>
                  <a:lnTo>
                    <a:pt x="206" y="379"/>
                  </a:lnTo>
                  <a:lnTo>
                    <a:pt x="210" y="408"/>
                  </a:lnTo>
                  <a:lnTo>
                    <a:pt x="213" y="436"/>
                  </a:lnTo>
                  <a:lnTo>
                    <a:pt x="213" y="436"/>
                  </a:lnTo>
                  <a:lnTo>
                    <a:pt x="217" y="494"/>
                  </a:lnTo>
                  <a:lnTo>
                    <a:pt x="217" y="554"/>
                  </a:lnTo>
                  <a:lnTo>
                    <a:pt x="217" y="613"/>
                  </a:lnTo>
                  <a:lnTo>
                    <a:pt x="214" y="673"/>
                  </a:lnTo>
                  <a:lnTo>
                    <a:pt x="214" y="673"/>
                  </a:lnTo>
                  <a:lnTo>
                    <a:pt x="208" y="794"/>
                  </a:lnTo>
                  <a:lnTo>
                    <a:pt x="207" y="853"/>
                  </a:lnTo>
                  <a:lnTo>
                    <a:pt x="207" y="913"/>
                  </a:lnTo>
                  <a:lnTo>
                    <a:pt x="207" y="913"/>
                  </a:lnTo>
                  <a:lnTo>
                    <a:pt x="210" y="972"/>
                  </a:lnTo>
                  <a:lnTo>
                    <a:pt x="213" y="1004"/>
                  </a:lnTo>
                  <a:lnTo>
                    <a:pt x="216" y="1032"/>
                  </a:lnTo>
                  <a:lnTo>
                    <a:pt x="220" y="1062"/>
                  </a:lnTo>
                  <a:lnTo>
                    <a:pt x="224" y="1092"/>
                  </a:lnTo>
                  <a:lnTo>
                    <a:pt x="230" y="1121"/>
                  </a:lnTo>
                  <a:lnTo>
                    <a:pt x="238" y="1150"/>
                  </a:lnTo>
                  <a:lnTo>
                    <a:pt x="238" y="1150"/>
                  </a:lnTo>
                  <a:lnTo>
                    <a:pt x="247" y="1178"/>
                  </a:lnTo>
                  <a:lnTo>
                    <a:pt x="247" y="1178"/>
                  </a:lnTo>
                  <a:lnTo>
                    <a:pt x="248" y="1181"/>
                  </a:lnTo>
                  <a:lnTo>
                    <a:pt x="251" y="1184"/>
                  </a:lnTo>
                  <a:lnTo>
                    <a:pt x="254" y="1184"/>
                  </a:lnTo>
                  <a:lnTo>
                    <a:pt x="257" y="1184"/>
                  </a:lnTo>
                  <a:lnTo>
                    <a:pt x="259" y="1182"/>
                  </a:lnTo>
                  <a:lnTo>
                    <a:pt x="262" y="1180"/>
                  </a:lnTo>
                  <a:lnTo>
                    <a:pt x="262" y="1177"/>
                  </a:lnTo>
                  <a:lnTo>
                    <a:pt x="262" y="1174"/>
                  </a:lnTo>
                  <a:lnTo>
                    <a:pt x="262" y="1174"/>
                  </a:lnTo>
                  <a:lnTo>
                    <a:pt x="254" y="1144"/>
                  </a:lnTo>
                  <a:lnTo>
                    <a:pt x="247" y="1116"/>
                  </a:lnTo>
                  <a:lnTo>
                    <a:pt x="241" y="1086"/>
                  </a:lnTo>
                  <a:lnTo>
                    <a:pt x="235" y="1057"/>
                  </a:lnTo>
                  <a:lnTo>
                    <a:pt x="231" y="1028"/>
                  </a:lnTo>
                  <a:lnTo>
                    <a:pt x="228" y="998"/>
                  </a:lnTo>
                  <a:lnTo>
                    <a:pt x="225" y="938"/>
                  </a:lnTo>
                  <a:lnTo>
                    <a:pt x="225" y="938"/>
                  </a:lnTo>
                  <a:lnTo>
                    <a:pt x="224" y="877"/>
                  </a:lnTo>
                  <a:lnTo>
                    <a:pt x="225" y="816"/>
                  </a:lnTo>
                  <a:lnTo>
                    <a:pt x="230" y="696"/>
                  </a:lnTo>
                  <a:lnTo>
                    <a:pt x="230" y="696"/>
                  </a:lnTo>
                  <a:lnTo>
                    <a:pt x="233" y="636"/>
                  </a:lnTo>
                  <a:lnTo>
                    <a:pt x="234" y="576"/>
                  </a:lnTo>
                  <a:lnTo>
                    <a:pt x="234" y="515"/>
                  </a:lnTo>
                  <a:lnTo>
                    <a:pt x="231" y="456"/>
                  </a:lnTo>
                  <a:lnTo>
                    <a:pt x="231" y="456"/>
                  </a:lnTo>
                  <a:lnTo>
                    <a:pt x="230" y="427"/>
                  </a:lnTo>
                  <a:lnTo>
                    <a:pt x="225" y="399"/>
                  </a:lnTo>
                  <a:lnTo>
                    <a:pt x="221" y="369"/>
                  </a:lnTo>
                  <a:lnTo>
                    <a:pt x="217" y="341"/>
                  </a:lnTo>
                  <a:lnTo>
                    <a:pt x="210" y="312"/>
                  </a:lnTo>
                  <a:lnTo>
                    <a:pt x="203" y="284"/>
                  </a:lnTo>
                  <a:lnTo>
                    <a:pt x="194" y="257"/>
                  </a:lnTo>
                  <a:lnTo>
                    <a:pt x="183" y="230"/>
                  </a:lnTo>
                  <a:lnTo>
                    <a:pt x="183" y="230"/>
                  </a:lnTo>
                  <a:lnTo>
                    <a:pt x="170" y="202"/>
                  </a:lnTo>
                  <a:lnTo>
                    <a:pt x="156" y="173"/>
                  </a:lnTo>
                  <a:lnTo>
                    <a:pt x="140" y="146"/>
                  </a:lnTo>
                  <a:lnTo>
                    <a:pt x="123" y="119"/>
                  </a:lnTo>
                  <a:lnTo>
                    <a:pt x="105" y="95"/>
                  </a:lnTo>
                  <a:lnTo>
                    <a:pt x="85" y="71"/>
                  </a:lnTo>
                  <a:lnTo>
                    <a:pt x="64" y="47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12BBDB75-E7BC-CDFC-F513-43073BA5B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8" y="1797"/>
              <a:ext cx="75" cy="270"/>
            </a:xfrm>
            <a:custGeom>
              <a:avLst/>
              <a:gdLst>
                <a:gd name="T0" fmla="*/ 5 w 151"/>
                <a:gd name="T1" fmla="*/ 16 h 541"/>
                <a:gd name="T2" fmla="*/ 22 w 151"/>
                <a:gd name="T3" fmla="*/ 30 h 541"/>
                <a:gd name="T4" fmla="*/ 34 w 151"/>
                <a:gd name="T5" fmla="*/ 46 h 541"/>
                <a:gd name="T6" fmla="*/ 54 w 151"/>
                <a:gd name="T7" fmla="*/ 84 h 541"/>
                <a:gd name="T8" fmla="*/ 63 w 151"/>
                <a:gd name="T9" fmla="*/ 110 h 541"/>
                <a:gd name="T10" fmla="*/ 73 w 151"/>
                <a:gd name="T11" fmla="*/ 162 h 541"/>
                <a:gd name="T12" fmla="*/ 76 w 151"/>
                <a:gd name="T13" fmla="*/ 189 h 541"/>
                <a:gd name="T14" fmla="*/ 77 w 151"/>
                <a:gd name="T15" fmla="*/ 249 h 541"/>
                <a:gd name="T16" fmla="*/ 74 w 151"/>
                <a:gd name="T17" fmla="*/ 310 h 541"/>
                <a:gd name="T18" fmla="*/ 67 w 151"/>
                <a:gd name="T19" fmla="*/ 369 h 541"/>
                <a:gd name="T20" fmla="*/ 56 w 151"/>
                <a:gd name="T21" fmla="*/ 429 h 541"/>
                <a:gd name="T22" fmla="*/ 50 w 151"/>
                <a:gd name="T23" fmla="*/ 455 h 541"/>
                <a:gd name="T24" fmla="*/ 36 w 151"/>
                <a:gd name="T25" fmla="*/ 506 h 541"/>
                <a:gd name="T26" fmla="*/ 26 w 151"/>
                <a:gd name="T27" fmla="*/ 531 h 541"/>
                <a:gd name="T28" fmla="*/ 26 w 151"/>
                <a:gd name="T29" fmla="*/ 537 h 541"/>
                <a:gd name="T30" fmla="*/ 30 w 151"/>
                <a:gd name="T31" fmla="*/ 541 h 541"/>
                <a:gd name="T32" fmla="*/ 37 w 151"/>
                <a:gd name="T33" fmla="*/ 541 h 541"/>
                <a:gd name="T34" fmla="*/ 42 w 151"/>
                <a:gd name="T35" fmla="*/ 537 h 541"/>
                <a:gd name="T36" fmla="*/ 74 w 151"/>
                <a:gd name="T37" fmla="*/ 476 h 541"/>
                <a:gd name="T38" fmla="*/ 104 w 151"/>
                <a:gd name="T39" fmla="*/ 412 h 541"/>
                <a:gd name="T40" fmla="*/ 128 w 151"/>
                <a:gd name="T41" fmla="*/ 347 h 541"/>
                <a:gd name="T42" fmla="*/ 145 w 151"/>
                <a:gd name="T43" fmla="*/ 280 h 541"/>
                <a:gd name="T44" fmla="*/ 148 w 151"/>
                <a:gd name="T45" fmla="*/ 259 h 541"/>
                <a:gd name="T46" fmla="*/ 151 w 151"/>
                <a:gd name="T47" fmla="*/ 219 h 541"/>
                <a:gd name="T48" fmla="*/ 149 w 151"/>
                <a:gd name="T49" fmla="*/ 199 h 541"/>
                <a:gd name="T50" fmla="*/ 146 w 151"/>
                <a:gd name="T51" fmla="*/ 192 h 541"/>
                <a:gd name="T52" fmla="*/ 141 w 151"/>
                <a:gd name="T53" fmla="*/ 191 h 541"/>
                <a:gd name="T54" fmla="*/ 135 w 151"/>
                <a:gd name="T55" fmla="*/ 192 h 541"/>
                <a:gd name="T56" fmla="*/ 132 w 151"/>
                <a:gd name="T57" fmla="*/ 199 h 541"/>
                <a:gd name="T58" fmla="*/ 134 w 151"/>
                <a:gd name="T59" fmla="*/ 216 h 541"/>
                <a:gd name="T60" fmla="*/ 129 w 151"/>
                <a:gd name="T61" fmla="*/ 267 h 541"/>
                <a:gd name="T62" fmla="*/ 114 w 151"/>
                <a:gd name="T63" fmla="*/ 335 h 541"/>
                <a:gd name="T64" fmla="*/ 90 w 151"/>
                <a:gd name="T65" fmla="*/ 401 h 541"/>
                <a:gd name="T66" fmla="*/ 61 w 151"/>
                <a:gd name="T67" fmla="*/ 463 h 541"/>
                <a:gd name="T68" fmla="*/ 27 w 151"/>
                <a:gd name="T69" fmla="*/ 528 h 541"/>
                <a:gd name="T70" fmla="*/ 43 w 151"/>
                <a:gd name="T71" fmla="*/ 535 h 541"/>
                <a:gd name="T72" fmla="*/ 51 w 151"/>
                <a:gd name="T73" fmla="*/ 513 h 541"/>
                <a:gd name="T74" fmla="*/ 64 w 151"/>
                <a:gd name="T75" fmla="*/ 467 h 541"/>
                <a:gd name="T76" fmla="*/ 70 w 151"/>
                <a:gd name="T77" fmla="*/ 443 h 541"/>
                <a:gd name="T78" fmla="*/ 81 w 151"/>
                <a:gd name="T79" fmla="*/ 384 h 541"/>
                <a:gd name="T80" fmla="*/ 90 w 151"/>
                <a:gd name="T81" fmla="*/ 323 h 541"/>
                <a:gd name="T82" fmla="*/ 93 w 151"/>
                <a:gd name="T83" fmla="*/ 291 h 541"/>
                <a:gd name="T84" fmla="*/ 94 w 151"/>
                <a:gd name="T85" fmla="*/ 229 h 541"/>
                <a:gd name="T86" fmla="*/ 93 w 151"/>
                <a:gd name="T87" fmla="*/ 198 h 541"/>
                <a:gd name="T88" fmla="*/ 87 w 151"/>
                <a:gd name="T89" fmla="*/ 141 h 541"/>
                <a:gd name="T90" fmla="*/ 73 w 151"/>
                <a:gd name="T91" fmla="*/ 86 h 541"/>
                <a:gd name="T92" fmla="*/ 63 w 151"/>
                <a:gd name="T93" fmla="*/ 61 h 541"/>
                <a:gd name="T94" fmla="*/ 50 w 151"/>
                <a:gd name="T95" fmla="*/ 39 h 541"/>
                <a:gd name="T96" fmla="*/ 34 w 151"/>
                <a:gd name="T97" fmla="*/ 19 h 541"/>
                <a:gd name="T98" fmla="*/ 13 w 151"/>
                <a:gd name="T99" fmla="*/ 2 h 541"/>
                <a:gd name="T100" fmla="*/ 10 w 151"/>
                <a:gd name="T101" fmla="*/ 0 h 541"/>
                <a:gd name="T102" fmla="*/ 5 w 151"/>
                <a:gd name="T103" fmla="*/ 2 h 541"/>
                <a:gd name="T104" fmla="*/ 0 w 151"/>
                <a:gd name="T105" fmla="*/ 8 h 541"/>
                <a:gd name="T106" fmla="*/ 2 w 151"/>
                <a:gd name="T107" fmla="*/ 15 h 541"/>
                <a:gd name="T108" fmla="*/ 5 w 151"/>
                <a:gd name="T109" fmla="*/ 1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1" h="541">
                  <a:moveTo>
                    <a:pt x="5" y="16"/>
                  </a:moveTo>
                  <a:lnTo>
                    <a:pt x="5" y="16"/>
                  </a:lnTo>
                  <a:lnTo>
                    <a:pt x="13" y="23"/>
                  </a:lnTo>
                  <a:lnTo>
                    <a:pt x="22" y="30"/>
                  </a:lnTo>
                  <a:lnTo>
                    <a:pt x="29" y="37"/>
                  </a:lnTo>
                  <a:lnTo>
                    <a:pt x="34" y="46"/>
                  </a:lnTo>
                  <a:lnTo>
                    <a:pt x="46" y="64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63" y="110"/>
                  </a:lnTo>
                  <a:lnTo>
                    <a:pt x="68" y="137"/>
                  </a:lnTo>
                  <a:lnTo>
                    <a:pt x="73" y="162"/>
                  </a:lnTo>
                  <a:lnTo>
                    <a:pt x="76" y="189"/>
                  </a:lnTo>
                  <a:lnTo>
                    <a:pt x="76" y="189"/>
                  </a:lnTo>
                  <a:lnTo>
                    <a:pt x="77" y="219"/>
                  </a:lnTo>
                  <a:lnTo>
                    <a:pt x="77" y="249"/>
                  </a:lnTo>
                  <a:lnTo>
                    <a:pt x="77" y="280"/>
                  </a:lnTo>
                  <a:lnTo>
                    <a:pt x="74" y="310"/>
                  </a:lnTo>
                  <a:lnTo>
                    <a:pt x="71" y="340"/>
                  </a:lnTo>
                  <a:lnTo>
                    <a:pt x="67" y="369"/>
                  </a:lnTo>
                  <a:lnTo>
                    <a:pt x="63" y="399"/>
                  </a:lnTo>
                  <a:lnTo>
                    <a:pt x="56" y="429"/>
                  </a:lnTo>
                  <a:lnTo>
                    <a:pt x="56" y="429"/>
                  </a:lnTo>
                  <a:lnTo>
                    <a:pt x="50" y="455"/>
                  </a:lnTo>
                  <a:lnTo>
                    <a:pt x="43" y="480"/>
                  </a:lnTo>
                  <a:lnTo>
                    <a:pt x="36" y="506"/>
                  </a:lnTo>
                  <a:lnTo>
                    <a:pt x="26" y="531"/>
                  </a:lnTo>
                  <a:lnTo>
                    <a:pt x="26" y="531"/>
                  </a:lnTo>
                  <a:lnTo>
                    <a:pt x="26" y="534"/>
                  </a:lnTo>
                  <a:lnTo>
                    <a:pt x="26" y="537"/>
                  </a:lnTo>
                  <a:lnTo>
                    <a:pt x="29" y="540"/>
                  </a:lnTo>
                  <a:lnTo>
                    <a:pt x="30" y="541"/>
                  </a:lnTo>
                  <a:lnTo>
                    <a:pt x="33" y="541"/>
                  </a:lnTo>
                  <a:lnTo>
                    <a:pt x="37" y="541"/>
                  </a:lnTo>
                  <a:lnTo>
                    <a:pt x="40" y="540"/>
                  </a:lnTo>
                  <a:lnTo>
                    <a:pt x="42" y="537"/>
                  </a:lnTo>
                  <a:lnTo>
                    <a:pt x="42" y="537"/>
                  </a:lnTo>
                  <a:lnTo>
                    <a:pt x="74" y="476"/>
                  </a:lnTo>
                  <a:lnTo>
                    <a:pt x="90" y="445"/>
                  </a:lnTo>
                  <a:lnTo>
                    <a:pt x="104" y="412"/>
                  </a:lnTo>
                  <a:lnTo>
                    <a:pt x="117" y="379"/>
                  </a:lnTo>
                  <a:lnTo>
                    <a:pt x="128" y="347"/>
                  </a:lnTo>
                  <a:lnTo>
                    <a:pt x="138" y="314"/>
                  </a:lnTo>
                  <a:lnTo>
                    <a:pt x="145" y="280"/>
                  </a:lnTo>
                  <a:lnTo>
                    <a:pt x="145" y="280"/>
                  </a:lnTo>
                  <a:lnTo>
                    <a:pt x="148" y="259"/>
                  </a:lnTo>
                  <a:lnTo>
                    <a:pt x="149" y="239"/>
                  </a:lnTo>
                  <a:lnTo>
                    <a:pt x="151" y="219"/>
                  </a:lnTo>
                  <a:lnTo>
                    <a:pt x="149" y="199"/>
                  </a:lnTo>
                  <a:lnTo>
                    <a:pt x="149" y="199"/>
                  </a:lnTo>
                  <a:lnTo>
                    <a:pt x="149" y="195"/>
                  </a:lnTo>
                  <a:lnTo>
                    <a:pt x="146" y="192"/>
                  </a:lnTo>
                  <a:lnTo>
                    <a:pt x="144" y="191"/>
                  </a:lnTo>
                  <a:lnTo>
                    <a:pt x="141" y="191"/>
                  </a:lnTo>
                  <a:lnTo>
                    <a:pt x="138" y="191"/>
                  </a:lnTo>
                  <a:lnTo>
                    <a:pt x="135" y="192"/>
                  </a:lnTo>
                  <a:lnTo>
                    <a:pt x="134" y="195"/>
                  </a:lnTo>
                  <a:lnTo>
                    <a:pt x="132" y="199"/>
                  </a:lnTo>
                  <a:lnTo>
                    <a:pt x="132" y="199"/>
                  </a:lnTo>
                  <a:lnTo>
                    <a:pt x="134" y="216"/>
                  </a:lnTo>
                  <a:lnTo>
                    <a:pt x="132" y="233"/>
                  </a:lnTo>
                  <a:lnTo>
                    <a:pt x="129" y="267"/>
                  </a:lnTo>
                  <a:lnTo>
                    <a:pt x="122" y="301"/>
                  </a:lnTo>
                  <a:lnTo>
                    <a:pt x="114" y="335"/>
                  </a:lnTo>
                  <a:lnTo>
                    <a:pt x="102" y="368"/>
                  </a:lnTo>
                  <a:lnTo>
                    <a:pt x="90" y="401"/>
                  </a:lnTo>
                  <a:lnTo>
                    <a:pt x="76" y="432"/>
                  </a:lnTo>
                  <a:lnTo>
                    <a:pt x="61" y="463"/>
                  </a:lnTo>
                  <a:lnTo>
                    <a:pt x="61" y="463"/>
                  </a:lnTo>
                  <a:lnTo>
                    <a:pt x="27" y="528"/>
                  </a:lnTo>
                  <a:lnTo>
                    <a:pt x="27" y="528"/>
                  </a:lnTo>
                  <a:lnTo>
                    <a:pt x="43" y="535"/>
                  </a:lnTo>
                  <a:lnTo>
                    <a:pt x="43" y="535"/>
                  </a:lnTo>
                  <a:lnTo>
                    <a:pt x="51" y="513"/>
                  </a:lnTo>
                  <a:lnTo>
                    <a:pt x="59" y="490"/>
                  </a:lnTo>
                  <a:lnTo>
                    <a:pt x="64" y="467"/>
                  </a:lnTo>
                  <a:lnTo>
                    <a:pt x="70" y="443"/>
                  </a:lnTo>
                  <a:lnTo>
                    <a:pt x="70" y="443"/>
                  </a:lnTo>
                  <a:lnTo>
                    <a:pt x="77" y="413"/>
                  </a:lnTo>
                  <a:lnTo>
                    <a:pt x="81" y="384"/>
                  </a:lnTo>
                  <a:lnTo>
                    <a:pt x="87" y="354"/>
                  </a:lnTo>
                  <a:lnTo>
                    <a:pt x="90" y="323"/>
                  </a:lnTo>
                  <a:lnTo>
                    <a:pt x="90" y="323"/>
                  </a:lnTo>
                  <a:lnTo>
                    <a:pt x="93" y="291"/>
                  </a:lnTo>
                  <a:lnTo>
                    <a:pt x="94" y="260"/>
                  </a:lnTo>
                  <a:lnTo>
                    <a:pt x="94" y="229"/>
                  </a:lnTo>
                  <a:lnTo>
                    <a:pt x="93" y="198"/>
                  </a:lnTo>
                  <a:lnTo>
                    <a:pt x="93" y="198"/>
                  </a:lnTo>
                  <a:lnTo>
                    <a:pt x="91" y="169"/>
                  </a:lnTo>
                  <a:lnTo>
                    <a:pt x="87" y="141"/>
                  </a:lnTo>
                  <a:lnTo>
                    <a:pt x="81" y="114"/>
                  </a:lnTo>
                  <a:lnTo>
                    <a:pt x="73" y="86"/>
                  </a:lnTo>
                  <a:lnTo>
                    <a:pt x="73" y="86"/>
                  </a:lnTo>
                  <a:lnTo>
                    <a:pt x="63" y="61"/>
                  </a:lnTo>
                  <a:lnTo>
                    <a:pt x="57" y="50"/>
                  </a:lnTo>
                  <a:lnTo>
                    <a:pt x="50" y="39"/>
                  </a:lnTo>
                  <a:lnTo>
                    <a:pt x="43" y="29"/>
                  </a:lnTo>
                  <a:lnTo>
                    <a:pt x="34" y="19"/>
                  </a:lnTo>
                  <a:lnTo>
                    <a:pt x="25" y="10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B81C9F87-36B2-BDFB-90C6-90524E2DF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6" y="1848"/>
              <a:ext cx="280" cy="191"/>
            </a:xfrm>
            <a:custGeom>
              <a:avLst/>
              <a:gdLst>
                <a:gd name="T0" fmla="*/ 10 w 560"/>
                <a:gd name="T1" fmla="*/ 119 h 381"/>
                <a:gd name="T2" fmla="*/ 20 w 560"/>
                <a:gd name="T3" fmla="*/ 203 h 381"/>
                <a:gd name="T4" fmla="*/ 20 w 560"/>
                <a:gd name="T5" fmla="*/ 316 h 381"/>
                <a:gd name="T6" fmla="*/ 21 w 560"/>
                <a:gd name="T7" fmla="*/ 322 h 381"/>
                <a:gd name="T8" fmla="*/ 31 w 560"/>
                <a:gd name="T9" fmla="*/ 325 h 381"/>
                <a:gd name="T10" fmla="*/ 36 w 560"/>
                <a:gd name="T11" fmla="*/ 320 h 381"/>
                <a:gd name="T12" fmla="*/ 111 w 560"/>
                <a:gd name="T13" fmla="*/ 210 h 381"/>
                <a:gd name="T14" fmla="*/ 157 w 560"/>
                <a:gd name="T15" fmla="*/ 120 h 381"/>
                <a:gd name="T16" fmla="*/ 183 w 560"/>
                <a:gd name="T17" fmla="*/ 49 h 381"/>
                <a:gd name="T18" fmla="*/ 179 w 560"/>
                <a:gd name="T19" fmla="*/ 11 h 381"/>
                <a:gd name="T20" fmla="*/ 194 w 560"/>
                <a:gd name="T21" fmla="*/ 49 h 381"/>
                <a:gd name="T22" fmla="*/ 203 w 560"/>
                <a:gd name="T23" fmla="*/ 88 h 381"/>
                <a:gd name="T24" fmla="*/ 221 w 560"/>
                <a:gd name="T25" fmla="*/ 174 h 381"/>
                <a:gd name="T26" fmla="*/ 240 w 560"/>
                <a:gd name="T27" fmla="*/ 217 h 381"/>
                <a:gd name="T28" fmla="*/ 282 w 560"/>
                <a:gd name="T29" fmla="*/ 272 h 381"/>
                <a:gd name="T30" fmla="*/ 332 w 560"/>
                <a:gd name="T31" fmla="*/ 320 h 381"/>
                <a:gd name="T32" fmla="*/ 376 w 560"/>
                <a:gd name="T33" fmla="*/ 353 h 381"/>
                <a:gd name="T34" fmla="*/ 421 w 560"/>
                <a:gd name="T35" fmla="*/ 381 h 381"/>
                <a:gd name="T36" fmla="*/ 432 w 560"/>
                <a:gd name="T37" fmla="*/ 377 h 381"/>
                <a:gd name="T38" fmla="*/ 435 w 560"/>
                <a:gd name="T39" fmla="*/ 356 h 381"/>
                <a:gd name="T40" fmla="*/ 428 w 560"/>
                <a:gd name="T41" fmla="*/ 305 h 381"/>
                <a:gd name="T42" fmla="*/ 408 w 560"/>
                <a:gd name="T43" fmla="*/ 238 h 381"/>
                <a:gd name="T44" fmla="*/ 429 w 560"/>
                <a:gd name="T45" fmla="*/ 276 h 381"/>
                <a:gd name="T46" fmla="*/ 486 w 560"/>
                <a:gd name="T47" fmla="*/ 315 h 381"/>
                <a:gd name="T48" fmla="*/ 549 w 560"/>
                <a:gd name="T49" fmla="*/ 343 h 381"/>
                <a:gd name="T50" fmla="*/ 556 w 560"/>
                <a:gd name="T51" fmla="*/ 343 h 381"/>
                <a:gd name="T52" fmla="*/ 560 w 560"/>
                <a:gd name="T53" fmla="*/ 335 h 381"/>
                <a:gd name="T54" fmla="*/ 554 w 560"/>
                <a:gd name="T55" fmla="*/ 327 h 381"/>
                <a:gd name="T56" fmla="*/ 513 w 560"/>
                <a:gd name="T57" fmla="*/ 310 h 381"/>
                <a:gd name="T58" fmla="*/ 458 w 560"/>
                <a:gd name="T59" fmla="*/ 276 h 381"/>
                <a:gd name="T60" fmla="*/ 407 w 560"/>
                <a:gd name="T61" fmla="*/ 235 h 381"/>
                <a:gd name="T62" fmla="*/ 395 w 560"/>
                <a:gd name="T63" fmla="*/ 234 h 381"/>
                <a:gd name="T64" fmla="*/ 391 w 560"/>
                <a:gd name="T65" fmla="*/ 239 h 381"/>
                <a:gd name="T66" fmla="*/ 401 w 560"/>
                <a:gd name="T67" fmla="*/ 275 h 381"/>
                <a:gd name="T68" fmla="*/ 417 w 560"/>
                <a:gd name="T69" fmla="*/ 340 h 381"/>
                <a:gd name="T70" fmla="*/ 417 w 560"/>
                <a:gd name="T71" fmla="*/ 373 h 381"/>
                <a:gd name="T72" fmla="*/ 410 w 560"/>
                <a:gd name="T73" fmla="*/ 354 h 381"/>
                <a:gd name="T74" fmla="*/ 350 w 560"/>
                <a:gd name="T75" fmla="*/ 313 h 381"/>
                <a:gd name="T76" fmla="*/ 299 w 560"/>
                <a:gd name="T77" fmla="*/ 265 h 381"/>
                <a:gd name="T78" fmla="*/ 269 w 560"/>
                <a:gd name="T79" fmla="*/ 229 h 381"/>
                <a:gd name="T80" fmla="*/ 238 w 560"/>
                <a:gd name="T81" fmla="*/ 173 h 381"/>
                <a:gd name="T82" fmla="*/ 228 w 560"/>
                <a:gd name="T83" fmla="*/ 132 h 381"/>
                <a:gd name="T84" fmla="*/ 216 w 560"/>
                <a:gd name="T85" fmla="*/ 68 h 381"/>
                <a:gd name="T86" fmla="*/ 199 w 560"/>
                <a:gd name="T87" fmla="*/ 12 h 381"/>
                <a:gd name="T88" fmla="*/ 190 w 560"/>
                <a:gd name="T89" fmla="*/ 0 h 381"/>
                <a:gd name="T90" fmla="*/ 179 w 560"/>
                <a:gd name="T91" fmla="*/ 2 h 381"/>
                <a:gd name="T92" fmla="*/ 169 w 560"/>
                <a:gd name="T93" fmla="*/ 38 h 381"/>
                <a:gd name="T94" fmla="*/ 132 w 560"/>
                <a:gd name="T95" fmla="*/ 136 h 381"/>
                <a:gd name="T96" fmla="*/ 102 w 560"/>
                <a:gd name="T97" fmla="*/ 193 h 381"/>
                <a:gd name="T98" fmla="*/ 67 w 560"/>
                <a:gd name="T99" fmla="*/ 248 h 381"/>
                <a:gd name="T100" fmla="*/ 21 w 560"/>
                <a:gd name="T101" fmla="*/ 312 h 381"/>
                <a:gd name="T102" fmla="*/ 37 w 560"/>
                <a:gd name="T103" fmla="*/ 259 h 381"/>
                <a:gd name="T104" fmla="*/ 36 w 560"/>
                <a:gd name="T105" fmla="*/ 171 h 381"/>
                <a:gd name="T106" fmla="*/ 17 w 560"/>
                <a:gd name="T107" fmla="*/ 88 h 381"/>
                <a:gd name="T108" fmla="*/ 13 w 560"/>
                <a:gd name="T109" fmla="*/ 82 h 381"/>
                <a:gd name="T110" fmla="*/ 4 w 560"/>
                <a:gd name="T111" fmla="*/ 83 h 381"/>
                <a:gd name="T112" fmla="*/ 2 w 560"/>
                <a:gd name="T113" fmla="*/ 92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60" h="381">
                  <a:moveTo>
                    <a:pt x="2" y="92"/>
                  </a:moveTo>
                  <a:lnTo>
                    <a:pt x="2" y="92"/>
                  </a:lnTo>
                  <a:lnTo>
                    <a:pt x="10" y="119"/>
                  </a:lnTo>
                  <a:lnTo>
                    <a:pt x="14" y="146"/>
                  </a:lnTo>
                  <a:lnTo>
                    <a:pt x="19" y="174"/>
                  </a:lnTo>
                  <a:lnTo>
                    <a:pt x="20" y="203"/>
                  </a:lnTo>
                  <a:lnTo>
                    <a:pt x="21" y="231"/>
                  </a:lnTo>
                  <a:lnTo>
                    <a:pt x="20" y="259"/>
                  </a:lnTo>
                  <a:lnTo>
                    <a:pt x="20" y="316"/>
                  </a:lnTo>
                  <a:lnTo>
                    <a:pt x="20" y="316"/>
                  </a:lnTo>
                  <a:lnTo>
                    <a:pt x="20" y="319"/>
                  </a:lnTo>
                  <a:lnTo>
                    <a:pt x="21" y="322"/>
                  </a:lnTo>
                  <a:lnTo>
                    <a:pt x="24" y="323"/>
                  </a:lnTo>
                  <a:lnTo>
                    <a:pt x="26" y="325"/>
                  </a:lnTo>
                  <a:lnTo>
                    <a:pt x="31" y="325"/>
                  </a:lnTo>
                  <a:lnTo>
                    <a:pt x="34" y="323"/>
                  </a:lnTo>
                  <a:lnTo>
                    <a:pt x="36" y="320"/>
                  </a:lnTo>
                  <a:lnTo>
                    <a:pt x="36" y="320"/>
                  </a:lnTo>
                  <a:lnTo>
                    <a:pt x="75" y="266"/>
                  </a:lnTo>
                  <a:lnTo>
                    <a:pt x="94" y="238"/>
                  </a:lnTo>
                  <a:lnTo>
                    <a:pt x="111" y="210"/>
                  </a:lnTo>
                  <a:lnTo>
                    <a:pt x="128" y="180"/>
                  </a:lnTo>
                  <a:lnTo>
                    <a:pt x="143" y="150"/>
                  </a:lnTo>
                  <a:lnTo>
                    <a:pt x="157" y="120"/>
                  </a:lnTo>
                  <a:lnTo>
                    <a:pt x="170" y="89"/>
                  </a:lnTo>
                  <a:lnTo>
                    <a:pt x="170" y="89"/>
                  </a:lnTo>
                  <a:lnTo>
                    <a:pt x="183" y="49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179" y="11"/>
                  </a:lnTo>
                  <a:lnTo>
                    <a:pt x="179" y="11"/>
                  </a:lnTo>
                  <a:lnTo>
                    <a:pt x="187" y="29"/>
                  </a:lnTo>
                  <a:lnTo>
                    <a:pt x="194" y="49"/>
                  </a:lnTo>
                  <a:lnTo>
                    <a:pt x="199" y="68"/>
                  </a:lnTo>
                  <a:lnTo>
                    <a:pt x="203" y="88"/>
                  </a:lnTo>
                  <a:lnTo>
                    <a:pt x="203" y="88"/>
                  </a:lnTo>
                  <a:lnTo>
                    <a:pt x="211" y="132"/>
                  </a:lnTo>
                  <a:lnTo>
                    <a:pt x="216" y="153"/>
                  </a:lnTo>
                  <a:lnTo>
                    <a:pt x="221" y="174"/>
                  </a:lnTo>
                  <a:lnTo>
                    <a:pt x="221" y="174"/>
                  </a:lnTo>
                  <a:lnTo>
                    <a:pt x="230" y="197"/>
                  </a:lnTo>
                  <a:lnTo>
                    <a:pt x="240" y="217"/>
                  </a:lnTo>
                  <a:lnTo>
                    <a:pt x="252" y="237"/>
                  </a:lnTo>
                  <a:lnTo>
                    <a:pt x="267" y="255"/>
                  </a:lnTo>
                  <a:lnTo>
                    <a:pt x="282" y="272"/>
                  </a:lnTo>
                  <a:lnTo>
                    <a:pt x="298" y="289"/>
                  </a:lnTo>
                  <a:lnTo>
                    <a:pt x="315" y="305"/>
                  </a:lnTo>
                  <a:lnTo>
                    <a:pt x="332" y="320"/>
                  </a:lnTo>
                  <a:lnTo>
                    <a:pt x="332" y="320"/>
                  </a:lnTo>
                  <a:lnTo>
                    <a:pt x="353" y="337"/>
                  </a:lnTo>
                  <a:lnTo>
                    <a:pt x="376" y="353"/>
                  </a:lnTo>
                  <a:lnTo>
                    <a:pt x="398" y="367"/>
                  </a:lnTo>
                  <a:lnTo>
                    <a:pt x="421" y="381"/>
                  </a:lnTo>
                  <a:lnTo>
                    <a:pt x="421" y="381"/>
                  </a:lnTo>
                  <a:lnTo>
                    <a:pt x="425" y="381"/>
                  </a:lnTo>
                  <a:lnTo>
                    <a:pt x="429" y="380"/>
                  </a:lnTo>
                  <a:lnTo>
                    <a:pt x="432" y="377"/>
                  </a:lnTo>
                  <a:lnTo>
                    <a:pt x="434" y="373"/>
                  </a:lnTo>
                  <a:lnTo>
                    <a:pt x="434" y="373"/>
                  </a:lnTo>
                  <a:lnTo>
                    <a:pt x="435" y="356"/>
                  </a:lnTo>
                  <a:lnTo>
                    <a:pt x="434" y="339"/>
                  </a:lnTo>
                  <a:lnTo>
                    <a:pt x="432" y="322"/>
                  </a:lnTo>
                  <a:lnTo>
                    <a:pt x="428" y="305"/>
                  </a:lnTo>
                  <a:lnTo>
                    <a:pt x="418" y="272"/>
                  </a:lnTo>
                  <a:lnTo>
                    <a:pt x="408" y="238"/>
                  </a:lnTo>
                  <a:lnTo>
                    <a:pt x="408" y="238"/>
                  </a:lnTo>
                  <a:lnTo>
                    <a:pt x="394" y="247"/>
                  </a:lnTo>
                  <a:lnTo>
                    <a:pt x="394" y="247"/>
                  </a:lnTo>
                  <a:lnTo>
                    <a:pt x="429" y="276"/>
                  </a:lnTo>
                  <a:lnTo>
                    <a:pt x="448" y="289"/>
                  </a:lnTo>
                  <a:lnTo>
                    <a:pt x="468" y="303"/>
                  </a:lnTo>
                  <a:lnTo>
                    <a:pt x="486" y="315"/>
                  </a:lnTo>
                  <a:lnTo>
                    <a:pt x="506" y="326"/>
                  </a:lnTo>
                  <a:lnTo>
                    <a:pt x="527" y="336"/>
                  </a:lnTo>
                  <a:lnTo>
                    <a:pt x="549" y="343"/>
                  </a:lnTo>
                  <a:lnTo>
                    <a:pt x="549" y="343"/>
                  </a:lnTo>
                  <a:lnTo>
                    <a:pt x="553" y="344"/>
                  </a:lnTo>
                  <a:lnTo>
                    <a:pt x="556" y="343"/>
                  </a:lnTo>
                  <a:lnTo>
                    <a:pt x="558" y="342"/>
                  </a:lnTo>
                  <a:lnTo>
                    <a:pt x="558" y="339"/>
                  </a:lnTo>
                  <a:lnTo>
                    <a:pt x="560" y="335"/>
                  </a:lnTo>
                  <a:lnTo>
                    <a:pt x="558" y="332"/>
                  </a:lnTo>
                  <a:lnTo>
                    <a:pt x="557" y="329"/>
                  </a:lnTo>
                  <a:lnTo>
                    <a:pt x="554" y="327"/>
                  </a:lnTo>
                  <a:lnTo>
                    <a:pt x="554" y="327"/>
                  </a:lnTo>
                  <a:lnTo>
                    <a:pt x="533" y="319"/>
                  </a:lnTo>
                  <a:lnTo>
                    <a:pt x="513" y="310"/>
                  </a:lnTo>
                  <a:lnTo>
                    <a:pt x="495" y="299"/>
                  </a:lnTo>
                  <a:lnTo>
                    <a:pt x="476" y="288"/>
                  </a:lnTo>
                  <a:lnTo>
                    <a:pt x="458" y="276"/>
                  </a:lnTo>
                  <a:lnTo>
                    <a:pt x="439" y="262"/>
                  </a:lnTo>
                  <a:lnTo>
                    <a:pt x="407" y="235"/>
                  </a:lnTo>
                  <a:lnTo>
                    <a:pt x="407" y="235"/>
                  </a:lnTo>
                  <a:lnTo>
                    <a:pt x="404" y="234"/>
                  </a:lnTo>
                  <a:lnTo>
                    <a:pt x="401" y="232"/>
                  </a:lnTo>
                  <a:lnTo>
                    <a:pt x="395" y="234"/>
                  </a:lnTo>
                  <a:lnTo>
                    <a:pt x="394" y="235"/>
                  </a:lnTo>
                  <a:lnTo>
                    <a:pt x="393" y="238"/>
                  </a:lnTo>
                  <a:lnTo>
                    <a:pt x="391" y="239"/>
                  </a:lnTo>
                  <a:lnTo>
                    <a:pt x="391" y="244"/>
                  </a:lnTo>
                  <a:lnTo>
                    <a:pt x="391" y="244"/>
                  </a:lnTo>
                  <a:lnTo>
                    <a:pt x="401" y="275"/>
                  </a:lnTo>
                  <a:lnTo>
                    <a:pt x="411" y="308"/>
                  </a:lnTo>
                  <a:lnTo>
                    <a:pt x="415" y="323"/>
                  </a:lnTo>
                  <a:lnTo>
                    <a:pt x="417" y="340"/>
                  </a:lnTo>
                  <a:lnTo>
                    <a:pt x="418" y="357"/>
                  </a:lnTo>
                  <a:lnTo>
                    <a:pt x="417" y="373"/>
                  </a:lnTo>
                  <a:lnTo>
                    <a:pt x="417" y="373"/>
                  </a:lnTo>
                  <a:lnTo>
                    <a:pt x="429" y="366"/>
                  </a:lnTo>
                  <a:lnTo>
                    <a:pt x="429" y="366"/>
                  </a:lnTo>
                  <a:lnTo>
                    <a:pt x="410" y="354"/>
                  </a:lnTo>
                  <a:lnTo>
                    <a:pt x="388" y="342"/>
                  </a:lnTo>
                  <a:lnTo>
                    <a:pt x="370" y="327"/>
                  </a:lnTo>
                  <a:lnTo>
                    <a:pt x="350" y="313"/>
                  </a:lnTo>
                  <a:lnTo>
                    <a:pt x="333" y="298"/>
                  </a:lnTo>
                  <a:lnTo>
                    <a:pt x="315" y="282"/>
                  </a:lnTo>
                  <a:lnTo>
                    <a:pt x="299" y="265"/>
                  </a:lnTo>
                  <a:lnTo>
                    <a:pt x="284" y="247"/>
                  </a:lnTo>
                  <a:lnTo>
                    <a:pt x="284" y="247"/>
                  </a:lnTo>
                  <a:lnTo>
                    <a:pt x="269" y="229"/>
                  </a:lnTo>
                  <a:lnTo>
                    <a:pt x="258" y="212"/>
                  </a:lnTo>
                  <a:lnTo>
                    <a:pt x="247" y="193"/>
                  </a:lnTo>
                  <a:lnTo>
                    <a:pt x="238" y="173"/>
                  </a:lnTo>
                  <a:lnTo>
                    <a:pt x="238" y="173"/>
                  </a:lnTo>
                  <a:lnTo>
                    <a:pt x="233" y="153"/>
                  </a:lnTo>
                  <a:lnTo>
                    <a:pt x="228" y="132"/>
                  </a:lnTo>
                  <a:lnTo>
                    <a:pt x="221" y="90"/>
                  </a:lnTo>
                  <a:lnTo>
                    <a:pt x="221" y="90"/>
                  </a:lnTo>
                  <a:lnTo>
                    <a:pt x="216" y="68"/>
                  </a:lnTo>
                  <a:lnTo>
                    <a:pt x="211" y="45"/>
                  </a:lnTo>
                  <a:lnTo>
                    <a:pt x="203" y="24"/>
                  </a:lnTo>
                  <a:lnTo>
                    <a:pt x="199" y="12"/>
                  </a:lnTo>
                  <a:lnTo>
                    <a:pt x="193" y="2"/>
                  </a:lnTo>
                  <a:lnTo>
                    <a:pt x="193" y="2"/>
                  </a:lnTo>
                  <a:lnTo>
                    <a:pt x="190" y="0"/>
                  </a:lnTo>
                  <a:lnTo>
                    <a:pt x="184" y="0"/>
                  </a:lnTo>
                  <a:lnTo>
                    <a:pt x="180" y="1"/>
                  </a:lnTo>
                  <a:lnTo>
                    <a:pt x="179" y="2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69" y="38"/>
                  </a:lnTo>
                  <a:lnTo>
                    <a:pt x="157" y="72"/>
                  </a:lnTo>
                  <a:lnTo>
                    <a:pt x="146" y="103"/>
                  </a:lnTo>
                  <a:lnTo>
                    <a:pt x="132" y="136"/>
                  </a:lnTo>
                  <a:lnTo>
                    <a:pt x="132" y="136"/>
                  </a:lnTo>
                  <a:lnTo>
                    <a:pt x="118" y="164"/>
                  </a:lnTo>
                  <a:lnTo>
                    <a:pt x="102" y="193"/>
                  </a:lnTo>
                  <a:lnTo>
                    <a:pt x="85" y="221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44" y="281"/>
                  </a:lnTo>
                  <a:lnTo>
                    <a:pt x="21" y="312"/>
                  </a:lnTo>
                  <a:lnTo>
                    <a:pt x="21" y="312"/>
                  </a:lnTo>
                  <a:lnTo>
                    <a:pt x="37" y="316"/>
                  </a:lnTo>
                  <a:lnTo>
                    <a:pt x="37" y="316"/>
                  </a:lnTo>
                  <a:lnTo>
                    <a:pt x="37" y="259"/>
                  </a:lnTo>
                  <a:lnTo>
                    <a:pt x="37" y="229"/>
                  </a:lnTo>
                  <a:lnTo>
                    <a:pt x="37" y="201"/>
                  </a:lnTo>
                  <a:lnTo>
                    <a:pt x="36" y="171"/>
                  </a:lnTo>
                  <a:lnTo>
                    <a:pt x="31" y="143"/>
                  </a:lnTo>
                  <a:lnTo>
                    <a:pt x="26" y="115"/>
                  </a:lnTo>
                  <a:lnTo>
                    <a:pt x="17" y="88"/>
                  </a:lnTo>
                  <a:lnTo>
                    <a:pt x="17" y="88"/>
                  </a:lnTo>
                  <a:lnTo>
                    <a:pt x="16" y="83"/>
                  </a:lnTo>
                  <a:lnTo>
                    <a:pt x="13" y="82"/>
                  </a:lnTo>
                  <a:lnTo>
                    <a:pt x="10" y="82"/>
                  </a:lnTo>
                  <a:lnTo>
                    <a:pt x="7" y="82"/>
                  </a:lnTo>
                  <a:lnTo>
                    <a:pt x="4" y="83"/>
                  </a:lnTo>
                  <a:lnTo>
                    <a:pt x="2" y="85"/>
                  </a:lnTo>
                  <a:lnTo>
                    <a:pt x="0" y="88"/>
                  </a:lnTo>
                  <a:lnTo>
                    <a:pt x="2" y="92"/>
                  </a:lnTo>
                  <a:lnTo>
                    <a:pt x="2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873F8C7C-8088-E4CA-5AA9-FAC1FD490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" y="945"/>
              <a:ext cx="178" cy="349"/>
            </a:xfrm>
            <a:custGeom>
              <a:avLst/>
              <a:gdLst>
                <a:gd name="T0" fmla="*/ 0 w 357"/>
                <a:gd name="T1" fmla="*/ 10 h 699"/>
                <a:gd name="T2" fmla="*/ 10 w 357"/>
                <a:gd name="T3" fmla="*/ 52 h 699"/>
                <a:gd name="T4" fmla="*/ 23 w 357"/>
                <a:gd name="T5" fmla="*/ 91 h 699"/>
                <a:gd name="T6" fmla="*/ 58 w 357"/>
                <a:gd name="T7" fmla="*/ 168 h 699"/>
                <a:gd name="T8" fmla="*/ 104 w 357"/>
                <a:gd name="T9" fmla="*/ 240 h 699"/>
                <a:gd name="T10" fmla="*/ 153 w 357"/>
                <a:gd name="T11" fmla="*/ 307 h 699"/>
                <a:gd name="T12" fmla="*/ 180 w 357"/>
                <a:gd name="T13" fmla="*/ 340 h 699"/>
                <a:gd name="T14" fmla="*/ 207 w 357"/>
                <a:gd name="T15" fmla="*/ 371 h 699"/>
                <a:gd name="T16" fmla="*/ 244 w 357"/>
                <a:gd name="T17" fmla="*/ 416 h 699"/>
                <a:gd name="T18" fmla="*/ 254 w 357"/>
                <a:gd name="T19" fmla="*/ 432 h 699"/>
                <a:gd name="T20" fmla="*/ 281 w 357"/>
                <a:gd name="T21" fmla="*/ 486 h 699"/>
                <a:gd name="T22" fmla="*/ 299 w 357"/>
                <a:gd name="T23" fmla="*/ 544 h 699"/>
                <a:gd name="T24" fmla="*/ 317 w 357"/>
                <a:gd name="T25" fmla="*/ 618 h 699"/>
                <a:gd name="T26" fmla="*/ 340 w 357"/>
                <a:gd name="T27" fmla="*/ 692 h 699"/>
                <a:gd name="T28" fmla="*/ 343 w 357"/>
                <a:gd name="T29" fmla="*/ 696 h 699"/>
                <a:gd name="T30" fmla="*/ 349 w 357"/>
                <a:gd name="T31" fmla="*/ 699 h 699"/>
                <a:gd name="T32" fmla="*/ 354 w 357"/>
                <a:gd name="T33" fmla="*/ 696 h 699"/>
                <a:gd name="T34" fmla="*/ 357 w 357"/>
                <a:gd name="T35" fmla="*/ 692 h 699"/>
                <a:gd name="T36" fmla="*/ 357 w 357"/>
                <a:gd name="T37" fmla="*/ 687 h 699"/>
                <a:gd name="T38" fmla="*/ 336 w 357"/>
                <a:gd name="T39" fmla="*/ 621 h 699"/>
                <a:gd name="T40" fmla="*/ 319 w 357"/>
                <a:gd name="T41" fmla="*/ 554 h 699"/>
                <a:gd name="T42" fmla="*/ 303 w 357"/>
                <a:gd name="T43" fmla="*/ 496 h 699"/>
                <a:gd name="T44" fmla="*/ 279 w 357"/>
                <a:gd name="T45" fmla="*/ 440 h 699"/>
                <a:gd name="T46" fmla="*/ 269 w 357"/>
                <a:gd name="T47" fmla="*/ 423 h 699"/>
                <a:gd name="T48" fmla="*/ 235 w 357"/>
                <a:gd name="T49" fmla="*/ 378 h 699"/>
                <a:gd name="T50" fmla="*/ 184 w 357"/>
                <a:gd name="T51" fmla="*/ 320 h 699"/>
                <a:gd name="T52" fmla="*/ 133 w 357"/>
                <a:gd name="T53" fmla="*/ 252 h 699"/>
                <a:gd name="T54" fmla="*/ 87 w 357"/>
                <a:gd name="T55" fmla="*/ 181 h 699"/>
                <a:gd name="T56" fmla="*/ 64 w 357"/>
                <a:gd name="T57" fmla="*/ 140 h 699"/>
                <a:gd name="T58" fmla="*/ 44 w 357"/>
                <a:gd name="T59" fmla="*/ 97 h 699"/>
                <a:gd name="T60" fmla="*/ 28 w 357"/>
                <a:gd name="T61" fmla="*/ 52 h 699"/>
                <a:gd name="T62" fmla="*/ 17 w 357"/>
                <a:gd name="T63" fmla="*/ 6 h 699"/>
                <a:gd name="T64" fmla="*/ 16 w 357"/>
                <a:gd name="T65" fmla="*/ 3 h 699"/>
                <a:gd name="T66" fmla="*/ 10 w 357"/>
                <a:gd name="T67" fmla="*/ 0 h 699"/>
                <a:gd name="T68" fmla="*/ 4 w 357"/>
                <a:gd name="T69" fmla="*/ 2 h 699"/>
                <a:gd name="T70" fmla="*/ 0 w 357"/>
                <a:gd name="T71" fmla="*/ 8 h 699"/>
                <a:gd name="T72" fmla="*/ 0 w 357"/>
                <a:gd name="T73" fmla="*/ 1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699">
                  <a:moveTo>
                    <a:pt x="0" y="10"/>
                  </a:moveTo>
                  <a:lnTo>
                    <a:pt x="0" y="10"/>
                  </a:lnTo>
                  <a:lnTo>
                    <a:pt x="4" y="32"/>
                  </a:lnTo>
                  <a:lnTo>
                    <a:pt x="10" y="52"/>
                  </a:lnTo>
                  <a:lnTo>
                    <a:pt x="16" y="71"/>
                  </a:lnTo>
                  <a:lnTo>
                    <a:pt x="23" y="91"/>
                  </a:lnTo>
                  <a:lnTo>
                    <a:pt x="40" y="131"/>
                  </a:lnTo>
                  <a:lnTo>
                    <a:pt x="58" y="168"/>
                  </a:lnTo>
                  <a:lnTo>
                    <a:pt x="81" y="205"/>
                  </a:lnTo>
                  <a:lnTo>
                    <a:pt x="104" y="240"/>
                  </a:lnTo>
                  <a:lnTo>
                    <a:pt x="128" y="274"/>
                  </a:lnTo>
                  <a:lnTo>
                    <a:pt x="153" y="307"/>
                  </a:lnTo>
                  <a:lnTo>
                    <a:pt x="153" y="307"/>
                  </a:lnTo>
                  <a:lnTo>
                    <a:pt x="180" y="340"/>
                  </a:lnTo>
                  <a:lnTo>
                    <a:pt x="207" y="371"/>
                  </a:lnTo>
                  <a:lnTo>
                    <a:pt x="207" y="371"/>
                  </a:lnTo>
                  <a:lnTo>
                    <a:pt x="232" y="401"/>
                  </a:lnTo>
                  <a:lnTo>
                    <a:pt x="244" y="416"/>
                  </a:lnTo>
                  <a:lnTo>
                    <a:pt x="254" y="432"/>
                  </a:lnTo>
                  <a:lnTo>
                    <a:pt x="254" y="432"/>
                  </a:lnTo>
                  <a:lnTo>
                    <a:pt x="269" y="459"/>
                  </a:lnTo>
                  <a:lnTo>
                    <a:pt x="281" y="486"/>
                  </a:lnTo>
                  <a:lnTo>
                    <a:pt x="291" y="514"/>
                  </a:lnTo>
                  <a:lnTo>
                    <a:pt x="299" y="544"/>
                  </a:lnTo>
                  <a:lnTo>
                    <a:pt x="299" y="544"/>
                  </a:lnTo>
                  <a:lnTo>
                    <a:pt x="317" y="618"/>
                  </a:lnTo>
                  <a:lnTo>
                    <a:pt x="329" y="656"/>
                  </a:lnTo>
                  <a:lnTo>
                    <a:pt x="340" y="692"/>
                  </a:lnTo>
                  <a:lnTo>
                    <a:pt x="340" y="692"/>
                  </a:lnTo>
                  <a:lnTo>
                    <a:pt x="343" y="696"/>
                  </a:lnTo>
                  <a:lnTo>
                    <a:pt x="344" y="697"/>
                  </a:lnTo>
                  <a:lnTo>
                    <a:pt x="349" y="699"/>
                  </a:lnTo>
                  <a:lnTo>
                    <a:pt x="351" y="697"/>
                  </a:lnTo>
                  <a:lnTo>
                    <a:pt x="354" y="696"/>
                  </a:lnTo>
                  <a:lnTo>
                    <a:pt x="356" y="694"/>
                  </a:lnTo>
                  <a:lnTo>
                    <a:pt x="357" y="692"/>
                  </a:lnTo>
                  <a:lnTo>
                    <a:pt x="357" y="687"/>
                  </a:lnTo>
                  <a:lnTo>
                    <a:pt x="357" y="687"/>
                  </a:lnTo>
                  <a:lnTo>
                    <a:pt x="346" y="655"/>
                  </a:lnTo>
                  <a:lnTo>
                    <a:pt x="336" y="621"/>
                  </a:lnTo>
                  <a:lnTo>
                    <a:pt x="319" y="554"/>
                  </a:lnTo>
                  <a:lnTo>
                    <a:pt x="319" y="554"/>
                  </a:lnTo>
                  <a:lnTo>
                    <a:pt x="312" y="524"/>
                  </a:lnTo>
                  <a:lnTo>
                    <a:pt x="303" y="496"/>
                  </a:lnTo>
                  <a:lnTo>
                    <a:pt x="292" y="467"/>
                  </a:lnTo>
                  <a:lnTo>
                    <a:pt x="279" y="440"/>
                  </a:lnTo>
                  <a:lnTo>
                    <a:pt x="279" y="440"/>
                  </a:lnTo>
                  <a:lnTo>
                    <a:pt x="269" y="423"/>
                  </a:lnTo>
                  <a:lnTo>
                    <a:pt x="258" y="408"/>
                  </a:lnTo>
                  <a:lnTo>
                    <a:pt x="235" y="378"/>
                  </a:lnTo>
                  <a:lnTo>
                    <a:pt x="184" y="320"/>
                  </a:lnTo>
                  <a:lnTo>
                    <a:pt x="184" y="320"/>
                  </a:lnTo>
                  <a:lnTo>
                    <a:pt x="159" y="286"/>
                  </a:lnTo>
                  <a:lnTo>
                    <a:pt x="133" y="252"/>
                  </a:lnTo>
                  <a:lnTo>
                    <a:pt x="108" y="218"/>
                  </a:lnTo>
                  <a:lnTo>
                    <a:pt x="87" y="181"/>
                  </a:lnTo>
                  <a:lnTo>
                    <a:pt x="87" y="181"/>
                  </a:lnTo>
                  <a:lnTo>
                    <a:pt x="64" y="140"/>
                  </a:lnTo>
                  <a:lnTo>
                    <a:pt x="52" y="118"/>
                  </a:lnTo>
                  <a:lnTo>
                    <a:pt x="44" y="97"/>
                  </a:lnTo>
                  <a:lnTo>
                    <a:pt x="35" y="74"/>
                  </a:lnTo>
                  <a:lnTo>
                    <a:pt x="28" y="52"/>
                  </a:lnTo>
                  <a:lnTo>
                    <a:pt x="21" y="29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38C0E074-8190-DD0E-DBAE-8EBABF420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" y="1528"/>
              <a:ext cx="87" cy="176"/>
            </a:xfrm>
            <a:custGeom>
              <a:avLst/>
              <a:gdLst>
                <a:gd name="T0" fmla="*/ 4 w 174"/>
                <a:gd name="T1" fmla="*/ 16 h 352"/>
                <a:gd name="T2" fmla="*/ 4 w 174"/>
                <a:gd name="T3" fmla="*/ 16 h 352"/>
                <a:gd name="T4" fmla="*/ 22 w 174"/>
                <a:gd name="T5" fmla="*/ 26 h 352"/>
                <a:gd name="T6" fmla="*/ 39 w 174"/>
                <a:gd name="T7" fmla="*/ 34 h 352"/>
                <a:gd name="T8" fmla="*/ 58 w 174"/>
                <a:gd name="T9" fmla="*/ 45 h 352"/>
                <a:gd name="T10" fmla="*/ 73 w 174"/>
                <a:gd name="T11" fmla="*/ 57 h 352"/>
                <a:gd name="T12" fmla="*/ 89 w 174"/>
                <a:gd name="T13" fmla="*/ 70 h 352"/>
                <a:gd name="T14" fmla="*/ 103 w 174"/>
                <a:gd name="T15" fmla="*/ 82 h 352"/>
                <a:gd name="T16" fmla="*/ 117 w 174"/>
                <a:gd name="T17" fmla="*/ 98 h 352"/>
                <a:gd name="T18" fmla="*/ 129 w 174"/>
                <a:gd name="T19" fmla="*/ 115 h 352"/>
                <a:gd name="T20" fmla="*/ 129 w 174"/>
                <a:gd name="T21" fmla="*/ 115 h 352"/>
                <a:gd name="T22" fmla="*/ 136 w 174"/>
                <a:gd name="T23" fmla="*/ 131 h 352"/>
                <a:gd name="T24" fmla="*/ 143 w 174"/>
                <a:gd name="T25" fmla="*/ 146 h 352"/>
                <a:gd name="T26" fmla="*/ 147 w 174"/>
                <a:gd name="T27" fmla="*/ 162 h 352"/>
                <a:gd name="T28" fmla="*/ 151 w 174"/>
                <a:gd name="T29" fmla="*/ 179 h 352"/>
                <a:gd name="T30" fmla="*/ 154 w 174"/>
                <a:gd name="T31" fmla="*/ 196 h 352"/>
                <a:gd name="T32" fmla="*/ 156 w 174"/>
                <a:gd name="T33" fmla="*/ 213 h 352"/>
                <a:gd name="T34" fmla="*/ 156 w 174"/>
                <a:gd name="T35" fmla="*/ 247 h 352"/>
                <a:gd name="T36" fmla="*/ 156 w 174"/>
                <a:gd name="T37" fmla="*/ 247 h 352"/>
                <a:gd name="T38" fmla="*/ 154 w 174"/>
                <a:gd name="T39" fmla="*/ 295 h 352"/>
                <a:gd name="T40" fmla="*/ 151 w 174"/>
                <a:gd name="T41" fmla="*/ 343 h 352"/>
                <a:gd name="T42" fmla="*/ 151 w 174"/>
                <a:gd name="T43" fmla="*/ 343 h 352"/>
                <a:gd name="T44" fmla="*/ 151 w 174"/>
                <a:gd name="T45" fmla="*/ 346 h 352"/>
                <a:gd name="T46" fmla="*/ 154 w 174"/>
                <a:gd name="T47" fmla="*/ 349 h 352"/>
                <a:gd name="T48" fmla="*/ 156 w 174"/>
                <a:gd name="T49" fmla="*/ 351 h 352"/>
                <a:gd name="T50" fmla="*/ 160 w 174"/>
                <a:gd name="T51" fmla="*/ 352 h 352"/>
                <a:gd name="T52" fmla="*/ 163 w 174"/>
                <a:gd name="T53" fmla="*/ 351 h 352"/>
                <a:gd name="T54" fmla="*/ 165 w 174"/>
                <a:gd name="T55" fmla="*/ 349 h 352"/>
                <a:gd name="T56" fmla="*/ 167 w 174"/>
                <a:gd name="T57" fmla="*/ 346 h 352"/>
                <a:gd name="T58" fmla="*/ 168 w 174"/>
                <a:gd name="T59" fmla="*/ 343 h 352"/>
                <a:gd name="T60" fmla="*/ 168 w 174"/>
                <a:gd name="T61" fmla="*/ 343 h 352"/>
                <a:gd name="T62" fmla="*/ 171 w 174"/>
                <a:gd name="T63" fmla="*/ 302 h 352"/>
                <a:gd name="T64" fmla="*/ 174 w 174"/>
                <a:gd name="T65" fmla="*/ 260 h 352"/>
                <a:gd name="T66" fmla="*/ 174 w 174"/>
                <a:gd name="T67" fmla="*/ 238 h 352"/>
                <a:gd name="T68" fmla="*/ 173 w 174"/>
                <a:gd name="T69" fmla="*/ 219 h 352"/>
                <a:gd name="T70" fmla="*/ 171 w 174"/>
                <a:gd name="T71" fmla="*/ 197 h 352"/>
                <a:gd name="T72" fmla="*/ 168 w 174"/>
                <a:gd name="T73" fmla="*/ 176 h 352"/>
                <a:gd name="T74" fmla="*/ 168 w 174"/>
                <a:gd name="T75" fmla="*/ 176 h 352"/>
                <a:gd name="T76" fmla="*/ 164 w 174"/>
                <a:gd name="T77" fmla="*/ 159 h 352"/>
                <a:gd name="T78" fmla="*/ 158 w 174"/>
                <a:gd name="T79" fmla="*/ 142 h 352"/>
                <a:gd name="T80" fmla="*/ 153 w 174"/>
                <a:gd name="T81" fmla="*/ 126 h 352"/>
                <a:gd name="T82" fmla="*/ 144 w 174"/>
                <a:gd name="T83" fmla="*/ 111 h 352"/>
                <a:gd name="T84" fmla="*/ 136 w 174"/>
                <a:gd name="T85" fmla="*/ 95 h 352"/>
                <a:gd name="T86" fmla="*/ 124 w 174"/>
                <a:gd name="T87" fmla="*/ 81 h 352"/>
                <a:gd name="T88" fmla="*/ 113 w 174"/>
                <a:gd name="T89" fmla="*/ 68 h 352"/>
                <a:gd name="T90" fmla="*/ 100 w 174"/>
                <a:gd name="T91" fmla="*/ 55 h 352"/>
                <a:gd name="T92" fmla="*/ 100 w 174"/>
                <a:gd name="T93" fmla="*/ 55 h 352"/>
                <a:gd name="T94" fmla="*/ 80 w 174"/>
                <a:gd name="T95" fmla="*/ 40 h 352"/>
                <a:gd name="T96" fmla="*/ 59 w 174"/>
                <a:gd name="T97" fmla="*/ 26 h 352"/>
                <a:gd name="T98" fmla="*/ 37 w 174"/>
                <a:gd name="T99" fmla="*/ 13 h 352"/>
                <a:gd name="T100" fmla="*/ 12 w 174"/>
                <a:gd name="T101" fmla="*/ 1 h 352"/>
                <a:gd name="T102" fmla="*/ 12 w 174"/>
                <a:gd name="T103" fmla="*/ 1 h 352"/>
                <a:gd name="T104" fmla="*/ 10 w 174"/>
                <a:gd name="T105" fmla="*/ 0 h 352"/>
                <a:gd name="T106" fmla="*/ 5 w 174"/>
                <a:gd name="T107" fmla="*/ 1 h 352"/>
                <a:gd name="T108" fmla="*/ 4 w 174"/>
                <a:gd name="T109" fmla="*/ 3 h 352"/>
                <a:gd name="T110" fmla="*/ 1 w 174"/>
                <a:gd name="T111" fmla="*/ 6 h 352"/>
                <a:gd name="T112" fmla="*/ 0 w 174"/>
                <a:gd name="T113" fmla="*/ 9 h 352"/>
                <a:gd name="T114" fmla="*/ 0 w 174"/>
                <a:gd name="T115" fmla="*/ 11 h 352"/>
                <a:gd name="T116" fmla="*/ 1 w 174"/>
                <a:gd name="T117" fmla="*/ 14 h 352"/>
                <a:gd name="T118" fmla="*/ 4 w 174"/>
                <a:gd name="T119" fmla="*/ 16 h 352"/>
                <a:gd name="T120" fmla="*/ 4 w 174"/>
                <a:gd name="T121" fmla="*/ 1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52">
                  <a:moveTo>
                    <a:pt x="4" y="16"/>
                  </a:moveTo>
                  <a:lnTo>
                    <a:pt x="4" y="16"/>
                  </a:lnTo>
                  <a:lnTo>
                    <a:pt x="22" y="26"/>
                  </a:lnTo>
                  <a:lnTo>
                    <a:pt x="39" y="34"/>
                  </a:lnTo>
                  <a:lnTo>
                    <a:pt x="58" y="45"/>
                  </a:lnTo>
                  <a:lnTo>
                    <a:pt x="73" y="57"/>
                  </a:lnTo>
                  <a:lnTo>
                    <a:pt x="89" y="70"/>
                  </a:lnTo>
                  <a:lnTo>
                    <a:pt x="103" y="82"/>
                  </a:lnTo>
                  <a:lnTo>
                    <a:pt x="117" y="98"/>
                  </a:lnTo>
                  <a:lnTo>
                    <a:pt x="129" y="115"/>
                  </a:lnTo>
                  <a:lnTo>
                    <a:pt x="129" y="115"/>
                  </a:lnTo>
                  <a:lnTo>
                    <a:pt x="136" y="131"/>
                  </a:lnTo>
                  <a:lnTo>
                    <a:pt x="143" y="146"/>
                  </a:lnTo>
                  <a:lnTo>
                    <a:pt x="147" y="162"/>
                  </a:lnTo>
                  <a:lnTo>
                    <a:pt x="151" y="179"/>
                  </a:lnTo>
                  <a:lnTo>
                    <a:pt x="154" y="196"/>
                  </a:lnTo>
                  <a:lnTo>
                    <a:pt x="156" y="213"/>
                  </a:lnTo>
                  <a:lnTo>
                    <a:pt x="156" y="247"/>
                  </a:lnTo>
                  <a:lnTo>
                    <a:pt x="156" y="247"/>
                  </a:lnTo>
                  <a:lnTo>
                    <a:pt x="154" y="295"/>
                  </a:lnTo>
                  <a:lnTo>
                    <a:pt x="151" y="343"/>
                  </a:lnTo>
                  <a:lnTo>
                    <a:pt x="151" y="343"/>
                  </a:lnTo>
                  <a:lnTo>
                    <a:pt x="151" y="346"/>
                  </a:lnTo>
                  <a:lnTo>
                    <a:pt x="154" y="349"/>
                  </a:lnTo>
                  <a:lnTo>
                    <a:pt x="156" y="351"/>
                  </a:lnTo>
                  <a:lnTo>
                    <a:pt x="160" y="352"/>
                  </a:lnTo>
                  <a:lnTo>
                    <a:pt x="163" y="351"/>
                  </a:lnTo>
                  <a:lnTo>
                    <a:pt x="165" y="349"/>
                  </a:lnTo>
                  <a:lnTo>
                    <a:pt x="167" y="346"/>
                  </a:lnTo>
                  <a:lnTo>
                    <a:pt x="168" y="343"/>
                  </a:lnTo>
                  <a:lnTo>
                    <a:pt x="168" y="343"/>
                  </a:lnTo>
                  <a:lnTo>
                    <a:pt x="171" y="302"/>
                  </a:lnTo>
                  <a:lnTo>
                    <a:pt x="174" y="260"/>
                  </a:lnTo>
                  <a:lnTo>
                    <a:pt x="174" y="238"/>
                  </a:lnTo>
                  <a:lnTo>
                    <a:pt x="173" y="219"/>
                  </a:lnTo>
                  <a:lnTo>
                    <a:pt x="171" y="197"/>
                  </a:lnTo>
                  <a:lnTo>
                    <a:pt x="168" y="176"/>
                  </a:lnTo>
                  <a:lnTo>
                    <a:pt x="168" y="176"/>
                  </a:lnTo>
                  <a:lnTo>
                    <a:pt x="164" y="159"/>
                  </a:lnTo>
                  <a:lnTo>
                    <a:pt x="158" y="142"/>
                  </a:lnTo>
                  <a:lnTo>
                    <a:pt x="153" y="126"/>
                  </a:lnTo>
                  <a:lnTo>
                    <a:pt x="144" y="111"/>
                  </a:lnTo>
                  <a:lnTo>
                    <a:pt x="136" y="95"/>
                  </a:lnTo>
                  <a:lnTo>
                    <a:pt x="124" y="81"/>
                  </a:lnTo>
                  <a:lnTo>
                    <a:pt x="113" y="68"/>
                  </a:lnTo>
                  <a:lnTo>
                    <a:pt x="100" y="55"/>
                  </a:lnTo>
                  <a:lnTo>
                    <a:pt x="100" y="55"/>
                  </a:lnTo>
                  <a:lnTo>
                    <a:pt x="80" y="40"/>
                  </a:lnTo>
                  <a:lnTo>
                    <a:pt x="59" y="26"/>
                  </a:lnTo>
                  <a:lnTo>
                    <a:pt x="37" y="13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5C54A9F7-4BA6-2CD4-E832-615733C47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" y="1598"/>
              <a:ext cx="40" cy="160"/>
            </a:xfrm>
            <a:custGeom>
              <a:avLst/>
              <a:gdLst>
                <a:gd name="T0" fmla="*/ 64 w 80"/>
                <a:gd name="T1" fmla="*/ 4 h 319"/>
                <a:gd name="T2" fmla="*/ 64 w 80"/>
                <a:gd name="T3" fmla="*/ 4 h 319"/>
                <a:gd name="T4" fmla="*/ 48 w 80"/>
                <a:gd name="T5" fmla="*/ 33 h 319"/>
                <a:gd name="T6" fmla="*/ 34 w 80"/>
                <a:gd name="T7" fmla="*/ 61 h 319"/>
                <a:gd name="T8" fmla="*/ 23 w 80"/>
                <a:gd name="T9" fmla="*/ 91 h 319"/>
                <a:gd name="T10" fmla="*/ 12 w 80"/>
                <a:gd name="T11" fmla="*/ 122 h 319"/>
                <a:gd name="T12" fmla="*/ 4 w 80"/>
                <a:gd name="T13" fmla="*/ 153 h 319"/>
                <a:gd name="T14" fmla="*/ 2 w 80"/>
                <a:gd name="T15" fmla="*/ 169 h 319"/>
                <a:gd name="T16" fmla="*/ 0 w 80"/>
                <a:gd name="T17" fmla="*/ 185 h 319"/>
                <a:gd name="T18" fmla="*/ 0 w 80"/>
                <a:gd name="T19" fmla="*/ 200 h 319"/>
                <a:gd name="T20" fmla="*/ 0 w 80"/>
                <a:gd name="T21" fmla="*/ 216 h 319"/>
                <a:gd name="T22" fmla="*/ 2 w 80"/>
                <a:gd name="T23" fmla="*/ 231 h 319"/>
                <a:gd name="T24" fmla="*/ 4 w 80"/>
                <a:gd name="T25" fmla="*/ 247 h 319"/>
                <a:gd name="T26" fmla="*/ 4 w 80"/>
                <a:gd name="T27" fmla="*/ 247 h 319"/>
                <a:gd name="T28" fmla="*/ 9 w 80"/>
                <a:gd name="T29" fmla="*/ 265 h 319"/>
                <a:gd name="T30" fmla="*/ 14 w 80"/>
                <a:gd name="T31" fmla="*/ 284 h 319"/>
                <a:gd name="T32" fmla="*/ 23 w 80"/>
                <a:gd name="T33" fmla="*/ 299 h 319"/>
                <a:gd name="T34" fmla="*/ 33 w 80"/>
                <a:gd name="T35" fmla="*/ 317 h 319"/>
                <a:gd name="T36" fmla="*/ 33 w 80"/>
                <a:gd name="T37" fmla="*/ 317 h 319"/>
                <a:gd name="T38" fmla="*/ 34 w 80"/>
                <a:gd name="T39" fmla="*/ 318 h 319"/>
                <a:gd name="T40" fmla="*/ 38 w 80"/>
                <a:gd name="T41" fmla="*/ 319 h 319"/>
                <a:gd name="T42" fmla="*/ 41 w 80"/>
                <a:gd name="T43" fmla="*/ 319 h 319"/>
                <a:gd name="T44" fmla="*/ 44 w 80"/>
                <a:gd name="T45" fmla="*/ 318 h 319"/>
                <a:gd name="T46" fmla="*/ 47 w 80"/>
                <a:gd name="T47" fmla="*/ 317 h 319"/>
                <a:gd name="T48" fmla="*/ 48 w 80"/>
                <a:gd name="T49" fmla="*/ 314 h 319"/>
                <a:gd name="T50" fmla="*/ 48 w 80"/>
                <a:gd name="T51" fmla="*/ 311 h 319"/>
                <a:gd name="T52" fmla="*/ 47 w 80"/>
                <a:gd name="T53" fmla="*/ 308 h 319"/>
                <a:gd name="T54" fmla="*/ 47 w 80"/>
                <a:gd name="T55" fmla="*/ 308 h 319"/>
                <a:gd name="T56" fmla="*/ 38 w 80"/>
                <a:gd name="T57" fmla="*/ 294 h 319"/>
                <a:gd name="T58" fmla="*/ 31 w 80"/>
                <a:gd name="T59" fmla="*/ 280 h 319"/>
                <a:gd name="T60" fmla="*/ 27 w 80"/>
                <a:gd name="T61" fmla="*/ 265 h 319"/>
                <a:gd name="T62" fmla="*/ 23 w 80"/>
                <a:gd name="T63" fmla="*/ 251 h 319"/>
                <a:gd name="T64" fmla="*/ 20 w 80"/>
                <a:gd name="T65" fmla="*/ 237 h 319"/>
                <a:gd name="T66" fmla="*/ 19 w 80"/>
                <a:gd name="T67" fmla="*/ 221 h 319"/>
                <a:gd name="T68" fmla="*/ 17 w 80"/>
                <a:gd name="T69" fmla="*/ 207 h 319"/>
                <a:gd name="T70" fmla="*/ 17 w 80"/>
                <a:gd name="T71" fmla="*/ 192 h 319"/>
                <a:gd name="T72" fmla="*/ 19 w 80"/>
                <a:gd name="T73" fmla="*/ 176 h 319"/>
                <a:gd name="T74" fmla="*/ 21 w 80"/>
                <a:gd name="T75" fmla="*/ 162 h 319"/>
                <a:gd name="T76" fmla="*/ 27 w 80"/>
                <a:gd name="T77" fmla="*/ 132 h 319"/>
                <a:gd name="T78" fmla="*/ 37 w 80"/>
                <a:gd name="T79" fmla="*/ 102 h 319"/>
                <a:gd name="T80" fmla="*/ 47 w 80"/>
                <a:gd name="T81" fmla="*/ 74 h 319"/>
                <a:gd name="T82" fmla="*/ 47 w 80"/>
                <a:gd name="T83" fmla="*/ 74 h 319"/>
                <a:gd name="T84" fmla="*/ 63 w 80"/>
                <a:gd name="T85" fmla="*/ 43 h 319"/>
                <a:gd name="T86" fmla="*/ 78 w 80"/>
                <a:gd name="T87" fmla="*/ 13 h 319"/>
                <a:gd name="T88" fmla="*/ 78 w 80"/>
                <a:gd name="T89" fmla="*/ 13 h 319"/>
                <a:gd name="T90" fmla="*/ 80 w 80"/>
                <a:gd name="T91" fmla="*/ 10 h 319"/>
                <a:gd name="T92" fmla="*/ 80 w 80"/>
                <a:gd name="T93" fmla="*/ 6 h 319"/>
                <a:gd name="T94" fmla="*/ 78 w 80"/>
                <a:gd name="T95" fmla="*/ 4 h 319"/>
                <a:gd name="T96" fmla="*/ 75 w 80"/>
                <a:gd name="T97" fmla="*/ 1 h 319"/>
                <a:gd name="T98" fmla="*/ 72 w 80"/>
                <a:gd name="T99" fmla="*/ 0 h 319"/>
                <a:gd name="T100" fmla="*/ 70 w 80"/>
                <a:gd name="T101" fmla="*/ 0 h 319"/>
                <a:gd name="T102" fmla="*/ 65 w 80"/>
                <a:gd name="T103" fmla="*/ 1 h 319"/>
                <a:gd name="T104" fmla="*/ 64 w 80"/>
                <a:gd name="T105" fmla="*/ 4 h 319"/>
                <a:gd name="T106" fmla="*/ 64 w 80"/>
                <a:gd name="T107" fmla="*/ 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0" h="319">
                  <a:moveTo>
                    <a:pt x="64" y="4"/>
                  </a:moveTo>
                  <a:lnTo>
                    <a:pt x="64" y="4"/>
                  </a:lnTo>
                  <a:lnTo>
                    <a:pt x="48" y="33"/>
                  </a:lnTo>
                  <a:lnTo>
                    <a:pt x="34" y="61"/>
                  </a:lnTo>
                  <a:lnTo>
                    <a:pt x="23" y="91"/>
                  </a:lnTo>
                  <a:lnTo>
                    <a:pt x="12" y="122"/>
                  </a:lnTo>
                  <a:lnTo>
                    <a:pt x="4" y="153"/>
                  </a:lnTo>
                  <a:lnTo>
                    <a:pt x="2" y="169"/>
                  </a:lnTo>
                  <a:lnTo>
                    <a:pt x="0" y="185"/>
                  </a:lnTo>
                  <a:lnTo>
                    <a:pt x="0" y="200"/>
                  </a:lnTo>
                  <a:lnTo>
                    <a:pt x="0" y="216"/>
                  </a:lnTo>
                  <a:lnTo>
                    <a:pt x="2" y="231"/>
                  </a:lnTo>
                  <a:lnTo>
                    <a:pt x="4" y="247"/>
                  </a:lnTo>
                  <a:lnTo>
                    <a:pt x="4" y="247"/>
                  </a:lnTo>
                  <a:lnTo>
                    <a:pt x="9" y="265"/>
                  </a:lnTo>
                  <a:lnTo>
                    <a:pt x="14" y="284"/>
                  </a:lnTo>
                  <a:lnTo>
                    <a:pt x="23" y="299"/>
                  </a:lnTo>
                  <a:lnTo>
                    <a:pt x="33" y="317"/>
                  </a:lnTo>
                  <a:lnTo>
                    <a:pt x="33" y="317"/>
                  </a:lnTo>
                  <a:lnTo>
                    <a:pt x="34" y="318"/>
                  </a:lnTo>
                  <a:lnTo>
                    <a:pt x="38" y="319"/>
                  </a:lnTo>
                  <a:lnTo>
                    <a:pt x="41" y="319"/>
                  </a:lnTo>
                  <a:lnTo>
                    <a:pt x="44" y="318"/>
                  </a:lnTo>
                  <a:lnTo>
                    <a:pt x="47" y="317"/>
                  </a:lnTo>
                  <a:lnTo>
                    <a:pt x="48" y="314"/>
                  </a:lnTo>
                  <a:lnTo>
                    <a:pt x="48" y="311"/>
                  </a:lnTo>
                  <a:lnTo>
                    <a:pt x="47" y="308"/>
                  </a:lnTo>
                  <a:lnTo>
                    <a:pt x="47" y="308"/>
                  </a:lnTo>
                  <a:lnTo>
                    <a:pt x="38" y="294"/>
                  </a:lnTo>
                  <a:lnTo>
                    <a:pt x="31" y="280"/>
                  </a:lnTo>
                  <a:lnTo>
                    <a:pt x="27" y="265"/>
                  </a:lnTo>
                  <a:lnTo>
                    <a:pt x="23" y="251"/>
                  </a:lnTo>
                  <a:lnTo>
                    <a:pt x="20" y="237"/>
                  </a:lnTo>
                  <a:lnTo>
                    <a:pt x="19" y="221"/>
                  </a:lnTo>
                  <a:lnTo>
                    <a:pt x="17" y="207"/>
                  </a:lnTo>
                  <a:lnTo>
                    <a:pt x="17" y="192"/>
                  </a:lnTo>
                  <a:lnTo>
                    <a:pt x="19" y="176"/>
                  </a:lnTo>
                  <a:lnTo>
                    <a:pt x="21" y="162"/>
                  </a:lnTo>
                  <a:lnTo>
                    <a:pt x="27" y="132"/>
                  </a:lnTo>
                  <a:lnTo>
                    <a:pt x="37" y="102"/>
                  </a:lnTo>
                  <a:lnTo>
                    <a:pt x="47" y="74"/>
                  </a:lnTo>
                  <a:lnTo>
                    <a:pt x="47" y="74"/>
                  </a:lnTo>
                  <a:lnTo>
                    <a:pt x="63" y="43"/>
                  </a:lnTo>
                  <a:lnTo>
                    <a:pt x="78" y="13"/>
                  </a:lnTo>
                  <a:lnTo>
                    <a:pt x="78" y="13"/>
                  </a:lnTo>
                  <a:lnTo>
                    <a:pt x="80" y="10"/>
                  </a:lnTo>
                  <a:lnTo>
                    <a:pt x="80" y="6"/>
                  </a:lnTo>
                  <a:lnTo>
                    <a:pt x="78" y="4"/>
                  </a:lnTo>
                  <a:lnTo>
                    <a:pt x="75" y="1"/>
                  </a:lnTo>
                  <a:lnTo>
                    <a:pt x="72" y="0"/>
                  </a:lnTo>
                  <a:lnTo>
                    <a:pt x="70" y="0"/>
                  </a:lnTo>
                  <a:lnTo>
                    <a:pt x="65" y="1"/>
                  </a:lnTo>
                  <a:lnTo>
                    <a:pt x="64" y="4"/>
                  </a:lnTo>
                  <a:lnTo>
                    <a:pt x="6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F163FC45-02CF-87F3-646B-C42730887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2" y="1238"/>
              <a:ext cx="60" cy="198"/>
            </a:xfrm>
            <a:custGeom>
              <a:avLst/>
              <a:gdLst>
                <a:gd name="T0" fmla="*/ 1 w 119"/>
                <a:gd name="T1" fmla="*/ 12 h 396"/>
                <a:gd name="T2" fmla="*/ 1 w 119"/>
                <a:gd name="T3" fmla="*/ 12 h 396"/>
                <a:gd name="T4" fmla="*/ 23 w 119"/>
                <a:gd name="T5" fmla="*/ 46 h 396"/>
                <a:gd name="T6" fmla="*/ 40 w 119"/>
                <a:gd name="T7" fmla="*/ 83 h 396"/>
                <a:gd name="T8" fmla="*/ 55 w 119"/>
                <a:gd name="T9" fmla="*/ 119 h 396"/>
                <a:gd name="T10" fmla="*/ 61 w 119"/>
                <a:gd name="T11" fmla="*/ 139 h 396"/>
                <a:gd name="T12" fmla="*/ 67 w 119"/>
                <a:gd name="T13" fmla="*/ 157 h 396"/>
                <a:gd name="T14" fmla="*/ 67 w 119"/>
                <a:gd name="T15" fmla="*/ 157 h 396"/>
                <a:gd name="T16" fmla="*/ 75 w 119"/>
                <a:gd name="T17" fmla="*/ 193 h 396"/>
                <a:gd name="T18" fmla="*/ 81 w 119"/>
                <a:gd name="T19" fmla="*/ 227 h 396"/>
                <a:gd name="T20" fmla="*/ 89 w 119"/>
                <a:gd name="T21" fmla="*/ 298 h 396"/>
                <a:gd name="T22" fmla="*/ 89 w 119"/>
                <a:gd name="T23" fmla="*/ 298 h 396"/>
                <a:gd name="T24" fmla="*/ 95 w 119"/>
                <a:gd name="T25" fmla="*/ 343 h 396"/>
                <a:gd name="T26" fmla="*/ 102 w 119"/>
                <a:gd name="T27" fmla="*/ 390 h 396"/>
                <a:gd name="T28" fmla="*/ 102 w 119"/>
                <a:gd name="T29" fmla="*/ 390 h 396"/>
                <a:gd name="T30" fmla="*/ 103 w 119"/>
                <a:gd name="T31" fmla="*/ 393 h 396"/>
                <a:gd name="T32" fmla="*/ 105 w 119"/>
                <a:gd name="T33" fmla="*/ 394 h 396"/>
                <a:gd name="T34" fmla="*/ 108 w 119"/>
                <a:gd name="T35" fmla="*/ 396 h 396"/>
                <a:gd name="T36" fmla="*/ 112 w 119"/>
                <a:gd name="T37" fmla="*/ 396 h 396"/>
                <a:gd name="T38" fmla="*/ 115 w 119"/>
                <a:gd name="T39" fmla="*/ 394 h 396"/>
                <a:gd name="T40" fmla="*/ 116 w 119"/>
                <a:gd name="T41" fmla="*/ 391 h 396"/>
                <a:gd name="T42" fmla="*/ 118 w 119"/>
                <a:gd name="T43" fmla="*/ 388 h 396"/>
                <a:gd name="T44" fmla="*/ 119 w 119"/>
                <a:gd name="T45" fmla="*/ 384 h 396"/>
                <a:gd name="T46" fmla="*/ 119 w 119"/>
                <a:gd name="T47" fmla="*/ 384 h 396"/>
                <a:gd name="T48" fmla="*/ 113 w 119"/>
                <a:gd name="T49" fmla="*/ 347 h 396"/>
                <a:gd name="T50" fmla="*/ 108 w 119"/>
                <a:gd name="T51" fmla="*/ 310 h 396"/>
                <a:gd name="T52" fmla="*/ 99 w 119"/>
                <a:gd name="T53" fmla="*/ 235 h 396"/>
                <a:gd name="T54" fmla="*/ 92 w 119"/>
                <a:gd name="T55" fmla="*/ 198 h 396"/>
                <a:gd name="T56" fmla="*/ 85 w 119"/>
                <a:gd name="T57" fmla="*/ 161 h 396"/>
                <a:gd name="T58" fmla="*/ 75 w 119"/>
                <a:gd name="T59" fmla="*/ 126 h 396"/>
                <a:gd name="T60" fmla="*/ 68 w 119"/>
                <a:gd name="T61" fmla="*/ 107 h 396"/>
                <a:gd name="T62" fmla="*/ 62 w 119"/>
                <a:gd name="T63" fmla="*/ 90 h 396"/>
                <a:gd name="T64" fmla="*/ 62 w 119"/>
                <a:gd name="T65" fmla="*/ 90 h 396"/>
                <a:gd name="T66" fmla="*/ 52 w 119"/>
                <a:gd name="T67" fmla="*/ 68 h 396"/>
                <a:gd name="T68" fmla="*/ 41 w 119"/>
                <a:gd name="T69" fmla="*/ 46 h 396"/>
                <a:gd name="T70" fmla="*/ 30 w 119"/>
                <a:gd name="T71" fmla="*/ 25 h 396"/>
                <a:gd name="T72" fmla="*/ 17 w 119"/>
                <a:gd name="T73" fmla="*/ 4 h 396"/>
                <a:gd name="T74" fmla="*/ 17 w 119"/>
                <a:gd name="T75" fmla="*/ 4 h 396"/>
                <a:gd name="T76" fmla="*/ 14 w 119"/>
                <a:gd name="T77" fmla="*/ 1 h 396"/>
                <a:gd name="T78" fmla="*/ 11 w 119"/>
                <a:gd name="T79" fmla="*/ 0 h 396"/>
                <a:gd name="T80" fmla="*/ 8 w 119"/>
                <a:gd name="T81" fmla="*/ 0 h 396"/>
                <a:gd name="T82" fmla="*/ 4 w 119"/>
                <a:gd name="T83" fmla="*/ 1 h 396"/>
                <a:gd name="T84" fmla="*/ 3 w 119"/>
                <a:gd name="T85" fmla="*/ 4 h 396"/>
                <a:gd name="T86" fmla="*/ 1 w 119"/>
                <a:gd name="T87" fmla="*/ 7 h 396"/>
                <a:gd name="T88" fmla="*/ 0 w 119"/>
                <a:gd name="T89" fmla="*/ 10 h 396"/>
                <a:gd name="T90" fmla="*/ 1 w 119"/>
                <a:gd name="T91" fmla="*/ 12 h 396"/>
                <a:gd name="T92" fmla="*/ 1 w 119"/>
                <a:gd name="T93" fmla="*/ 1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9" h="396">
                  <a:moveTo>
                    <a:pt x="1" y="12"/>
                  </a:moveTo>
                  <a:lnTo>
                    <a:pt x="1" y="12"/>
                  </a:lnTo>
                  <a:lnTo>
                    <a:pt x="23" y="46"/>
                  </a:lnTo>
                  <a:lnTo>
                    <a:pt x="40" y="83"/>
                  </a:lnTo>
                  <a:lnTo>
                    <a:pt x="55" y="119"/>
                  </a:lnTo>
                  <a:lnTo>
                    <a:pt x="61" y="139"/>
                  </a:lnTo>
                  <a:lnTo>
                    <a:pt x="67" y="157"/>
                  </a:lnTo>
                  <a:lnTo>
                    <a:pt x="67" y="157"/>
                  </a:lnTo>
                  <a:lnTo>
                    <a:pt x="75" y="193"/>
                  </a:lnTo>
                  <a:lnTo>
                    <a:pt x="81" y="227"/>
                  </a:lnTo>
                  <a:lnTo>
                    <a:pt x="89" y="298"/>
                  </a:lnTo>
                  <a:lnTo>
                    <a:pt x="89" y="298"/>
                  </a:lnTo>
                  <a:lnTo>
                    <a:pt x="95" y="343"/>
                  </a:lnTo>
                  <a:lnTo>
                    <a:pt x="102" y="390"/>
                  </a:lnTo>
                  <a:lnTo>
                    <a:pt x="102" y="390"/>
                  </a:lnTo>
                  <a:lnTo>
                    <a:pt x="103" y="393"/>
                  </a:lnTo>
                  <a:lnTo>
                    <a:pt x="105" y="394"/>
                  </a:lnTo>
                  <a:lnTo>
                    <a:pt x="108" y="396"/>
                  </a:lnTo>
                  <a:lnTo>
                    <a:pt x="112" y="396"/>
                  </a:lnTo>
                  <a:lnTo>
                    <a:pt x="115" y="394"/>
                  </a:lnTo>
                  <a:lnTo>
                    <a:pt x="116" y="391"/>
                  </a:lnTo>
                  <a:lnTo>
                    <a:pt x="118" y="388"/>
                  </a:lnTo>
                  <a:lnTo>
                    <a:pt x="119" y="384"/>
                  </a:lnTo>
                  <a:lnTo>
                    <a:pt x="119" y="384"/>
                  </a:lnTo>
                  <a:lnTo>
                    <a:pt x="113" y="347"/>
                  </a:lnTo>
                  <a:lnTo>
                    <a:pt x="108" y="310"/>
                  </a:lnTo>
                  <a:lnTo>
                    <a:pt x="99" y="235"/>
                  </a:lnTo>
                  <a:lnTo>
                    <a:pt x="92" y="198"/>
                  </a:lnTo>
                  <a:lnTo>
                    <a:pt x="85" y="161"/>
                  </a:lnTo>
                  <a:lnTo>
                    <a:pt x="75" y="126"/>
                  </a:lnTo>
                  <a:lnTo>
                    <a:pt x="68" y="107"/>
                  </a:lnTo>
                  <a:lnTo>
                    <a:pt x="62" y="90"/>
                  </a:lnTo>
                  <a:lnTo>
                    <a:pt x="62" y="90"/>
                  </a:lnTo>
                  <a:lnTo>
                    <a:pt x="52" y="68"/>
                  </a:lnTo>
                  <a:lnTo>
                    <a:pt x="41" y="46"/>
                  </a:lnTo>
                  <a:lnTo>
                    <a:pt x="30" y="25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517CA212-2C25-87DA-CCF0-5AB6E15565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1196"/>
              <a:ext cx="148" cy="176"/>
            </a:xfrm>
            <a:custGeom>
              <a:avLst/>
              <a:gdLst>
                <a:gd name="T0" fmla="*/ 286 w 298"/>
                <a:gd name="T1" fmla="*/ 0 h 352"/>
                <a:gd name="T2" fmla="*/ 286 w 298"/>
                <a:gd name="T3" fmla="*/ 0 h 352"/>
                <a:gd name="T4" fmla="*/ 264 w 298"/>
                <a:gd name="T5" fmla="*/ 6 h 352"/>
                <a:gd name="T6" fmla="*/ 242 w 298"/>
                <a:gd name="T7" fmla="*/ 13 h 352"/>
                <a:gd name="T8" fmla="*/ 221 w 298"/>
                <a:gd name="T9" fmla="*/ 22 h 352"/>
                <a:gd name="T10" fmla="*/ 201 w 298"/>
                <a:gd name="T11" fmla="*/ 33 h 352"/>
                <a:gd name="T12" fmla="*/ 182 w 298"/>
                <a:gd name="T13" fmla="*/ 44 h 352"/>
                <a:gd name="T14" fmla="*/ 163 w 298"/>
                <a:gd name="T15" fmla="*/ 59 h 352"/>
                <a:gd name="T16" fmla="*/ 146 w 298"/>
                <a:gd name="T17" fmla="*/ 73 h 352"/>
                <a:gd name="T18" fmla="*/ 131 w 298"/>
                <a:gd name="T19" fmla="*/ 90 h 352"/>
                <a:gd name="T20" fmla="*/ 115 w 298"/>
                <a:gd name="T21" fmla="*/ 107 h 352"/>
                <a:gd name="T22" fmla="*/ 99 w 298"/>
                <a:gd name="T23" fmla="*/ 124 h 352"/>
                <a:gd name="T24" fmla="*/ 87 w 298"/>
                <a:gd name="T25" fmla="*/ 144 h 352"/>
                <a:gd name="T26" fmla="*/ 74 w 298"/>
                <a:gd name="T27" fmla="*/ 162 h 352"/>
                <a:gd name="T28" fmla="*/ 61 w 298"/>
                <a:gd name="T29" fmla="*/ 182 h 352"/>
                <a:gd name="T30" fmla="*/ 51 w 298"/>
                <a:gd name="T31" fmla="*/ 203 h 352"/>
                <a:gd name="T32" fmla="*/ 40 w 298"/>
                <a:gd name="T33" fmla="*/ 223 h 352"/>
                <a:gd name="T34" fmla="*/ 31 w 298"/>
                <a:gd name="T35" fmla="*/ 245 h 352"/>
                <a:gd name="T36" fmla="*/ 31 w 298"/>
                <a:gd name="T37" fmla="*/ 245 h 352"/>
                <a:gd name="T38" fmla="*/ 21 w 298"/>
                <a:gd name="T39" fmla="*/ 269 h 352"/>
                <a:gd name="T40" fmla="*/ 13 w 298"/>
                <a:gd name="T41" fmla="*/ 293 h 352"/>
                <a:gd name="T42" fmla="*/ 6 w 298"/>
                <a:gd name="T43" fmla="*/ 317 h 352"/>
                <a:gd name="T44" fmla="*/ 0 w 298"/>
                <a:gd name="T45" fmla="*/ 342 h 352"/>
                <a:gd name="T46" fmla="*/ 0 w 298"/>
                <a:gd name="T47" fmla="*/ 342 h 352"/>
                <a:gd name="T48" fmla="*/ 0 w 298"/>
                <a:gd name="T49" fmla="*/ 347 h 352"/>
                <a:gd name="T50" fmla="*/ 0 w 298"/>
                <a:gd name="T51" fmla="*/ 350 h 352"/>
                <a:gd name="T52" fmla="*/ 3 w 298"/>
                <a:gd name="T53" fmla="*/ 351 h 352"/>
                <a:gd name="T54" fmla="*/ 6 w 298"/>
                <a:gd name="T55" fmla="*/ 352 h 352"/>
                <a:gd name="T56" fmla="*/ 9 w 298"/>
                <a:gd name="T57" fmla="*/ 352 h 352"/>
                <a:gd name="T58" fmla="*/ 12 w 298"/>
                <a:gd name="T59" fmla="*/ 352 h 352"/>
                <a:gd name="T60" fmla="*/ 14 w 298"/>
                <a:gd name="T61" fmla="*/ 351 h 352"/>
                <a:gd name="T62" fmla="*/ 16 w 298"/>
                <a:gd name="T63" fmla="*/ 347 h 352"/>
                <a:gd name="T64" fmla="*/ 16 w 298"/>
                <a:gd name="T65" fmla="*/ 347 h 352"/>
                <a:gd name="T66" fmla="*/ 27 w 298"/>
                <a:gd name="T67" fmla="*/ 304 h 352"/>
                <a:gd name="T68" fmla="*/ 43 w 298"/>
                <a:gd name="T69" fmla="*/ 262 h 352"/>
                <a:gd name="T70" fmla="*/ 51 w 298"/>
                <a:gd name="T71" fmla="*/ 242 h 352"/>
                <a:gd name="T72" fmla="*/ 60 w 298"/>
                <a:gd name="T73" fmla="*/ 222 h 352"/>
                <a:gd name="T74" fmla="*/ 70 w 298"/>
                <a:gd name="T75" fmla="*/ 202 h 352"/>
                <a:gd name="T76" fmla="*/ 81 w 298"/>
                <a:gd name="T77" fmla="*/ 182 h 352"/>
                <a:gd name="T78" fmla="*/ 81 w 298"/>
                <a:gd name="T79" fmla="*/ 182 h 352"/>
                <a:gd name="T80" fmla="*/ 92 w 298"/>
                <a:gd name="T81" fmla="*/ 164 h 352"/>
                <a:gd name="T82" fmla="*/ 105 w 298"/>
                <a:gd name="T83" fmla="*/ 145 h 352"/>
                <a:gd name="T84" fmla="*/ 119 w 298"/>
                <a:gd name="T85" fmla="*/ 128 h 352"/>
                <a:gd name="T86" fmla="*/ 133 w 298"/>
                <a:gd name="T87" fmla="*/ 111 h 352"/>
                <a:gd name="T88" fmla="*/ 148 w 298"/>
                <a:gd name="T89" fmla="*/ 94 h 352"/>
                <a:gd name="T90" fmla="*/ 165 w 298"/>
                <a:gd name="T91" fmla="*/ 80 h 352"/>
                <a:gd name="T92" fmla="*/ 182 w 298"/>
                <a:gd name="T93" fmla="*/ 66 h 352"/>
                <a:gd name="T94" fmla="*/ 200 w 298"/>
                <a:gd name="T95" fmla="*/ 53 h 352"/>
                <a:gd name="T96" fmla="*/ 200 w 298"/>
                <a:gd name="T97" fmla="*/ 53 h 352"/>
                <a:gd name="T98" fmla="*/ 221 w 298"/>
                <a:gd name="T99" fmla="*/ 40 h 352"/>
                <a:gd name="T100" fmla="*/ 244 w 298"/>
                <a:gd name="T101" fmla="*/ 30 h 352"/>
                <a:gd name="T102" fmla="*/ 268 w 298"/>
                <a:gd name="T103" fmla="*/ 22 h 352"/>
                <a:gd name="T104" fmla="*/ 292 w 298"/>
                <a:gd name="T105" fmla="*/ 16 h 352"/>
                <a:gd name="T106" fmla="*/ 292 w 298"/>
                <a:gd name="T107" fmla="*/ 16 h 352"/>
                <a:gd name="T108" fmla="*/ 295 w 298"/>
                <a:gd name="T109" fmla="*/ 15 h 352"/>
                <a:gd name="T110" fmla="*/ 296 w 298"/>
                <a:gd name="T111" fmla="*/ 13 h 352"/>
                <a:gd name="T112" fmla="*/ 298 w 298"/>
                <a:gd name="T113" fmla="*/ 10 h 352"/>
                <a:gd name="T114" fmla="*/ 298 w 298"/>
                <a:gd name="T115" fmla="*/ 6 h 352"/>
                <a:gd name="T116" fmla="*/ 296 w 298"/>
                <a:gd name="T117" fmla="*/ 3 h 352"/>
                <a:gd name="T118" fmla="*/ 293 w 298"/>
                <a:gd name="T119" fmla="*/ 2 h 352"/>
                <a:gd name="T120" fmla="*/ 291 w 298"/>
                <a:gd name="T121" fmla="*/ 0 h 352"/>
                <a:gd name="T122" fmla="*/ 286 w 298"/>
                <a:gd name="T123" fmla="*/ 0 h 352"/>
                <a:gd name="T124" fmla="*/ 286 w 298"/>
                <a:gd name="T1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8" h="352">
                  <a:moveTo>
                    <a:pt x="286" y="0"/>
                  </a:moveTo>
                  <a:lnTo>
                    <a:pt x="286" y="0"/>
                  </a:lnTo>
                  <a:lnTo>
                    <a:pt x="264" y="6"/>
                  </a:lnTo>
                  <a:lnTo>
                    <a:pt x="242" y="13"/>
                  </a:lnTo>
                  <a:lnTo>
                    <a:pt x="221" y="22"/>
                  </a:lnTo>
                  <a:lnTo>
                    <a:pt x="201" y="33"/>
                  </a:lnTo>
                  <a:lnTo>
                    <a:pt x="182" y="44"/>
                  </a:lnTo>
                  <a:lnTo>
                    <a:pt x="163" y="59"/>
                  </a:lnTo>
                  <a:lnTo>
                    <a:pt x="146" y="73"/>
                  </a:lnTo>
                  <a:lnTo>
                    <a:pt x="131" y="90"/>
                  </a:lnTo>
                  <a:lnTo>
                    <a:pt x="115" y="107"/>
                  </a:lnTo>
                  <a:lnTo>
                    <a:pt x="99" y="124"/>
                  </a:lnTo>
                  <a:lnTo>
                    <a:pt x="87" y="144"/>
                  </a:lnTo>
                  <a:lnTo>
                    <a:pt x="74" y="162"/>
                  </a:lnTo>
                  <a:lnTo>
                    <a:pt x="61" y="182"/>
                  </a:lnTo>
                  <a:lnTo>
                    <a:pt x="51" y="203"/>
                  </a:lnTo>
                  <a:lnTo>
                    <a:pt x="40" y="223"/>
                  </a:lnTo>
                  <a:lnTo>
                    <a:pt x="31" y="245"/>
                  </a:lnTo>
                  <a:lnTo>
                    <a:pt x="31" y="245"/>
                  </a:lnTo>
                  <a:lnTo>
                    <a:pt x="21" y="269"/>
                  </a:lnTo>
                  <a:lnTo>
                    <a:pt x="13" y="293"/>
                  </a:lnTo>
                  <a:lnTo>
                    <a:pt x="6" y="317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0" y="347"/>
                  </a:lnTo>
                  <a:lnTo>
                    <a:pt x="0" y="350"/>
                  </a:lnTo>
                  <a:lnTo>
                    <a:pt x="3" y="351"/>
                  </a:lnTo>
                  <a:lnTo>
                    <a:pt x="6" y="352"/>
                  </a:lnTo>
                  <a:lnTo>
                    <a:pt x="9" y="352"/>
                  </a:lnTo>
                  <a:lnTo>
                    <a:pt x="12" y="352"/>
                  </a:lnTo>
                  <a:lnTo>
                    <a:pt x="14" y="351"/>
                  </a:lnTo>
                  <a:lnTo>
                    <a:pt x="16" y="347"/>
                  </a:lnTo>
                  <a:lnTo>
                    <a:pt x="16" y="347"/>
                  </a:lnTo>
                  <a:lnTo>
                    <a:pt x="27" y="304"/>
                  </a:lnTo>
                  <a:lnTo>
                    <a:pt x="43" y="262"/>
                  </a:lnTo>
                  <a:lnTo>
                    <a:pt x="51" y="242"/>
                  </a:lnTo>
                  <a:lnTo>
                    <a:pt x="60" y="222"/>
                  </a:lnTo>
                  <a:lnTo>
                    <a:pt x="70" y="202"/>
                  </a:lnTo>
                  <a:lnTo>
                    <a:pt x="81" y="182"/>
                  </a:lnTo>
                  <a:lnTo>
                    <a:pt x="81" y="182"/>
                  </a:lnTo>
                  <a:lnTo>
                    <a:pt x="92" y="164"/>
                  </a:lnTo>
                  <a:lnTo>
                    <a:pt x="105" y="145"/>
                  </a:lnTo>
                  <a:lnTo>
                    <a:pt x="119" y="128"/>
                  </a:lnTo>
                  <a:lnTo>
                    <a:pt x="133" y="111"/>
                  </a:lnTo>
                  <a:lnTo>
                    <a:pt x="148" y="94"/>
                  </a:lnTo>
                  <a:lnTo>
                    <a:pt x="165" y="80"/>
                  </a:lnTo>
                  <a:lnTo>
                    <a:pt x="182" y="66"/>
                  </a:lnTo>
                  <a:lnTo>
                    <a:pt x="200" y="53"/>
                  </a:lnTo>
                  <a:lnTo>
                    <a:pt x="200" y="53"/>
                  </a:lnTo>
                  <a:lnTo>
                    <a:pt x="221" y="40"/>
                  </a:lnTo>
                  <a:lnTo>
                    <a:pt x="244" y="30"/>
                  </a:lnTo>
                  <a:lnTo>
                    <a:pt x="268" y="22"/>
                  </a:lnTo>
                  <a:lnTo>
                    <a:pt x="292" y="16"/>
                  </a:lnTo>
                  <a:lnTo>
                    <a:pt x="292" y="16"/>
                  </a:lnTo>
                  <a:lnTo>
                    <a:pt x="295" y="15"/>
                  </a:lnTo>
                  <a:lnTo>
                    <a:pt x="296" y="13"/>
                  </a:lnTo>
                  <a:lnTo>
                    <a:pt x="298" y="10"/>
                  </a:lnTo>
                  <a:lnTo>
                    <a:pt x="298" y="6"/>
                  </a:lnTo>
                  <a:lnTo>
                    <a:pt x="296" y="3"/>
                  </a:lnTo>
                  <a:lnTo>
                    <a:pt x="293" y="2"/>
                  </a:lnTo>
                  <a:lnTo>
                    <a:pt x="291" y="0"/>
                  </a:lnTo>
                  <a:lnTo>
                    <a:pt x="286" y="0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975F1B28-B1DB-DE39-DEC0-5DD2E6944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6" y="2226"/>
              <a:ext cx="175" cy="141"/>
            </a:xfrm>
            <a:custGeom>
              <a:avLst/>
              <a:gdLst>
                <a:gd name="T0" fmla="*/ 1 w 350"/>
                <a:gd name="T1" fmla="*/ 14 h 282"/>
                <a:gd name="T2" fmla="*/ 1 w 350"/>
                <a:gd name="T3" fmla="*/ 14 h 282"/>
                <a:gd name="T4" fmla="*/ 30 w 350"/>
                <a:gd name="T5" fmla="*/ 45 h 282"/>
                <a:gd name="T6" fmla="*/ 61 w 350"/>
                <a:gd name="T7" fmla="*/ 74 h 282"/>
                <a:gd name="T8" fmla="*/ 90 w 350"/>
                <a:gd name="T9" fmla="*/ 102 h 282"/>
                <a:gd name="T10" fmla="*/ 123 w 350"/>
                <a:gd name="T11" fmla="*/ 129 h 282"/>
                <a:gd name="T12" fmla="*/ 156 w 350"/>
                <a:gd name="T13" fmla="*/ 155 h 282"/>
                <a:gd name="T14" fmla="*/ 190 w 350"/>
                <a:gd name="T15" fmla="*/ 179 h 282"/>
                <a:gd name="T16" fmla="*/ 258 w 350"/>
                <a:gd name="T17" fmla="*/ 227 h 282"/>
                <a:gd name="T18" fmla="*/ 258 w 350"/>
                <a:gd name="T19" fmla="*/ 227 h 282"/>
                <a:gd name="T20" fmla="*/ 337 w 350"/>
                <a:gd name="T21" fmla="*/ 281 h 282"/>
                <a:gd name="T22" fmla="*/ 337 w 350"/>
                <a:gd name="T23" fmla="*/ 281 h 282"/>
                <a:gd name="T24" fmla="*/ 340 w 350"/>
                <a:gd name="T25" fmla="*/ 282 h 282"/>
                <a:gd name="T26" fmla="*/ 344 w 350"/>
                <a:gd name="T27" fmla="*/ 282 h 282"/>
                <a:gd name="T28" fmla="*/ 345 w 350"/>
                <a:gd name="T29" fmla="*/ 281 h 282"/>
                <a:gd name="T30" fmla="*/ 348 w 350"/>
                <a:gd name="T31" fmla="*/ 278 h 282"/>
                <a:gd name="T32" fmla="*/ 350 w 350"/>
                <a:gd name="T33" fmla="*/ 275 h 282"/>
                <a:gd name="T34" fmla="*/ 350 w 350"/>
                <a:gd name="T35" fmla="*/ 272 h 282"/>
                <a:gd name="T36" fmla="*/ 348 w 350"/>
                <a:gd name="T37" fmla="*/ 268 h 282"/>
                <a:gd name="T38" fmla="*/ 345 w 350"/>
                <a:gd name="T39" fmla="*/ 267 h 282"/>
                <a:gd name="T40" fmla="*/ 345 w 350"/>
                <a:gd name="T41" fmla="*/ 267 h 282"/>
                <a:gd name="T42" fmla="*/ 277 w 350"/>
                <a:gd name="T43" fmla="*/ 220 h 282"/>
                <a:gd name="T44" fmla="*/ 211 w 350"/>
                <a:gd name="T45" fmla="*/ 173 h 282"/>
                <a:gd name="T46" fmla="*/ 177 w 350"/>
                <a:gd name="T47" fmla="*/ 149 h 282"/>
                <a:gd name="T48" fmla="*/ 144 w 350"/>
                <a:gd name="T49" fmla="*/ 125 h 282"/>
                <a:gd name="T50" fmla="*/ 113 w 350"/>
                <a:gd name="T51" fmla="*/ 99 h 282"/>
                <a:gd name="T52" fmla="*/ 82 w 350"/>
                <a:gd name="T53" fmla="*/ 72 h 282"/>
                <a:gd name="T54" fmla="*/ 82 w 350"/>
                <a:gd name="T55" fmla="*/ 72 h 282"/>
                <a:gd name="T56" fmla="*/ 47 w 350"/>
                <a:gd name="T57" fmla="*/ 38 h 282"/>
                <a:gd name="T58" fmla="*/ 14 w 350"/>
                <a:gd name="T59" fmla="*/ 3 h 282"/>
                <a:gd name="T60" fmla="*/ 14 w 350"/>
                <a:gd name="T61" fmla="*/ 3 h 282"/>
                <a:gd name="T62" fmla="*/ 11 w 350"/>
                <a:gd name="T63" fmla="*/ 0 h 282"/>
                <a:gd name="T64" fmla="*/ 7 w 350"/>
                <a:gd name="T65" fmla="*/ 0 h 282"/>
                <a:gd name="T66" fmla="*/ 4 w 350"/>
                <a:gd name="T67" fmla="*/ 0 h 282"/>
                <a:gd name="T68" fmla="*/ 3 w 350"/>
                <a:gd name="T69" fmla="*/ 3 h 282"/>
                <a:gd name="T70" fmla="*/ 0 w 350"/>
                <a:gd name="T71" fmla="*/ 6 h 282"/>
                <a:gd name="T72" fmla="*/ 0 w 350"/>
                <a:gd name="T73" fmla="*/ 8 h 282"/>
                <a:gd name="T74" fmla="*/ 0 w 350"/>
                <a:gd name="T75" fmla="*/ 11 h 282"/>
                <a:gd name="T76" fmla="*/ 1 w 350"/>
                <a:gd name="T77" fmla="*/ 14 h 282"/>
                <a:gd name="T78" fmla="*/ 1 w 350"/>
                <a:gd name="T79" fmla="*/ 14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0" h="282">
                  <a:moveTo>
                    <a:pt x="1" y="14"/>
                  </a:moveTo>
                  <a:lnTo>
                    <a:pt x="1" y="14"/>
                  </a:lnTo>
                  <a:lnTo>
                    <a:pt x="30" y="45"/>
                  </a:lnTo>
                  <a:lnTo>
                    <a:pt x="61" y="74"/>
                  </a:lnTo>
                  <a:lnTo>
                    <a:pt x="90" y="102"/>
                  </a:lnTo>
                  <a:lnTo>
                    <a:pt x="123" y="129"/>
                  </a:lnTo>
                  <a:lnTo>
                    <a:pt x="156" y="155"/>
                  </a:lnTo>
                  <a:lnTo>
                    <a:pt x="190" y="179"/>
                  </a:lnTo>
                  <a:lnTo>
                    <a:pt x="258" y="227"/>
                  </a:lnTo>
                  <a:lnTo>
                    <a:pt x="258" y="227"/>
                  </a:lnTo>
                  <a:lnTo>
                    <a:pt x="337" y="281"/>
                  </a:lnTo>
                  <a:lnTo>
                    <a:pt x="337" y="281"/>
                  </a:lnTo>
                  <a:lnTo>
                    <a:pt x="340" y="282"/>
                  </a:lnTo>
                  <a:lnTo>
                    <a:pt x="344" y="282"/>
                  </a:lnTo>
                  <a:lnTo>
                    <a:pt x="345" y="281"/>
                  </a:lnTo>
                  <a:lnTo>
                    <a:pt x="348" y="278"/>
                  </a:lnTo>
                  <a:lnTo>
                    <a:pt x="350" y="275"/>
                  </a:lnTo>
                  <a:lnTo>
                    <a:pt x="350" y="272"/>
                  </a:lnTo>
                  <a:lnTo>
                    <a:pt x="348" y="268"/>
                  </a:lnTo>
                  <a:lnTo>
                    <a:pt x="345" y="267"/>
                  </a:lnTo>
                  <a:lnTo>
                    <a:pt x="345" y="267"/>
                  </a:lnTo>
                  <a:lnTo>
                    <a:pt x="277" y="220"/>
                  </a:lnTo>
                  <a:lnTo>
                    <a:pt x="211" y="173"/>
                  </a:lnTo>
                  <a:lnTo>
                    <a:pt x="177" y="149"/>
                  </a:lnTo>
                  <a:lnTo>
                    <a:pt x="144" y="125"/>
                  </a:lnTo>
                  <a:lnTo>
                    <a:pt x="113" y="99"/>
                  </a:lnTo>
                  <a:lnTo>
                    <a:pt x="82" y="72"/>
                  </a:lnTo>
                  <a:lnTo>
                    <a:pt x="82" y="72"/>
                  </a:lnTo>
                  <a:lnTo>
                    <a:pt x="47" y="38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98B5AC95-3AA9-85BF-5172-1CF24DE72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" y="1510"/>
              <a:ext cx="287" cy="255"/>
            </a:xfrm>
            <a:custGeom>
              <a:avLst/>
              <a:gdLst>
                <a:gd name="T0" fmla="*/ 4 w 574"/>
                <a:gd name="T1" fmla="*/ 16 h 510"/>
                <a:gd name="T2" fmla="*/ 71 w 574"/>
                <a:gd name="T3" fmla="*/ 54 h 510"/>
                <a:gd name="T4" fmla="*/ 210 w 574"/>
                <a:gd name="T5" fmla="*/ 121 h 510"/>
                <a:gd name="T6" fmla="*/ 279 w 574"/>
                <a:gd name="T7" fmla="*/ 155 h 510"/>
                <a:gd name="T8" fmla="*/ 340 w 574"/>
                <a:gd name="T9" fmla="*/ 189 h 510"/>
                <a:gd name="T10" fmla="*/ 397 w 574"/>
                <a:gd name="T11" fmla="*/ 227 h 510"/>
                <a:gd name="T12" fmla="*/ 448 w 574"/>
                <a:gd name="T13" fmla="*/ 274 h 510"/>
                <a:gd name="T14" fmla="*/ 480 w 574"/>
                <a:gd name="T15" fmla="*/ 314 h 510"/>
                <a:gd name="T16" fmla="*/ 490 w 574"/>
                <a:gd name="T17" fmla="*/ 328 h 510"/>
                <a:gd name="T18" fmla="*/ 514 w 574"/>
                <a:gd name="T19" fmla="*/ 369 h 510"/>
                <a:gd name="T20" fmla="*/ 533 w 574"/>
                <a:gd name="T21" fmla="*/ 413 h 510"/>
                <a:gd name="T22" fmla="*/ 547 w 574"/>
                <a:gd name="T23" fmla="*/ 457 h 510"/>
                <a:gd name="T24" fmla="*/ 558 w 574"/>
                <a:gd name="T25" fmla="*/ 502 h 510"/>
                <a:gd name="T26" fmla="*/ 560 w 574"/>
                <a:gd name="T27" fmla="*/ 507 h 510"/>
                <a:gd name="T28" fmla="*/ 564 w 574"/>
                <a:gd name="T29" fmla="*/ 510 h 510"/>
                <a:gd name="T30" fmla="*/ 569 w 574"/>
                <a:gd name="T31" fmla="*/ 508 h 510"/>
                <a:gd name="T32" fmla="*/ 574 w 574"/>
                <a:gd name="T33" fmla="*/ 502 h 510"/>
                <a:gd name="T34" fmla="*/ 574 w 574"/>
                <a:gd name="T35" fmla="*/ 498 h 510"/>
                <a:gd name="T36" fmla="*/ 551 w 574"/>
                <a:gd name="T37" fmla="*/ 414 h 510"/>
                <a:gd name="T38" fmla="*/ 535 w 574"/>
                <a:gd name="T39" fmla="*/ 375 h 510"/>
                <a:gd name="T40" fmla="*/ 516 w 574"/>
                <a:gd name="T41" fmla="*/ 336 h 510"/>
                <a:gd name="T42" fmla="*/ 496 w 574"/>
                <a:gd name="T43" fmla="*/ 307 h 510"/>
                <a:gd name="T44" fmla="*/ 450 w 574"/>
                <a:gd name="T45" fmla="*/ 251 h 510"/>
                <a:gd name="T46" fmla="*/ 423 w 574"/>
                <a:gd name="T47" fmla="*/ 227 h 510"/>
                <a:gd name="T48" fmla="*/ 365 w 574"/>
                <a:gd name="T49" fmla="*/ 185 h 510"/>
                <a:gd name="T50" fmla="*/ 303 w 574"/>
                <a:gd name="T51" fmla="*/ 148 h 510"/>
                <a:gd name="T52" fmla="*/ 238 w 574"/>
                <a:gd name="T53" fmla="*/ 116 h 510"/>
                <a:gd name="T54" fmla="*/ 173 w 574"/>
                <a:gd name="T55" fmla="*/ 85 h 510"/>
                <a:gd name="T56" fmla="*/ 92 w 574"/>
                <a:gd name="T57" fmla="*/ 46 h 510"/>
                <a:gd name="T58" fmla="*/ 13 w 574"/>
                <a:gd name="T59" fmla="*/ 2 h 510"/>
                <a:gd name="T60" fmla="*/ 8 w 574"/>
                <a:gd name="T61" fmla="*/ 0 h 510"/>
                <a:gd name="T62" fmla="*/ 3 w 574"/>
                <a:gd name="T63" fmla="*/ 2 h 510"/>
                <a:gd name="T64" fmla="*/ 0 w 574"/>
                <a:gd name="T65" fmla="*/ 7 h 510"/>
                <a:gd name="T66" fmla="*/ 1 w 574"/>
                <a:gd name="T67" fmla="*/ 13 h 510"/>
                <a:gd name="T68" fmla="*/ 4 w 574"/>
                <a:gd name="T69" fmla="*/ 16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4" h="510">
                  <a:moveTo>
                    <a:pt x="4" y="16"/>
                  </a:moveTo>
                  <a:lnTo>
                    <a:pt x="4" y="16"/>
                  </a:lnTo>
                  <a:lnTo>
                    <a:pt x="37" y="36"/>
                  </a:lnTo>
                  <a:lnTo>
                    <a:pt x="71" y="54"/>
                  </a:lnTo>
                  <a:lnTo>
                    <a:pt x="140" y="88"/>
                  </a:lnTo>
                  <a:lnTo>
                    <a:pt x="210" y="121"/>
                  </a:lnTo>
                  <a:lnTo>
                    <a:pt x="279" y="155"/>
                  </a:lnTo>
                  <a:lnTo>
                    <a:pt x="279" y="155"/>
                  </a:lnTo>
                  <a:lnTo>
                    <a:pt x="310" y="172"/>
                  </a:lnTo>
                  <a:lnTo>
                    <a:pt x="340" y="189"/>
                  </a:lnTo>
                  <a:lnTo>
                    <a:pt x="368" y="207"/>
                  </a:lnTo>
                  <a:lnTo>
                    <a:pt x="397" y="227"/>
                  </a:lnTo>
                  <a:lnTo>
                    <a:pt x="423" y="250"/>
                  </a:lnTo>
                  <a:lnTo>
                    <a:pt x="448" y="274"/>
                  </a:lnTo>
                  <a:lnTo>
                    <a:pt x="470" y="300"/>
                  </a:lnTo>
                  <a:lnTo>
                    <a:pt x="480" y="314"/>
                  </a:lnTo>
                  <a:lnTo>
                    <a:pt x="490" y="328"/>
                  </a:lnTo>
                  <a:lnTo>
                    <a:pt x="490" y="328"/>
                  </a:lnTo>
                  <a:lnTo>
                    <a:pt x="503" y="349"/>
                  </a:lnTo>
                  <a:lnTo>
                    <a:pt x="514" y="369"/>
                  </a:lnTo>
                  <a:lnTo>
                    <a:pt x="524" y="390"/>
                  </a:lnTo>
                  <a:lnTo>
                    <a:pt x="533" y="413"/>
                  </a:lnTo>
                  <a:lnTo>
                    <a:pt x="540" y="434"/>
                  </a:lnTo>
                  <a:lnTo>
                    <a:pt x="547" y="457"/>
                  </a:lnTo>
                  <a:lnTo>
                    <a:pt x="552" y="480"/>
                  </a:lnTo>
                  <a:lnTo>
                    <a:pt x="558" y="502"/>
                  </a:lnTo>
                  <a:lnTo>
                    <a:pt x="558" y="502"/>
                  </a:lnTo>
                  <a:lnTo>
                    <a:pt x="560" y="507"/>
                  </a:lnTo>
                  <a:lnTo>
                    <a:pt x="561" y="508"/>
                  </a:lnTo>
                  <a:lnTo>
                    <a:pt x="564" y="510"/>
                  </a:lnTo>
                  <a:lnTo>
                    <a:pt x="567" y="508"/>
                  </a:lnTo>
                  <a:lnTo>
                    <a:pt x="569" y="508"/>
                  </a:lnTo>
                  <a:lnTo>
                    <a:pt x="572" y="505"/>
                  </a:lnTo>
                  <a:lnTo>
                    <a:pt x="574" y="502"/>
                  </a:lnTo>
                  <a:lnTo>
                    <a:pt x="574" y="498"/>
                  </a:lnTo>
                  <a:lnTo>
                    <a:pt x="574" y="498"/>
                  </a:lnTo>
                  <a:lnTo>
                    <a:pt x="564" y="457"/>
                  </a:lnTo>
                  <a:lnTo>
                    <a:pt x="551" y="414"/>
                  </a:lnTo>
                  <a:lnTo>
                    <a:pt x="544" y="395"/>
                  </a:lnTo>
                  <a:lnTo>
                    <a:pt x="535" y="375"/>
                  </a:lnTo>
                  <a:lnTo>
                    <a:pt x="525" y="355"/>
                  </a:lnTo>
                  <a:lnTo>
                    <a:pt x="516" y="336"/>
                  </a:lnTo>
                  <a:lnTo>
                    <a:pt x="516" y="336"/>
                  </a:lnTo>
                  <a:lnTo>
                    <a:pt x="496" y="307"/>
                  </a:lnTo>
                  <a:lnTo>
                    <a:pt x="474" y="278"/>
                  </a:lnTo>
                  <a:lnTo>
                    <a:pt x="450" y="251"/>
                  </a:lnTo>
                  <a:lnTo>
                    <a:pt x="423" y="227"/>
                  </a:lnTo>
                  <a:lnTo>
                    <a:pt x="423" y="227"/>
                  </a:lnTo>
                  <a:lnTo>
                    <a:pt x="395" y="204"/>
                  </a:lnTo>
                  <a:lnTo>
                    <a:pt x="365" y="185"/>
                  </a:lnTo>
                  <a:lnTo>
                    <a:pt x="334" y="166"/>
                  </a:lnTo>
                  <a:lnTo>
                    <a:pt x="303" y="148"/>
                  </a:lnTo>
                  <a:lnTo>
                    <a:pt x="270" y="132"/>
                  </a:lnTo>
                  <a:lnTo>
                    <a:pt x="238" y="116"/>
                  </a:lnTo>
                  <a:lnTo>
                    <a:pt x="173" y="85"/>
                  </a:lnTo>
                  <a:lnTo>
                    <a:pt x="173" y="85"/>
                  </a:lnTo>
                  <a:lnTo>
                    <a:pt x="132" y="67"/>
                  </a:lnTo>
                  <a:lnTo>
                    <a:pt x="92" y="46"/>
                  </a:lnTo>
                  <a:lnTo>
                    <a:pt x="51" y="24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B2FC8B8E-DD07-902F-8FF7-9F3DF999C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" y="3684"/>
              <a:ext cx="163" cy="369"/>
            </a:xfrm>
            <a:custGeom>
              <a:avLst/>
              <a:gdLst>
                <a:gd name="T0" fmla="*/ 306 w 326"/>
                <a:gd name="T1" fmla="*/ 71 h 738"/>
                <a:gd name="T2" fmla="*/ 307 w 326"/>
                <a:gd name="T3" fmla="*/ 260 h 738"/>
                <a:gd name="T4" fmla="*/ 302 w 326"/>
                <a:gd name="T5" fmla="*/ 322 h 738"/>
                <a:gd name="T6" fmla="*/ 286 w 326"/>
                <a:gd name="T7" fmla="*/ 417 h 738"/>
                <a:gd name="T8" fmla="*/ 255 w 326"/>
                <a:gd name="T9" fmla="*/ 507 h 738"/>
                <a:gd name="T10" fmla="*/ 224 w 326"/>
                <a:gd name="T11" fmla="*/ 562 h 738"/>
                <a:gd name="T12" fmla="*/ 184 w 326"/>
                <a:gd name="T13" fmla="*/ 612 h 738"/>
                <a:gd name="T14" fmla="*/ 128 w 326"/>
                <a:gd name="T15" fmla="*/ 664 h 738"/>
                <a:gd name="T16" fmla="*/ 75 w 326"/>
                <a:gd name="T17" fmla="*/ 698 h 738"/>
                <a:gd name="T18" fmla="*/ 47 w 326"/>
                <a:gd name="T19" fmla="*/ 716 h 738"/>
                <a:gd name="T20" fmla="*/ 28 w 326"/>
                <a:gd name="T21" fmla="*/ 721 h 738"/>
                <a:gd name="T22" fmla="*/ 20 w 326"/>
                <a:gd name="T23" fmla="*/ 718 h 738"/>
                <a:gd name="T24" fmla="*/ 17 w 326"/>
                <a:gd name="T25" fmla="*/ 713 h 738"/>
                <a:gd name="T26" fmla="*/ 18 w 326"/>
                <a:gd name="T27" fmla="*/ 687 h 738"/>
                <a:gd name="T28" fmla="*/ 24 w 326"/>
                <a:gd name="T29" fmla="*/ 662 h 738"/>
                <a:gd name="T30" fmla="*/ 34 w 326"/>
                <a:gd name="T31" fmla="*/ 639 h 738"/>
                <a:gd name="T32" fmla="*/ 62 w 326"/>
                <a:gd name="T33" fmla="*/ 598 h 738"/>
                <a:gd name="T34" fmla="*/ 112 w 326"/>
                <a:gd name="T35" fmla="*/ 538 h 738"/>
                <a:gd name="T36" fmla="*/ 133 w 326"/>
                <a:gd name="T37" fmla="*/ 504 h 738"/>
                <a:gd name="T38" fmla="*/ 147 w 326"/>
                <a:gd name="T39" fmla="*/ 466 h 738"/>
                <a:gd name="T40" fmla="*/ 152 w 326"/>
                <a:gd name="T41" fmla="*/ 440 h 738"/>
                <a:gd name="T42" fmla="*/ 153 w 326"/>
                <a:gd name="T43" fmla="*/ 408 h 738"/>
                <a:gd name="T44" fmla="*/ 147 w 326"/>
                <a:gd name="T45" fmla="*/ 400 h 738"/>
                <a:gd name="T46" fmla="*/ 139 w 326"/>
                <a:gd name="T47" fmla="*/ 402 h 738"/>
                <a:gd name="T48" fmla="*/ 136 w 326"/>
                <a:gd name="T49" fmla="*/ 408 h 738"/>
                <a:gd name="T50" fmla="*/ 129 w 326"/>
                <a:gd name="T51" fmla="*/ 469 h 738"/>
                <a:gd name="T52" fmla="*/ 119 w 326"/>
                <a:gd name="T53" fmla="*/ 494 h 738"/>
                <a:gd name="T54" fmla="*/ 89 w 326"/>
                <a:gd name="T55" fmla="*/ 538 h 738"/>
                <a:gd name="T56" fmla="*/ 38 w 326"/>
                <a:gd name="T57" fmla="*/ 602 h 738"/>
                <a:gd name="T58" fmla="*/ 17 w 326"/>
                <a:gd name="T59" fmla="*/ 636 h 738"/>
                <a:gd name="T60" fmla="*/ 3 w 326"/>
                <a:gd name="T61" fmla="*/ 674 h 738"/>
                <a:gd name="T62" fmla="*/ 0 w 326"/>
                <a:gd name="T63" fmla="*/ 701 h 738"/>
                <a:gd name="T64" fmla="*/ 4 w 326"/>
                <a:gd name="T65" fmla="*/ 727 h 738"/>
                <a:gd name="T66" fmla="*/ 17 w 326"/>
                <a:gd name="T67" fmla="*/ 737 h 738"/>
                <a:gd name="T68" fmla="*/ 27 w 326"/>
                <a:gd name="T69" fmla="*/ 738 h 738"/>
                <a:gd name="T70" fmla="*/ 55 w 326"/>
                <a:gd name="T71" fmla="*/ 730 h 738"/>
                <a:gd name="T72" fmla="*/ 98 w 326"/>
                <a:gd name="T73" fmla="*/ 704 h 738"/>
                <a:gd name="T74" fmla="*/ 128 w 326"/>
                <a:gd name="T75" fmla="*/ 684 h 738"/>
                <a:gd name="T76" fmla="*/ 159 w 326"/>
                <a:gd name="T77" fmla="*/ 660 h 738"/>
                <a:gd name="T78" fmla="*/ 231 w 326"/>
                <a:gd name="T79" fmla="*/ 581 h 738"/>
                <a:gd name="T80" fmla="*/ 266 w 326"/>
                <a:gd name="T81" fmla="*/ 523 h 738"/>
                <a:gd name="T82" fmla="*/ 300 w 326"/>
                <a:gd name="T83" fmla="*/ 432 h 738"/>
                <a:gd name="T84" fmla="*/ 317 w 326"/>
                <a:gd name="T85" fmla="*/ 335 h 738"/>
                <a:gd name="T86" fmla="*/ 323 w 326"/>
                <a:gd name="T87" fmla="*/ 270 h 738"/>
                <a:gd name="T88" fmla="*/ 324 w 326"/>
                <a:gd name="T89" fmla="*/ 104 h 738"/>
                <a:gd name="T90" fmla="*/ 320 w 326"/>
                <a:gd name="T91" fmla="*/ 7 h 738"/>
                <a:gd name="T92" fmla="*/ 317 w 326"/>
                <a:gd name="T93" fmla="*/ 2 h 738"/>
                <a:gd name="T94" fmla="*/ 309 w 326"/>
                <a:gd name="T95" fmla="*/ 0 h 738"/>
                <a:gd name="T96" fmla="*/ 303 w 326"/>
                <a:gd name="T97" fmla="*/ 7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" h="738">
                  <a:moveTo>
                    <a:pt x="303" y="7"/>
                  </a:moveTo>
                  <a:lnTo>
                    <a:pt x="303" y="7"/>
                  </a:lnTo>
                  <a:lnTo>
                    <a:pt x="306" y="71"/>
                  </a:lnTo>
                  <a:lnTo>
                    <a:pt x="309" y="134"/>
                  </a:lnTo>
                  <a:lnTo>
                    <a:pt x="309" y="196"/>
                  </a:lnTo>
                  <a:lnTo>
                    <a:pt x="307" y="260"/>
                  </a:lnTo>
                  <a:lnTo>
                    <a:pt x="307" y="260"/>
                  </a:lnTo>
                  <a:lnTo>
                    <a:pt x="305" y="291"/>
                  </a:lnTo>
                  <a:lnTo>
                    <a:pt x="302" y="322"/>
                  </a:lnTo>
                  <a:lnTo>
                    <a:pt x="298" y="355"/>
                  </a:lnTo>
                  <a:lnTo>
                    <a:pt x="293" y="386"/>
                  </a:lnTo>
                  <a:lnTo>
                    <a:pt x="286" y="417"/>
                  </a:lnTo>
                  <a:lnTo>
                    <a:pt x="278" y="449"/>
                  </a:lnTo>
                  <a:lnTo>
                    <a:pt x="268" y="479"/>
                  </a:lnTo>
                  <a:lnTo>
                    <a:pt x="255" y="507"/>
                  </a:lnTo>
                  <a:lnTo>
                    <a:pt x="255" y="507"/>
                  </a:lnTo>
                  <a:lnTo>
                    <a:pt x="241" y="535"/>
                  </a:lnTo>
                  <a:lnTo>
                    <a:pt x="224" y="562"/>
                  </a:lnTo>
                  <a:lnTo>
                    <a:pt x="204" y="588"/>
                  </a:lnTo>
                  <a:lnTo>
                    <a:pt x="184" y="612"/>
                  </a:lnTo>
                  <a:lnTo>
                    <a:pt x="184" y="612"/>
                  </a:lnTo>
                  <a:lnTo>
                    <a:pt x="157" y="639"/>
                  </a:lnTo>
                  <a:lnTo>
                    <a:pt x="143" y="652"/>
                  </a:lnTo>
                  <a:lnTo>
                    <a:pt x="128" y="664"/>
                  </a:lnTo>
                  <a:lnTo>
                    <a:pt x="128" y="664"/>
                  </a:lnTo>
                  <a:lnTo>
                    <a:pt x="102" y="681"/>
                  </a:lnTo>
                  <a:lnTo>
                    <a:pt x="75" y="698"/>
                  </a:lnTo>
                  <a:lnTo>
                    <a:pt x="75" y="698"/>
                  </a:lnTo>
                  <a:lnTo>
                    <a:pt x="57" y="711"/>
                  </a:lnTo>
                  <a:lnTo>
                    <a:pt x="47" y="716"/>
                  </a:lnTo>
                  <a:lnTo>
                    <a:pt x="35" y="720"/>
                  </a:lnTo>
                  <a:lnTo>
                    <a:pt x="35" y="720"/>
                  </a:lnTo>
                  <a:lnTo>
                    <a:pt x="28" y="721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20" y="718"/>
                  </a:lnTo>
                  <a:lnTo>
                    <a:pt x="20" y="718"/>
                  </a:lnTo>
                  <a:lnTo>
                    <a:pt x="17" y="713"/>
                  </a:lnTo>
                  <a:lnTo>
                    <a:pt x="17" y="713"/>
                  </a:lnTo>
                  <a:lnTo>
                    <a:pt x="17" y="707"/>
                  </a:lnTo>
                  <a:lnTo>
                    <a:pt x="17" y="700"/>
                  </a:lnTo>
                  <a:lnTo>
                    <a:pt x="18" y="687"/>
                  </a:lnTo>
                  <a:lnTo>
                    <a:pt x="18" y="687"/>
                  </a:lnTo>
                  <a:lnTo>
                    <a:pt x="20" y="674"/>
                  </a:lnTo>
                  <a:lnTo>
                    <a:pt x="24" y="662"/>
                  </a:lnTo>
                  <a:lnTo>
                    <a:pt x="24" y="662"/>
                  </a:lnTo>
                  <a:lnTo>
                    <a:pt x="28" y="650"/>
                  </a:lnTo>
                  <a:lnTo>
                    <a:pt x="34" y="639"/>
                  </a:lnTo>
                  <a:lnTo>
                    <a:pt x="47" y="619"/>
                  </a:lnTo>
                  <a:lnTo>
                    <a:pt x="47" y="619"/>
                  </a:lnTo>
                  <a:lnTo>
                    <a:pt x="62" y="598"/>
                  </a:lnTo>
                  <a:lnTo>
                    <a:pt x="78" y="578"/>
                  </a:lnTo>
                  <a:lnTo>
                    <a:pt x="95" y="558"/>
                  </a:lnTo>
                  <a:lnTo>
                    <a:pt x="112" y="538"/>
                  </a:lnTo>
                  <a:lnTo>
                    <a:pt x="112" y="538"/>
                  </a:lnTo>
                  <a:lnTo>
                    <a:pt x="126" y="515"/>
                  </a:lnTo>
                  <a:lnTo>
                    <a:pt x="133" y="504"/>
                  </a:lnTo>
                  <a:lnTo>
                    <a:pt x="139" y="491"/>
                  </a:lnTo>
                  <a:lnTo>
                    <a:pt x="143" y="479"/>
                  </a:lnTo>
                  <a:lnTo>
                    <a:pt x="147" y="466"/>
                  </a:lnTo>
                  <a:lnTo>
                    <a:pt x="150" y="453"/>
                  </a:lnTo>
                  <a:lnTo>
                    <a:pt x="152" y="440"/>
                  </a:lnTo>
                  <a:lnTo>
                    <a:pt x="152" y="440"/>
                  </a:lnTo>
                  <a:lnTo>
                    <a:pt x="153" y="423"/>
                  </a:lnTo>
                  <a:lnTo>
                    <a:pt x="153" y="408"/>
                  </a:lnTo>
                  <a:lnTo>
                    <a:pt x="153" y="408"/>
                  </a:lnTo>
                  <a:lnTo>
                    <a:pt x="152" y="405"/>
                  </a:lnTo>
                  <a:lnTo>
                    <a:pt x="150" y="402"/>
                  </a:lnTo>
                  <a:lnTo>
                    <a:pt x="147" y="400"/>
                  </a:lnTo>
                  <a:lnTo>
                    <a:pt x="145" y="399"/>
                  </a:lnTo>
                  <a:lnTo>
                    <a:pt x="142" y="400"/>
                  </a:lnTo>
                  <a:lnTo>
                    <a:pt x="139" y="402"/>
                  </a:lnTo>
                  <a:lnTo>
                    <a:pt x="136" y="405"/>
                  </a:lnTo>
                  <a:lnTo>
                    <a:pt x="136" y="408"/>
                  </a:lnTo>
                  <a:lnTo>
                    <a:pt x="136" y="408"/>
                  </a:lnTo>
                  <a:lnTo>
                    <a:pt x="135" y="439"/>
                  </a:lnTo>
                  <a:lnTo>
                    <a:pt x="133" y="454"/>
                  </a:lnTo>
                  <a:lnTo>
                    <a:pt x="129" y="469"/>
                  </a:lnTo>
                  <a:lnTo>
                    <a:pt x="129" y="469"/>
                  </a:lnTo>
                  <a:lnTo>
                    <a:pt x="125" y="481"/>
                  </a:lnTo>
                  <a:lnTo>
                    <a:pt x="119" y="494"/>
                  </a:lnTo>
                  <a:lnTo>
                    <a:pt x="105" y="517"/>
                  </a:lnTo>
                  <a:lnTo>
                    <a:pt x="105" y="517"/>
                  </a:lnTo>
                  <a:lnTo>
                    <a:pt x="89" y="538"/>
                  </a:lnTo>
                  <a:lnTo>
                    <a:pt x="72" y="559"/>
                  </a:lnTo>
                  <a:lnTo>
                    <a:pt x="55" y="581"/>
                  </a:lnTo>
                  <a:lnTo>
                    <a:pt x="38" y="602"/>
                  </a:lnTo>
                  <a:lnTo>
                    <a:pt x="38" y="602"/>
                  </a:lnTo>
                  <a:lnTo>
                    <a:pt x="23" y="625"/>
                  </a:lnTo>
                  <a:lnTo>
                    <a:pt x="17" y="636"/>
                  </a:lnTo>
                  <a:lnTo>
                    <a:pt x="11" y="649"/>
                  </a:lnTo>
                  <a:lnTo>
                    <a:pt x="7" y="662"/>
                  </a:lnTo>
                  <a:lnTo>
                    <a:pt x="3" y="674"/>
                  </a:lnTo>
                  <a:lnTo>
                    <a:pt x="0" y="687"/>
                  </a:lnTo>
                  <a:lnTo>
                    <a:pt x="0" y="701"/>
                  </a:lnTo>
                  <a:lnTo>
                    <a:pt x="0" y="701"/>
                  </a:lnTo>
                  <a:lnTo>
                    <a:pt x="0" y="711"/>
                  </a:lnTo>
                  <a:lnTo>
                    <a:pt x="3" y="723"/>
                  </a:lnTo>
                  <a:lnTo>
                    <a:pt x="4" y="727"/>
                  </a:lnTo>
                  <a:lnTo>
                    <a:pt x="8" y="731"/>
                  </a:lnTo>
                  <a:lnTo>
                    <a:pt x="11" y="734"/>
                  </a:lnTo>
                  <a:lnTo>
                    <a:pt x="17" y="737"/>
                  </a:lnTo>
                  <a:lnTo>
                    <a:pt x="17" y="737"/>
                  </a:lnTo>
                  <a:lnTo>
                    <a:pt x="21" y="738"/>
                  </a:lnTo>
                  <a:lnTo>
                    <a:pt x="27" y="738"/>
                  </a:lnTo>
                  <a:lnTo>
                    <a:pt x="37" y="737"/>
                  </a:lnTo>
                  <a:lnTo>
                    <a:pt x="45" y="734"/>
                  </a:lnTo>
                  <a:lnTo>
                    <a:pt x="55" y="730"/>
                  </a:lnTo>
                  <a:lnTo>
                    <a:pt x="55" y="730"/>
                  </a:lnTo>
                  <a:lnTo>
                    <a:pt x="76" y="718"/>
                  </a:lnTo>
                  <a:lnTo>
                    <a:pt x="98" y="704"/>
                  </a:lnTo>
                  <a:lnTo>
                    <a:pt x="98" y="704"/>
                  </a:lnTo>
                  <a:lnTo>
                    <a:pt x="128" y="684"/>
                  </a:lnTo>
                  <a:lnTo>
                    <a:pt x="128" y="684"/>
                  </a:lnTo>
                  <a:lnTo>
                    <a:pt x="143" y="673"/>
                  </a:lnTo>
                  <a:lnTo>
                    <a:pt x="159" y="660"/>
                  </a:lnTo>
                  <a:lnTo>
                    <a:pt x="159" y="660"/>
                  </a:lnTo>
                  <a:lnTo>
                    <a:pt x="184" y="636"/>
                  </a:lnTo>
                  <a:lnTo>
                    <a:pt x="210" y="609"/>
                  </a:lnTo>
                  <a:lnTo>
                    <a:pt x="231" y="581"/>
                  </a:lnTo>
                  <a:lnTo>
                    <a:pt x="251" y="551"/>
                  </a:lnTo>
                  <a:lnTo>
                    <a:pt x="251" y="551"/>
                  </a:lnTo>
                  <a:lnTo>
                    <a:pt x="266" y="523"/>
                  </a:lnTo>
                  <a:lnTo>
                    <a:pt x="281" y="493"/>
                  </a:lnTo>
                  <a:lnTo>
                    <a:pt x="290" y="463"/>
                  </a:lnTo>
                  <a:lnTo>
                    <a:pt x="300" y="432"/>
                  </a:lnTo>
                  <a:lnTo>
                    <a:pt x="307" y="400"/>
                  </a:lnTo>
                  <a:lnTo>
                    <a:pt x="313" y="368"/>
                  </a:lnTo>
                  <a:lnTo>
                    <a:pt x="317" y="335"/>
                  </a:lnTo>
                  <a:lnTo>
                    <a:pt x="320" y="304"/>
                  </a:lnTo>
                  <a:lnTo>
                    <a:pt x="320" y="304"/>
                  </a:lnTo>
                  <a:lnTo>
                    <a:pt x="323" y="270"/>
                  </a:lnTo>
                  <a:lnTo>
                    <a:pt x="324" y="237"/>
                  </a:lnTo>
                  <a:lnTo>
                    <a:pt x="326" y="171"/>
                  </a:lnTo>
                  <a:lnTo>
                    <a:pt x="324" y="104"/>
                  </a:lnTo>
                  <a:lnTo>
                    <a:pt x="322" y="37"/>
                  </a:lnTo>
                  <a:lnTo>
                    <a:pt x="322" y="37"/>
                  </a:lnTo>
                  <a:lnTo>
                    <a:pt x="320" y="7"/>
                  </a:lnTo>
                  <a:lnTo>
                    <a:pt x="320" y="7"/>
                  </a:lnTo>
                  <a:lnTo>
                    <a:pt x="320" y="5"/>
                  </a:lnTo>
                  <a:lnTo>
                    <a:pt x="317" y="2"/>
                  </a:lnTo>
                  <a:lnTo>
                    <a:pt x="315" y="0"/>
                  </a:lnTo>
                  <a:lnTo>
                    <a:pt x="312" y="0"/>
                  </a:lnTo>
                  <a:lnTo>
                    <a:pt x="309" y="0"/>
                  </a:lnTo>
                  <a:lnTo>
                    <a:pt x="306" y="2"/>
                  </a:lnTo>
                  <a:lnTo>
                    <a:pt x="305" y="5"/>
                  </a:lnTo>
                  <a:lnTo>
                    <a:pt x="303" y="7"/>
                  </a:lnTo>
                  <a:lnTo>
                    <a:pt x="30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903E7D83-A000-D738-6A16-04668F125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1" y="3913"/>
              <a:ext cx="42" cy="141"/>
            </a:xfrm>
            <a:custGeom>
              <a:avLst/>
              <a:gdLst>
                <a:gd name="T0" fmla="*/ 68 w 85"/>
                <a:gd name="T1" fmla="*/ 8 h 281"/>
                <a:gd name="T2" fmla="*/ 65 w 85"/>
                <a:gd name="T3" fmla="*/ 55 h 281"/>
                <a:gd name="T4" fmla="*/ 55 w 85"/>
                <a:gd name="T5" fmla="*/ 100 h 281"/>
                <a:gd name="T6" fmla="*/ 45 w 85"/>
                <a:gd name="T7" fmla="*/ 130 h 281"/>
                <a:gd name="T8" fmla="*/ 34 w 85"/>
                <a:gd name="T9" fmla="*/ 160 h 281"/>
                <a:gd name="T10" fmla="*/ 21 w 85"/>
                <a:gd name="T11" fmla="*/ 183 h 281"/>
                <a:gd name="T12" fmla="*/ 10 w 85"/>
                <a:gd name="T13" fmla="*/ 208 h 281"/>
                <a:gd name="T14" fmla="*/ 1 w 85"/>
                <a:gd name="T15" fmla="*/ 230 h 281"/>
                <a:gd name="T16" fmla="*/ 0 w 85"/>
                <a:gd name="T17" fmla="*/ 254 h 281"/>
                <a:gd name="T18" fmla="*/ 1 w 85"/>
                <a:gd name="T19" fmla="*/ 261 h 281"/>
                <a:gd name="T20" fmla="*/ 7 w 85"/>
                <a:gd name="T21" fmla="*/ 271 h 281"/>
                <a:gd name="T22" fmla="*/ 15 w 85"/>
                <a:gd name="T23" fmla="*/ 278 h 281"/>
                <a:gd name="T24" fmla="*/ 34 w 85"/>
                <a:gd name="T25" fmla="*/ 281 h 281"/>
                <a:gd name="T26" fmla="*/ 38 w 85"/>
                <a:gd name="T27" fmla="*/ 281 h 281"/>
                <a:gd name="T28" fmla="*/ 42 w 85"/>
                <a:gd name="T29" fmla="*/ 276 h 281"/>
                <a:gd name="T30" fmla="*/ 42 w 85"/>
                <a:gd name="T31" fmla="*/ 269 h 281"/>
                <a:gd name="T32" fmla="*/ 38 w 85"/>
                <a:gd name="T33" fmla="*/ 265 h 281"/>
                <a:gd name="T34" fmla="*/ 34 w 85"/>
                <a:gd name="T35" fmla="*/ 264 h 281"/>
                <a:gd name="T36" fmla="*/ 23 w 85"/>
                <a:gd name="T37" fmla="*/ 262 h 281"/>
                <a:gd name="T38" fmla="*/ 20 w 85"/>
                <a:gd name="T39" fmla="*/ 259 h 281"/>
                <a:gd name="T40" fmla="*/ 17 w 85"/>
                <a:gd name="T41" fmla="*/ 248 h 281"/>
                <a:gd name="T42" fmla="*/ 17 w 85"/>
                <a:gd name="T43" fmla="*/ 238 h 281"/>
                <a:gd name="T44" fmla="*/ 30 w 85"/>
                <a:gd name="T45" fmla="*/ 207 h 281"/>
                <a:gd name="T46" fmla="*/ 40 w 85"/>
                <a:gd name="T47" fmla="*/ 184 h 281"/>
                <a:gd name="T48" fmla="*/ 51 w 85"/>
                <a:gd name="T49" fmla="*/ 163 h 281"/>
                <a:gd name="T50" fmla="*/ 62 w 85"/>
                <a:gd name="T51" fmla="*/ 134 h 281"/>
                <a:gd name="T52" fmla="*/ 71 w 85"/>
                <a:gd name="T53" fmla="*/ 105 h 281"/>
                <a:gd name="T54" fmla="*/ 82 w 85"/>
                <a:gd name="T55" fmla="*/ 56 h 281"/>
                <a:gd name="T56" fmla="*/ 85 w 85"/>
                <a:gd name="T57" fmla="*/ 20 h 281"/>
                <a:gd name="T58" fmla="*/ 85 w 85"/>
                <a:gd name="T59" fmla="*/ 8 h 281"/>
                <a:gd name="T60" fmla="*/ 82 w 85"/>
                <a:gd name="T61" fmla="*/ 1 h 281"/>
                <a:gd name="T62" fmla="*/ 75 w 85"/>
                <a:gd name="T63" fmla="*/ 0 h 281"/>
                <a:gd name="T64" fmla="*/ 69 w 85"/>
                <a:gd name="T65" fmla="*/ 1 h 281"/>
                <a:gd name="T66" fmla="*/ 68 w 85"/>
                <a:gd name="T67" fmla="*/ 8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5" h="281">
                  <a:moveTo>
                    <a:pt x="68" y="8"/>
                  </a:moveTo>
                  <a:lnTo>
                    <a:pt x="68" y="8"/>
                  </a:lnTo>
                  <a:lnTo>
                    <a:pt x="68" y="31"/>
                  </a:lnTo>
                  <a:lnTo>
                    <a:pt x="65" y="55"/>
                  </a:lnTo>
                  <a:lnTo>
                    <a:pt x="61" y="78"/>
                  </a:lnTo>
                  <a:lnTo>
                    <a:pt x="55" y="100"/>
                  </a:lnTo>
                  <a:lnTo>
                    <a:pt x="55" y="100"/>
                  </a:lnTo>
                  <a:lnTo>
                    <a:pt x="45" y="130"/>
                  </a:lnTo>
                  <a:lnTo>
                    <a:pt x="40" y="146"/>
                  </a:lnTo>
                  <a:lnTo>
                    <a:pt x="34" y="160"/>
                  </a:lnTo>
                  <a:lnTo>
                    <a:pt x="34" y="160"/>
                  </a:lnTo>
                  <a:lnTo>
                    <a:pt x="21" y="183"/>
                  </a:lnTo>
                  <a:lnTo>
                    <a:pt x="10" y="208"/>
                  </a:lnTo>
                  <a:lnTo>
                    <a:pt x="10" y="208"/>
                  </a:lnTo>
                  <a:lnTo>
                    <a:pt x="6" y="218"/>
                  </a:lnTo>
                  <a:lnTo>
                    <a:pt x="1" y="230"/>
                  </a:lnTo>
                  <a:lnTo>
                    <a:pt x="0" y="242"/>
                  </a:lnTo>
                  <a:lnTo>
                    <a:pt x="0" y="254"/>
                  </a:lnTo>
                  <a:lnTo>
                    <a:pt x="0" y="254"/>
                  </a:lnTo>
                  <a:lnTo>
                    <a:pt x="1" y="261"/>
                  </a:lnTo>
                  <a:lnTo>
                    <a:pt x="3" y="266"/>
                  </a:lnTo>
                  <a:lnTo>
                    <a:pt x="7" y="271"/>
                  </a:lnTo>
                  <a:lnTo>
                    <a:pt x="11" y="275"/>
                  </a:lnTo>
                  <a:lnTo>
                    <a:pt x="15" y="278"/>
                  </a:lnTo>
                  <a:lnTo>
                    <a:pt x="21" y="279"/>
                  </a:lnTo>
                  <a:lnTo>
                    <a:pt x="34" y="281"/>
                  </a:lnTo>
                  <a:lnTo>
                    <a:pt x="34" y="281"/>
                  </a:lnTo>
                  <a:lnTo>
                    <a:pt x="38" y="281"/>
                  </a:lnTo>
                  <a:lnTo>
                    <a:pt x="41" y="279"/>
                  </a:lnTo>
                  <a:lnTo>
                    <a:pt x="42" y="276"/>
                  </a:lnTo>
                  <a:lnTo>
                    <a:pt x="42" y="272"/>
                  </a:lnTo>
                  <a:lnTo>
                    <a:pt x="42" y="269"/>
                  </a:lnTo>
                  <a:lnTo>
                    <a:pt x="41" y="266"/>
                  </a:lnTo>
                  <a:lnTo>
                    <a:pt x="38" y="265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5" y="264"/>
                  </a:lnTo>
                  <a:lnTo>
                    <a:pt x="23" y="262"/>
                  </a:lnTo>
                  <a:lnTo>
                    <a:pt x="20" y="259"/>
                  </a:lnTo>
                  <a:lnTo>
                    <a:pt x="20" y="259"/>
                  </a:lnTo>
                  <a:lnTo>
                    <a:pt x="17" y="255"/>
                  </a:lnTo>
                  <a:lnTo>
                    <a:pt x="17" y="248"/>
                  </a:lnTo>
                  <a:lnTo>
                    <a:pt x="17" y="248"/>
                  </a:lnTo>
                  <a:lnTo>
                    <a:pt x="17" y="238"/>
                  </a:lnTo>
                  <a:lnTo>
                    <a:pt x="21" y="227"/>
                  </a:lnTo>
                  <a:lnTo>
                    <a:pt x="30" y="207"/>
                  </a:lnTo>
                  <a:lnTo>
                    <a:pt x="30" y="207"/>
                  </a:lnTo>
                  <a:lnTo>
                    <a:pt x="40" y="184"/>
                  </a:lnTo>
                  <a:lnTo>
                    <a:pt x="51" y="163"/>
                  </a:lnTo>
                  <a:lnTo>
                    <a:pt x="51" y="163"/>
                  </a:lnTo>
                  <a:lnTo>
                    <a:pt x="58" y="149"/>
                  </a:lnTo>
                  <a:lnTo>
                    <a:pt x="62" y="134"/>
                  </a:lnTo>
                  <a:lnTo>
                    <a:pt x="71" y="105"/>
                  </a:lnTo>
                  <a:lnTo>
                    <a:pt x="71" y="105"/>
                  </a:lnTo>
                  <a:lnTo>
                    <a:pt x="78" y="82"/>
                  </a:lnTo>
                  <a:lnTo>
                    <a:pt x="82" y="56"/>
                  </a:lnTo>
                  <a:lnTo>
                    <a:pt x="85" y="32"/>
                  </a:lnTo>
                  <a:lnTo>
                    <a:pt x="85" y="20"/>
                  </a:lnTo>
                  <a:lnTo>
                    <a:pt x="85" y="8"/>
                  </a:lnTo>
                  <a:lnTo>
                    <a:pt x="85" y="8"/>
                  </a:lnTo>
                  <a:lnTo>
                    <a:pt x="83" y="4"/>
                  </a:lnTo>
                  <a:lnTo>
                    <a:pt x="82" y="1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8" y="4"/>
                  </a:lnTo>
                  <a:lnTo>
                    <a:pt x="68" y="8"/>
                  </a:lnTo>
                  <a:lnTo>
                    <a:pt x="6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675FD251-7BA2-6371-B537-899007453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9" y="3707"/>
              <a:ext cx="13" cy="370"/>
            </a:xfrm>
            <a:custGeom>
              <a:avLst/>
              <a:gdLst>
                <a:gd name="T0" fmla="*/ 0 w 25"/>
                <a:gd name="T1" fmla="*/ 8 h 740"/>
                <a:gd name="T2" fmla="*/ 0 w 25"/>
                <a:gd name="T3" fmla="*/ 8 h 740"/>
                <a:gd name="T4" fmla="*/ 0 w 25"/>
                <a:gd name="T5" fmla="*/ 291 h 740"/>
                <a:gd name="T6" fmla="*/ 0 w 25"/>
                <a:gd name="T7" fmla="*/ 291 h 740"/>
                <a:gd name="T8" fmla="*/ 1 w 25"/>
                <a:gd name="T9" fmla="*/ 433 h 740"/>
                <a:gd name="T10" fmla="*/ 4 w 25"/>
                <a:gd name="T11" fmla="*/ 573 h 740"/>
                <a:gd name="T12" fmla="*/ 4 w 25"/>
                <a:gd name="T13" fmla="*/ 573 h 740"/>
                <a:gd name="T14" fmla="*/ 8 w 25"/>
                <a:gd name="T15" fmla="*/ 732 h 740"/>
                <a:gd name="T16" fmla="*/ 8 w 25"/>
                <a:gd name="T17" fmla="*/ 732 h 740"/>
                <a:gd name="T18" fmla="*/ 8 w 25"/>
                <a:gd name="T19" fmla="*/ 735 h 740"/>
                <a:gd name="T20" fmla="*/ 11 w 25"/>
                <a:gd name="T21" fmla="*/ 738 h 740"/>
                <a:gd name="T22" fmla="*/ 14 w 25"/>
                <a:gd name="T23" fmla="*/ 739 h 740"/>
                <a:gd name="T24" fmla="*/ 17 w 25"/>
                <a:gd name="T25" fmla="*/ 740 h 740"/>
                <a:gd name="T26" fmla="*/ 20 w 25"/>
                <a:gd name="T27" fmla="*/ 739 h 740"/>
                <a:gd name="T28" fmla="*/ 22 w 25"/>
                <a:gd name="T29" fmla="*/ 738 h 740"/>
                <a:gd name="T30" fmla="*/ 24 w 25"/>
                <a:gd name="T31" fmla="*/ 735 h 740"/>
                <a:gd name="T32" fmla="*/ 25 w 25"/>
                <a:gd name="T33" fmla="*/ 732 h 740"/>
                <a:gd name="T34" fmla="*/ 25 w 25"/>
                <a:gd name="T35" fmla="*/ 732 h 740"/>
                <a:gd name="T36" fmla="*/ 21 w 25"/>
                <a:gd name="T37" fmla="*/ 591 h 740"/>
                <a:gd name="T38" fmla="*/ 18 w 25"/>
                <a:gd name="T39" fmla="*/ 451 h 740"/>
                <a:gd name="T40" fmla="*/ 18 w 25"/>
                <a:gd name="T41" fmla="*/ 451 h 740"/>
                <a:gd name="T42" fmla="*/ 17 w 25"/>
                <a:gd name="T43" fmla="*/ 167 h 740"/>
                <a:gd name="T44" fmla="*/ 17 w 25"/>
                <a:gd name="T45" fmla="*/ 167 h 740"/>
                <a:gd name="T46" fmla="*/ 17 w 25"/>
                <a:gd name="T47" fmla="*/ 8 h 740"/>
                <a:gd name="T48" fmla="*/ 17 w 25"/>
                <a:gd name="T49" fmla="*/ 8 h 740"/>
                <a:gd name="T50" fmla="*/ 15 w 25"/>
                <a:gd name="T51" fmla="*/ 5 h 740"/>
                <a:gd name="T52" fmla="*/ 14 w 25"/>
                <a:gd name="T53" fmla="*/ 3 h 740"/>
                <a:gd name="T54" fmla="*/ 11 w 25"/>
                <a:gd name="T55" fmla="*/ 1 h 740"/>
                <a:gd name="T56" fmla="*/ 8 w 25"/>
                <a:gd name="T57" fmla="*/ 0 h 740"/>
                <a:gd name="T58" fmla="*/ 5 w 25"/>
                <a:gd name="T59" fmla="*/ 1 h 740"/>
                <a:gd name="T60" fmla="*/ 3 w 25"/>
                <a:gd name="T61" fmla="*/ 3 h 740"/>
                <a:gd name="T62" fmla="*/ 0 w 25"/>
                <a:gd name="T63" fmla="*/ 5 h 740"/>
                <a:gd name="T64" fmla="*/ 0 w 25"/>
                <a:gd name="T65" fmla="*/ 8 h 740"/>
                <a:gd name="T66" fmla="*/ 0 w 25"/>
                <a:gd name="T67" fmla="*/ 8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" h="740">
                  <a:moveTo>
                    <a:pt x="0" y="8"/>
                  </a:moveTo>
                  <a:lnTo>
                    <a:pt x="0" y="8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1" y="433"/>
                  </a:lnTo>
                  <a:lnTo>
                    <a:pt x="4" y="573"/>
                  </a:lnTo>
                  <a:lnTo>
                    <a:pt x="4" y="573"/>
                  </a:lnTo>
                  <a:lnTo>
                    <a:pt x="8" y="732"/>
                  </a:lnTo>
                  <a:lnTo>
                    <a:pt x="8" y="732"/>
                  </a:lnTo>
                  <a:lnTo>
                    <a:pt x="8" y="735"/>
                  </a:lnTo>
                  <a:lnTo>
                    <a:pt x="11" y="738"/>
                  </a:lnTo>
                  <a:lnTo>
                    <a:pt x="14" y="739"/>
                  </a:lnTo>
                  <a:lnTo>
                    <a:pt x="17" y="740"/>
                  </a:lnTo>
                  <a:lnTo>
                    <a:pt x="20" y="739"/>
                  </a:lnTo>
                  <a:lnTo>
                    <a:pt x="22" y="738"/>
                  </a:lnTo>
                  <a:lnTo>
                    <a:pt x="24" y="735"/>
                  </a:lnTo>
                  <a:lnTo>
                    <a:pt x="25" y="732"/>
                  </a:lnTo>
                  <a:lnTo>
                    <a:pt x="25" y="732"/>
                  </a:lnTo>
                  <a:lnTo>
                    <a:pt x="21" y="591"/>
                  </a:lnTo>
                  <a:lnTo>
                    <a:pt x="18" y="451"/>
                  </a:lnTo>
                  <a:lnTo>
                    <a:pt x="18" y="451"/>
                  </a:lnTo>
                  <a:lnTo>
                    <a:pt x="17" y="167"/>
                  </a:lnTo>
                  <a:lnTo>
                    <a:pt x="17" y="167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E2E40AD5-243E-4B41-26EF-9D4C3508C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9" y="3750"/>
              <a:ext cx="52" cy="81"/>
            </a:xfrm>
            <a:custGeom>
              <a:avLst/>
              <a:gdLst>
                <a:gd name="T0" fmla="*/ 0 w 105"/>
                <a:gd name="T1" fmla="*/ 10 h 162"/>
                <a:gd name="T2" fmla="*/ 0 w 105"/>
                <a:gd name="T3" fmla="*/ 10 h 162"/>
                <a:gd name="T4" fmla="*/ 8 w 105"/>
                <a:gd name="T5" fmla="*/ 31 h 162"/>
                <a:gd name="T6" fmla="*/ 17 w 105"/>
                <a:gd name="T7" fmla="*/ 51 h 162"/>
                <a:gd name="T8" fmla="*/ 27 w 105"/>
                <a:gd name="T9" fmla="*/ 71 h 162"/>
                <a:gd name="T10" fmla="*/ 38 w 105"/>
                <a:gd name="T11" fmla="*/ 90 h 162"/>
                <a:gd name="T12" fmla="*/ 51 w 105"/>
                <a:gd name="T13" fmla="*/ 108 h 162"/>
                <a:gd name="T14" fmla="*/ 64 w 105"/>
                <a:gd name="T15" fmla="*/ 125 h 162"/>
                <a:gd name="T16" fmla="*/ 90 w 105"/>
                <a:gd name="T17" fmla="*/ 159 h 162"/>
                <a:gd name="T18" fmla="*/ 90 w 105"/>
                <a:gd name="T19" fmla="*/ 159 h 162"/>
                <a:gd name="T20" fmla="*/ 93 w 105"/>
                <a:gd name="T21" fmla="*/ 162 h 162"/>
                <a:gd name="T22" fmla="*/ 96 w 105"/>
                <a:gd name="T23" fmla="*/ 162 h 162"/>
                <a:gd name="T24" fmla="*/ 99 w 105"/>
                <a:gd name="T25" fmla="*/ 162 h 162"/>
                <a:gd name="T26" fmla="*/ 102 w 105"/>
                <a:gd name="T27" fmla="*/ 159 h 162"/>
                <a:gd name="T28" fmla="*/ 105 w 105"/>
                <a:gd name="T29" fmla="*/ 158 h 162"/>
                <a:gd name="T30" fmla="*/ 105 w 105"/>
                <a:gd name="T31" fmla="*/ 154 h 162"/>
                <a:gd name="T32" fmla="*/ 105 w 105"/>
                <a:gd name="T33" fmla="*/ 151 h 162"/>
                <a:gd name="T34" fmla="*/ 103 w 105"/>
                <a:gd name="T35" fmla="*/ 148 h 162"/>
                <a:gd name="T36" fmla="*/ 103 w 105"/>
                <a:gd name="T37" fmla="*/ 148 h 162"/>
                <a:gd name="T38" fmla="*/ 76 w 105"/>
                <a:gd name="T39" fmla="*/ 115 h 162"/>
                <a:gd name="T40" fmla="*/ 65 w 105"/>
                <a:gd name="T41" fmla="*/ 98 h 162"/>
                <a:gd name="T42" fmla="*/ 54 w 105"/>
                <a:gd name="T43" fmla="*/ 81 h 162"/>
                <a:gd name="T44" fmla="*/ 42 w 105"/>
                <a:gd name="T45" fmla="*/ 63 h 162"/>
                <a:gd name="T46" fmla="*/ 32 w 105"/>
                <a:gd name="T47" fmla="*/ 44 h 162"/>
                <a:gd name="T48" fmla="*/ 24 w 105"/>
                <a:gd name="T49" fmla="*/ 26 h 162"/>
                <a:gd name="T50" fmla="*/ 17 w 105"/>
                <a:gd name="T51" fmla="*/ 6 h 162"/>
                <a:gd name="T52" fmla="*/ 17 w 105"/>
                <a:gd name="T53" fmla="*/ 6 h 162"/>
                <a:gd name="T54" fmla="*/ 15 w 105"/>
                <a:gd name="T55" fmla="*/ 3 h 162"/>
                <a:gd name="T56" fmla="*/ 12 w 105"/>
                <a:gd name="T57" fmla="*/ 2 h 162"/>
                <a:gd name="T58" fmla="*/ 10 w 105"/>
                <a:gd name="T59" fmla="*/ 0 h 162"/>
                <a:gd name="T60" fmla="*/ 5 w 105"/>
                <a:gd name="T61" fmla="*/ 0 h 162"/>
                <a:gd name="T62" fmla="*/ 3 w 105"/>
                <a:gd name="T63" fmla="*/ 2 h 162"/>
                <a:gd name="T64" fmla="*/ 1 w 105"/>
                <a:gd name="T65" fmla="*/ 5 h 162"/>
                <a:gd name="T66" fmla="*/ 0 w 105"/>
                <a:gd name="T67" fmla="*/ 7 h 162"/>
                <a:gd name="T68" fmla="*/ 0 w 105"/>
                <a:gd name="T69" fmla="*/ 10 h 162"/>
                <a:gd name="T70" fmla="*/ 0 w 105"/>
                <a:gd name="T71" fmla="*/ 1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2">
                  <a:moveTo>
                    <a:pt x="0" y="10"/>
                  </a:moveTo>
                  <a:lnTo>
                    <a:pt x="0" y="10"/>
                  </a:lnTo>
                  <a:lnTo>
                    <a:pt x="8" y="31"/>
                  </a:lnTo>
                  <a:lnTo>
                    <a:pt x="17" y="51"/>
                  </a:lnTo>
                  <a:lnTo>
                    <a:pt x="27" y="71"/>
                  </a:lnTo>
                  <a:lnTo>
                    <a:pt x="38" y="90"/>
                  </a:lnTo>
                  <a:lnTo>
                    <a:pt x="51" y="108"/>
                  </a:lnTo>
                  <a:lnTo>
                    <a:pt x="64" y="125"/>
                  </a:lnTo>
                  <a:lnTo>
                    <a:pt x="90" y="159"/>
                  </a:lnTo>
                  <a:lnTo>
                    <a:pt x="90" y="159"/>
                  </a:lnTo>
                  <a:lnTo>
                    <a:pt x="93" y="162"/>
                  </a:lnTo>
                  <a:lnTo>
                    <a:pt x="96" y="162"/>
                  </a:lnTo>
                  <a:lnTo>
                    <a:pt x="99" y="162"/>
                  </a:lnTo>
                  <a:lnTo>
                    <a:pt x="102" y="159"/>
                  </a:lnTo>
                  <a:lnTo>
                    <a:pt x="105" y="158"/>
                  </a:lnTo>
                  <a:lnTo>
                    <a:pt x="105" y="154"/>
                  </a:lnTo>
                  <a:lnTo>
                    <a:pt x="105" y="151"/>
                  </a:lnTo>
                  <a:lnTo>
                    <a:pt x="103" y="148"/>
                  </a:lnTo>
                  <a:lnTo>
                    <a:pt x="103" y="148"/>
                  </a:lnTo>
                  <a:lnTo>
                    <a:pt x="76" y="115"/>
                  </a:lnTo>
                  <a:lnTo>
                    <a:pt x="65" y="98"/>
                  </a:lnTo>
                  <a:lnTo>
                    <a:pt x="54" y="81"/>
                  </a:lnTo>
                  <a:lnTo>
                    <a:pt x="42" y="63"/>
                  </a:lnTo>
                  <a:lnTo>
                    <a:pt x="32" y="44"/>
                  </a:lnTo>
                  <a:lnTo>
                    <a:pt x="24" y="2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62995B38-44D5-853B-0E84-A7930DF6B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" y="3769"/>
              <a:ext cx="43" cy="80"/>
            </a:xfrm>
            <a:custGeom>
              <a:avLst/>
              <a:gdLst>
                <a:gd name="T0" fmla="*/ 70 w 87"/>
                <a:gd name="T1" fmla="*/ 7 h 160"/>
                <a:gd name="T2" fmla="*/ 70 w 87"/>
                <a:gd name="T3" fmla="*/ 7 h 160"/>
                <a:gd name="T4" fmla="*/ 67 w 87"/>
                <a:gd name="T5" fmla="*/ 27 h 160"/>
                <a:gd name="T6" fmla="*/ 61 w 87"/>
                <a:gd name="T7" fmla="*/ 46 h 160"/>
                <a:gd name="T8" fmla="*/ 53 w 87"/>
                <a:gd name="T9" fmla="*/ 65 h 160"/>
                <a:gd name="T10" fmla="*/ 44 w 87"/>
                <a:gd name="T11" fmla="*/ 82 h 160"/>
                <a:gd name="T12" fmla="*/ 34 w 87"/>
                <a:gd name="T13" fmla="*/ 99 h 160"/>
                <a:gd name="T14" fmla="*/ 24 w 87"/>
                <a:gd name="T15" fmla="*/ 116 h 160"/>
                <a:gd name="T16" fmla="*/ 2 w 87"/>
                <a:gd name="T17" fmla="*/ 149 h 160"/>
                <a:gd name="T18" fmla="*/ 2 w 87"/>
                <a:gd name="T19" fmla="*/ 149 h 160"/>
                <a:gd name="T20" fmla="*/ 0 w 87"/>
                <a:gd name="T21" fmla="*/ 151 h 160"/>
                <a:gd name="T22" fmla="*/ 0 w 87"/>
                <a:gd name="T23" fmla="*/ 154 h 160"/>
                <a:gd name="T24" fmla="*/ 2 w 87"/>
                <a:gd name="T25" fmla="*/ 157 h 160"/>
                <a:gd name="T26" fmla="*/ 4 w 87"/>
                <a:gd name="T27" fmla="*/ 159 h 160"/>
                <a:gd name="T28" fmla="*/ 7 w 87"/>
                <a:gd name="T29" fmla="*/ 160 h 160"/>
                <a:gd name="T30" fmla="*/ 10 w 87"/>
                <a:gd name="T31" fmla="*/ 160 h 160"/>
                <a:gd name="T32" fmla="*/ 13 w 87"/>
                <a:gd name="T33" fmla="*/ 160 h 160"/>
                <a:gd name="T34" fmla="*/ 16 w 87"/>
                <a:gd name="T35" fmla="*/ 157 h 160"/>
                <a:gd name="T36" fmla="*/ 16 w 87"/>
                <a:gd name="T37" fmla="*/ 157 h 160"/>
                <a:gd name="T38" fmla="*/ 40 w 87"/>
                <a:gd name="T39" fmla="*/ 122 h 160"/>
                <a:gd name="T40" fmla="*/ 51 w 87"/>
                <a:gd name="T41" fmla="*/ 105 h 160"/>
                <a:gd name="T42" fmla="*/ 61 w 87"/>
                <a:gd name="T43" fmla="*/ 86 h 160"/>
                <a:gd name="T44" fmla="*/ 70 w 87"/>
                <a:gd name="T45" fmla="*/ 68 h 160"/>
                <a:gd name="T46" fmla="*/ 77 w 87"/>
                <a:gd name="T47" fmla="*/ 48 h 160"/>
                <a:gd name="T48" fmla="*/ 82 w 87"/>
                <a:gd name="T49" fmla="*/ 28 h 160"/>
                <a:gd name="T50" fmla="*/ 87 w 87"/>
                <a:gd name="T51" fmla="*/ 7 h 160"/>
                <a:gd name="T52" fmla="*/ 87 w 87"/>
                <a:gd name="T53" fmla="*/ 7 h 160"/>
                <a:gd name="T54" fmla="*/ 87 w 87"/>
                <a:gd name="T55" fmla="*/ 4 h 160"/>
                <a:gd name="T56" fmla="*/ 85 w 87"/>
                <a:gd name="T57" fmla="*/ 1 h 160"/>
                <a:gd name="T58" fmla="*/ 82 w 87"/>
                <a:gd name="T59" fmla="*/ 0 h 160"/>
                <a:gd name="T60" fmla="*/ 79 w 87"/>
                <a:gd name="T61" fmla="*/ 0 h 160"/>
                <a:gd name="T62" fmla="*/ 75 w 87"/>
                <a:gd name="T63" fmla="*/ 0 h 160"/>
                <a:gd name="T64" fmla="*/ 72 w 87"/>
                <a:gd name="T65" fmla="*/ 1 h 160"/>
                <a:gd name="T66" fmla="*/ 71 w 87"/>
                <a:gd name="T67" fmla="*/ 4 h 160"/>
                <a:gd name="T68" fmla="*/ 70 w 87"/>
                <a:gd name="T69" fmla="*/ 7 h 160"/>
                <a:gd name="T70" fmla="*/ 70 w 87"/>
                <a:gd name="T71" fmla="*/ 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160">
                  <a:moveTo>
                    <a:pt x="70" y="7"/>
                  </a:moveTo>
                  <a:lnTo>
                    <a:pt x="70" y="7"/>
                  </a:lnTo>
                  <a:lnTo>
                    <a:pt x="67" y="27"/>
                  </a:lnTo>
                  <a:lnTo>
                    <a:pt x="61" y="46"/>
                  </a:lnTo>
                  <a:lnTo>
                    <a:pt x="53" y="65"/>
                  </a:lnTo>
                  <a:lnTo>
                    <a:pt x="44" y="82"/>
                  </a:lnTo>
                  <a:lnTo>
                    <a:pt x="34" y="99"/>
                  </a:lnTo>
                  <a:lnTo>
                    <a:pt x="24" y="116"/>
                  </a:lnTo>
                  <a:lnTo>
                    <a:pt x="2" y="149"/>
                  </a:lnTo>
                  <a:lnTo>
                    <a:pt x="2" y="149"/>
                  </a:lnTo>
                  <a:lnTo>
                    <a:pt x="0" y="151"/>
                  </a:lnTo>
                  <a:lnTo>
                    <a:pt x="0" y="154"/>
                  </a:lnTo>
                  <a:lnTo>
                    <a:pt x="2" y="157"/>
                  </a:lnTo>
                  <a:lnTo>
                    <a:pt x="4" y="159"/>
                  </a:lnTo>
                  <a:lnTo>
                    <a:pt x="7" y="160"/>
                  </a:lnTo>
                  <a:lnTo>
                    <a:pt x="10" y="160"/>
                  </a:lnTo>
                  <a:lnTo>
                    <a:pt x="13" y="160"/>
                  </a:lnTo>
                  <a:lnTo>
                    <a:pt x="16" y="157"/>
                  </a:lnTo>
                  <a:lnTo>
                    <a:pt x="16" y="157"/>
                  </a:lnTo>
                  <a:lnTo>
                    <a:pt x="40" y="122"/>
                  </a:lnTo>
                  <a:lnTo>
                    <a:pt x="51" y="105"/>
                  </a:lnTo>
                  <a:lnTo>
                    <a:pt x="61" y="86"/>
                  </a:lnTo>
                  <a:lnTo>
                    <a:pt x="70" y="68"/>
                  </a:lnTo>
                  <a:lnTo>
                    <a:pt x="77" y="48"/>
                  </a:lnTo>
                  <a:lnTo>
                    <a:pt x="82" y="28"/>
                  </a:lnTo>
                  <a:lnTo>
                    <a:pt x="87" y="7"/>
                  </a:lnTo>
                  <a:lnTo>
                    <a:pt x="87" y="7"/>
                  </a:lnTo>
                  <a:lnTo>
                    <a:pt x="87" y="4"/>
                  </a:lnTo>
                  <a:lnTo>
                    <a:pt x="85" y="1"/>
                  </a:lnTo>
                  <a:lnTo>
                    <a:pt x="82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2" y="1"/>
                  </a:lnTo>
                  <a:lnTo>
                    <a:pt x="71" y="4"/>
                  </a:lnTo>
                  <a:lnTo>
                    <a:pt x="70" y="7"/>
                  </a:lnTo>
                  <a:lnTo>
                    <a:pt x="7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607FD655-91B5-2781-9B47-BDB9DCCDD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9" y="3501"/>
              <a:ext cx="162" cy="369"/>
            </a:xfrm>
            <a:custGeom>
              <a:avLst/>
              <a:gdLst>
                <a:gd name="T0" fmla="*/ 306 w 326"/>
                <a:gd name="T1" fmla="*/ 71 h 738"/>
                <a:gd name="T2" fmla="*/ 308 w 326"/>
                <a:gd name="T3" fmla="*/ 260 h 738"/>
                <a:gd name="T4" fmla="*/ 302 w 326"/>
                <a:gd name="T5" fmla="*/ 322 h 738"/>
                <a:gd name="T6" fmla="*/ 286 w 326"/>
                <a:gd name="T7" fmla="*/ 417 h 738"/>
                <a:gd name="T8" fmla="*/ 255 w 326"/>
                <a:gd name="T9" fmla="*/ 507 h 738"/>
                <a:gd name="T10" fmla="*/ 224 w 326"/>
                <a:gd name="T11" fmla="*/ 562 h 738"/>
                <a:gd name="T12" fmla="*/ 184 w 326"/>
                <a:gd name="T13" fmla="*/ 612 h 738"/>
                <a:gd name="T14" fmla="*/ 128 w 326"/>
                <a:gd name="T15" fmla="*/ 664 h 738"/>
                <a:gd name="T16" fmla="*/ 75 w 326"/>
                <a:gd name="T17" fmla="*/ 698 h 738"/>
                <a:gd name="T18" fmla="*/ 47 w 326"/>
                <a:gd name="T19" fmla="*/ 715 h 738"/>
                <a:gd name="T20" fmla="*/ 28 w 326"/>
                <a:gd name="T21" fmla="*/ 721 h 738"/>
                <a:gd name="T22" fmla="*/ 20 w 326"/>
                <a:gd name="T23" fmla="*/ 718 h 738"/>
                <a:gd name="T24" fmla="*/ 17 w 326"/>
                <a:gd name="T25" fmla="*/ 713 h 738"/>
                <a:gd name="T26" fmla="*/ 19 w 326"/>
                <a:gd name="T27" fmla="*/ 687 h 738"/>
                <a:gd name="T28" fmla="*/ 24 w 326"/>
                <a:gd name="T29" fmla="*/ 663 h 738"/>
                <a:gd name="T30" fmla="*/ 34 w 326"/>
                <a:gd name="T31" fmla="*/ 640 h 738"/>
                <a:gd name="T32" fmla="*/ 62 w 326"/>
                <a:gd name="T33" fmla="*/ 598 h 738"/>
                <a:gd name="T34" fmla="*/ 112 w 326"/>
                <a:gd name="T35" fmla="*/ 538 h 738"/>
                <a:gd name="T36" fmla="*/ 133 w 326"/>
                <a:gd name="T37" fmla="*/ 504 h 738"/>
                <a:gd name="T38" fmla="*/ 147 w 326"/>
                <a:gd name="T39" fmla="*/ 467 h 738"/>
                <a:gd name="T40" fmla="*/ 152 w 326"/>
                <a:gd name="T41" fmla="*/ 440 h 738"/>
                <a:gd name="T42" fmla="*/ 153 w 326"/>
                <a:gd name="T43" fmla="*/ 407 h 738"/>
                <a:gd name="T44" fmla="*/ 147 w 326"/>
                <a:gd name="T45" fmla="*/ 400 h 738"/>
                <a:gd name="T46" fmla="*/ 139 w 326"/>
                <a:gd name="T47" fmla="*/ 402 h 738"/>
                <a:gd name="T48" fmla="*/ 136 w 326"/>
                <a:gd name="T49" fmla="*/ 407 h 738"/>
                <a:gd name="T50" fmla="*/ 129 w 326"/>
                <a:gd name="T51" fmla="*/ 468 h 738"/>
                <a:gd name="T52" fmla="*/ 119 w 326"/>
                <a:gd name="T53" fmla="*/ 494 h 738"/>
                <a:gd name="T54" fmla="*/ 89 w 326"/>
                <a:gd name="T55" fmla="*/ 538 h 738"/>
                <a:gd name="T56" fmla="*/ 38 w 326"/>
                <a:gd name="T57" fmla="*/ 602 h 738"/>
                <a:gd name="T58" fmla="*/ 17 w 326"/>
                <a:gd name="T59" fmla="*/ 636 h 738"/>
                <a:gd name="T60" fmla="*/ 3 w 326"/>
                <a:gd name="T61" fmla="*/ 674 h 738"/>
                <a:gd name="T62" fmla="*/ 0 w 326"/>
                <a:gd name="T63" fmla="*/ 701 h 738"/>
                <a:gd name="T64" fmla="*/ 6 w 326"/>
                <a:gd name="T65" fmla="*/ 727 h 738"/>
                <a:gd name="T66" fmla="*/ 17 w 326"/>
                <a:gd name="T67" fmla="*/ 737 h 738"/>
                <a:gd name="T68" fmla="*/ 27 w 326"/>
                <a:gd name="T69" fmla="*/ 738 h 738"/>
                <a:gd name="T70" fmla="*/ 55 w 326"/>
                <a:gd name="T71" fmla="*/ 731 h 738"/>
                <a:gd name="T72" fmla="*/ 98 w 326"/>
                <a:gd name="T73" fmla="*/ 704 h 738"/>
                <a:gd name="T74" fmla="*/ 128 w 326"/>
                <a:gd name="T75" fmla="*/ 686 h 738"/>
                <a:gd name="T76" fmla="*/ 159 w 326"/>
                <a:gd name="T77" fmla="*/ 661 h 738"/>
                <a:gd name="T78" fmla="*/ 231 w 326"/>
                <a:gd name="T79" fmla="*/ 581 h 738"/>
                <a:gd name="T80" fmla="*/ 268 w 326"/>
                <a:gd name="T81" fmla="*/ 522 h 738"/>
                <a:gd name="T82" fmla="*/ 300 w 326"/>
                <a:gd name="T83" fmla="*/ 432 h 738"/>
                <a:gd name="T84" fmla="*/ 317 w 326"/>
                <a:gd name="T85" fmla="*/ 335 h 738"/>
                <a:gd name="T86" fmla="*/ 323 w 326"/>
                <a:gd name="T87" fmla="*/ 270 h 738"/>
                <a:gd name="T88" fmla="*/ 325 w 326"/>
                <a:gd name="T89" fmla="*/ 104 h 738"/>
                <a:gd name="T90" fmla="*/ 320 w 326"/>
                <a:gd name="T91" fmla="*/ 9 h 738"/>
                <a:gd name="T92" fmla="*/ 317 w 326"/>
                <a:gd name="T93" fmla="*/ 2 h 738"/>
                <a:gd name="T94" fmla="*/ 309 w 326"/>
                <a:gd name="T95" fmla="*/ 0 h 738"/>
                <a:gd name="T96" fmla="*/ 303 w 326"/>
                <a:gd name="T97" fmla="*/ 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" h="738">
                  <a:moveTo>
                    <a:pt x="303" y="9"/>
                  </a:moveTo>
                  <a:lnTo>
                    <a:pt x="303" y="9"/>
                  </a:lnTo>
                  <a:lnTo>
                    <a:pt x="306" y="71"/>
                  </a:lnTo>
                  <a:lnTo>
                    <a:pt x="309" y="134"/>
                  </a:lnTo>
                  <a:lnTo>
                    <a:pt x="309" y="196"/>
                  </a:lnTo>
                  <a:lnTo>
                    <a:pt x="308" y="260"/>
                  </a:lnTo>
                  <a:lnTo>
                    <a:pt x="308" y="260"/>
                  </a:lnTo>
                  <a:lnTo>
                    <a:pt x="305" y="291"/>
                  </a:lnTo>
                  <a:lnTo>
                    <a:pt x="302" y="322"/>
                  </a:lnTo>
                  <a:lnTo>
                    <a:pt x="298" y="355"/>
                  </a:lnTo>
                  <a:lnTo>
                    <a:pt x="293" y="386"/>
                  </a:lnTo>
                  <a:lnTo>
                    <a:pt x="286" y="417"/>
                  </a:lnTo>
                  <a:lnTo>
                    <a:pt x="278" y="449"/>
                  </a:lnTo>
                  <a:lnTo>
                    <a:pt x="268" y="478"/>
                  </a:lnTo>
                  <a:lnTo>
                    <a:pt x="255" y="507"/>
                  </a:lnTo>
                  <a:lnTo>
                    <a:pt x="255" y="507"/>
                  </a:lnTo>
                  <a:lnTo>
                    <a:pt x="241" y="535"/>
                  </a:lnTo>
                  <a:lnTo>
                    <a:pt x="224" y="562"/>
                  </a:lnTo>
                  <a:lnTo>
                    <a:pt x="204" y="588"/>
                  </a:lnTo>
                  <a:lnTo>
                    <a:pt x="184" y="612"/>
                  </a:lnTo>
                  <a:lnTo>
                    <a:pt x="184" y="612"/>
                  </a:lnTo>
                  <a:lnTo>
                    <a:pt x="157" y="639"/>
                  </a:lnTo>
                  <a:lnTo>
                    <a:pt x="143" y="652"/>
                  </a:lnTo>
                  <a:lnTo>
                    <a:pt x="128" y="664"/>
                  </a:lnTo>
                  <a:lnTo>
                    <a:pt x="128" y="664"/>
                  </a:lnTo>
                  <a:lnTo>
                    <a:pt x="102" y="681"/>
                  </a:lnTo>
                  <a:lnTo>
                    <a:pt x="75" y="698"/>
                  </a:lnTo>
                  <a:lnTo>
                    <a:pt x="75" y="698"/>
                  </a:lnTo>
                  <a:lnTo>
                    <a:pt x="57" y="711"/>
                  </a:lnTo>
                  <a:lnTo>
                    <a:pt x="47" y="715"/>
                  </a:lnTo>
                  <a:lnTo>
                    <a:pt x="36" y="720"/>
                  </a:lnTo>
                  <a:lnTo>
                    <a:pt x="36" y="720"/>
                  </a:lnTo>
                  <a:lnTo>
                    <a:pt x="28" y="721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20" y="718"/>
                  </a:lnTo>
                  <a:lnTo>
                    <a:pt x="20" y="718"/>
                  </a:lnTo>
                  <a:lnTo>
                    <a:pt x="17" y="713"/>
                  </a:lnTo>
                  <a:lnTo>
                    <a:pt x="17" y="713"/>
                  </a:lnTo>
                  <a:lnTo>
                    <a:pt x="17" y="707"/>
                  </a:lnTo>
                  <a:lnTo>
                    <a:pt x="17" y="700"/>
                  </a:lnTo>
                  <a:lnTo>
                    <a:pt x="19" y="687"/>
                  </a:lnTo>
                  <a:lnTo>
                    <a:pt x="19" y="687"/>
                  </a:lnTo>
                  <a:lnTo>
                    <a:pt x="20" y="674"/>
                  </a:lnTo>
                  <a:lnTo>
                    <a:pt x="24" y="663"/>
                  </a:lnTo>
                  <a:lnTo>
                    <a:pt x="24" y="663"/>
                  </a:lnTo>
                  <a:lnTo>
                    <a:pt x="28" y="650"/>
                  </a:lnTo>
                  <a:lnTo>
                    <a:pt x="34" y="640"/>
                  </a:lnTo>
                  <a:lnTo>
                    <a:pt x="47" y="619"/>
                  </a:lnTo>
                  <a:lnTo>
                    <a:pt x="47" y="619"/>
                  </a:lnTo>
                  <a:lnTo>
                    <a:pt x="62" y="598"/>
                  </a:lnTo>
                  <a:lnTo>
                    <a:pt x="79" y="578"/>
                  </a:lnTo>
                  <a:lnTo>
                    <a:pt x="95" y="558"/>
                  </a:lnTo>
                  <a:lnTo>
                    <a:pt x="112" y="538"/>
                  </a:lnTo>
                  <a:lnTo>
                    <a:pt x="112" y="538"/>
                  </a:lnTo>
                  <a:lnTo>
                    <a:pt x="126" y="515"/>
                  </a:lnTo>
                  <a:lnTo>
                    <a:pt x="133" y="504"/>
                  </a:lnTo>
                  <a:lnTo>
                    <a:pt x="139" y="491"/>
                  </a:lnTo>
                  <a:lnTo>
                    <a:pt x="143" y="478"/>
                  </a:lnTo>
                  <a:lnTo>
                    <a:pt x="147" y="467"/>
                  </a:lnTo>
                  <a:lnTo>
                    <a:pt x="150" y="453"/>
                  </a:lnTo>
                  <a:lnTo>
                    <a:pt x="152" y="440"/>
                  </a:lnTo>
                  <a:lnTo>
                    <a:pt x="152" y="440"/>
                  </a:lnTo>
                  <a:lnTo>
                    <a:pt x="153" y="424"/>
                  </a:lnTo>
                  <a:lnTo>
                    <a:pt x="153" y="407"/>
                  </a:lnTo>
                  <a:lnTo>
                    <a:pt x="153" y="407"/>
                  </a:lnTo>
                  <a:lnTo>
                    <a:pt x="152" y="405"/>
                  </a:lnTo>
                  <a:lnTo>
                    <a:pt x="150" y="402"/>
                  </a:lnTo>
                  <a:lnTo>
                    <a:pt x="147" y="400"/>
                  </a:lnTo>
                  <a:lnTo>
                    <a:pt x="145" y="399"/>
                  </a:lnTo>
                  <a:lnTo>
                    <a:pt x="142" y="400"/>
                  </a:lnTo>
                  <a:lnTo>
                    <a:pt x="139" y="402"/>
                  </a:lnTo>
                  <a:lnTo>
                    <a:pt x="136" y="405"/>
                  </a:lnTo>
                  <a:lnTo>
                    <a:pt x="136" y="407"/>
                  </a:lnTo>
                  <a:lnTo>
                    <a:pt x="136" y="407"/>
                  </a:lnTo>
                  <a:lnTo>
                    <a:pt x="135" y="439"/>
                  </a:lnTo>
                  <a:lnTo>
                    <a:pt x="133" y="454"/>
                  </a:lnTo>
                  <a:lnTo>
                    <a:pt x="129" y="468"/>
                  </a:lnTo>
                  <a:lnTo>
                    <a:pt x="129" y="468"/>
                  </a:lnTo>
                  <a:lnTo>
                    <a:pt x="125" y="481"/>
                  </a:lnTo>
                  <a:lnTo>
                    <a:pt x="119" y="494"/>
                  </a:lnTo>
                  <a:lnTo>
                    <a:pt x="105" y="517"/>
                  </a:lnTo>
                  <a:lnTo>
                    <a:pt x="105" y="517"/>
                  </a:lnTo>
                  <a:lnTo>
                    <a:pt x="89" y="538"/>
                  </a:lnTo>
                  <a:lnTo>
                    <a:pt x="72" y="559"/>
                  </a:lnTo>
                  <a:lnTo>
                    <a:pt x="55" y="581"/>
                  </a:lnTo>
                  <a:lnTo>
                    <a:pt x="38" y="602"/>
                  </a:lnTo>
                  <a:lnTo>
                    <a:pt x="38" y="602"/>
                  </a:lnTo>
                  <a:lnTo>
                    <a:pt x="23" y="625"/>
                  </a:lnTo>
                  <a:lnTo>
                    <a:pt x="17" y="636"/>
                  </a:lnTo>
                  <a:lnTo>
                    <a:pt x="11" y="649"/>
                  </a:lnTo>
                  <a:lnTo>
                    <a:pt x="7" y="661"/>
                  </a:lnTo>
                  <a:lnTo>
                    <a:pt x="3" y="674"/>
                  </a:lnTo>
                  <a:lnTo>
                    <a:pt x="2" y="687"/>
                  </a:lnTo>
                  <a:lnTo>
                    <a:pt x="0" y="701"/>
                  </a:lnTo>
                  <a:lnTo>
                    <a:pt x="0" y="701"/>
                  </a:lnTo>
                  <a:lnTo>
                    <a:pt x="0" y="711"/>
                  </a:lnTo>
                  <a:lnTo>
                    <a:pt x="3" y="722"/>
                  </a:lnTo>
                  <a:lnTo>
                    <a:pt x="6" y="727"/>
                  </a:lnTo>
                  <a:lnTo>
                    <a:pt x="9" y="731"/>
                  </a:lnTo>
                  <a:lnTo>
                    <a:pt x="13" y="734"/>
                  </a:lnTo>
                  <a:lnTo>
                    <a:pt x="17" y="737"/>
                  </a:lnTo>
                  <a:lnTo>
                    <a:pt x="17" y="737"/>
                  </a:lnTo>
                  <a:lnTo>
                    <a:pt x="21" y="738"/>
                  </a:lnTo>
                  <a:lnTo>
                    <a:pt x="27" y="738"/>
                  </a:lnTo>
                  <a:lnTo>
                    <a:pt x="37" y="737"/>
                  </a:lnTo>
                  <a:lnTo>
                    <a:pt x="45" y="734"/>
                  </a:lnTo>
                  <a:lnTo>
                    <a:pt x="55" y="731"/>
                  </a:lnTo>
                  <a:lnTo>
                    <a:pt x="55" y="731"/>
                  </a:lnTo>
                  <a:lnTo>
                    <a:pt x="77" y="718"/>
                  </a:lnTo>
                  <a:lnTo>
                    <a:pt x="98" y="704"/>
                  </a:lnTo>
                  <a:lnTo>
                    <a:pt x="98" y="704"/>
                  </a:lnTo>
                  <a:lnTo>
                    <a:pt x="128" y="686"/>
                  </a:lnTo>
                  <a:lnTo>
                    <a:pt x="128" y="686"/>
                  </a:lnTo>
                  <a:lnTo>
                    <a:pt x="143" y="673"/>
                  </a:lnTo>
                  <a:lnTo>
                    <a:pt x="159" y="661"/>
                  </a:lnTo>
                  <a:lnTo>
                    <a:pt x="159" y="661"/>
                  </a:lnTo>
                  <a:lnTo>
                    <a:pt x="184" y="636"/>
                  </a:lnTo>
                  <a:lnTo>
                    <a:pt x="210" y="609"/>
                  </a:lnTo>
                  <a:lnTo>
                    <a:pt x="231" y="581"/>
                  </a:lnTo>
                  <a:lnTo>
                    <a:pt x="252" y="551"/>
                  </a:lnTo>
                  <a:lnTo>
                    <a:pt x="252" y="551"/>
                  </a:lnTo>
                  <a:lnTo>
                    <a:pt x="268" y="522"/>
                  </a:lnTo>
                  <a:lnTo>
                    <a:pt x="281" y="494"/>
                  </a:lnTo>
                  <a:lnTo>
                    <a:pt x="292" y="463"/>
                  </a:lnTo>
                  <a:lnTo>
                    <a:pt x="300" y="432"/>
                  </a:lnTo>
                  <a:lnTo>
                    <a:pt x="308" y="400"/>
                  </a:lnTo>
                  <a:lnTo>
                    <a:pt x="313" y="368"/>
                  </a:lnTo>
                  <a:lnTo>
                    <a:pt x="317" y="335"/>
                  </a:lnTo>
                  <a:lnTo>
                    <a:pt x="320" y="304"/>
                  </a:lnTo>
                  <a:lnTo>
                    <a:pt x="320" y="304"/>
                  </a:lnTo>
                  <a:lnTo>
                    <a:pt x="323" y="270"/>
                  </a:lnTo>
                  <a:lnTo>
                    <a:pt x="325" y="237"/>
                  </a:lnTo>
                  <a:lnTo>
                    <a:pt x="326" y="170"/>
                  </a:lnTo>
                  <a:lnTo>
                    <a:pt x="325" y="104"/>
                  </a:lnTo>
                  <a:lnTo>
                    <a:pt x="322" y="37"/>
                  </a:lnTo>
                  <a:lnTo>
                    <a:pt x="322" y="37"/>
                  </a:lnTo>
                  <a:lnTo>
                    <a:pt x="320" y="9"/>
                  </a:lnTo>
                  <a:lnTo>
                    <a:pt x="320" y="9"/>
                  </a:lnTo>
                  <a:lnTo>
                    <a:pt x="320" y="4"/>
                  </a:lnTo>
                  <a:lnTo>
                    <a:pt x="317" y="2"/>
                  </a:lnTo>
                  <a:lnTo>
                    <a:pt x="315" y="0"/>
                  </a:lnTo>
                  <a:lnTo>
                    <a:pt x="312" y="0"/>
                  </a:lnTo>
                  <a:lnTo>
                    <a:pt x="309" y="0"/>
                  </a:lnTo>
                  <a:lnTo>
                    <a:pt x="306" y="2"/>
                  </a:lnTo>
                  <a:lnTo>
                    <a:pt x="305" y="4"/>
                  </a:lnTo>
                  <a:lnTo>
                    <a:pt x="303" y="9"/>
                  </a:lnTo>
                  <a:lnTo>
                    <a:pt x="30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7FD58D61-CAAA-7D21-8C9A-8606E5230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1" y="3730"/>
              <a:ext cx="43" cy="141"/>
            </a:xfrm>
            <a:custGeom>
              <a:avLst/>
              <a:gdLst>
                <a:gd name="T0" fmla="*/ 68 w 85"/>
                <a:gd name="T1" fmla="*/ 8 h 280"/>
                <a:gd name="T2" fmla="*/ 65 w 85"/>
                <a:gd name="T3" fmla="*/ 55 h 280"/>
                <a:gd name="T4" fmla="*/ 55 w 85"/>
                <a:gd name="T5" fmla="*/ 100 h 280"/>
                <a:gd name="T6" fmla="*/ 45 w 85"/>
                <a:gd name="T7" fmla="*/ 131 h 280"/>
                <a:gd name="T8" fmla="*/ 34 w 85"/>
                <a:gd name="T9" fmla="*/ 160 h 280"/>
                <a:gd name="T10" fmla="*/ 21 w 85"/>
                <a:gd name="T11" fmla="*/ 184 h 280"/>
                <a:gd name="T12" fmla="*/ 10 w 85"/>
                <a:gd name="T13" fmla="*/ 208 h 280"/>
                <a:gd name="T14" fmla="*/ 3 w 85"/>
                <a:gd name="T15" fmla="*/ 231 h 280"/>
                <a:gd name="T16" fmla="*/ 0 w 85"/>
                <a:gd name="T17" fmla="*/ 254 h 280"/>
                <a:gd name="T18" fmla="*/ 1 w 85"/>
                <a:gd name="T19" fmla="*/ 261 h 280"/>
                <a:gd name="T20" fmla="*/ 7 w 85"/>
                <a:gd name="T21" fmla="*/ 271 h 280"/>
                <a:gd name="T22" fmla="*/ 17 w 85"/>
                <a:gd name="T23" fmla="*/ 278 h 280"/>
                <a:gd name="T24" fmla="*/ 34 w 85"/>
                <a:gd name="T25" fmla="*/ 280 h 280"/>
                <a:gd name="T26" fmla="*/ 38 w 85"/>
                <a:gd name="T27" fmla="*/ 280 h 280"/>
                <a:gd name="T28" fmla="*/ 43 w 85"/>
                <a:gd name="T29" fmla="*/ 276 h 280"/>
                <a:gd name="T30" fmla="*/ 43 w 85"/>
                <a:gd name="T31" fmla="*/ 269 h 280"/>
                <a:gd name="T32" fmla="*/ 38 w 85"/>
                <a:gd name="T33" fmla="*/ 265 h 280"/>
                <a:gd name="T34" fmla="*/ 34 w 85"/>
                <a:gd name="T35" fmla="*/ 263 h 280"/>
                <a:gd name="T36" fmla="*/ 23 w 85"/>
                <a:gd name="T37" fmla="*/ 262 h 280"/>
                <a:gd name="T38" fmla="*/ 20 w 85"/>
                <a:gd name="T39" fmla="*/ 259 h 280"/>
                <a:gd name="T40" fmla="*/ 17 w 85"/>
                <a:gd name="T41" fmla="*/ 249 h 280"/>
                <a:gd name="T42" fmla="*/ 18 w 85"/>
                <a:gd name="T43" fmla="*/ 238 h 280"/>
                <a:gd name="T44" fmla="*/ 30 w 85"/>
                <a:gd name="T45" fmla="*/ 207 h 280"/>
                <a:gd name="T46" fmla="*/ 40 w 85"/>
                <a:gd name="T47" fmla="*/ 185 h 280"/>
                <a:gd name="T48" fmla="*/ 51 w 85"/>
                <a:gd name="T49" fmla="*/ 163 h 280"/>
                <a:gd name="T50" fmla="*/ 62 w 85"/>
                <a:gd name="T51" fmla="*/ 134 h 280"/>
                <a:gd name="T52" fmla="*/ 71 w 85"/>
                <a:gd name="T53" fmla="*/ 106 h 280"/>
                <a:gd name="T54" fmla="*/ 82 w 85"/>
                <a:gd name="T55" fmla="*/ 56 h 280"/>
                <a:gd name="T56" fmla="*/ 85 w 85"/>
                <a:gd name="T57" fmla="*/ 19 h 280"/>
                <a:gd name="T58" fmla="*/ 85 w 85"/>
                <a:gd name="T59" fmla="*/ 8 h 280"/>
                <a:gd name="T60" fmla="*/ 82 w 85"/>
                <a:gd name="T61" fmla="*/ 1 h 280"/>
                <a:gd name="T62" fmla="*/ 77 w 85"/>
                <a:gd name="T63" fmla="*/ 0 h 280"/>
                <a:gd name="T64" fmla="*/ 71 w 85"/>
                <a:gd name="T65" fmla="*/ 1 h 280"/>
                <a:gd name="T66" fmla="*/ 68 w 85"/>
                <a:gd name="T67" fmla="*/ 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5" h="280">
                  <a:moveTo>
                    <a:pt x="68" y="8"/>
                  </a:moveTo>
                  <a:lnTo>
                    <a:pt x="68" y="8"/>
                  </a:lnTo>
                  <a:lnTo>
                    <a:pt x="68" y="31"/>
                  </a:lnTo>
                  <a:lnTo>
                    <a:pt x="65" y="55"/>
                  </a:lnTo>
                  <a:lnTo>
                    <a:pt x="61" y="78"/>
                  </a:lnTo>
                  <a:lnTo>
                    <a:pt x="55" y="100"/>
                  </a:lnTo>
                  <a:lnTo>
                    <a:pt x="55" y="100"/>
                  </a:lnTo>
                  <a:lnTo>
                    <a:pt x="45" y="131"/>
                  </a:lnTo>
                  <a:lnTo>
                    <a:pt x="41" y="146"/>
                  </a:lnTo>
                  <a:lnTo>
                    <a:pt x="34" y="160"/>
                  </a:lnTo>
                  <a:lnTo>
                    <a:pt x="34" y="160"/>
                  </a:lnTo>
                  <a:lnTo>
                    <a:pt x="21" y="184"/>
                  </a:lnTo>
                  <a:lnTo>
                    <a:pt x="10" y="208"/>
                  </a:lnTo>
                  <a:lnTo>
                    <a:pt x="10" y="208"/>
                  </a:lnTo>
                  <a:lnTo>
                    <a:pt x="6" y="218"/>
                  </a:lnTo>
                  <a:lnTo>
                    <a:pt x="3" y="231"/>
                  </a:lnTo>
                  <a:lnTo>
                    <a:pt x="0" y="242"/>
                  </a:lnTo>
                  <a:lnTo>
                    <a:pt x="0" y="254"/>
                  </a:lnTo>
                  <a:lnTo>
                    <a:pt x="0" y="254"/>
                  </a:lnTo>
                  <a:lnTo>
                    <a:pt x="1" y="261"/>
                  </a:lnTo>
                  <a:lnTo>
                    <a:pt x="4" y="266"/>
                  </a:lnTo>
                  <a:lnTo>
                    <a:pt x="7" y="271"/>
                  </a:lnTo>
                  <a:lnTo>
                    <a:pt x="11" y="275"/>
                  </a:lnTo>
                  <a:lnTo>
                    <a:pt x="17" y="278"/>
                  </a:lnTo>
                  <a:lnTo>
                    <a:pt x="23" y="279"/>
                  </a:lnTo>
                  <a:lnTo>
                    <a:pt x="34" y="280"/>
                  </a:lnTo>
                  <a:lnTo>
                    <a:pt x="34" y="280"/>
                  </a:lnTo>
                  <a:lnTo>
                    <a:pt x="38" y="280"/>
                  </a:lnTo>
                  <a:lnTo>
                    <a:pt x="41" y="279"/>
                  </a:lnTo>
                  <a:lnTo>
                    <a:pt x="43" y="276"/>
                  </a:lnTo>
                  <a:lnTo>
                    <a:pt x="43" y="272"/>
                  </a:lnTo>
                  <a:lnTo>
                    <a:pt x="43" y="269"/>
                  </a:lnTo>
                  <a:lnTo>
                    <a:pt x="41" y="266"/>
                  </a:lnTo>
                  <a:lnTo>
                    <a:pt x="38" y="265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25" y="263"/>
                  </a:lnTo>
                  <a:lnTo>
                    <a:pt x="23" y="262"/>
                  </a:lnTo>
                  <a:lnTo>
                    <a:pt x="20" y="259"/>
                  </a:lnTo>
                  <a:lnTo>
                    <a:pt x="20" y="259"/>
                  </a:lnTo>
                  <a:lnTo>
                    <a:pt x="17" y="255"/>
                  </a:lnTo>
                  <a:lnTo>
                    <a:pt x="17" y="249"/>
                  </a:lnTo>
                  <a:lnTo>
                    <a:pt x="17" y="249"/>
                  </a:lnTo>
                  <a:lnTo>
                    <a:pt x="18" y="238"/>
                  </a:lnTo>
                  <a:lnTo>
                    <a:pt x="21" y="227"/>
                  </a:lnTo>
                  <a:lnTo>
                    <a:pt x="30" y="207"/>
                  </a:lnTo>
                  <a:lnTo>
                    <a:pt x="30" y="207"/>
                  </a:lnTo>
                  <a:lnTo>
                    <a:pt x="40" y="185"/>
                  </a:lnTo>
                  <a:lnTo>
                    <a:pt x="51" y="163"/>
                  </a:lnTo>
                  <a:lnTo>
                    <a:pt x="51" y="163"/>
                  </a:lnTo>
                  <a:lnTo>
                    <a:pt x="58" y="149"/>
                  </a:lnTo>
                  <a:lnTo>
                    <a:pt x="62" y="134"/>
                  </a:lnTo>
                  <a:lnTo>
                    <a:pt x="71" y="106"/>
                  </a:lnTo>
                  <a:lnTo>
                    <a:pt x="71" y="106"/>
                  </a:lnTo>
                  <a:lnTo>
                    <a:pt x="78" y="82"/>
                  </a:lnTo>
                  <a:lnTo>
                    <a:pt x="82" y="56"/>
                  </a:lnTo>
                  <a:lnTo>
                    <a:pt x="85" y="32"/>
                  </a:lnTo>
                  <a:lnTo>
                    <a:pt x="85" y="19"/>
                  </a:lnTo>
                  <a:lnTo>
                    <a:pt x="85" y="8"/>
                  </a:lnTo>
                  <a:lnTo>
                    <a:pt x="85" y="8"/>
                  </a:lnTo>
                  <a:lnTo>
                    <a:pt x="84" y="4"/>
                  </a:lnTo>
                  <a:lnTo>
                    <a:pt x="82" y="1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2" y="0"/>
                  </a:lnTo>
                  <a:lnTo>
                    <a:pt x="71" y="1"/>
                  </a:lnTo>
                  <a:lnTo>
                    <a:pt x="68" y="4"/>
                  </a:lnTo>
                  <a:lnTo>
                    <a:pt x="68" y="8"/>
                  </a:lnTo>
                  <a:lnTo>
                    <a:pt x="6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5D748253-B4D4-31F3-D7A7-97E3FA796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" y="3567"/>
              <a:ext cx="52" cy="81"/>
            </a:xfrm>
            <a:custGeom>
              <a:avLst/>
              <a:gdLst>
                <a:gd name="T0" fmla="*/ 1 w 105"/>
                <a:gd name="T1" fmla="*/ 10 h 162"/>
                <a:gd name="T2" fmla="*/ 1 w 105"/>
                <a:gd name="T3" fmla="*/ 10 h 162"/>
                <a:gd name="T4" fmla="*/ 8 w 105"/>
                <a:gd name="T5" fmla="*/ 31 h 162"/>
                <a:gd name="T6" fmla="*/ 17 w 105"/>
                <a:gd name="T7" fmla="*/ 51 h 162"/>
                <a:gd name="T8" fmla="*/ 27 w 105"/>
                <a:gd name="T9" fmla="*/ 71 h 162"/>
                <a:gd name="T10" fmla="*/ 38 w 105"/>
                <a:gd name="T11" fmla="*/ 90 h 162"/>
                <a:gd name="T12" fmla="*/ 51 w 105"/>
                <a:gd name="T13" fmla="*/ 108 h 162"/>
                <a:gd name="T14" fmla="*/ 64 w 105"/>
                <a:gd name="T15" fmla="*/ 125 h 162"/>
                <a:gd name="T16" fmla="*/ 91 w 105"/>
                <a:gd name="T17" fmla="*/ 159 h 162"/>
                <a:gd name="T18" fmla="*/ 91 w 105"/>
                <a:gd name="T19" fmla="*/ 159 h 162"/>
                <a:gd name="T20" fmla="*/ 93 w 105"/>
                <a:gd name="T21" fmla="*/ 162 h 162"/>
                <a:gd name="T22" fmla="*/ 96 w 105"/>
                <a:gd name="T23" fmla="*/ 162 h 162"/>
                <a:gd name="T24" fmla="*/ 100 w 105"/>
                <a:gd name="T25" fmla="*/ 162 h 162"/>
                <a:gd name="T26" fmla="*/ 102 w 105"/>
                <a:gd name="T27" fmla="*/ 160 h 162"/>
                <a:gd name="T28" fmla="*/ 105 w 105"/>
                <a:gd name="T29" fmla="*/ 158 h 162"/>
                <a:gd name="T30" fmla="*/ 105 w 105"/>
                <a:gd name="T31" fmla="*/ 155 h 162"/>
                <a:gd name="T32" fmla="*/ 105 w 105"/>
                <a:gd name="T33" fmla="*/ 151 h 162"/>
                <a:gd name="T34" fmla="*/ 103 w 105"/>
                <a:gd name="T35" fmla="*/ 148 h 162"/>
                <a:gd name="T36" fmla="*/ 103 w 105"/>
                <a:gd name="T37" fmla="*/ 148 h 162"/>
                <a:gd name="T38" fmla="*/ 76 w 105"/>
                <a:gd name="T39" fmla="*/ 115 h 162"/>
                <a:gd name="T40" fmla="*/ 65 w 105"/>
                <a:gd name="T41" fmla="*/ 98 h 162"/>
                <a:gd name="T42" fmla="*/ 54 w 105"/>
                <a:gd name="T43" fmla="*/ 81 h 162"/>
                <a:gd name="T44" fmla="*/ 42 w 105"/>
                <a:gd name="T45" fmla="*/ 63 h 162"/>
                <a:gd name="T46" fmla="*/ 32 w 105"/>
                <a:gd name="T47" fmla="*/ 46 h 162"/>
                <a:gd name="T48" fmla="*/ 24 w 105"/>
                <a:gd name="T49" fmla="*/ 26 h 162"/>
                <a:gd name="T50" fmla="*/ 17 w 105"/>
                <a:gd name="T51" fmla="*/ 6 h 162"/>
                <a:gd name="T52" fmla="*/ 17 w 105"/>
                <a:gd name="T53" fmla="*/ 6 h 162"/>
                <a:gd name="T54" fmla="*/ 15 w 105"/>
                <a:gd name="T55" fmla="*/ 3 h 162"/>
                <a:gd name="T56" fmla="*/ 13 w 105"/>
                <a:gd name="T57" fmla="*/ 2 h 162"/>
                <a:gd name="T58" fmla="*/ 10 w 105"/>
                <a:gd name="T59" fmla="*/ 0 h 162"/>
                <a:gd name="T60" fmla="*/ 6 w 105"/>
                <a:gd name="T61" fmla="*/ 0 h 162"/>
                <a:gd name="T62" fmla="*/ 3 w 105"/>
                <a:gd name="T63" fmla="*/ 2 h 162"/>
                <a:gd name="T64" fmla="*/ 1 w 105"/>
                <a:gd name="T65" fmla="*/ 4 h 162"/>
                <a:gd name="T66" fmla="*/ 0 w 105"/>
                <a:gd name="T67" fmla="*/ 7 h 162"/>
                <a:gd name="T68" fmla="*/ 1 w 105"/>
                <a:gd name="T69" fmla="*/ 10 h 162"/>
                <a:gd name="T70" fmla="*/ 1 w 105"/>
                <a:gd name="T71" fmla="*/ 1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2">
                  <a:moveTo>
                    <a:pt x="1" y="10"/>
                  </a:moveTo>
                  <a:lnTo>
                    <a:pt x="1" y="10"/>
                  </a:lnTo>
                  <a:lnTo>
                    <a:pt x="8" y="31"/>
                  </a:lnTo>
                  <a:lnTo>
                    <a:pt x="17" y="51"/>
                  </a:lnTo>
                  <a:lnTo>
                    <a:pt x="27" y="71"/>
                  </a:lnTo>
                  <a:lnTo>
                    <a:pt x="38" y="90"/>
                  </a:lnTo>
                  <a:lnTo>
                    <a:pt x="51" y="108"/>
                  </a:lnTo>
                  <a:lnTo>
                    <a:pt x="64" y="125"/>
                  </a:lnTo>
                  <a:lnTo>
                    <a:pt x="91" y="159"/>
                  </a:lnTo>
                  <a:lnTo>
                    <a:pt x="91" y="159"/>
                  </a:lnTo>
                  <a:lnTo>
                    <a:pt x="93" y="162"/>
                  </a:lnTo>
                  <a:lnTo>
                    <a:pt x="96" y="162"/>
                  </a:lnTo>
                  <a:lnTo>
                    <a:pt x="100" y="162"/>
                  </a:lnTo>
                  <a:lnTo>
                    <a:pt x="102" y="160"/>
                  </a:lnTo>
                  <a:lnTo>
                    <a:pt x="105" y="158"/>
                  </a:lnTo>
                  <a:lnTo>
                    <a:pt x="105" y="155"/>
                  </a:lnTo>
                  <a:lnTo>
                    <a:pt x="105" y="151"/>
                  </a:lnTo>
                  <a:lnTo>
                    <a:pt x="103" y="148"/>
                  </a:lnTo>
                  <a:lnTo>
                    <a:pt x="103" y="148"/>
                  </a:lnTo>
                  <a:lnTo>
                    <a:pt x="76" y="115"/>
                  </a:lnTo>
                  <a:lnTo>
                    <a:pt x="65" y="98"/>
                  </a:lnTo>
                  <a:lnTo>
                    <a:pt x="54" y="81"/>
                  </a:lnTo>
                  <a:lnTo>
                    <a:pt x="42" y="63"/>
                  </a:lnTo>
                  <a:lnTo>
                    <a:pt x="32" y="46"/>
                  </a:lnTo>
                  <a:lnTo>
                    <a:pt x="24" y="2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08BC3348-FA35-F7B3-FA12-5AD4F1408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9" y="3586"/>
              <a:ext cx="43" cy="80"/>
            </a:xfrm>
            <a:custGeom>
              <a:avLst/>
              <a:gdLst>
                <a:gd name="T0" fmla="*/ 70 w 87"/>
                <a:gd name="T1" fmla="*/ 9 h 161"/>
                <a:gd name="T2" fmla="*/ 70 w 87"/>
                <a:gd name="T3" fmla="*/ 9 h 161"/>
                <a:gd name="T4" fmla="*/ 67 w 87"/>
                <a:gd name="T5" fmla="*/ 27 h 161"/>
                <a:gd name="T6" fmla="*/ 61 w 87"/>
                <a:gd name="T7" fmla="*/ 47 h 161"/>
                <a:gd name="T8" fmla="*/ 54 w 87"/>
                <a:gd name="T9" fmla="*/ 66 h 161"/>
                <a:gd name="T10" fmla="*/ 44 w 87"/>
                <a:gd name="T11" fmla="*/ 83 h 161"/>
                <a:gd name="T12" fmla="*/ 34 w 87"/>
                <a:gd name="T13" fmla="*/ 100 h 161"/>
                <a:gd name="T14" fmla="*/ 24 w 87"/>
                <a:gd name="T15" fmla="*/ 117 h 161"/>
                <a:gd name="T16" fmla="*/ 2 w 87"/>
                <a:gd name="T17" fmla="*/ 149 h 161"/>
                <a:gd name="T18" fmla="*/ 2 w 87"/>
                <a:gd name="T19" fmla="*/ 149 h 161"/>
                <a:gd name="T20" fmla="*/ 0 w 87"/>
                <a:gd name="T21" fmla="*/ 152 h 161"/>
                <a:gd name="T22" fmla="*/ 0 w 87"/>
                <a:gd name="T23" fmla="*/ 155 h 161"/>
                <a:gd name="T24" fmla="*/ 2 w 87"/>
                <a:gd name="T25" fmla="*/ 158 h 161"/>
                <a:gd name="T26" fmla="*/ 5 w 87"/>
                <a:gd name="T27" fmla="*/ 161 h 161"/>
                <a:gd name="T28" fmla="*/ 7 w 87"/>
                <a:gd name="T29" fmla="*/ 161 h 161"/>
                <a:gd name="T30" fmla="*/ 10 w 87"/>
                <a:gd name="T31" fmla="*/ 161 h 161"/>
                <a:gd name="T32" fmla="*/ 13 w 87"/>
                <a:gd name="T33" fmla="*/ 161 h 161"/>
                <a:gd name="T34" fmla="*/ 16 w 87"/>
                <a:gd name="T35" fmla="*/ 158 h 161"/>
                <a:gd name="T36" fmla="*/ 16 w 87"/>
                <a:gd name="T37" fmla="*/ 158 h 161"/>
                <a:gd name="T38" fmla="*/ 40 w 87"/>
                <a:gd name="T39" fmla="*/ 124 h 161"/>
                <a:gd name="T40" fmla="*/ 51 w 87"/>
                <a:gd name="T41" fmla="*/ 105 h 161"/>
                <a:gd name="T42" fmla="*/ 61 w 87"/>
                <a:gd name="T43" fmla="*/ 87 h 161"/>
                <a:gd name="T44" fmla="*/ 70 w 87"/>
                <a:gd name="T45" fmla="*/ 69 h 161"/>
                <a:gd name="T46" fmla="*/ 78 w 87"/>
                <a:gd name="T47" fmla="*/ 49 h 161"/>
                <a:gd name="T48" fmla="*/ 84 w 87"/>
                <a:gd name="T49" fmla="*/ 29 h 161"/>
                <a:gd name="T50" fmla="*/ 87 w 87"/>
                <a:gd name="T51" fmla="*/ 9 h 161"/>
                <a:gd name="T52" fmla="*/ 87 w 87"/>
                <a:gd name="T53" fmla="*/ 9 h 161"/>
                <a:gd name="T54" fmla="*/ 87 w 87"/>
                <a:gd name="T55" fmla="*/ 5 h 161"/>
                <a:gd name="T56" fmla="*/ 85 w 87"/>
                <a:gd name="T57" fmla="*/ 2 h 161"/>
                <a:gd name="T58" fmla="*/ 82 w 87"/>
                <a:gd name="T59" fmla="*/ 0 h 161"/>
                <a:gd name="T60" fmla="*/ 80 w 87"/>
                <a:gd name="T61" fmla="*/ 0 h 161"/>
                <a:gd name="T62" fmla="*/ 77 w 87"/>
                <a:gd name="T63" fmla="*/ 0 h 161"/>
                <a:gd name="T64" fmla="*/ 73 w 87"/>
                <a:gd name="T65" fmla="*/ 2 h 161"/>
                <a:gd name="T66" fmla="*/ 71 w 87"/>
                <a:gd name="T67" fmla="*/ 5 h 161"/>
                <a:gd name="T68" fmla="*/ 70 w 87"/>
                <a:gd name="T69" fmla="*/ 9 h 161"/>
                <a:gd name="T70" fmla="*/ 70 w 87"/>
                <a:gd name="T71" fmla="*/ 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161">
                  <a:moveTo>
                    <a:pt x="70" y="9"/>
                  </a:moveTo>
                  <a:lnTo>
                    <a:pt x="70" y="9"/>
                  </a:lnTo>
                  <a:lnTo>
                    <a:pt x="67" y="27"/>
                  </a:lnTo>
                  <a:lnTo>
                    <a:pt x="61" y="47"/>
                  </a:lnTo>
                  <a:lnTo>
                    <a:pt x="54" y="66"/>
                  </a:lnTo>
                  <a:lnTo>
                    <a:pt x="44" y="83"/>
                  </a:lnTo>
                  <a:lnTo>
                    <a:pt x="34" y="100"/>
                  </a:lnTo>
                  <a:lnTo>
                    <a:pt x="24" y="117"/>
                  </a:lnTo>
                  <a:lnTo>
                    <a:pt x="2" y="149"/>
                  </a:lnTo>
                  <a:lnTo>
                    <a:pt x="2" y="149"/>
                  </a:lnTo>
                  <a:lnTo>
                    <a:pt x="0" y="152"/>
                  </a:lnTo>
                  <a:lnTo>
                    <a:pt x="0" y="155"/>
                  </a:lnTo>
                  <a:lnTo>
                    <a:pt x="2" y="158"/>
                  </a:lnTo>
                  <a:lnTo>
                    <a:pt x="5" y="161"/>
                  </a:lnTo>
                  <a:lnTo>
                    <a:pt x="7" y="161"/>
                  </a:lnTo>
                  <a:lnTo>
                    <a:pt x="10" y="161"/>
                  </a:lnTo>
                  <a:lnTo>
                    <a:pt x="13" y="161"/>
                  </a:lnTo>
                  <a:lnTo>
                    <a:pt x="16" y="158"/>
                  </a:lnTo>
                  <a:lnTo>
                    <a:pt x="16" y="158"/>
                  </a:lnTo>
                  <a:lnTo>
                    <a:pt x="40" y="124"/>
                  </a:lnTo>
                  <a:lnTo>
                    <a:pt x="51" y="105"/>
                  </a:lnTo>
                  <a:lnTo>
                    <a:pt x="61" y="87"/>
                  </a:lnTo>
                  <a:lnTo>
                    <a:pt x="70" y="69"/>
                  </a:lnTo>
                  <a:lnTo>
                    <a:pt x="78" y="49"/>
                  </a:lnTo>
                  <a:lnTo>
                    <a:pt x="84" y="29"/>
                  </a:lnTo>
                  <a:lnTo>
                    <a:pt x="87" y="9"/>
                  </a:lnTo>
                  <a:lnTo>
                    <a:pt x="87" y="9"/>
                  </a:lnTo>
                  <a:lnTo>
                    <a:pt x="87" y="5"/>
                  </a:lnTo>
                  <a:lnTo>
                    <a:pt x="85" y="2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7" y="0"/>
                  </a:lnTo>
                  <a:lnTo>
                    <a:pt x="73" y="2"/>
                  </a:lnTo>
                  <a:lnTo>
                    <a:pt x="71" y="5"/>
                  </a:lnTo>
                  <a:lnTo>
                    <a:pt x="70" y="9"/>
                  </a:lnTo>
                  <a:lnTo>
                    <a:pt x="7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08E18328-266C-F700-CD0F-B770F7BE7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" y="2300"/>
              <a:ext cx="250" cy="1222"/>
            </a:xfrm>
            <a:custGeom>
              <a:avLst/>
              <a:gdLst>
                <a:gd name="T0" fmla="*/ 259 w 500"/>
                <a:gd name="T1" fmla="*/ 70 h 2442"/>
                <a:gd name="T2" fmla="*/ 310 w 500"/>
                <a:gd name="T3" fmla="*/ 248 h 2442"/>
                <a:gd name="T4" fmla="*/ 367 w 500"/>
                <a:gd name="T5" fmla="*/ 490 h 2442"/>
                <a:gd name="T6" fmla="*/ 430 w 500"/>
                <a:gd name="T7" fmla="*/ 861 h 2442"/>
                <a:gd name="T8" fmla="*/ 460 w 500"/>
                <a:gd name="T9" fmla="*/ 1113 h 2442"/>
                <a:gd name="T10" fmla="*/ 477 w 500"/>
                <a:gd name="T11" fmla="*/ 1304 h 2442"/>
                <a:gd name="T12" fmla="*/ 483 w 500"/>
                <a:gd name="T13" fmla="*/ 1496 h 2442"/>
                <a:gd name="T14" fmla="*/ 480 w 500"/>
                <a:gd name="T15" fmla="*/ 1628 h 2442"/>
                <a:gd name="T16" fmla="*/ 473 w 500"/>
                <a:gd name="T17" fmla="*/ 1824 h 2442"/>
                <a:gd name="T18" fmla="*/ 462 w 500"/>
                <a:gd name="T19" fmla="*/ 1950 h 2442"/>
                <a:gd name="T20" fmla="*/ 453 w 500"/>
                <a:gd name="T21" fmla="*/ 2011 h 2442"/>
                <a:gd name="T22" fmla="*/ 422 w 500"/>
                <a:gd name="T23" fmla="*/ 2113 h 2442"/>
                <a:gd name="T24" fmla="*/ 384 w 500"/>
                <a:gd name="T25" fmla="*/ 2214 h 2442"/>
                <a:gd name="T26" fmla="*/ 365 w 500"/>
                <a:gd name="T27" fmla="*/ 2290 h 2442"/>
                <a:gd name="T28" fmla="*/ 362 w 500"/>
                <a:gd name="T29" fmla="*/ 2333 h 2442"/>
                <a:gd name="T30" fmla="*/ 364 w 500"/>
                <a:gd name="T31" fmla="*/ 2386 h 2442"/>
                <a:gd name="T32" fmla="*/ 375 w 500"/>
                <a:gd name="T33" fmla="*/ 2397 h 2442"/>
                <a:gd name="T34" fmla="*/ 328 w 500"/>
                <a:gd name="T35" fmla="*/ 2393 h 2442"/>
                <a:gd name="T36" fmla="*/ 280 w 500"/>
                <a:gd name="T37" fmla="*/ 2397 h 2442"/>
                <a:gd name="T38" fmla="*/ 177 w 500"/>
                <a:gd name="T39" fmla="*/ 2404 h 2442"/>
                <a:gd name="T40" fmla="*/ 114 w 500"/>
                <a:gd name="T41" fmla="*/ 2405 h 2442"/>
                <a:gd name="T42" fmla="*/ 71 w 500"/>
                <a:gd name="T43" fmla="*/ 2410 h 2442"/>
                <a:gd name="T44" fmla="*/ 5 w 500"/>
                <a:gd name="T45" fmla="*/ 2427 h 2442"/>
                <a:gd name="T46" fmla="*/ 1 w 500"/>
                <a:gd name="T47" fmla="*/ 2431 h 2442"/>
                <a:gd name="T48" fmla="*/ 1 w 500"/>
                <a:gd name="T49" fmla="*/ 2439 h 2442"/>
                <a:gd name="T50" fmla="*/ 10 w 500"/>
                <a:gd name="T51" fmla="*/ 2442 h 2442"/>
                <a:gd name="T52" fmla="*/ 52 w 500"/>
                <a:gd name="T53" fmla="*/ 2431 h 2442"/>
                <a:gd name="T54" fmla="*/ 95 w 500"/>
                <a:gd name="T55" fmla="*/ 2424 h 2442"/>
                <a:gd name="T56" fmla="*/ 177 w 500"/>
                <a:gd name="T57" fmla="*/ 2421 h 2442"/>
                <a:gd name="T58" fmla="*/ 246 w 500"/>
                <a:gd name="T59" fmla="*/ 2418 h 2442"/>
                <a:gd name="T60" fmla="*/ 294 w 500"/>
                <a:gd name="T61" fmla="*/ 2412 h 2442"/>
                <a:gd name="T62" fmla="*/ 358 w 500"/>
                <a:gd name="T63" fmla="*/ 2411 h 2442"/>
                <a:gd name="T64" fmla="*/ 375 w 500"/>
                <a:gd name="T65" fmla="*/ 2412 h 2442"/>
                <a:gd name="T66" fmla="*/ 382 w 500"/>
                <a:gd name="T67" fmla="*/ 2405 h 2442"/>
                <a:gd name="T68" fmla="*/ 381 w 500"/>
                <a:gd name="T69" fmla="*/ 2333 h 2442"/>
                <a:gd name="T70" fmla="*/ 388 w 500"/>
                <a:gd name="T71" fmla="*/ 2261 h 2442"/>
                <a:gd name="T72" fmla="*/ 403 w 500"/>
                <a:gd name="T73" fmla="*/ 2210 h 2442"/>
                <a:gd name="T74" fmla="*/ 450 w 500"/>
                <a:gd name="T75" fmla="*/ 2085 h 2442"/>
                <a:gd name="T76" fmla="*/ 466 w 500"/>
                <a:gd name="T77" fmla="*/ 2032 h 2442"/>
                <a:gd name="T78" fmla="*/ 479 w 500"/>
                <a:gd name="T79" fmla="*/ 1948 h 2442"/>
                <a:gd name="T80" fmla="*/ 490 w 500"/>
                <a:gd name="T81" fmla="*/ 1822 h 2442"/>
                <a:gd name="T82" fmla="*/ 494 w 500"/>
                <a:gd name="T83" fmla="*/ 1690 h 2442"/>
                <a:gd name="T84" fmla="*/ 498 w 500"/>
                <a:gd name="T85" fmla="*/ 1558 h 2442"/>
                <a:gd name="T86" fmla="*/ 498 w 500"/>
                <a:gd name="T87" fmla="*/ 1428 h 2442"/>
                <a:gd name="T88" fmla="*/ 494 w 500"/>
                <a:gd name="T89" fmla="*/ 1297 h 2442"/>
                <a:gd name="T90" fmla="*/ 470 w 500"/>
                <a:gd name="T91" fmla="*/ 1043 h 2442"/>
                <a:gd name="T92" fmla="*/ 438 w 500"/>
                <a:gd name="T93" fmla="*/ 795 h 2442"/>
                <a:gd name="T94" fmla="*/ 396 w 500"/>
                <a:gd name="T95" fmla="*/ 549 h 2442"/>
                <a:gd name="T96" fmla="*/ 327 w 500"/>
                <a:gd name="T97" fmla="*/ 244 h 2442"/>
                <a:gd name="T98" fmla="*/ 276 w 500"/>
                <a:gd name="T99" fmla="*/ 64 h 2442"/>
                <a:gd name="T100" fmla="*/ 256 w 500"/>
                <a:gd name="T101" fmla="*/ 6 h 2442"/>
                <a:gd name="T102" fmla="*/ 249 w 500"/>
                <a:gd name="T103" fmla="*/ 0 h 2442"/>
                <a:gd name="T104" fmla="*/ 241 w 500"/>
                <a:gd name="T105" fmla="*/ 4 h 2442"/>
                <a:gd name="T106" fmla="*/ 241 w 500"/>
                <a:gd name="T107" fmla="*/ 10 h 2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0" h="2442">
                  <a:moveTo>
                    <a:pt x="241" y="10"/>
                  </a:moveTo>
                  <a:lnTo>
                    <a:pt x="241" y="10"/>
                  </a:lnTo>
                  <a:lnTo>
                    <a:pt x="259" y="70"/>
                  </a:lnTo>
                  <a:lnTo>
                    <a:pt x="277" y="129"/>
                  </a:lnTo>
                  <a:lnTo>
                    <a:pt x="294" y="189"/>
                  </a:lnTo>
                  <a:lnTo>
                    <a:pt x="310" y="248"/>
                  </a:lnTo>
                  <a:lnTo>
                    <a:pt x="340" y="368"/>
                  </a:lnTo>
                  <a:lnTo>
                    <a:pt x="367" y="490"/>
                  </a:lnTo>
                  <a:lnTo>
                    <a:pt x="367" y="490"/>
                  </a:lnTo>
                  <a:lnTo>
                    <a:pt x="391" y="613"/>
                  </a:lnTo>
                  <a:lnTo>
                    <a:pt x="412" y="737"/>
                  </a:lnTo>
                  <a:lnTo>
                    <a:pt x="430" y="861"/>
                  </a:lnTo>
                  <a:lnTo>
                    <a:pt x="446" y="986"/>
                  </a:lnTo>
                  <a:lnTo>
                    <a:pt x="446" y="986"/>
                  </a:lnTo>
                  <a:lnTo>
                    <a:pt x="460" y="1113"/>
                  </a:lnTo>
                  <a:lnTo>
                    <a:pt x="467" y="1176"/>
                  </a:lnTo>
                  <a:lnTo>
                    <a:pt x="472" y="1240"/>
                  </a:lnTo>
                  <a:lnTo>
                    <a:pt x="477" y="1304"/>
                  </a:lnTo>
                  <a:lnTo>
                    <a:pt x="480" y="1368"/>
                  </a:lnTo>
                  <a:lnTo>
                    <a:pt x="481" y="1432"/>
                  </a:lnTo>
                  <a:lnTo>
                    <a:pt x="483" y="1496"/>
                  </a:lnTo>
                  <a:lnTo>
                    <a:pt x="483" y="1496"/>
                  </a:lnTo>
                  <a:lnTo>
                    <a:pt x="481" y="1562"/>
                  </a:lnTo>
                  <a:lnTo>
                    <a:pt x="480" y="1628"/>
                  </a:lnTo>
                  <a:lnTo>
                    <a:pt x="476" y="1760"/>
                  </a:lnTo>
                  <a:lnTo>
                    <a:pt x="476" y="1760"/>
                  </a:lnTo>
                  <a:lnTo>
                    <a:pt x="473" y="1824"/>
                  </a:lnTo>
                  <a:lnTo>
                    <a:pt x="467" y="1887"/>
                  </a:lnTo>
                  <a:lnTo>
                    <a:pt x="467" y="1887"/>
                  </a:lnTo>
                  <a:lnTo>
                    <a:pt x="462" y="1950"/>
                  </a:lnTo>
                  <a:lnTo>
                    <a:pt x="459" y="1980"/>
                  </a:lnTo>
                  <a:lnTo>
                    <a:pt x="453" y="2011"/>
                  </a:lnTo>
                  <a:lnTo>
                    <a:pt x="453" y="2011"/>
                  </a:lnTo>
                  <a:lnTo>
                    <a:pt x="447" y="2036"/>
                  </a:lnTo>
                  <a:lnTo>
                    <a:pt x="439" y="2062"/>
                  </a:lnTo>
                  <a:lnTo>
                    <a:pt x="422" y="2113"/>
                  </a:lnTo>
                  <a:lnTo>
                    <a:pt x="402" y="2164"/>
                  </a:lnTo>
                  <a:lnTo>
                    <a:pt x="384" y="2214"/>
                  </a:lnTo>
                  <a:lnTo>
                    <a:pt x="384" y="2214"/>
                  </a:lnTo>
                  <a:lnTo>
                    <a:pt x="377" y="2239"/>
                  </a:lnTo>
                  <a:lnTo>
                    <a:pt x="369" y="2265"/>
                  </a:lnTo>
                  <a:lnTo>
                    <a:pt x="365" y="2290"/>
                  </a:lnTo>
                  <a:lnTo>
                    <a:pt x="362" y="2316"/>
                  </a:lnTo>
                  <a:lnTo>
                    <a:pt x="362" y="2316"/>
                  </a:lnTo>
                  <a:lnTo>
                    <a:pt x="362" y="2333"/>
                  </a:lnTo>
                  <a:lnTo>
                    <a:pt x="362" y="2350"/>
                  </a:lnTo>
                  <a:lnTo>
                    <a:pt x="364" y="2386"/>
                  </a:lnTo>
                  <a:lnTo>
                    <a:pt x="364" y="2386"/>
                  </a:lnTo>
                  <a:lnTo>
                    <a:pt x="365" y="2405"/>
                  </a:lnTo>
                  <a:lnTo>
                    <a:pt x="365" y="2405"/>
                  </a:lnTo>
                  <a:lnTo>
                    <a:pt x="375" y="2397"/>
                  </a:lnTo>
                  <a:lnTo>
                    <a:pt x="375" y="2397"/>
                  </a:lnTo>
                  <a:lnTo>
                    <a:pt x="351" y="2393"/>
                  </a:lnTo>
                  <a:lnTo>
                    <a:pt x="328" y="2393"/>
                  </a:lnTo>
                  <a:lnTo>
                    <a:pt x="304" y="2394"/>
                  </a:lnTo>
                  <a:lnTo>
                    <a:pt x="280" y="2397"/>
                  </a:lnTo>
                  <a:lnTo>
                    <a:pt x="280" y="2397"/>
                  </a:lnTo>
                  <a:lnTo>
                    <a:pt x="229" y="2403"/>
                  </a:lnTo>
                  <a:lnTo>
                    <a:pt x="204" y="2404"/>
                  </a:lnTo>
                  <a:lnTo>
                    <a:pt x="177" y="2404"/>
                  </a:lnTo>
                  <a:lnTo>
                    <a:pt x="177" y="2404"/>
                  </a:lnTo>
                  <a:lnTo>
                    <a:pt x="134" y="2404"/>
                  </a:lnTo>
                  <a:lnTo>
                    <a:pt x="114" y="2405"/>
                  </a:lnTo>
                  <a:lnTo>
                    <a:pt x="93" y="2407"/>
                  </a:lnTo>
                  <a:lnTo>
                    <a:pt x="93" y="2407"/>
                  </a:lnTo>
                  <a:lnTo>
                    <a:pt x="71" y="2410"/>
                  </a:lnTo>
                  <a:lnTo>
                    <a:pt x="49" y="2414"/>
                  </a:lnTo>
                  <a:lnTo>
                    <a:pt x="27" y="2420"/>
                  </a:lnTo>
                  <a:lnTo>
                    <a:pt x="5" y="2427"/>
                  </a:lnTo>
                  <a:lnTo>
                    <a:pt x="5" y="2427"/>
                  </a:lnTo>
                  <a:lnTo>
                    <a:pt x="2" y="2428"/>
                  </a:lnTo>
                  <a:lnTo>
                    <a:pt x="1" y="2431"/>
                  </a:lnTo>
                  <a:lnTo>
                    <a:pt x="0" y="2434"/>
                  </a:lnTo>
                  <a:lnTo>
                    <a:pt x="0" y="2437"/>
                  </a:lnTo>
                  <a:lnTo>
                    <a:pt x="1" y="2439"/>
                  </a:lnTo>
                  <a:lnTo>
                    <a:pt x="4" y="2442"/>
                  </a:lnTo>
                  <a:lnTo>
                    <a:pt x="7" y="2442"/>
                  </a:lnTo>
                  <a:lnTo>
                    <a:pt x="10" y="2442"/>
                  </a:lnTo>
                  <a:lnTo>
                    <a:pt x="10" y="2442"/>
                  </a:lnTo>
                  <a:lnTo>
                    <a:pt x="31" y="2437"/>
                  </a:lnTo>
                  <a:lnTo>
                    <a:pt x="52" y="2431"/>
                  </a:lnTo>
                  <a:lnTo>
                    <a:pt x="73" y="2427"/>
                  </a:lnTo>
                  <a:lnTo>
                    <a:pt x="95" y="2424"/>
                  </a:lnTo>
                  <a:lnTo>
                    <a:pt x="95" y="2424"/>
                  </a:lnTo>
                  <a:lnTo>
                    <a:pt x="114" y="2422"/>
                  </a:lnTo>
                  <a:lnTo>
                    <a:pt x="136" y="2421"/>
                  </a:lnTo>
                  <a:lnTo>
                    <a:pt x="177" y="2421"/>
                  </a:lnTo>
                  <a:lnTo>
                    <a:pt x="177" y="2421"/>
                  </a:lnTo>
                  <a:lnTo>
                    <a:pt x="224" y="2420"/>
                  </a:lnTo>
                  <a:lnTo>
                    <a:pt x="246" y="2418"/>
                  </a:lnTo>
                  <a:lnTo>
                    <a:pt x="270" y="2415"/>
                  </a:lnTo>
                  <a:lnTo>
                    <a:pt x="270" y="2415"/>
                  </a:lnTo>
                  <a:lnTo>
                    <a:pt x="294" y="2412"/>
                  </a:lnTo>
                  <a:lnTo>
                    <a:pt x="320" y="2410"/>
                  </a:lnTo>
                  <a:lnTo>
                    <a:pt x="345" y="2410"/>
                  </a:lnTo>
                  <a:lnTo>
                    <a:pt x="358" y="2411"/>
                  </a:lnTo>
                  <a:lnTo>
                    <a:pt x="371" y="2412"/>
                  </a:lnTo>
                  <a:lnTo>
                    <a:pt x="371" y="2412"/>
                  </a:lnTo>
                  <a:lnTo>
                    <a:pt x="375" y="2412"/>
                  </a:lnTo>
                  <a:lnTo>
                    <a:pt x="378" y="2411"/>
                  </a:lnTo>
                  <a:lnTo>
                    <a:pt x="381" y="2408"/>
                  </a:lnTo>
                  <a:lnTo>
                    <a:pt x="382" y="2405"/>
                  </a:lnTo>
                  <a:lnTo>
                    <a:pt x="382" y="2405"/>
                  </a:lnTo>
                  <a:lnTo>
                    <a:pt x="381" y="2368"/>
                  </a:lnTo>
                  <a:lnTo>
                    <a:pt x="381" y="2333"/>
                  </a:lnTo>
                  <a:lnTo>
                    <a:pt x="382" y="2298"/>
                  </a:lnTo>
                  <a:lnTo>
                    <a:pt x="385" y="2279"/>
                  </a:lnTo>
                  <a:lnTo>
                    <a:pt x="388" y="2261"/>
                  </a:lnTo>
                  <a:lnTo>
                    <a:pt x="388" y="2261"/>
                  </a:lnTo>
                  <a:lnTo>
                    <a:pt x="395" y="2235"/>
                  </a:lnTo>
                  <a:lnTo>
                    <a:pt x="403" y="2210"/>
                  </a:lnTo>
                  <a:lnTo>
                    <a:pt x="422" y="2160"/>
                  </a:lnTo>
                  <a:lnTo>
                    <a:pt x="440" y="2110"/>
                  </a:lnTo>
                  <a:lnTo>
                    <a:pt x="450" y="2085"/>
                  </a:lnTo>
                  <a:lnTo>
                    <a:pt x="459" y="2059"/>
                  </a:lnTo>
                  <a:lnTo>
                    <a:pt x="459" y="2059"/>
                  </a:lnTo>
                  <a:lnTo>
                    <a:pt x="466" y="2032"/>
                  </a:lnTo>
                  <a:lnTo>
                    <a:pt x="472" y="2005"/>
                  </a:lnTo>
                  <a:lnTo>
                    <a:pt x="476" y="1977"/>
                  </a:lnTo>
                  <a:lnTo>
                    <a:pt x="479" y="1948"/>
                  </a:lnTo>
                  <a:lnTo>
                    <a:pt x="479" y="1948"/>
                  </a:lnTo>
                  <a:lnTo>
                    <a:pt x="484" y="1886"/>
                  </a:lnTo>
                  <a:lnTo>
                    <a:pt x="490" y="1822"/>
                  </a:lnTo>
                  <a:lnTo>
                    <a:pt x="490" y="1822"/>
                  </a:lnTo>
                  <a:lnTo>
                    <a:pt x="493" y="1757"/>
                  </a:lnTo>
                  <a:lnTo>
                    <a:pt x="494" y="1690"/>
                  </a:lnTo>
                  <a:lnTo>
                    <a:pt x="494" y="1690"/>
                  </a:lnTo>
                  <a:lnTo>
                    <a:pt x="497" y="1625"/>
                  </a:lnTo>
                  <a:lnTo>
                    <a:pt x="498" y="1558"/>
                  </a:lnTo>
                  <a:lnTo>
                    <a:pt x="498" y="1558"/>
                  </a:lnTo>
                  <a:lnTo>
                    <a:pt x="500" y="1493"/>
                  </a:lnTo>
                  <a:lnTo>
                    <a:pt x="498" y="1428"/>
                  </a:lnTo>
                  <a:lnTo>
                    <a:pt x="497" y="1362"/>
                  </a:lnTo>
                  <a:lnTo>
                    <a:pt x="494" y="1297"/>
                  </a:lnTo>
                  <a:lnTo>
                    <a:pt x="494" y="1297"/>
                  </a:lnTo>
                  <a:lnTo>
                    <a:pt x="489" y="1233"/>
                  </a:lnTo>
                  <a:lnTo>
                    <a:pt x="483" y="1171"/>
                  </a:lnTo>
                  <a:lnTo>
                    <a:pt x="470" y="1043"/>
                  </a:lnTo>
                  <a:lnTo>
                    <a:pt x="470" y="1043"/>
                  </a:lnTo>
                  <a:lnTo>
                    <a:pt x="455" y="920"/>
                  </a:lnTo>
                  <a:lnTo>
                    <a:pt x="438" y="795"/>
                  </a:lnTo>
                  <a:lnTo>
                    <a:pt x="418" y="671"/>
                  </a:lnTo>
                  <a:lnTo>
                    <a:pt x="396" y="549"/>
                  </a:lnTo>
                  <a:lnTo>
                    <a:pt x="396" y="549"/>
                  </a:lnTo>
                  <a:lnTo>
                    <a:pt x="371" y="427"/>
                  </a:lnTo>
                  <a:lnTo>
                    <a:pt x="343" y="305"/>
                  </a:lnTo>
                  <a:lnTo>
                    <a:pt x="327" y="244"/>
                  </a:lnTo>
                  <a:lnTo>
                    <a:pt x="310" y="184"/>
                  </a:lnTo>
                  <a:lnTo>
                    <a:pt x="293" y="125"/>
                  </a:lnTo>
                  <a:lnTo>
                    <a:pt x="276" y="64"/>
                  </a:lnTo>
                  <a:lnTo>
                    <a:pt x="276" y="64"/>
                  </a:lnTo>
                  <a:lnTo>
                    <a:pt x="256" y="6"/>
                  </a:lnTo>
                  <a:lnTo>
                    <a:pt x="256" y="6"/>
                  </a:lnTo>
                  <a:lnTo>
                    <a:pt x="255" y="3"/>
                  </a:lnTo>
                  <a:lnTo>
                    <a:pt x="252" y="1"/>
                  </a:lnTo>
                  <a:lnTo>
                    <a:pt x="249" y="0"/>
                  </a:lnTo>
                  <a:lnTo>
                    <a:pt x="246" y="0"/>
                  </a:lnTo>
                  <a:lnTo>
                    <a:pt x="243" y="1"/>
                  </a:lnTo>
                  <a:lnTo>
                    <a:pt x="241" y="4"/>
                  </a:lnTo>
                  <a:lnTo>
                    <a:pt x="241" y="7"/>
                  </a:lnTo>
                  <a:lnTo>
                    <a:pt x="241" y="10"/>
                  </a:lnTo>
                  <a:lnTo>
                    <a:pt x="24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CDA41DD9-3FDD-4776-C8E8-9058F4D19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" y="1414"/>
              <a:ext cx="2655" cy="2297"/>
            </a:xfrm>
            <a:custGeom>
              <a:avLst/>
              <a:gdLst>
                <a:gd name="T0" fmla="*/ 4822 w 5311"/>
                <a:gd name="T1" fmla="*/ 4468 h 4593"/>
                <a:gd name="T2" fmla="*/ 4186 w 5311"/>
                <a:gd name="T3" fmla="*/ 4447 h 4593"/>
                <a:gd name="T4" fmla="*/ 3041 w 5311"/>
                <a:gd name="T5" fmla="*/ 4549 h 4593"/>
                <a:gd name="T6" fmla="*/ 2490 w 5311"/>
                <a:gd name="T7" fmla="*/ 4575 h 4593"/>
                <a:gd name="T8" fmla="*/ 2477 w 5311"/>
                <a:gd name="T9" fmla="*/ 4292 h 4593"/>
                <a:gd name="T10" fmla="*/ 2427 w 5311"/>
                <a:gd name="T11" fmla="*/ 3922 h 4593"/>
                <a:gd name="T12" fmla="*/ 2427 w 5311"/>
                <a:gd name="T13" fmla="*/ 3503 h 4593"/>
                <a:gd name="T14" fmla="*/ 2517 w 5311"/>
                <a:gd name="T15" fmla="*/ 2501 h 4593"/>
                <a:gd name="T16" fmla="*/ 2518 w 5311"/>
                <a:gd name="T17" fmla="*/ 1800 h 4593"/>
                <a:gd name="T18" fmla="*/ 2467 w 5311"/>
                <a:gd name="T19" fmla="*/ 1715 h 4593"/>
                <a:gd name="T20" fmla="*/ 1893 w 5311"/>
                <a:gd name="T21" fmla="*/ 1697 h 4593"/>
                <a:gd name="T22" fmla="*/ 1360 w 5311"/>
                <a:gd name="T23" fmla="*/ 1612 h 4593"/>
                <a:gd name="T24" fmla="*/ 1042 w 5311"/>
                <a:gd name="T25" fmla="*/ 1481 h 4593"/>
                <a:gd name="T26" fmla="*/ 677 w 5311"/>
                <a:gd name="T27" fmla="*/ 1186 h 4593"/>
                <a:gd name="T28" fmla="*/ 291 w 5311"/>
                <a:gd name="T29" fmla="*/ 752 h 4593"/>
                <a:gd name="T30" fmla="*/ 207 w 5311"/>
                <a:gd name="T31" fmla="*/ 611 h 4593"/>
                <a:gd name="T32" fmla="*/ 193 w 5311"/>
                <a:gd name="T33" fmla="*/ 520 h 4593"/>
                <a:gd name="T34" fmla="*/ 67 w 5311"/>
                <a:gd name="T35" fmla="*/ 425 h 4593"/>
                <a:gd name="T36" fmla="*/ 17 w 5311"/>
                <a:gd name="T37" fmla="*/ 351 h 4593"/>
                <a:gd name="T38" fmla="*/ 112 w 5311"/>
                <a:gd name="T39" fmla="*/ 188 h 4593"/>
                <a:gd name="T40" fmla="*/ 274 w 5311"/>
                <a:gd name="T41" fmla="*/ 32 h 4593"/>
                <a:gd name="T42" fmla="*/ 376 w 5311"/>
                <a:gd name="T43" fmla="*/ 34 h 4593"/>
                <a:gd name="T44" fmla="*/ 512 w 5311"/>
                <a:gd name="T45" fmla="*/ 183 h 4593"/>
                <a:gd name="T46" fmla="*/ 598 w 5311"/>
                <a:gd name="T47" fmla="*/ 268 h 4593"/>
                <a:gd name="T48" fmla="*/ 1044 w 5311"/>
                <a:gd name="T49" fmla="*/ 527 h 4593"/>
                <a:gd name="T50" fmla="*/ 1396 w 5311"/>
                <a:gd name="T51" fmla="*/ 722 h 4593"/>
                <a:gd name="T52" fmla="*/ 1709 w 5311"/>
                <a:gd name="T53" fmla="*/ 753 h 4593"/>
                <a:gd name="T54" fmla="*/ 2016 w 5311"/>
                <a:gd name="T55" fmla="*/ 676 h 4593"/>
                <a:gd name="T56" fmla="*/ 2640 w 5311"/>
                <a:gd name="T57" fmla="*/ 451 h 4593"/>
                <a:gd name="T58" fmla="*/ 2826 w 5311"/>
                <a:gd name="T59" fmla="*/ 384 h 4593"/>
                <a:gd name="T60" fmla="*/ 2493 w 5311"/>
                <a:gd name="T61" fmla="*/ 475 h 4593"/>
                <a:gd name="T62" fmla="*/ 1981 w 5311"/>
                <a:gd name="T63" fmla="*/ 671 h 4593"/>
                <a:gd name="T64" fmla="*/ 1606 w 5311"/>
                <a:gd name="T65" fmla="*/ 740 h 4593"/>
                <a:gd name="T66" fmla="*/ 1278 w 5311"/>
                <a:gd name="T67" fmla="*/ 649 h 4593"/>
                <a:gd name="T68" fmla="*/ 876 w 5311"/>
                <a:gd name="T69" fmla="*/ 414 h 4593"/>
                <a:gd name="T70" fmla="*/ 561 w 5311"/>
                <a:gd name="T71" fmla="*/ 219 h 4593"/>
                <a:gd name="T72" fmla="*/ 466 w 5311"/>
                <a:gd name="T73" fmla="*/ 97 h 4593"/>
                <a:gd name="T74" fmla="*/ 360 w 5311"/>
                <a:gd name="T75" fmla="*/ 7 h 4593"/>
                <a:gd name="T76" fmla="*/ 268 w 5311"/>
                <a:gd name="T77" fmla="*/ 15 h 4593"/>
                <a:gd name="T78" fmla="*/ 92 w 5311"/>
                <a:gd name="T79" fmla="*/ 188 h 4593"/>
                <a:gd name="T80" fmla="*/ 0 w 5311"/>
                <a:gd name="T81" fmla="*/ 361 h 4593"/>
                <a:gd name="T82" fmla="*/ 88 w 5311"/>
                <a:gd name="T83" fmla="*/ 459 h 4593"/>
                <a:gd name="T84" fmla="*/ 181 w 5311"/>
                <a:gd name="T85" fmla="*/ 537 h 4593"/>
                <a:gd name="T86" fmla="*/ 201 w 5311"/>
                <a:gd name="T87" fmla="*/ 648 h 4593"/>
                <a:gd name="T88" fmla="*/ 380 w 5311"/>
                <a:gd name="T89" fmla="*/ 889 h 4593"/>
                <a:gd name="T90" fmla="*/ 811 w 5311"/>
                <a:gd name="T91" fmla="*/ 1335 h 4593"/>
                <a:gd name="T92" fmla="*/ 1076 w 5311"/>
                <a:gd name="T93" fmla="*/ 1519 h 4593"/>
                <a:gd name="T94" fmla="*/ 1390 w 5311"/>
                <a:gd name="T95" fmla="*/ 1636 h 4593"/>
                <a:gd name="T96" fmla="*/ 1998 w 5311"/>
                <a:gd name="T97" fmla="*/ 1721 h 4593"/>
                <a:gd name="T98" fmla="*/ 2508 w 5311"/>
                <a:gd name="T99" fmla="*/ 1728 h 4593"/>
                <a:gd name="T100" fmla="*/ 2487 w 5311"/>
                <a:gd name="T101" fmla="*/ 2711 h 4593"/>
                <a:gd name="T102" fmla="*/ 2415 w 5311"/>
                <a:gd name="T103" fmla="*/ 3431 h 4593"/>
                <a:gd name="T104" fmla="*/ 2408 w 5311"/>
                <a:gd name="T105" fmla="*/ 3915 h 4593"/>
                <a:gd name="T106" fmla="*/ 2460 w 5311"/>
                <a:gd name="T107" fmla="*/ 4260 h 4593"/>
                <a:gd name="T108" fmla="*/ 2449 w 5311"/>
                <a:gd name="T109" fmla="*/ 4583 h 4593"/>
                <a:gd name="T110" fmla="*/ 2663 w 5311"/>
                <a:gd name="T111" fmla="*/ 4590 h 4593"/>
                <a:gd name="T112" fmla="*/ 3518 w 5311"/>
                <a:gd name="T113" fmla="*/ 4518 h 4593"/>
                <a:gd name="T114" fmla="*/ 4445 w 5311"/>
                <a:gd name="T115" fmla="*/ 4460 h 4593"/>
                <a:gd name="T116" fmla="*/ 5064 w 5311"/>
                <a:gd name="T117" fmla="*/ 4525 h 4593"/>
                <a:gd name="T118" fmla="*/ 5311 w 5311"/>
                <a:gd name="T119" fmla="*/ 4578 h 4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11" h="4593">
                  <a:moveTo>
                    <a:pt x="5305" y="4570"/>
                  </a:moveTo>
                  <a:lnTo>
                    <a:pt x="5305" y="4570"/>
                  </a:lnTo>
                  <a:lnTo>
                    <a:pt x="5237" y="4551"/>
                  </a:lnTo>
                  <a:lnTo>
                    <a:pt x="5169" y="4532"/>
                  </a:lnTo>
                  <a:lnTo>
                    <a:pt x="5100" y="4515"/>
                  </a:lnTo>
                  <a:lnTo>
                    <a:pt x="5030" y="4501"/>
                  </a:lnTo>
                  <a:lnTo>
                    <a:pt x="4961" y="4488"/>
                  </a:lnTo>
                  <a:lnTo>
                    <a:pt x="4892" y="4477"/>
                  </a:lnTo>
                  <a:lnTo>
                    <a:pt x="4822" y="4468"/>
                  </a:lnTo>
                  <a:lnTo>
                    <a:pt x="4751" y="4460"/>
                  </a:lnTo>
                  <a:lnTo>
                    <a:pt x="4682" y="4454"/>
                  </a:lnTo>
                  <a:lnTo>
                    <a:pt x="4611" y="4448"/>
                  </a:lnTo>
                  <a:lnTo>
                    <a:pt x="4540" y="4446"/>
                  </a:lnTo>
                  <a:lnTo>
                    <a:pt x="4469" y="4444"/>
                  </a:lnTo>
                  <a:lnTo>
                    <a:pt x="4398" y="4443"/>
                  </a:lnTo>
                  <a:lnTo>
                    <a:pt x="4328" y="4443"/>
                  </a:lnTo>
                  <a:lnTo>
                    <a:pt x="4257" y="4444"/>
                  </a:lnTo>
                  <a:lnTo>
                    <a:pt x="4186" y="4447"/>
                  </a:lnTo>
                  <a:lnTo>
                    <a:pt x="4186" y="4447"/>
                  </a:lnTo>
                  <a:lnTo>
                    <a:pt x="4043" y="4454"/>
                  </a:lnTo>
                  <a:lnTo>
                    <a:pt x="3900" y="4465"/>
                  </a:lnTo>
                  <a:lnTo>
                    <a:pt x="3755" y="4478"/>
                  </a:lnTo>
                  <a:lnTo>
                    <a:pt x="3612" y="4491"/>
                  </a:lnTo>
                  <a:lnTo>
                    <a:pt x="3327" y="4522"/>
                  </a:lnTo>
                  <a:lnTo>
                    <a:pt x="3184" y="4536"/>
                  </a:lnTo>
                  <a:lnTo>
                    <a:pt x="3041" y="4549"/>
                  </a:lnTo>
                  <a:lnTo>
                    <a:pt x="3041" y="4549"/>
                  </a:lnTo>
                  <a:lnTo>
                    <a:pt x="2878" y="4562"/>
                  </a:lnTo>
                  <a:lnTo>
                    <a:pt x="2797" y="4568"/>
                  </a:lnTo>
                  <a:lnTo>
                    <a:pt x="2716" y="4570"/>
                  </a:lnTo>
                  <a:lnTo>
                    <a:pt x="2716" y="4570"/>
                  </a:lnTo>
                  <a:lnTo>
                    <a:pt x="2653" y="4575"/>
                  </a:lnTo>
                  <a:lnTo>
                    <a:pt x="2588" y="4578"/>
                  </a:lnTo>
                  <a:lnTo>
                    <a:pt x="2554" y="4578"/>
                  </a:lnTo>
                  <a:lnTo>
                    <a:pt x="2522" y="4578"/>
                  </a:lnTo>
                  <a:lnTo>
                    <a:pt x="2490" y="4575"/>
                  </a:lnTo>
                  <a:lnTo>
                    <a:pt x="2457" y="4570"/>
                  </a:lnTo>
                  <a:lnTo>
                    <a:pt x="2457" y="4570"/>
                  </a:lnTo>
                  <a:lnTo>
                    <a:pt x="2464" y="4579"/>
                  </a:lnTo>
                  <a:lnTo>
                    <a:pt x="2464" y="4579"/>
                  </a:lnTo>
                  <a:lnTo>
                    <a:pt x="2466" y="4507"/>
                  </a:lnTo>
                  <a:lnTo>
                    <a:pt x="2470" y="4436"/>
                  </a:lnTo>
                  <a:lnTo>
                    <a:pt x="2474" y="4363"/>
                  </a:lnTo>
                  <a:lnTo>
                    <a:pt x="2477" y="4292"/>
                  </a:lnTo>
                  <a:lnTo>
                    <a:pt x="2477" y="4292"/>
                  </a:lnTo>
                  <a:lnTo>
                    <a:pt x="2477" y="4263"/>
                  </a:lnTo>
                  <a:lnTo>
                    <a:pt x="2476" y="4233"/>
                  </a:lnTo>
                  <a:lnTo>
                    <a:pt x="2473" y="4203"/>
                  </a:lnTo>
                  <a:lnTo>
                    <a:pt x="2468" y="4173"/>
                  </a:lnTo>
                  <a:lnTo>
                    <a:pt x="2459" y="4115"/>
                  </a:lnTo>
                  <a:lnTo>
                    <a:pt x="2447" y="4057"/>
                  </a:lnTo>
                  <a:lnTo>
                    <a:pt x="2447" y="4057"/>
                  </a:lnTo>
                  <a:lnTo>
                    <a:pt x="2436" y="3990"/>
                  </a:lnTo>
                  <a:lnTo>
                    <a:pt x="2427" y="3922"/>
                  </a:lnTo>
                  <a:lnTo>
                    <a:pt x="2423" y="3889"/>
                  </a:lnTo>
                  <a:lnTo>
                    <a:pt x="2422" y="3855"/>
                  </a:lnTo>
                  <a:lnTo>
                    <a:pt x="2420" y="3821"/>
                  </a:lnTo>
                  <a:lnTo>
                    <a:pt x="2420" y="3787"/>
                  </a:lnTo>
                  <a:lnTo>
                    <a:pt x="2420" y="3787"/>
                  </a:lnTo>
                  <a:lnTo>
                    <a:pt x="2422" y="3645"/>
                  </a:lnTo>
                  <a:lnTo>
                    <a:pt x="2425" y="3574"/>
                  </a:lnTo>
                  <a:lnTo>
                    <a:pt x="2427" y="3503"/>
                  </a:lnTo>
                  <a:lnTo>
                    <a:pt x="2427" y="3503"/>
                  </a:lnTo>
                  <a:lnTo>
                    <a:pt x="2433" y="3431"/>
                  </a:lnTo>
                  <a:lnTo>
                    <a:pt x="2439" y="3359"/>
                  </a:lnTo>
                  <a:lnTo>
                    <a:pt x="2453" y="3214"/>
                  </a:lnTo>
                  <a:lnTo>
                    <a:pt x="2470" y="3069"/>
                  </a:lnTo>
                  <a:lnTo>
                    <a:pt x="2485" y="2924"/>
                  </a:lnTo>
                  <a:lnTo>
                    <a:pt x="2485" y="2924"/>
                  </a:lnTo>
                  <a:lnTo>
                    <a:pt x="2498" y="2784"/>
                  </a:lnTo>
                  <a:lnTo>
                    <a:pt x="2508" y="2643"/>
                  </a:lnTo>
                  <a:lnTo>
                    <a:pt x="2517" y="2501"/>
                  </a:lnTo>
                  <a:lnTo>
                    <a:pt x="2522" y="2361"/>
                  </a:lnTo>
                  <a:lnTo>
                    <a:pt x="2522" y="2361"/>
                  </a:lnTo>
                  <a:lnTo>
                    <a:pt x="2525" y="2281"/>
                  </a:lnTo>
                  <a:lnTo>
                    <a:pt x="2527" y="2201"/>
                  </a:lnTo>
                  <a:lnTo>
                    <a:pt x="2527" y="2121"/>
                  </a:lnTo>
                  <a:lnTo>
                    <a:pt x="2527" y="2040"/>
                  </a:lnTo>
                  <a:lnTo>
                    <a:pt x="2525" y="1961"/>
                  </a:lnTo>
                  <a:lnTo>
                    <a:pt x="2522" y="1880"/>
                  </a:lnTo>
                  <a:lnTo>
                    <a:pt x="2518" y="1800"/>
                  </a:lnTo>
                  <a:lnTo>
                    <a:pt x="2514" y="1719"/>
                  </a:lnTo>
                  <a:lnTo>
                    <a:pt x="2514" y="1719"/>
                  </a:lnTo>
                  <a:lnTo>
                    <a:pt x="2514" y="1717"/>
                  </a:lnTo>
                  <a:lnTo>
                    <a:pt x="2511" y="1714"/>
                  </a:lnTo>
                  <a:lnTo>
                    <a:pt x="2508" y="1712"/>
                  </a:lnTo>
                  <a:lnTo>
                    <a:pt x="2504" y="1711"/>
                  </a:lnTo>
                  <a:lnTo>
                    <a:pt x="2504" y="1711"/>
                  </a:lnTo>
                  <a:lnTo>
                    <a:pt x="2485" y="1714"/>
                  </a:lnTo>
                  <a:lnTo>
                    <a:pt x="2467" y="1715"/>
                  </a:lnTo>
                  <a:lnTo>
                    <a:pt x="2432" y="1717"/>
                  </a:lnTo>
                  <a:lnTo>
                    <a:pt x="2359" y="1715"/>
                  </a:lnTo>
                  <a:lnTo>
                    <a:pt x="2359" y="1715"/>
                  </a:lnTo>
                  <a:lnTo>
                    <a:pt x="2267" y="1714"/>
                  </a:lnTo>
                  <a:lnTo>
                    <a:pt x="2175" y="1711"/>
                  </a:lnTo>
                  <a:lnTo>
                    <a:pt x="2175" y="1711"/>
                  </a:lnTo>
                  <a:lnTo>
                    <a:pt x="2082" y="1708"/>
                  </a:lnTo>
                  <a:lnTo>
                    <a:pt x="1987" y="1702"/>
                  </a:lnTo>
                  <a:lnTo>
                    <a:pt x="1893" y="1697"/>
                  </a:lnTo>
                  <a:lnTo>
                    <a:pt x="1800" y="1687"/>
                  </a:lnTo>
                  <a:lnTo>
                    <a:pt x="1800" y="1687"/>
                  </a:lnTo>
                  <a:lnTo>
                    <a:pt x="1712" y="1677"/>
                  </a:lnTo>
                  <a:lnTo>
                    <a:pt x="1624" y="1666"/>
                  </a:lnTo>
                  <a:lnTo>
                    <a:pt x="1536" y="1651"/>
                  </a:lnTo>
                  <a:lnTo>
                    <a:pt x="1491" y="1643"/>
                  </a:lnTo>
                  <a:lnTo>
                    <a:pt x="1447" y="1634"/>
                  </a:lnTo>
                  <a:lnTo>
                    <a:pt x="1404" y="1623"/>
                  </a:lnTo>
                  <a:lnTo>
                    <a:pt x="1360" y="1612"/>
                  </a:lnTo>
                  <a:lnTo>
                    <a:pt x="1318" y="1600"/>
                  </a:lnTo>
                  <a:lnTo>
                    <a:pt x="1275" y="1586"/>
                  </a:lnTo>
                  <a:lnTo>
                    <a:pt x="1233" y="1572"/>
                  </a:lnTo>
                  <a:lnTo>
                    <a:pt x="1192" y="1556"/>
                  </a:lnTo>
                  <a:lnTo>
                    <a:pt x="1151" y="1538"/>
                  </a:lnTo>
                  <a:lnTo>
                    <a:pt x="1111" y="1519"/>
                  </a:lnTo>
                  <a:lnTo>
                    <a:pt x="1111" y="1519"/>
                  </a:lnTo>
                  <a:lnTo>
                    <a:pt x="1076" y="1501"/>
                  </a:lnTo>
                  <a:lnTo>
                    <a:pt x="1042" y="1481"/>
                  </a:lnTo>
                  <a:lnTo>
                    <a:pt x="1008" y="1461"/>
                  </a:lnTo>
                  <a:lnTo>
                    <a:pt x="975" y="1440"/>
                  </a:lnTo>
                  <a:lnTo>
                    <a:pt x="942" y="1417"/>
                  </a:lnTo>
                  <a:lnTo>
                    <a:pt x="911" y="1395"/>
                  </a:lnTo>
                  <a:lnTo>
                    <a:pt x="880" y="1370"/>
                  </a:lnTo>
                  <a:lnTo>
                    <a:pt x="850" y="1346"/>
                  </a:lnTo>
                  <a:lnTo>
                    <a:pt x="791" y="1295"/>
                  </a:lnTo>
                  <a:lnTo>
                    <a:pt x="733" y="1241"/>
                  </a:lnTo>
                  <a:lnTo>
                    <a:pt x="677" y="1186"/>
                  </a:lnTo>
                  <a:lnTo>
                    <a:pt x="622" y="1129"/>
                  </a:lnTo>
                  <a:lnTo>
                    <a:pt x="622" y="1129"/>
                  </a:lnTo>
                  <a:lnTo>
                    <a:pt x="561" y="1064"/>
                  </a:lnTo>
                  <a:lnTo>
                    <a:pt x="499" y="1000"/>
                  </a:lnTo>
                  <a:lnTo>
                    <a:pt x="439" y="935"/>
                  </a:lnTo>
                  <a:lnTo>
                    <a:pt x="410" y="901"/>
                  </a:lnTo>
                  <a:lnTo>
                    <a:pt x="381" y="867"/>
                  </a:lnTo>
                  <a:lnTo>
                    <a:pt x="381" y="867"/>
                  </a:lnTo>
                  <a:lnTo>
                    <a:pt x="291" y="752"/>
                  </a:lnTo>
                  <a:lnTo>
                    <a:pt x="291" y="752"/>
                  </a:lnTo>
                  <a:lnTo>
                    <a:pt x="267" y="723"/>
                  </a:lnTo>
                  <a:lnTo>
                    <a:pt x="245" y="693"/>
                  </a:lnTo>
                  <a:lnTo>
                    <a:pt x="235" y="678"/>
                  </a:lnTo>
                  <a:lnTo>
                    <a:pt x="227" y="661"/>
                  </a:lnTo>
                  <a:lnTo>
                    <a:pt x="218" y="644"/>
                  </a:lnTo>
                  <a:lnTo>
                    <a:pt x="211" y="627"/>
                  </a:lnTo>
                  <a:lnTo>
                    <a:pt x="211" y="627"/>
                  </a:lnTo>
                  <a:lnTo>
                    <a:pt x="207" y="611"/>
                  </a:lnTo>
                  <a:lnTo>
                    <a:pt x="204" y="594"/>
                  </a:lnTo>
                  <a:lnTo>
                    <a:pt x="201" y="579"/>
                  </a:lnTo>
                  <a:lnTo>
                    <a:pt x="201" y="561"/>
                  </a:lnTo>
                  <a:lnTo>
                    <a:pt x="201" y="561"/>
                  </a:lnTo>
                  <a:lnTo>
                    <a:pt x="201" y="550"/>
                  </a:lnTo>
                  <a:lnTo>
                    <a:pt x="200" y="540"/>
                  </a:lnTo>
                  <a:lnTo>
                    <a:pt x="197" y="530"/>
                  </a:lnTo>
                  <a:lnTo>
                    <a:pt x="193" y="520"/>
                  </a:lnTo>
                  <a:lnTo>
                    <a:pt x="193" y="520"/>
                  </a:lnTo>
                  <a:lnTo>
                    <a:pt x="187" y="510"/>
                  </a:lnTo>
                  <a:lnTo>
                    <a:pt x="179" y="500"/>
                  </a:lnTo>
                  <a:lnTo>
                    <a:pt x="170" y="492"/>
                  </a:lnTo>
                  <a:lnTo>
                    <a:pt x="159" y="485"/>
                  </a:lnTo>
                  <a:lnTo>
                    <a:pt x="138" y="469"/>
                  </a:lnTo>
                  <a:lnTo>
                    <a:pt x="116" y="456"/>
                  </a:lnTo>
                  <a:lnTo>
                    <a:pt x="116" y="456"/>
                  </a:lnTo>
                  <a:lnTo>
                    <a:pt x="92" y="442"/>
                  </a:lnTo>
                  <a:lnTo>
                    <a:pt x="67" y="425"/>
                  </a:lnTo>
                  <a:lnTo>
                    <a:pt x="55" y="415"/>
                  </a:lnTo>
                  <a:lnTo>
                    <a:pt x="44" y="405"/>
                  </a:lnTo>
                  <a:lnTo>
                    <a:pt x="34" y="395"/>
                  </a:lnTo>
                  <a:lnTo>
                    <a:pt x="26" y="383"/>
                  </a:lnTo>
                  <a:lnTo>
                    <a:pt x="26" y="383"/>
                  </a:lnTo>
                  <a:lnTo>
                    <a:pt x="23" y="376"/>
                  </a:lnTo>
                  <a:lnTo>
                    <a:pt x="20" y="367"/>
                  </a:lnTo>
                  <a:lnTo>
                    <a:pt x="19" y="360"/>
                  </a:lnTo>
                  <a:lnTo>
                    <a:pt x="17" y="351"/>
                  </a:lnTo>
                  <a:lnTo>
                    <a:pt x="19" y="336"/>
                  </a:lnTo>
                  <a:lnTo>
                    <a:pt x="23" y="320"/>
                  </a:lnTo>
                  <a:lnTo>
                    <a:pt x="30" y="305"/>
                  </a:lnTo>
                  <a:lnTo>
                    <a:pt x="38" y="290"/>
                  </a:lnTo>
                  <a:lnTo>
                    <a:pt x="55" y="263"/>
                  </a:lnTo>
                  <a:lnTo>
                    <a:pt x="55" y="263"/>
                  </a:lnTo>
                  <a:lnTo>
                    <a:pt x="74" y="238"/>
                  </a:lnTo>
                  <a:lnTo>
                    <a:pt x="92" y="212"/>
                  </a:lnTo>
                  <a:lnTo>
                    <a:pt x="112" y="188"/>
                  </a:lnTo>
                  <a:lnTo>
                    <a:pt x="132" y="164"/>
                  </a:lnTo>
                  <a:lnTo>
                    <a:pt x="153" y="140"/>
                  </a:lnTo>
                  <a:lnTo>
                    <a:pt x="174" y="117"/>
                  </a:lnTo>
                  <a:lnTo>
                    <a:pt x="197" y="95"/>
                  </a:lnTo>
                  <a:lnTo>
                    <a:pt x="220" y="73"/>
                  </a:lnTo>
                  <a:lnTo>
                    <a:pt x="220" y="73"/>
                  </a:lnTo>
                  <a:lnTo>
                    <a:pt x="244" y="52"/>
                  </a:lnTo>
                  <a:lnTo>
                    <a:pt x="258" y="41"/>
                  </a:lnTo>
                  <a:lnTo>
                    <a:pt x="274" y="32"/>
                  </a:lnTo>
                  <a:lnTo>
                    <a:pt x="288" y="24"/>
                  </a:lnTo>
                  <a:lnTo>
                    <a:pt x="305" y="18"/>
                  </a:lnTo>
                  <a:lnTo>
                    <a:pt x="320" y="17"/>
                  </a:lnTo>
                  <a:lnTo>
                    <a:pt x="329" y="17"/>
                  </a:lnTo>
                  <a:lnTo>
                    <a:pt x="337" y="17"/>
                  </a:lnTo>
                  <a:lnTo>
                    <a:pt x="337" y="17"/>
                  </a:lnTo>
                  <a:lnTo>
                    <a:pt x="350" y="21"/>
                  </a:lnTo>
                  <a:lnTo>
                    <a:pt x="363" y="26"/>
                  </a:lnTo>
                  <a:lnTo>
                    <a:pt x="376" y="34"/>
                  </a:lnTo>
                  <a:lnTo>
                    <a:pt x="387" y="42"/>
                  </a:lnTo>
                  <a:lnTo>
                    <a:pt x="408" y="61"/>
                  </a:lnTo>
                  <a:lnTo>
                    <a:pt x="427" y="80"/>
                  </a:lnTo>
                  <a:lnTo>
                    <a:pt x="427" y="80"/>
                  </a:lnTo>
                  <a:lnTo>
                    <a:pt x="449" y="105"/>
                  </a:lnTo>
                  <a:lnTo>
                    <a:pt x="472" y="130"/>
                  </a:lnTo>
                  <a:lnTo>
                    <a:pt x="492" y="156"/>
                  </a:lnTo>
                  <a:lnTo>
                    <a:pt x="512" y="183"/>
                  </a:lnTo>
                  <a:lnTo>
                    <a:pt x="512" y="183"/>
                  </a:lnTo>
                  <a:lnTo>
                    <a:pt x="524" y="202"/>
                  </a:lnTo>
                  <a:lnTo>
                    <a:pt x="531" y="212"/>
                  </a:lnTo>
                  <a:lnTo>
                    <a:pt x="539" y="222"/>
                  </a:lnTo>
                  <a:lnTo>
                    <a:pt x="539" y="222"/>
                  </a:lnTo>
                  <a:lnTo>
                    <a:pt x="546" y="228"/>
                  </a:lnTo>
                  <a:lnTo>
                    <a:pt x="551" y="234"/>
                  </a:lnTo>
                  <a:lnTo>
                    <a:pt x="567" y="244"/>
                  </a:lnTo>
                  <a:lnTo>
                    <a:pt x="567" y="244"/>
                  </a:lnTo>
                  <a:lnTo>
                    <a:pt x="598" y="268"/>
                  </a:lnTo>
                  <a:lnTo>
                    <a:pt x="629" y="289"/>
                  </a:lnTo>
                  <a:lnTo>
                    <a:pt x="662" y="312"/>
                  </a:lnTo>
                  <a:lnTo>
                    <a:pt x="696" y="332"/>
                  </a:lnTo>
                  <a:lnTo>
                    <a:pt x="762" y="371"/>
                  </a:lnTo>
                  <a:lnTo>
                    <a:pt x="832" y="410"/>
                  </a:lnTo>
                  <a:lnTo>
                    <a:pt x="832" y="410"/>
                  </a:lnTo>
                  <a:lnTo>
                    <a:pt x="903" y="448"/>
                  </a:lnTo>
                  <a:lnTo>
                    <a:pt x="974" y="486"/>
                  </a:lnTo>
                  <a:lnTo>
                    <a:pt x="1044" y="527"/>
                  </a:lnTo>
                  <a:lnTo>
                    <a:pt x="1114" y="570"/>
                  </a:lnTo>
                  <a:lnTo>
                    <a:pt x="1114" y="570"/>
                  </a:lnTo>
                  <a:lnTo>
                    <a:pt x="1182" y="613"/>
                  </a:lnTo>
                  <a:lnTo>
                    <a:pt x="1216" y="634"/>
                  </a:lnTo>
                  <a:lnTo>
                    <a:pt x="1250" y="654"/>
                  </a:lnTo>
                  <a:lnTo>
                    <a:pt x="1285" y="674"/>
                  </a:lnTo>
                  <a:lnTo>
                    <a:pt x="1322" y="691"/>
                  </a:lnTo>
                  <a:lnTo>
                    <a:pt x="1359" y="708"/>
                  </a:lnTo>
                  <a:lnTo>
                    <a:pt x="1396" y="722"/>
                  </a:lnTo>
                  <a:lnTo>
                    <a:pt x="1396" y="722"/>
                  </a:lnTo>
                  <a:lnTo>
                    <a:pt x="1436" y="733"/>
                  </a:lnTo>
                  <a:lnTo>
                    <a:pt x="1474" y="743"/>
                  </a:lnTo>
                  <a:lnTo>
                    <a:pt x="1513" y="750"/>
                  </a:lnTo>
                  <a:lnTo>
                    <a:pt x="1552" y="754"/>
                  </a:lnTo>
                  <a:lnTo>
                    <a:pt x="1591" y="757"/>
                  </a:lnTo>
                  <a:lnTo>
                    <a:pt x="1631" y="757"/>
                  </a:lnTo>
                  <a:lnTo>
                    <a:pt x="1671" y="756"/>
                  </a:lnTo>
                  <a:lnTo>
                    <a:pt x="1709" y="753"/>
                  </a:lnTo>
                  <a:lnTo>
                    <a:pt x="1749" y="747"/>
                  </a:lnTo>
                  <a:lnTo>
                    <a:pt x="1788" y="742"/>
                  </a:lnTo>
                  <a:lnTo>
                    <a:pt x="1827" y="733"/>
                  </a:lnTo>
                  <a:lnTo>
                    <a:pt x="1866" y="725"/>
                  </a:lnTo>
                  <a:lnTo>
                    <a:pt x="1905" y="713"/>
                  </a:lnTo>
                  <a:lnTo>
                    <a:pt x="1943" y="702"/>
                  </a:lnTo>
                  <a:lnTo>
                    <a:pt x="1980" y="689"/>
                  </a:lnTo>
                  <a:lnTo>
                    <a:pt x="2016" y="676"/>
                  </a:lnTo>
                  <a:lnTo>
                    <a:pt x="2016" y="676"/>
                  </a:lnTo>
                  <a:lnTo>
                    <a:pt x="2092" y="648"/>
                  </a:lnTo>
                  <a:lnTo>
                    <a:pt x="2167" y="617"/>
                  </a:lnTo>
                  <a:lnTo>
                    <a:pt x="2240" y="587"/>
                  </a:lnTo>
                  <a:lnTo>
                    <a:pt x="2314" y="556"/>
                  </a:lnTo>
                  <a:lnTo>
                    <a:pt x="2314" y="556"/>
                  </a:lnTo>
                  <a:lnTo>
                    <a:pt x="2355" y="540"/>
                  </a:lnTo>
                  <a:lnTo>
                    <a:pt x="2395" y="526"/>
                  </a:lnTo>
                  <a:lnTo>
                    <a:pt x="2477" y="500"/>
                  </a:lnTo>
                  <a:lnTo>
                    <a:pt x="2640" y="451"/>
                  </a:lnTo>
                  <a:lnTo>
                    <a:pt x="2640" y="451"/>
                  </a:lnTo>
                  <a:lnTo>
                    <a:pt x="2731" y="422"/>
                  </a:lnTo>
                  <a:lnTo>
                    <a:pt x="2821" y="397"/>
                  </a:lnTo>
                  <a:lnTo>
                    <a:pt x="2821" y="397"/>
                  </a:lnTo>
                  <a:lnTo>
                    <a:pt x="2826" y="395"/>
                  </a:lnTo>
                  <a:lnTo>
                    <a:pt x="2827" y="393"/>
                  </a:lnTo>
                  <a:lnTo>
                    <a:pt x="2827" y="390"/>
                  </a:lnTo>
                  <a:lnTo>
                    <a:pt x="2827" y="387"/>
                  </a:lnTo>
                  <a:lnTo>
                    <a:pt x="2826" y="384"/>
                  </a:lnTo>
                  <a:lnTo>
                    <a:pt x="2824" y="381"/>
                  </a:lnTo>
                  <a:lnTo>
                    <a:pt x="2821" y="380"/>
                  </a:lnTo>
                  <a:lnTo>
                    <a:pt x="2817" y="380"/>
                  </a:lnTo>
                  <a:lnTo>
                    <a:pt x="2817" y="380"/>
                  </a:lnTo>
                  <a:lnTo>
                    <a:pt x="2722" y="408"/>
                  </a:lnTo>
                  <a:lnTo>
                    <a:pt x="2626" y="437"/>
                  </a:lnTo>
                  <a:lnTo>
                    <a:pt x="2626" y="437"/>
                  </a:lnTo>
                  <a:lnTo>
                    <a:pt x="2538" y="462"/>
                  </a:lnTo>
                  <a:lnTo>
                    <a:pt x="2493" y="475"/>
                  </a:lnTo>
                  <a:lnTo>
                    <a:pt x="2449" y="489"/>
                  </a:lnTo>
                  <a:lnTo>
                    <a:pt x="2449" y="489"/>
                  </a:lnTo>
                  <a:lnTo>
                    <a:pt x="2410" y="502"/>
                  </a:lnTo>
                  <a:lnTo>
                    <a:pt x="2371" y="516"/>
                  </a:lnTo>
                  <a:lnTo>
                    <a:pt x="2294" y="546"/>
                  </a:lnTo>
                  <a:lnTo>
                    <a:pt x="2141" y="610"/>
                  </a:lnTo>
                  <a:lnTo>
                    <a:pt x="2141" y="610"/>
                  </a:lnTo>
                  <a:lnTo>
                    <a:pt x="2062" y="641"/>
                  </a:lnTo>
                  <a:lnTo>
                    <a:pt x="1981" y="671"/>
                  </a:lnTo>
                  <a:lnTo>
                    <a:pt x="1941" y="685"/>
                  </a:lnTo>
                  <a:lnTo>
                    <a:pt x="1900" y="696"/>
                  </a:lnTo>
                  <a:lnTo>
                    <a:pt x="1858" y="708"/>
                  </a:lnTo>
                  <a:lnTo>
                    <a:pt x="1817" y="718"/>
                  </a:lnTo>
                  <a:lnTo>
                    <a:pt x="1776" y="726"/>
                  </a:lnTo>
                  <a:lnTo>
                    <a:pt x="1733" y="733"/>
                  </a:lnTo>
                  <a:lnTo>
                    <a:pt x="1691" y="737"/>
                  </a:lnTo>
                  <a:lnTo>
                    <a:pt x="1648" y="740"/>
                  </a:lnTo>
                  <a:lnTo>
                    <a:pt x="1606" y="740"/>
                  </a:lnTo>
                  <a:lnTo>
                    <a:pt x="1563" y="739"/>
                  </a:lnTo>
                  <a:lnTo>
                    <a:pt x="1521" y="733"/>
                  </a:lnTo>
                  <a:lnTo>
                    <a:pt x="1478" y="726"/>
                  </a:lnTo>
                  <a:lnTo>
                    <a:pt x="1478" y="726"/>
                  </a:lnTo>
                  <a:lnTo>
                    <a:pt x="1436" y="716"/>
                  </a:lnTo>
                  <a:lnTo>
                    <a:pt x="1396" y="702"/>
                  </a:lnTo>
                  <a:lnTo>
                    <a:pt x="1356" y="686"/>
                  </a:lnTo>
                  <a:lnTo>
                    <a:pt x="1316" y="669"/>
                  </a:lnTo>
                  <a:lnTo>
                    <a:pt x="1278" y="649"/>
                  </a:lnTo>
                  <a:lnTo>
                    <a:pt x="1241" y="628"/>
                  </a:lnTo>
                  <a:lnTo>
                    <a:pt x="1205" y="607"/>
                  </a:lnTo>
                  <a:lnTo>
                    <a:pt x="1168" y="584"/>
                  </a:lnTo>
                  <a:lnTo>
                    <a:pt x="1168" y="584"/>
                  </a:lnTo>
                  <a:lnTo>
                    <a:pt x="1095" y="539"/>
                  </a:lnTo>
                  <a:lnTo>
                    <a:pt x="1023" y="496"/>
                  </a:lnTo>
                  <a:lnTo>
                    <a:pt x="951" y="454"/>
                  </a:lnTo>
                  <a:lnTo>
                    <a:pt x="876" y="414"/>
                  </a:lnTo>
                  <a:lnTo>
                    <a:pt x="876" y="414"/>
                  </a:lnTo>
                  <a:lnTo>
                    <a:pt x="801" y="373"/>
                  </a:lnTo>
                  <a:lnTo>
                    <a:pt x="726" y="332"/>
                  </a:lnTo>
                  <a:lnTo>
                    <a:pt x="689" y="309"/>
                  </a:lnTo>
                  <a:lnTo>
                    <a:pt x="653" y="286"/>
                  </a:lnTo>
                  <a:lnTo>
                    <a:pt x="618" y="262"/>
                  </a:lnTo>
                  <a:lnTo>
                    <a:pt x="584" y="237"/>
                  </a:lnTo>
                  <a:lnTo>
                    <a:pt x="584" y="237"/>
                  </a:lnTo>
                  <a:lnTo>
                    <a:pt x="568" y="225"/>
                  </a:lnTo>
                  <a:lnTo>
                    <a:pt x="561" y="219"/>
                  </a:lnTo>
                  <a:lnTo>
                    <a:pt x="554" y="212"/>
                  </a:lnTo>
                  <a:lnTo>
                    <a:pt x="554" y="212"/>
                  </a:lnTo>
                  <a:lnTo>
                    <a:pt x="547" y="204"/>
                  </a:lnTo>
                  <a:lnTo>
                    <a:pt x="540" y="194"/>
                  </a:lnTo>
                  <a:lnTo>
                    <a:pt x="527" y="174"/>
                  </a:lnTo>
                  <a:lnTo>
                    <a:pt x="527" y="174"/>
                  </a:lnTo>
                  <a:lnTo>
                    <a:pt x="507" y="149"/>
                  </a:lnTo>
                  <a:lnTo>
                    <a:pt x="488" y="123"/>
                  </a:lnTo>
                  <a:lnTo>
                    <a:pt x="466" y="97"/>
                  </a:lnTo>
                  <a:lnTo>
                    <a:pt x="444" y="73"/>
                  </a:lnTo>
                  <a:lnTo>
                    <a:pt x="444" y="73"/>
                  </a:lnTo>
                  <a:lnTo>
                    <a:pt x="425" y="55"/>
                  </a:lnTo>
                  <a:lnTo>
                    <a:pt x="405" y="35"/>
                  </a:lnTo>
                  <a:lnTo>
                    <a:pt x="395" y="26"/>
                  </a:lnTo>
                  <a:lnTo>
                    <a:pt x="384" y="19"/>
                  </a:lnTo>
                  <a:lnTo>
                    <a:pt x="373" y="12"/>
                  </a:lnTo>
                  <a:lnTo>
                    <a:pt x="360" y="7"/>
                  </a:lnTo>
                  <a:lnTo>
                    <a:pt x="360" y="7"/>
                  </a:lnTo>
                  <a:lnTo>
                    <a:pt x="349" y="2"/>
                  </a:lnTo>
                  <a:lnTo>
                    <a:pt x="337" y="0"/>
                  </a:lnTo>
                  <a:lnTo>
                    <a:pt x="325" y="0"/>
                  </a:lnTo>
                  <a:lnTo>
                    <a:pt x="313" y="0"/>
                  </a:lnTo>
                  <a:lnTo>
                    <a:pt x="302" y="2"/>
                  </a:lnTo>
                  <a:lnTo>
                    <a:pt x="291" y="5"/>
                  </a:lnTo>
                  <a:lnTo>
                    <a:pt x="279" y="11"/>
                  </a:lnTo>
                  <a:lnTo>
                    <a:pt x="268" y="15"/>
                  </a:lnTo>
                  <a:lnTo>
                    <a:pt x="268" y="15"/>
                  </a:lnTo>
                  <a:lnTo>
                    <a:pt x="255" y="24"/>
                  </a:lnTo>
                  <a:lnTo>
                    <a:pt x="242" y="32"/>
                  </a:lnTo>
                  <a:lnTo>
                    <a:pt x="218" y="51"/>
                  </a:lnTo>
                  <a:lnTo>
                    <a:pt x="194" y="70"/>
                  </a:lnTo>
                  <a:lnTo>
                    <a:pt x="173" y="93"/>
                  </a:lnTo>
                  <a:lnTo>
                    <a:pt x="152" y="116"/>
                  </a:lnTo>
                  <a:lnTo>
                    <a:pt x="132" y="140"/>
                  </a:lnTo>
                  <a:lnTo>
                    <a:pt x="92" y="188"/>
                  </a:lnTo>
                  <a:lnTo>
                    <a:pt x="92" y="188"/>
                  </a:lnTo>
                  <a:lnTo>
                    <a:pt x="57" y="229"/>
                  </a:lnTo>
                  <a:lnTo>
                    <a:pt x="38" y="254"/>
                  </a:lnTo>
                  <a:lnTo>
                    <a:pt x="23" y="279"/>
                  </a:lnTo>
                  <a:lnTo>
                    <a:pt x="16" y="293"/>
                  </a:lnTo>
                  <a:lnTo>
                    <a:pt x="9" y="306"/>
                  </a:lnTo>
                  <a:lnTo>
                    <a:pt x="4" y="320"/>
                  </a:lnTo>
                  <a:lnTo>
                    <a:pt x="2" y="334"/>
                  </a:lnTo>
                  <a:lnTo>
                    <a:pt x="0" y="347"/>
                  </a:lnTo>
                  <a:lnTo>
                    <a:pt x="0" y="361"/>
                  </a:lnTo>
                  <a:lnTo>
                    <a:pt x="3" y="374"/>
                  </a:lnTo>
                  <a:lnTo>
                    <a:pt x="9" y="387"/>
                  </a:lnTo>
                  <a:lnTo>
                    <a:pt x="9" y="387"/>
                  </a:lnTo>
                  <a:lnTo>
                    <a:pt x="16" y="398"/>
                  </a:lnTo>
                  <a:lnTo>
                    <a:pt x="24" y="410"/>
                  </a:lnTo>
                  <a:lnTo>
                    <a:pt x="34" y="418"/>
                  </a:lnTo>
                  <a:lnTo>
                    <a:pt x="44" y="428"/>
                  </a:lnTo>
                  <a:lnTo>
                    <a:pt x="65" y="444"/>
                  </a:lnTo>
                  <a:lnTo>
                    <a:pt x="88" y="459"/>
                  </a:lnTo>
                  <a:lnTo>
                    <a:pt x="88" y="459"/>
                  </a:lnTo>
                  <a:lnTo>
                    <a:pt x="112" y="473"/>
                  </a:lnTo>
                  <a:lnTo>
                    <a:pt x="139" y="491"/>
                  </a:lnTo>
                  <a:lnTo>
                    <a:pt x="152" y="499"/>
                  </a:lnTo>
                  <a:lnTo>
                    <a:pt x="163" y="509"/>
                  </a:lnTo>
                  <a:lnTo>
                    <a:pt x="173" y="519"/>
                  </a:lnTo>
                  <a:lnTo>
                    <a:pt x="180" y="532"/>
                  </a:lnTo>
                  <a:lnTo>
                    <a:pt x="180" y="532"/>
                  </a:lnTo>
                  <a:lnTo>
                    <a:pt x="181" y="537"/>
                  </a:lnTo>
                  <a:lnTo>
                    <a:pt x="183" y="544"/>
                  </a:lnTo>
                  <a:lnTo>
                    <a:pt x="184" y="557"/>
                  </a:lnTo>
                  <a:lnTo>
                    <a:pt x="184" y="570"/>
                  </a:lnTo>
                  <a:lnTo>
                    <a:pt x="184" y="583"/>
                  </a:lnTo>
                  <a:lnTo>
                    <a:pt x="184" y="583"/>
                  </a:lnTo>
                  <a:lnTo>
                    <a:pt x="187" y="600"/>
                  </a:lnTo>
                  <a:lnTo>
                    <a:pt x="191" y="617"/>
                  </a:lnTo>
                  <a:lnTo>
                    <a:pt x="196" y="632"/>
                  </a:lnTo>
                  <a:lnTo>
                    <a:pt x="201" y="648"/>
                  </a:lnTo>
                  <a:lnTo>
                    <a:pt x="201" y="648"/>
                  </a:lnTo>
                  <a:lnTo>
                    <a:pt x="208" y="664"/>
                  </a:lnTo>
                  <a:lnTo>
                    <a:pt x="217" y="678"/>
                  </a:lnTo>
                  <a:lnTo>
                    <a:pt x="234" y="706"/>
                  </a:lnTo>
                  <a:lnTo>
                    <a:pt x="252" y="733"/>
                  </a:lnTo>
                  <a:lnTo>
                    <a:pt x="274" y="759"/>
                  </a:lnTo>
                  <a:lnTo>
                    <a:pt x="274" y="759"/>
                  </a:lnTo>
                  <a:lnTo>
                    <a:pt x="326" y="824"/>
                  </a:lnTo>
                  <a:lnTo>
                    <a:pt x="380" y="889"/>
                  </a:lnTo>
                  <a:lnTo>
                    <a:pt x="435" y="953"/>
                  </a:lnTo>
                  <a:lnTo>
                    <a:pt x="463" y="984"/>
                  </a:lnTo>
                  <a:lnTo>
                    <a:pt x="492" y="1016"/>
                  </a:lnTo>
                  <a:lnTo>
                    <a:pt x="492" y="1016"/>
                  </a:lnTo>
                  <a:lnTo>
                    <a:pt x="605" y="1135"/>
                  </a:lnTo>
                  <a:lnTo>
                    <a:pt x="663" y="1194"/>
                  </a:lnTo>
                  <a:lnTo>
                    <a:pt x="721" y="1251"/>
                  </a:lnTo>
                  <a:lnTo>
                    <a:pt x="781" y="1308"/>
                  </a:lnTo>
                  <a:lnTo>
                    <a:pt x="811" y="1335"/>
                  </a:lnTo>
                  <a:lnTo>
                    <a:pt x="842" y="1362"/>
                  </a:lnTo>
                  <a:lnTo>
                    <a:pt x="874" y="1387"/>
                  </a:lnTo>
                  <a:lnTo>
                    <a:pt x="907" y="1413"/>
                  </a:lnTo>
                  <a:lnTo>
                    <a:pt x="941" y="1437"/>
                  </a:lnTo>
                  <a:lnTo>
                    <a:pt x="975" y="1460"/>
                  </a:lnTo>
                  <a:lnTo>
                    <a:pt x="975" y="1460"/>
                  </a:lnTo>
                  <a:lnTo>
                    <a:pt x="1008" y="1481"/>
                  </a:lnTo>
                  <a:lnTo>
                    <a:pt x="1042" y="1501"/>
                  </a:lnTo>
                  <a:lnTo>
                    <a:pt x="1076" y="1519"/>
                  </a:lnTo>
                  <a:lnTo>
                    <a:pt x="1111" y="1538"/>
                  </a:lnTo>
                  <a:lnTo>
                    <a:pt x="1146" y="1555"/>
                  </a:lnTo>
                  <a:lnTo>
                    <a:pt x="1182" y="1570"/>
                  </a:lnTo>
                  <a:lnTo>
                    <a:pt x="1219" y="1585"/>
                  </a:lnTo>
                  <a:lnTo>
                    <a:pt x="1256" y="1597"/>
                  </a:lnTo>
                  <a:lnTo>
                    <a:pt x="1256" y="1597"/>
                  </a:lnTo>
                  <a:lnTo>
                    <a:pt x="1299" y="1612"/>
                  </a:lnTo>
                  <a:lnTo>
                    <a:pt x="1345" y="1624"/>
                  </a:lnTo>
                  <a:lnTo>
                    <a:pt x="1390" y="1636"/>
                  </a:lnTo>
                  <a:lnTo>
                    <a:pt x="1436" y="1647"/>
                  </a:lnTo>
                  <a:lnTo>
                    <a:pt x="1481" y="1656"/>
                  </a:lnTo>
                  <a:lnTo>
                    <a:pt x="1528" y="1666"/>
                  </a:lnTo>
                  <a:lnTo>
                    <a:pt x="1618" y="1681"/>
                  </a:lnTo>
                  <a:lnTo>
                    <a:pt x="1618" y="1681"/>
                  </a:lnTo>
                  <a:lnTo>
                    <a:pt x="1713" y="1694"/>
                  </a:lnTo>
                  <a:lnTo>
                    <a:pt x="1808" y="1705"/>
                  </a:lnTo>
                  <a:lnTo>
                    <a:pt x="1903" y="1714"/>
                  </a:lnTo>
                  <a:lnTo>
                    <a:pt x="1998" y="1721"/>
                  </a:lnTo>
                  <a:lnTo>
                    <a:pt x="2093" y="1725"/>
                  </a:lnTo>
                  <a:lnTo>
                    <a:pt x="2189" y="1729"/>
                  </a:lnTo>
                  <a:lnTo>
                    <a:pt x="2284" y="1731"/>
                  </a:lnTo>
                  <a:lnTo>
                    <a:pt x="2379" y="1732"/>
                  </a:lnTo>
                  <a:lnTo>
                    <a:pt x="2379" y="1732"/>
                  </a:lnTo>
                  <a:lnTo>
                    <a:pt x="2444" y="1732"/>
                  </a:lnTo>
                  <a:lnTo>
                    <a:pt x="2476" y="1732"/>
                  </a:lnTo>
                  <a:lnTo>
                    <a:pt x="2508" y="1728"/>
                  </a:lnTo>
                  <a:lnTo>
                    <a:pt x="2508" y="1728"/>
                  </a:lnTo>
                  <a:lnTo>
                    <a:pt x="2497" y="1719"/>
                  </a:lnTo>
                  <a:lnTo>
                    <a:pt x="2497" y="1719"/>
                  </a:lnTo>
                  <a:lnTo>
                    <a:pt x="2504" y="1861"/>
                  </a:lnTo>
                  <a:lnTo>
                    <a:pt x="2508" y="2003"/>
                  </a:lnTo>
                  <a:lnTo>
                    <a:pt x="2510" y="2145"/>
                  </a:lnTo>
                  <a:lnTo>
                    <a:pt x="2507" y="2287"/>
                  </a:lnTo>
                  <a:lnTo>
                    <a:pt x="2503" y="2428"/>
                  </a:lnTo>
                  <a:lnTo>
                    <a:pt x="2495" y="2570"/>
                  </a:lnTo>
                  <a:lnTo>
                    <a:pt x="2487" y="2711"/>
                  </a:lnTo>
                  <a:lnTo>
                    <a:pt x="2476" y="2852"/>
                  </a:lnTo>
                  <a:lnTo>
                    <a:pt x="2476" y="2852"/>
                  </a:lnTo>
                  <a:lnTo>
                    <a:pt x="2468" y="2924"/>
                  </a:lnTo>
                  <a:lnTo>
                    <a:pt x="2460" y="2997"/>
                  </a:lnTo>
                  <a:lnTo>
                    <a:pt x="2444" y="3141"/>
                  </a:lnTo>
                  <a:lnTo>
                    <a:pt x="2427" y="3286"/>
                  </a:lnTo>
                  <a:lnTo>
                    <a:pt x="2420" y="3359"/>
                  </a:lnTo>
                  <a:lnTo>
                    <a:pt x="2415" y="3431"/>
                  </a:lnTo>
                  <a:lnTo>
                    <a:pt x="2415" y="3431"/>
                  </a:lnTo>
                  <a:lnTo>
                    <a:pt x="2410" y="3502"/>
                  </a:lnTo>
                  <a:lnTo>
                    <a:pt x="2408" y="3573"/>
                  </a:lnTo>
                  <a:lnTo>
                    <a:pt x="2405" y="3644"/>
                  </a:lnTo>
                  <a:lnTo>
                    <a:pt x="2403" y="3715"/>
                  </a:lnTo>
                  <a:lnTo>
                    <a:pt x="2403" y="3715"/>
                  </a:lnTo>
                  <a:lnTo>
                    <a:pt x="2403" y="3781"/>
                  </a:lnTo>
                  <a:lnTo>
                    <a:pt x="2403" y="3848"/>
                  </a:lnTo>
                  <a:lnTo>
                    <a:pt x="2406" y="3882"/>
                  </a:lnTo>
                  <a:lnTo>
                    <a:pt x="2408" y="3915"/>
                  </a:lnTo>
                  <a:lnTo>
                    <a:pt x="2412" y="3947"/>
                  </a:lnTo>
                  <a:lnTo>
                    <a:pt x="2416" y="3982"/>
                  </a:lnTo>
                  <a:lnTo>
                    <a:pt x="2416" y="3982"/>
                  </a:lnTo>
                  <a:lnTo>
                    <a:pt x="2429" y="4051"/>
                  </a:lnTo>
                  <a:lnTo>
                    <a:pt x="2443" y="4121"/>
                  </a:lnTo>
                  <a:lnTo>
                    <a:pt x="2449" y="4155"/>
                  </a:lnTo>
                  <a:lnTo>
                    <a:pt x="2454" y="4190"/>
                  </a:lnTo>
                  <a:lnTo>
                    <a:pt x="2457" y="4226"/>
                  </a:lnTo>
                  <a:lnTo>
                    <a:pt x="2460" y="4260"/>
                  </a:lnTo>
                  <a:lnTo>
                    <a:pt x="2460" y="4260"/>
                  </a:lnTo>
                  <a:lnTo>
                    <a:pt x="2460" y="4299"/>
                  </a:lnTo>
                  <a:lnTo>
                    <a:pt x="2457" y="4338"/>
                  </a:lnTo>
                  <a:lnTo>
                    <a:pt x="2453" y="4416"/>
                  </a:lnTo>
                  <a:lnTo>
                    <a:pt x="2453" y="4416"/>
                  </a:lnTo>
                  <a:lnTo>
                    <a:pt x="2449" y="4497"/>
                  </a:lnTo>
                  <a:lnTo>
                    <a:pt x="2447" y="4579"/>
                  </a:lnTo>
                  <a:lnTo>
                    <a:pt x="2447" y="4579"/>
                  </a:lnTo>
                  <a:lnTo>
                    <a:pt x="2449" y="4583"/>
                  </a:lnTo>
                  <a:lnTo>
                    <a:pt x="2450" y="4586"/>
                  </a:lnTo>
                  <a:lnTo>
                    <a:pt x="2453" y="4586"/>
                  </a:lnTo>
                  <a:lnTo>
                    <a:pt x="2453" y="4586"/>
                  </a:lnTo>
                  <a:lnTo>
                    <a:pt x="2478" y="4590"/>
                  </a:lnTo>
                  <a:lnTo>
                    <a:pt x="2505" y="4593"/>
                  </a:lnTo>
                  <a:lnTo>
                    <a:pt x="2531" y="4593"/>
                  </a:lnTo>
                  <a:lnTo>
                    <a:pt x="2558" y="4593"/>
                  </a:lnTo>
                  <a:lnTo>
                    <a:pt x="2610" y="4592"/>
                  </a:lnTo>
                  <a:lnTo>
                    <a:pt x="2663" y="4590"/>
                  </a:lnTo>
                  <a:lnTo>
                    <a:pt x="2663" y="4590"/>
                  </a:lnTo>
                  <a:lnTo>
                    <a:pt x="2733" y="4588"/>
                  </a:lnTo>
                  <a:lnTo>
                    <a:pt x="2804" y="4583"/>
                  </a:lnTo>
                  <a:lnTo>
                    <a:pt x="2946" y="4575"/>
                  </a:lnTo>
                  <a:lnTo>
                    <a:pt x="2946" y="4575"/>
                  </a:lnTo>
                  <a:lnTo>
                    <a:pt x="3089" y="4562"/>
                  </a:lnTo>
                  <a:lnTo>
                    <a:pt x="3232" y="4548"/>
                  </a:lnTo>
                  <a:lnTo>
                    <a:pt x="3518" y="4518"/>
                  </a:lnTo>
                  <a:lnTo>
                    <a:pt x="3518" y="4518"/>
                  </a:lnTo>
                  <a:lnTo>
                    <a:pt x="3662" y="4504"/>
                  </a:lnTo>
                  <a:lnTo>
                    <a:pt x="3803" y="4490"/>
                  </a:lnTo>
                  <a:lnTo>
                    <a:pt x="3946" y="4478"/>
                  </a:lnTo>
                  <a:lnTo>
                    <a:pt x="4088" y="4468"/>
                  </a:lnTo>
                  <a:lnTo>
                    <a:pt x="4160" y="4465"/>
                  </a:lnTo>
                  <a:lnTo>
                    <a:pt x="4231" y="4463"/>
                  </a:lnTo>
                  <a:lnTo>
                    <a:pt x="4303" y="4460"/>
                  </a:lnTo>
                  <a:lnTo>
                    <a:pt x="4374" y="4460"/>
                  </a:lnTo>
                  <a:lnTo>
                    <a:pt x="4445" y="4460"/>
                  </a:lnTo>
                  <a:lnTo>
                    <a:pt x="4517" y="4461"/>
                  </a:lnTo>
                  <a:lnTo>
                    <a:pt x="4588" y="4464"/>
                  </a:lnTo>
                  <a:lnTo>
                    <a:pt x="4661" y="4468"/>
                  </a:lnTo>
                  <a:lnTo>
                    <a:pt x="4661" y="4468"/>
                  </a:lnTo>
                  <a:lnTo>
                    <a:pt x="4741" y="4475"/>
                  </a:lnTo>
                  <a:lnTo>
                    <a:pt x="4822" y="4484"/>
                  </a:lnTo>
                  <a:lnTo>
                    <a:pt x="4904" y="4495"/>
                  </a:lnTo>
                  <a:lnTo>
                    <a:pt x="4984" y="4509"/>
                  </a:lnTo>
                  <a:lnTo>
                    <a:pt x="5064" y="4525"/>
                  </a:lnTo>
                  <a:lnTo>
                    <a:pt x="5144" y="4542"/>
                  </a:lnTo>
                  <a:lnTo>
                    <a:pt x="5223" y="4563"/>
                  </a:lnTo>
                  <a:lnTo>
                    <a:pt x="5301" y="4586"/>
                  </a:lnTo>
                  <a:lnTo>
                    <a:pt x="5301" y="4586"/>
                  </a:lnTo>
                  <a:lnTo>
                    <a:pt x="5305" y="4588"/>
                  </a:lnTo>
                  <a:lnTo>
                    <a:pt x="5308" y="4586"/>
                  </a:lnTo>
                  <a:lnTo>
                    <a:pt x="5310" y="4583"/>
                  </a:lnTo>
                  <a:lnTo>
                    <a:pt x="5311" y="4580"/>
                  </a:lnTo>
                  <a:lnTo>
                    <a:pt x="5311" y="4578"/>
                  </a:lnTo>
                  <a:lnTo>
                    <a:pt x="5311" y="4575"/>
                  </a:lnTo>
                  <a:lnTo>
                    <a:pt x="5310" y="4572"/>
                  </a:lnTo>
                  <a:lnTo>
                    <a:pt x="5305" y="4570"/>
                  </a:lnTo>
                  <a:lnTo>
                    <a:pt x="5305" y="45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456733A5-9CF0-0262-D1F5-1DCFA5242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7" y="1510"/>
              <a:ext cx="693" cy="2195"/>
            </a:xfrm>
            <a:custGeom>
              <a:avLst/>
              <a:gdLst>
                <a:gd name="T0" fmla="*/ 255 w 1386"/>
                <a:gd name="T1" fmla="*/ 61 h 4389"/>
                <a:gd name="T2" fmla="*/ 500 w 1386"/>
                <a:gd name="T3" fmla="*/ 158 h 4389"/>
                <a:gd name="T4" fmla="*/ 692 w 1386"/>
                <a:gd name="T5" fmla="*/ 280 h 4389"/>
                <a:gd name="T6" fmla="*/ 784 w 1386"/>
                <a:gd name="T7" fmla="*/ 386 h 4389"/>
                <a:gd name="T8" fmla="*/ 879 w 1386"/>
                <a:gd name="T9" fmla="*/ 600 h 4389"/>
                <a:gd name="T10" fmla="*/ 979 w 1386"/>
                <a:gd name="T11" fmla="*/ 1006 h 4389"/>
                <a:gd name="T12" fmla="*/ 1117 w 1386"/>
                <a:gd name="T13" fmla="*/ 1903 h 4389"/>
                <a:gd name="T14" fmla="*/ 1166 w 1386"/>
                <a:gd name="T15" fmla="*/ 2362 h 4389"/>
                <a:gd name="T16" fmla="*/ 1240 w 1386"/>
                <a:gd name="T17" fmla="*/ 2801 h 4389"/>
                <a:gd name="T18" fmla="*/ 1356 w 1386"/>
                <a:gd name="T19" fmla="*/ 3520 h 4389"/>
                <a:gd name="T20" fmla="*/ 1365 w 1386"/>
                <a:gd name="T21" fmla="*/ 3955 h 4389"/>
                <a:gd name="T22" fmla="*/ 1334 w 1386"/>
                <a:gd name="T23" fmla="*/ 4079 h 4389"/>
                <a:gd name="T24" fmla="*/ 1266 w 1386"/>
                <a:gd name="T25" fmla="*/ 4147 h 4389"/>
                <a:gd name="T26" fmla="*/ 1253 w 1386"/>
                <a:gd name="T27" fmla="*/ 4269 h 4389"/>
                <a:gd name="T28" fmla="*/ 1240 w 1386"/>
                <a:gd name="T29" fmla="*/ 4328 h 4389"/>
                <a:gd name="T30" fmla="*/ 1202 w 1386"/>
                <a:gd name="T31" fmla="*/ 4334 h 4389"/>
                <a:gd name="T32" fmla="*/ 1148 w 1386"/>
                <a:gd name="T33" fmla="*/ 4340 h 4389"/>
                <a:gd name="T34" fmla="*/ 1015 w 1386"/>
                <a:gd name="T35" fmla="*/ 4351 h 4389"/>
                <a:gd name="T36" fmla="*/ 831 w 1386"/>
                <a:gd name="T37" fmla="*/ 4365 h 4389"/>
                <a:gd name="T38" fmla="*/ 804 w 1386"/>
                <a:gd name="T39" fmla="*/ 4365 h 4389"/>
                <a:gd name="T40" fmla="*/ 840 w 1386"/>
                <a:gd name="T41" fmla="*/ 4260 h 4389"/>
                <a:gd name="T42" fmla="*/ 877 w 1386"/>
                <a:gd name="T43" fmla="*/ 4069 h 4389"/>
                <a:gd name="T44" fmla="*/ 887 w 1386"/>
                <a:gd name="T45" fmla="*/ 3703 h 4389"/>
                <a:gd name="T46" fmla="*/ 814 w 1386"/>
                <a:gd name="T47" fmla="*/ 3145 h 4389"/>
                <a:gd name="T48" fmla="*/ 758 w 1386"/>
                <a:gd name="T49" fmla="*/ 2640 h 4389"/>
                <a:gd name="T50" fmla="*/ 672 w 1386"/>
                <a:gd name="T51" fmla="*/ 1791 h 4389"/>
                <a:gd name="T52" fmla="*/ 628 w 1386"/>
                <a:gd name="T53" fmla="*/ 1030 h 4389"/>
                <a:gd name="T54" fmla="*/ 614 w 1386"/>
                <a:gd name="T55" fmla="*/ 1025 h 4389"/>
                <a:gd name="T56" fmla="*/ 622 w 1386"/>
                <a:gd name="T57" fmla="*/ 1372 h 4389"/>
                <a:gd name="T58" fmla="*/ 719 w 1386"/>
                <a:gd name="T59" fmla="*/ 2397 h 4389"/>
                <a:gd name="T60" fmla="*/ 775 w 1386"/>
                <a:gd name="T61" fmla="*/ 3023 h 4389"/>
                <a:gd name="T62" fmla="*/ 840 w 1386"/>
                <a:gd name="T63" fmla="*/ 3385 h 4389"/>
                <a:gd name="T64" fmla="*/ 872 w 1386"/>
                <a:gd name="T65" fmla="*/ 3904 h 4389"/>
                <a:gd name="T66" fmla="*/ 843 w 1386"/>
                <a:gd name="T67" fmla="*/ 4178 h 4389"/>
                <a:gd name="T68" fmla="*/ 791 w 1386"/>
                <a:gd name="T69" fmla="*/ 4357 h 4389"/>
                <a:gd name="T70" fmla="*/ 804 w 1386"/>
                <a:gd name="T71" fmla="*/ 4389 h 4389"/>
                <a:gd name="T72" fmla="*/ 933 w 1386"/>
                <a:gd name="T73" fmla="*/ 4368 h 4389"/>
                <a:gd name="T74" fmla="*/ 1139 w 1386"/>
                <a:gd name="T75" fmla="*/ 4357 h 4389"/>
                <a:gd name="T76" fmla="*/ 1205 w 1386"/>
                <a:gd name="T77" fmla="*/ 4350 h 4389"/>
                <a:gd name="T78" fmla="*/ 1246 w 1386"/>
                <a:gd name="T79" fmla="*/ 4345 h 4389"/>
                <a:gd name="T80" fmla="*/ 1271 w 1386"/>
                <a:gd name="T81" fmla="*/ 4283 h 4389"/>
                <a:gd name="T82" fmla="*/ 1273 w 1386"/>
                <a:gd name="T83" fmla="*/ 4169 h 4389"/>
                <a:gd name="T84" fmla="*/ 1334 w 1386"/>
                <a:gd name="T85" fmla="*/ 4107 h 4389"/>
                <a:gd name="T86" fmla="*/ 1373 w 1386"/>
                <a:gd name="T87" fmla="*/ 4029 h 4389"/>
                <a:gd name="T88" fmla="*/ 1386 w 1386"/>
                <a:gd name="T89" fmla="*/ 3786 h 4389"/>
                <a:gd name="T90" fmla="*/ 1352 w 1386"/>
                <a:gd name="T91" fmla="*/ 3335 h 4389"/>
                <a:gd name="T92" fmla="*/ 1234 w 1386"/>
                <a:gd name="T93" fmla="*/ 2677 h 4389"/>
                <a:gd name="T94" fmla="*/ 1178 w 1386"/>
                <a:gd name="T95" fmla="*/ 2286 h 4389"/>
                <a:gd name="T96" fmla="*/ 1108 w 1386"/>
                <a:gd name="T97" fmla="*/ 1743 h 4389"/>
                <a:gd name="T98" fmla="*/ 979 w 1386"/>
                <a:gd name="T99" fmla="*/ 913 h 4389"/>
                <a:gd name="T100" fmla="*/ 862 w 1386"/>
                <a:gd name="T101" fmla="*/ 508 h 4389"/>
                <a:gd name="T102" fmla="*/ 772 w 1386"/>
                <a:gd name="T103" fmla="*/ 338 h 4389"/>
                <a:gd name="T104" fmla="*/ 609 w 1386"/>
                <a:gd name="T105" fmla="*/ 199 h 4389"/>
                <a:gd name="T106" fmla="*/ 353 w 1386"/>
                <a:gd name="T107" fmla="*/ 74 h 4389"/>
                <a:gd name="T108" fmla="*/ 153 w 1386"/>
                <a:gd name="T109" fmla="*/ 27 h 4389"/>
                <a:gd name="T110" fmla="*/ 4 w 1386"/>
                <a:gd name="T111" fmla="*/ 0 h 4389"/>
                <a:gd name="T112" fmla="*/ 6 w 1386"/>
                <a:gd name="T113" fmla="*/ 16 h 4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86" h="4389">
                  <a:moveTo>
                    <a:pt x="6" y="16"/>
                  </a:moveTo>
                  <a:lnTo>
                    <a:pt x="6" y="16"/>
                  </a:lnTo>
                  <a:lnTo>
                    <a:pt x="41" y="24"/>
                  </a:lnTo>
                  <a:lnTo>
                    <a:pt x="77" y="31"/>
                  </a:lnTo>
                  <a:lnTo>
                    <a:pt x="149" y="43"/>
                  </a:lnTo>
                  <a:lnTo>
                    <a:pt x="220" y="54"/>
                  </a:lnTo>
                  <a:lnTo>
                    <a:pt x="255" y="61"/>
                  </a:lnTo>
                  <a:lnTo>
                    <a:pt x="291" y="71"/>
                  </a:lnTo>
                  <a:lnTo>
                    <a:pt x="291" y="71"/>
                  </a:lnTo>
                  <a:lnTo>
                    <a:pt x="318" y="80"/>
                  </a:lnTo>
                  <a:lnTo>
                    <a:pt x="345" y="88"/>
                  </a:lnTo>
                  <a:lnTo>
                    <a:pt x="397" y="109"/>
                  </a:lnTo>
                  <a:lnTo>
                    <a:pt x="449" y="132"/>
                  </a:lnTo>
                  <a:lnTo>
                    <a:pt x="500" y="158"/>
                  </a:lnTo>
                  <a:lnTo>
                    <a:pt x="500" y="158"/>
                  </a:lnTo>
                  <a:lnTo>
                    <a:pt x="550" y="183"/>
                  </a:lnTo>
                  <a:lnTo>
                    <a:pt x="600" y="213"/>
                  </a:lnTo>
                  <a:lnTo>
                    <a:pt x="624" y="229"/>
                  </a:lnTo>
                  <a:lnTo>
                    <a:pt x="648" y="244"/>
                  </a:lnTo>
                  <a:lnTo>
                    <a:pt x="670" y="261"/>
                  </a:lnTo>
                  <a:lnTo>
                    <a:pt x="692" y="280"/>
                  </a:lnTo>
                  <a:lnTo>
                    <a:pt x="692" y="280"/>
                  </a:lnTo>
                  <a:lnTo>
                    <a:pt x="713" y="298"/>
                  </a:lnTo>
                  <a:lnTo>
                    <a:pt x="731" y="318"/>
                  </a:lnTo>
                  <a:lnTo>
                    <a:pt x="750" y="338"/>
                  </a:lnTo>
                  <a:lnTo>
                    <a:pt x="767" y="359"/>
                  </a:lnTo>
                  <a:lnTo>
                    <a:pt x="767" y="359"/>
                  </a:lnTo>
                  <a:lnTo>
                    <a:pt x="784" y="386"/>
                  </a:lnTo>
                  <a:lnTo>
                    <a:pt x="799" y="414"/>
                  </a:lnTo>
                  <a:lnTo>
                    <a:pt x="814" y="443"/>
                  </a:lnTo>
                  <a:lnTo>
                    <a:pt x="826" y="471"/>
                  </a:lnTo>
                  <a:lnTo>
                    <a:pt x="826" y="471"/>
                  </a:lnTo>
                  <a:lnTo>
                    <a:pt x="840" y="502"/>
                  </a:lnTo>
                  <a:lnTo>
                    <a:pt x="855" y="535"/>
                  </a:lnTo>
                  <a:lnTo>
                    <a:pt x="879" y="600"/>
                  </a:lnTo>
                  <a:lnTo>
                    <a:pt x="901" y="667"/>
                  </a:lnTo>
                  <a:lnTo>
                    <a:pt x="921" y="734"/>
                  </a:lnTo>
                  <a:lnTo>
                    <a:pt x="938" y="802"/>
                  </a:lnTo>
                  <a:lnTo>
                    <a:pt x="954" y="870"/>
                  </a:lnTo>
                  <a:lnTo>
                    <a:pt x="968" y="938"/>
                  </a:lnTo>
                  <a:lnTo>
                    <a:pt x="979" y="1006"/>
                  </a:lnTo>
                  <a:lnTo>
                    <a:pt x="979" y="1006"/>
                  </a:lnTo>
                  <a:lnTo>
                    <a:pt x="1003" y="1155"/>
                  </a:lnTo>
                  <a:lnTo>
                    <a:pt x="1025" y="1303"/>
                  </a:lnTo>
                  <a:lnTo>
                    <a:pt x="1046" y="1450"/>
                  </a:lnTo>
                  <a:lnTo>
                    <a:pt x="1067" y="1598"/>
                  </a:lnTo>
                  <a:lnTo>
                    <a:pt x="1067" y="1598"/>
                  </a:lnTo>
                  <a:lnTo>
                    <a:pt x="1093" y="1751"/>
                  </a:lnTo>
                  <a:lnTo>
                    <a:pt x="1117" y="1903"/>
                  </a:lnTo>
                  <a:lnTo>
                    <a:pt x="1128" y="1980"/>
                  </a:lnTo>
                  <a:lnTo>
                    <a:pt x="1139" y="2056"/>
                  </a:lnTo>
                  <a:lnTo>
                    <a:pt x="1148" y="2133"/>
                  </a:lnTo>
                  <a:lnTo>
                    <a:pt x="1155" y="2211"/>
                  </a:lnTo>
                  <a:lnTo>
                    <a:pt x="1155" y="2211"/>
                  </a:lnTo>
                  <a:lnTo>
                    <a:pt x="1161" y="2286"/>
                  </a:lnTo>
                  <a:lnTo>
                    <a:pt x="1166" y="2362"/>
                  </a:lnTo>
                  <a:lnTo>
                    <a:pt x="1175" y="2437"/>
                  </a:lnTo>
                  <a:lnTo>
                    <a:pt x="1181" y="2474"/>
                  </a:lnTo>
                  <a:lnTo>
                    <a:pt x="1186" y="2511"/>
                  </a:lnTo>
                  <a:lnTo>
                    <a:pt x="1186" y="2511"/>
                  </a:lnTo>
                  <a:lnTo>
                    <a:pt x="1213" y="2657"/>
                  </a:lnTo>
                  <a:lnTo>
                    <a:pt x="1240" y="2801"/>
                  </a:lnTo>
                  <a:lnTo>
                    <a:pt x="1240" y="2801"/>
                  </a:lnTo>
                  <a:lnTo>
                    <a:pt x="1268" y="2943"/>
                  </a:lnTo>
                  <a:lnTo>
                    <a:pt x="1295" y="3087"/>
                  </a:lnTo>
                  <a:lnTo>
                    <a:pt x="1319" y="3230"/>
                  </a:lnTo>
                  <a:lnTo>
                    <a:pt x="1331" y="3302"/>
                  </a:lnTo>
                  <a:lnTo>
                    <a:pt x="1341" y="3375"/>
                  </a:lnTo>
                  <a:lnTo>
                    <a:pt x="1349" y="3447"/>
                  </a:lnTo>
                  <a:lnTo>
                    <a:pt x="1356" y="3520"/>
                  </a:lnTo>
                  <a:lnTo>
                    <a:pt x="1362" y="3592"/>
                  </a:lnTo>
                  <a:lnTo>
                    <a:pt x="1366" y="3664"/>
                  </a:lnTo>
                  <a:lnTo>
                    <a:pt x="1369" y="3737"/>
                  </a:lnTo>
                  <a:lnTo>
                    <a:pt x="1370" y="3809"/>
                  </a:lnTo>
                  <a:lnTo>
                    <a:pt x="1369" y="3883"/>
                  </a:lnTo>
                  <a:lnTo>
                    <a:pt x="1365" y="3955"/>
                  </a:lnTo>
                  <a:lnTo>
                    <a:pt x="1365" y="3955"/>
                  </a:lnTo>
                  <a:lnTo>
                    <a:pt x="1362" y="3986"/>
                  </a:lnTo>
                  <a:lnTo>
                    <a:pt x="1356" y="4019"/>
                  </a:lnTo>
                  <a:lnTo>
                    <a:pt x="1353" y="4035"/>
                  </a:lnTo>
                  <a:lnTo>
                    <a:pt x="1348" y="4049"/>
                  </a:lnTo>
                  <a:lnTo>
                    <a:pt x="1342" y="4064"/>
                  </a:lnTo>
                  <a:lnTo>
                    <a:pt x="1334" y="4079"/>
                  </a:lnTo>
                  <a:lnTo>
                    <a:pt x="1334" y="4079"/>
                  </a:lnTo>
                  <a:lnTo>
                    <a:pt x="1326" y="4089"/>
                  </a:lnTo>
                  <a:lnTo>
                    <a:pt x="1318" y="4097"/>
                  </a:lnTo>
                  <a:lnTo>
                    <a:pt x="1300" y="4113"/>
                  </a:lnTo>
                  <a:lnTo>
                    <a:pt x="1281" y="4128"/>
                  </a:lnTo>
                  <a:lnTo>
                    <a:pt x="1273" y="4137"/>
                  </a:lnTo>
                  <a:lnTo>
                    <a:pt x="1266" y="4147"/>
                  </a:lnTo>
                  <a:lnTo>
                    <a:pt x="1266" y="4147"/>
                  </a:lnTo>
                  <a:lnTo>
                    <a:pt x="1261" y="4155"/>
                  </a:lnTo>
                  <a:lnTo>
                    <a:pt x="1257" y="4162"/>
                  </a:lnTo>
                  <a:lnTo>
                    <a:pt x="1253" y="4179"/>
                  </a:lnTo>
                  <a:lnTo>
                    <a:pt x="1250" y="4196"/>
                  </a:lnTo>
                  <a:lnTo>
                    <a:pt x="1250" y="4215"/>
                  </a:lnTo>
                  <a:lnTo>
                    <a:pt x="1253" y="4250"/>
                  </a:lnTo>
                  <a:lnTo>
                    <a:pt x="1253" y="4269"/>
                  </a:lnTo>
                  <a:lnTo>
                    <a:pt x="1253" y="4286"/>
                  </a:lnTo>
                  <a:lnTo>
                    <a:pt x="1253" y="4286"/>
                  </a:lnTo>
                  <a:lnTo>
                    <a:pt x="1251" y="4300"/>
                  </a:lnTo>
                  <a:lnTo>
                    <a:pt x="1250" y="4309"/>
                  </a:lnTo>
                  <a:lnTo>
                    <a:pt x="1247" y="4316"/>
                  </a:lnTo>
                  <a:lnTo>
                    <a:pt x="1244" y="4323"/>
                  </a:lnTo>
                  <a:lnTo>
                    <a:pt x="1240" y="4328"/>
                  </a:lnTo>
                  <a:lnTo>
                    <a:pt x="1233" y="4331"/>
                  </a:lnTo>
                  <a:lnTo>
                    <a:pt x="1224" y="4333"/>
                  </a:lnTo>
                  <a:lnTo>
                    <a:pt x="1224" y="4333"/>
                  </a:lnTo>
                  <a:lnTo>
                    <a:pt x="1213" y="4333"/>
                  </a:lnTo>
                  <a:lnTo>
                    <a:pt x="1209" y="4333"/>
                  </a:lnTo>
                  <a:lnTo>
                    <a:pt x="1202" y="4334"/>
                  </a:lnTo>
                  <a:lnTo>
                    <a:pt x="1202" y="4334"/>
                  </a:lnTo>
                  <a:lnTo>
                    <a:pt x="1186" y="4340"/>
                  </a:lnTo>
                  <a:lnTo>
                    <a:pt x="1178" y="4343"/>
                  </a:lnTo>
                  <a:lnTo>
                    <a:pt x="1169" y="4343"/>
                  </a:lnTo>
                  <a:lnTo>
                    <a:pt x="1169" y="4343"/>
                  </a:lnTo>
                  <a:lnTo>
                    <a:pt x="1158" y="4341"/>
                  </a:lnTo>
                  <a:lnTo>
                    <a:pt x="1148" y="4340"/>
                  </a:lnTo>
                  <a:lnTo>
                    <a:pt x="1148" y="4340"/>
                  </a:lnTo>
                  <a:lnTo>
                    <a:pt x="1132" y="4340"/>
                  </a:lnTo>
                  <a:lnTo>
                    <a:pt x="1117" y="4340"/>
                  </a:lnTo>
                  <a:lnTo>
                    <a:pt x="1117" y="4340"/>
                  </a:lnTo>
                  <a:lnTo>
                    <a:pt x="1081" y="4344"/>
                  </a:lnTo>
                  <a:lnTo>
                    <a:pt x="1046" y="4348"/>
                  </a:lnTo>
                  <a:lnTo>
                    <a:pt x="1046" y="4348"/>
                  </a:lnTo>
                  <a:lnTo>
                    <a:pt x="1015" y="4351"/>
                  </a:lnTo>
                  <a:lnTo>
                    <a:pt x="982" y="4351"/>
                  </a:lnTo>
                  <a:lnTo>
                    <a:pt x="950" y="4351"/>
                  </a:lnTo>
                  <a:lnTo>
                    <a:pt x="917" y="4353"/>
                  </a:lnTo>
                  <a:lnTo>
                    <a:pt x="917" y="4353"/>
                  </a:lnTo>
                  <a:lnTo>
                    <a:pt x="887" y="4354"/>
                  </a:lnTo>
                  <a:lnTo>
                    <a:pt x="859" y="4358"/>
                  </a:lnTo>
                  <a:lnTo>
                    <a:pt x="831" y="4365"/>
                  </a:lnTo>
                  <a:lnTo>
                    <a:pt x="802" y="4372"/>
                  </a:lnTo>
                  <a:lnTo>
                    <a:pt x="802" y="4372"/>
                  </a:lnTo>
                  <a:lnTo>
                    <a:pt x="812" y="4377"/>
                  </a:lnTo>
                  <a:lnTo>
                    <a:pt x="812" y="4377"/>
                  </a:lnTo>
                  <a:lnTo>
                    <a:pt x="808" y="4371"/>
                  </a:lnTo>
                  <a:lnTo>
                    <a:pt x="805" y="4368"/>
                  </a:lnTo>
                  <a:lnTo>
                    <a:pt x="804" y="4365"/>
                  </a:lnTo>
                  <a:lnTo>
                    <a:pt x="804" y="4365"/>
                  </a:lnTo>
                  <a:lnTo>
                    <a:pt x="811" y="4353"/>
                  </a:lnTo>
                  <a:lnTo>
                    <a:pt x="811" y="4353"/>
                  </a:lnTo>
                  <a:lnTo>
                    <a:pt x="816" y="4334"/>
                  </a:lnTo>
                  <a:lnTo>
                    <a:pt x="816" y="4334"/>
                  </a:lnTo>
                  <a:lnTo>
                    <a:pt x="829" y="4297"/>
                  </a:lnTo>
                  <a:lnTo>
                    <a:pt x="840" y="4260"/>
                  </a:lnTo>
                  <a:lnTo>
                    <a:pt x="840" y="4260"/>
                  </a:lnTo>
                  <a:lnTo>
                    <a:pt x="850" y="4223"/>
                  </a:lnTo>
                  <a:lnTo>
                    <a:pt x="859" y="4185"/>
                  </a:lnTo>
                  <a:lnTo>
                    <a:pt x="867" y="4147"/>
                  </a:lnTo>
                  <a:lnTo>
                    <a:pt x="873" y="4108"/>
                  </a:lnTo>
                  <a:lnTo>
                    <a:pt x="873" y="4108"/>
                  </a:lnTo>
                  <a:lnTo>
                    <a:pt x="877" y="4069"/>
                  </a:lnTo>
                  <a:lnTo>
                    <a:pt x="882" y="4028"/>
                  </a:lnTo>
                  <a:lnTo>
                    <a:pt x="884" y="3986"/>
                  </a:lnTo>
                  <a:lnTo>
                    <a:pt x="887" y="3947"/>
                  </a:lnTo>
                  <a:lnTo>
                    <a:pt x="889" y="3864"/>
                  </a:lnTo>
                  <a:lnTo>
                    <a:pt x="889" y="3783"/>
                  </a:lnTo>
                  <a:lnTo>
                    <a:pt x="889" y="3783"/>
                  </a:lnTo>
                  <a:lnTo>
                    <a:pt x="887" y="3703"/>
                  </a:lnTo>
                  <a:lnTo>
                    <a:pt x="884" y="3623"/>
                  </a:lnTo>
                  <a:lnTo>
                    <a:pt x="877" y="3544"/>
                  </a:lnTo>
                  <a:lnTo>
                    <a:pt x="869" y="3463"/>
                  </a:lnTo>
                  <a:lnTo>
                    <a:pt x="869" y="3463"/>
                  </a:lnTo>
                  <a:lnTo>
                    <a:pt x="857" y="3383"/>
                  </a:lnTo>
                  <a:lnTo>
                    <a:pt x="843" y="3304"/>
                  </a:lnTo>
                  <a:lnTo>
                    <a:pt x="814" y="3145"/>
                  </a:lnTo>
                  <a:lnTo>
                    <a:pt x="814" y="3145"/>
                  </a:lnTo>
                  <a:lnTo>
                    <a:pt x="799" y="3061"/>
                  </a:lnTo>
                  <a:lnTo>
                    <a:pt x="787" y="2976"/>
                  </a:lnTo>
                  <a:lnTo>
                    <a:pt x="778" y="2892"/>
                  </a:lnTo>
                  <a:lnTo>
                    <a:pt x="771" y="2807"/>
                  </a:lnTo>
                  <a:lnTo>
                    <a:pt x="771" y="2807"/>
                  </a:lnTo>
                  <a:lnTo>
                    <a:pt x="758" y="2640"/>
                  </a:lnTo>
                  <a:lnTo>
                    <a:pt x="743" y="2474"/>
                  </a:lnTo>
                  <a:lnTo>
                    <a:pt x="743" y="2474"/>
                  </a:lnTo>
                  <a:lnTo>
                    <a:pt x="726" y="2303"/>
                  </a:lnTo>
                  <a:lnTo>
                    <a:pt x="707" y="2132"/>
                  </a:lnTo>
                  <a:lnTo>
                    <a:pt x="689" y="1961"/>
                  </a:lnTo>
                  <a:lnTo>
                    <a:pt x="672" y="1791"/>
                  </a:lnTo>
                  <a:lnTo>
                    <a:pt x="672" y="1791"/>
                  </a:lnTo>
                  <a:lnTo>
                    <a:pt x="655" y="1601"/>
                  </a:lnTo>
                  <a:lnTo>
                    <a:pt x="648" y="1506"/>
                  </a:lnTo>
                  <a:lnTo>
                    <a:pt x="641" y="1411"/>
                  </a:lnTo>
                  <a:lnTo>
                    <a:pt x="635" y="1316"/>
                  </a:lnTo>
                  <a:lnTo>
                    <a:pt x="632" y="1221"/>
                  </a:lnTo>
                  <a:lnTo>
                    <a:pt x="629" y="1125"/>
                  </a:lnTo>
                  <a:lnTo>
                    <a:pt x="628" y="1030"/>
                  </a:lnTo>
                  <a:lnTo>
                    <a:pt x="628" y="1030"/>
                  </a:lnTo>
                  <a:lnTo>
                    <a:pt x="628" y="1026"/>
                  </a:lnTo>
                  <a:lnTo>
                    <a:pt x="625" y="1025"/>
                  </a:lnTo>
                  <a:lnTo>
                    <a:pt x="622" y="1023"/>
                  </a:lnTo>
                  <a:lnTo>
                    <a:pt x="619" y="1022"/>
                  </a:lnTo>
                  <a:lnTo>
                    <a:pt x="617" y="1023"/>
                  </a:lnTo>
                  <a:lnTo>
                    <a:pt x="614" y="1025"/>
                  </a:lnTo>
                  <a:lnTo>
                    <a:pt x="612" y="1026"/>
                  </a:lnTo>
                  <a:lnTo>
                    <a:pt x="611" y="1030"/>
                  </a:lnTo>
                  <a:lnTo>
                    <a:pt x="611" y="1030"/>
                  </a:lnTo>
                  <a:lnTo>
                    <a:pt x="612" y="1116"/>
                  </a:lnTo>
                  <a:lnTo>
                    <a:pt x="614" y="1202"/>
                  </a:lnTo>
                  <a:lnTo>
                    <a:pt x="617" y="1287"/>
                  </a:lnTo>
                  <a:lnTo>
                    <a:pt x="622" y="1372"/>
                  </a:lnTo>
                  <a:lnTo>
                    <a:pt x="627" y="1459"/>
                  </a:lnTo>
                  <a:lnTo>
                    <a:pt x="634" y="1544"/>
                  </a:lnTo>
                  <a:lnTo>
                    <a:pt x="648" y="1714"/>
                  </a:lnTo>
                  <a:lnTo>
                    <a:pt x="665" y="1885"/>
                  </a:lnTo>
                  <a:lnTo>
                    <a:pt x="682" y="2056"/>
                  </a:lnTo>
                  <a:lnTo>
                    <a:pt x="719" y="2397"/>
                  </a:lnTo>
                  <a:lnTo>
                    <a:pt x="719" y="2397"/>
                  </a:lnTo>
                  <a:lnTo>
                    <a:pt x="734" y="2567"/>
                  </a:lnTo>
                  <a:lnTo>
                    <a:pt x="748" y="2739"/>
                  </a:lnTo>
                  <a:lnTo>
                    <a:pt x="748" y="2739"/>
                  </a:lnTo>
                  <a:lnTo>
                    <a:pt x="755" y="2820"/>
                  </a:lnTo>
                  <a:lnTo>
                    <a:pt x="763" y="2901"/>
                  </a:lnTo>
                  <a:lnTo>
                    <a:pt x="771" y="2983"/>
                  </a:lnTo>
                  <a:lnTo>
                    <a:pt x="775" y="3023"/>
                  </a:lnTo>
                  <a:lnTo>
                    <a:pt x="782" y="3064"/>
                  </a:lnTo>
                  <a:lnTo>
                    <a:pt x="782" y="3064"/>
                  </a:lnTo>
                  <a:lnTo>
                    <a:pt x="797" y="3143"/>
                  </a:lnTo>
                  <a:lnTo>
                    <a:pt x="811" y="3224"/>
                  </a:lnTo>
                  <a:lnTo>
                    <a:pt x="826" y="3304"/>
                  </a:lnTo>
                  <a:lnTo>
                    <a:pt x="840" y="3385"/>
                  </a:lnTo>
                  <a:lnTo>
                    <a:pt x="840" y="3385"/>
                  </a:lnTo>
                  <a:lnTo>
                    <a:pt x="852" y="3467"/>
                  </a:lnTo>
                  <a:lnTo>
                    <a:pt x="862" y="3549"/>
                  </a:lnTo>
                  <a:lnTo>
                    <a:pt x="867" y="3633"/>
                  </a:lnTo>
                  <a:lnTo>
                    <a:pt x="872" y="3717"/>
                  </a:lnTo>
                  <a:lnTo>
                    <a:pt x="872" y="3717"/>
                  </a:lnTo>
                  <a:lnTo>
                    <a:pt x="873" y="3810"/>
                  </a:lnTo>
                  <a:lnTo>
                    <a:pt x="872" y="3904"/>
                  </a:lnTo>
                  <a:lnTo>
                    <a:pt x="870" y="3951"/>
                  </a:lnTo>
                  <a:lnTo>
                    <a:pt x="867" y="3998"/>
                  </a:lnTo>
                  <a:lnTo>
                    <a:pt x="863" y="4045"/>
                  </a:lnTo>
                  <a:lnTo>
                    <a:pt x="859" y="4090"/>
                  </a:lnTo>
                  <a:lnTo>
                    <a:pt x="859" y="4090"/>
                  </a:lnTo>
                  <a:lnTo>
                    <a:pt x="852" y="4134"/>
                  </a:lnTo>
                  <a:lnTo>
                    <a:pt x="843" y="4178"/>
                  </a:lnTo>
                  <a:lnTo>
                    <a:pt x="833" y="4221"/>
                  </a:lnTo>
                  <a:lnTo>
                    <a:pt x="822" y="4263"/>
                  </a:lnTo>
                  <a:lnTo>
                    <a:pt x="822" y="4263"/>
                  </a:lnTo>
                  <a:lnTo>
                    <a:pt x="809" y="4304"/>
                  </a:lnTo>
                  <a:lnTo>
                    <a:pt x="795" y="4344"/>
                  </a:lnTo>
                  <a:lnTo>
                    <a:pt x="795" y="4344"/>
                  </a:lnTo>
                  <a:lnTo>
                    <a:pt x="791" y="4357"/>
                  </a:lnTo>
                  <a:lnTo>
                    <a:pt x="789" y="4367"/>
                  </a:lnTo>
                  <a:lnTo>
                    <a:pt x="789" y="4371"/>
                  </a:lnTo>
                  <a:lnTo>
                    <a:pt x="791" y="4375"/>
                  </a:lnTo>
                  <a:lnTo>
                    <a:pt x="797" y="4385"/>
                  </a:lnTo>
                  <a:lnTo>
                    <a:pt x="797" y="4385"/>
                  </a:lnTo>
                  <a:lnTo>
                    <a:pt x="801" y="4389"/>
                  </a:lnTo>
                  <a:lnTo>
                    <a:pt x="804" y="4389"/>
                  </a:lnTo>
                  <a:lnTo>
                    <a:pt x="806" y="4389"/>
                  </a:lnTo>
                  <a:lnTo>
                    <a:pt x="806" y="4389"/>
                  </a:lnTo>
                  <a:lnTo>
                    <a:pt x="838" y="4381"/>
                  </a:lnTo>
                  <a:lnTo>
                    <a:pt x="869" y="4374"/>
                  </a:lnTo>
                  <a:lnTo>
                    <a:pt x="901" y="4370"/>
                  </a:lnTo>
                  <a:lnTo>
                    <a:pt x="933" y="4368"/>
                  </a:lnTo>
                  <a:lnTo>
                    <a:pt x="933" y="4368"/>
                  </a:lnTo>
                  <a:lnTo>
                    <a:pt x="999" y="4368"/>
                  </a:lnTo>
                  <a:lnTo>
                    <a:pt x="1032" y="4367"/>
                  </a:lnTo>
                  <a:lnTo>
                    <a:pt x="1066" y="4362"/>
                  </a:lnTo>
                  <a:lnTo>
                    <a:pt x="1066" y="4362"/>
                  </a:lnTo>
                  <a:lnTo>
                    <a:pt x="1103" y="4358"/>
                  </a:lnTo>
                  <a:lnTo>
                    <a:pt x="1121" y="4357"/>
                  </a:lnTo>
                  <a:lnTo>
                    <a:pt x="1139" y="4357"/>
                  </a:lnTo>
                  <a:lnTo>
                    <a:pt x="1139" y="4357"/>
                  </a:lnTo>
                  <a:lnTo>
                    <a:pt x="1161" y="4358"/>
                  </a:lnTo>
                  <a:lnTo>
                    <a:pt x="1171" y="4360"/>
                  </a:lnTo>
                  <a:lnTo>
                    <a:pt x="1182" y="4357"/>
                  </a:lnTo>
                  <a:lnTo>
                    <a:pt x="1182" y="4357"/>
                  </a:lnTo>
                  <a:lnTo>
                    <a:pt x="1196" y="4353"/>
                  </a:lnTo>
                  <a:lnTo>
                    <a:pt x="1205" y="4350"/>
                  </a:lnTo>
                  <a:lnTo>
                    <a:pt x="1212" y="4348"/>
                  </a:lnTo>
                  <a:lnTo>
                    <a:pt x="1212" y="4348"/>
                  </a:lnTo>
                  <a:lnTo>
                    <a:pt x="1224" y="4350"/>
                  </a:lnTo>
                  <a:lnTo>
                    <a:pt x="1232" y="4350"/>
                  </a:lnTo>
                  <a:lnTo>
                    <a:pt x="1239" y="4348"/>
                  </a:lnTo>
                  <a:lnTo>
                    <a:pt x="1239" y="4348"/>
                  </a:lnTo>
                  <a:lnTo>
                    <a:pt x="1246" y="4345"/>
                  </a:lnTo>
                  <a:lnTo>
                    <a:pt x="1251" y="4341"/>
                  </a:lnTo>
                  <a:lnTo>
                    <a:pt x="1257" y="4335"/>
                  </a:lnTo>
                  <a:lnTo>
                    <a:pt x="1260" y="4330"/>
                  </a:lnTo>
                  <a:lnTo>
                    <a:pt x="1264" y="4323"/>
                  </a:lnTo>
                  <a:lnTo>
                    <a:pt x="1267" y="4316"/>
                  </a:lnTo>
                  <a:lnTo>
                    <a:pt x="1270" y="4300"/>
                  </a:lnTo>
                  <a:lnTo>
                    <a:pt x="1271" y="4283"/>
                  </a:lnTo>
                  <a:lnTo>
                    <a:pt x="1271" y="4266"/>
                  </a:lnTo>
                  <a:lnTo>
                    <a:pt x="1270" y="4236"/>
                  </a:lnTo>
                  <a:lnTo>
                    <a:pt x="1270" y="4236"/>
                  </a:lnTo>
                  <a:lnTo>
                    <a:pt x="1268" y="4202"/>
                  </a:lnTo>
                  <a:lnTo>
                    <a:pt x="1268" y="4185"/>
                  </a:lnTo>
                  <a:lnTo>
                    <a:pt x="1270" y="4177"/>
                  </a:lnTo>
                  <a:lnTo>
                    <a:pt x="1273" y="4169"/>
                  </a:lnTo>
                  <a:lnTo>
                    <a:pt x="1273" y="4169"/>
                  </a:lnTo>
                  <a:lnTo>
                    <a:pt x="1278" y="4158"/>
                  </a:lnTo>
                  <a:lnTo>
                    <a:pt x="1285" y="4148"/>
                  </a:lnTo>
                  <a:lnTo>
                    <a:pt x="1295" y="4140"/>
                  </a:lnTo>
                  <a:lnTo>
                    <a:pt x="1305" y="4131"/>
                  </a:lnTo>
                  <a:lnTo>
                    <a:pt x="1325" y="4116"/>
                  </a:lnTo>
                  <a:lnTo>
                    <a:pt x="1334" y="4107"/>
                  </a:lnTo>
                  <a:lnTo>
                    <a:pt x="1342" y="4097"/>
                  </a:lnTo>
                  <a:lnTo>
                    <a:pt x="1342" y="4097"/>
                  </a:lnTo>
                  <a:lnTo>
                    <a:pt x="1351" y="4084"/>
                  </a:lnTo>
                  <a:lnTo>
                    <a:pt x="1358" y="4072"/>
                  </a:lnTo>
                  <a:lnTo>
                    <a:pt x="1363" y="4059"/>
                  </a:lnTo>
                  <a:lnTo>
                    <a:pt x="1369" y="4045"/>
                  </a:lnTo>
                  <a:lnTo>
                    <a:pt x="1373" y="4029"/>
                  </a:lnTo>
                  <a:lnTo>
                    <a:pt x="1376" y="4015"/>
                  </a:lnTo>
                  <a:lnTo>
                    <a:pt x="1380" y="3984"/>
                  </a:lnTo>
                  <a:lnTo>
                    <a:pt x="1383" y="3952"/>
                  </a:lnTo>
                  <a:lnTo>
                    <a:pt x="1385" y="3923"/>
                  </a:lnTo>
                  <a:lnTo>
                    <a:pt x="1386" y="3863"/>
                  </a:lnTo>
                  <a:lnTo>
                    <a:pt x="1386" y="3863"/>
                  </a:lnTo>
                  <a:lnTo>
                    <a:pt x="1386" y="3786"/>
                  </a:lnTo>
                  <a:lnTo>
                    <a:pt x="1385" y="3710"/>
                  </a:lnTo>
                  <a:lnTo>
                    <a:pt x="1382" y="3633"/>
                  </a:lnTo>
                  <a:lnTo>
                    <a:pt x="1376" y="3556"/>
                  </a:lnTo>
                  <a:lnTo>
                    <a:pt x="1376" y="3556"/>
                  </a:lnTo>
                  <a:lnTo>
                    <a:pt x="1369" y="3481"/>
                  </a:lnTo>
                  <a:lnTo>
                    <a:pt x="1360" y="3407"/>
                  </a:lnTo>
                  <a:lnTo>
                    <a:pt x="1352" y="3335"/>
                  </a:lnTo>
                  <a:lnTo>
                    <a:pt x="1341" y="3261"/>
                  </a:lnTo>
                  <a:lnTo>
                    <a:pt x="1329" y="3187"/>
                  </a:lnTo>
                  <a:lnTo>
                    <a:pt x="1317" y="3115"/>
                  </a:lnTo>
                  <a:lnTo>
                    <a:pt x="1290" y="2969"/>
                  </a:lnTo>
                  <a:lnTo>
                    <a:pt x="1290" y="2969"/>
                  </a:lnTo>
                  <a:lnTo>
                    <a:pt x="1234" y="2677"/>
                  </a:lnTo>
                  <a:lnTo>
                    <a:pt x="1234" y="2677"/>
                  </a:lnTo>
                  <a:lnTo>
                    <a:pt x="1219" y="2598"/>
                  </a:lnTo>
                  <a:lnTo>
                    <a:pt x="1205" y="2520"/>
                  </a:lnTo>
                  <a:lnTo>
                    <a:pt x="1193" y="2442"/>
                  </a:lnTo>
                  <a:lnTo>
                    <a:pt x="1188" y="2404"/>
                  </a:lnTo>
                  <a:lnTo>
                    <a:pt x="1183" y="2364"/>
                  </a:lnTo>
                  <a:lnTo>
                    <a:pt x="1183" y="2364"/>
                  </a:lnTo>
                  <a:lnTo>
                    <a:pt x="1178" y="2286"/>
                  </a:lnTo>
                  <a:lnTo>
                    <a:pt x="1172" y="2210"/>
                  </a:lnTo>
                  <a:lnTo>
                    <a:pt x="1165" y="2132"/>
                  </a:lnTo>
                  <a:lnTo>
                    <a:pt x="1161" y="2093"/>
                  </a:lnTo>
                  <a:lnTo>
                    <a:pt x="1156" y="2055"/>
                  </a:lnTo>
                  <a:lnTo>
                    <a:pt x="1156" y="2055"/>
                  </a:lnTo>
                  <a:lnTo>
                    <a:pt x="1132" y="1899"/>
                  </a:lnTo>
                  <a:lnTo>
                    <a:pt x="1108" y="1743"/>
                  </a:lnTo>
                  <a:lnTo>
                    <a:pt x="1108" y="1743"/>
                  </a:lnTo>
                  <a:lnTo>
                    <a:pt x="1060" y="1435"/>
                  </a:lnTo>
                  <a:lnTo>
                    <a:pt x="1015" y="1125"/>
                  </a:lnTo>
                  <a:lnTo>
                    <a:pt x="1015" y="1125"/>
                  </a:lnTo>
                  <a:lnTo>
                    <a:pt x="1005" y="1054"/>
                  </a:lnTo>
                  <a:lnTo>
                    <a:pt x="993" y="984"/>
                  </a:lnTo>
                  <a:lnTo>
                    <a:pt x="979" y="913"/>
                  </a:lnTo>
                  <a:lnTo>
                    <a:pt x="965" y="843"/>
                  </a:lnTo>
                  <a:lnTo>
                    <a:pt x="948" y="774"/>
                  </a:lnTo>
                  <a:lnTo>
                    <a:pt x="930" y="704"/>
                  </a:lnTo>
                  <a:lnTo>
                    <a:pt x="908" y="636"/>
                  </a:lnTo>
                  <a:lnTo>
                    <a:pt x="886" y="568"/>
                  </a:lnTo>
                  <a:lnTo>
                    <a:pt x="886" y="568"/>
                  </a:lnTo>
                  <a:lnTo>
                    <a:pt x="862" y="508"/>
                  </a:lnTo>
                  <a:lnTo>
                    <a:pt x="850" y="478"/>
                  </a:lnTo>
                  <a:lnTo>
                    <a:pt x="836" y="449"/>
                  </a:lnTo>
                  <a:lnTo>
                    <a:pt x="822" y="420"/>
                  </a:lnTo>
                  <a:lnTo>
                    <a:pt x="806" y="392"/>
                  </a:lnTo>
                  <a:lnTo>
                    <a:pt x="791" y="365"/>
                  </a:lnTo>
                  <a:lnTo>
                    <a:pt x="772" y="338"/>
                  </a:lnTo>
                  <a:lnTo>
                    <a:pt x="772" y="338"/>
                  </a:lnTo>
                  <a:lnTo>
                    <a:pt x="755" y="318"/>
                  </a:lnTo>
                  <a:lnTo>
                    <a:pt x="737" y="298"/>
                  </a:lnTo>
                  <a:lnTo>
                    <a:pt x="717" y="280"/>
                  </a:lnTo>
                  <a:lnTo>
                    <a:pt x="697" y="261"/>
                  </a:lnTo>
                  <a:lnTo>
                    <a:pt x="676" y="244"/>
                  </a:lnTo>
                  <a:lnTo>
                    <a:pt x="653" y="229"/>
                  </a:lnTo>
                  <a:lnTo>
                    <a:pt x="609" y="199"/>
                  </a:lnTo>
                  <a:lnTo>
                    <a:pt x="609" y="199"/>
                  </a:lnTo>
                  <a:lnTo>
                    <a:pt x="560" y="169"/>
                  </a:lnTo>
                  <a:lnTo>
                    <a:pt x="509" y="143"/>
                  </a:lnTo>
                  <a:lnTo>
                    <a:pt x="458" y="118"/>
                  </a:lnTo>
                  <a:lnTo>
                    <a:pt x="405" y="95"/>
                  </a:lnTo>
                  <a:lnTo>
                    <a:pt x="405" y="95"/>
                  </a:lnTo>
                  <a:lnTo>
                    <a:pt x="353" y="74"/>
                  </a:lnTo>
                  <a:lnTo>
                    <a:pt x="326" y="64"/>
                  </a:lnTo>
                  <a:lnTo>
                    <a:pt x="299" y="55"/>
                  </a:lnTo>
                  <a:lnTo>
                    <a:pt x="299" y="55"/>
                  </a:lnTo>
                  <a:lnTo>
                    <a:pt x="262" y="46"/>
                  </a:lnTo>
                  <a:lnTo>
                    <a:pt x="227" y="38"/>
                  </a:lnTo>
                  <a:lnTo>
                    <a:pt x="190" y="33"/>
                  </a:lnTo>
                  <a:lnTo>
                    <a:pt x="153" y="27"/>
                  </a:lnTo>
                  <a:lnTo>
                    <a:pt x="153" y="27"/>
                  </a:lnTo>
                  <a:lnTo>
                    <a:pt x="81" y="16"/>
                  </a:lnTo>
                  <a:lnTo>
                    <a:pt x="46" y="9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B9B1FCE1-C216-0D6A-98CC-13D909EC3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665"/>
              <a:ext cx="22" cy="413"/>
            </a:xfrm>
            <a:custGeom>
              <a:avLst/>
              <a:gdLst>
                <a:gd name="T0" fmla="*/ 27 w 44"/>
                <a:gd name="T1" fmla="*/ 8 h 826"/>
                <a:gd name="T2" fmla="*/ 27 w 44"/>
                <a:gd name="T3" fmla="*/ 8 h 826"/>
                <a:gd name="T4" fmla="*/ 26 w 44"/>
                <a:gd name="T5" fmla="*/ 166 h 826"/>
                <a:gd name="T6" fmla="*/ 24 w 44"/>
                <a:gd name="T7" fmla="*/ 324 h 826"/>
                <a:gd name="T8" fmla="*/ 24 w 44"/>
                <a:gd name="T9" fmla="*/ 324 h 826"/>
                <a:gd name="T10" fmla="*/ 20 w 44"/>
                <a:gd name="T11" fmla="*/ 481 h 826"/>
                <a:gd name="T12" fmla="*/ 17 w 44"/>
                <a:gd name="T13" fmla="*/ 561 h 826"/>
                <a:gd name="T14" fmla="*/ 13 w 44"/>
                <a:gd name="T15" fmla="*/ 639 h 826"/>
                <a:gd name="T16" fmla="*/ 13 w 44"/>
                <a:gd name="T17" fmla="*/ 639 h 826"/>
                <a:gd name="T18" fmla="*/ 7 w 44"/>
                <a:gd name="T19" fmla="*/ 728 h 826"/>
                <a:gd name="T20" fmla="*/ 0 w 44"/>
                <a:gd name="T21" fmla="*/ 817 h 826"/>
                <a:gd name="T22" fmla="*/ 0 w 44"/>
                <a:gd name="T23" fmla="*/ 817 h 826"/>
                <a:gd name="T24" fmla="*/ 0 w 44"/>
                <a:gd name="T25" fmla="*/ 820 h 826"/>
                <a:gd name="T26" fmla="*/ 2 w 44"/>
                <a:gd name="T27" fmla="*/ 823 h 826"/>
                <a:gd name="T28" fmla="*/ 5 w 44"/>
                <a:gd name="T29" fmla="*/ 824 h 826"/>
                <a:gd name="T30" fmla="*/ 7 w 44"/>
                <a:gd name="T31" fmla="*/ 826 h 826"/>
                <a:gd name="T32" fmla="*/ 12 w 44"/>
                <a:gd name="T33" fmla="*/ 824 h 826"/>
                <a:gd name="T34" fmla="*/ 14 w 44"/>
                <a:gd name="T35" fmla="*/ 823 h 826"/>
                <a:gd name="T36" fmla="*/ 16 w 44"/>
                <a:gd name="T37" fmla="*/ 820 h 826"/>
                <a:gd name="T38" fmla="*/ 17 w 44"/>
                <a:gd name="T39" fmla="*/ 817 h 826"/>
                <a:gd name="T40" fmla="*/ 17 w 44"/>
                <a:gd name="T41" fmla="*/ 817 h 826"/>
                <a:gd name="T42" fmla="*/ 24 w 44"/>
                <a:gd name="T43" fmla="*/ 739 h 826"/>
                <a:gd name="T44" fmla="*/ 30 w 44"/>
                <a:gd name="T45" fmla="*/ 660 h 826"/>
                <a:gd name="T46" fmla="*/ 34 w 44"/>
                <a:gd name="T47" fmla="*/ 582 h 826"/>
                <a:gd name="T48" fmla="*/ 37 w 44"/>
                <a:gd name="T49" fmla="*/ 502 h 826"/>
                <a:gd name="T50" fmla="*/ 37 w 44"/>
                <a:gd name="T51" fmla="*/ 502 h 826"/>
                <a:gd name="T52" fmla="*/ 41 w 44"/>
                <a:gd name="T53" fmla="*/ 345 h 826"/>
                <a:gd name="T54" fmla="*/ 43 w 44"/>
                <a:gd name="T55" fmla="*/ 186 h 826"/>
                <a:gd name="T56" fmla="*/ 43 w 44"/>
                <a:gd name="T57" fmla="*/ 186 h 826"/>
                <a:gd name="T58" fmla="*/ 44 w 44"/>
                <a:gd name="T59" fmla="*/ 8 h 826"/>
                <a:gd name="T60" fmla="*/ 44 w 44"/>
                <a:gd name="T61" fmla="*/ 8 h 826"/>
                <a:gd name="T62" fmla="*/ 43 w 44"/>
                <a:gd name="T63" fmla="*/ 4 h 826"/>
                <a:gd name="T64" fmla="*/ 41 w 44"/>
                <a:gd name="T65" fmla="*/ 1 h 826"/>
                <a:gd name="T66" fmla="*/ 39 w 44"/>
                <a:gd name="T67" fmla="*/ 0 h 826"/>
                <a:gd name="T68" fmla="*/ 36 w 44"/>
                <a:gd name="T69" fmla="*/ 0 h 826"/>
                <a:gd name="T70" fmla="*/ 31 w 44"/>
                <a:gd name="T71" fmla="*/ 0 h 826"/>
                <a:gd name="T72" fmla="*/ 29 w 44"/>
                <a:gd name="T73" fmla="*/ 1 h 826"/>
                <a:gd name="T74" fmla="*/ 27 w 44"/>
                <a:gd name="T75" fmla="*/ 4 h 826"/>
                <a:gd name="T76" fmla="*/ 27 w 44"/>
                <a:gd name="T77" fmla="*/ 8 h 826"/>
                <a:gd name="T78" fmla="*/ 27 w 44"/>
                <a:gd name="T79" fmla="*/ 8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4" h="826">
                  <a:moveTo>
                    <a:pt x="27" y="8"/>
                  </a:moveTo>
                  <a:lnTo>
                    <a:pt x="27" y="8"/>
                  </a:lnTo>
                  <a:lnTo>
                    <a:pt x="26" y="166"/>
                  </a:lnTo>
                  <a:lnTo>
                    <a:pt x="24" y="324"/>
                  </a:lnTo>
                  <a:lnTo>
                    <a:pt x="24" y="324"/>
                  </a:lnTo>
                  <a:lnTo>
                    <a:pt x="20" y="481"/>
                  </a:lnTo>
                  <a:lnTo>
                    <a:pt x="17" y="561"/>
                  </a:lnTo>
                  <a:lnTo>
                    <a:pt x="13" y="639"/>
                  </a:lnTo>
                  <a:lnTo>
                    <a:pt x="13" y="639"/>
                  </a:lnTo>
                  <a:lnTo>
                    <a:pt x="7" y="728"/>
                  </a:lnTo>
                  <a:lnTo>
                    <a:pt x="0" y="817"/>
                  </a:lnTo>
                  <a:lnTo>
                    <a:pt x="0" y="817"/>
                  </a:lnTo>
                  <a:lnTo>
                    <a:pt x="0" y="820"/>
                  </a:lnTo>
                  <a:lnTo>
                    <a:pt x="2" y="823"/>
                  </a:lnTo>
                  <a:lnTo>
                    <a:pt x="5" y="824"/>
                  </a:lnTo>
                  <a:lnTo>
                    <a:pt x="7" y="826"/>
                  </a:lnTo>
                  <a:lnTo>
                    <a:pt x="12" y="824"/>
                  </a:lnTo>
                  <a:lnTo>
                    <a:pt x="14" y="823"/>
                  </a:lnTo>
                  <a:lnTo>
                    <a:pt x="16" y="820"/>
                  </a:lnTo>
                  <a:lnTo>
                    <a:pt x="17" y="817"/>
                  </a:lnTo>
                  <a:lnTo>
                    <a:pt x="17" y="817"/>
                  </a:lnTo>
                  <a:lnTo>
                    <a:pt x="24" y="739"/>
                  </a:lnTo>
                  <a:lnTo>
                    <a:pt x="30" y="660"/>
                  </a:lnTo>
                  <a:lnTo>
                    <a:pt x="34" y="582"/>
                  </a:lnTo>
                  <a:lnTo>
                    <a:pt x="37" y="502"/>
                  </a:lnTo>
                  <a:lnTo>
                    <a:pt x="37" y="502"/>
                  </a:lnTo>
                  <a:lnTo>
                    <a:pt x="41" y="345"/>
                  </a:lnTo>
                  <a:lnTo>
                    <a:pt x="43" y="186"/>
                  </a:lnTo>
                  <a:lnTo>
                    <a:pt x="43" y="18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3" y="4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9" y="1"/>
                  </a:lnTo>
                  <a:lnTo>
                    <a:pt x="27" y="4"/>
                  </a:lnTo>
                  <a:lnTo>
                    <a:pt x="27" y="8"/>
                  </a:lnTo>
                  <a:lnTo>
                    <a:pt x="27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48AE3FB2-99AD-FA2F-3FF9-E546CD4E2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3644"/>
              <a:ext cx="57" cy="434"/>
            </a:xfrm>
            <a:custGeom>
              <a:avLst/>
              <a:gdLst>
                <a:gd name="T0" fmla="*/ 0 w 113"/>
                <a:gd name="T1" fmla="*/ 9 h 869"/>
                <a:gd name="T2" fmla="*/ 0 w 113"/>
                <a:gd name="T3" fmla="*/ 9 h 869"/>
                <a:gd name="T4" fmla="*/ 0 w 113"/>
                <a:gd name="T5" fmla="*/ 50 h 869"/>
                <a:gd name="T6" fmla="*/ 1 w 113"/>
                <a:gd name="T7" fmla="*/ 93 h 869"/>
                <a:gd name="T8" fmla="*/ 4 w 113"/>
                <a:gd name="T9" fmla="*/ 134 h 869"/>
                <a:gd name="T10" fmla="*/ 8 w 113"/>
                <a:gd name="T11" fmla="*/ 175 h 869"/>
                <a:gd name="T12" fmla="*/ 17 w 113"/>
                <a:gd name="T13" fmla="*/ 259 h 869"/>
                <a:gd name="T14" fmla="*/ 28 w 113"/>
                <a:gd name="T15" fmla="*/ 341 h 869"/>
                <a:gd name="T16" fmla="*/ 28 w 113"/>
                <a:gd name="T17" fmla="*/ 341 h 869"/>
                <a:gd name="T18" fmla="*/ 74 w 113"/>
                <a:gd name="T19" fmla="*/ 672 h 869"/>
                <a:gd name="T20" fmla="*/ 74 w 113"/>
                <a:gd name="T21" fmla="*/ 672 h 869"/>
                <a:gd name="T22" fmla="*/ 86 w 113"/>
                <a:gd name="T23" fmla="*/ 767 h 869"/>
                <a:gd name="T24" fmla="*/ 96 w 113"/>
                <a:gd name="T25" fmla="*/ 860 h 869"/>
                <a:gd name="T26" fmla="*/ 96 w 113"/>
                <a:gd name="T27" fmla="*/ 860 h 869"/>
                <a:gd name="T28" fmla="*/ 98 w 113"/>
                <a:gd name="T29" fmla="*/ 863 h 869"/>
                <a:gd name="T30" fmla="*/ 101 w 113"/>
                <a:gd name="T31" fmla="*/ 866 h 869"/>
                <a:gd name="T32" fmla="*/ 103 w 113"/>
                <a:gd name="T33" fmla="*/ 867 h 869"/>
                <a:gd name="T34" fmla="*/ 106 w 113"/>
                <a:gd name="T35" fmla="*/ 869 h 869"/>
                <a:gd name="T36" fmla="*/ 109 w 113"/>
                <a:gd name="T37" fmla="*/ 867 h 869"/>
                <a:gd name="T38" fmla="*/ 112 w 113"/>
                <a:gd name="T39" fmla="*/ 866 h 869"/>
                <a:gd name="T40" fmla="*/ 113 w 113"/>
                <a:gd name="T41" fmla="*/ 865 h 869"/>
                <a:gd name="T42" fmla="*/ 113 w 113"/>
                <a:gd name="T43" fmla="*/ 860 h 869"/>
                <a:gd name="T44" fmla="*/ 113 w 113"/>
                <a:gd name="T45" fmla="*/ 860 h 869"/>
                <a:gd name="T46" fmla="*/ 93 w 113"/>
                <a:gd name="T47" fmla="*/ 694 h 869"/>
                <a:gd name="T48" fmla="*/ 71 w 113"/>
                <a:gd name="T49" fmla="*/ 527 h 869"/>
                <a:gd name="T50" fmla="*/ 71 w 113"/>
                <a:gd name="T51" fmla="*/ 527 h 869"/>
                <a:gd name="T52" fmla="*/ 48 w 113"/>
                <a:gd name="T53" fmla="*/ 362 h 869"/>
                <a:gd name="T54" fmla="*/ 37 w 113"/>
                <a:gd name="T55" fmla="*/ 280 h 869"/>
                <a:gd name="T56" fmla="*/ 27 w 113"/>
                <a:gd name="T57" fmla="*/ 196 h 869"/>
                <a:gd name="T58" fmla="*/ 27 w 113"/>
                <a:gd name="T59" fmla="*/ 196 h 869"/>
                <a:gd name="T60" fmla="*/ 23 w 113"/>
                <a:gd name="T61" fmla="*/ 149 h 869"/>
                <a:gd name="T62" fmla="*/ 20 w 113"/>
                <a:gd name="T63" fmla="*/ 103 h 869"/>
                <a:gd name="T64" fmla="*/ 17 w 113"/>
                <a:gd name="T65" fmla="*/ 56 h 869"/>
                <a:gd name="T66" fmla="*/ 17 w 113"/>
                <a:gd name="T67" fmla="*/ 9 h 869"/>
                <a:gd name="T68" fmla="*/ 17 w 113"/>
                <a:gd name="T69" fmla="*/ 9 h 869"/>
                <a:gd name="T70" fmla="*/ 16 w 113"/>
                <a:gd name="T71" fmla="*/ 6 h 869"/>
                <a:gd name="T72" fmla="*/ 14 w 113"/>
                <a:gd name="T73" fmla="*/ 3 h 869"/>
                <a:gd name="T74" fmla="*/ 11 w 113"/>
                <a:gd name="T75" fmla="*/ 2 h 869"/>
                <a:gd name="T76" fmla="*/ 8 w 113"/>
                <a:gd name="T77" fmla="*/ 0 h 869"/>
                <a:gd name="T78" fmla="*/ 6 w 113"/>
                <a:gd name="T79" fmla="*/ 2 h 869"/>
                <a:gd name="T80" fmla="*/ 3 w 113"/>
                <a:gd name="T81" fmla="*/ 3 h 869"/>
                <a:gd name="T82" fmla="*/ 0 w 113"/>
                <a:gd name="T83" fmla="*/ 6 h 869"/>
                <a:gd name="T84" fmla="*/ 0 w 113"/>
                <a:gd name="T85" fmla="*/ 9 h 869"/>
                <a:gd name="T86" fmla="*/ 0 w 113"/>
                <a:gd name="T87" fmla="*/ 9 h 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3" h="869">
                  <a:moveTo>
                    <a:pt x="0" y="9"/>
                  </a:moveTo>
                  <a:lnTo>
                    <a:pt x="0" y="9"/>
                  </a:lnTo>
                  <a:lnTo>
                    <a:pt x="0" y="50"/>
                  </a:lnTo>
                  <a:lnTo>
                    <a:pt x="1" y="93"/>
                  </a:lnTo>
                  <a:lnTo>
                    <a:pt x="4" y="134"/>
                  </a:lnTo>
                  <a:lnTo>
                    <a:pt x="8" y="175"/>
                  </a:lnTo>
                  <a:lnTo>
                    <a:pt x="17" y="259"/>
                  </a:lnTo>
                  <a:lnTo>
                    <a:pt x="28" y="341"/>
                  </a:lnTo>
                  <a:lnTo>
                    <a:pt x="28" y="341"/>
                  </a:lnTo>
                  <a:lnTo>
                    <a:pt x="74" y="672"/>
                  </a:lnTo>
                  <a:lnTo>
                    <a:pt x="74" y="672"/>
                  </a:lnTo>
                  <a:lnTo>
                    <a:pt x="86" y="767"/>
                  </a:lnTo>
                  <a:lnTo>
                    <a:pt x="96" y="860"/>
                  </a:lnTo>
                  <a:lnTo>
                    <a:pt x="96" y="860"/>
                  </a:lnTo>
                  <a:lnTo>
                    <a:pt x="98" y="863"/>
                  </a:lnTo>
                  <a:lnTo>
                    <a:pt x="101" y="866"/>
                  </a:lnTo>
                  <a:lnTo>
                    <a:pt x="103" y="867"/>
                  </a:lnTo>
                  <a:lnTo>
                    <a:pt x="106" y="869"/>
                  </a:lnTo>
                  <a:lnTo>
                    <a:pt x="109" y="867"/>
                  </a:lnTo>
                  <a:lnTo>
                    <a:pt x="112" y="866"/>
                  </a:lnTo>
                  <a:lnTo>
                    <a:pt x="113" y="865"/>
                  </a:lnTo>
                  <a:lnTo>
                    <a:pt x="113" y="860"/>
                  </a:lnTo>
                  <a:lnTo>
                    <a:pt x="113" y="860"/>
                  </a:lnTo>
                  <a:lnTo>
                    <a:pt x="93" y="694"/>
                  </a:lnTo>
                  <a:lnTo>
                    <a:pt x="71" y="527"/>
                  </a:lnTo>
                  <a:lnTo>
                    <a:pt x="71" y="527"/>
                  </a:lnTo>
                  <a:lnTo>
                    <a:pt x="48" y="362"/>
                  </a:lnTo>
                  <a:lnTo>
                    <a:pt x="37" y="280"/>
                  </a:lnTo>
                  <a:lnTo>
                    <a:pt x="27" y="196"/>
                  </a:lnTo>
                  <a:lnTo>
                    <a:pt x="27" y="196"/>
                  </a:lnTo>
                  <a:lnTo>
                    <a:pt x="23" y="149"/>
                  </a:lnTo>
                  <a:lnTo>
                    <a:pt x="20" y="103"/>
                  </a:lnTo>
                  <a:lnTo>
                    <a:pt x="17" y="56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33AD4D89-70B6-D7BD-4C18-766A38609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" y="3730"/>
              <a:ext cx="60" cy="269"/>
            </a:xfrm>
            <a:custGeom>
              <a:avLst/>
              <a:gdLst>
                <a:gd name="T0" fmla="*/ 0 w 120"/>
                <a:gd name="T1" fmla="*/ 9 h 537"/>
                <a:gd name="T2" fmla="*/ 0 w 120"/>
                <a:gd name="T3" fmla="*/ 9 h 537"/>
                <a:gd name="T4" fmla="*/ 4 w 120"/>
                <a:gd name="T5" fmla="*/ 36 h 537"/>
                <a:gd name="T6" fmla="*/ 7 w 120"/>
                <a:gd name="T7" fmla="*/ 62 h 537"/>
                <a:gd name="T8" fmla="*/ 9 w 120"/>
                <a:gd name="T9" fmla="*/ 87 h 537"/>
                <a:gd name="T10" fmla="*/ 11 w 120"/>
                <a:gd name="T11" fmla="*/ 114 h 537"/>
                <a:gd name="T12" fmla="*/ 11 w 120"/>
                <a:gd name="T13" fmla="*/ 167 h 537"/>
                <a:gd name="T14" fmla="*/ 11 w 120"/>
                <a:gd name="T15" fmla="*/ 221 h 537"/>
                <a:gd name="T16" fmla="*/ 12 w 120"/>
                <a:gd name="T17" fmla="*/ 273 h 537"/>
                <a:gd name="T18" fmla="*/ 14 w 120"/>
                <a:gd name="T19" fmla="*/ 300 h 537"/>
                <a:gd name="T20" fmla="*/ 17 w 120"/>
                <a:gd name="T21" fmla="*/ 326 h 537"/>
                <a:gd name="T22" fmla="*/ 21 w 120"/>
                <a:gd name="T23" fmla="*/ 351 h 537"/>
                <a:gd name="T24" fmla="*/ 25 w 120"/>
                <a:gd name="T25" fmla="*/ 378 h 537"/>
                <a:gd name="T26" fmla="*/ 32 w 120"/>
                <a:gd name="T27" fmla="*/ 404 h 537"/>
                <a:gd name="T28" fmla="*/ 41 w 120"/>
                <a:gd name="T29" fmla="*/ 428 h 537"/>
                <a:gd name="T30" fmla="*/ 41 w 120"/>
                <a:gd name="T31" fmla="*/ 428 h 537"/>
                <a:gd name="T32" fmla="*/ 53 w 120"/>
                <a:gd name="T33" fmla="*/ 458 h 537"/>
                <a:gd name="T34" fmla="*/ 69 w 120"/>
                <a:gd name="T35" fmla="*/ 485 h 537"/>
                <a:gd name="T36" fmla="*/ 86 w 120"/>
                <a:gd name="T37" fmla="*/ 510 h 537"/>
                <a:gd name="T38" fmla="*/ 106 w 120"/>
                <a:gd name="T39" fmla="*/ 535 h 537"/>
                <a:gd name="T40" fmla="*/ 106 w 120"/>
                <a:gd name="T41" fmla="*/ 535 h 537"/>
                <a:gd name="T42" fmla="*/ 109 w 120"/>
                <a:gd name="T43" fmla="*/ 537 h 537"/>
                <a:gd name="T44" fmla="*/ 113 w 120"/>
                <a:gd name="T45" fmla="*/ 537 h 537"/>
                <a:gd name="T46" fmla="*/ 116 w 120"/>
                <a:gd name="T47" fmla="*/ 537 h 537"/>
                <a:gd name="T48" fmla="*/ 117 w 120"/>
                <a:gd name="T49" fmla="*/ 536 h 537"/>
                <a:gd name="T50" fmla="*/ 120 w 120"/>
                <a:gd name="T51" fmla="*/ 533 h 537"/>
                <a:gd name="T52" fmla="*/ 120 w 120"/>
                <a:gd name="T53" fmla="*/ 530 h 537"/>
                <a:gd name="T54" fmla="*/ 120 w 120"/>
                <a:gd name="T55" fmla="*/ 526 h 537"/>
                <a:gd name="T56" fmla="*/ 119 w 120"/>
                <a:gd name="T57" fmla="*/ 523 h 537"/>
                <a:gd name="T58" fmla="*/ 119 w 120"/>
                <a:gd name="T59" fmla="*/ 523 h 537"/>
                <a:gd name="T60" fmla="*/ 100 w 120"/>
                <a:gd name="T61" fmla="*/ 502 h 537"/>
                <a:gd name="T62" fmla="*/ 85 w 120"/>
                <a:gd name="T63" fmla="*/ 478 h 537"/>
                <a:gd name="T64" fmla="*/ 70 w 120"/>
                <a:gd name="T65" fmla="*/ 454 h 537"/>
                <a:gd name="T66" fmla="*/ 59 w 120"/>
                <a:gd name="T67" fmla="*/ 428 h 537"/>
                <a:gd name="T68" fmla="*/ 59 w 120"/>
                <a:gd name="T69" fmla="*/ 428 h 537"/>
                <a:gd name="T70" fmla="*/ 51 w 120"/>
                <a:gd name="T71" fmla="*/ 404 h 537"/>
                <a:gd name="T72" fmla="*/ 43 w 120"/>
                <a:gd name="T73" fmla="*/ 380 h 537"/>
                <a:gd name="T74" fmla="*/ 39 w 120"/>
                <a:gd name="T75" fmla="*/ 356 h 537"/>
                <a:gd name="T76" fmla="*/ 35 w 120"/>
                <a:gd name="T77" fmla="*/ 330 h 537"/>
                <a:gd name="T78" fmla="*/ 35 w 120"/>
                <a:gd name="T79" fmla="*/ 330 h 537"/>
                <a:gd name="T80" fmla="*/ 32 w 120"/>
                <a:gd name="T81" fmla="*/ 305 h 537"/>
                <a:gd name="T82" fmla="*/ 31 w 120"/>
                <a:gd name="T83" fmla="*/ 279 h 537"/>
                <a:gd name="T84" fmla="*/ 29 w 120"/>
                <a:gd name="T85" fmla="*/ 227 h 537"/>
                <a:gd name="T86" fmla="*/ 29 w 120"/>
                <a:gd name="T87" fmla="*/ 175 h 537"/>
                <a:gd name="T88" fmla="*/ 28 w 120"/>
                <a:gd name="T89" fmla="*/ 123 h 537"/>
                <a:gd name="T90" fmla="*/ 28 w 120"/>
                <a:gd name="T91" fmla="*/ 123 h 537"/>
                <a:gd name="T92" fmla="*/ 26 w 120"/>
                <a:gd name="T93" fmla="*/ 93 h 537"/>
                <a:gd name="T94" fmla="*/ 24 w 120"/>
                <a:gd name="T95" fmla="*/ 63 h 537"/>
                <a:gd name="T96" fmla="*/ 21 w 120"/>
                <a:gd name="T97" fmla="*/ 35 h 537"/>
                <a:gd name="T98" fmla="*/ 15 w 120"/>
                <a:gd name="T99" fmla="*/ 5 h 537"/>
                <a:gd name="T100" fmla="*/ 15 w 120"/>
                <a:gd name="T101" fmla="*/ 5 h 537"/>
                <a:gd name="T102" fmla="*/ 14 w 120"/>
                <a:gd name="T103" fmla="*/ 2 h 537"/>
                <a:gd name="T104" fmla="*/ 12 w 120"/>
                <a:gd name="T105" fmla="*/ 0 h 537"/>
                <a:gd name="T106" fmla="*/ 8 w 120"/>
                <a:gd name="T107" fmla="*/ 0 h 537"/>
                <a:gd name="T108" fmla="*/ 5 w 120"/>
                <a:gd name="T109" fmla="*/ 0 h 537"/>
                <a:gd name="T110" fmla="*/ 2 w 120"/>
                <a:gd name="T111" fmla="*/ 1 h 537"/>
                <a:gd name="T112" fmla="*/ 1 w 120"/>
                <a:gd name="T113" fmla="*/ 4 h 537"/>
                <a:gd name="T114" fmla="*/ 0 w 120"/>
                <a:gd name="T115" fmla="*/ 7 h 537"/>
                <a:gd name="T116" fmla="*/ 0 w 120"/>
                <a:gd name="T117" fmla="*/ 9 h 537"/>
                <a:gd name="T118" fmla="*/ 0 w 120"/>
                <a:gd name="T119" fmla="*/ 9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0" h="537">
                  <a:moveTo>
                    <a:pt x="0" y="9"/>
                  </a:moveTo>
                  <a:lnTo>
                    <a:pt x="0" y="9"/>
                  </a:lnTo>
                  <a:lnTo>
                    <a:pt x="4" y="36"/>
                  </a:lnTo>
                  <a:lnTo>
                    <a:pt x="7" y="62"/>
                  </a:lnTo>
                  <a:lnTo>
                    <a:pt x="9" y="87"/>
                  </a:lnTo>
                  <a:lnTo>
                    <a:pt x="11" y="114"/>
                  </a:lnTo>
                  <a:lnTo>
                    <a:pt x="11" y="167"/>
                  </a:lnTo>
                  <a:lnTo>
                    <a:pt x="11" y="221"/>
                  </a:lnTo>
                  <a:lnTo>
                    <a:pt x="12" y="273"/>
                  </a:lnTo>
                  <a:lnTo>
                    <a:pt x="14" y="300"/>
                  </a:lnTo>
                  <a:lnTo>
                    <a:pt x="17" y="326"/>
                  </a:lnTo>
                  <a:lnTo>
                    <a:pt x="21" y="351"/>
                  </a:lnTo>
                  <a:lnTo>
                    <a:pt x="25" y="378"/>
                  </a:lnTo>
                  <a:lnTo>
                    <a:pt x="32" y="404"/>
                  </a:lnTo>
                  <a:lnTo>
                    <a:pt x="41" y="428"/>
                  </a:lnTo>
                  <a:lnTo>
                    <a:pt x="41" y="428"/>
                  </a:lnTo>
                  <a:lnTo>
                    <a:pt x="53" y="458"/>
                  </a:lnTo>
                  <a:lnTo>
                    <a:pt x="69" y="485"/>
                  </a:lnTo>
                  <a:lnTo>
                    <a:pt x="86" y="510"/>
                  </a:lnTo>
                  <a:lnTo>
                    <a:pt x="106" y="535"/>
                  </a:lnTo>
                  <a:lnTo>
                    <a:pt x="106" y="535"/>
                  </a:lnTo>
                  <a:lnTo>
                    <a:pt x="109" y="537"/>
                  </a:lnTo>
                  <a:lnTo>
                    <a:pt x="113" y="537"/>
                  </a:lnTo>
                  <a:lnTo>
                    <a:pt x="116" y="537"/>
                  </a:lnTo>
                  <a:lnTo>
                    <a:pt x="117" y="536"/>
                  </a:lnTo>
                  <a:lnTo>
                    <a:pt x="120" y="533"/>
                  </a:lnTo>
                  <a:lnTo>
                    <a:pt x="120" y="530"/>
                  </a:lnTo>
                  <a:lnTo>
                    <a:pt x="120" y="526"/>
                  </a:lnTo>
                  <a:lnTo>
                    <a:pt x="119" y="523"/>
                  </a:lnTo>
                  <a:lnTo>
                    <a:pt x="119" y="523"/>
                  </a:lnTo>
                  <a:lnTo>
                    <a:pt x="100" y="502"/>
                  </a:lnTo>
                  <a:lnTo>
                    <a:pt x="85" y="478"/>
                  </a:lnTo>
                  <a:lnTo>
                    <a:pt x="70" y="454"/>
                  </a:lnTo>
                  <a:lnTo>
                    <a:pt x="59" y="428"/>
                  </a:lnTo>
                  <a:lnTo>
                    <a:pt x="59" y="428"/>
                  </a:lnTo>
                  <a:lnTo>
                    <a:pt x="51" y="404"/>
                  </a:lnTo>
                  <a:lnTo>
                    <a:pt x="43" y="380"/>
                  </a:lnTo>
                  <a:lnTo>
                    <a:pt x="39" y="356"/>
                  </a:lnTo>
                  <a:lnTo>
                    <a:pt x="35" y="330"/>
                  </a:lnTo>
                  <a:lnTo>
                    <a:pt x="35" y="330"/>
                  </a:lnTo>
                  <a:lnTo>
                    <a:pt x="32" y="305"/>
                  </a:lnTo>
                  <a:lnTo>
                    <a:pt x="31" y="279"/>
                  </a:lnTo>
                  <a:lnTo>
                    <a:pt x="29" y="227"/>
                  </a:lnTo>
                  <a:lnTo>
                    <a:pt x="29" y="175"/>
                  </a:lnTo>
                  <a:lnTo>
                    <a:pt x="28" y="123"/>
                  </a:lnTo>
                  <a:lnTo>
                    <a:pt x="28" y="123"/>
                  </a:lnTo>
                  <a:lnTo>
                    <a:pt x="26" y="93"/>
                  </a:lnTo>
                  <a:lnTo>
                    <a:pt x="24" y="63"/>
                  </a:lnTo>
                  <a:lnTo>
                    <a:pt x="21" y="3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E5826E1-D8E8-F9FF-2FC9-1A80DEEC9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" y="3827"/>
              <a:ext cx="74" cy="94"/>
            </a:xfrm>
            <a:custGeom>
              <a:avLst/>
              <a:gdLst>
                <a:gd name="T0" fmla="*/ 3 w 147"/>
                <a:gd name="T1" fmla="*/ 14 h 188"/>
                <a:gd name="T2" fmla="*/ 3 w 147"/>
                <a:gd name="T3" fmla="*/ 14 h 188"/>
                <a:gd name="T4" fmla="*/ 11 w 147"/>
                <a:gd name="T5" fmla="*/ 24 h 188"/>
                <a:gd name="T6" fmla="*/ 20 w 147"/>
                <a:gd name="T7" fmla="*/ 34 h 188"/>
                <a:gd name="T8" fmla="*/ 37 w 147"/>
                <a:gd name="T9" fmla="*/ 55 h 188"/>
                <a:gd name="T10" fmla="*/ 51 w 147"/>
                <a:gd name="T11" fmla="*/ 78 h 188"/>
                <a:gd name="T12" fmla="*/ 64 w 147"/>
                <a:gd name="T13" fmla="*/ 100 h 188"/>
                <a:gd name="T14" fmla="*/ 64 w 147"/>
                <a:gd name="T15" fmla="*/ 100 h 188"/>
                <a:gd name="T16" fmla="*/ 78 w 147"/>
                <a:gd name="T17" fmla="*/ 124 h 188"/>
                <a:gd name="T18" fmla="*/ 95 w 147"/>
                <a:gd name="T19" fmla="*/ 147 h 188"/>
                <a:gd name="T20" fmla="*/ 112 w 147"/>
                <a:gd name="T21" fmla="*/ 167 h 188"/>
                <a:gd name="T22" fmla="*/ 122 w 147"/>
                <a:gd name="T23" fmla="*/ 177 h 188"/>
                <a:gd name="T24" fmla="*/ 133 w 147"/>
                <a:gd name="T25" fmla="*/ 187 h 188"/>
                <a:gd name="T26" fmla="*/ 133 w 147"/>
                <a:gd name="T27" fmla="*/ 187 h 188"/>
                <a:gd name="T28" fmla="*/ 136 w 147"/>
                <a:gd name="T29" fmla="*/ 188 h 188"/>
                <a:gd name="T30" fmla="*/ 139 w 147"/>
                <a:gd name="T31" fmla="*/ 188 h 188"/>
                <a:gd name="T32" fmla="*/ 142 w 147"/>
                <a:gd name="T33" fmla="*/ 188 h 188"/>
                <a:gd name="T34" fmla="*/ 145 w 147"/>
                <a:gd name="T35" fmla="*/ 185 h 188"/>
                <a:gd name="T36" fmla="*/ 147 w 147"/>
                <a:gd name="T37" fmla="*/ 183 h 188"/>
                <a:gd name="T38" fmla="*/ 147 w 147"/>
                <a:gd name="T39" fmla="*/ 180 h 188"/>
                <a:gd name="T40" fmla="*/ 147 w 147"/>
                <a:gd name="T41" fmla="*/ 177 h 188"/>
                <a:gd name="T42" fmla="*/ 145 w 147"/>
                <a:gd name="T43" fmla="*/ 174 h 188"/>
                <a:gd name="T44" fmla="*/ 145 w 147"/>
                <a:gd name="T45" fmla="*/ 174 h 188"/>
                <a:gd name="T46" fmla="*/ 135 w 147"/>
                <a:gd name="T47" fmla="*/ 166 h 188"/>
                <a:gd name="T48" fmla="*/ 125 w 147"/>
                <a:gd name="T49" fmla="*/ 156 h 188"/>
                <a:gd name="T50" fmla="*/ 106 w 147"/>
                <a:gd name="T51" fmla="*/ 134 h 188"/>
                <a:gd name="T52" fmla="*/ 91 w 147"/>
                <a:gd name="T53" fmla="*/ 112 h 188"/>
                <a:gd name="T54" fmla="*/ 77 w 147"/>
                <a:gd name="T55" fmla="*/ 87 h 188"/>
                <a:gd name="T56" fmla="*/ 77 w 147"/>
                <a:gd name="T57" fmla="*/ 87 h 188"/>
                <a:gd name="T58" fmla="*/ 62 w 147"/>
                <a:gd name="T59" fmla="*/ 65 h 188"/>
                <a:gd name="T60" fmla="*/ 48 w 147"/>
                <a:gd name="T61" fmla="*/ 42 h 188"/>
                <a:gd name="T62" fmla="*/ 33 w 147"/>
                <a:gd name="T63" fmla="*/ 22 h 188"/>
                <a:gd name="T64" fmla="*/ 24 w 147"/>
                <a:gd name="T65" fmla="*/ 11 h 188"/>
                <a:gd name="T66" fmla="*/ 14 w 147"/>
                <a:gd name="T67" fmla="*/ 2 h 188"/>
                <a:gd name="T68" fmla="*/ 14 w 147"/>
                <a:gd name="T69" fmla="*/ 2 h 188"/>
                <a:gd name="T70" fmla="*/ 11 w 147"/>
                <a:gd name="T71" fmla="*/ 0 h 188"/>
                <a:gd name="T72" fmla="*/ 9 w 147"/>
                <a:gd name="T73" fmla="*/ 0 h 188"/>
                <a:gd name="T74" fmla="*/ 4 w 147"/>
                <a:gd name="T75" fmla="*/ 1 h 188"/>
                <a:gd name="T76" fmla="*/ 3 w 147"/>
                <a:gd name="T77" fmla="*/ 2 h 188"/>
                <a:gd name="T78" fmla="*/ 0 w 147"/>
                <a:gd name="T79" fmla="*/ 5 h 188"/>
                <a:gd name="T80" fmla="*/ 0 w 147"/>
                <a:gd name="T81" fmla="*/ 8 h 188"/>
                <a:gd name="T82" fmla="*/ 0 w 147"/>
                <a:gd name="T83" fmla="*/ 11 h 188"/>
                <a:gd name="T84" fmla="*/ 3 w 147"/>
                <a:gd name="T85" fmla="*/ 14 h 188"/>
                <a:gd name="T86" fmla="*/ 3 w 147"/>
                <a:gd name="T87" fmla="*/ 1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7" h="188">
                  <a:moveTo>
                    <a:pt x="3" y="14"/>
                  </a:moveTo>
                  <a:lnTo>
                    <a:pt x="3" y="14"/>
                  </a:lnTo>
                  <a:lnTo>
                    <a:pt x="11" y="24"/>
                  </a:lnTo>
                  <a:lnTo>
                    <a:pt x="20" y="34"/>
                  </a:lnTo>
                  <a:lnTo>
                    <a:pt x="37" y="55"/>
                  </a:lnTo>
                  <a:lnTo>
                    <a:pt x="51" y="78"/>
                  </a:lnTo>
                  <a:lnTo>
                    <a:pt x="64" y="100"/>
                  </a:lnTo>
                  <a:lnTo>
                    <a:pt x="64" y="100"/>
                  </a:lnTo>
                  <a:lnTo>
                    <a:pt x="78" y="124"/>
                  </a:lnTo>
                  <a:lnTo>
                    <a:pt x="95" y="147"/>
                  </a:lnTo>
                  <a:lnTo>
                    <a:pt x="112" y="167"/>
                  </a:lnTo>
                  <a:lnTo>
                    <a:pt x="122" y="177"/>
                  </a:lnTo>
                  <a:lnTo>
                    <a:pt x="133" y="187"/>
                  </a:lnTo>
                  <a:lnTo>
                    <a:pt x="133" y="187"/>
                  </a:lnTo>
                  <a:lnTo>
                    <a:pt x="136" y="188"/>
                  </a:lnTo>
                  <a:lnTo>
                    <a:pt x="139" y="188"/>
                  </a:lnTo>
                  <a:lnTo>
                    <a:pt x="142" y="188"/>
                  </a:lnTo>
                  <a:lnTo>
                    <a:pt x="145" y="185"/>
                  </a:lnTo>
                  <a:lnTo>
                    <a:pt x="147" y="183"/>
                  </a:lnTo>
                  <a:lnTo>
                    <a:pt x="147" y="180"/>
                  </a:lnTo>
                  <a:lnTo>
                    <a:pt x="147" y="177"/>
                  </a:lnTo>
                  <a:lnTo>
                    <a:pt x="145" y="174"/>
                  </a:lnTo>
                  <a:lnTo>
                    <a:pt x="145" y="174"/>
                  </a:lnTo>
                  <a:lnTo>
                    <a:pt x="135" y="166"/>
                  </a:lnTo>
                  <a:lnTo>
                    <a:pt x="125" y="156"/>
                  </a:lnTo>
                  <a:lnTo>
                    <a:pt x="106" y="134"/>
                  </a:lnTo>
                  <a:lnTo>
                    <a:pt x="91" y="112"/>
                  </a:lnTo>
                  <a:lnTo>
                    <a:pt x="77" y="87"/>
                  </a:lnTo>
                  <a:lnTo>
                    <a:pt x="77" y="87"/>
                  </a:lnTo>
                  <a:lnTo>
                    <a:pt x="62" y="65"/>
                  </a:lnTo>
                  <a:lnTo>
                    <a:pt x="48" y="42"/>
                  </a:lnTo>
                  <a:lnTo>
                    <a:pt x="33" y="22"/>
                  </a:lnTo>
                  <a:lnTo>
                    <a:pt x="24" y="11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6A3873DE-5881-720D-4BF0-15076E3D3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" y="3637"/>
              <a:ext cx="10" cy="129"/>
            </a:xfrm>
            <a:custGeom>
              <a:avLst/>
              <a:gdLst>
                <a:gd name="T0" fmla="*/ 0 w 18"/>
                <a:gd name="T1" fmla="*/ 8 h 256"/>
                <a:gd name="T2" fmla="*/ 0 w 18"/>
                <a:gd name="T3" fmla="*/ 8 h 256"/>
                <a:gd name="T4" fmla="*/ 0 w 18"/>
                <a:gd name="T5" fmla="*/ 38 h 256"/>
                <a:gd name="T6" fmla="*/ 0 w 18"/>
                <a:gd name="T7" fmla="*/ 68 h 256"/>
                <a:gd name="T8" fmla="*/ 0 w 18"/>
                <a:gd name="T9" fmla="*/ 129 h 256"/>
                <a:gd name="T10" fmla="*/ 1 w 18"/>
                <a:gd name="T11" fmla="*/ 188 h 256"/>
                <a:gd name="T12" fmla="*/ 1 w 18"/>
                <a:gd name="T13" fmla="*/ 218 h 256"/>
                <a:gd name="T14" fmla="*/ 0 w 18"/>
                <a:gd name="T15" fmla="*/ 248 h 256"/>
                <a:gd name="T16" fmla="*/ 0 w 18"/>
                <a:gd name="T17" fmla="*/ 248 h 256"/>
                <a:gd name="T18" fmla="*/ 1 w 18"/>
                <a:gd name="T19" fmla="*/ 252 h 256"/>
                <a:gd name="T20" fmla="*/ 2 w 18"/>
                <a:gd name="T21" fmla="*/ 255 h 256"/>
                <a:gd name="T22" fmla="*/ 5 w 18"/>
                <a:gd name="T23" fmla="*/ 256 h 256"/>
                <a:gd name="T24" fmla="*/ 8 w 18"/>
                <a:gd name="T25" fmla="*/ 256 h 256"/>
                <a:gd name="T26" fmla="*/ 11 w 18"/>
                <a:gd name="T27" fmla="*/ 256 h 256"/>
                <a:gd name="T28" fmla="*/ 14 w 18"/>
                <a:gd name="T29" fmla="*/ 255 h 256"/>
                <a:gd name="T30" fmla="*/ 17 w 18"/>
                <a:gd name="T31" fmla="*/ 252 h 256"/>
                <a:gd name="T32" fmla="*/ 17 w 18"/>
                <a:gd name="T33" fmla="*/ 248 h 256"/>
                <a:gd name="T34" fmla="*/ 17 w 18"/>
                <a:gd name="T35" fmla="*/ 248 h 256"/>
                <a:gd name="T36" fmla="*/ 18 w 18"/>
                <a:gd name="T37" fmla="*/ 218 h 256"/>
                <a:gd name="T38" fmla="*/ 18 w 18"/>
                <a:gd name="T39" fmla="*/ 188 h 256"/>
                <a:gd name="T40" fmla="*/ 17 w 18"/>
                <a:gd name="T41" fmla="*/ 129 h 256"/>
                <a:gd name="T42" fmla="*/ 17 w 18"/>
                <a:gd name="T43" fmla="*/ 68 h 256"/>
                <a:gd name="T44" fmla="*/ 17 w 18"/>
                <a:gd name="T45" fmla="*/ 38 h 256"/>
                <a:gd name="T46" fmla="*/ 17 w 18"/>
                <a:gd name="T47" fmla="*/ 8 h 256"/>
                <a:gd name="T48" fmla="*/ 17 w 18"/>
                <a:gd name="T49" fmla="*/ 8 h 256"/>
                <a:gd name="T50" fmla="*/ 17 w 18"/>
                <a:gd name="T51" fmla="*/ 5 h 256"/>
                <a:gd name="T52" fmla="*/ 15 w 18"/>
                <a:gd name="T53" fmla="*/ 2 h 256"/>
                <a:gd name="T54" fmla="*/ 12 w 18"/>
                <a:gd name="T55" fmla="*/ 1 h 256"/>
                <a:gd name="T56" fmla="*/ 10 w 18"/>
                <a:gd name="T57" fmla="*/ 0 h 256"/>
                <a:gd name="T58" fmla="*/ 5 w 18"/>
                <a:gd name="T59" fmla="*/ 1 h 256"/>
                <a:gd name="T60" fmla="*/ 2 w 18"/>
                <a:gd name="T61" fmla="*/ 2 h 256"/>
                <a:gd name="T62" fmla="*/ 1 w 18"/>
                <a:gd name="T63" fmla="*/ 5 h 256"/>
                <a:gd name="T64" fmla="*/ 0 w 18"/>
                <a:gd name="T65" fmla="*/ 8 h 256"/>
                <a:gd name="T66" fmla="*/ 0 w 18"/>
                <a:gd name="T67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" h="256">
                  <a:moveTo>
                    <a:pt x="0" y="8"/>
                  </a:moveTo>
                  <a:lnTo>
                    <a:pt x="0" y="8"/>
                  </a:lnTo>
                  <a:lnTo>
                    <a:pt x="0" y="38"/>
                  </a:lnTo>
                  <a:lnTo>
                    <a:pt x="0" y="68"/>
                  </a:lnTo>
                  <a:lnTo>
                    <a:pt x="0" y="129"/>
                  </a:lnTo>
                  <a:lnTo>
                    <a:pt x="1" y="188"/>
                  </a:lnTo>
                  <a:lnTo>
                    <a:pt x="1" y="218"/>
                  </a:lnTo>
                  <a:lnTo>
                    <a:pt x="0" y="248"/>
                  </a:lnTo>
                  <a:lnTo>
                    <a:pt x="0" y="248"/>
                  </a:lnTo>
                  <a:lnTo>
                    <a:pt x="1" y="252"/>
                  </a:lnTo>
                  <a:lnTo>
                    <a:pt x="2" y="255"/>
                  </a:lnTo>
                  <a:lnTo>
                    <a:pt x="5" y="256"/>
                  </a:lnTo>
                  <a:lnTo>
                    <a:pt x="8" y="256"/>
                  </a:lnTo>
                  <a:lnTo>
                    <a:pt x="11" y="256"/>
                  </a:lnTo>
                  <a:lnTo>
                    <a:pt x="14" y="255"/>
                  </a:lnTo>
                  <a:lnTo>
                    <a:pt x="17" y="252"/>
                  </a:lnTo>
                  <a:lnTo>
                    <a:pt x="17" y="248"/>
                  </a:lnTo>
                  <a:lnTo>
                    <a:pt x="17" y="248"/>
                  </a:lnTo>
                  <a:lnTo>
                    <a:pt x="18" y="218"/>
                  </a:lnTo>
                  <a:lnTo>
                    <a:pt x="18" y="188"/>
                  </a:lnTo>
                  <a:lnTo>
                    <a:pt x="17" y="129"/>
                  </a:lnTo>
                  <a:lnTo>
                    <a:pt x="17" y="68"/>
                  </a:lnTo>
                  <a:lnTo>
                    <a:pt x="17" y="38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7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350392DB-EC9E-07B3-59FE-DB76EE0F3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2636"/>
              <a:ext cx="63" cy="452"/>
            </a:xfrm>
            <a:custGeom>
              <a:avLst/>
              <a:gdLst>
                <a:gd name="T0" fmla="*/ 47 w 126"/>
                <a:gd name="T1" fmla="*/ 9 h 904"/>
                <a:gd name="T2" fmla="*/ 45 w 126"/>
                <a:gd name="T3" fmla="*/ 46 h 904"/>
                <a:gd name="T4" fmla="*/ 38 w 126"/>
                <a:gd name="T5" fmla="*/ 81 h 904"/>
                <a:gd name="T6" fmla="*/ 14 w 126"/>
                <a:gd name="T7" fmla="*/ 151 h 904"/>
                <a:gd name="T8" fmla="*/ 10 w 126"/>
                <a:gd name="T9" fmla="*/ 168 h 904"/>
                <a:gd name="T10" fmla="*/ 1 w 126"/>
                <a:gd name="T11" fmla="*/ 202 h 904"/>
                <a:gd name="T12" fmla="*/ 0 w 126"/>
                <a:gd name="T13" fmla="*/ 219 h 904"/>
                <a:gd name="T14" fmla="*/ 3 w 126"/>
                <a:gd name="T15" fmla="*/ 260 h 904"/>
                <a:gd name="T16" fmla="*/ 13 w 126"/>
                <a:gd name="T17" fmla="*/ 301 h 904"/>
                <a:gd name="T18" fmla="*/ 26 w 126"/>
                <a:gd name="T19" fmla="*/ 346 h 904"/>
                <a:gd name="T20" fmla="*/ 47 w 126"/>
                <a:gd name="T21" fmla="*/ 439 h 904"/>
                <a:gd name="T22" fmla="*/ 57 w 126"/>
                <a:gd name="T23" fmla="*/ 486 h 904"/>
                <a:gd name="T24" fmla="*/ 85 w 126"/>
                <a:gd name="T25" fmla="*/ 679 h 904"/>
                <a:gd name="T26" fmla="*/ 98 w 126"/>
                <a:gd name="T27" fmla="*/ 788 h 904"/>
                <a:gd name="T28" fmla="*/ 109 w 126"/>
                <a:gd name="T29" fmla="*/ 897 h 904"/>
                <a:gd name="T30" fmla="*/ 112 w 126"/>
                <a:gd name="T31" fmla="*/ 903 h 904"/>
                <a:gd name="T32" fmla="*/ 119 w 126"/>
                <a:gd name="T33" fmla="*/ 904 h 904"/>
                <a:gd name="T34" fmla="*/ 125 w 126"/>
                <a:gd name="T35" fmla="*/ 903 h 904"/>
                <a:gd name="T36" fmla="*/ 126 w 126"/>
                <a:gd name="T37" fmla="*/ 897 h 904"/>
                <a:gd name="T38" fmla="*/ 116 w 126"/>
                <a:gd name="T39" fmla="*/ 799 h 904"/>
                <a:gd name="T40" fmla="*/ 92 w 126"/>
                <a:gd name="T41" fmla="*/ 606 h 904"/>
                <a:gd name="T42" fmla="*/ 78 w 126"/>
                <a:gd name="T43" fmla="*/ 510 h 904"/>
                <a:gd name="T44" fmla="*/ 60 w 126"/>
                <a:gd name="T45" fmla="*/ 416 h 904"/>
                <a:gd name="T46" fmla="*/ 37 w 126"/>
                <a:gd name="T47" fmla="*/ 322 h 904"/>
                <a:gd name="T48" fmla="*/ 24 w 126"/>
                <a:gd name="T49" fmla="*/ 281 h 904"/>
                <a:gd name="T50" fmla="*/ 16 w 126"/>
                <a:gd name="T51" fmla="*/ 237 h 904"/>
                <a:gd name="T52" fmla="*/ 17 w 126"/>
                <a:gd name="T53" fmla="*/ 220 h 904"/>
                <a:gd name="T54" fmla="*/ 23 w 126"/>
                <a:gd name="T55" fmla="*/ 185 h 904"/>
                <a:gd name="T56" fmla="*/ 27 w 126"/>
                <a:gd name="T57" fmla="*/ 168 h 904"/>
                <a:gd name="T58" fmla="*/ 52 w 126"/>
                <a:gd name="T59" fmla="*/ 90 h 904"/>
                <a:gd name="T60" fmla="*/ 62 w 126"/>
                <a:gd name="T61" fmla="*/ 50 h 904"/>
                <a:gd name="T62" fmla="*/ 64 w 126"/>
                <a:gd name="T63" fmla="*/ 9 h 904"/>
                <a:gd name="T64" fmla="*/ 62 w 126"/>
                <a:gd name="T65" fmla="*/ 6 h 904"/>
                <a:gd name="T66" fmla="*/ 57 w 126"/>
                <a:gd name="T67" fmla="*/ 2 h 904"/>
                <a:gd name="T68" fmla="*/ 51 w 126"/>
                <a:gd name="T69" fmla="*/ 2 h 904"/>
                <a:gd name="T70" fmla="*/ 47 w 126"/>
                <a:gd name="T71" fmla="*/ 6 h 904"/>
                <a:gd name="T72" fmla="*/ 47 w 126"/>
                <a:gd name="T73" fmla="*/ 9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6" h="904">
                  <a:moveTo>
                    <a:pt x="47" y="9"/>
                  </a:moveTo>
                  <a:lnTo>
                    <a:pt x="47" y="9"/>
                  </a:lnTo>
                  <a:lnTo>
                    <a:pt x="47" y="27"/>
                  </a:lnTo>
                  <a:lnTo>
                    <a:pt x="45" y="46"/>
                  </a:lnTo>
                  <a:lnTo>
                    <a:pt x="43" y="64"/>
                  </a:lnTo>
                  <a:lnTo>
                    <a:pt x="38" y="81"/>
                  </a:lnTo>
                  <a:lnTo>
                    <a:pt x="27" y="115"/>
                  </a:lnTo>
                  <a:lnTo>
                    <a:pt x="14" y="151"/>
                  </a:lnTo>
                  <a:lnTo>
                    <a:pt x="14" y="151"/>
                  </a:lnTo>
                  <a:lnTo>
                    <a:pt x="10" y="168"/>
                  </a:lnTo>
                  <a:lnTo>
                    <a:pt x="4" y="185"/>
                  </a:lnTo>
                  <a:lnTo>
                    <a:pt x="1" y="202"/>
                  </a:lnTo>
                  <a:lnTo>
                    <a:pt x="0" y="219"/>
                  </a:lnTo>
                  <a:lnTo>
                    <a:pt x="0" y="219"/>
                  </a:lnTo>
                  <a:lnTo>
                    <a:pt x="0" y="240"/>
                  </a:lnTo>
                  <a:lnTo>
                    <a:pt x="3" y="260"/>
                  </a:lnTo>
                  <a:lnTo>
                    <a:pt x="7" y="280"/>
                  </a:lnTo>
                  <a:lnTo>
                    <a:pt x="13" y="301"/>
                  </a:lnTo>
                  <a:lnTo>
                    <a:pt x="13" y="301"/>
                  </a:lnTo>
                  <a:lnTo>
                    <a:pt x="26" y="346"/>
                  </a:lnTo>
                  <a:lnTo>
                    <a:pt x="37" y="392"/>
                  </a:lnTo>
                  <a:lnTo>
                    <a:pt x="47" y="439"/>
                  </a:lnTo>
                  <a:lnTo>
                    <a:pt x="57" y="486"/>
                  </a:lnTo>
                  <a:lnTo>
                    <a:pt x="57" y="486"/>
                  </a:lnTo>
                  <a:lnTo>
                    <a:pt x="71" y="582"/>
                  </a:lnTo>
                  <a:lnTo>
                    <a:pt x="85" y="679"/>
                  </a:lnTo>
                  <a:lnTo>
                    <a:pt x="85" y="679"/>
                  </a:lnTo>
                  <a:lnTo>
                    <a:pt x="98" y="788"/>
                  </a:lnTo>
                  <a:lnTo>
                    <a:pt x="109" y="897"/>
                  </a:lnTo>
                  <a:lnTo>
                    <a:pt x="109" y="897"/>
                  </a:lnTo>
                  <a:lnTo>
                    <a:pt x="111" y="900"/>
                  </a:lnTo>
                  <a:lnTo>
                    <a:pt x="112" y="903"/>
                  </a:lnTo>
                  <a:lnTo>
                    <a:pt x="115" y="904"/>
                  </a:lnTo>
                  <a:lnTo>
                    <a:pt x="119" y="904"/>
                  </a:lnTo>
                  <a:lnTo>
                    <a:pt x="122" y="904"/>
                  </a:lnTo>
                  <a:lnTo>
                    <a:pt x="125" y="903"/>
                  </a:lnTo>
                  <a:lnTo>
                    <a:pt x="126" y="900"/>
                  </a:lnTo>
                  <a:lnTo>
                    <a:pt x="126" y="897"/>
                  </a:lnTo>
                  <a:lnTo>
                    <a:pt x="126" y="897"/>
                  </a:lnTo>
                  <a:lnTo>
                    <a:pt x="116" y="799"/>
                  </a:lnTo>
                  <a:lnTo>
                    <a:pt x="105" y="703"/>
                  </a:lnTo>
                  <a:lnTo>
                    <a:pt x="92" y="606"/>
                  </a:lnTo>
                  <a:lnTo>
                    <a:pt x="78" y="510"/>
                  </a:lnTo>
                  <a:lnTo>
                    <a:pt x="78" y="510"/>
                  </a:lnTo>
                  <a:lnTo>
                    <a:pt x="69" y="463"/>
                  </a:lnTo>
                  <a:lnTo>
                    <a:pt x="60" y="416"/>
                  </a:lnTo>
                  <a:lnTo>
                    <a:pt x="48" y="369"/>
                  </a:lnTo>
                  <a:lnTo>
                    <a:pt x="37" y="322"/>
                  </a:lnTo>
                  <a:lnTo>
                    <a:pt x="37" y="322"/>
                  </a:lnTo>
                  <a:lnTo>
                    <a:pt x="24" y="281"/>
                  </a:lnTo>
                  <a:lnTo>
                    <a:pt x="18" y="259"/>
                  </a:lnTo>
                  <a:lnTo>
                    <a:pt x="16" y="237"/>
                  </a:lnTo>
                  <a:lnTo>
                    <a:pt x="16" y="237"/>
                  </a:lnTo>
                  <a:lnTo>
                    <a:pt x="17" y="220"/>
                  </a:lnTo>
                  <a:lnTo>
                    <a:pt x="18" y="202"/>
                  </a:lnTo>
                  <a:lnTo>
                    <a:pt x="23" y="185"/>
                  </a:lnTo>
                  <a:lnTo>
                    <a:pt x="27" y="168"/>
                  </a:lnTo>
                  <a:lnTo>
                    <a:pt x="27" y="168"/>
                  </a:lnTo>
                  <a:lnTo>
                    <a:pt x="40" y="129"/>
                  </a:lnTo>
                  <a:lnTo>
                    <a:pt x="52" y="90"/>
                  </a:lnTo>
                  <a:lnTo>
                    <a:pt x="58" y="70"/>
                  </a:lnTo>
                  <a:lnTo>
                    <a:pt x="62" y="50"/>
                  </a:lnTo>
                  <a:lnTo>
                    <a:pt x="64" y="30"/>
                  </a:lnTo>
                  <a:lnTo>
                    <a:pt x="64" y="9"/>
                  </a:lnTo>
                  <a:lnTo>
                    <a:pt x="64" y="9"/>
                  </a:lnTo>
                  <a:lnTo>
                    <a:pt x="62" y="6"/>
                  </a:lnTo>
                  <a:lnTo>
                    <a:pt x="60" y="3"/>
                  </a:lnTo>
                  <a:lnTo>
                    <a:pt x="57" y="2"/>
                  </a:lnTo>
                  <a:lnTo>
                    <a:pt x="54" y="0"/>
                  </a:lnTo>
                  <a:lnTo>
                    <a:pt x="51" y="2"/>
                  </a:lnTo>
                  <a:lnTo>
                    <a:pt x="48" y="3"/>
                  </a:lnTo>
                  <a:lnTo>
                    <a:pt x="47" y="6"/>
                  </a:lnTo>
                  <a:lnTo>
                    <a:pt x="47" y="9"/>
                  </a:lnTo>
                  <a:lnTo>
                    <a:pt x="47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2479FE2C-0C74-5F7A-1F30-4EFD603AF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" y="2371"/>
              <a:ext cx="339" cy="1591"/>
            </a:xfrm>
            <a:custGeom>
              <a:avLst/>
              <a:gdLst>
                <a:gd name="T0" fmla="*/ 56 w 678"/>
                <a:gd name="T1" fmla="*/ 99 h 3180"/>
                <a:gd name="T2" fmla="*/ 27 w 678"/>
                <a:gd name="T3" fmla="*/ 382 h 3180"/>
                <a:gd name="T4" fmla="*/ 7 w 678"/>
                <a:gd name="T5" fmla="*/ 762 h 3180"/>
                <a:gd name="T6" fmla="*/ 0 w 678"/>
                <a:gd name="T7" fmla="*/ 935 h 3180"/>
                <a:gd name="T8" fmla="*/ 12 w 678"/>
                <a:gd name="T9" fmla="*/ 1061 h 3180"/>
                <a:gd name="T10" fmla="*/ 38 w 678"/>
                <a:gd name="T11" fmla="*/ 1188 h 3180"/>
                <a:gd name="T12" fmla="*/ 117 w 678"/>
                <a:gd name="T13" fmla="*/ 1439 h 3180"/>
                <a:gd name="T14" fmla="*/ 241 w 678"/>
                <a:gd name="T15" fmla="*/ 1781 h 3180"/>
                <a:gd name="T16" fmla="*/ 280 w 678"/>
                <a:gd name="T17" fmla="*/ 1916 h 3180"/>
                <a:gd name="T18" fmla="*/ 311 w 678"/>
                <a:gd name="T19" fmla="*/ 2055 h 3180"/>
                <a:gd name="T20" fmla="*/ 321 w 678"/>
                <a:gd name="T21" fmla="*/ 2150 h 3180"/>
                <a:gd name="T22" fmla="*/ 326 w 678"/>
                <a:gd name="T23" fmla="*/ 2238 h 3180"/>
                <a:gd name="T24" fmla="*/ 350 w 678"/>
                <a:gd name="T25" fmla="*/ 2317 h 3180"/>
                <a:gd name="T26" fmla="*/ 391 w 678"/>
                <a:gd name="T27" fmla="*/ 2442 h 3180"/>
                <a:gd name="T28" fmla="*/ 401 w 678"/>
                <a:gd name="T29" fmla="*/ 2509 h 3180"/>
                <a:gd name="T30" fmla="*/ 398 w 678"/>
                <a:gd name="T31" fmla="*/ 2678 h 3180"/>
                <a:gd name="T32" fmla="*/ 388 w 678"/>
                <a:gd name="T33" fmla="*/ 2813 h 3180"/>
                <a:gd name="T34" fmla="*/ 398 w 678"/>
                <a:gd name="T35" fmla="*/ 2886 h 3180"/>
                <a:gd name="T36" fmla="*/ 435 w 678"/>
                <a:gd name="T37" fmla="*/ 2993 h 3180"/>
                <a:gd name="T38" fmla="*/ 474 w 678"/>
                <a:gd name="T39" fmla="*/ 3064 h 3180"/>
                <a:gd name="T40" fmla="*/ 548 w 678"/>
                <a:gd name="T41" fmla="*/ 3143 h 3180"/>
                <a:gd name="T42" fmla="*/ 608 w 678"/>
                <a:gd name="T43" fmla="*/ 3173 h 3180"/>
                <a:gd name="T44" fmla="*/ 644 w 678"/>
                <a:gd name="T45" fmla="*/ 3180 h 3180"/>
                <a:gd name="T46" fmla="*/ 673 w 678"/>
                <a:gd name="T47" fmla="*/ 3179 h 3180"/>
                <a:gd name="T48" fmla="*/ 677 w 678"/>
                <a:gd name="T49" fmla="*/ 3167 h 3180"/>
                <a:gd name="T50" fmla="*/ 670 w 678"/>
                <a:gd name="T51" fmla="*/ 3163 h 3180"/>
                <a:gd name="T52" fmla="*/ 616 w 678"/>
                <a:gd name="T53" fmla="*/ 3157 h 3180"/>
                <a:gd name="T54" fmla="*/ 569 w 678"/>
                <a:gd name="T55" fmla="*/ 3136 h 3180"/>
                <a:gd name="T56" fmla="*/ 494 w 678"/>
                <a:gd name="T57" fmla="*/ 3061 h 3180"/>
                <a:gd name="T58" fmla="*/ 450 w 678"/>
                <a:gd name="T59" fmla="*/ 2987 h 3180"/>
                <a:gd name="T60" fmla="*/ 413 w 678"/>
                <a:gd name="T61" fmla="*/ 2879 h 3180"/>
                <a:gd name="T62" fmla="*/ 405 w 678"/>
                <a:gd name="T63" fmla="*/ 2818 h 3180"/>
                <a:gd name="T64" fmla="*/ 411 w 678"/>
                <a:gd name="T65" fmla="*/ 2722 h 3180"/>
                <a:gd name="T66" fmla="*/ 419 w 678"/>
                <a:gd name="T67" fmla="*/ 2532 h 3180"/>
                <a:gd name="T68" fmla="*/ 408 w 678"/>
                <a:gd name="T69" fmla="*/ 2448 h 3180"/>
                <a:gd name="T70" fmla="*/ 371 w 678"/>
                <a:gd name="T71" fmla="*/ 2324 h 3180"/>
                <a:gd name="T72" fmla="*/ 344 w 678"/>
                <a:gd name="T73" fmla="*/ 2242 h 3180"/>
                <a:gd name="T74" fmla="*/ 338 w 678"/>
                <a:gd name="T75" fmla="*/ 2158 h 3180"/>
                <a:gd name="T76" fmla="*/ 330 w 678"/>
                <a:gd name="T77" fmla="*/ 2070 h 3180"/>
                <a:gd name="T78" fmla="*/ 302 w 678"/>
                <a:gd name="T79" fmla="*/ 1936 h 3180"/>
                <a:gd name="T80" fmla="*/ 252 w 678"/>
                <a:gd name="T81" fmla="*/ 1758 h 3180"/>
                <a:gd name="T82" fmla="*/ 158 w 678"/>
                <a:gd name="T83" fmla="*/ 1503 h 3180"/>
                <a:gd name="T84" fmla="*/ 63 w 678"/>
                <a:gd name="T85" fmla="*/ 1222 h 3180"/>
                <a:gd name="T86" fmla="*/ 28 w 678"/>
                <a:gd name="T87" fmla="*/ 1054 h 3180"/>
                <a:gd name="T88" fmla="*/ 15 w 678"/>
                <a:gd name="T89" fmla="*/ 887 h 3180"/>
                <a:gd name="T90" fmla="*/ 31 w 678"/>
                <a:gd name="T91" fmla="*/ 661 h 3180"/>
                <a:gd name="T92" fmla="*/ 44 w 678"/>
                <a:gd name="T93" fmla="*/ 380 h 3180"/>
                <a:gd name="T94" fmla="*/ 73 w 678"/>
                <a:gd name="T95" fmla="*/ 101 h 3180"/>
                <a:gd name="T96" fmla="*/ 90 w 678"/>
                <a:gd name="T97" fmla="*/ 10 h 3180"/>
                <a:gd name="T98" fmla="*/ 83 w 678"/>
                <a:gd name="T99" fmla="*/ 0 h 3180"/>
                <a:gd name="T100" fmla="*/ 73 w 678"/>
                <a:gd name="T101" fmla="*/ 6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78" h="3180">
                  <a:moveTo>
                    <a:pt x="73" y="6"/>
                  </a:moveTo>
                  <a:lnTo>
                    <a:pt x="73" y="6"/>
                  </a:lnTo>
                  <a:lnTo>
                    <a:pt x="63" y="52"/>
                  </a:lnTo>
                  <a:lnTo>
                    <a:pt x="56" y="99"/>
                  </a:lnTo>
                  <a:lnTo>
                    <a:pt x="49" y="146"/>
                  </a:lnTo>
                  <a:lnTo>
                    <a:pt x="44" y="193"/>
                  </a:lnTo>
                  <a:lnTo>
                    <a:pt x="34" y="288"/>
                  </a:lnTo>
                  <a:lnTo>
                    <a:pt x="27" y="382"/>
                  </a:lnTo>
                  <a:lnTo>
                    <a:pt x="22" y="477"/>
                  </a:lnTo>
                  <a:lnTo>
                    <a:pt x="18" y="572"/>
                  </a:lnTo>
                  <a:lnTo>
                    <a:pt x="14" y="667"/>
                  </a:lnTo>
                  <a:lnTo>
                    <a:pt x="7" y="762"/>
                  </a:lnTo>
                  <a:lnTo>
                    <a:pt x="7" y="762"/>
                  </a:lnTo>
                  <a:lnTo>
                    <a:pt x="1" y="849"/>
                  </a:lnTo>
                  <a:lnTo>
                    <a:pt x="0" y="891"/>
                  </a:lnTo>
                  <a:lnTo>
                    <a:pt x="0" y="935"/>
                  </a:lnTo>
                  <a:lnTo>
                    <a:pt x="0" y="935"/>
                  </a:lnTo>
                  <a:lnTo>
                    <a:pt x="3" y="978"/>
                  </a:lnTo>
                  <a:lnTo>
                    <a:pt x="7" y="1019"/>
                  </a:lnTo>
                  <a:lnTo>
                    <a:pt x="12" y="1061"/>
                  </a:lnTo>
                  <a:lnTo>
                    <a:pt x="20" y="1103"/>
                  </a:lnTo>
                  <a:lnTo>
                    <a:pt x="20" y="1103"/>
                  </a:lnTo>
                  <a:lnTo>
                    <a:pt x="28" y="1145"/>
                  </a:lnTo>
                  <a:lnTo>
                    <a:pt x="38" y="1188"/>
                  </a:lnTo>
                  <a:lnTo>
                    <a:pt x="49" y="1230"/>
                  </a:lnTo>
                  <a:lnTo>
                    <a:pt x="62" y="1273"/>
                  </a:lnTo>
                  <a:lnTo>
                    <a:pt x="88" y="1357"/>
                  </a:lnTo>
                  <a:lnTo>
                    <a:pt x="117" y="1439"/>
                  </a:lnTo>
                  <a:lnTo>
                    <a:pt x="117" y="1439"/>
                  </a:lnTo>
                  <a:lnTo>
                    <a:pt x="181" y="1609"/>
                  </a:lnTo>
                  <a:lnTo>
                    <a:pt x="211" y="1694"/>
                  </a:lnTo>
                  <a:lnTo>
                    <a:pt x="241" y="1781"/>
                  </a:lnTo>
                  <a:lnTo>
                    <a:pt x="241" y="1781"/>
                  </a:lnTo>
                  <a:lnTo>
                    <a:pt x="255" y="1825"/>
                  </a:lnTo>
                  <a:lnTo>
                    <a:pt x="267" y="1870"/>
                  </a:lnTo>
                  <a:lnTo>
                    <a:pt x="280" y="1916"/>
                  </a:lnTo>
                  <a:lnTo>
                    <a:pt x="292" y="1961"/>
                  </a:lnTo>
                  <a:lnTo>
                    <a:pt x="292" y="1961"/>
                  </a:lnTo>
                  <a:lnTo>
                    <a:pt x="302" y="2008"/>
                  </a:lnTo>
                  <a:lnTo>
                    <a:pt x="311" y="2055"/>
                  </a:lnTo>
                  <a:lnTo>
                    <a:pt x="319" y="2102"/>
                  </a:lnTo>
                  <a:lnTo>
                    <a:pt x="320" y="2126"/>
                  </a:lnTo>
                  <a:lnTo>
                    <a:pt x="321" y="2150"/>
                  </a:lnTo>
                  <a:lnTo>
                    <a:pt x="321" y="2150"/>
                  </a:lnTo>
                  <a:lnTo>
                    <a:pt x="323" y="2194"/>
                  </a:lnTo>
                  <a:lnTo>
                    <a:pt x="324" y="2217"/>
                  </a:lnTo>
                  <a:lnTo>
                    <a:pt x="326" y="2238"/>
                  </a:lnTo>
                  <a:lnTo>
                    <a:pt x="326" y="2238"/>
                  </a:lnTo>
                  <a:lnTo>
                    <a:pt x="330" y="2259"/>
                  </a:lnTo>
                  <a:lnTo>
                    <a:pt x="336" y="2279"/>
                  </a:lnTo>
                  <a:lnTo>
                    <a:pt x="343" y="2299"/>
                  </a:lnTo>
                  <a:lnTo>
                    <a:pt x="350" y="2317"/>
                  </a:lnTo>
                  <a:lnTo>
                    <a:pt x="350" y="2317"/>
                  </a:lnTo>
                  <a:lnTo>
                    <a:pt x="365" y="2358"/>
                  </a:lnTo>
                  <a:lnTo>
                    <a:pt x="379" y="2400"/>
                  </a:lnTo>
                  <a:lnTo>
                    <a:pt x="391" y="2442"/>
                  </a:lnTo>
                  <a:lnTo>
                    <a:pt x="395" y="2463"/>
                  </a:lnTo>
                  <a:lnTo>
                    <a:pt x="398" y="2486"/>
                  </a:lnTo>
                  <a:lnTo>
                    <a:pt x="398" y="2486"/>
                  </a:lnTo>
                  <a:lnTo>
                    <a:pt x="401" y="2509"/>
                  </a:lnTo>
                  <a:lnTo>
                    <a:pt x="402" y="2533"/>
                  </a:lnTo>
                  <a:lnTo>
                    <a:pt x="404" y="2581"/>
                  </a:lnTo>
                  <a:lnTo>
                    <a:pt x="401" y="2630"/>
                  </a:lnTo>
                  <a:lnTo>
                    <a:pt x="398" y="2678"/>
                  </a:lnTo>
                  <a:lnTo>
                    <a:pt x="398" y="2678"/>
                  </a:lnTo>
                  <a:lnTo>
                    <a:pt x="391" y="2754"/>
                  </a:lnTo>
                  <a:lnTo>
                    <a:pt x="388" y="2793"/>
                  </a:lnTo>
                  <a:lnTo>
                    <a:pt x="388" y="2813"/>
                  </a:lnTo>
                  <a:lnTo>
                    <a:pt x="389" y="2831"/>
                  </a:lnTo>
                  <a:lnTo>
                    <a:pt x="389" y="2831"/>
                  </a:lnTo>
                  <a:lnTo>
                    <a:pt x="392" y="2859"/>
                  </a:lnTo>
                  <a:lnTo>
                    <a:pt x="398" y="2886"/>
                  </a:lnTo>
                  <a:lnTo>
                    <a:pt x="405" y="2913"/>
                  </a:lnTo>
                  <a:lnTo>
                    <a:pt x="412" y="2940"/>
                  </a:lnTo>
                  <a:lnTo>
                    <a:pt x="423" y="2967"/>
                  </a:lnTo>
                  <a:lnTo>
                    <a:pt x="435" y="2993"/>
                  </a:lnTo>
                  <a:lnTo>
                    <a:pt x="446" y="3017"/>
                  </a:lnTo>
                  <a:lnTo>
                    <a:pt x="460" y="3041"/>
                  </a:lnTo>
                  <a:lnTo>
                    <a:pt x="460" y="3041"/>
                  </a:lnTo>
                  <a:lnTo>
                    <a:pt x="474" y="3064"/>
                  </a:lnTo>
                  <a:lnTo>
                    <a:pt x="490" y="3085"/>
                  </a:lnTo>
                  <a:lnTo>
                    <a:pt x="508" y="3106"/>
                  </a:lnTo>
                  <a:lnTo>
                    <a:pt x="527" y="3126"/>
                  </a:lnTo>
                  <a:lnTo>
                    <a:pt x="548" y="3143"/>
                  </a:lnTo>
                  <a:lnTo>
                    <a:pt x="571" y="3157"/>
                  </a:lnTo>
                  <a:lnTo>
                    <a:pt x="582" y="3163"/>
                  </a:lnTo>
                  <a:lnTo>
                    <a:pt x="595" y="3169"/>
                  </a:lnTo>
                  <a:lnTo>
                    <a:pt x="608" y="3173"/>
                  </a:lnTo>
                  <a:lnTo>
                    <a:pt x="620" y="3177"/>
                  </a:lnTo>
                  <a:lnTo>
                    <a:pt x="620" y="3177"/>
                  </a:lnTo>
                  <a:lnTo>
                    <a:pt x="633" y="3179"/>
                  </a:lnTo>
                  <a:lnTo>
                    <a:pt x="644" y="3180"/>
                  </a:lnTo>
                  <a:lnTo>
                    <a:pt x="657" y="3180"/>
                  </a:lnTo>
                  <a:lnTo>
                    <a:pt x="670" y="3180"/>
                  </a:lnTo>
                  <a:lnTo>
                    <a:pt x="670" y="3180"/>
                  </a:lnTo>
                  <a:lnTo>
                    <a:pt x="673" y="3179"/>
                  </a:lnTo>
                  <a:lnTo>
                    <a:pt x="676" y="3177"/>
                  </a:lnTo>
                  <a:lnTo>
                    <a:pt x="677" y="3174"/>
                  </a:lnTo>
                  <a:lnTo>
                    <a:pt x="678" y="3170"/>
                  </a:lnTo>
                  <a:lnTo>
                    <a:pt x="677" y="3167"/>
                  </a:lnTo>
                  <a:lnTo>
                    <a:pt x="676" y="3165"/>
                  </a:lnTo>
                  <a:lnTo>
                    <a:pt x="673" y="3163"/>
                  </a:lnTo>
                  <a:lnTo>
                    <a:pt x="670" y="3163"/>
                  </a:lnTo>
                  <a:lnTo>
                    <a:pt x="670" y="3163"/>
                  </a:lnTo>
                  <a:lnTo>
                    <a:pt x="656" y="3163"/>
                  </a:lnTo>
                  <a:lnTo>
                    <a:pt x="643" y="3163"/>
                  </a:lnTo>
                  <a:lnTo>
                    <a:pt x="629" y="3162"/>
                  </a:lnTo>
                  <a:lnTo>
                    <a:pt x="616" y="3157"/>
                  </a:lnTo>
                  <a:lnTo>
                    <a:pt x="605" y="3155"/>
                  </a:lnTo>
                  <a:lnTo>
                    <a:pt x="592" y="3149"/>
                  </a:lnTo>
                  <a:lnTo>
                    <a:pt x="581" y="3143"/>
                  </a:lnTo>
                  <a:lnTo>
                    <a:pt x="569" y="3136"/>
                  </a:lnTo>
                  <a:lnTo>
                    <a:pt x="548" y="3121"/>
                  </a:lnTo>
                  <a:lnTo>
                    <a:pt x="528" y="3102"/>
                  </a:lnTo>
                  <a:lnTo>
                    <a:pt x="510" y="3082"/>
                  </a:lnTo>
                  <a:lnTo>
                    <a:pt x="494" y="3061"/>
                  </a:lnTo>
                  <a:lnTo>
                    <a:pt x="494" y="3061"/>
                  </a:lnTo>
                  <a:lnTo>
                    <a:pt x="479" y="3038"/>
                  </a:lnTo>
                  <a:lnTo>
                    <a:pt x="463" y="3013"/>
                  </a:lnTo>
                  <a:lnTo>
                    <a:pt x="450" y="2987"/>
                  </a:lnTo>
                  <a:lnTo>
                    <a:pt x="439" y="2962"/>
                  </a:lnTo>
                  <a:lnTo>
                    <a:pt x="429" y="2935"/>
                  </a:lnTo>
                  <a:lnTo>
                    <a:pt x="421" y="2908"/>
                  </a:lnTo>
                  <a:lnTo>
                    <a:pt x="413" y="2879"/>
                  </a:lnTo>
                  <a:lnTo>
                    <a:pt x="408" y="2851"/>
                  </a:lnTo>
                  <a:lnTo>
                    <a:pt x="408" y="2851"/>
                  </a:lnTo>
                  <a:lnTo>
                    <a:pt x="406" y="2835"/>
                  </a:lnTo>
                  <a:lnTo>
                    <a:pt x="405" y="2818"/>
                  </a:lnTo>
                  <a:lnTo>
                    <a:pt x="406" y="2787"/>
                  </a:lnTo>
                  <a:lnTo>
                    <a:pt x="408" y="2754"/>
                  </a:lnTo>
                  <a:lnTo>
                    <a:pt x="411" y="2722"/>
                  </a:lnTo>
                  <a:lnTo>
                    <a:pt x="411" y="2722"/>
                  </a:lnTo>
                  <a:lnTo>
                    <a:pt x="415" y="2674"/>
                  </a:lnTo>
                  <a:lnTo>
                    <a:pt x="418" y="2627"/>
                  </a:lnTo>
                  <a:lnTo>
                    <a:pt x="419" y="2578"/>
                  </a:lnTo>
                  <a:lnTo>
                    <a:pt x="419" y="2532"/>
                  </a:lnTo>
                  <a:lnTo>
                    <a:pt x="419" y="2532"/>
                  </a:lnTo>
                  <a:lnTo>
                    <a:pt x="418" y="2510"/>
                  </a:lnTo>
                  <a:lnTo>
                    <a:pt x="415" y="2489"/>
                  </a:lnTo>
                  <a:lnTo>
                    <a:pt x="408" y="2448"/>
                  </a:lnTo>
                  <a:lnTo>
                    <a:pt x="398" y="2407"/>
                  </a:lnTo>
                  <a:lnTo>
                    <a:pt x="387" y="2366"/>
                  </a:lnTo>
                  <a:lnTo>
                    <a:pt x="387" y="2366"/>
                  </a:lnTo>
                  <a:lnTo>
                    <a:pt x="371" y="2324"/>
                  </a:lnTo>
                  <a:lnTo>
                    <a:pt x="354" y="2283"/>
                  </a:lnTo>
                  <a:lnTo>
                    <a:pt x="354" y="2283"/>
                  </a:lnTo>
                  <a:lnTo>
                    <a:pt x="348" y="2263"/>
                  </a:lnTo>
                  <a:lnTo>
                    <a:pt x="344" y="2242"/>
                  </a:lnTo>
                  <a:lnTo>
                    <a:pt x="341" y="2221"/>
                  </a:lnTo>
                  <a:lnTo>
                    <a:pt x="340" y="2200"/>
                  </a:lnTo>
                  <a:lnTo>
                    <a:pt x="340" y="2200"/>
                  </a:lnTo>
                  <a:lnTo>
                    <a:pt x="338" y="2158"/>
                  </a:lnTo>
                  <a:lnTo>
                    <a:pt x="338" y="2137"/>
                  </a:lnTo>
                  <a:lnTo>
                    <a:pt x="337" y="2116"/>
                  </a:lnTo>
                  <a:lnTo>
                    <a:pt x="337" y="2116"/>
                  </a:lnTo>
                  <a:lnTo>
                    <a:pt x="330" y="2070"/>
                  </a:lnTo>
                  <a:lnTo>
                    <a:pt x="323" y="2026"/>
                  </a:lnTo>
                  <a:lnTo>
                    <a:pt x="323" y="2026"/>
                  </a:lnTo>
                  <a:lnTo>
                    <a:pt x="313" y="1981"/>
                  </a:lnTo>
                  <a:lnTo>
                    <a:pt x="302" y="1936"/>
                  </a:lnTo>
                  <a:lnTo>
                    <a:pt x="290" y="1890"/>
                  </a:lnTo>
                  <a:lnTo>
                    <a:pt x="277" y="1845"/>
                  </a:lnTo>
                  <a:lnTo>
                    <a:pt x="277" y="1845"/>
                  </a:lnTo>
                  <a:lnTo>
                    <a:pt x="252" y="1758"/>
                  </a:lnTo>
                  <a:lnTo>
                    <a:pt x="222" y="1673"/>
                  </a:lnTo>
                  <a:lnTo>
                    <a:pt x="191" y="1586"/>
                  </a:lnTo>
                  <a:lnTo>
                    <a:pt x="158" y="1503"/>
                  </a:lnTo>
                  <a:lnTo>
                    <a:pt x="158" y="1503"/>
                  </a:lnTo>
                  <a:lnTo>
                    <a:pt x="129" y="1423"/>
                  </a:lnTo>
                  <a:lnTo>
                    <a:pt x="100" y="1344"/>
                  </a:lnTo>
                  <a:lnTo>
                    <a:pt x="75" y="1261"/>
                  </a:lnTo>
                  <a:lnTo>
                    <a:pt x="63" y="1222"/>
                  </a:lnTo>
                  <a:lnTo>
                    <a:pt x="52" y="1179"/>
                  </a:lnTo>
                  <a:lnTo>
                    <a:pt x="44" y="1138"/>
                  </a:lnTo>
                  <a:lnTo>
                    <a:pt x="35" y="1097"/>
                  </a:lnTo>
                  <a:lnTo>
                    <a:pt x="28" y="1054"/>
                  </a:lnTo>
                  <a:lnTo>
                    <a:pt x="22" y="1013"/>
                  </a:lnTo>
                  <a:lnTo>
                    <a:pt x="18" y="971"/>
                  </a:lnTo>
                  <a:lnTo>
                    <a:pt x="17" y="928"/>
                  </a:lnTo>
                  <a:lnTo>
                    <a:pt x="15" y="887"/>
                  </a:lnTo>
                  <a:lnTo>
                    <a:pt x="18" y="844"/>
                  </a:lnTo>
                  <a:lnTo>
                    <a:pt x="18" y="844"/>
                  </a:lnTo>
                  <a:lnTo>
                    <a:pt x="24" y="752"/>
                  </a:lnTo>
                  <a:lnTo>
                    <a:pt x="31" y="661"/>
                  </a:lnTo>
                  <a:lnTo>
                    <a:pt x="31" y="661"/>
                  </a:lnTo>
                  <a:lnTo>
                    <a:pt x="39" y="474"/>
                  </a:lnTo>
                  <a:lnTo>
                    <a:pt x="39" y="474"/>
                  </a:lnTo>
                  <a:lnTo>
                    <a:pt x="44" y="380"/>
                  </a:lnTo>
                  <a:lnTo>
                    <a:pt x="51" y="287"/>
                  </a:lnTo>
                  <a:lnTo>
                    <a:pt x="59" y="193"/>
                  </a:lnTo>
                  <a:lnTo>
                    <a:pt x="66" y="146"/>
                  </a:lnTo>
                  <a:lnTo>
                    <a:pt x="73" y="101"/>
                  </a:lnTo>
                  <a:lnTo>
                    <a:pt x="73" y="101"/>
                  </a:lnTo>
                  <a:lnTo>
                    <a:pt x="80" y="55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90" y="7"/>
                  </a:lnTo>
                  <a:lnTo>
                    <a:pt x="89" y="3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5" y="3"/>
                  </a:lnTo>
                  <a:lnTo>
                    <a:pt x="73" y="6"/>
                  </a:lnTo>
                  <a:lnTo>
                    <a:pt x="7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61825332-74F1-3E9B-A873-CA858F876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303"/>
              <a:ext cx="1761" cy="2367"/>
            </a:xfrm>
            <a:custGeom>
              <a:avLst/>
              <a:gdLst>
                <a:gd name="T0" fmla="*/ 3321 w 3521"/>
                <a:gd name="T1" fmla="*/ 2953 h 4734"/>
                <a:gd name="T2" fmla="*/ 3323 w 3521"/>
                <a:gd name="T3" fmla="*/ 3401 h 4734"/>
                <a:gd name="T4" fmla="*/ 3443 w 3521"/>
                <a:gd name="T5" fmla="*/ 3979 h 4734"/>
                <a:gd name="T6" fmla="*/ 3497 w 3521"/>
                <a:gd name="T7" fmla="*/ 4478 h 4734"/>
                <a:gd name="T8" fmla="*/ 3280 w 3521"/>
                <a:gd name="T9" fmla="*/ 4635 h 4734"/>
                <a:gd name="T10" fmla="*/ 2594 w 3521"/>
                <a:gd name="T11" fmla="*/ 4581 h 4734"/>
                <a:gd name="T12" fmla="*/ 2101 w 3521"/>
                <a:gd name="T13" fmla="*/ 4605 h 4734"/>
                <a:gd name="T14" fmla="*/ 1491 w 3521"/>
                <a:gd name="T15" fmla="*/ 4710 h 4734"/>
                <a:gd name="T16" fmla="*/ 956 w 3521"/>
                <a:gd name="T17" fmla="*/ 4714 h 4734"/>
                <a:gd name="T18" fmla="*/ 785 w 3521"/>
                <a:gd name="T19" fmla="*/ 4667 h 4734"/>
                <a:gd name="T20" fmla="*/ 730 w 3521"/>
                <a:gd name="T21" fmla="*/ 4579 h 4734"/>
                <a:gd name="T22" fmla="*/ 741 w 3521"/>
                <a:gd name="T23" fmla="*/ 4395 h 4734"/>
                <a:gd name="T24" fmla="*/ 758 w 3521"/>
                <a:gd name="T25" fmla="*/ 3821 h 4734"/>
                <a:gd name="T26" fmla="*/ 777 w 3521"/>
                <a:gd name="T27" fmla="*/ 3489 h 4734"/>
                <a:gd name="T28" fmla="*/ 718 w 3521"/>
                <a:gd name="T29" fmla="*/ 2561 h 4734"/>
                <a:gd name="T30" fmla="*/ 690 w 3521"/>
                <a:gd name="T31" fmla="*/ 2350 h 4734"/>
                <a:gd name="T32" fmla="*/ 581 w 3521"/>
                <a:gd name="T33" fmla="*/ 2294 h 4734"/>
                <a:gd name="T34" fmla="*/ 391 w 3521"/>
                <a:gd name="T35" fmla="*/ 2218 h 4734"/>
                <a:gd name="T36" fmla="*/ 77 w 3521"/>
                <a:gd name="T37" fmla="*/ 1998 h 4734"/>
                <a:gd name="T38" fmla="*/ 17 w 3521"/>
                <a:gd name="T39" fmla="*/ 1872 h 4734"/>
                <a:gd name="T40" fmla="*/ 51 w 3521"/>
                <a:gd name="T41" fmla="*/ 1765 h 4734"/>
                <a:gd name="T42" fmla="*/ 160 w 3521"/>
                <a:gd name="T43" fmla="*/ 1427 h 4734"/>
                <a:gd name="T44" fmla="*/ 313 w 3521"/>
                <a:gd name="T45" fmla="*/ 898 h 4734"/>
                <a:gd name="T46" fmla="*/ 513 w 3521"/>
                <a:gd name="T47" fmla="*/ 529 h 4734"/>
                <a:gd name="T48" fmla="*/ 640 w 3521"/>
                <a:gd name="T49" fmla="*/ 333 h 4734"/>
                <a:gd name="T50" fmla="*/ 852 w 3521"/>
                <a:gd name="T51" fmla="*/ 187 h 4734"/>
                <a:gd name="T52" fmla="*/ 1063 w 3521"/>
                <a:gd name="T53" fmla="*/ 140 h 4734"/>
                <a:gd name="T54" fmla="*/ 1280 w 3521"/>
                <a:gd name="T55" fmla="*/ 74 h 4734"/>
                <a:gd name="T56" fmla="*/ 1362 w 3521"/>
                <a:gd name="T57" fmla="*/ 1 h 4734"/>
                <a:gd name="T58" fmla="*/ 1253 w 3521"/>
                <a:gd name="T59" fmla="*/ 69 h 4734"/>
                <a:gd name="T60" fmla="*/ 1016 w 3521"/>
                <a:gd name="T61" fmla="*/ 130 h 4734"/>
                <a:gd name="T62" fmla="*/ 791 w 3521"/>
                <a:gd name="T63" fmla="*/ 198 h 4734"/>
                <a:gd name="T64" fmla="*/ 572 w 3521"/>
                <a:gd name="T65" fmla="*/ 386 h 4734"/>
                <a:gd name="T66" fmla="*/ 388 w 3521"/>
                <a:gd name="T67" fmla="*/ 718 h 4734"/>
                <a:gd name="T68" fmla="*/ 222 w 3521"/>
                <a:gd name="T69" fmla="*/ 1115 h 4734"/>
                <a:gd name="T70" fmla="*/ 75 w 3521"/>
                <a:gd name="T71" fmla="*/ 1671 h 4734"/>
                <a:gd name="T72" fmla="*/ 0 w 3521"/>
                <a:gd name="T73" fmla="*/ 1856 h 4734"/>
                <a:gd name="T74" fmla="*/ 50 w 3521"/>
                <a:gd name="T75" fmla="*/ 1991 h 4734"/>
                <a:gd name="T76" fmla="*/ 198 w 3521"/>
                <a:gd name="T77" fmla="*/ 2113 h 4734"/>
                <a:gd name="T78" fmla="*/ 521 w 3521"/>
                <a:gd name="T79" fmla="*/ 2296 h 4734"/>
                <a:gd name="T80" fmla="*/ 672 w 3521"/>
                <a:gd name="T81" fmla="*/ 2354 h 4734"/>
                <a:gd name="T82" fmla="*/ 687 w 3521"/>
                <a:gd name="T83" fmla="*/ 2456 h 4734"/>
                <a:gd name="T84" fmla="*/ 750 w 3521"/>
                <a:gd name="T85" fmla="*/ 3289 h 4734"/>
                <a:gd name="T86" fmla="*/ 757 w 3521"/>
                <a:gd name="T87" fmla="*/ 3735 h 4734"/>
                <a:gd name="T88" fmla="*/ 727 w 3521"/>
                <a:gd name="T89" fmla="*/ 3980 h 4734"/>
                <a:gd name="T90" fmla="*/ 723 w 3521"/>
                <a:gd name="T91" fmla="*/ 4450 h 4734"/>
                <a:gd name="T92" fmla="*/ 721 w 3521"/>
                <a:gd name="T93" fmla="*/ 4620 h 4734"/>
                <a:gd name="T94" fmla="*/ 833 w 3521"/>
                <a:gd name="T95" fmla="*/ 4710 h 4734"/>
                <a:gd name="T96" fmla="*/ 1238 w 3521"/>
                <a:gd name="T97" fmla="*/ 4734 h 4734"/>
                <a:gd name="T98" fmla="*/ 1732 w 3521"/>
                <a:gd name="T99" fmla="*/ 4694 h 4734"/>
                <a:gd name="T100" fmla="*/ 2301 w 3521"/>
                <a:gd name="T101" fmla="*/ 4600 h 4734"/>
                <a:gd name="T102" fmla="*/ 2816 w 3521"/>
                <a:gd name="T103" fmla="*/ 4612 h 4734"/>
                <a:gd name="T104" fmla="*/ 3513 w 3521"/>
                <a:gd name="T105" fmla="*/ 4669 h 4734"/>
                <a:gd name="T106" fmla="*/ 3514 w 3521"/>
                <a:gd name="T107" fmla="*/ 4454 h 4734"/>
                <a:gd name="T108" fmla="*/ 3462 w 3521"/>
                <a:gd name="T109" fmla="*/ 3989 h 4734"/>
                <a:gd name="T110" fmla="*/ 3341 w 3521"/>
                <a:gd name="T111" fmla="*/ 3413 h 4734"/>
                <a:gd name="T112" fmla="*/ 3337 w 3521"/>
                <a:gd name="T113" fmla="*/ 3025 h 4734"/>
                <a:gd name="T114" fmla="*/ 3337 w 3521"/>
                <a:gd name="T115" fmla="*/ 2160 h 4734"/>
                <a:gd name="T116" fmla="*/ 3320 w 3521"/>
                <a:gd name="T117" fmla="*/ 2002 h 4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21" h="4734">
                  <a:moveTo>
                    <a:pt x="3319" y="2006"/>
                  </a:moveTo>
                  <a:lnTo>
                    <a:pt x="3319" y="2006"/>
                  </a:lnTo>
                  <a:lnTo>
                    <a:pt x="3320" y="2143"/>
                  </a:lnTo>
                  <a:lnTo>
                    <a:pt x="3321" y="2279"/>
                  </a:lnTo>
                  <a:lnTo>
                    <a:pt x="3326" y="2553"/>
                  </a:lnTo>
                  <a:lnTo>
                    <a:pt x="3326" y="2553"/>
                  </a:lnTo>
                  <a:lnTo>
                    <a:pt x="3327" y="2686"/>
                  </a:lnTo>
                  <a:lnTo>
                    <a:pt x="3326" y="2819"/>
                  </a:lnTo>
                  <a:lnTo>
                    <a:pt x="3321" y="2953"/>
                  </a:lnTo>
                  <a:lnTo>
                    <a:pt x="3316" y="3086"/>
                  </a:lnTo>
                  <a:lnTo>
                    <a:pt x="3316" y="3086"/>
                  </a:lnTo>
                  <a:lnTo>
                    <a:pt x="3314" y="3150"/>
                  </a:lnTo>
                  <a:lnTo>
                    <a:pt x="3313" y="3213"/>
                  </a:lnTo>
                  <a:lnTo>
                    <a:pt x="3313" y="3276"/>
                  </a:lnTo>
                  <a:lnTo>
                    <a:pt x="3316" y="3339"/>
                  </a:lnTo>
                  <a:lnTo>
                    <a:pt x="3316" y="3339"/>
                  </a:lnTo>
                  <a:lnTo>
                    <a:pt x="3319" y="3370"/>
                  </a:lnTo>
                  <a:lnTo>
                    <a:pt x="3323" y="3401"/>
                  </a:lnTo>
                  <a:lnTo>
                    <a:pt x="3328" y="3431"/>
                  </a:lnTo>
                  <a:lnTo>
                    <a:pt x="3334" y="3462"/>
                  </a:lnTo>
                  <a:lnTo>
                    <a:pt x="3347" y="3523"/>
                  </a:lnTo>
                  <a:lnTo>
                    <a:pt x="3361" y="3584"/>
                  </a:lnTo>
                  <a:lnTo>
                    <a:pt x="3361" y="3584"/>
                  </a:lnTo>
                  <a:lnTo>
                    <a:pt x="3391" y="3715"/>
                  </a:lnTo>
                  <a:lnTo>
                    <a:pt x="3419" y="3847"/>
                  </a:lnTo>
                  <a:lnTo>
                    <a:pt x="3432" y="3912"/>
                  </a:lnTo>
                  <a:lnTo>
                    <a:pt x="3443" y="3979"/>
                  </a:lnTo>
                  <a:lnTo>
                    <a:pt x="3453" y="4046"/>
                  </a:lnTo>
                  <a:lnTo>
                    <a:pt x="3463" y="4112"/>
                  </a:lnTo>
                  <a:lnTo>
                    <a:pt x="3463" y="4112"/>
                  </a:lnTo>
                  <a:lnTo>
                    <a:pt x="3473" y="4188"/>
                  </a:lnTo>
                  <a:lnTo>
                    <a:pt x="3483" y="4264"/>
                  </a:lnTo>
                  <a:lnTo>
                    <a:pt x="3490" y="4341"/>
                  </a:lnTo>
                  <a:lnTo>
                    <a:pt x="3496" y="4417"/>
                  </a:lnTo>
                  <a:lnTo>
                    <a:pt x="3496" y="4417"/>
                  </a:lnTo>
                  <a:lnTo>
                    <a:pt x="3497" y="4478"/>
                  </a:lnTo>
                  <a:lnTo>
                    <a:pt x="3499" y="4539"/>
                  </a:lnTo>
                  <a:lnTo>
                    <a:pt x="3501" y="4600"/>
                  </a:lnTo>
                  <a:lnTo>
                    <a:pt x="3504" y="4660"/>
                  </a:lnTo>
                  <a:lnTo>
                    <a:pt x="3504" y="4660"/>
                  </a:lnTo>
                  <a:lnTo>
                    <a:pt x="3513" y="4652"/>
                  </a:lnTo>
                  <a:lnTo>
                    <a:pt x="3513" y="4652"/>
                  </a:lnTo>
                  <a:lnTo>
                    <a:pt x="3455" y="4646"/>
                  </a:lnTo>
                  <a:lnTo>
                    <a:pt x="3396" y="4642"/>
                  </a:lnTo>
                  <a:lnTo>
                    <a:pt x="3280" y="4635"/>
                  </a:lnTo>
                  <a:lnTo>
                    <a:pt x="3166" y="4627"/>
                  </a:lnTo>
                  <a:lnTo>
                    <a:pt x="3107" y="4623"/>
                  </a:lnTo>
                  <a:lnTo>
                    <a:pt x="3049" y="4618"/>
                  </a:lnTo>
                  <a:lnTo>
                    <a:pt x="3049" y="4618"/>
                  </a:lnTo>
                  <a:lnTo>
                    <a:pt x="2936" y="4606"/>
                  </a:lnTo>
                  <a:lnTo>
                    <a:pt x="2823" y="4595"/>
                  </a:lnTo>
                  <a:lnTo>
                    <a:pt x="2709" y="4586"/>
                  </a:lnTo>
                  <a:lnTo>
                    <a:pt x="2594" y="4581"/>
                  </a:lnTo>
                  <a:lnTo>
                    <a:pt x="2594" y="4581"/>
                  </a:lnTo>
                  <a:lnTo>
                    <a:pt x="2485" y="4579"/>
                  </a:lnTo>
                  <a:lnTo>
                    <a:pt x="2432" y="4578"/>
                  </a:lnTo>
                  <a:lnTo>
                    <a:pt x="2376" y="4579"/>
                  </a:lnTo>
                  <a:lnTo>
                    <a:pt x="2321" y="4582"/>
                  </a:lnTo>
                  <a:lnTo>
                    <a:pt x="2267" y="4585"/>
                  </a:lnTo>
                  <a:lnTo>
                    <a:pt x="2213" y="4589"/>
                  </a:lnTo>
                  <a:lnTo>
                    <a:pt x="2158" y="4596"/>
                  </a:lnTo>
                  <a:lnTo>
                    <a:pt x="2158" y="4596"/>
                  </a:lnTo>
                  <a:lnTo>
                    <a:pt x="2101" y="4605"/>
                  </a:lnTo>
                  <a:lnTo>
                    <a:pt x="2046" y="4615"/>
                  </a:lnTo>
                  <a:lnTo>
                    <a:pt x="1934" y="4636"/>
                  </a:lnTo>
                  <a:lnTo>
                    <a:pt x="1822" y="4660"/>
                  </a:lnTo>
                  <a:lnTo>
                    <a:pt x="1710" y="4683"/>
                  </a:lnTo>
                  <a:lnTo>
                    <a:pt x="1710" y="4683"/>
                  </a:lnTo>
                  <a:lnTo>
                    <a:pt x="1655" y="4691"/>
                  </a:lnTo>
                  <a:lnTo>
                    <a:pt x="1601" y="4698"/>
                  </a:lnTo>
                  <a:lnTo>
                    <a:pt x="1546" y="4706"/>
                  </a:lnTo>
                  <a:lnTo>
                    <a:pt x="1491" y="4710"/>
                  </a:lnTo>
                  <a:lnTo>
                    <a:pt x="1435" y="4713"/>
                  </a:lnTo>
                  <a:lnTo>
                    <a:pt x="1380" y="4714"/>
                  </a:lnTo>
                  <a:lnTo>
                    <a:pt x="1270" y="4715"/>
                  </a:lnTo>
                  <a:lnTo>
                    <a:pt x="1270" y="4715"/>
                  </a:lnTo>
                  <a:lnTo>
                    <a:pt x="1161" y="4715"/>
                  </a:lnTo>
                  <a:lnTo>
                    <a:pt x="1051" y="4715"/>
                  </a:lnTo>
                  <a:lnTo>
                    <a:pt x="1051" y="4715"/>
                  </a:lnTo>
                  <a:lnTo>
                    <a:pt x="1005" y="4715"/>
                  </a:lnTo>
                  <a:lnTo>
                    <a:pt x="956" y="4714"/>
                  </a:lnTo>
                  <a:lnTo>
                    <a:pt x="934" y="4711"/>
                  </a:lnTo>
                  <a:lnTo>
                    <a:pt x="910" y="4710"/>
                  </a:lnTo>
                  <a:lnTo>
                    <a:pt x="887" y="4706"/>
                  </a:lnTo>
                  <a:lnTo>
                    <a:pt x="863" y="4700"/>
                  </a:lnTo>
                  <a:lnTo>
                    <a:pt x="863" y="4700"/>
                  </a:lnTo>
                  <a:lnTo>
                    <a:pt x="840" y="4693"/>
                  </a:lnTo>
                  <a:lnTo>
                    <a:pt x="816" y="4684"/>
                  </a:lnTo>
                  <a:lnTo>
                    <a:pt x="795" y="4674"/>
                  </a:lnTo>
                  <a:lnTo>
                    <a:pt x="785" y="4667"/>
                  </a:lnTo>
                  <a:lnTo>
                    <a:pt x="775" y="4660"/>
                  </a:lnTo>
                  <a:lnTo>
                    <a:pt x="765" y="4653"/>
                  </a:lnTo>
                  <a:lnTo>
                    <a:pt x="758" y="4644"/>
                  </a:lnTo>
                  <a:lnTo>
                    <a:pt x="750" y="4636"/>
                  </a:lnTo>
                  <a:lnTo>
                    <a:pt x="744" y="4626"/>
                  </a:lnTo>
                  <a:lnTo>
                    <a:pt x="738" y="4616"/>
                  </a:lnTo>
                  <a:lnTo>
                    <a:pt x="734" y="4605"/>
                  </a:lnTo>
                  <a:lnTo>
                    <a:pt x="731" y="4592"/>
                  </a:lnTo>
                  <a:lnTo>
                    <a:pt x="730" y="4579"/>
                  </a:lnTo>
                  <a:lnTo>
                    <a:pt x="730" y="4579"/>
                  </a:lnTo>
                  <a:lnTo>
                    <a:pt x="730" y="4559"/>
                  </a:lnTo>
                  <a:lnTo>
                    <a:pt x="731" y="4539"/>
                  </a:lnTo>
                  <a:lnTo>
                    <a:pt x="737" y="4501"/>
                  </a:lnTo>
                  <a:lnTo>
                    <a:pt x="737" y="4501"/>
                  </a:lnTo>
                  <a:lnTo>
                    <a:pt x="738" y="4474"/>
                  </a:lnTo>
                  <a:lnTo>
                    <a:pt x="740" y="4447"/>
                  </a:lnTo>
                  <a:lnTo>
                    <a:pt x="741" y="4395"/>
                  </a:lnTo>
                  <a:lnTo>
                    <a:pt x="741" y="4395"/>
                  </a:lnTo>
                  <a:lnTo>
                    <a:pt x="741" y="4280"/>
                  </a:lnTo>
                  <a:lnTo>
                    <a:pt x="741" y="4165"/>
                  </a:lnTo>
                  <a:lnTo>
                    <a:pt x="741" y="4050"/>
                  </a:lnTo>
                  <a:lnTo>
                    <a:pt x="742" y="3992"/>
                  </a:lnTo>
                  <a:lnTo>
                    <a:pt x="745" y="3935"/>
                  </a:lnTo>
                  <a:lnTo>
                    <a:pt x="745" y="3935"/>
                  </a:lnTo>
                  <a:lnTo>
                    <a:pt x="750" y="3878"/>
                  </a:lnTo>
                  <a:lnTo>
                    <a:pt x="754" y="3850"/>
                  </a:lnTo>
                  <a:lnTo>
                    <a:pt x="758" y="3821"/>
                  </a:lnTo>
                  <a:lnTo>
                    <a:pt x="758" y="3821"/>
                  </a:lnTo>
                  <a:lnTo>
                    <a:pt x="768" y="3767"/>
                  </a:lnTo>
                  <a:lnTo>
                    <a:pt x="772" y="3741"/>
                  </a:lnTo>
                  <a:lnTo>
                    <a:pt x="775" y="3714"/>
                  </a:lnTo>
                  <a:lnTo>
                    <a:pt x="775" y="3714"/>
                  </a:lnTo>
                  <a:lnTo>
                    <a:pt x="778" y="3658"/>
                  </a:lnTo>
                  <a:lnTo>
                    <a:pt x="779" y="3601"/>
                  </a:lnTo>
                  <a:lnTo>
                    <a:pt x="778" y="3546"/>
                  </a:lnTo>
                  <a:lnTo>
                    <a:pt x="777" y="3489"/>
                  </a:lnTo>
                  <a:lnTo>
                    <a:pt x="777" y="3489"/>
                  </a:lnTo>
                  <a:lnTo>
                    <a:pt x="768" y="3257"/>
                  </a:lnTo>
                  <a:lnTo>
                    <a:pt x="757" y="3022"/>
                  </a:lnTo>
                  <a:lnTo>
                    <a:pt x="757" y="3022"/>
                  </a:lnTo>
                  <a:lnTo>
                    <a:pt x="751" y="2907"/>
                  </a:lnTo>
                  <a:lnTo>
                    <a:pt x="741" y="2791"/>
                  </a:lnTo>
                  <a:lnTo>
                    <a:pt x="731" y="2676"/>
                  </a:lnTo>
                  <a:lnTo>
                    <a:pt x="718" y="2561"/>
                  </a:lnTo>
                  <a:lnTo>
                    <a:pt x="718" y="2561"/>
                  </a:lnTo>
                  <a:lnTo>
                    <a:pt x="704" y="2456"/>
                  </a:lnTo>
                  <a:lnTo>
                    <a:pt x="704" y="2456"/>
                  </a:lnTo>
                  <a:lnTo>
                    <a:pt x="697" y="2411"/>
                  </a:lnTo>
                  <a:lnTo>
                    <a:pt x="694" y="2388"/>
                  </a:lnTo>
                  <a:lnTo>
                    <a:pt x="694" y="2365"/>
                  </a:lnTo>
                  <a:lnTo>
                    <a:pt x="694" y="2365"/>
                  </a:lnTo>
                  <a:lnTo>
                    <a:pt x="693" y="2360"/>
                  </a:lnTo>
                  <a:lnTo>
                    <a:pt x="691" y="2354"/>
                  </a:lnTo>
                  <a:lnTo>
                    <a:pt x="690" y="2350"/>
                  </a:lnTo>
                  <a:lnTo>
                    <a:pt x="687" y="2346"/>
                  </a:lnTo>
                  <a:lnTo>
                    <a:pt x="679" y="2340"/>
                  </a:lnTo>
                  <a:lnTo>
                    <a:pt x="669" y="2333"/>
                  </a:lnTo>
                  <a:lnTo>
                    <a:pt x="669" y="2333"/>
                  </a:lnTo>
                  <a:lnTo>
                    <a:pt x="649" y="2321"/>
                  </a:lnTo>
                  <a:lnTo>
                    <a:pt x="626" y="2311"/>
                  </a:lnTo>
                  <a:lnTo>
                    <a:pt x="605" y="2303"/>
                  </a:lnTo>
                  <a:lnTo>
                    <a:pt x="581" y="2294"/>
                  </a:lnTo>
                  <a:lnTo>
                    <a:pt x="581" y="2294"/>
                  </a:lnTo>
                  <a:lnTo>
                    <a:pt x="537" y="2282"/>
                  </a:lnTo>
                  <a:lnTo>
                    <a:pt x="514" y="2276"/>
                  </a:lnTo>
                  <a:lnTo>
                    <a:pt x="492" y="2267"/>
                  </a:lnTo>
                  <a:lnTo>
                    <a:pt x="492" y="2267"/>
                  </a:lnTo>
                  <a:lnTo>
                    <a:pt x="466" y="2258"/>
                  </a:lnTo>
                  <a:lnTo>
                    <a:pt x="441" y="2245"/>
                  </a:lnTo>
                  <a:lnTo>
                    <a:pt x="415" y="2232"/>
                  </a:lnTo>
                  <a:lnTo>
                    <a:pt x="391" y="2218"/>
                  </a:lnTo>
                  <a:lnTo>
                    <a:pt x="391" y="2218"/>
                  </a:lnTo>
                  <a:lnTo>
                    <a:pt x="351" y="2194"/>
                  </a:lnTo>
                  <a:lnTo>
                    <a:pt x="313" y="2168"/>
                  </a:lnTo>
                  <a:lnTo>
                    <a:pt x="237" y="2117"/>
                  </a:lnTo>
                  <a:lnTo>
                    <a:pt x="237" y="2117"/>
                  </a:lnTo>
                  <a:lnTo>
                    <a:pt x="171" y="2074"/>
                  </a:lnTo>
                  <a:lnTo>
                    <a:pt x="137" y="2052"/>
                  </a:lnTo>
                  <a:lnTo>
                    <a:pt x="105" y="2025"/>
                  </a:lnTo>
                  <a:lnTo>
                    <a:pt x="91" y="2012"/>
                  </a:lnTo>
                  <a:lnTo>
                    <a:pt x="77" y="1998"/>
                  </a:lnTo>
                  <a:lnTo>
                    <a:pt x="64" y="1982"/>
                  </a:lnTo>
                  <a:lnTo>
                    <a:pt x="51" y="1967"/>
                  </a:lnTo>
                  <a:lnTo>
                    <a:pt x="41" y="1950"/>
                  </a:lnTo>
                  <a:lnTo>
                    <a:pt x="33" y="1933"/>
                  </a:lnTo>
                  <a:lnTo>
                    <a:pt x="26" y="1914"/>
                  </a:lnTo>
                  <a:lnTo>
                    <a:pt x="20" y="1896"/>
                  </a:lnTo>
                  <a:lnTo>
                    <a:pt x="20" y="1896"/>
                  </a:lnTo>
                  <a:lnTo>
                    <a:pt x="18" y="1883"/>
                  </a:lnTo>
                  <a:lnTo>
                    <a:pt x="17" y="1872"/>
                  </a:lnTo>
                  <a:lnTo>
                    <a:pt x="17" y="1860"/>
                  </a:lnTo>
                  <a:lnTo>
                    <a:pt x="17" y="1847"/>
                  </a:lnTo>
                  <a:lnTo>
                    <a:pt x="20" y="1836"/>
                  </a:lnTo>
                  <a:lnTo>
                    <a:pt x="23" y="1825"/>
                  </a:lnTo>
                  <a:lnTo>
                    <a:pt x="26" y="1813"/>
                  </a:lnTo>
                  <a:lnTo>
                    <a:pt x="30" y="1803"/>
                  </a:lnTo>
                  <a:lnTo>
                    <a:pt x="30" y="1803"/>
                  </a:lnTo>
                  <a:lnTo>
                    <a:pt x="41" y="1784"/>
                  </a:lnTo>
                  <a:lnTo>
                    <a:pt x="51" y="1765"/>
                  </a:lnTo>
                  <a:lnTo>
                    <a:pt x="62" y="1747"/>
                  </a:lnTo>
                  <a:lnTo>
                    <a:pt x="71" y="1727"/>
                  </a:lnTo>
                  <a:lnTo>
                    <a:pt x="71" y="1727"/>
                  </a:lnTo>
                  <a:lnTo>
                    <a:pt x="89" y="1679"/>
                  </a:lnTo>
                  <a:lnTo>
                    <a:pt x="105" y="1630"/>
                  </a:lnTo>
                  <a:lnTo>
                    <a:pt x="119" y="1581"/>
                  </a:lnTo>
                  <a:lnTo>
                    <a:pt x="132" y="1531"/>
                  </a:lnTo>
                  <a:lnTo>
                    <a:pt x="132" y="1531"/>
                  </a:lnTo>
                  <a:lnTo>
                    <a:pt x="160" y="1427"/>
                  </a:lnTo>
                  <a:lnTo>
                    <a:pt x="188" y="1322"/>
                  </a:lnTo>
                  <a:lnTo>
                    <a:pt x="188" y="1322"/>
                  </a:lnTo>
                  <a:lnTo>
                    <a:pt x="214" y="1216"/>
                  </a:lnTo>
                  <a:lnTo>
                    <a:pt x="241" y="1109"/>
                  </a:lnTo>
                  <a:lnTo>
                    <a:pt x="241" y="1109"/>
                  </a:lnTo>
                  <a:lnTo>
                    <a:pt x="256" y="1056"/>
                  </a:lnTo>
                  <a:lnTo>
                    <a:pt x="273" y="1003"/>
                  </a:lnTo>
                  <a:lnTo>
                    <a:pt x="292" y="951"/>
                  </a:lnTo>
                  <a:lnTo>
                    <a:pt x="313" y="898"/>
                  </a:lnTo>
                  <a:lnTo>
                    <a:pt x="313" y="898"/>
                  </a:lnTo>
                  <a:lnTo>
                    <a:pt x="334" y="850"/>
                  </a:lnTo>
                  <a:lnTo>
                    <a:pt x="358" y="804"/>
                  </a:lnTo>
                  <a:lnTo>
                    <a:pt x="384" y="758"/>
                  </a:lnTo>
                  <a:lnTo>
                    <a:pt x="411" y="712"/>
                  </a:lnTo>
                  <a:lnTo>
                    <a:pt x="411" y="712"/>
                  </a:lnTo>
                  <a:lnTo>
                    <a:pt x="465" y="623"/>
                  </a:lnTo>
                  <a:lnTo>
                    <a:pt x="489" y="576"/>
                  </a:lnTo>
                  <a:lnTo>
                    <a:pt x="513" y="529"/>
                  </a:lnTo>
                  <a:lnTo>
                    <a:pt x="513" y="529"/>
                  </a:lnTo>
                  <a:lnTo>
                    <a:pt x="530" y="494"/>
                  </a:lnTo>
                  <a:lnTo>
                    <a:pt x="548" y="460"/>
                  </a:lnTo>
                  <a:lnTo>
                    <a:pt x="567" y="425"/>
                  </a:lnTo>
                  <a:lnTo>
                    <a:pt x="589" y="391"/>
                  </a:lnTo>
                  <a:lnTo>
                    <a:pt x="589" y="391"/>
                  </a:lnTo>
                  <a:lnTo>
                    <a:pt x="601" y="376"/>
                  </a:lnTo>
                  <a:lnTo>
                    <a:pt x="614" y="362"/>
                  </a:lnTo>
                  <a:lnTo>
                    <a:pt x="640" y="333"/>
                  </a:lnTo>
                  <a:lnTo>
                    <a:pt x="669" y="306"/>
                  </a:lnTo>
                  <a:lnTo>
                    <a:pt x="699" y="282"/>
                  </a:lnTo>
                  <a:lnTo>
                    <a:pt x="699" y="282"/>
                  </a:lnTo>
                  <a:lnTo>
                    <a:pt x="740" y="251"/>
                  </a:lnTo>
                  <a:lnTo>
                    <a:pt x="761" y="237"/>
                  </a:lnTo>
                  <a:lnTo>
                    <a:pt x="784" y="223"/>
                  </a:lnTo>
                  <a:lnTo>
                    <a:pt x="806" y="210"/>
                  </a:lnTo>
                  <a:lnTo>
                    <a:pt x="829" y="197"/>
                  </a:lnTo>
                  <a:lnTo>
                    <a:pt x="852" y="187"/>
                  </a:lnTo>
                  <a:lnTo>
                    <a:pt x="876" y="177"/>
                  </a:lnTo>
                  <a:lnTo>
                    <a:pt x="876" y="177"/>
                  </a:lnTo>
                  <a:lnTo>
                    <a:pt x="898" y="170"/>
                  </a:lnTo>
                  <a:lnTo>
                    <a:pt x="921" y="163"/>
                  </a:lnTo>
                  <a:lnTo>
                    <a:pt x="945" y="159"/>
                  </a:lnTo>
                  <a:lnTo>
                    <a:pt x="968" y="154"/>
                  </a:lnTo>
                  <a:lnTo>
                    <a:pt x="1015" y="147"/>
                  </a:lnTo>
                  <a:lnTo>
                    <a:pt x="1063" y="140"/>
                  </a:lnTo>
                  <a:lnTo>
                    <a:pt x="1063" y="140"/>
                  </a:lnTo>
                  <a:lnTo>
                    <a:pt x="1104" y="135"/>
                  </a:lnTo>
                  <a:lnTo>
                    <a:pt x="1145" y="125"/>
                  </a:lnTo>
                  <a:lnTo>
                    <a:pt x="1185" y="115"/>
                  </a:lnTo>
                  <a:lnTo>
                    <a:pt x="1204" y="108"/>
                  </a:lnTo>
                  <a:lnTo>
                    <a:pt x="1224" y="100"/>
                  </a:lnTo>
                  <a:lnTo>
                    <a:pt x="1224" y="100"/>
                  </a:lnTo>
                  <a:lnTo>
                    <a:pt x="1244" y="92"/>
                  </a:lnTo>
                  <a:lnTo>
                    <a:pt x="1263" y="83"/>
                  </a:lnTo>
                  <a:lnTo>
                    <a:pt x="1280" y="74"/>
                  </a:lnTo>
                  <a:lnTo>
                    <a:pt x="1298" y="62"/>
                  </a:lnTo>
                  <a:lnTo>
                    <a:pt x="1332" y="39"/>
                  </a:lnTo>
                  <a:lnTo>
                    <a:pt x="1363" y="14"/>
                  </a:lnTo>
                  <a:lnTo>
                    <a:pt x="1363" y="14"/>
                  </a:lnTo>
                  <a:lnTo>
                    <a:pt x="1366" y="11"/>
                  </a:lnTo>
                  <a:lnTo>
                    <a:pt x="1366" y="8"/>
                  </a:lnTo>
                  <a:lnTo>
                    <a:pt x="1366" y="5"/>
                  </a:lnTo>
                  <a:lnTo>
                    <a:pt x="1363" y="3"/>
                  </a:lnTo>
                  <a:lnTo>
                    <a:pt x="1362" y="1"/>
                  </a:lnTo>
                  <a:lnTo>
                    <a:pt x="1357" y="0"/>
                  </a:lnTo>
                  <a:lnTo>
                    <a:pt x="1355" y="0"/>
                  </a:lnTo>
                  <a:lnTo>
                    <a:pt x="1352" y="1"/>
                  </a:lnTo>
                  <a:lnTo>
                    <a:pt x="1352" y="1"/>
                  </a:lnTo>
                  <a:lnTo>
                    <a:pt x="1333" y="17"/>
                  </a:lnTo>
                  <a:lnTo>
                    <a:pt x="1314" y="31"/>
                  </a:lnTo>
                  <a:lnTo>
                    <a:pt x="1294" y="45"/>
                  </a:lnTo>
                  <a:lnTo>
                    <a:pt x="1274" y="58"/>
                  </a:lnTo>
                  <a:lnTo>
                    <a:pt x="1253" y="69"/>
                  </a:lnTo>
                  <a:lnTo>
                    <a:pt x="1231" y="79"/>
                  </a:lnTo>
                  <a:lnTo>
                    <a:pt x="1209" y="88"/>
                  </a:lnTo>
                  <a:lnTo>
                    <a:pt x="1186" y="96"/>
                  </a:lnTo>
                  <a:lnTo>
                    <a:pt x="1186" y="96"/>
                  </a:lnTo>
                  <a:lnTo>
                    <a:pt x="1143" y="108"/>
                  </a:lnTo>
                  <a:lnTo>
                    <a:pt x="1102" y="117"/>
                  </a:lnTo>
                  <a:lnTo>
                    <a:pt x="1060" y="125"/>
                  </a:lnTo>
                  <a:lnTo>
                    <a:pt x="1016" y="130"/>
                  </a:lnTo>
                  <a:lnTo>
                    <a:pt x="1016" y="130"/>
                  </a:lnTo>
                  <a:lnTo>
                    <a:pt x="969" y="137"/>
                  </a:lnTo>
                  <a:lnTo>
                    <a:pt x="922" y="146"/>
                  </a:lnTo>
                  <a:lnTo>
                    <a:pt x="900" y="152"/>
                  </a:lnTo>
                  <a:lnTo>
                    <a:pt x="877" y="159"/>
                  </a:lnTo>
                  <a:lnTo>
                    <a:pt x="854" y="167"/>
                  </a:lnTo>
                  <a:lnTo>
                    <a:pt x="832" y="177"/>
                  </a:lnTo>
                  <a:lnTo>
                    <a:pt x="832" y="177"/>
                  </a:lnTo>
                  <a:lnTo>
                    <a:pt x="811" y="187"/>
                  </a:lnTo>
                  <a:lnTo>
                    <a:pt x="791" y="198"/>
                  </a:lnTo>
                  <a:lnTo>
                    <a:pt x="750" y="224"/>
                  </a:lnTo>
                  <a:lnTo>
                    <a:pt x="711" y="251"/>
                  </a:lnTo>
                  <a:lnTo>
                    <a:pt x="673" y="281"/>
                  </a:lnTo>
                  <a:lnTo>
                    <a:pt x="673" y="281"/>
                  </a:lnTo>
                  <a:lnTo>
                    <a:pt x="646" y="305"/>
                  </a:lnTo>
                  <a:lnTo>
                    <a:pt x="619" y="329"/>
                  </a:lnTo>
                  <a:lnTo>
                    <a:pt x="595" y="357"/>
                  </a:lnTo>
                  <a:lnTo>
                    <a:pt x="572" y="386"/>
                  </a:lnTo>
                  <a:lnTo>
                    <a:pt x="572" y="386"/>
                  </a:lnTo>
                  <a:lnTo>
                    <a:pt x="561" y="404"/>
                  </a:lnTo>
                  <a:lnTo>
                    <a:pt x="550" y="421"/>
                  </a:lnTo>
                  <a:lnTo>
                    <a:pt x="529" y="460"/>
                  </a:lnTo>
                  <a:lnTo>
                    <a:pt x="510" y="498"/>
                  </a:lnTo>
                  <a:lnTo>
                    <a:pt x="490" y="536"/>
                  </a:lnTo>
                  <a:lnTo>
                    <a:pt x="490" y="536"/>
                  </a:lnTo>
                  <a:lnTo>
                    <a:pt x="468" y="582"/>
                  </a:lnTo>
                  <a:lnTo>
                    <a:pt x="442" y="628"/>
                  </a:lnTo>
                  <a:lnTo>
                    <a:pt x="388" y="718"/>
                  </a:lnTo>
                  <a:lnTo>
                    <a:pt x="363" y="763"/>
                  </a:lnTo>
                  <a:lnTo>
                    <a:pt x="337" y="809"/>
                  </a:lnTo>
                  <a:lnTo>
                    <a:pt x="313" y="855"/>
                  </a:lnTo>
                  <a:lnTo>
                    <a:pt x="292" y="902"/>
                  </a:lnTo>
                  <a:lnTo>
                    <a:pt x="292" y="902"/>
                  </a:lnTo>
                  <a:lnTo>
                    <a:pt x="272" y="955"/>
                  </a:lnTo>
                  <a:lnTo>
                    <a:pt x="254" y="1007"/>
                  </a:lnTo>
                  <a:lnTo>
                    <a:pt x="238" y="1061"/>
                  </a:lnTo>
                  <a:lnTo>
                    <a:pt x="222" y="1115"/>
                  </a:lnTo>
                  <a:lnTo>
                    <a:pt x="196" y="1223"/>
                  </a:lnTo>
                  <a:lnTo>
                    <a:pt x="169" y="1331"/>
                  </a:lnTo>
                  <a:lnTo>
                    <a:pt x="169" y="1331"/>
                  </a:lnTo>
                  <a:lnTo>
                    <a:pt x="140" y="1434"/>
                  </a:lnTo>
                  <a:lnTo>
                    <a:pt x="112" y="1539"/>
                  </a:lnTo>
                  <a:lnTo>
                    <a:pt x="112" y="1539"/>
                  </a:lnTo>
                  <a:lnTo>
                    <a:pt x="99" y="1592"/>
                  </a:lnTo>
                  <a:lnTo>
                    <a:pt x="84" y="1646"/>
                  </a:lnTo>
                  <a:lnTo>
                    <a:pt x="75" y="1671"/>
                  </a:lnTo>
                  <a:lnTo>
                    <a:pt x="65" y="1698"/>
                  </a:lnTo>
                  <a:lnTo>
                    <a:pt x="54" y="1723"/>
                  </a:lnTo>
                  <a:lnTo>
                    <a:pt x="43" y="1747"/>
                  </a:lnTo>
                  <a:lnTo>
                    <a:pt x="43" y="1747"/>
                  </a:lnTo>
                  <a:lnTo>
                    <a:pt x="23" y="1784"/>
                  </a:lnTo>
                  <a:lnTo>
                    <a:pt x="14" y="1801"/>
                  </a:lnTo>
                  <a:lnTo>
                    <a:pt x="9" y="1819"/>
                  </a:lnTo>
                  <a:lnTo>
                    <a:pt x="3" y="1836"/>
                  </a:lnTo>
                  <a:lnTo>
                    <a:pt x="0" y="1856"/>
                  </a:lnTo>
                  <a:lnTo>
                    <a:pt x="0" y="1876"/>
                  </a:lnTo>
                  <a:lnTo>
                    <a:pt x="3" y="1897"/>
                  </a:lnTo>
                  <a:lnTo>
                    <a:pt x="3" y="1897"/>
                  </a:lnTo>
                  <a:lnTo>
                    <a:pt x="7" y="1914"/>
                  </a:lnTo>
                  <a:lnTo>
                    <a:pt x="13" y="1930"/>
                  </a:lnTo>
                  <a:lnTo>
                    <a:pt x="20" y="1947"/>
                  </a:lnTo>
                  <a:lnTo>
                    <a:pt x="30" y="1961"/>
                  </a:lnTo>
                  <a:lnTo>
                    <a:pt x="38" y="1977"/>
                  </a:lnTo>
                  <a:lnTo>
                    <a:pt x="50" y="1991"/>
                  </a:lnTo>
                  <a:lnTo>
                    <a:pt x="61" y="2004"/>
                  </a:lnTo>
                  <a:lnTo>
                    <a:pt x="74" y="2016"/>
                  </a:lnTo>
                  <a:lnTo>
                    <a:pt x="74" y="2016"/>
                  </a:lnTo>
                  <a:lnTo>
                    <a:pt x="88" y="2030"/>
                  </a:lnTo>
                  <a:lnTo>
                    <a:pt x="102" y="2043"/>
                  </a:lnTo>
                  <a:lnTo>
                    <a:pt x="133" y="2067"/>
                  </a:lnTo>
                  <a:lnTo>
                    <a:pt x="164" y="2090"/>
                  </a:lnTo>
                  <a:lnTo>
                    <a:pt x="198" y="2113"/>
                  </a:lnTo>
                  <a:lnTo>
                    <a:pt x="198" y="2113"/>
                  </a:lnTo>
                  <a:lnTo>
                    <a:pt x="271" y="2161"/>
                  </a:lnTo>
                  <a:lnTo>
                    <a:pt x="343" y="2209"/>
                  </a:lnTo>
                  <a:lnTo>
                    <a:pt x="343" y="2209"/>
                  </a:lnTo>
                  <a:lnTo>
                    <a:pt x="385" y="2235"/>
                  </a:lnTo>
                  <a:lnTo>
                    <a:pt x="429" y="2259"/>
                  </a:lnTo>
                  <a:lnTo>
                    <a:pt x="452" y="2269"/>
                  </a:lnTo>
                  <a:lnTo>
                    <a:pt x="475" y="2279"/>
                  </a:lnTo>
                  <a:lnTo>
                    <a:pt x="497" y="2287"/>
                  </a:lnTo>
                  <a:lnTo>
                    <a:pt x="521" y="2296"/>
                  </a:lnTo>
                  <a:lnTo>
                    <a:pt x="521" y="2296"/>
                  </a:lnTo>
                  <a:lnTo>
                    <a:pt x="571" y="2310"/>
                  </a:lnTo>
                  <a:lnTo>
                    <a:pt x="595" y="2317"/>
                  </a:lnTo>
                  <a:lnTo>
                    <a:pt x="619" y="2326"/>
                  </a:lnTo>
                  <a:lnTo>
                    <a:pt x="619" y="2326"/>
                  </a:lnTo>
                  <a:lnTo>
                    <a:pt x="642" y="2337"/>
                  </a:lnTo>
                  <a:lnTo>
                    <a:pt x="665" y="2350"/>
                  </a:lnTo>
                  <a:lnTo>
                    <a:pt x="665" y="2350"/>
                  </a:lnTo>
                  <a:lnTo>
                    <a:pt x="672" y="2354"/>
                  </a:lnTo>
                  <a:lnTo>
                    <a:pt x="674" y="2357"/>
                  </a:lnTo>
                  <a:lnTo>
                    <a:pt x="677" y="2360"/>
                  </a:lnTo>
                  <a:lnTo>
                    <a:pt x="677" y="2360"/>
                  </a:lnTo>
                  <a:lnTo>
                    <a:pt x="677" y="2367"/>
                  </a:lnTo>
                  <a:lnTo>
                    <a:pt x="677" y="2374"/>
                  </a:lnTo>
                  <a:lnTo>
                    <a:pt x="677" y="2374"/>
                  </a:lnTo>
                  <a:lnTo>
                    <a:pt x="677" y="2395"/>
                  </a:lnTo>
                  <a:lnTo>
                    <a:pt x="680" y="2415"/>
                  </a:lnTo>
                  <a:lnTo>
                    <a:pt x="687" y="2456"/>
                  </a:lnTo>
                  <a:lnTo>
                    <a:pt x="687" y="2456"/>
                  </a:lnTo>
                  <a:lnTo>
                    <a:pt x="704" y="2584"/>
                  </a:lnTo>
                  <a:lnTo>
                    <a:pt x="704" y="2584"/>
                  </a:lnTo>
                  <a:lnTo>
                    <a:pt x="717" y="2699"/>
                  </a:lnTo>
                  <a:lnTo>
                    <a:pt x="727" y="2815"/>
                  </a:lnTo>
                  <a:lnTo>
                    <a:pt x="727" y="2815"/>
                  </a:lnTo>
                  <a:lnTo>
                    <a:pt x="734" y="2933"/>
                  </a:lnTo>
                  <a:lnTo>
                    <a:pt x="740" y="3052"/>
                  </a:lnTo>
                  <a:lnTo>
                    <a:pt x="750" y="3289"/>
                  </a:lnTo>
                  <a:lnTo>
                    <a:pt x="750" y="3289"/>
                  </a:lnTo>
                  <a:lnTo>
                    <a:pt x="755" y="3406"/>
                  </a:lnTo>
                  <a:lnTo>
                    <a:pt x="761" y="3523"/>
                  </a:lnTo>
                  <a:lnTo>
                    <a:pt x="761" y="3523"/>
                  </a:lnTo>
                  <a:lnTo>
                    <a:pt x="762" y="3583"/>
                  </a:lnTo>
                  <a:lnTo>
                    <a:pt x="762" y="3644"/>
                  </a:lnTo>
                  <a:lnTo>
                    <a:pt x="761" y="3674"/>
                  </a:lnTo>
                  <a:lnTo>
                    <a:pt x="759" y="3704"/>
                  </a:lnTo>
                  <a:lnTo>
                    <a:pt x="757" y="3735"/>
                  </a:lnTo>
                  <a:lnTo>
                    <a:pt x="751" y="3765"/>
                  </a:lnTo>
                  <a:lnTo>
                    <a:pt x="751" y="3765"/>
                  </a:lnTo>
                  <a:lnTo>
                    <a:pt x="742" y="3816"/>
                  </a:lnTo>
                  <a:lnTo>
                    <a:pt x="737" y="3841"/>
                  </a:lnTo>
                  <a:lnTo>
                    <a:pt x="734" y="3867"/>
                  </a:lnTo>
                  <a:lnTo>
                    <a:pt x="734" y="3867"/>
                  </a:lnTo>
                  <a:lnTo>
                    <a:pt x="731" y="3895"/>
                  </a:lnTo>
                  <a:lnTo>
                    <a:pt x="728" y="3924"/>
                  </a:lnTo>
                  <a:lnTo>
                    <a:pt x="727" y="3980"/>
                  </a:lnTo>
                  <a:lnTo>
                    <a:pt x="727" y="3980"/>
                  </a:lnTo>
                  <a:lnTo>
                    <a:pt x="725" y="4039"/>
                  </a:lnTo>
                  <a:lnTo>
                    <a:pt x="724" y="4098"/>
                  </a:lnTo>
                  <a:lnTo>
                    <a:pt x="724" y="4214"/>
                  </a:lnTo>
                  <a:lnTo>
                    <a:pt x="724" y="4214"/>
                  </a:lnTo>
                  <a:lnTo>
                    <a:pt x="724" y="4332"/>
                  </a:lnTo>
                  <a:lnTo>
                    <a:pt x="724" y="4390"/>
                  </a:lnTo>
                  <a:lnTo>
                    <a:pt x="723" y="4450"/>
                  </a:lnTo>
                  <a:lnTo>
                    <a:pt x="723" y="4450"/>
                  </a:lnTo>
                  <a:lnTo>
                    <a:pt x="723" y="4470"/>
                  </a:lnTo>
                  <a:lnTo>
                    <a:pt x="720" y="4490"/>
                  </a:lnTo>
                  <a:lnTo>
                    <a:pt x="714" y="4531"/>
                  </a:lnTo>
                  <a:lnTo>
                    <a:pt x="713" y="4551"/>
                  </a:lnTo>
                  <a:lnTo>
                    <a:pt x="713" y="4571"/>
                  </a:lnTo>
                  <a:lnTo>
                    <a:pt x="714" y="4591"/>
                  </a:lnTo>
                  <a:lnTo>
                    <a:pt x="718" y="4610"/>
                  </a:lnTo>
                  <a:lnTo>
                    <a:pt x="718" y="4610"/>
                  </a:lnTo>
                  <a:lnTo>
                    <a:pt x="721" y="4620"/>
                  </a:lnTo>
                  <a:lnTo>
                    <a:pt x="725" y="4630"/>
                  </a:lnTo>
                  <a:lnTo>
                    <a:pt x="730" y="4639"/>
                  </a:lnTo>
                  <a:lnTo>
                    <a:pt x="735" y="4646"/>
                  </a:lnTo>
                  <a:lnTo>
                    <a:pt x="748" y="4662"/>
                  </a:lnTo>
                  <a:lnTo>
                    <a:pt x="764" y="4674"/>
                  </a:lnTo>
                  <a:lnTo>
                    <a:pt x="779" y="4684"/>
                  </a:lnTo>
                  <a:lnTo>
                    <a:pt x="798" y="4694"/>
                  </a:lnTo>
                  <a:lnTo>
                    <a:pt x="815" y="4703"/>
                  </a:lnTo>
                  <a:lnTo>
                    <a:pt x="833" y="4710"/>
                  </a:lnTo>
                  <a:lnTo>
                    <a:pt x="833" y="4710"/>
                  </a:lnTo>
                  <a:lnTo>
                    <a:pt x="856" y="4715"/>
                  </a:lnTo>
                  <a:lnTo>
                    <a:pt x="879" y="4721"/>
                  </a:lnTo>
                  <a:lnTo>
                    <a:pt x="901" y="4725"/>
                  </a:lnTo>
                  <a:lnTo>
                    <a:pt x="925" y="4728"/>
                  </a:lnTo>
                  <a:lnTo>
                    <a:pt x="972" y="4731"/>
                  </a:lnTo>
                  <a:lnTo>
                    <a:pt x="1019" y="4732"/>
                  </a:lnTo>
                  <a:lnTo>
                    <a:pt x="1019" y="4732"/>
                  </a:lnTo>
                  <a:lnTo>
                    <a:pt x="1238" y="4734"/>
                  </a:lnTo>
                  <a:lnTo>
                    <a:pt x="1349" y="4732"/>
                  </a:lnTo>
                  <a:lnTo>
                    <a:pt x="1403" y="4731"/>
                  </a:lnTo>
                  <a:lnTo>
                    <a:pt x="1458" y="4728"/>
                  </a:lnTo>
                  <a:lnTo>
                    <a:pt x="1458" y="4728"/>
                  </a:lnTo>
                  <a:lnTo>
                    <a:pt x="1513" y="4724"/>
                  </a:lnTo>
                  <a:lnTo>
                    <a:pt x="1569" y="4720"/>
                  </a:lnTo>
                  <a:lnTo>
                    <a:pt x="1622" y="4713"/>
                  </a:lnTo>
                  <a:lnTo>
                    <a:pt x="1678" y="4704"/>
                  </a:lnTo>
                  <a:lnTo>
                    <a:pt x="1732" y="4694"/>
                  </a:lnTo>
                  <a:lnTo>
                    <a:pt x="1785" y="4684"/>
                  </a:lnTo>
                  <a:lnTo>
                    <a:pt x="1893" y="4662"/>
                  </a:lnTo>
                  <a:lnTo>
                    <a:pt x="1893" y="4662"/>
                  </a:lnTo>
                  <a:lnTo>
                    <a:pt x="2009" y="4639"/>
                  </a:lnTo>
                  <a:lnTo>
                    <a:pt x="2067" y="4629"/>
                  </a:lnTo>
                  <a:lnTo>
                    <a:pt x="2125" y="4619"/>
                  </a:lnTo>
                  <a:lnTo>
                    <a:pt x="2184" y="4612"/>
                  </a:lnTo>
                  <a:lnTo>
                    <a:pt x="2242" y="4605"/>
                  </a:lnTo>
                  <a:lnTo>
                    <a:pt x="2301" y="4600"/>
                  </a:lnTo>
                  <a:lnTo>
                    <a:pt x="2361" y="4598"/>
                  </a:lnTo>
                  <a:lnTo>
                    <a:pt x="2361" y="4598"/>
                  </a:lnTo>
                  <a:lnTo>
                    <a:pt x="2417" y="4596"/>
                  </a:lnTo>
                  <a:lnTo>
                    <a:pt x="2474" y="4596"/>
                  </a:lnTo>
                  <a:lnTo>
                    <a:pt x="2531" y="4596"/>
                  </a:lnTo>
                  <a:lnTo>
                    <a:pt x="2589" y="4598"/>
                  </a:lnTo>
                  <a:lnTo>
                    <a:pt x="2702" y="4603"/>
                  </a:lnTo>
                  <a:lnTo>
                    <a:pt x="2816" y="4612"/>
                  </a:lnTo>
                  <a:lnTo>
                    <a:pt x="2816" y="4612"/>
                  </a:lnTo>
                  <a:lnTo>
                    <a:pt x="2932" y="4622"/>
                  </a:lnTo>
                  <a:lnTo>
                    <a:pt x="3048" y="4633"/>
                  </a:lnTo>
                  <a:lnTo>
                    <a:pt x="3164" y="4644"/>
                  </a:lnTo>
                  <a:lnTo>
                    <a:pt x="3280" y="4652"/>
                  </a:lnTo>
                  <a:lnTo>
                    <a:pt x="3280" y="4652"/>
                  </a:lnTo>
                  <a:lnTo>
                    <a:pt x="3396" y="4659"/>
                  </a:lnTo>
                  <a:lnTo>
                    <a:pt x="3455" y="4663"/>
                  </a:lnTo>
                  <a:lnTo>
                    <a:pt x="3513" y="4669"/>
                  </a:lnTo>
                  <a:lnTo>
                    <a:pt x="3513" y="4669"/>
                  </a:lnTo>
                  <a:lnTo>
                    <a:pt x="3516" y="4669"/>
                  </a:lnTo>
                  <a:lnTo>
                    <a:pt x="3518" y="4667"/>
                  </a:lnTo>
                  <a:lnTo>
                    <a:pt x="3520" y="4664"/>
                  </a:lnTo>
                  <a:lnTo>
                    <a:pt x="3521" y="4660"/>
                  </a:lnTo>
                  <a:lnTo>
                    <a:pt x="3521" y="4660"/>
                  </a:lnTo>
                  <a:lnTo>
                    <a:pt x="3518" y="4609"/>
                  </a:lnTo>
                  <a:lnTo>
                    <a:pt x="3517" y="4558"/>
                  </a:lnTo>
                  <a:lnTo>
                    <a:pt x="3516" y="4505"/>
                  </a:lnTo>
                  <a:lnTo>
                    <a:pt x="3514" y="4454"/>
                  </a:lnTo>
                  <a:lnTo>
                    <a:pt x="3514" y="4454"/>
                  </a:lnTo>
                  <a:lnTo>
                    <a:pt x="3510" y="4386"/>
                  </a:lnTo>
                  <a:lnTo>
                    <a:pt x="3504" y="4320"/>
                  </a:lnTo>
                  <a:lnTo>
                    <a:pt x="3499" y="4253"/>
                  </a:lnTo>
                  <a:lnTo>
                    <a:pt x="3490" y="4186"/>
                  </a:lnTo>
                  <a:lnTo>
                    <a:pt x="3490" y="4186"/>
                  </a:lnTo>
                  <a:lnTo>
                    <a:pt x="3482" y="4121"/>
                  </a:lnTo>
                  <a:lnTo>
                    <a:pt x="3473" y="4054"/>
                  </a:lnTo>
                  <a:lnTo>
                    <a:pt x="3462" y="3989"/>
                  </a:lnTo>
                  <a:lnTo>
                    <a:pt x="3450" y="3924"/>
                  </a:lnTo>
                  <a:lnTo>
                    <a:pt x="3425" y="3793"/>
                  </a:lnTo>
                  <a:lnTo>
                    <a:pt x="3398" y="3664"/>
                  </a:lnTo>
                  <a:lnTo>
                    <a:pt x="3398" y="3664"/>
                  </a:lnTo>
                  <a:lnTo>
                    <a:pt x="3382" y="3601"/>
                  </a:lnTo>
                  <a:lnTo>
                    <a:pt x="3367" y="3539"/>
                  </a:lnTo>
                  <a:lnTo>
                    <a:pt x="3353" y="3475"/>
                  </a:lnTo>
                  <a:lnTo>
                    <a:pt x="3345" y="3444"/>
                  </a:lnTo>
                  <a:lnTo>
                    <a:pt x="3341" y="3413"/>
                  </a:lnTo>
                  <a:lnTo>
                    <a:pt x="3341" y="3413"/>
                  </a:lnTo>
                  <a:lnTo>
                    <a:pt x="3337" y="3380"/>
                  </a:lnTo>
                  <a:lnTo>
                    <a:pt x="3334" y="3347"/>
                  </a:lnTo>
                  <a:lnTo>
                    <a:pt x="3330" y="3282"/>
                  </a:lnTo>
                  <a:lnTo>
                    <a:pt x="3330" y="3217"/>
                  </a:lnTo>
                  <a:lnTo>
                    <a:pt x="3331" y="3153"/>
                  </a:lnTo>
                  <a:lnTo>
                    <a:pt x="3331" y="3153"/>
                  </a:lnTo>
                  <a:lnTo>
                    <a:pt x="3333" y="3089"/>
                  </a:lnTo>
                  <a:lnTo>
                    <a:pt x="3337" y="3025"/>
                  </a:lnTo>
                  <a:lnTo>
                    <a:pt x="3343" y="2898"/>
                  </a:lnTo>
                  <a:lnTo>
                    <a:pt x="3343" y="2898"/>
                  </a:lnTo>
                  <a:lnTo>
                    <a:pt x="3344" y="2829"/>
                  </a:lnTo>
                  <a:lnTo>
                    <a:pt x="3344" y="2760"/>
                  </a:lnTo>
                  <a:lnTo>
                    <a:pt x="3344" y="2622"/>
                  </a:lnTo>
                  <a:lnTo>
                    <a:pt x="3344" y="2622"/>
                  </a:lnTo>
                  <a:lnTo>
                    <a:pt x="3343" y="2469"/>
                  </a:lnTo>
                  <a:lnTo>
                    <a:pt x="3340" y="2314"/>
                  </a:lnTo>
                  <a:lnTo>
                    <a:pt x="3337" y="2160"/>
                  </a:lnTo>
                  <a:lnTo>
                    <a:pt x="3336" y="2006"/>
                  </a:lnTo>
                  <a:lnTo>
                    <a:pt x="3336" y="2006"/>
                  </a:lnTo>
                  <a:lnTo>
                    <a:pt x="3336" y="2002"/>
                  </a:lnTo>
                  <a:lnTo>
                    <a:pt x="3334" y="1999"/>
                  </a:lnTo>
                  <a:lnTo>
                    <a:pt x="3331" y="1998"/>
                  </a:lnTo>
                  <a:lnTo>
                    <a:pt x="3327" y="1998"/>
                  </a:lnTo>
                  <a:lnTo>
                    <a:pt x="3324" y="1998"/>
                  </a:lnTo>
                  <a:lnTo>
                    <a:pt x="3321" y="1999"/>
                  </a:lnTo>
                  <a:lnTo>
                    <a:pt x="3320" y="2002"/>
                  </a:lnTo>
                  <a:lnTo>
                    <a:pt x="3319" y="2006"/>
                  </a:lnTo>
                  <a:lnTo>
                    <a:pt x="3319" y="20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233F6291-ECD6-6666-68BC-1A9B1775B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" y="1844"/>
              <a:ext cx="503" cy="630"/>
            </a:xfrm>
            <a:custGeom>
              <a:avLst/>
              <a:gdLst>
                <a:gd name="T0" fmla="*/ 632 w 1004"/>
                <a:gd name="T1" fmla="*/ 44 h 1261"/>
                <a:gd name="T2" fmla="*/ 751 w 1004"/>
                <a:gd name="T3" fmla="*/ 198 h 1261"/>
                <a:gd name="T4" fmla="*/ 839 w 1004"/>
                <a:gd name="T5" fmla="*/ 331 h 1261"/>
                <a:gd name="T6" fmla="*/ 918 w 1004"/>
                <a:gd name="T7" fmla="*/ 472 h 1261"/>
                <a:gd name="T8" fmla="*/ 952 w 1004"/>
                <a:gd name="T9" fmla="*/ 545 h 1261"/>
                <a:gd name="T10" fmla="*/ 976 w 1004"/>
                <a:gd name="T11" fmla="*/ 606 h 1261"/>
                <a:gd name="T12" fmla="*/ 994 w 1004"/>
                <a:gd name="T13" fmla="*/ 638 h 1261"/>
                <a:gd name="T14" fmla="*/ 900 w 1004"/>
                <a:gd name="T15" fmla="*/ 665 h 1261"/>
                <a:gd name="T16" fmla="*/ 763 w 1004"/>
                <a:gd name="T17" fmla="*/ 721 h 1261"/>
                <a:gd name="T18" fmla="*/ 637 w 1004"/>
                <a:gd name="T19" fmla="*/ 797 h 1261"/>
                <a:gd name="T20" fmla="*/ 557 w 1004"/>
                <a:gd name="T21" fmla="*/ 856 h 1261"/>
                <a:gd name="T22" fmla="*/ 446 w 1004"/>
                <a:gd name="T23" fmla="*/ 957 h 1261"/>
                <a:gd name="T24" fmla="*/ 347 w 1004"/>
                <a:gd name="T25" fmla="*/ 1069 h 1261"/>
                <a:gd name="T26" fmla="*/ 286 w 1004"/>
                <a:gd name="T27" fmla="*/ 1156 h 1261"/>
                <a:gd name="T28" fmla="*/ 234 w 1004"/>
                <a:gd name="T29" fmla="*/ 1248 h 1261"/>
                <a:gd name="T30" fmla="*/ 232 w 1004"/>
                <a:gd name="T31" fmla="*/ 1232 h 1261"/>
                <a:gd name="T32" fmla="*/ 170 w 1004"/>
                <a:gd name="T33" fmla="*/ 1158 h 1261"/>
                <a:gd name="T34" fmla="*/ 106 w 1004"/>
                <a:gd name="T35" fmla="*/ 1061 h 1261"/>
                <a:gd name="T36" fmla="*/ 39 w 1004"/>
                <a:gd name="T37" fmla="*/ 958 h 1261"/>
                <a:gd name="T38" fmla="*/ 11 w 1004"/>
                <a:gd name="T39" fmla="*/ 922 h 1261"/>
                <a:gd name="T40" fmla="*/ 3 w 1004"/>
                <a:gd name="T41" fmla="*/ 924 h 1261"/>
                <a:gd name="T42" fmla="*/ 0 w 1004"/>
                <a:gd name="T43" fmla="*/ 933 h 1261"/>
                <a:gd name="T44" fmla="*/ 25 w 1004"/>
                <a:gd name="T45" fmla="*/ 967 h 1261"/>
                <a:gd name="T46" fmla="*/ 132 w 1004"/>
                <a:gd name="T47" fmla="*/ 1133 h 1261"/>
                <a:gd name="T48" fmla="*/ 177 w 1004"/>
                <a:gd name="T49" fmla="*/ 1197 h 1261"/>
                <a:gd name="T50" fmla="*/ 219 w 1004"/>
                <a:gd name="T51" fmla="*/ 1244 h 1261"/>
                <a:gd name="T52" fmla="*/ 238 w 1004"/>
                <a:gd name="T53" fmla="*/ 1261 h 1261"/>
                <a:gd name="T54" fmla="*/ 248 w 1004"/>
                <a:gd name="T55" fmla="*/ 1256 h 1261"/>
                <a:gd name="T56" fmla="*/ 294 w 1004"/>
                <a:gd name="T57" fmla="*/ 1173 h 1261"/>
                <a:gd name="T58" fmla="*/ 378 w 1004"/>
                <a:gd name="T59" fmla="*/ 1056 h 1261"/>
                <a:gd name="T60" fmla="*/ 474 w 1004"/>
                <a:gd name="T61" fmla="*/ 951 h 1261"/>
                <a:gd name="T62" fmla="*/ 548 w 1004"/>
                <a:gd name="T63" fmla="*/ 886 h 1261"/>
                <a:gd name="T64" fmla="*/ 667 w 1004"/>
                <a:gd name="T65" fmla="*/ 798 h 1261"/>
                <a:gd name="T66" fmla="*/ 796 w 1004"/>
                <a:gd name="T67" fmla="*/ 726 h 1261"/>
                <a:gd name="T68" fmla="*/ 895 w 1004"/>
                <a:gd name="T69" fmla="*/ 685 h 1261"/>
                <a:gd name="T70" fmla="*/ 999 w 1004"/>
                <a:gd name="T71" fmla="*/ 655 h 1261"/>
                <a:gd name="T72" fmla="*/ 1004 w 1004"/>
                <a:gd name="T73" fmla="*/ 648 h 1261"/>
                <a:gd name="T74" fmla="*/ 993 w 1004"/>
                <a:gd name="T75" fmla="*/ 605 h 1261"/>
                <a:gd name="T76" fmla="*/ 975 w 1004"/>
                <a:gd name="T77" fmla="*/ 554 h 1261"/>
                <a:gd name="T78" fmla="*/ 943 w 1004"/>
                <a:gd name="T79" fmla="*/ 484 h 1261"/>
                <a:gd name="T80" fmla="*/ 908 w 1004"/>
                <a:gd name="T81" fmla="*/ 416 h 1261"/>
                <a:gd name="T82" fmla="*/ 773 w 1004"/>
                <a:gd name="T83" fmla="*/ 201 h 1261"/>
                <a:gd name="T84" fmla="*/ 698 w 1004"/>
                <a:gd name="T85" fmla="*/ 100 h 1261"/>
                <a:gd name="T86" fmla="*/ 618 w 1004"/>
                <a:gd name="T87" fmla="*/ 3 h 1261"/>
                <a:gd name="T88" fmla="*/ 612 w 1004"/>
                <a:gd name="T89" fmla="*/ 0 h 1261"/>
                <a:gd name="T90" fmla="*/ 605 w 1004"/>
                <a:gd name="T91" fmla="*/ 6 h 1261"/>
                <a:gd name="T92" fmla="*/ 606 w 1004"/>
                <a:gd name="T93" fmla="*/ 15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4" h="1261">
                  <a:moveTo>
                    <a:pt x="606" y="15"/>
                  </a:moveTo>
                  <a:lnTo>
                    <a:pt x="606" y="15"/>
                  </a:lnTo>
                  <a:lnTo>
                    <a:pt x="632" y="44"/>
                  </a:lnTo>
                  <a:lnTo>
                    <a:pt x="657" y="74"/>
                  </a:lnTo>
                  <a:lnTo>
                    <a:pt x="705" y="135"/>
                  </a:lnTo>
                  <a:lnTo>
                    <a:pt x="751" y="198"/>
                  </a:lnTo>
                  <a:lnTo>
                    <a:pt x="795" y="263"/>
                  </a:lnTo>
                  <a:lnTo>
                    <a:pt x="795" y="263"/>
                  </a:lnTo>
                  <a:lnTo>
                    <a:pt x="839" y="331"/>
                  </a:lnTo>
                  <a:lnTo>
                    <a:pt x="880" y="401"/>
                  </a:lnTo>
                  <a:lnTo>
                    <a:pt x="900" y="436"/>
                  </a:lnTo>
                  <a:lnTo>
                    <a:pt x="918" y="472"/>
                  </a:lnTo>
                  <a:lnTo>
                    <a:pt x="936" y="509"/>
                  </a:lnTo>
                  <a:lnTo>
                    <a:pt x="952" y="545"/>
                  </a:lnTo>
                  <a:lnTo>
                    <a:pt x="952" y="545"/>
                  </a:lnTo>
                  <a:lnTo>
                    <a:pt x="965" y="575"/>
                  </a:lnTo>
                  <a:lnTo>
                    <a:pt x="976" y="606"/>
                  </a:lnTo>
                  <a:lnTo>
                    <a:pt x="976" y="606"/>
                  </a:lnTo>
                  <a:lnTo>
                    <a:pt x="989" y="649"/>
                  </a:lnTo>
                  <a:lnTo>
                    <a:pt x="989" y="649"/>
                  </a:lnTo>
                  <a:lnTo>
                    <a:pt x="994" y="638"/>
                  </a:lnTo>
                  <a:lnTo>
                    <a:pt x="994" y="638"/>
                  </a:lnTo>
                  <a:lnTo>
                    <a:pt x="946" y="650"/>
                  </a:lnTo>
                  <a:lnTo>
                    <a:pt x="900" y="665"/>
                  </a:lnTo>
                  <a:lnTo>
                    <a:pt x="854" y="682"/>
                  </a:lnTo>
                  <a:lnTo>
                    <a:pt x="809" y="700"/>
                  </a:lnTo>
                  <a:lnTo>
                    <a:pt x="763" y="721"/>
                  </a:lnTo>
                  <a:lnTo>
                    <a:pt x="721" y="746"/>
                  </a:lnTo>
                  <a:lnTo>
                    <a:pt x="678" y="770"/>
                  </a:lnTo>
                  <a:lnTo>
                    <a:pt x="637" y="797"/>
                  </a:lnTo>
                  <a:lnTo>
                    <a:pt x="637" y="797"/>
                  </a:lnTo>
                  <a:lnTo>
                    <a:pt x="596" y="826"/>
                  </a:lnTo>
                  <a:lnTo>
                    <a:pt x="557" y="856"/>
                  </a:lnTo>
                  <a:lnTo>
                    <a:pt x="518" y="889"/>
                  </a:lnTo>
                  <a:lnTo>
                    <a:pt x="481" y="922"/>
                  </a:lnTo>
                  <a:lnTo>
                    <a:pt x="446" y="957"/>
                  </a:lnTo>
                  <a:lnTo>
                    <a:pt x="411" y="992"/>
                  </a:lnTo>
                  <a:lnTo>
                    <a:pt x="378" y="1031"/>
                  </a:lnTo>
                  <a:lnTo>
                    <a:pt x="347" y="1069"/>
                  </a:lnTo>
                  <a:lnTo>
                    <a:pt x="347" y="1069"/>
                  </a:lnTo>
                  <a:lnTo>
                    <a:pt x="316" y="1112"/>
                  </a:lnTo>
                  <a:lnTo>
                    <a:pt x="286" y="1156"/>
                  </a:lnTo>
                  <a:lnTo>
                    <a:pt x="258" y="1201"/>
                  </a:lnTo>
                  <a:lnTo>
                    <a:pt x="234" y="1248"/>
                  </a:lnTo>
                  <a:lnTo>
                    <a:pt x="234" y="1248"/>
                  </a:lnTo>
                  <a:lnTo>
                    <a:pt x="246" y="1246"/>
                  </a:lnTo>
                  <a:lnTo>
                    <a:pt x="246" y="1246"/>
                  </a:lnTo>
                  <a:lnTo>
                    <a:pt x="232" y="1232"/>
                  </a:lnTo>
                  <a:lnTo>
                    <a:pt x="218" y="1220"/>
                  </a:lnTo>
                  <a:lnTo>
                    <a:pt x="192" y="1190"/>
                  </a:lnTo>
                  <a:lnTo>
                    <a:pt x="170" y="1158"/>
                  </a:lnTo>
                  <a:lnTo>
                    <a:pt x="147" y="1127"/>
                  </a:lnTo>
                  <a:lnTo>
                    <a:pt x="126" y="1095"/>
                  </a:lnTo>
                  <a:lnTo>
                    <a:pt x="106" y="1061"/>
                  </a:lnTo>
                  <a:lnTo>
                    <a:pt x="63" y="995"/>
                  </a:lnTo>
                  <a:lnTo>
                    <a:pt x="63" y="995"/>
                  </a:lnTo>
                  <a:lnTo>
                    <a:pt x="39" y="958"/>
                  </a:lnTo>
                  <a:lnTo>
                    <a:pt x="14" y="924"/>
                  </a:lnTo>
                  <a:lnTo>
                    <a:pt x="14" y="924"/>
                  </a:lnTo>
                  <a:lnTo>
                    <a:pt x="11" y="922"/>
                  </a:lnTo>
                  <a:lnTo>
                    <a:pt x="7" y="922"/>
                  </a:lnTo>
                  <a:lnTo>
                    <a:pt x="4" y="922"/>
                  </a:lnTo>
                  <a:lnTo>
                    <a:pt x="3" y="924"/>
                  </a:lnTo>
                  <a:lnTo>
                    <a:pt x="0" y="927"/>
                  </a:lnTo>
                  <a:lnTo>
                    <a:pt x="0" y="930"/>
                  </a:lnTo>
                  <a:lnTo>
                    <a:pt x="0" y="933"/>
                  </a:lnTo>
                  <a:lnTo>
                    <a:pt x="1" y="936"/>
                  </a:lnTo>
                  <a:lnTo>
                    <a:pt x="1" y="936"/>
                  </a:lnTo>
                  <a:lnTo>
                    <a:pt x="25" y="967"/>
                  </a:lnTo>
                  <a:lnTo>
                    <a:pt x="48" y="1000"/>
                  </a:lnTo>
                  <a:lnTo>
                    <a:pt x="89" y="1066"/>
                  </a:lnTo>
                  <a:lnTo>
                    <a:pt x="132" y="1133"/>
                  </a:lnTo>
                  <a:lnTo>
                    <a:pt x="153" y="1166"/>
                  </a:lnTo>
                  <a:lnTo>
                    <a:pt x="177" y="1197"/>
                  </a:lnTo>
                  <a:lnTo>
                    <a:pt x="177" y="1197"/>
                  </a:lnTo>
                  <a:lnTo>
                    <a:pt x="191" y="1214"/>
                  </a:lnTo>
                  <a:lnTo>
                    <a:pt x="204" y="1229"/>
                  </a:lnTo>
                  <a:lnTo>
                    <a:pt x="219" y="1244"/>
                  </a:lnTo>
                  <a:lnTo>
                    <a:pt x="235" y="1258"/>
                  </a:lnTo>
                  <a:lnTo>
                    <a:pt x="235" y="1258"/>
                  </a:lnTo>
                  <a:lnTo>
                    <a:pt x="238" y="1261"/>
                  </a:lnTo>
                  <a:lnTo>
                    <a:pt x="242" y="1261"/>
                  </a:lnTo>
                  <a:lnTo>
                    <a:pt x="245" y="1259"/>
                  </a:lnTo>
                  <a:lnTo>
                    <a:pt x="248" y="1256"/>
                  </a:lnTo>
                  <a:lnTo>
                    <a:pt x="248" y="1256"/>
                  </a:lnTo>
                  <a:lnTo>
                    <a:pt x="270" y="1214"/>
                  </a:lnTo>
                  <a:lnTo>
                    <a:pt x="294" y="1173"/>
                  </a:lnTo>
                  <a:lnTo>
                    <a:pt x="320" y="1133"/>
                  </a:lnTo>
                  <a:lnTo>
                    <a:pt x="348" y="1095"/>
                  </a:lnTo>
                  <a:lnTo>
                    <a:pt x="378" y="1056"/>
                  </a:lnTo>
                  <a:lnTo>
                    <a:pt x="409" y="1021"/>
                  </a:lnTo>
                  <a:lnTo>
                    <a:pt x="442" y="985"/>
                  </a:lnTo>
                  <a:lnTo>
                    <a:pt x="474" y="951"/>
                  </a:lnTo>
                  <a:lnTo>
                    <a:pt x="474" y="951"/>
                  </a:lnTo>
                  <a:lnTo>
                    <a:pt x="511" y="917"/>
                  </a:lnTo>
                  <a:lnTo>
                    <a:pt x="548" y="886"/>
                  </a:lnTo>
                  <a:lnTo>
                    <a:pt x="586" y="855"/>
                  </a:lnTo>
                  <a:lnTo>
                    <a:pt x="626" y="825"/>
                  </a:lnTo>
                  <a:lnTo>
                    <a:pt x="667" y="798"/>
                  </a:lnTo>
                  <a:lnTo>
                    <a:pt x="710" y="771"/>
                  </a:lnTo>
                  <a:lnTo>
                    <a:pt x="752" y="747"/>
                  </a:lnTo>
                  <a:lnTo>
                    <a:pt x="796" y="726"/>
                  </a:lnTo>
                  <a:lnTo>
                    <a:pt x="796" y="726"/>
                  </a:lnTo>
                  <a:lnTo>
                    <a:pt x="846" y="703"/>
                  </a:lnTo>
                  <a:lnTo>
                    <a:pt x="895" y="685"/>
                  </a:lnTo>
                  <a:lnTo>
                    <a:pt x="946" y="667"/>
                  </a:lnTo>
                  <a:lnTo>
                    <a:pt x="999" y="655"/>
                  </a:lnTo>
                  <a:lnTo>
                    <a:pt x="999" y="655"/>
                  </a:lnTo>
                  <a:lnTo>
                    <a:pt x="1002" y="653"/>
                  </a:lnTo>
                  <a:lnTo>
                    <a:pt x="1004" y="650"/>
                  </a:lnTo>
                  <a:lnTo>
                    <a:pt x="1004" y="648"/>
                  </a:lnTo>
                  <a:lnTo>
                    <a:pt x="1004" y="643"/>
                  </a:lnTo>
                  <a:lnTo>
                    <a:pt x="1004" y="643"/>
                  </a:lnTo>
                  <a:lnTo>
                    <a:pt x="993" y="605"/>
                  </a:lnTo>
                  <a:lnTo>
                    <a:pt x="993" y="605"/>
                  </a:lnTo>
                  <a:lnTo>
                    <a:pt x="985" y="579"/>
                  </a:lnTo>
                  <a:lnTo>
                    <a:pt x="975" y="554"/>
                  </a:lnTo>
                  <a:lnTo>
                    <a:pt x="975" y="554"/>
                  </a:lnTo>
                  <a:lnTo>
                    <a:pt x="959" y="518"/>
                  </a:lnTo>
                  <a:lnTo>
                    <a:pt x="943" y="484"/>
                  </a:lnTo>
                  <a:lnTo>
                    <a:pt x="926" y="450"/>
                  </a:lnTo>
                  <a:lnTo>
                    <a:pt x="908" y="416"/>
                  </a:lnTo>
                  <a:lnTo>
                    <a:pt x="908" y="416"/>
                  </a:lnTo>
                  <a:lnTo>
                    <a:pt x="865" y="343"/>
                  </a:lnTo>
                  <a:lnTo>
                    <a:pt x="822" y="270"/>
                  </a:lnTo>
                  <a:lnTo>
                    <a:pt x="773" y="201"/>
                  </a:lnTo>
                  <a:lnTo>
                    <a:pt x="724" y="132"/>
                  </a:lnTo>
                  <a:lnTo>
                    <a:pt x="724" y="132"/>
                  </a:lnTo>
                  <a:lnTo>
                    <a:pt x="698" y="100"/>
                  </a:lnTo>
                  <a:lnTo>
                    <a:pt x="673" y="66"/>
                  </a:lnTo>
                  <a:lnTo>
                    <a:pt x="646" y="35"/>
                  </a:lnTo>
                  <a:lnTo>
                    <a:pt x="618" y="3"/>
                  </a:lnTo>
                  <a:lnTo>
                    <a:pt x="618" y="3"/>
                  </a:lnTo>
                  <a:lnTo>
                    <a:pt x="615" y="0"/>
                  </a:lnTo>
                  <a:lnTo>
                    <a:pt x="612" y="0"/>
                  </a:lnTo>
                  <a:lnTo>
                    <a:pt x="609" y="0"/>
                  </a:lnTo>
                  <a:lnTo>
                    <a:pt x="606" y="3"/>
                  </a:lnTo>
                  <a:lnTo>
                    <a:pt x="605" y="6"/>
                  </a:lnTo>
                  <a:lnTo>
                    <a:pt x="603" y="9"/>
                  </a:lnTo>
                  <a:lnTo>
                    <a:pt x="605" y="12"/>
                  </a:lnTo>
                  <a:lnTo>
                    <a:pt x="606" y="15"/>
                  </a:lnTo>
                  <a:lnTo>
                    <a:pt x="60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3253395D-8BEF-D662-CBEE-072E426F9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1888"/>
              <a:ext cx="65" cy="325"/>
            </a:xfrm>
            <a:custGeom>
              <a:avLst/>
              <a:gdLst>
                <a:gd name="T0" fmla="*/ 9 w 132"/>
                <a:gd name="T1" fmla="*/ 9 h 649"/>
                <a:gd name="T2" fmla="*/ 9 w 132"/>
                <a:gd name="T3" fmla="*/ 9 h 649"/>
                <a:gd name="T4" fmla="*/ 3 w 132"/>
                <a:gd name="T5" fmla="*/ 138 h 649"/>
                <a:gd name="T6" fmla="*/ 0 w 132"/>
                <a:gd name="T7" fmla="*/ 202 h 649"/>
                <a:gd name="T8" fmla="*/ 0 w 132"/>
                <a:gd name="T9" fmla="*/ 266 h 649"/>
                <a:gd name="T10" fmla="*/ 0 w 132"/>
                <a:gd name="T11" fmla="*/ 266 h 649"/>
                <a:gd name="T12" fmla="*/ 0 w 132"/>
                <a:gd name="T13" fmla="*/ 300 h 649"/>
                <a:gd name="T14" fmla="*/ 3 w 132"/>
                <a:gd name="T15" fmla="*/ 333 h 649"/>
                <a:gd name="T16" fmla="*/ 6 w 132"/>
                <a:gd name="T17" fmla="*/ 365 h 649"/>
                <a:gd name="T18" fmla="*/ 9 w 132"/>
                <a:gd name="T19" fmla="*/ 398 h 649"/>
                <a:gd name="T20" fmla="*/ 14 w 132"/>
                <a:gd name="T21" fmla="*/ 430 h 649"/>
                <a:gd name="T22" fmla="*/ 21 w 132"/>
                <a:gd name="T23" fmla="*/ 463 h 649"/>
                <a:gd name="T24" fmla="*/ 31 w 132"/>
                <a:gd name="T25" fmla="*/ 496 h 649"/>
                <a:gd name="T26" fmla="*/ 43 w 132"/>
                <a:gd name="T27" fmla="*/ 527 h 649"/>
                <a:gd name="T28" fmla="*/ 43 w 132"/>
                <a:gd name="T29" fmla="*/ 527 h 649"/>
                <a:gd name="T30" fmla="*/ 57 w 132"/>
                <a:gd name="T31" fmla="*/ 558 h 649"/>
                <a:gd name="T32" fmla="*/ 75 w 132"/>
                <a:gd name="T33" fmla="*/ 589 h 649"/>
                <a:gd name="T34" fmla="*/ 84 w 132"/>
                <a:gd name="T35" fmla="*/ 605 h 649"/>
                <a:gd name="T36" fmla="*/ 95 w 132"/>
                <a:gd name="T37" fmla="*/ 619 h 649"/>
                <a:gd name="T38" fmla="*/ 106 w 132"/>
                <a:gd name="T39" fmla="*/ 633 h 649"/>
                <a:gd name="T40" fmla="*/ 118 w 132"/>
                <a:gd name="T41" fmla="*/ 646 h 649"/>
                <a:gd name="T42" fmla="*/ 118 w 132"/>
                <a:gd name="T43" fmla="*/ 646 h 649"/>
                <a:gd name="T44" fmla="*/ 120 w 132"/>
                <a:gd name="T45" fmla="*/ 649 h 649"/>
                <a:gd name="T46" fmla="*/ 125 w 132"/>
                <a:gd name="T47" fmla="*/ 649 h 649"/>
                <a:gd name="T48" fmla="*/ 128 w 132"/>
                <a:gd name="T49" fmla="*/ 648 h 649"/>
                <a:gd name="T50" fmla="*/ 129 w 132"/>
                <a:gd name="T51" fmla="*/ 646 h 649"/>
                <a:gd name="T52" fmla="*/ 132 w 132"/>
                <a:gd name="T53" fmla="*/ 643 h 649"/>
                <a:gd name="T54" fmla="*/ 132 w 132"/>
                <a:gd name="T55" fmla="*/ 641 h 649"/>
                <a:gd name="T56" fmla="*/ 132 w 132"/>
                <a:gd name="T57" fmla="*/ 638 h 649"/>
                <a:gd name="T58" fmla="*/ 130 w 132"/>
                <a:gd name="T59" fmla="*/ 635 h 649"/>
                <a:gd name="T60" fmla="*/ 130 w 132"/>
                <a:gd name="T61" fmla="*/ 635 h 649"/>
                <a:gd name="T62" fmla="*/ 109 w 132"/>
                <a:gd name="T63" fmla="*/ 611 h 649"/>
                <a:gd name="T64" fmla="*/ 91 w 132"/>
                <a:gd name="T65" fmla="*/ 585 h 649"/>
                <a:gd name="T66" fmla="*/ 75 w 132"/>
                <a:gd name="T67" fmla="*/ 558 h 649"/>
                <a:gd name="T68" fmla="*/ 62 w 132"/>
                <a:gd name="T69" fmla="*/ 530 h 649"/>
                <a:gd name="T70" fmla="*/ 51 w 132"/>
                <a:gd name="T71" fmla="*/ 500 h 649"/>
                <a:gd name="T72" fmla="*/ 41 w 132"/>
                <a:gd name="T73" fmla="*/ 470 h 649"/>
                <a:gd name="T74" fmla="*/ 34 w 132"/>
                <a:gd name="T75" fmla="*/ 440 h 649"/>
                <a:gd name="T76" fmla="*/ 28 w 132"/>
                <a:gd name="T77" fmla="*/ 409 h 649"/>
                <a:gd name="T78" fmla="*/ 28 w 132"/>
                <a:gd name="T79" fmla="*/ 409 h 649"/>
                <a:gd name="T80" fmla="*/ 24 w 132"/>
                <a:gd name="T81" fmla="*/ 377 h 649"/>
                <a:gd name="T82" fmla="*/ 20 w 132"/>
                <a:gd name="T83" fmla="*/ 344 h 649"/>
                <a:gd name="T84" fmla="*/ 18 w 132"/>
                <a:gd name="T85" fmla="*/ 311 h 649"/>
                <a:gd name="T86" fmla="*/ 17 w 132"/>
                <a:gd name="T87" fmla="*/ 279 h 649"/>
                <a:gd name="T88" fmla="*/ 17 w 132"/>
                <a:gd name="T89" fmla="*/ 212 h 649"/>
                <a:gd name="T90" fmla="*/ 18 w 132"/>
                <a:gd name="T91" fmla="*/ 147 h 649"/>
                <a:gd name="T92" fmla="*/ 18 w 132"/>
                <a:gd name="T93" fmla="*/ 147 h 649"/>
                <a:gd name="T94" fmla="*/ 23 w 132"/>
                <a:gd name="T95" fmla="*/ 79 h 649"/>
                <a:gd name="T96" fmla="*/ 26 w 132"/>
                <a:gd name="T97" fmla="*/ 9 h 649"/>
                <a:gd name="T98" fmla="*/ 26 w 132"/>
                <a:gd name="T99" fmla="*/ 9 h 649"/>
                <a:gd name="T100" fmla="*/ 24 w 132"/>
                <a:gd name="T101" fmla="*/ 6 h 649"/>
                <a:gd name="T102" fmla="*/ 23 w 132"/>
                <a:gd name="T103" fmla="*/ 3 h 649"/>
                <a:gd name="T104" fmla="*/ 20 w 132"/>
                <a:gd name="T105" fmla="*/ 2 h 649"/>
                <a:gd name="T106" fmla="*/ 17 w 132"/>
                <a:gd name="T107" fmla="*/ 0 h 649"/>
                <a:gd name="T108" fmla="*/ 14 w 132"/>
                <a:gd name="T109" fmla="*/ 2 h 649"/>
                <a:gd name="T110" fmla="*/ 11 w 132"/>
                <a:gd name="T111" fmla="*/ 3 h 649"/>
                <a:gd name="T112" fmla="*/ 9 w 132"/>
                <a:gd name="T113" fmla="*/ 6 h 649"/>
                <a:gd name="T114" fmla="*/ 9 w 132"/>
                <a:gd name="T115" fmla="*/ 9 h 649"/>
                <a:gd name="T116" fmla="*/ 9 w 132"/>
                <a:gd name="T117" fmla="*/ 9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2" h="649">
                  <a:moveTo>
                    <a:pt x="9" y="9"/>
                  </a:moveTo>
                  <a:lnTo>
                    <a:pt x="9" y="9"/>
                  </a:lnTo>
                  <a:lnTo>
                    <a:pt x="3" y="138"/>
                  </a:lnTo>
                  <a:lnTo>
                    <a:pt x="0" y="202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300"/>
                  </a:lnTo>
                  <a:lnTo>
                    <a:pt x="3" y="333"/>
                  </a:lnTo>
                  <a:lnTo>
                    <a:pt x="6" y="365"/>
                  </a:lnTo>
                  <a:lnTo>
                    <a:pt x="9" y="398"/>
                  </a:lnTo>
                  <a:lnTo>
                    <a:pt x="14" y="430"/>
                  </a:lnTo>
                  <a:lnTo>
                    <a:pt x="21" y="463"/>
                  </a:lnTo>
                  <a:lnTo>
                    <a:pt x="31" y="496"/>
                  </a:lnTo>
                  <a:lnTo>
                    <a:pt x="43" y="527"/>
                  </a:lnTo>
                  <a:lnTo>
                    <a:pt x="43" y="527"/>
                  </a:lnTo>
                  <a:lnTo>
                    <a:pt x="57" y="558"/>
                  </a:lnTo>
                  <a:lnTo>
                    <a:pt x="75" y="589"/>
                  </a:lnTo>
                  <a:lnTo>
                    <a:pt x="84" y="605"/>
                  </a:lnTo>
                  <a:lnTo>
                    <a:pt x="95" y="619"/>
                  </a:lnTo>
                  <a:lnTo>
                    <a:pt x="106" y="633"/>
                  </a:lnTo>
                  <a:lnTo>
                    <a:pt x="118" y="646"/>
                  </a:lnTo>
                  <a:lnTo>
                    <a:pt x="118" y="646"/>
                  </a:lnTo>
                  <a:lnTo>
                    <a:pt x="120" y="649"/>
                  </a:lnTo>
                  <a:lnTo>
                    <a:pt x="125" y="649"/>
                  </a:lnTo>
                  <a:lnTo>
                    <a:pt x="128" y="648"/>
                  </a:lnTo>
                  <a:lnTo>
                    <a:pt x="129" y="646"/>
                  </a:lnTo>
                  <a:lnTo>
                    <a:pt x="132" y="643"/>
                  </a:lnTo>
                  <a:lnTo>
                    <a:pt x="132" y="641"/>
                  </a:lnTo>
                  <a:lnTo>
                    <a:pt x="132" y="638"/>
                  </a:lnTo>
                  <a:lnTo>
                    <a:pt x="130" y="635"/>
                  </a:lnTo>
                  <a:lnTo>
                    <a:pt x="130" y="635"/>
                  </a:lnTo>
                  <a:lnTo>
                    <a:pt x="109" y="611"/>
                  </a:lnTo>
                  <a:lnTo>
                    <a:pt x="91" y="585"/>
                  </a:lnTo>
                  <a:lnTo>
                    <a:pt x="75" y="558"/>
                  </a:lnTo>
                  <a:lnTo>
                    <a:pt x="62" y="530"/>
                  </a:lnTo>
                  <a:lnTo>
                    <a:pt x="51" y="500"/>
                  </a:lnTo>
                  <a:lnTo>
                    <a:pt x="41" y="470"/>
                  </a:lnTo>
                  <a:lnTo>
                    <a:pt x="34" y="440"/>
                  </a:lnTo>
                  <a:lnTo>
                    <a:pt x="28" y="409"/>
                  </a:lnTo>
                  <a:lnTo>
                    <a:pt x="28" y="409"/>
                  </a:lnTo>
                  <a:lnTo>
                    <a:pt x="24" y="377"/>
                  </a:lnTo>
                  <a:lnTo>
                    <a:pt x="20" y="344"/>
                  </a:lnTo>
                  <a:lnTo>
                    <a:pt x="18" y="311"/>
                  </a:lnTo>
                  <a:lnTo>
                    <a:pt x="17" y="279"/>
                  </a:lnTo>
                  <a:lnTo>
                    <a:pt x="17" y="212"/>
                  </a:lnTo>
                  <a:lnTo>
                    <a:pt x="18" y="147"/>
                  </a:lnTo>
                  <a:lnTo>
                    <a:pt x="18" y="147"/>
                  </a:lnTo>
                  <a:lnTo>
                    <a:pt x="23" y="7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4" y="6"/>
                  </a:lnTo>
                  <a:lnTo>
                    <a:pt x="23" y="3"/>
                  </a:lnTo>
                  <a:lnTo>
                    <a:pt x="20" y="2"/>
                  </a:lnTo>
                  <a:lnTo>
                    <a:pt x="17" y="0"/>
                  </a:lnTo>
                  <a:lnTo>
                    <a:pt x="14" y="2"/>
                  </a:lnTo>
                  <a:lnTo>
                    <a:pt x="11" y="3"/>
                  </a:lnTo>
                  <a:lnTo>
                    <a:pt x="9" y="6"/>
                  </a:lnTo>
                  <a:lnTo>
                    <a:pt x="9" y="9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3CBBE1F7-5D67-0168-223B-96A17E6E9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" y="1586"/>
              <a:ext cx="273" cy="907"/>
            </a:xfrm>
            <a:custGeom>
              <a:avLst/>
              <a:gdLst>
                <a:gd name="T0" fmla="*/ 6 w 547"/>
                <a:gd name="T1" fmla="*/ 7 h 1815"/>
                <a:gd name="T2" fmla="*/ 2 w 547"/>
                <a:gd name="T3" fmla="*/ 231 h 1815"/>
                <a:gd name="T4" fmla="*/ 0 w 547"/>
                <a:gd name="T5" fmla="*/ 287 h 1815"/>
                <a:gd name="T6" fmla="*/ 2 w 547"/>
                <a:gd name="T7" fmla="*/ 394 h 1815"/>
                <a:gd name="T8" fmla="*/ 5 w 547"/>
                <a:gd name="T9" fmla="*/ 448 h 1815"/>
                <a:gd name="T10" fmla="*/ 17 w 547"/>
                <a:gd name="T11" fmla="*/ 552 h 1815"/>
                <a:gd name="T12" fmla="*/ 39 w 547"/>
                <a:gd name="T13" fmla="*/ 654 h 1815"/>
                <a:gd name="T14" fmla="*/ 66 w 547"/>
                <a:gd name="T15" fmla="*/ 756 h 1815"/>
                <a:gd name="T16" fmla="*/ 95 w 547"/>
                <a:gd name="T17" fmla="*/ 856 h 1815"/>
                <a:gd name="T18" fmla="*/ 131 w 547"/>
                <a:gd name="T19" fmla="*/ 956 h 1815"/>
                <a:gd name="T20" fmla="*/ 168 w 547"/>
                <a:gd name="T21" fmla="*/ 1056 h 1815"/>
                <a:gd name="T22" fmla="*/ 223 w 547"/>
                <a:gd name="T23" fmla="*/ 1201 h 1815"/>
                <a:gd name="T24" fmla="*/ 280 w 547"/>
                <a:gd name="T25" fmla="*/ 1357 h 1815"/>
                <a:gd name="T26" fmla="*/ 342 w 547"/>
                <a:gd name="T27" fmla="*/ 1511 h 1815"/>
                <a:gd name="T28" fmla="*/ 357 w 547"/>
                <a:gd name="T29" fmla="*/ 1548 h 1815"/>
                <a:gd name="T30" fmla="*/ 393 w 547"/>
                <a:gd name="T31" fmla="*/ 1621 h 1815"/>
                <a:gd name="T32" fmla="*/ 434 w 547"/>
                <a:gd name="T33" fmla="*/ 1690 h 1815"/>
                <a:gd name="T34" fmla="*/ 481 w 547"/>
                <a:gd name="T35" fmla="*/ 1755 h 1815"/>
                <a:gd name="T36" fmla="*/ 506 w 547"/>
                <a:gd name="T37" fmla="*/ 1785 h 1815"/>
                <a:gd name="T38" fmla="*/ 532 w 547"/>
                <a:gd name="T39" fmla="*/ 1812 h 1815"/>
                <a:gd name="T40" fmla="*/ 539 w 547"/>
                <a:gd name="T41" fmla="*/ 1815 h 1815"/>
                <a:gd name="T42" fmla="*/ 544 w 547"/>
                <a:gd name="T43" fmla="*/ 1812 h 1815"/>
                <a:gd name="T44" fmla="*/ 547 w 547"/>
                <a:gd name="T45" fmla="*/ 1806 h 1815"/>
                <a:gd name="T46" fmla="*/ 544 w 547"/>
                <a:gd name="T47" fmla="*/ 1799 h 1815"/>
                <a:gd name="T48" fmla="*/ 518 w 547"/>
                <a:gd name="T49" fmla="*/ 1771 h 1815"/>
                <a:gd name="T50" fmla="*/ 468 w 547"/>
                <a:gd name="T51" fmla="*/ 1710 h 1815"/>
                <a:gd name="T52" fmla="*/ 425 w 547"/>
                <a:gd name="T53" fmla="*/ 1643 h 1815"/>
                <a:gd name="T54" fmla="*/ 389 w 547"/>
                <a:gd name="T55" fmla="*/ 1574 h 1815"/>
                <a:gd name="T56" fmla="*/ 372 w 547"/>
                <a:gd name="T57" fmla="*/ 1538 h 1815"/>
                <a:gd name="T58" fmla="*/ 339 w 547"/>
                <a:gd name="T59" fmla="*/ 1463 h 1815"/>
                <a:gd name="T60" fmla="*/ 280 w 547"/>
                <a:gd name="T61" fmla="*/ 1307 h 1815"/>
                <a:gd name="T62" fmla="*/ 251 w 547"/>
                <a:gd name="T63" fmla="*/ 1229 h 1815"/>
                <a:gd name="T64" fmla="*/ 189 w 547"/>
                <a:gd name="T65" fmla="*/ 1064 h 1815"/>
                <a:gd name="T66" fmla="*/ 129 w 547"/>
                <a:gd name="T67" fmla="*/ 900 h 1815"/>
                <a:gd name="T68" fmla="*/ 112 w 547"/>
                <a:gd name="T69" fmla="*/ 850 h 1815"/>
                <a:gd name="T70" fmla="*/ 81 w 547"/>
                <a:gd name="T71" fmla="*/ 751 h 1815"/>
                <a:gd name="T72" fmla="*/ 54 w 547"/>
                <a:gd name="T73" fmla="*/ 648 h 1815"/>
                <a:gd name="T74" fmla="*/ 34 w 547"/>
                <a:gd name="T75" fmla="*/ 546 h 1815"/>
                <a:gd name="T76" fmla="*/ 27 w 547"/>
                <a:gd name="T77" fmla="*/ 495 h 1815"/>
                <a:gd name="T78" fmla="*/ 19 w 547"/>
                <a:gd name="T79" fmla="*/ 387 h 1815"/>
                <a:gd name="T80" fmla="*/ 17 w 547"/>
                <a:gd name="T81" fmla="*/ 280 h 1815"/>
                <a:gd name="T82" fmla="*/ 23 w 547"/>
                <a:gd name="T83" fmla="*/ 64 h 1815"/>
                <a:gd name="T84" fmla="*/ 23 w 547"/>
                <a:gd name="T85" fmla="*/ 7 h 1815"/>
                <a:gd name="T86" fmla="*/ 23 w 547"/>
                <a:gd name="T87" fmla="*/ 4 h 1815"/>
                <a:gd name="T88" fmla="*/ 19 w 547"/>
                <a:gd name="T89" fmla="*/ 0 h 1815"/>
                <a:gd name="T90" fmla="*/ 12 w 547"/>
                <a:gd name="T91" fmla="*/ 0 h 1815"/>
                <a:gd name="T92" fmla="*/ 7 w 547"/>
                <a:gd name="T93" fmla="*/ 4 h 1815"/>
                <a:gd name="T94" fmla="*/ 6 w 547"/>
                <a:gd name="T95" fmla="*/ 7 h 1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47" h="1815">
                  <a:moveTo>
                    <a:pt x="6" y="7"/>
                  </a:moveTo>
                  <a:lnTo>
                    <a:pt x="6" y="7"/>
                  </a:lnTo>
                  <a:lnTo>
                    <a:pt x="5" y="119"/>
                  </a:lnTo>
                  <a:lnTo>
                    <a:pt x="2" y="231"/>
                  </a:lnTo>
                  <a:lnTo>
                    <a:pt x="2" y="231"/>
                  </a:lnTo>
                  <a:lnTo>
                    <a:pt x="0" y="287"/>
                  </a:lnTo>
                  <a:lnTo>
                    <a:pt x="0" y="341"/>
                  </a:lnTo>
                  <a:lnTo>
                    <a:pt x="2" y="394"/>
                  </a:lnTo>
                  <a:lnTo>
                    <a:pt x="5" y="448"/>
                  </a:lnTo>
                  <a:lnTo>
                    <a:pt x="5" y="448"/>
                  </a:lnTo>
                  <a:lnTo>
                    <a:pt x="10" y="501"/>
                  </a:lnTo>
                  <a:lnTo>
                    <a:pt x="17" y="552"/>
                  </a:lnTo>
                  <a:lnTo>
                    <a:pt x="27" y="603"/>
                  </a:lnTo>
                  <a:lnTo>
                    <a:pt x="39" y="654"/>
                  </a:lnTo>
                  <a:lnTo>
                    <a:pt x="51" y="705"/>
                  </a:lnTo>
                  <a:lnTo>
                    <a:pt x="66" y="756"/>
                  </a:lnTo>
                  <a:lnTo>
                    <a:pt x="80" y="806"/>
                  </a:lnTo>
                  <a:lnTo>
                    <a:pt x="95" y="856"/>
                  </a:lnTo>
                  <a:lnTo>
                    <a:pt x="95" y="856"/>
                  </a:lnTo>
                  <a:lnTo>
                    <a:pt x="131" y="956"/>
                  </a:lnTo>
                  <a:lnTo>
                    <a:pt x="168" y="1056"/>
                  </a:lnTo>
                  <a:lnTo>
                    <a:pt x="168" y="1056"/>
                  </a:lnTo>
                  <a:lnTo>
                    <a:pt x="196" y="1128"/>
                  </a:lnTo>
                  <a:lnTo>
                    <a:pt x="223" y="1201"/>
                  </a:lnTo>
                  <a:lnTo>
                    <a:pt x="223" y="1201"/>
                  </a:lnTo>
                  <a:lnTo>
                    <a:pt x="280" y="1357"/>
                  </a:lnTo>
                  <a:lnTo>
                    <a:pt x="309" y="1435"/>
                  </a:lnTo>
                  <a:lnTo>
                    <a:pt x="342" y="1511"/>
                  </a:lnTo>
                  <a:lnTo>
                    <a:pt x="342" y="1511"/>
                  </a:lnTo>
                  <a:lnTo>
                    <a:pt x="357" y="1548"/>
                  </a:lnTo>
                  <a:lnTo>
                    <a:pt x="374" y="1585"/>
                  </a:lnTo>
                  <a:lnTo>
                    <a:pt x="393" y="1621"/>
                  </a:lnTo>
                  <a:lnTo>
                    <a:pt x="413" y="1656"/>
                  </a:lnTo>
                  <a:lnTo>
                    <a:pt x="434" y="1690"/>
                  </a:lnTo>
                  <a:lnTo>
                    <a:pt x="457" y="1723"/>
                  </a:lnTo>
                  <a:lnTo>
                    <a:pt x="481" y="1755"/>
                  </a:lnTo>
                  <a:lnTo>
                    <a:pt x="506" y="1785"/>
                  </a:lnTo>
                  <a:lnTo>
                    <a:pt x="506" y="1785"/>
                  </a:lnTo>
                  <a:lnTo>
                    <a:pt x="532" y="1812"/>
                  </a:lnTo>
                  <a:lnTo>
                    <a:pt x="532" y="1812"/>
                  </a:lnTo>
                  <a:lnTo>
                    <a:pt x="535" y="1814"/>
                  </a:lnTo>
                  <a:lnTo>
                    <a:pt x="539" y="1815"/>
                  </a:lnTo>
                  <a:lnTo>
                    <a:pt x="542" y="1814"/>
                  </a:lnTo>
                  <a:lnTo>
                    <a:pt x="544" y="1812"/>
                  </a:lnTo>
                  <a:lnTo>
                    <a:pt x="546" y="1809"/>
                  </a:lnTo>
                  <a:lnTo>
                    <a:pt x="547" y="1806"/>
                  </a:lnTo>
                  <a:lnTo>
                    <a:pt x="546" y="1804"/>
                  </a:lnTo>
                  <a:lnTo>
                    <a:pt x="544" y="1799"/>
                  </a:lnTo>
                  <a:lnTo>
                    <a:pt x="544" y="1799"/>
                  </a:lnTo>
                  <a:lnTo>
                    <a:pt x="518" y="1771"/>
                  </a:lnTo>
                  <a:lnTo>
                    <a:pt x="492" y="1741"/>
                  </a:lnTo>
                  <a:lnTo>
                    <a:pt x="468" y="1710"/>
                  </a:lnTo>
                  <a:lnTo>
                    <a:pt x="447" y="1677"/>
                  </a:lnTo>
                  <a:lnTo>
                    <a:pt x="425" y="1643"/>
                  </a:lnTo>
                  <a:lnTo>
                    <a:pt x="407" y="1609"/>
                  </a:lnTo>
                  <a:lnTo>
                    <a:pt x="389" y="1574"/>
                  </a:lnTo>
                  <a:lnTo>
                    <a:pt x="372" y="1538"/>
                  </a:lnTo>
                  <a:lnTo>
                    <a:pt x="372" y="1538"/>
                  </a:lnTo>
                  <a:lnTo>
                    <a:pt x="355" y="1501"/>
                  </a:lnTo>
                  <a:lnTo>
                    <a:pt x="339" y="1463"/>
                  </a:lnTo>
                  <a:lnTo>
                    <a:pt x="308" y="1385"/>
                  </a:lnTo>
                  <a:lnTo>
                    <a:pt x="280" y="1307"/>
                  </a:lnTo>
                  <a:lnTo>
                    <a:pt x="251" y="1229"/>
                  </a:lnTo>
                  <a:lnTo>
                    <a:pt x="251" y="1229"/>
                  </a:lnTo>
                  <a:lnTo>
                    <a:pt x="221" y="1147"/>
                  </a:lnTo>
                  <a:lnTo>
                    <a:pt x="189" y="1064"/>
                  </a:lnTo>
                  <a:lnTo>
                    <a:pt x="159" y="982"/>
                  </a:lnTo>
                  <a:lnTo>
                    <a:pt x="129" y="900"/>
                  </a:lnTo>
                  <a:lnTo>
                    <a:pt x="129" y="900"/>
                  </a:lnTo>
                  <a:lnTo>
                    <a:pt x="112" y="850"/>
                  </a:lnTo>
                  <a:lnTo>
                    <a:pt x="95" y="800"/>
                  </a:lnTo>
                  <a:lnTo>
                    <a:pt x="81" y="751"/>
                  </a:lnTo>
                  <a:lnTo>
                    <a:pt x="67" y="700"/>
                  </a:lnTo>
                  <a:lnTo>
                    <a:pt x="54" y="648"/>
                  </a:lnTo>
                  <a:lnTo>
                    <a:pt x="43" y="599"/>
                  </a:lnTo>
                  <a:lnTo>
                    <a:pt x="34" y="546"/>
                  </a:lnTo>
                  <a:lnTo>
                    <a:pt x="27" y="495"/>
                  </a:lnTo>
                  <a:lnTo>
                    <a:pt x="27" y="495"/>
                  </a:lnTo>
                  <a:lnTo>
                    <a:pt x="22" y="441"/>
                  </a:lnTo>
                  <a:lnTo>
                    <a:pt x="19" y="387"/>
                  </a:lnTo>
                  <a:lnTo>
                    <a:pt x="17" y="333"/>
                  </a:lnTo>
                  <a:lnTo>
                    <a:pt x="17" y="280"/>
                  </a:lnTo>
                  <a:lnTo>
                    <a:pt x="20" y="172"/>
                  </a:lnTo>
                  <a:lnTo>
                    <a:pt x="23" y="64"/>
                  </a:lnTo>
                  <a:lnTo>
                    <a:pt x="23" y="64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4"/>
                  </a:lnTo>
                  <a:lnTo>
                    <a:pt x="22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4"/>
                  </a:lnTo>
                  <a:lnTo>
                    <a:pt x="6" y="7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6540C300-72B9-B005-E305-C2B5828C1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2166"/>
              <a:ext cx="1752" cy="486"/>
            </a:xfrm>
            <a:custGeom>
              <a:avLst/>
              <a:gdLst>
                <a:gd name="T0" fmla="*/ 159 w 3504"/>
                <a:gd name="T1" fmla="*/ 625 h 972"/>
                <a:gd name="T2" fmla="*/ 415 w 3504"/>
                <a:gd name="T3" fmla="*/ 816 h 972"/>
                <a:gd name="T4" fmla="*/ 622 w 3504"/>
                <a:gd name="T5" fmla="*/ 947 h 972"/>
                <a:gd name="T6" fmla="*/ 740 w 3504"/>
                <a:gd name="T7" fmla="*/ 972 h 972"/>
                <a:gd name="T8" fmla="*/ 920 w 3504"/>
                <a:gd name="T9" fmla="*/ 936 h 972"/>
                <a:gd name="T10" fmla="*/ 1302 w 3504"/>
                <a:gd name="T11" fmla="*/ 821 h 972"/>
                <a:gd name="T12" fmla="*/ 1644 w 3504"/>
                <a:gd name="T13" fmla="*/ 724 h 972"/>
                <a:gd name="T14" fmla="*/ 2124 w 3504"/>
                <a:gd name="T15" fmla="*/ 533 h 972"/>
                <a:gd name="T16" fmla="*/ 2366 w 3504"/>
                <a:gd name="T17" fmla="*/ 446 h 972"/>
                <a:gd name="T18" fmla="*/ 2544 w 3504"/>
                <a:gd name="T19" fmla="*/ 412 h 972"/>
                <a:gd name="T20" fmla="*/ 2843 w 3504"/>
                <a:gd name="T21" fmla="*/ 416 h 972"/>
                <a:gd name="T22" fmla="*/ 3091 w 3504"/>
                <a:gd name="T23" fmla="*/ 425 h 972"/>
                <a:gd name="T24" fmla="*/ 3241 w 3504"/>
                <a:gd name="T25" fmla="*/ 413 h 972"/>
                <a:gd name="T26" fmla="*/ 3322 w 3504"/>
                <a:gd name="T27" fmla="*/ 374 h 972"/>
                <a:gd name="T28" fmla="*/ 3378 w 3504"/>
                <a:gd name="T29" fmla="*/ 300 h 972"/>
                <a:gd name="T30" fmla="*/ 3380 w 3504"/>
                <a:gd name="T31" fmla="*/ 237 h 972"/>
                <a:gd name="T32" fmla="*/ 3351 w 3504"/>
                <a:gd name="T33" fmla="*/ 219 h 972"/>
                <a:gd name="T34" fmla="*/ 3296 w 3504"/>
                <a:gd name="T35" fmla="*/ 242 h 972"/>
                <a:gd name="T36" fmla="*/ 3238 w 3504"/>
                <a:gd name="T37" fmla="*/ 283 h 972"/>
                <a:gd name="T38" fmla="*/ 3218 w 3504"/>
                <a:gd name="T39" fmla="*/ 296 h 972"/>
                <a:gd name="T40" fmla="*/ 3225 w 3504"/>
                <a:gd name="T41" fmla="*/ 274 h 972"/>
                <a:gd name="T42" fmla="*/ 3303 w 3504"/>
                <a:gd name="T43" fmla="*/ 239 h 972"/>
                <a:gd name="T44" fmla="*/ 3443 w 3504"/>
                <a:gd name="T45" fmla="*/ 151 h 972"/>
                <a:gd name="T46" fmla="*/ 3500 w 3504"/>
                <a:gd name="T47" fmla="*/ 73 h 972"/>
                <a:gd name="T48" fmla="*/ 3494 w 3504"/>
                <a:gd name="T49" fmla="*/ 15 h 972"/>
                <a:gd name="T50" fmla="*/ 3462 w 3504"/>
                <a:gd name="T51" fmla="*/ 0 h 972"/>
                <a:gd name="T52" fmla="*/ 3356 w 3504"/>
                <a:gd name="T53" fmla="*/ 34 h 972"/>
                <a:gd name="T54" fmla="*/ 3263 w 3504"/>
                <a:gd name="T55" fmla="*/ 94 h 972"/>
                <a:gd name="T56" fmla="*/ 3241 w 3504"/>
                <a:gd name="T57" fmla="*/ 129 h 972"/>
                <a:gd name="T58" fmla="*/ 3255 w 3504"/>
                <a:gd name="T59" fmla="*/ 129 h 972"/>
                <a:gd name="T60" fmla="*/ 3346 w 3504"/>
                <a:gd name="T61" fmla="*/ 60 h 972"/>
                <a:gd name="T62" fmla="*/ 3432 w 3504"/>
                <a:gd name="T63" fmla="*/ 20 h 972"/>
                <a:gd name="T64" fmla="*/ 3482 w 3504"/>
                <a:gd name="T65" fmla="*/ 26 h 972"/>
                <a:gd name="T66" fmla="*/ 3483 w 3504"/>
                <a:gd name="T67" fmla="*/ 68 h 972"/>
                <a:gd name="T68" fmla="*/ 3433 w 3504"/>
                <a:gd name="T69" fmla="*/ 137 h 972"/>
                <a:gd name="T70" fmla="*/ 3320 w 3504"/>
                <a:gd name="T71" fmla="*/ 210 h 972"/>
                <a:gd name="T72" fmla="*/ 3210 w 3504"/>
                <a:gd name="T73" fmla="*/ 266 h 972"/>
                <a:gd name="T74" fmla="*/ 3201 w 3504"/>
                <a:gd name="T75" fmla="*/ 296 h 972"/>
                <a:gd name="T76" fmla="*/ 3241 w 3504"/>
                <a:gd name="T77" fmla="*/ 300 h 972"/>
                <a:gd name="T78" fmla="*/ 3316 w 3504"/>
                <a:gd name="T79" fmla="*/ 247 h 972"/>
                <a:gd name="T80" fmla="*/ 3356 w 3504"/>
                <a:gd name="T81" fmla="*/ 239 h 972"/>
                <a:gd name="T82" fmla="*/ 3371 w 3504"/>
                <a:gd name="T83" fmla="*/ 266 h 972"/>
                <a:gd name="T84" fmla="*/ 3353 w 3504"/>
                <a:gd name="T85" fmla="*/ 313 h 972"/>
                <a:gd name="T86" fmla="*/ 3297 w 3504"/>
                <a:gd name="T87" fmla="*/ 371 h 972"/>
                <a:gd name="T88" fmla="*/ 3197 w 3504"/>
                <a:gd name="T89" fmla="*/ 405 h 972"/>
                <a:gd name="T90" fmla="*/ 3007 w 3504"/>
                <a:gd name="T91" fmla="*/ 405 h 972"/>
                <a:gd name="T92" fmla="*/ 2739 w 3504"/>
                <a:gd name="T93" fmla="*/ 393 h 972"/>
                <a:gd name="T94" fmla="*/ 2514 w 3504"/>
                <a:gd name="T95" fmla="*/ 398 h 972"/>
                <a:gd name="T96" fmla="*/ 2323 w 3504"/>
                <a:gd name="T97" fmla="*/ 439 h 972"/>
                <a:gd name="T98" fmla="*/ 2202 w 3504"/>
                <a:gd name="T99" fmla="*/ 484 h 972"/>
                <a:gd name="T100" fmla="*/ 1770 w 3504"/>
                <a:gd name="T101" fmla="*/ 660 h 972"/>
                <a:gd name="T102" fmla="*/ 1501 w 3504"/>
                <a:gd name="T103" fmla="*/ 751 h 972"/>
                <a:gd name="T104" fmla="*/ 1069 w 3504"/>
                <a:gd name="T105" fmla="*/ 866 h 972"/>
                <a:gd name="T106" fmla="*/ 779 w 3504"/>
                <a:gd name="T107" fmla="*/ 951 h 972"/>
                <a:gd name="T108" fmla="*/ 662 w 3504"/>
                <a:gd name="T109" fmla="*/ 943 h 972"/>
                <a:gd name="T110" fmla="*/ 496 w 3504"/>
                <a:gd name="T111" fmla="*/ 849 h 972"/>
                <a:gd name="T112" fmla="*/ 203 w 3504"/>
                <a:gd name="T113" fmla="*/ 639 h 972"/>
                <a:gd name="T114" fmla="*/ 16 w 3504"/>
                <a:gd name="T115" fmla="*/ 464 h 972"/>
                <a:gd name="T116" fmla="*/ 2 w 3504"/>
                <a:gd name="T117" fmla="*/ 467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04" h="972">
                  <a:moveTo>
                    <a:pt x="3" y="476"/>
                  </a:moveTo>
                  <a:lnTo>
                    <a:pt x="3" y="476"/>
                  </a:lnTo>
                  <a:lnTo>
                    <a:pt x="40" y="515"/>
                  </a:lnTo>
                  <a:lnTo>
                    <a:pt x="78" y="552"/>
                  </a:lnTo>
                  <a:lnTo>
                    <a:pt x="119" y="589"/>
                  </a:lnTo>
                  <a:lnTo>
                    <a:pt x="159" y="625"/>
                  </a:lnTo>
                  <a:lnTo>
                    <a:pt x="201" y="659"/>
                  </a:lnTo>
                  <a:lnTo>
                    <a:pt x="244" y="693"/>
                  </a:lnTo>
                  <a:lnTo>
                    <a:pt x="286" y="726"/>
                  </a:lnTo>
                  <a:lnTo>
                    <a:pt x="330" y="757"/>
                  </a:lnTo>
                  <a:lnTo>
                    <a:pt x="330" y="757"/>
                  </a:lnTo>
                  <a:lnTo>
                    <a:pt x="415" y="816"/>
                  </a:lnTo>
                  <a:lnTo>
                    <a:pt x="503" y="875"/>
                  </a:lnTo>
                  <a:lnTo>
                    <a:pt x="503" y="875"/>
                  </a:lnTo>
                  <a:lnTo>
                    <a:pt x="541" y="899"/>
                  </a:lnTo>
                  <a:lnTo>
                    <a:pt x="581" y="924"/>
                  </a:lnTo>
                  <a:lnTo>
                    <a:pt x="601" y="936"/>
                  </a:lnTo>
                  <a:lnTo>
                    <a:pt x="622" y="947"/>
                  </a:lnTo>
                  <a:lnTo>
                    <a:pt x="643" y="955"/>
                  </a:lnTo>
                  <a:lnTo>
                    <a:pt x="665" y="964"/>
                  </a:lnTo>
                  <a:lnTo>
                    <a:pt x="665" y="964"/>
                  </a:lnTo>
                  <a:lnTo>
                    <a:pt x="689" y="970"/>
                  </a:lnTo>
                  <a:lnTo>
                    <a:pt x="714" y="972"/>
                  </a:lnTo>
                  <a:lnTo>
                    <a:pt x="740" y="972"/>
                  </a:lnTo>
                  <a:lnTo>
                    <a:pt x="765" y="971"/>
                  </a:lnTo>
                  <a:lnTo>
                    <a:pt x="789" y="967"/>
                  </a:lnTo>
                  <a:lnTo>
                    <a:pt x="815" y="963"/>
                  </a:lnTo>
                  <a:lnTo>
                    <a:pt x="864" y="951"/>
                  </a:lnTo>
                  <a:lnTo>
                    <a:pt x="864" y="951"/>
                  </a:lnTo>
                  <a:lnTo>
                    <a:pt x="920" y="936"/>
                  </a:lnTo>
                  <a:lnTo>
                    <a:pt x="974" y="917"/>
                  </a:lnTo>
                  <a:lnTo>
                    <a:pt x="1081" y="880"/>
                  </a:lnTo>
                  <a:lnTo>
                    <a:pt x="1081" y="880"/>
                  </a:lnTo>
                  <a:lnTo>
                    <a:pt x="1137" y="863"/>
                  </a:lnTo>
                  <a:lnTo>
                    <a:pt x="1192" y="848"/>
                  </a:lnTo>
                  <a:lnTo>
                    <a:pt x="1302" y="821"/>
                  </a:lnTo>
                  <a:lnTo>
                    <a:pt x="1302" y="821"/>
                  </a:lnTo>
                  <a:lnTo>
                    <a:pt x="1417" y="791"/>
                  </a:lnTo>
                  <a:lnTo>
                    <a:pt x="1530" y="760"/>
                  </a:lnTo>
                  <a:lnTo>
                    <a:pt x="1530" y="760"/>
                  </a:lnTo>
                  <a:lnTo>
                    <a:pt x="1587" y="743"/>
                  </a:lnTo>
                  <a:lnTo>
                    <a:pt x="1644" y="724"/>
                  </a:lnTo>
                  <a:lnTo>
                    <a:pt x="1699" y="704"/>
                  </a:lnTo>
                  <a:lnTo>
                    <a:pt x="1754" y="684"/>
                  </a:lnTo>
                  <a:lnTo>
                    <a:pt x="1863" y="640"/>
                  </a:lnTo>
                  <a:lnTo>
                    <a:pt x="1973" y="595"/>
                  </a:lnTo>
                  <a:lnTo>
                    <a:pt x="1973" y="595"/>
                  </a:lnTo>
                  <a:lnTo>
                    <a:pt x="2124" y="533"/>
                  </a:lnTo>
                  <a:lnTo>
                    <a:pt x="2277" y="472"/>
                  </a:lnTo>
                  <a:lnTo>
                    <a:pt x="2277" y="472"/>
                  </a:lnTo>
                  <a:lnTo>
                    <a:pt x="2300" y="463"/>
                  </a:lnTo>
                  <a:lnTo>
                    <a:pt x="2321" y="457"/>
                  </a:lnTo>
                  <a:lnTo>
                    <a:pt x="2366" y="446"/>
                  </a:lnTo>
                  <a:lnTo>
                    <a:pt x="2366" y="446"/>
                  </a:lnTo>
                  <a:lnTo>
                    <a:pt x="2425" y="432"/>
                  </a:lnTo>
                  <a:lnTo>
                    <a:pt x="2453" y="425"/>
                  </a:lnTo>
                  <a:lnTo>
                    <a:pt x="2483" y="419"/>
                  </a:lnTo>
                  <a:lnTo>
                    <a:pt x="2483" y="419"/>
                  </a:lnTo>
                  <a:lnTo>
                    <a:pt x="2512" y="415"/>
                  </a:lnTo>
                  <a:lnTo>
                    <a:pt x="2544" y="412"/>
                  </a:lnTo>
                  <a:lnTo>
                    <a:pt x="2573" y="410"/>
                  </a:lnTo>
                  <a:lnTo>
                    <a:pt x="2603" y="409"/>
                  </a:lnTo>
                  <a:lnTo>
                    <a:pt x="2664" y="408"/>
                  </a:lnTo>
                  <a:lnTo>
                    <a:pt x="2725" y="410"/>
                  </a:lnTo>
                  <a:lnTo>
                    <a:pt x="2725" y="410"/>
                  </a:lnTo>
                  <a:lnTo>
                    <a:pt x="2843" y="416"/>
                  </a:lnTo>
                  <a:lnTo>
                    <a:pt x="2901" y="419"/>
                  </a:lnTo>
                  <a:lnTo>
                    <a:pt x="2960" y="420"/>
                  </a:lnTo>
                  <a:lnTo>
                    <a:pt x="2960" y="420"/>
                  </a:lnTo>
                  <a:lnTo>
                    <a:pt x="3004" y="420"/>
                  </a:lnTo>
                  <a:lnTo>
                    <a:pt x="3048" y="423"/>
                  </a:lnTo>
                  <a:lnTo>
                    <a:pt x="3091" y="425"/>
                  </a:lnTo>
                  <a:lnTo>
                    <a:pt x="3134" y="425"/>
                  </a:lnTo>
                  <a:lnTo>
                    <a:pt x="3134" y="425"/>
                  </a:lnTo>
                  <a:lnTo>
                    <a:pt x="3177" y="423"/>
                  </a:lnTo>
                  <a:lnTo>
                    <a:pt x="3198" y="422"/>
                  </a:lnTo>
                  <a:lnTo>
                    <a:pt x="3219" y="418"/>
                  </a:lnTo>
                  <a:lnTo>
                    <a:pt x="3241" y="413"/>
                  </a:lnTo>
                  <a:lnTo>
                    <a:pt x="3261" y="408"/>
                  </a:lnTo>
                  <a:lnTo>
                    <a:pt x="3280" y="399"/>
                  </a:lnTo>
                  <a:lnTo>
                    <a:pt x="3299" y="389"/>
                  </a:lnTo>
                  <a:lnTo>
                    <a:pt x="3299" y="389"/>
                  </a:lnTo>
                  <a:lnTo>
                    <a:pt x="3310" y="382"/>
                  </a:lnTo>
                  <a:lnTo>
                    <a:pt x="3322" y="374"/>
                  </a:lnTo>
                  <a:lnTo>
                    <a:pt x="3331" y="365"/>
                  </a:lnTo>
                  <a:lnTo>
                    <a:pt x="3341" y="355"/>
                  </a:lnTo>
                  <a:lnTo>
                    <a:pt x="3358" y="334"/>
                  </a:lnTo>
                  <a:lnTo>
                    <a:pt x="3373" y="311"/>
                  </a:lnTo>
                  <a:lnTo>
                    <a:pt x="3373" y="311"/>
                  </a:lnTo>
                  <a:lnTo>
                    <a:pt x="3378" y="300"/>
                  </a:lnTo>
                  <a:lnTo>
                    <a:pt x="3384" y="288"/>
                  </a:lnTo>
                  <a:lnTo>
                    <a:pt x="3387" y="276"/>
                  </a:lnTo>
                  <a:lnTo>
                    <a:pt x="3388" y="264"/>
                  </a:lnTo>
                  <a:lnTo>
                    <a:pt x="3387" y="253"/>
                  </a:lnTo>
                  <a:lnTo>
                    <a:pt x="3382" y="242"/>
                  </a:lnTo>
                  <a:lnTo>
                    <a:pt x="3380" y="237"/>
                  </a:lnTo>
                  <a:lnTo>
                    <a:pt x="3375" y="232"/>
                  </a:lnTo>
                  <a:lnTo>
                    <a:pt x="3370" y="229"/>
                  </a:lnTo>
                  <a:lnTo>
                    <a:pt x="3364" y="225"/>
                  </a:lnTo>
                  <a:lnTo>
                    <a:pt x="3364" y="225"/>
                  </a:lnTo>
                  <a:lnTo>
                    <a:pt x="3357" y="222"/>
                  </a:lnTo>
                  <a:lnTo>
                    <a:pt x="3351" y="219"/>
                  </a:lnTo>
                  <a:lnTo>
                    <a:pt x="3344" y="219"/>
                  </a:lnTo>
                  <a:lnTo>
                    <a:pt x="3339" y="219"/>
                  </a:lnTo>
                  <a:lnTo>
                    <a:pt x="3327" y="222"/>
                  </a:lnTo>
                  <a:lnTo>
                    <a:pt x="3316" y="226"/>
                  </a:lnTo>
                  <a:lnTo>
                    <a:pt x="3306" y="233"/>
                  </a:lnTo>
                  <a:lnTo>
                    <a:pt x="3296" y="242"/>
                  </a:lnTo>
                  <a:lnTo>
                    <a:pt x="3278" y="260"/>
                  </a:lnTo>
                  <a:lnTo>
                    <a:pt x="3278" y="260"/>
                  </a:lnTo>
                  <a:lnTo>
                    <a:pt x="3262" y="271"/>
                  </a:lnTo>
                  <a:lnTo>
                    <a:pt x="3254" y="276"/>
                  </a:lnTo>
                  <a:lnTo>
                    <a:pt x="3246" y="280"/>
                  </a:lnTo>
                  <a:lnTo>
                    <a:pt x="3238" y="283"/>
                  </a:lnTo>
                  <a:lnTo>
                    <a:pt x="3228" y="284"/>
                  </a:lnTo>
                  <a:lnTo>
                    <a:pt x="3219" y="286"/>
                  </a:lnTo>
                  <a:lnTo>
                    <a:pt x="3210" y="286"/>
                  </a:lnTo>
                  <a:lnTo>
                    <a:pt x="3210" y="286"/>
                  </a:lnTo>
                  <a:lnTo>
                    <a:pt x="3218" y="296"/>
                  </a:lnTo>
                  <a:lnTo>
                    <a:pt x="3218" y="296"/>
                  </a:lnTo>
                  <a:lnTo>
                    <a:pt x="3221" y="283"/>
                  </a:lnTo>
                  <a:lnTo>
                    <a:pt x="3224" y="276"/>
                  </a:lnTo>
                  <a:lnTo>
                    <a:pt x="3227" y="271"/>
                  </a:lnTo>
                  <a:lnTo>
                    <a:pt x="3227" y="271"/>
                  </a:lnTo>
                  <a:lnTo>
                    <a:pt x="3225" y="273"/>
                  </a:lnTo>
                  <a:lnTo>
                    <a:pt x="3225" y="274"/>
                  </a:lnTo>
                  <a:lnTo>
                    <a:pt x="3229" y="273"/>
                  </a:lnTo>
                  <a:lnTo>
                    <a:pt x="3237" y="270"/>
                  </a:lnTo>
                  <a:lnTo>
                    <a:pt x="3237" y="270"/>
                  </a:lnTo>
                  <a:lnTo>
                    <a:pt x="3261" y="259"/>
                  </a:lnTo>
                  <a:lnTo>
                    <a:pt x="3261" y="259"/>
                  </a:lnTo>
                  <a:lnTo>
                    <a:pt x="3303" y="239"/>
                  </a:lnTo>
                  <a:lnTo>
                    <a:pt x="3346" y="216"/>
                  </a:lnTo>
                  <a:lnTo>
                    <a:pt x="3346" y="216"/>
                  </a:lnTo>
                  <a:lnTo>
                    <a:pt x="3385" y="193"/>
                  </a:lnTo>
                  <a:lnTo>
                    <a:pt x="3405" y="181"/>
                  </a:lnTo>
                  <a:lnTo>
                    <a:pt x="3425" y="166"/>
                  </a:lnTo>
                  <a:lnTo>
                    <a:pt x="3443" y="151"/>
                  </a:lnTo>
                  <a:lnTo>
                    <a:pt x="3460" y="135"/>
                  </a:lnTo>
                  <a:lnTo>
                    <a:pt x="3475" y="117"/>
                  </a:lnTo>
                  <a:lnTo>
                    <a:pt x="3489" y="98"/>
                  </a:lnTo>
                  <a:lnTo>
                    <a:pt x="3489" y="98"/>
                  </a:lnTo>
                  <a:lnTo>
                    <a:pt x="3494" y="87"/>
                  </a:lnTo>
                  <a:lnTo>
                    <a:pt x="3500" y="73"/>
                  </a:lnTo>
                  <a:lnTo>
                    <a:pt x="3503" y="60"/>
                  </a:lnTo>
                  <a:lnTo>
                    <a:pt x="3504" y="46"/>
                  </a:lnTo>
                  <a:lnTo>
                    <a:pt x="3503" y="32"/>
                  </a:lnTo>
                  <a:lnTo>
                    <a:pt x="3501" y="26"/>
                  </a:lnTo>
                  <a:lnTo>
                    <a:pt x="3499" y="20"/>
                  </a:lnTo>
                  <a:lnTo>
                    <a:pt x="3494" y="15"/>
                  </a:lnTo>
                  <a:lnTo>
                    <a:pt x="3490" y="10"/>
                  </a:lnTo>
                  <a:lnTo>
                    <a:pt x="3484" y="6"/>
                  </a:lnTo>
                  <a:lnTo>
                    <a:pt x="3477" y="3"/>
                  </a:lnTo>
                  <a:lnTo>
                    <a:pt x="3477" y="3"/>
                  </a:lnTo>
                  <a:lnTo>
                    <a:pt x="3469" y="2"/>
                  </a:lnTo>
                  <a:lnTo>
                    <a:pt x="3462" y="0"/>
                  </a:lnTo>
                  <a:lnTo>
                    <a:pt x="3446" y="0"/>
                  </a:lnTo>
                  <a:lnTo>
                    <a:pt x="3429" y="3"/>
                  </a:lnTo>
                  <a:lnTo>
                    <a:pt x="3414" y="7"/>
                  </a:lnTo>
                  <a:lnTo>
                    <a:pt x="3398" y="13"/>
                  </a:lnTo>
                  <a:lnTo>
                    <a:pt x="3382" y="20"/>
                  </a:lnTo>
                  <a:lnTo>
                    <a:pt x="3356" y="34"/>
                  </a:lnTo>
                  <a:lnTo>
                    <a:pt x="3356" y="34"/>
                  </a:lnTo>
                  <a:lnTo>
                    <a:pt x="3324" y="51"/>
                  </a:lnTo>
                  <a:lnTo>
                    <a:pt x="3309" y="61"/>
                  </a:lnTo>
                  <a:lnTo>
                    <a:pt x="3293" y="71"/>
                  </a:lnTo>
                  <a:lnTo>
                    <a:pt x="3278" y="83"/>
                  </a:lnTo>
                  <a:lnTo>
                    <a:pt x="3263" y="94"/>
                  </a:lnTo>
                  <a:lnTo>
                    <a:pt x="3251" y="107"/>
                  </a:lnTo>
                  <a:lnTo>
                    <a:pt x="3241" y="121"/>
                  </a:lnTo>
                  <a:lnTo>
                    <a:pt x="3241" y="121"/>
                  </a:lnTo>
                  <a:lnTo>
                    <a:pt x="3239" y="124"/>
                  </a:lnTo>
                  <a:lnTo>
                    <a:pt x="3239" y="128"/>
                  </a:lnTo>
                  <a:lnTo>
                    <a:pt x="3241" y="129"/>
                  </a:lnTo>
                  <a:lnTo>
                    <a:pt x="3244" y="132"/>
                  </a:lnTo>
                  <a:lnTo>
                    <a:pt x="3246" y="134"/>
                  </a:lnTo>
                  <a:lnTo>
                    <a:pt x="3249" y="134"/>
                  </a:lnTo>
                  <a:lnTo>
                    <a:pt x="3252" y="132"/>
                  </a:lnTo>
                  <a:lnTo>
                    <a:pt x="3255" y="129"/>
                  </a:lnTo>
                  <a:lnTo>
                    <a:pt x="3255" y="129"/>
                  </a:lnTo>
                  <a:lnTo>
                    <a:pt x="3263" y="118"/>
                  </a:lnTo>
                  <a:lnTo>
                    <a:pt x="3273" y="108"/>
                  </a:lnTo>
                  <a:lnTo>
                    <a:pt x="3285" y="98"/>
                  </a:lnTo>
                  <a:lnTo>
                    <a:pt x="3296" y="90"/>
                  </a:lnTo>
                  <a:lnTo>
                    <a:pt x="3322" y="74"/>
                  </a:lnTo>
                  <a:lnTo>
                    <a:pt x="3346" y="60"/>
                  </a:lnTo>
                  <a:lnTo>
                    <a:pt x="3346" y="60"/>
                  </a:lnTo>
                  <a:lnTo>
                    <a:pt x="3371" y="44"/>
                  </a:lnTo>
                  <a:lnTo>
                    <a:pt x="3387" y="37"/>
                  </a:lnTo>
                  <a:lnTo>
                    <a:pt x="3401" y="30"/>
                  </a:lnTo>
                  <a:lnTo>
                    <a:pt x="3416" y="24"/>
                  </a:lnTo>
                  <a:lnTo>
                    <a:pt x="3432" y="20"/>
                  </a:lnTo>
                  <a:lnTo>
                    <a:pt x="3448" y="17"/>
                  </a:lnTo>
                  <a:lnTo>
                    <a:pt x="3462" y="17"/>
                  </a:lnTo>
                  <a:lnTo>
                    <a:pt x="3462" y="17"/>
                  </a:lnTo>
                  <a:lnTo>
                    <a:pt x="3470" y="19"/>
                  </a:lnTo>
                  <a:lnTo>
                    <a:pt x="3476" y="22"/>
                  </a:lnTo>
                  <a:lnTo>
                    <a:pt x="3482" y="26"/>
                  </a:lnTo>
                  <a:lnTo>
                    <a:pt x="3484" y="30"/>
                  </a:lnTo>
                  <a:lnTo>
                    <a:pt x="3487" y="36"/>
                  </a:lnTo>
                  <a:lnTo>
                    <a:pt x="3487" y="42"/>
                  </a:lnTo>
                  <a:lnTo>
                    <a:pt x="3487" y="47"/>
                  </a:lnTo>
                  <a:lnTo>
                    <a:pt x="3487" y="54"/>
                  </a:lnTo>
                  <a:lnTo>
                    <a:pt x="3483" y="68"/>
                  </a:lnTo>
                  <a:lnTo>
                    <a:pt x="3477" y="83"/>
                  </a:lnTo>
                  <a:lnTo>
                    <a:pt x="3470" y="95"/>
                  </a:lnTo>
                  <a:lnTo>
                    <a:pt x="3463" y="104"/>
                  </a:lnTo>
                  <a:lnTo>
                    <a:pt x="3463" y="104"/>
                  </a:lnTo>
                  <a:lnTo>
                    <a:pt x="3449" y="121"/>
                  </a:lnTo>
                  <a:lnTo>
                    <a:pt x="3433" y="137"/>
                  </a:lnTo>
                  <a:lnTo>
                    <a:pt x="3415" y="151"/>
                  </a:lnTo>
                  <a:lnTo>
                    <a:pt x="3398" y="165"/>
                  </a:lnTo>
                  <a:lnTo>
                    <a:pt x="3378" y="178"/>
                  </a:lnTo>
                  <a:lnTo>
                    <a:pt x="3360" y="189"/>
                  </a:lnTo>
                  <a:lnTo>
                    <a:pt x="3320" y="210"/>
                  </a:lnTo>
                  <a:lnTo>
                    <a:pt x="3320" y="210"/>
                  </a:lnTo>
                  <a:lnTo>
                    <a:pt x="3279" y="232"/>
                  </a:lnTo>
                  <a:lnTo>
                    <a:pt x="3238" y="250"/>
                  </a:lnTo>
                  <a:lnTo>
                    <a:pt x="3238" y="250"/>
                  </a:lnTo>
                  <a:lnTo>
                    <a:pt x="3222" y="257"/>
                  </a:lnTo>
                  <a:lnTo>
                    <a:pt x="3215" y="260"/>
                  </a:lnTo>
                  <a:lnTo>
                    <a:pt x="3210" y="266"/>
                  </a:lnTo>
                  <a:lnTo>
                    <a:pt x="3210" y="266"/>
                  </a:lnTo>
                  <a:lnTo>
                    <a:pt x="3207" y="271"/>
                  </a:lnTo>
                  <a:lnTo>
                    <a:pt x="3205" y="279"/>
                  </a:lnTo>
                  <a:lnTo>
                    <a:pt x="3201" y="291"/>
                  </a:lnTo>
                  <a:lnTo>
                    <a:pt x="3201" y="291"/>
                  </a:lnTo>
                  <a:lnTo>
                    <a:pt x="3201" y="296"/>
                  </a:lnTo>
                  <a:lnTo>
                    <a:pt x="3202" y="298"/>
                  </a:lnTo>
                  <a:lnTo>
                    <a:pt x="3207" y="301"/>
                  </a:lnTo>
                  <a:lnTo>
                    <a:pt x="3210" y="303"/>
                  </a:lnTo>
                  <a:lnTo>
                    <a:pt x="3210" y="303"/>
                  </a:lnTo>
                  <a:lnTo>
                    <a:pt x="3227" y="303"/>
                  </a:lnTo>
                  <a:lnTo>
                    <a:pt x="3241" y="300"/>
                  </a:lnTo>
                  <a:lnTo>
                    <a:pt x="3255" y="294"/>
                  </a:lnTo>
                  <a:lnTo>
                    <a:pt x="3268" y="287"/>
                  </a:lnTo>
                  <a:lnTo>
                    <a:pt x="3280" y="279"/>
                  </a:lnTo>
                  <a:lnTo>
                    <a:pt x="3293" y="269"/>
                  </a:lnTo>
                  <a:lnTo>
                    <a:pt x="3316" y="247"/>
                  </a:lnTo>
                  <a:lnTo>
                    <a:pt x="3316" y="247"/>
                  </a:lnTo>
                  <a:lnTo>
                    <a:pt x="3327" y="240"/>
                  </a:lnTo>
                  <a:lnTo>
                    <a:pt x="3331" y="237"/>
                  </a:lnTo>
                  <a:lnTo>
                    <a:pt x="3337" y="236"/>
                  </a:lnTo>
                  <a:lnTo>
                    <a:pt x="3343" y="235"/>
                  </a:lnTo>
                  <a:lnTo>
                    <a:pt x="3348" y="236"/>
                  </a:lnTo>
                  <a:lnTo>
                    <a:pt x="3356" y="239"/>
                  </a:lnTo>
                  <a:lnTo>
                    <a:pt x="3361" y="243"/>
                  </a:lnTo>
                  <a:lnTo>
                    <a:pt x="3361" y="243"/>
                  </a:lnTo>
                  <a:lnTo>
                    <a:pt x="3365" y="247"/>
                  </a:lnTo>
                  <a:lnTo>
                    <a:pt x="3370" y="253"/>
                  </a:lnTo>
                  <a:lnTo>
                    <a:pt x="3371" y="259"/>
                  </a:lnTo>
                  <a:lnTo>
                    <a:pt x="3371" y="266"/>
                  </a:lnTo>
                  <a:lnTo>
                    <a:pt x="3371" y="271"/>
                  </a:lnTo>
                  <a:lnTo>
                    <a:pt x="3370" y="279"/>
                  </a:lnTo>
                  <a:lnTo>
                    <a:pt x="3364" y="290"/>
                  </a:lnTo>
                  <a:lnTo>
                    <a:pt x="3364" y="290"/>
                  </a:lnTo>
                  <a:lnTo>
                    <a:pt x="3358" y="301"/>
                  </a:lnTo>
                  <a:lnTo>
                    <a:pt x="3353" y="313"/>
                  </a:lnTo>
                  <a:lnTo>
                    <a:pt x="3346" y="324"/>
                  </a:lnTo>
                  <a:lnTo>
                    <a:pt x="3337" y="335"/>
                  </a:lnTo>
                  <a:lnTo>
                    <a:pt x="3327" y="345"/>
                  </a:lnTo>
                  <a:lnTo>
                    <a:pt x="3319" y="355"/>
                  </a:lnTo>
                  <a:lnTo>
                    <a:pt x="3309" y="364"/>
                  </a:lnTo>
                  <a:lnTo>
                    <a:pt x="3297" y="371"/>
                  </a:lnTo>
                  <a:lnTo>
                    <a:pt x="3297" y="371"/>
                  </a:lnTo>
                  <a:lnTo>
                    <a:pt x="3279" y="381"/>
                  </a:lnTo>
                  <a:lnTo>
                    <a:pt x="3259" y="389"/>
                  </a:lnTo>
                  <a:lnTo>
                    <a:pt x="3239" y="396"/>
                  </a:lnTo>
                  <a:lnTo>
                    <a:pt x="3218" y="401"/>
                  </a:lnTo>
                  <a:lnTo>
                    <a:pt x="3197" y="405"/>
                  </a:lnTo>
                  <a:lnTo>
                    <a:pt x="3176" y="406"/>
                  </a:lnTo>
                  <a:lnTo>
                    <a:pt x="3132" y="408"/>
                  </a:lnTo>
                  <a:lnTo>
                    <a:pt x="3132" y="408"/>
                  </a:lnTo>
                  <a:lnTo>
                    <a:pt x="3091" y="408"/>
                  </a:lnTo>
                  <a:lnTo>
                    <a:pt x="3048" y="406"/>
                  </a:lnTo>
                  <a:lnTo>
                    <a:pt x="3007" y="405"/>
                  </a:lnTo>
                  <a:lnTo>
                    <a:pt x="2964" y="403"/>
                  </a:lnTo>
                  <a:lnTo>
                    <a:pt x="2964" y="403"/>
                  </a:lnTo>
                  <a:lnTo>
                    <a:pt x="2908" y="402"/>
                  </a:lnTo>
                  <a:lnTo>
                    <a:pt x="2851" y="399"/>
                  </a:lnTo>
                  <a:lnTo>
                    <a:pt x="2739" y="393"/>
                  </a:lnTo>
                  <a:lnTo>
                    <a:pt x="2739" y="393"/>
                  </a:lnTo>
                  <a:lnTo>
                    <a:pt x="2682" y="392"/>
                  </a:lnTo>
                  <a:lnTo>
                    <a:pt x="2626" y="391"/>
                  </a:lnTo>
                  <a:lnTo>
                    <a:pt x="2569" y="393"/>
                  </a:lnTo>
                  <a:lnTo>
                    <a:pt x="2542" y="395"/>
                  </a:lnTo>
                  <a:lnTo>
                    <a:pt x="2514" y="398"/>
                  </a:lnTo>
                  <a:lnTo>
                    <a:pt x="2514" y="398"/>
                  </a:lnTo>
                  <a:lnTo>
                    <a:pt x="2486" y="402"/>
                  </a:lnTo>
                  <a:lnTo>
                    <a:pt x="2457" y="408"/>
                  </a:lnTo>
                  <a:lnTo>
                    <a:pt x="2403" y="420"/>
                  </a:lnTo>
                  <a:lnTo>
                    <a:pt x="2403" y="420"/>
                  </a:lnTo>
                  <a:lnTo>
                    <a:pt x="2349" y="433"/>
                  </a:lnTo>
                  <a:lnTo>
                    <a:pt x="2323" y="439"/>
                  </a:lnTo>
                  <a:lnTo>
                    <a:pt x="2297" y="446"/>
                  </a:lnTo>
                  <a:lnTo>
                    <a:pt x="2297" y="446"/>
                  </a:lnTo>
                  <a:lnTo>
                    <a:pt x="2273" y="454"/>
                  </a:lnTo>
                  <a:lnTo>
                    <a:pt x="2249" y="464"/>
                  </a:lnTo>
                  <a:lnTo>
                    <a:pt x="2202" y="484"/>
                  </a:lnTo>
                  <a:lnTo>
                    <a:pt x="2202" y="484"/>
                  </a:lnTo>
                  <a:lnTo>
                    <a:pt x="2117" y="517"/>
                  </a:lnTo>
                  <a:lnTo>
                    <a:pt x="2032" y="551"/>
                  </a:lnTo>
                  <a:lnTo>
                    <a:pt x="2032" y="551"/>
                  </a:lnTo>
                  <a:lnTo>
                    <a:pt x="1927" y="595"/>
                  </a:lnTo>
                  <a:lnTo>
                    <a:pt x="1822" y="639"/>
                  </a:lnTo>
                  <a:lnTo>
                    <a:pt x="1770" y="660"/>
                  </a:lnTo>
                  <a:lnTo>
                    <a:pt x="1716" y="682"/>
                  </a:lnTo>
                  <a:lnTo>
                    <a:pt x="1662" y="700"/>
                  </a:lnTo>
                  <a:lnTo>
                    <a:pt x="1608" y="718"/>
                  </a:lnTo>
                  <a:lnTo>
                    <a:pt x="1608" y="718"/>
                  </a:lnTo>
                  <a:lnTo>
                    <a:pt x="1555" y="735"/>
                  </a:lnTo>
                  <a:lnTo>
                    <a:pt x="1501" y="751"/>
                  </a:lnTo>
                  <a:lnTo>
                    <a:pt x="1392" y="781"/>
                  </a:lnTo>
                  <a:lnTo>
                    <a:pt x="1282" y="808"/>
                  </a:lnTo>
                  <a:lnTo>
                    <a:pt x="1173" y="835"/>
                  </a:lnTo>
                  <a:lnTo>
                    <a:pt x="1173" y="835"/>
                  </a:lnTo>
                  <a:lnTo>
                    <a:pt x="1120" y="849"/>
                  </a:lnTo>
                  <a:lnTo>
                    <a:pt x="1069" y="866"/>
                  </a:lnTo>
                  <a:lnTo>
                    <a:pt x="965" y="901"/>
                  </a:lnTo>
                  <a:lnTo>
                    <a:pt x="913" y="919"/>
                  </a:lnTo>
                  <a:lnTo>
                    <a:pt x="860" y="934"/>
                  </a:lnTo>
                  <a:lnTo>
                    <a:pt x="833" y="940"/>
                  </a:lnTo>
                  <a:lnTo>
                    <a:pt x="806" y="945"/>
                  </a:lnTo>
                  <a:lnTo>
                    <a:pt x="779" y="951"/>
                  </a:lnTo>
                  <a:lnTo>
                    <a:pt x="753" y="954"/>
                  </a:lnTo>
                  <a:lnTo>
                    <a:pt x="753" y="954"/>
                  </a:lnTo>
                  <a:lnTo>
                    <a:pt x="728" y="955"/>
                  </a:lnTo>
                  <a:lnTo>
                    <a:pt x="706" y="954"/>
                  </a:lnTo>
                  <a:lnTo>
                    <a:pt x="683" y="950"/>
                  </a:lnTo>
                  <a:lnTo>
                    <a:pt x="662" y="943"/>
                  </a:lnTo>
                  <a:lnTo>
                    <a:pt x="641" y="934"/>
                  </a:lnTo>
                  <a:lnTo>
                    <a:pt x="619" y="924"/>
                  </a:lnTo>
                  <a:lnTo>
                    <a:pt x="600" y="913"/>
                  </a:lnTo>
                  <a:lnTo>
                    <a:pt x="578" y="901"/>
                  </a:lnTo>
                  <a:lnTo>
                    <a:pt x="578" y="901"/>
                  </a:lnTo>
                  <a:lnTo>
                    <a:pt x="496" y="849"/>
                  </a:lnTo>
                  <a:lnTo>
                    <a:pt x="415" y="796"/>
                  </a:lnTo>
                  <a:lnTo>
                    <a:pt x="415" y="796"/>
                  </a:lnTo>
                  <a:lnTo>
                    <a:pt x="329" y="735"/>
                  </a:lnTo>
                  <a:lnTo>
                    <a:pt x="286" y="704"/>
                  </a:lnTo>
                  <a:lnTo>
                    <a:pt x="244" y="672"/>
                  </a:lnTo>
                  <a:lnTo>
                    <a:pt x="203" y="639"/>
                  </a:lnTo>
                  <a:lnTo>
                    <a:pt x="163" y="605"/>
                  </a:lnTo>
                  <a:lnTo>
                    <a:pt x="123" y="571"/>
                  </a:lnTo>
                  <a:lnTo>
                    <a:pt x="84" y="534"/>
                  </a:lnTo>
                  <a:lnTo>
                    <a:pt x="84" y="534"/>
                  </a:lnTo>
                  <a:lnTo>
                    <a:pt x="50" y="500"/>
                  </a:lnTo>
                  <a:lnTo>
                    <a:pt x="16" y="464"/>
                  </a:lnTo>
                  <a:lnTo>
                    <a:pt x="16" y="464"/>
                  </a:lnTo>
                  <a:lnTo>
                    <a:pt x="11" y="462"/>
                  </a:lnTo>
                  <a:lnTo>
                    <a:pt x="9" y="462"/>
                  </a:lnTo>
                  <a:lnTo>
                    <a:pt x="6" y="463"/>
                  </a:lnTo>
                  <a:lnTo>
                    <a:pt x="3" y="464"/>
                  </a:lnTo>
                  <a:lnTo>
                    <a:pt x="2" y="467"/>
                  </a:lnTo>
                  <a:lnTo>
                    <a:pt x="0" y="470"/>
                  </a:lnTo>
                  <a:lnTo>
                    <a:pt x="2" y="473"/>
                  </a:lnTo>
                  <a:lnTo>
                    <a:pt x="3" y="476"/>
                  </a:lnTo>
                  <a:lnTo>
                    <a:pt x="3" y="4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18AFE45E-4ADE-133D-B8B8-AF720DD1E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8" y="1959"/>
              <a:ext cx="1455" cy="333"/>
            </a:xfrm>
            <a:custGeom>
              <a:avLst/>
              <a:gdLst>
                <a:gd name="T0" fmla="*/ 87 w 2911"/>
                <a:gd name="T1" fmla="*/ 579 h 666"/>
                <a:gd name="T2" fmla="*/ 179 w 2911"/>
                <a:gd name="T3" fmla="*/ 648 h 666"/>
                <a:gd name="T4" fmla="*/ 245 w 2911"/>
                <a:gd name="T5" fmla="*/ 665 h 666"/>
                <a:gd name="T6" fmla="*/ 379 w 2911"/>
                <a:gd name="T7" fmla="*/ 659 h 666"/>
                <a:gd name="T8" fmla="*/ 610 w 2911"/>
                <a:gd name="T9" fmla="*/ 621 h 666"/>
                <a:gd name="T10" fmla="*/ 892 w 2911"/>
                <a:gd name="T11" fmla="*/ 569 h 666"/>
                <a:gd name="T12" fmla="*/ 1465 w 2911"/>
                <a:gd name="T13" fmla="*/ 472 h 666"/>
                <a:gd name="T14" fmla="*/ 1852 w 2911"/>
                <a:gd name="T15" fmla="*/ 408 h 666"/>
                <a:gd name="T16" fmla="*/ 1925 w 2911"/>
                <a:gd name="T17" fmla="*/ 392 h 666"/>
                <a:gd name="T18" fmla="*/ 1980 w 2911"/>
                <a:gd name="T19" fmla="*/ 344 h 666"/>
                <a:gd name="T20" fmla="*/ 2066 w 2911"/>
                <a:gd name="T21" fmla="*/ 246 h 666"/>
                <a:gd name="T22" fmla="*/ 2150 w 2911"/>
                <a:gd name="T23" fmla="*/ 181 h 666"/>
                <a:gd name="T24" fmla="*/ 2304 w 2911"/>
                <a:gd name="T25" fmla="*/ 94 h 666"/>
                <a:gd name="T26" fmla="*/ 2435 w 2911"/>
                <a:gd name="T27" fmla="*/ 36 h 666"/>
                <a:gd name="T28" fmla="*/ 2507 w 2911"/>
                <a:gd name="T29" fmla="*/ 17 h 666"/>
                <a:gd name="T30" fmla="*/ 2531 w 2911"/>
                <a:gd name="T31" fmla="*/ 44 h 666"/>
                <a:gd name="T32" fmla="*/ 2514 w 2911"/>
                <a:gd name="T33" fmla="*/ 100 h 666"/>
                <a:gd name="T34" fmla="*/ 2477 w 2911"/>
                <a:gd name="T35" fmla="*/ 145 h 666"/>
                <a:gd name="T36" fmla="*/ 2361 w 2911"/>
                <a:gd name="T37" fmla="*/ 226 h 666"/>
                <a:gd name="T38" fmla="*/ 2309 w 2911"/>
                <a:gd name="T39" fmla="*/ 262 h 666"/>
                <a:gd name="T40" fmla="*/ 2352 w 2911"/>
                <a:gd name="T41" fmla="*/ 274 h 666"/>
                <a:gd name="T42" fmla="*/ 2542 w 2911"/>
                <a:gd name="T43" fmla="*/ 264 h 666"/>
                <a:gd name="T44" fmla="*/ 2650 w 2911"/>
                <a:gd name="T45" fmla="*/ 232 h 666"/>
                <a:gd name="T46" fmla="*/ 2763 w 2911"/>
                <a:gd name="T47" fmla="*/ 181 h 666"/>
                <a:gd name="T48" fmla="*/ 2827 w 2911"/>
                <a:gd name="T49" fmla="*/ 174 h 666"/>
                <a:gd name="T50" fmla="*/ 2874 w 2911"/>
                <a:gd name="T51" fmla="*/ 188 h 666"/>
                <a:gd name="T52" fmla="*/ 2895 w 2911"/>
                <a:gd name="T53" fmla="*/ 213 h 666"/>
                <a:gd name="T54" fmla="*/ 2878 w 2911"/>
                <a:gd name="T55" fmla="*/ 242 h 666"/>
                <a:gd name="T56" fmla="*/ 2878 w 2911"/>
                <a:gd name="T57" fmla="*/ 253 h 666"/>
                <a:gd name="T58" fmla="*/ 2889 w 2911"/>
                <a:gd name="T59" fmla="*/ 254 h 666"/>
                <a:gd name="T60" fmla="*/ 2911 w 2911"/>
                <a:gd name="T61" fmla="*/ 210 h 666"/>
                <a:gd name="T62" fmla="*/ 2888 w 2911"/>
                <a:gd name="T63" fmla="*/ 176 h 666"/>
                <a:gd name="T64" fmla="*/ 2837 w 2911"/>
                <a:gd name="T65" fmla="*/ 156 h 666"/>
                <a:gd name="T66" fmla="*/ 2763 w 2911"/>
                <a:gd name="T67" fmla="*/ 162 h 666"/>
                <a:gd name="T68" fmla="*/ 2683 w 2911"/>
                <a:gd name="T69" fmla="*/ 199 h 666"/>
                <a:gd name="T70" fmla="*/ 2518 w 2911"/>
                <a:gd name="T71" fmla="*/ 252 h 666"/>
                <a:gd name="T72" fmla="*/ 2419 w 2911"/>
                <a:gd name="T73" fmla="*/ 262 h 666"/>
                <a:gd name="T74" fmla="*/ 2318 w 2911"/>
                <a:gd name="T75" fmla="*/ 253 h 666"/>
                <a:gd name="T76" fmla="*/ 2433 w 2911"/>
                <a:gd name="T77" fmla="*/ 200 h 666"/>
                <a:gd name="T78" fmla="*/ 2507 w 2911"/>
                <a:gd name="T79" fmla="*/ 138 h 666"/>
                <a:gd name="T80" fmla="*/ 2537 w 2911"/>
                <a:gd name="T81" fmla="*/ 93 h 666"/>
                <a:gd name="T82" fmla="*/ 2547 w 2911"/>
                <a:gd name="T83" fmla="*/ 32 h 666"/>
                <a:gd name="T84" fmla="*/ 2525 w 2911"/>
                <a:gd name="T85" fmla="*/ 5 h 666"/>
                <a:gd name="T86" fmla="*/ 2486 w 2911"/>
                <a:gd name="T87" fmla="*/ 2 h 666"/>
                <a:gd name="T88" fmla="*/ 2403 w 2911"/>
                <a:gd name="T89" fmla="*/ 32 h 666"/>
                <a:gd name="T90" fmla="*/ 2185 w 2911"/>
                <a:gd name="T91" fmla="*/ 138 h 666"/>
                <a:gd name="T92" fmla="*/ 2052 w 2911"/>
                <a:gd name="T93" fmla="*/ 237 h 666"/>
                <a:gd name="T94" fmla="*/ 1973 w 2911"/>
                <a:gd name="T95" fmla="*/ 327 h 666"/>
                <a:gd name="T96" fmla="*/ 1925 w 2911"/>
                <a:gd name="T97" fmla="*/ 372 h 666"/>
                <a:gd name="T98" fmla="*/ 1881 w 2911"/>
                <a:gd name="T99" fmla="*/ 385 h 666"/>
                <a:gd name="T100" fmla="*/ 1635 w 2911"/>
                <a:gd name="T101" fmla="*/ 425 h 666"/>
                <a:gd name="T102" fmla="*/ 1047 w 2911"/>
                <a:gd name="T103" fmla="*/ 530 h 666"/>
                <a:gd name="T104" fmla="*/ 805 w 2911"/>
                <a:gd name="T105" fmla="*/ 565 h 666"/>
                <a:gd name="T106" fmla="*/ 475 w 2911"/>
                <a:gd name="T107" fmla="*/ 629 h 666"/>
                <a:gd name="T108" fmla="*/ 286 w 2911"/>
                <a:gd name="T109" fmla="*/ 650 h 666"/>
                <a:gd name="T110" fmla="*/ 203 w 2911"/>
                <a:gd name="T111" fmla="*/ 638 h 666"/>
                <a:gd name="T112" fmla="*/ 142 w 2911"/>
                <a:gd name="T113" fmla="*/ 606 h 666"/>
                <a:gd name="T114" fmla="*/ 60 w 2911"/>
                <a:gd name="T115" fmla="*/ 524 h 666"/>
                <a:gd name="T116" fmla="*/ 6 w 2911"/>
                <a:gd name="T117" fmla="*/ 464 h 666"/>
                <a:gd name="T118" fmla="*/ 2 w 2911"/>
                <a:gd name="T119" fmla="*/ 47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11" h="666">
                  <a:moveTo>
                    <a:pt x="2" y="479"/>
                  </a:moveTo>
                  <a:lnTo>
                    <a:pt x="2" y="479"/>
                  </a:lnTo>
                  <a:lnTo>
                    <a:pt x="43" y="531"/>
                  </a:lnTo>
                  <a:lnTo>
                    <a:pt x="64" y="555"/>
                  </a:lnTo>
                  <a:lnTo>
                    <a:pt x="87" y="579"/>
                  </a:lnTo>
                  <a:lnTo>
                    <a:pt x="111" y="602"/>
                  </a:lnTo>
                  <a:lnTo>
                    <a:pt x="136" y="622"/>
                  </a:lnTo>
                  <a:lnTo>
                    <a:pt x="149" y="632"/>
                  </a:lnTo>
                  <a:lnTo>
                    <a:pt x="163" y="639"/>
                  </a:lnTo>
                  <a:lnTo>
                    <a:pt x="179" y="648"/>
                  </a:lnTo>
                  <a:lnTo>
                    <a:pt x="193" y="653"/>
                  </a:lnTo>
                  <a:lnTo>
                    <a:pt x="193" y="653"/>
                  </a:lnTo>
                  <a:lnTo>
                    <a:pt x="211" y="659"/>
                  </a:lnTo>
                  <a:lnTo>
                    <a:pt x="228" y="662"/>
                  </a:lnTo>
                  <a:lnTo>
                    <a:pt x="245" y="665"/>
                  </a:lnTo>
                  <a:lnTo>
                    <a:pt x="262" y="666"/>
                  </a:lnTo>
                  <a:lnTo>
                    <a:pt x="298" y="666"/>
                  </a:lnTo>
                  <a:lnTo>
                    <a:pt x="333" y="663"/>
                  </a:lnTo>
                  <a:lnTo>
                    <a:pt x="333" y="663"/>
                  </a:lnTo>
                  <a:lnTo>
                    <a:pt x="379" y="659"/>
                  </a:lnTo>
                  <a:lnTo>
                    <a:pt x="424" y="653"/>
                  </a:lnTo>
                  <a:lnTo>
                    <a:pt x="471" y="646"/>
                  </a:lnTo>
                  <a:lnTo>
                    <a:pt x="516" y="639"/>
                  </a:lnTo>
                  <a:lnTo>
                    <a:pt x="516" y="639"/>
                  </a:lnTo>
                  <a:lnTo>
                    <a:pt x="610" y="621"/>
                  </a:lnTo>
                  <a:lnTo>
                    <a:pt x="703" y="602"/>
                  </a:lnTo>
                  <a:lnTo>
                    <a:pt x="797" y="585"/>
                  </a:lnTo>
                  <a:lnTo>
                    <a:pt x="845" y="577"/>
                  </a:lnTo>
                  <a:lnTo>
                    <a:pt x="892" y="569"/>
                  </a:lnTo>
                  <a:lnTo>
                    <a:pt x="892" y="569"/>
                  </a:lnTo>
                  <a:lnTo>
                    <a:pt x="986" y="557"/>
                  </a:lnTo>
                  <a:lnTo>
                    <a:pt x="1083" y="541"/>
                  </a:lnTo>
                  <a:lnTo>
                    <a:pt x="1273" y="507"/>
                  </a:lnTo>
                  <a:lnTo>
                    <a:pt x="1273" y="507"/>
                  </a:lnTo>
                  <a:lnTo>
                    <a:pt x="1465" y="472"/>
                  </a:lnTo>
                  <a:lnTo>
                    <a:pt x="1660" y="437"/>
                  </a:lnTo>
                  <a:lnTo>
                    <a:pt x="1660" y="437"/>
                  </a:lnTo>
                  <a:lnTo>
                    <a:pt x="1756" y="422"/>
                  </a:lnTo>
                  <a:lnTo>
                    <a:pt x="1852" y="408"/>
                  </a:lnTo>
                  <a:lnTo>
                    <a:pt x="1852" y="408"/>
                  </a:lnTo>
                  <a:lnTo>
                    <a:pt x="1891" y="401"/>
                  </a:lnTo>
                  <a:lnTo>
                    <a:pt x="1891" y="401"/>
                  </a:lnTo>
                  <a:lnTo>
                    <a:pt x="1908" y="398"/>
                  </a:lnTo>
                  <a:lnTo>
                    <a:pt x="1917" y="396"/>
                  </a:lnTo>
                  <a:lnTo>
                    <a:pt x="1925" y="392"/>
                  </a:lnTo>
                  <a:lnTo>
                    <a:pt x="1925" y="392"/>
                  </a:lnTo>
                  <a:lnTo>
                    <a:pt x="1940" y="382"/>
                  </a:lnTo>
                  <a:lnTo>
                    <a:pt x="1954" y="369"/>
                  </a:lnTo>
                  <a:lnTo>
                    <a:pt x="1967" y="358"/>
                  </a:lnTo>
                  <a:lnTo>
                    <a:pt x="1980" y="344"/>
                  </a:lnTo>
                  <a:lnTo>
                    <a:pt x="2004" y="317"/>
                  </a:lnTo>
                  <a:lnTo>
                    <a:pt x="2028" y="288"/>
                  </a:lnTo>
                  <a:lnTo>
                    <a:pt x="2028" y="288"/>
                  </a:lnTo>
                  <a:lnTo>
                    <a:pt x="2053" y="260"/>
                  </a:lnTo>
                  <a:lnTo>
                    <a:pt x="2066" y="246"/>
                  </a:lnTo>
                  <a:lnTo>
                    <a:pt x="2080" y="232"/>
                  </a:lnTo>
                  <a:lnTo>
                    <a:pt x="2080" y="232"/>
                  </a:lnTo>
                  <a:lnTo>
                    <a:pt x="2097" y="219"/>
                  </a:lnTo>
                  <a:lnTo>
                    <a:pt x="2114" y="206"/>
                  </a:lnTo>
                  <a:lnTo>
                    <a:pt x="2150" y="181"/>
                  </a:lnTo>
                  <a:lnTo>
                    <a:pt x="2150" y="181"/>
                  </a:lnTo>
                  <a:lnTo>
                    <a:pt x="2188" y="156"/>
                  </a:lnTo>
                  <a:lnTo>
                    <a:pt x="2225" y="135"/>
                  </a:lnTo>
                  <a:lnTo>
                    <a:pt x="2265" y="114"/>
                  </a:lnTo>
                  <a:lnTo>
                    <a:pt x="2304" y="94"/>
                  </a:lnTo>
                  <a:lnTo>
                    <a:pt x="2304" y="94"/>
                  </a:lnTo>
                  <a:lnTo>
                    <a:pt x="2354" y="71"/>
                  </a:lnTo>
                  <a:lnTo>
                    <a:pt x="2405" y="49"/>
                  </a:lnTo>
                  <a:lnTo>
                    <a:pt x="2405" y="49"/>
                  </a:lnTo>
                  <a:lnTo>
                    <a:pt x="2435" y="36"/>
                  </a:lnTo>
                  <a:lnTo>
                    <a:pt x="2456" y="27"/>
                  </a:lnTo>
                  <a:lnTo>
                    <a:pt x="2477" y="20"/>
                  </a:lnTo>
                  <a:lnTo>
                    <a:pt x="2487" y="19"/>
                  </a:lnTo>
                  <a:lnTo>
                    <a:pt x="2497" y="17"/>
                  </a:lnTo>
                  <a:lnTo>
                    <a:pt x="2507" y="17"/>
                  </a:lnTo>
                  <a:lnTo>
                    <a:pt x="2514" y="19"/>
                  </a:lnTo>
                  <a:lnTo>
                    <a:pt x="2521" y="22"/>
                  </a:lnTo>
                  <a:lnTo>
                    <a:pt x="2527" y="27"/>
                  </a:lnTo>
                  <a:lnTo>
                    <a:pt x="2530" y="34"/>
                  </a:lnTo>
                  <a:lnTo>
                    <a:pt x="2531" y="44"/>
                  </a:lnTo>
                  <a:lnTo>
                    <a:pt x="2531" y="44"/>
                  </a:lnTo>
                  <a:lnTo>
                    <a:pt x="2530" y="60"/>
                  </a:lnTo>
                  <a:lnTo>
                    <a:pt x="2525" y="74"/>
                  </a:lnTo>
                  <a:lnTo>
                    <a:pt x="2521" y="87"/>
                  </a:lnTo>
                  <a:lnTo>
                    <a:pt x="2514" y="100"/>
                  </a:lnTo>
                  <a:lnTo>
                    <a:pt x="2505" y="113"/>
                  </a:lnTo>
                  <a:lnTo>
                    <a:pt x="2497" y="124"/>
                  </a:lnTo>
                  <a:lnTo>
                    <a:pt x="2487" y="135"/>
                  </a:lnTo>
                  <a:lnTo>
                    <a:pt x="2477" y="145"/>
                  </a:lnTo>
                  <a:lnTo>
                    <a:pt x="2477" y="145"/>
                  </a:lnTo>
                  <a:lnTo>
                    <a:pt x="2450" y="168"/>
                  </a:lnTo>
                  <a:lnTo>
                    <a:pt x="2422" y="189"/>
                  </a:lnTo>
                  <a:lnTo>
                    <a:pt x="2392" y="209"/>
                  </a:lnTo>
                  <a:lnTo>
                    <a:pt x="2361" y="226"/>
                  </a:lnTo>
                  <a:lnTo>
                    <a:pt x="2361" y="226"/>
                  </a:lnTo>
                  <a:lnTo>
                    <a:pt x="2313" y="253"/>
                  </a:lnTo>
                  <a:lnTo>
                    <a:pt x="2313" y="253"/>
                  </a:lnTo>
                  <a:lnTo>
                    <a:pt x="2310" y="254"/>
                  </a:lnTo>
                  <a:lnTo>
                    <a:pt x="2309" y="257"/>
                  </a:lnTo>
                  <a:lnTo>
                    <a:pt x="2309" y="262"/>
                  </a:lnTo>
                  <a:lnTo>
                    <a:pt x="2310" y="266"/>
                  </a:lnTo>
                  <a:lnTo>
                    <a:pt x="2311" y="269"/>
                  </a:lnTo>
                  <a:lnTo>
                    <a:pt x="2314" y="269"/>
                  </a:lnTo>
                  <a:lnTo>
                    <a:pt x="2314" y="269"/>
                  </a:lnTo>
                  <a:lnTo>
                    <a:pt x="2352" y="274"/>
                  </a:lnTo>
                  <a:lnTo>
                    <a:pt x="2391" y="277"/>
                  </a:lnTo>
                  <a:lnTo>
                    <a:pt x="2429" y="277"/>
                  </a:lnTo>
                  <a:lnTo>
                    <a:pt x="2466" y="276"/>
                  </a:lnTo>
                  <a:lnTo>
                    <a:pt x="2504" y="271"/>
                  </a:lnTo>
                  <a:lnTo>
                    <a:pt x="2542" y="264"/>
                  </a:lnTo>
                  <a:lnTo>
                    <a:pt x="2579" y="256"/>
                  </a:lnTo>
                  <a:lnTo>
                    <a:pt x="2616" y="244"/>
                  </a:lnTo>
                  <a:lnTo>
                    <a:pt x="2616" y="244"/>
                  </a:lnTo>
                  <a:lnTo>
                    <a:pt x="2633" y="239"/>
                  </a:lnTo>
                  <a:lnTo>
                    <a:pt x="2650" y="232"/>
                  </a:lnTo>
                  <a:lnTo>
                    <a:pt x="2684" y="216"/>
                  </a:lnTo>
                  <a:lnTo>
                    <a:pt x="2717" y="199"/>
                  </a:lnTo>
                  <a:lnTo>
                    <a:pt x="2752" y="185"/>
                  </a:lnTo>
                  <a:lnTo>
                    <a:pt x="2752" y="185"/>
                  </a:lnTo>
                  <a:lnTo>
                    <a:pt x="2763" y="181"/>
                  </a:lnTo>
                  <a:lnTo>
                    <a:pt x="2776" y="176"/>
                  </a:lnTo>
                  <a:lnTo>
                    <a:pt x="2789" y="175"/>
                  </a:lnTo>
                  <a:lnTo>
                    <a:pt x="2802" y="174"/>
                  </a:lnTo>
                  <a:lnTo>
                    <a:pt x="2814" y="172"/>
                  </a:lnTo>
                  <a:lnTo>
                    <a:pt x="2827" y="174"/>
                  </a:lnTo>
                  <a:lnTo>
                    <a:pt x="2840" y="175"/>
                  </a:lnTo>
                  <a:lnTo>
                    <a:pt x="2854" y="179"/>
                  </a:lnTo>
                  <a:lnTo>
                    <a:pt x="2854" y="179"/>
                  </a:lnTo>
                  <a:lnTo>
                    <a:pt x="2864" y="182"/>
                  </a:lnTo>
                  <a:lnTo>
                    <a:pt x="2874" y="188"/>
                  </a:lnTo>
                  <a:lnTo>
                    <a:pt x="2882" y="193"/>
                  </a:lnTo>
                  <a:lnTo>
                    <a:pt x="2891" y="202"/>
                  </a:lnTo>
                  <a:lnTo>
                    <a:pt x="2891" y="202"/>
                  </a:lnTo>
                  <a:lnTo>
                    <a:pt x="2894" y="208"/>
                  </a:lnTo>
                  <a:lnTo>
                    <a:pt x="2895" y="213"/>
                  </a:lnTo>
                  <a:lnTo>
                    <a:pt x="2895" y="219"/>
                  </a:lnTo>
                  <a:lnTo>
                    <a:pt x="2892" y="223"/>
                  </a:lnTo>
                  <a:lnTo>
                    <a:pt x="2889" y="229"/>
                  </a:lnTo>
                  <a:lnTo>
                    <a:pt x="2887" y="233"/>
                  </a:lnTo>
                  <a:lnTo>
                    <a:pt x="2878" y="242"/>
                  </a:lnTo>
                  <a:lnTo>
                    <a:pt x="2878" y="242"/>
                  </a:lnTo>
                  <a:lnTo>
                    <a:pt x="2875" y="244"/>
                  </a:lnTo>
                  <a:lnTo>
                    <a:pt x="2875" y="249"/>
                  </a:lnTo>
                  <a:lnTo>
                    <a:pt x="2875" y="252"/>
                  </a:lnTo>
                  <a:lnTo>
                    <a:pt x="2878" y="253"/>
                  </a:lnTo>
                  <a:lnTo>
                    <a:pt x="2880" y="256"/>
                  </a:lnTo>
                  <a:lnTo>
                    <a:pt x="2884" y="256"/>
                  </a:lnTo>
                  <a:lnTo>
                    <a:pt x="2887" y="256"/>
                  </a:lnTo>
                  <a:lnTo>
                    <a:pt x="2889" y="254"/>
                  </a:lnTo>
                  <a:lnTo>
                    <a:pt x="2889" y="254"/>
                  </a:lnTo>
                  <a:lnTo>
                    <a:pt x="2898" y="246"/>
                  </a:lnTo>
                  <a:lnTo>
                    <a:pt x="2904" y="237"/>
                  </a:lnTo>
                  <a:lnTo>
                    <a:pt x="2908" y="229"/>
                  </a:lnTo>
                  <a:lnTo>
                    <a:pt x="2911" y="219"/>
                  </a:lnTo>
                  <a:lnTo>
                    <a:pt x="2911" y="210"/>
                  </a:lnTo>
                  <a:lnTo>
                    <a:pt x="2909" y="200"/>
                  </a:lnTo>
                  <a:lnTo>
                    <a:pt x="2905" y="192"/>
                  </a:lnTo>
                  <a:lnTo>
                    <a:pt x="2897" y="183"/>
                  </a:lnTo>
                  <a:lnTo>
                    <a:pt x="2897" y="183"/>
                  </a:lnTo>
                  <a:lnTo>
                    <a:pt x="2888" y="176"/>
                  </a:lnTo>
                  <a:lnTo>
                    <a:pt x="2880" y="171"/>
                  </a:lnTo>
                  <a:lnTo>
                    <a:pt x="2870" y="166"/>
                  </a:lnTo>
                  <a:lnTo>
                    <a:pt x="2860" y="162"/>
                  </a:lnTo>
                  <a:lnTo>
                    <a:pt x="2848" y="159"/>
                  </a:lnTo>
                  <a:lnTo>
                    <a:pt x="2837" y="156"/>
                  </a:lnTo>
                  <a:lnTo>
                    <a:pt x="2816" y="155"/>
                  </a:lnTo>
                  <a:lnTo>
                    <a:pt x="2816" y="155"/>
                  </a:lnTo>
                  <a:lnTo>
                    <a:pt x="2799" y="156"/>
                  </a:lnTo>
                  <a:lnTo>
                    <a:pt x="2780" y="158"/>
                  </a:lnTo>
                  <a:lnTo>
                    <a:pt x="2763" y="162"/>
                  </a:lnTo>
                  <a:lnTo>
                    <a:pt x="2748" y="168"/>
                  </a:lnTo>
                  <a:lnTo>
                    <a:pt x="2731" y="175"/>
                  </a:lnTo>
                  <a:lnTo>
                    <a:pt x="2715" y="182"/>
                  </a:lnTo>
                  <a:lnTo>
                    <a:pt x="2683" y="199"/>
                  </a:lnTo>
                  <a:lnTo>
                    <a:pt x="2683" y="199"/>
                  </a:lnTo>
                  <a:lnTo>
                    <a:pt x="2664" y="208"/>
                  </a:lnTo>
                  <a:lnTo>
                    <a:pt x="2643" y="216"/>
                  </a:lnTo>
                  <a:lnTo>
                    <a:pt x="2603" y="232"/>
                  </a:lnTo>
                  <a:lnTo>
                    <a:pt x="2561" y="243"/>
                  </a:lnTo>
                  <a:lnTo>
                    <a:pt x="2518" y="252"/>
                  </a:lnTo>
                  <a:lnTo>
                    <a:pt x="2518" y="252"/>
                  </a:lnTo>
                  <a:lnTo>
                    <a:pt x="2494" y="256"/>
                  </a:lnTo>
                  <a:lnTo>
                    <a:pt x="2469" y="259"/>
                  </a:lnTo>
                  <a:lnTo>
                    <a:pt x="2443" y="260"/>
                  </a:lnTo>
                  <a:lnTo>
                    <a:pt x="2419" y="262"/>
                  </a:lnTo>
                  <a:lnTo>
                    <a:pt x="2394" y="260"/>
                  </a:lnTo>
                  <a:lnTo>
                    <a:pt x="2368" y="259"/>
                  </a:lnTo>
                  <a:lnTo>
                    <a:pt x="2344" y="256"/>
                  </a:lnTo>
                  <a:lnTo>
                    <a:pt x="2318" y="253"/>
                  </a:lnTo>
                  <a:lnTo>
                    <a:pt x="2318" y="253"/>
                  </a:lnTo>
                  <a:lnTo>
                    <a:pt x="2321" y="269"/>
                  </a:lnTo>
                  <a:lnTo>
                    <a:pt x="2321" y="269"/>
                  </a:lnTo>
                  <a:lnTo>
                    <a:pt x="2378" y="236"/>
                  </a:lnTo>
                  <a:lnTo>
                    <a:pt x="2406" y="219"/>
                  </a:lnTo>
                  <a:lnTo>
                    <a:pt x="2433" y="200"/>
                  </a:lnTo>
                  <a:lnTo>
                    <a:pt x="2433" y="200"/>
                  </a:lnTo>
                  <a:lnTo>
                    <a:pt x="2460" y="182"/>
                  </a:lnTo>
                  <a:lnTo>
                    <a:pt x="2484" y="162"/>
                  </a:lnTo>
                  <a:lnTo>
                    <a:pt x="2497" y="151"/>
                  </a:lnTo>
                  <a:lnTo>
                    <a:pt x="2507" y="138"/>
                  </a:lnTo>
                  <a:lnTo>
                    <a:pt x="2518" y="127"/>
                  </a:lnTo>
                  <a:lnTo>
                    <a:pt x="2527" y="113"/>
                  </a:lnTo>
                  <a:lnTo>
                    <a:pt x="2527" y="113"/>
                  </a:lnTo>
                  <a:lnTo>
                    <a:pt x="2532" y="104"/>
                  </a:lnTo>
                  <a:lnTo>
                    <a:pt x="2537" y="93"/>
                  </a:lnTo>
                  <a:lnTo>
                    <a:pt x="2542" y="81"/>
                  </a:lnTo>
                  <a:lnTo>
                    <a:pt x="2545" y="69"/>
                  </a:lnTo>
                  <a:lnTo>
                    <a:pt x="2548" y="56"/>
                  </a:lnTo>
                  <a:lnTo>
                    <a:pt x="2548" y="43"/>
                  </a:lnTo>
                  <a:lnTo>
                    <a:pt x="2547" y="32"/>
                  </a:lnTo>
                  <a:lnTo>
                    <a:pt x="2542" y="20"/>
                  </a:lnTo>
                  <a:lnTo>
                    <a:pt x="2542" y="20"/>
                  </a:lnTo>
                  <a:lnTo>
                    <a:pt x="2538" y="13"/>
                  </a:lnTo>
                  <a:lnTo>
                    <a:pt x="2532" y="9"/>
                  </a:lnTo>
                  <a:lnTo>
                    <a:pt x="2525" y="5"/>
                  </a:lnTo>
                  <a:lnTo>
                    <a:pt x="2518" y="2"/>
                  </a:lnTo>
                  <a:lnTo>
                    <a:pt x="2510" y="0"/>
                  </a:lnTo>
                  <a:lnTo>
                    <a:pt x="2503" y="0"/>
                  </a:lnTo>
                  <a:lnTo>
                    <a:pt x="2486" y="2"/>
                  </a:lnTo>
                  <a:lnTo>
                    <a:pt x="2486" y="2"/>
                  </a:lnTo>
                  <a:lnTo>
                    <a:pt x="2464" y="7"/>
                  </a:lnTo>
                  <a:lnTo>
                    <a:pt x="2443" y="15"/>
                  </a:lnTo>
                  <a:lnTo>
                    <a:pt x="2423" y="22"/>
                  </a:lnTo>
                  <a:lnTo>
                    <a:pt x="2403" y="32"/>
                  </a:lnTo>
                  <a:lnTo>
                    <a:pt x="2403" y="32"/>
                  </a:lnTo>
                  <a:lnTo>
                    <a:pt x="2304" y="76"/>
                  </a:lnTo>
                  <a:lnTo>
                    <a:pt x="2304" y="76"/>
                  </a:lnTo>
                  <a:lnTo>
                    <a:pt x="2265" y="94"/>
                  </a:lnTo>
                  <a:lnTo>
                    <a:pt x="2225" y="115"/>
                  </a:lnTo>
                  <a:lnTo>
                    <a:pt x="2185" y="138"/>
                  </a:lnTo>
                  <a:lnTo>
                    <a:pt x="2148" y="162"/>
                  </a:lnTo>
                  <a:lnTo>
                    <a:pt x="2148" y="162"/>
                  </a:lnTo>
                  <a:lnTo>
                    <a:pt x="2114" y="186"/>
                  </a:lnTo>
                  <a:lnTo>
                    <a:pt x="2082" y="210"/>
                  </a:lnTo>
                  <a:lnTo>
                    <a:pt x="2052" y="237"/>
                  </a:lnTo>
                  <a:lnTo>
                    <a:pt x="2036" y="253"/>
                  </a:lnTo>
                  <a:lnTo>
                    <a:pt x="2022" y="269"/>
                  </a:lnTo>
                  <a:lnTo>
                    <a:pt x="2022" y="269"/>
                  </a:lnTo>
                  <a:lnTo>
                    <a:pt x="1998" y="297"/>
                  </a:lnTo>
                  <a:lnTo>
                    <a:pt x="1973" y="327"/>
                  </a:lnTo>
                  <a:lnTo>
                    <a:pt x="1973" y="327"/>
                  </a:lnTo>
                  <a:lnTo>
                    <a:pt x="1960" y="340"/>
                  </a:lnTo>
                  <a:lnTo>
                    <a:pt x="1947" y="354"/>
                  </a:lnTo>
                  <a:lnTo>
                    <a:pt x="1932" y="367"/>
                  </a:lnTo>
                  <a:lnTo>
                    <a:pt x="1925" y="372"/>
                  </a:lnTo>
                  <a:lnTo>
                    <a:pt x="1916" y="378"/>
                  </a:lnTo>
                  <a:lnTo>
                    <a:pt x="1916" y="378"/>
                  </a:lnTo>
                  <a:lnTo>
                    <a:pt x="1908" y="381"/>
                  </a:lnTo>
                  <a:lnTo>
                    <a:pt x="1899" y="382"/>
                  </a:lnTo>
                  <a:lnTo>
                    <a:pt x="1881" y="385"/>
                  </a:lnTo>
                  <a:lnTo>
                    <a:pt x="1881" y="385"/>
                  </a:lnTo>
                  <a:lnTo>
                    <a:pt x="1831" y="393"/>
                  </a:lnTo>
                  <a:lnTo>
                    <a:pt x="1831" y="393"/>
                  </a:lnTo>
                  <a:lnTo>
                    <a:pt x="1733" y="408"/>
                  </a:lnTo>
                  <a:lnTo>
                    <a:pt x="1635" y="425"/>
                  </a:lnTo>
                  <a:lnTo>
                    <a:pt x="1440" y="459"/>
                  </a:lnTo>
                  <a:lnTo>
                    <a:pt x="1440" y="459"/>
                  </a:lnTo>
                  <a:lnTo>
                    <a:pt x="1244" y="496"/>
                  </a:lnTo>
                  <a:lnTo>
                    <a:pt x="1145" y="513"/>
                  </a:lnTo>
                  <a:lnTo>
                    <a:pt x="1047" y="530"/>
                  </a:lnTo>
                  <a:lnTo>
                    <a:pt x="1047" y="530"/>
                  </a:lnTo>
                  <a:lnTo>
                    <a:pt x="950" y="544"/>
                  </a:lnTo>
                  <a:lnTo>
                    <a:pt x="853" y="558"/>
                  </a:lnTo>
                  <a:lnTo>
                    <a:pt x="853" y="558"/>
                  </a:lnTo>
                  <a:lnTo>
                    <a:pt x="805" y="565"/>
                  </a:lnTo>
                  <a:lnTo>
                    <a:pt x="757" y="574"/>
                  </a:lnTo>
                  <a:lnTo>
                    <a:pt x="661" y="594"/>
                  </a:lnTo>
                  <a:lnTo>
                    <a:pt x="661" y="594"/>
                  </a:lnTo>
                  <a:lnTo>
                    <a:pt x="568" y="612"/>
                  </a:lnTo>
                  <a:lnTo>
                    <a:pt x="475" y="629"/>
                  </a:lnTo>
                  <a:lnTo>
                    <a:pt x="428" y="636"/>
                  </a:lnTo>
                  <a:lnTo>
                    <a:pt x="380" y="643"/>
                  </a:lnTo>
                  <a:lnTo>
                    <a:pt x="333" y="648"/>
                  </a:lnTo>
                  <a:lnTo>
                    <a:pt x="286" y="650"/>
                  </a:lnTo>
                  <a:lnTo>
                    <a:pt x="286" y="650"/>
                  </a:lnTo>
                  <a:lnTo>
                    <a:pt x="269" y="650"/>
                  </a:lnTo>
                  <a:lnTo>
                    <a:pt x="252" y="649"/>
                  </a:lnTo>
                  <a:lnTo>
                    <a:pt x="235" y="646"/>
                  </a:lnTo>
                  <a:lnTo>
                    <a:pt x="218" y="643"/>
                  </a:lnTo>
                  <a:lnTo>
                    <a:pt x="203" y="638"/>
                  </a:lnTo>
                  <a:lnTo>
                    <a:pt x="187" y="632"/>
                  </a:lnTo>
                  <a:lnTo>
                    <a:pt x="172" y="625"/>
                  </a:lnTo>
                  <a:lnTo>
                    <a:pt x="156" y="616"/>
                  </a:lnTo>
                  <a:lnTo>
                    <a:pt x="156" y="616"/>
                  </a:lnTo>
                  <a:lnTo>
                    <a:pt x="142" y="606"/>
                  </a:lnTo>
                  <a:lnTo>
                    <a:pt x="129" y="596"/>
                  </a:lnTo>
                  <a:lnTo>
                    <a:pt x="105" y="574"/>
                  </a:lnTo>
                  <a:lnTo>
                    <a:pt x="81" y="550"/>
                  </a:lnTo>
                  <a:lnTo>
                    <a:pt x="60" y="524"/>
                  </a:lnTo>
                  <a:lnTo>
                    <a:pt x="60" y="524"/>
                  </a:lnTo>
                  <a:lnTo>
                    <a:pt x="14" y="467"/>
                  </a:lnTo>
                  <a:lnTo>
                    <a:pt x="14" y="467"/>
                  </a:lnTo>
                  <a:lnTo>
                    <a:pt x="12" y="464"/>
                  </a:lnTo>
                  <a:lnTo>
                    <a:pt x="9" y="464"/>
                  </a:lnTo>
                  <a:lnTo>
                    <a:pt x="6" y="464"/>
                  </a:lnTo>
                  <a:lnTo>
                    <a:pt x="3" y="467"/>
                  </a:lnTo>
                  <a:lnTo>
                    <a:pt x="2" y="469"/>
                  </a:lnTo>
                  <a:lnTo>
                    <a:pt x="0" y="473"/>
                  </a:lnTo>
                  <a:lnTo>
                    <a:pt x="0" y="476"/>
                  </a:lnTo>
                  <a:lnTo>
                    <a:pt x="2" y="479"/>
                  </a:lnTo>
                  <a:lnTo>
                    <a:pt x="2" y="4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3E504228-C671-27A3-1554-ED1E01A41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3" y="2059"/>
              <a:ext cx="1772" cy="1583"/>
            </a:xfrm>
            <a:custGeom>
              <a:avLst/>
              <a:gdLst>
                <a:gd name="T0" fmla="*/ 96 w 3545"/>
                <a:gd name="T1" fmla="*/ 1531 h 3168"/>
                <a:gd name="T2" fmla="*/ 44 w 3545"/>
                <a:gd name="T3" fmla="*/ 2139 h 3168"/>
                <a:gd name="T4" fmla="*/ 22 w 3545"/>
                <a:gd name="T5" fmla="*/ 2577 h 3168"/>
                <a:gd name="T6" fmla="*/ 4 w 3545"/>
                <a:gd name="T7" fmla="*/ 2983 h 3168"/>
                <a:gd name="T8" fmla="*/ 182 w 3545"/>
                <a:gd name="T9" fmla="*/ 3043 h 3168"/>
                <a:gd name="T10" fmla="*/ 595 w 3545"/>
                <a:gd name="T11" fmla="*/ 3111 h 3168"/>
                <a:gd name="T12" fmla="*/ 909 w 3545"/>
                <a:gd name="T13" fmla="*/ 3155 h 3168"/>
                <a:gd name="T14" fmla="*/ 1411 w 3545"/>
                <a:gd name="T15" fmla="*/ 3168 h 3168"/>
                <a:gd name="T16" fmla="*/ 1914 w 3545"/>
                <a:gd name="T17" fmla="*/ 3145 h 3168"/>
                <a:gd name="T18" fmla="*/ 2464 w 3545"/>
                <a:gd name="T19" fmla="*/ 3141 h 3168"/>
                <a:gd name="T20" fmla="*/ 2736 w 3545"/>
                <a:gd name="T21" fmla="*/ 3159 h 3168"/>
                <a:gd name="T22" fmla="*/ 2872 w 3545"/>
                <a:gd name="T23" fmla="*/ 3136 h 3168"/>
                <a:gd name="T24" fmla="*/ 2946 w 3545"/>
                <a:gd name="T25" fmla="*/ 3071 h 3168"/>
                <a:gd name="T26" fmla="*/ 2977 w 3545"/>
                <a:gd name="T27" fmla="*/ 2965 h 3168"/>
                <a:gd name="T28" fmla="*/ 2964 w 3545"/>
                <a:gd name="T29" fmla="*/ 2706 h 3168"/>
                <a:gd name="T30" fmla="*/ 2893 w 3545"/>
                <a:gd name="T31" fmla="*/ 2217 h 3168"/>
                <a:gd name="T32" fmla="*/ 2827 w 3545"/>
                <a:gd name="T33" fmla="*/ 1719 h 3168"/>
                <a:gd name="T34" fmla="*/ 2785 w 3545"/>
                <a:gd name="T35" fmla="*/ 1050 h 3168"/>
                <a:gd name="T36" fmla="*/ 2774 w 3545"/>
                <a:gd name="T37" fmla="*/ 600 h 3168"/>
                <a:gd name="T38" fmla="*/ 2791 w 3545"/>
                <a:gd name="T39" fmla="*/ 542 h 3168"/>
                <a:gd name="T40" fmla="*/ 2831 w 3545"/>
                <a:gd name="T41" fmla="*/ 402 h 3168"/>
                <a:gd name="T42" fmla="*/ 2865 w 3545"/>
                <a:gd name="T43" fmla="*/ 212 h 3168"/>
                <a:gd name="T44" fmla="*/ 2863 w 3545"/>
                <a:gd name="T45" fmla="*/ 10 h 3168"/>
                <a:gd name="T46" fmla="*/ 2868 w 3545"/>
                <a:gd name="T47" fmla="*/ 13 h 3168"/>
                <a:gd name="T48" fmla="*/ 3008 w 3545"/>
                <a:gd name="T49" fmla="*/ 192 h 3168"/>
                <a:gd name="T50" fmla="*/ 3161 w 3545"/>
                <a:gd name="T51" fmla="*/ 332 h 3168"/>
                <a:gd name="T52" fmla="*/ 3242 w 3545"/>
                <a:gd name="T53" fmla="*/ 349 h 3168"/>
                <a:gd name="T54" fmla="*/ 3342 w 3545"/>
                <a:gd name="T55" fmla="*/ 300 h 3168"/>
                <a:gd name="T56" fmla="*/ 3542 w 3545"/>
                <a:gd name="T57" fmla="*/ 104 h 3168"/>
                <a:gd name="T58" fmla="*/ 3539 w 3545"/>
                <a:gd name="T59" fmla="*/ 89 h 3168"/>
                <a:gd name="T60" fmla="*/ 3440 w 3545"/>
                <a:gd name="T61" fmla="*/ 187 h 3168"/>
                <a:gd name="T62" fmla="*/ 3320 w 3545"/>
                <a:gd name="T63" fmla="*/ 294 h 3168"/>
                <a:gd name="T64" fmla="*/ 3226 w 3545"/>
                <a:gd name="T65" fmla="*/ 335 h 3168"/>
                <a:gd name="T66" fmla="*/ 3178 w 3545"/>
                <a:gd name="T67" fmla="*/ 322 h 3168"/>
                <a:gd name="T68" fmla="*/ 3065 w 3545"/>
                <a:gd name="T69" fmla="*/ 227 h 3168"/>
                <a:gd name="T70" fmla="*/ 2909 w 3545"/>
                <a:gd name="T71" fmla="*/ 44 h 3168"/>
                <a:gd name="T72" fmla="*/ 2855 w 3545"/>
                <a:gd name="T73" fmla="*/ 1 h 3168"/>
                <a:gd name="T74" fmla="*/ 2846 w 3545"/>
                <a:gd name="T75" fmla="*/ 10 h 3168"/>
                <a:gd name="T76" fmla="*/ 2844 w 3545"/>
                <a:gd name="T77" fmla="*/ 256 h 3168"/>
                <a:gd name="T78" fmla="*/ 2793 w 3545"/>
                <a:gd name="T79" fmla="*/ 483 h 3168"/>
                <a:gd name="T80" fmla="*/ 2764 w 3545"/>
                <a:gd name="T81" fmla="*/ 555 h 3168"/>
                <a:gd name="T82" fmla="*/ 2759 w 3545"/>
                <a:gd name="T83" fmla="*/ 622 h 3168"/>
                <a:gd name="T84" fmla="*/ 2767 w 3545"/>
                <a:gd name="T85" fmla="*/ 1040 h 3168"/>
                <a:gd name="T86" fmla="*/ 2808 w 3545"/>
                <a:gd name="T87" fmla="*/ 1700 h 3168"/>
                <a:gd name="T88" fmla="*/ 2870 w 3545"/>
                <a:gd name="T89" fmla="*/ 2184 h 3168"/>
                <a:gd name="T90" fmla="*/ 2944 w 3545"/>
                <a:gd name="T91" fmla="*/ 2667 h 3168"/>
                <a:gd name="T92" fmla="*/ 2961 w 3545"/>
                <a:gd name="T93" fmla="*/ 2949 h 3168"/>
                <a:gd name="T94" fmla="*/ 2939 w 3545"/>
                <a:gd name="T95" fmla="*/ 3050 h 3168"/>
                <a:gd name="T96" fmla="*/ 2872 w 3545"/>
                <a:gd name="T97" fmla="*/ 3116 h 3168"/>
                <a:gd name="T98" fmla="*/ 2750 w 3545"/>
                <a:gd name="T99" fmla="*/ 3143 h 3168"/>
                <a:gd name="T100" fmla="*/ 2457 w 3545"/>
                <a:gd name="T101" fmla="*/ 3122 h 3168"/>
                <a:gd name="T102" fmla="*/ 2067 w 3545"/>
                <a:gd name="T103" fmla="*/ 3121 h 3168"/>
                <a:gd name="T104" fmla="*/ 1407 w 3545"/>
                <a:gd name="T105" fmla="*/ 3149 h 3168"/>
                <a:gd name="T106" fmla="*/ 911 w 3545"/>
                <a:gd name="T107" fmla="*/ 3138 h 3168"/>
                <a:gd name="T108" fmla="*/ 598 w 3545"/>
                <a:gd name="T109" fmla="*/ 3095 h 3168"/>
                <a:gd name="T110" fmla="*/ 151 w 3545"/>
                <a:gd name="T111" fmla="*/ 3017 h 3168"/>
                <a:gd name="T112" fmla="*/ 12 w 3545"/>
                <a:gd name="T113" fmla="*/ 2967 h 3168"/>
                <a:gd name="T114" fmla="*/ 46 w 3545"/>
                <a:gd name="T115" fmla="*/ 2447 h 3168"/>
                <a:gd name="T116" fmla="*/ 71 w 3545"/>
                <a:gd name="T117" fmla="*/ 2010 h 3168"/>
                <a:gd name="T118" fmla="*/ 124 w 3545"/>
                <a:gd name="T119" fmla="*/ 1379 h 3168"/>
                <a:gd name="T120" fmla="*/ 124 w 3545"/>
                <a:gd name="T121" fmla="*/ 1175 h 3168"/>
                <a:gd name="T122" fmla="*/ 113 w 3545"/>
                <a:gd name="T123" fmla="*/ 1182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45" h="3168">
                  <a:moveTo>
                    <a:pt x="113" y="1182"/>
                  </a:moveTo>
                  <a:lnTo>
                    <a:pt x="113" y="1182"/>
                  </a:lnTo>
                  <a:lnTo>
                    <a:pt x="112" y="1270"/>
                  </a:lnTo>
                  <a:lnTo>
                    <a:pt x="107" y="1357"/>
                  </a:lnTo>
                  <a:lnTo>
                    <a:pt x="103" y="1445"/>
                  </a:lnTo>
                  <a:lnTo>
                    <a:pt x="96" y="1531"/>
                  </a:lnTo>
                  <a:lnTo>
                    <a:pt x="80" y="1704"/>
                  </a:lnTo>
                  <a:lnTo>
                    <a:pt x="65" y="1878"/>
                  </a:lnTo>
                  <a:lnTo>
                    <a:pt x="65" y="1878"/>
                  </a:lnTo>
                  <a:lnTo>
                    <a:pt x="56" y="1966"/>
                  </a:lnTo>
                  <a:lnTo>
                    <a:pt x="49" y="2052"/>
                  </a:lnTo>
                  <a:lnTo>
                    <a:pt x="44" y="2139"/>
                  </a:lnTo>
                  <a:lnTo>
                    <a:pt x="39" y="2225"/>
                  </a:lnTo>
                  <a:lnTo>
                    <a:pt x="39" y="2225"/>
                  </a:lnTo>
                  <a:lnTo>
                    <a:pt x="32" y="2401"/>
                  </a:lnTo>
                  <a:lnTo>
                    <a:pt x="28" y="2489"/>
                  </a:lnTo>
                  <a:lnTo>
                    <a:pt x="22" y="2577"/>
                  </a:lnTo>
                  <a:lnTo>
                    <a:pt x="22" y="2577"/>
                  </a:lnTo>
                  <a:lnTo>
                    <a:pt x="8" y="2776"/>
                  </a:lnTo>
                  <a:lnTo>
                    <a:pt x="3" y="2875"/>
                  </a:lnTo>
                  <a:lnTo>
                    <a:pt x="0" y="2975"/>
                  </a:lnTo>
                  <a:lnTo>
                    <a:pt x="0" y="2975"/>
                  </a:lnTo>
                  <a:lnTo>
                    <a:pt x="0" y="2979"/>
                  </a:lnTo>
                  <a:lnTo>
                    <a:pt x="4" y="2983"/>
                  </a:lnTo>
                  <a:lnTo>
                    <a:pt x="4" y="2983"/>
                  </a:lnTo>
                  <a:lnTo>
                    <a:pt x="38" y="2997"/>
                  </a:lnTo>
                  <a:lnTo>
                    <a:pt x="75" y="3010"/>
                  </a:lnTo>
                  <a:lnTo>
                    <a:pt x="110" y="3021"/>
                  </a:lnTo>
                  <a:lnTo>
                    <a:pt x="147" y="3033"/>
                  </a:lnTo>
                  <a:lnTo>
                    <a:pt x="182" y="3043"/>
                  </a:lnTo>
                  <a:lnTo>
                    <a:pt x="219" y="3051"/>
                  </a:lnTo>
                  <a:lnTo>
                    <a:pt x="294" y="3067"/>
                  </a:lnTo>
                  <a:lnTo>
                    <a:pt x="370" y="3080"/>
                  </a:lnTo>
                  <a:lnTo>
                    <a:pt x="445" y="3091"/>
                  </a:lnTo>
                  <a:lnTo>
                    <a:pt x="595" y="3111"/>
                  </a:lnTo>
                  <a:lnTo>
                    <a:pt x="595" y="3111"/>
                  </a:lnTo>
                  <a:lnTo>
                    <a:pt x="673" y="3122"/>
                  </a:lnTo>
                  <a:lnTo>
                    <a:pt x="752" y="3135"/>
                  </a:lnTo>
                  <a:lnTo>
                    <a:pt x="831" y="3145"/>
                  </a:lnTo>
                  <a:lnTo>
                    <a:pt x="870" y="3151"/>
                  </a:lnTo>
                  <a:lnTo>
                    <a:pt x="909" y="3155"/>
                  </a:lnTo>
                  <a:lnTo>
                    <a:pt x="909" y="3155"/>
                  </a:lnTo>
                  <a:lnTo>
                    <a:pt x="993" y="3160"/>
                  </a:lnTo>
                  <a:lnTo>
                    <a:pt x="1075" y="3163"/>
                  </a:lnTo>
                  <a:lnTo>
                    <a:pt x="1159" y="3166"/>
                  </a:lnTo>
                  <a:lnTo>
                    <a:pt x="1241" y="3166"/>
                  </a:lnTo>
                  <a:lnTo>
                    <a:pt x="1241" y="3166"/>
                  </a:lnTo>
                  <a:lnTo>
                    <a:pt x="1411" y="3168"/>
                  </a:lnTo>
                  <a:lnTo>
                    <a:pt x="1496" y="3166"/>
                  </a:lnTo>
                  <a:lnTo>
                    <a:pt x="1581" y="3163"/>
                  </a:lnTo>
                  <a:lnTo>
                    <a:pt x="1581" y="3163"/>
                  </a:lnTo>
                  <a:lnTo>
                    <a:pt x="1748" y="3155"/>
                  </a:lnTo>
                  <a:lnTo>
                    <a:pt x="1914" y="3145"/>
                  </a:lnTo>
                  <a:lnTo>
                    <a:pt x="1914" y="3145"/>
                  </a:lnTo>
                  <a:lnTo>
                    <a:pt x="2071" y="3138"/>
                  </a:lnTo>
                  <a:lnTo>
                    <a:pt x="2151" y="3135"/>
                  </a:lnTo>
                  <a:lnTo>
                    <a:pt x="2229" y="3133"/>
                  </a:lnTo>
                  <a:lnTo>
                    <a:pt x="2307" y="3135"/>
                  </a:lnTo>
                  <a:lnTo>
                    <a:pt x="2386" y="3136"/>
                  </a:lnTo>
                  <a:lnTo>
                    <a:pt x="2464" y="3141"/>
                  </a:lnTo>
                  <a:lnTo>
                    <a:pt x="2543" y="3146"/>
                  </a:lnTo>
                  <a:lnTo>
                    <a:pt x="2543" y="3146"/>
                  </a:lnTo>
                  <a:lnTo>
                    <a:pt x="2640" y="3155"/>
                  </a:lnTo>
                  <a:lnTo>
                    <a:pt x="2688" y="3158"/>
                  </a:lnTo>
                  <a:lnTo>
                    <a:pt x="2736" y="3159"/>
                  </a:lnTo>
                  <a:lnTo>
                    <a:pt x="2736" y="3159"/>
                  </a:lnTo>
                  <a:lnTo>
                    <a:pt x="2776" y="3158"/>
                  </a:lnTo>
                  <a:lnTo>
                    <a:pt x="2795" y="3156"/>
                  </a:lnTo>
                  <a:lnTo>
                    <a:pt x="2815" y="3153"/>
                  </a:lnTo>
                  <a:lnTo>
                    <a:pt x="2834" y="3149"/>
                  </a:lnTo>
                  <a:lnTo>
                    <a:pt x="2853" y="3143"/>
                  </a:lnTo>
                  <a:lnTo>
                    <a:pt x="2872" y="3136"/>
                  </a:lnTo>
                  <a:lnTo>
                    <a:pt x="2889" y="3126"/>
                  </a:lnTo>
                  <a:lnTo>
                    <a:pt x="2889" y="3126"/>
                  </a:lnTo>
                  <a:lnTo>
                    <a:pt x="2906" y="3115"/>
                  </a:lnTo>
                  <a:lnTo>
                    <a:pt x="2921" y="3102"/>
                  </a:lnTo>
                  <a:lnTo>
                    <a:pt x="2934" y="3088"/>
                  </a:lnTo>
                  <a:lnTo>
                    <a:pt x="2946" y="3071"/>
                  </a:lnTo>
                  <a:lnTo>
                    <a:pt x="2956" y="3054"/>
                  </a:lnTo>
                  <a:lnTo>
                    <a:pt x="2963" y="3036"/>
                  </a:lnTo>
                  <a:lnTo>
                    <a:pt x="2968" y="3016"/>
                  </a:lnTo>
                  <a:lnTo>
                    <a:pt x="2973" y="2996"/>
                  </a:lnTo>
                  <a:lnTo>
                    <a:pt x="2973" y="2996"/>
                  </a:lnTo>
                  <a:lnTo>
                    <a:pt x="2977" y="2965"/>
                  </a:lnTo>
                  <a:lnTo>
                    <a:pt x="2978" y="2933"/>
                  </a:lnTo>
                  <a:lnTo>
                    <a:pt x="2977" y="2902"/>
                  </a:lnTo>
                  <a:lnTo>
                    <a:pt x="2975" y="2870"/>
                  </a:lnTo>
                  <a:lnTo>
                    <a:pt x="2975" y="2870"/>
                  </a:lnTo>
                  <a:lnTo>
                    <a:pt x="2971" y="2789"/>
                  </a:lnTo>
                  <a:lnTo>
                    <a:pt x="2964" y="2706"/>
                  </a:lnTo>
                  <a:lnTo>
                    <a:pt x="2964" y="2706"/>
                  </a:lnTo>
                  <a:lnTo>
                    <a:pt x="2956" y="2625"/>
                  </a:lnTo>
                  <a:lnTo>
                    <a:pt x="2946" y="2543"/>
                  </a:lnTo>
                  <a:lnTo>
                    <a:pt x="2933" y="2461"/>
                  </a:lnTo>
                  <a:lnTo>
                    <a:pt x="2920" y="2380"/>
                  </a:lnTo>
                  <a:lnTo>
                    <a:pt x="2893" y="2217"/>
                  </a:lnTo>
                  <a:lnTo>
                    <a:pt x="2868" y="2055"/>
                  </a:lnTo>
                  <a:lnTo>
                    <a:pt x="2868" y="2055"/>
                  </a:lnTo>
                  <a:lnTo>
                    <a:pt x="2855" y="1971"/>
                  </a:lnTo>
                  <a:lnTo>
                    <a:pt x="2844" y="1887"/>
                  </a:lnTo>
                  <a:lnTo>
                    <a:pt x="2834" y="1804"/>
                  </a:lnTo>
                  <a:lnTo>
                    <a:pt x="2827" y="1719"/>
                  </a:lnTo>
                  <a:lnTo>
                    <a:pt x="2827" y="1719"/>
                  </a:lnTo>
                  <a:lnTo>
                    <a:pt x="2814" y="1553"/>
                  </a:lnTo>
                  <a:lnTo>
                    <a:pt x="2802" y="1388"/>
                  </a:lnTo>
                  <a:lnTo>
                    <a:pt x="2802" y="1388"/>
                  </a:lnTo>
                  <a:lnTo>
                    <a:pt x="2793" y="1219"/>
                  </a:lnTo>
                  <a:lnTo>
                    <a:pt x="2785" y="1050"/>
                  </a:lnTo>
                  <a:lnTo>
                    <a:pt x="2780" y="881"/>
                  </a:lnTo>
                  <a:lnTo>
                    <a:pt x="2777" y="712"/>
                  </a:lnTo>
                  <a:lnTo>
                    <a:pt x="2777" y="712"/>
                  </a:lnTo>
                  <a:lnTo>
                    <a:pt x="2776" y="629"/>
                  </a:lnTo>
                  <a:lnTo>
                    <a:pt x="2776" y="629"/>
                  </a:lnTo>
                  <a:lnTo>
                    <a:pt x="2774" y="600"/>
                  </a:lnTo>
                  <a:lnTo>
                    <a:pt x="2774" y="586"/>
                  </a:lnTo>
                  <a:lnTo>
                    <a:pt x="2776" y="572"/>
                  </a:lnTo>
                  <a:lnTo>
                    <a:pt x="2776" y="572"/>
                  </a:lnTo>
                  <a:lnTo>
                    <a:pt x="2778" y="565"/>
                  </a:lnTo>
                  <a:lnTo>
                    <a:pt x="2783" y="556"/>
                  </a:lnTo>
                  <a:lnTo>
                    <a:pt x="2791" y="542"/>
                  </a:lnTo>
                  <a:lnTo>
                    <a:pt x="2791" y="542"/>
                  </a:lnTo>
                  <a:lnTo>
                    <a:pt x="2798" y="527"/>
                  </a:lnTo>
                  <a:lnTo>
                    <a:pt x="2804" y="510"/>
                  </a:lnTo>
                  <a:lnTo>
                    <a:pt x="2812" y="475"/>
                  </a:lnTo>
                  <a:lnTo>
                    <a:pt x="2812" y="475"/>
                  </a:lnTo>
                  <a:lnTo>
                    <a:pt x="2831" y="402"/>
                  </a:lnTo>
                  <a:lnTo>
                    <a:pt x="2839" y="365"/>
                  </a:lnTo>
                  <a:lnTo>
                    <a:pt x="2848" y="328"/>
                  </a:lnTo>
                  <a:lnTo>
                    <a:pt x="2848" y="328"/>
                  </a:lnTo>
                  <a:lnTo>
                    <a:pt x="2855" y="290"/>
                  </a:lnTo>
                  <a:lnTo>
                    <a:pt x="2861" y="251"/>
                  </a:lnTo>
                  <a:lnTo>
                    <a:pt x="2865" y="212"/>
                  </a:lnTo>
                  <a:lnTo>
                    <a:pt x="2866" y="172"/>
                  </a:lnTo>
                  <a:lnTo>
                    <a:pt x="2866" y="172"/>
                  </a:lnTo>
                  <a:lnTo>
                    <a:pt x="2866" y="132"/>
                  </a:lnTo>
                  <a:lnTo>
                    <a:pt x="2865" y="91"/>
                  </a:lnTo>
                  <a:lnTo>
                    <a:pt x="2863" y="10"/>
                  </a:lnTo>
                  <a:lnTo>
                    <a:pt x="2863" y="10"/>
                  </a:lnTo>
                  <a:lnTo>
                    <a:pt x="2855" y="19"/>
                  </a:lnTo>
                  <a:lnTo>
                    <a:pt x="2855" y="19"/>
                  </a:lnTo>
                  <a:lnTo>
                    <a:pt x="2875" y="17"/>
                  </a:lnTo>
                  <a:lnTo>
                    <a:pt x="2875" y="17"/>
                  </a:lnTo>
                  <a:lnTo>
                    <a:pt x="2868" y="13"/>
                  </a:lnTo>
                  <a:lnTo>
                    <a:pt x="2868" y="13"/>
                  </a:lnTo>
                  <a:lnTo>
                    <a:pt x="2892" y="50"/>
                  </a:lnTo>
                  <a:lnTo>
                    <a:pt x="2917" y="85"/>
                  </a:lnTo>
                  <a:lnTo>
                    <a:pt x="2946" y="119"/>
                  </a:lnTo>
                  <a:lnTo>
                    <a:pt x="2973" y="152"/>
                  </a:lnTo>
                  <a:lnTo>
                    <a:pt x="2973" y="152"/>
                  </a:lnTo>
                  <a:lnTo>
                    <a:pt x="3008" y="192"/>
                  </a:lnTo>
                  <a:lnTo>
                    <a:pt x="3043" y="230"/>
                  </a:lnTo>
                  <a:lnTo>
                    <a:pt x="3080" y="265"/>
                  </a:lnTo>
                  <a:lnTo>
                    <a:pt x="3120" y="301"/>
                  </a:lnTo>
                  <a:lnTo>
                    <a:pt x="3120" y="301"/>
                  </a:lnTo>
                  <a:lnTo>
                    <a:pt x="3147" y="322"/>
                  </a:lnTo>
                  <a:lnTo>
                    <a:pt x="3161" y="332"/>
                  </a:lnTo>
                  <a:lnTo>
                    <a:pt x="3175" y="339"/>
                  </a:lnTo>
                  <a:lnTo>
                    <a:pt x="3191" y="346"/>
                  </a:lnTo>
                  <a:lnTo>
                    <a:pt x="3208" y="351"/>
                  </a:lnTo>
                  <a:lnTo>
                    <a:pt x="3225" y="352"/>
                  </a:lnTo>
                  <a:lnTo>
                    <a:pt x="3233" y="351"/>
                  </a:lnTo>
                  <a:lnTo>
                    <a:pt x="3242" y="349"/>
                  </a:lnTo>
                  <a:lnTo>
                    <a:pt x="3242" y="349"/>
                  </a:lnTo>
                  <a:lnTo>
                    <a:pt x="3263" y="343"/>
                  </a:lnTo>
                  <a:lnTo>
                    <a:pt x="3284" y="335"/>
                  </a:lnTo>
                  <a:lnTo>
                    <a:pt x="3304" y="325"/>
                  </a:lnTo>
                  <a:lnTo>
                    <a:pt x="3323" y="312"/>
                  </a:lnTo>
                  <a:lnTo>
                    <a:pt x="3342" y="300"/>
                  </a:lnTo>
                  <a:lnTo>
                    <a:pt x="3359" y="285"/>
                  </a:lnTo>
                  <a:lnTo>
                    <a:pt x="3393" y="256"/>
                  </a:lnTo>
                  <a:lnTo>
                    <a:pt x="3393" y="256"/>
                  </a:lnTo>
                  <a:lnTo>
                    <a:pt x="3432" y="220"/>
                  </a:lnTo>
                  <a:lnTo>
                    <a:pt x="3470" y="182"/>
                  </a:lnTo>
                  <a:lnTo>
                    <a:pt x="3542" y="104"/>
                  </a:lnTo>
                  <a:lnTo>
                    <a:pt x="3542" y="104"/>
                  </a:lnTo>
                  <a:lnTo>
                    <a:pt x="3544" y="101"/>
                  </a:lnTo>
                  <a:lnTo>
                    <a:pt x="3545" y="97"/>
                  </a:lnTo>
                  <a:lnTo>
                    <a:pt x="3544" y="94"/>
                  </a:lnTo>
                  <a:lnTo>
                    <a:pt x="3542" y="91"/>
                  </a:lnTo>
                  <a:lnTo>
                    <a:pt x="3539" y="89"/>
                  </a:lnTo>
                  <a:lnTo>
                    <a:pt x="3536" y="88"/>
                  </a:lnTo>
                  <a:lnTo>
                    <a:pt x="3534" y="89"/>
                  </a:lnTo>
                  <a:lnTo>
                    <a:pt x="3529" y="91"/>
                  </a:lnTo>
                  <a:lnTo>
                    <a:pt x="3529" y="91"/>
                  </a:lnTo>
                  <a:lnTo>
                    <a:pt x="3470" y="156"/>
                  </a:lnTo>
                  <a:lnTo>
                    <a:pt x="3440" y="187"/>
                  </a:lnTo>
                  <a:lnTo>
                    <a:pt x="3408" y="219"/>
                  </a:lnTo>
                  <a:lnTo>
                    <a:pt x="3408" y="219"/>
                  </a:lnTo>
                  <a:lnTo>
                    <a:pt x="3375" y="250"/>
                  </a:lnTo>
                  <a:lnTo>
                    <a:pt x="3357" y="265"/>
                  </a:lnTo>
                  <a:lnTo>
                    <a:pt x="3338" y="280"/>
                  </a:lnTo>
                  <a:lnTo>
                    <a:pt x="3320" y="294"/>
                  </a:lnTo>
                  <a:lnTo>
                    <a:pt x="3300" y="307"/>
                  </a:lnTo>
                  <a:lnTo>
                    <a:pt x="3280" y="318"/>
                  </a:lnTo>
                  <a:lnTo>
                    <a:pt x="3259" y="326"/>
                  </a:lnTo>
                  <a:lnTo>
                    <a:pt x="3259" y="326"/>
                  </a:lnTo>
                  <a:lnTo>
                    <a:pt x="3243" y="332"/>
                  </a:lnTo>
                  <a:lnTo>
                    <a:pt x="3226" y="335"/>
                  </a:lnTo>
                  <a:lnTo>
                    <a:pt x="3219" y="335"/>
                  </a:lnTo>
                  <a:lnTo>
                    <a:pt x="3211" y="334"/>
                  </a:lnTo>
                  <a:lnTo>
                    <a:pt x="3202" y="332"/>
                  </a:lnTo>
                  <a:lnTo>
                    <a:pt x="3194" y="329"/>
                  </a:lnTo>
                  <a:lnTo>
                    <a:pt x="3194" y="329"/>
                  </a:lnTo>
                  <a:lnTo>
                    <a:pt x="3178" y="322"/>
                  </a:lnTo>
                  <a:lnTo>
                    <a:pt x="3164" y="314"/>
                  </a:lnTo>
                  <a:lnTo>
                    <a:pt x="3150" y="302"/>
                  </a:lnTo>
                  <a:lnTo>
                    <a:pt x="3135" y="292"/>
                  </a:lnTo>
                  <a:lnTo>
                    <a:pt x="3135" y="292"/>
                  </a:lnTo>
                  <a:lnTo>
                    <a:pt x="3099" y="260"/>
                  </a:lnTo>
                  <a:lnTo>
                    <a:pt x="3065" y="227"/>
                  </a:lnTo>
                  <a:lnTo>
                    <a:pt x="3031" y="192"/>
                  </a:lnTo>
                  <a:lnTo>
                    <a:pt x="2999" y="156"/>
                  </a:lnTo>
                  <a:lnTo>
                    <a:pt x="2999" y="156"/>
                  </a:lnTo>
                  <a:lnTo>
                    <a:pt x="2968" y="119"/>
                  </a:lnTo>
                  <a:lnTo>
                    <a:pt x="2937" y="82"/>
                  </a:lnTo>
                  <a:lnTo>
                    <a:pt x="2909" y="44"/>
                  </a:lnTo>
                  <a:lnTo>
                    <a:pt x="2882" y="4"/>
                  </a:lnTo>
                  <a:lnTo>
                    <a:pt x="2882" y="4"/>
                  </a:lnTo>
                  <a:lnTo>
                    <a:pt x="2879" y="1"/>
                  </a:lnTo>
                  <a:lnTo>
                    <a:pt x="2875" y="0"/>
                  </a:lnTo>
                  <a:lnTo>
                    <a:pt x="2875" y="0"/>
                  </a:lnTo>
                  <a:lnTo>
                    <a:pt x="2855" y="1"/>
                  </a:lnTo>
                  <a:lnTo>
                    <a:pt x="2855" y="1"/>
                  </a:lnTo>
                  <a:lnTo>
                    <a:pt x="2852" y="3"/>
                  </a:lnTo>
                  <a:lnTo>
                    <a:pt x="2849" y="4"/>
                  </a:lnTo>
                  <a:lnTo>
                    <a:pt x="2848" y="7"/>
                  </a:lnTo>
                  <a:lnTo>
                    <a:pt x="2846" y="10"/>
                  </a:lnTo>
                  <a:lnTo>
                    <a:pt x="2846" y="10"/>
                  </a:lnTo>
                  <a:lnTo>
                    <a:pt x="2848" y="91"/>
                  </a:lnTo>
                  <a:lnTo>
                    <a:pt x="2849" y="132"/>
                  </a:lnTo>
                  <a:lnTo>
                    <a:pt x="2849" y="172"/>
                  </a:lnTo>
                  <a:lnTo>
                    <a:pt x="2849" y="172"/>
                  </a:lnTo>
                  <a:lnTo>
                    <a:pt x="2848" y="214"/>
                  </a:lnTo>
                  <a:lnTo>
                    <a:pt x="2844" y="256"/>
                  </a:lnTo>
                  <a:lnTo>
                    <a:pt x="2836" y="295"/>
                  </a:lnTo>
                  <a:lnTo>
                    <a:pt x="2829" y="336"/>
                  </a:lnTo>
                  <a:lnTo>
                    <a:pt x="2829" y="336"/>
                  </a:lnTo>
                  <a:lnTo>
                    <a:pt x="2811" y="409"/>
                  </a:lnTo>
                  <a:lnTo>
                    <a:pt x="2793" y="483"/>
                  </a:lnTo>
                  <a:lnTo>
                    <a:pt x="2793" y="483"/>
                  </a:lnTo>
                  <a:lnTo>
                    <a:pt x="2788" y="498"/>
                  </a:lnTo>
                  <a:lnTo>
                    <a:pt x="2784" y="514"/>
                  </a:lnTo>
                  <a:lnTo>
                    <a:pt x="2778" y="528"/>
                  </a:lnTo>
                  <a:lnTo>
                    <a:pt x="2771" y="542"/>
                  </a:lnTo>
                  <a:lnTo>
                    <a:pt x="2771" y="542"/>
                  </a:lnTo>
                  <a:lnTo>
                    <a:pt x="2764" y="555"/>
                  </a:lnTo>
                  <a:lnTo>
                    <a:pt x="2761" y="562"/>
                  </a:lnTo>
                  <a:lnTo>
                    <a:pt x="2759" y="569"/>
                  </a:lnTo>
                  <a:lnTo>
                    <a:pt x="2759" y="569"/>
                  </a:lnTo>
                  <a:lnTo>
                    <a:pt x="2757" y="580"/>
                  </a:lnTo>
                  <a:lnTo>
                    <a:pt x="2757" y="595"/>
                  </a:lnTo>
                  <a:lnTo>
                    <a:pt x="2759" y="622"/>
                  </a:lnTo>
                  <a:lnTo>
                    <a:pt x="2759" y="622"/>
                  </a:lnTo>
                  <a:lnTo>
                    <a:pt x="2760" y="712"/>
                  </a:lnTo>
                  <a:lnTo>
                    <a:pt x="2760" y="712"/>
                  </a:lnTo>
                  <a:lnTo>
                    <a:pt x="2763" y="874"/>
                  </a:lnTo>
                  <a:lnTo>
                    <a:pt x="2763" y="874"/>
                  </a:lnTo>
                  <a:lnTo>
                    <a:pt x="2767" y="1040"/>
                  </a:lnTo>
                  <a:lnTo>
                    <a:pt x="2776" y="1208"/>
                  </a:lnTo>
                  <a:lnTo>
                    <a:pt x="2776" y="1208"/>
                  </a:lnTo>
                  <a:lnTo>
                    <a:pt x="2785" y="1374"/>
                  </a:lnTo>
                  <a:lnTo>
                    <a:pt x="2797" y="1540"/>
                  </a:lnTo>
                  <a:lnTo>
                    <a:pt x="2797" y="1540"/>
                  </a:lnTo>
                  <a:lnTo>
                    <a:pt x="2808" y="1700"/>
                  </a:lnTo>
                  <a:lnTo>
                    <a:pt x="2814" y="1781"/>
                  </a:lnTo>
                  <a:lnTo>
                    <a:pt x="2824" y="1862"/>
                  </a:lnTo>
                  <a:lnTo>
                    <a:pt x="2824" y="1862"/>
                  </a:lnTo>
                  <a:lnTo>
                    <a:pt x="2834" y="1943"/>
                  </a:lnTo>
                  <a:lnTo>
                    <a:pt x="2845" y="2024"/>
                  </a:lnTo>
                  <a:lnTo>
                    <a:pt x="2870" y="2184"/>
                  </a:lnTo>
                  <a:lnTo>
                    <a:pt x="2897" y="2344"/>
                  </a:lnTo>
                  <a:lnTo>
                    <a:pt x="2910" y="2425"/>
                  </a:lnTo>
                  <a:lnTo>
                    <a:pt x="2923" y="2505"/>
                  </a:lnTo>
                  <a:lnTo>
                    <a:pt x="2923" y="2505"/>
                  </a:lnTo>
                  <a:lnTo>
                    <a:pt x="2934" y="2586"/>
                  </a:lnTo>
                  <a:lnTo>
                    <a:pt x="2944" y="2667"/>
                  </a:lnTo>
                  <a:lnTo>
                    <a:pt x="2951" y="2747"/>
                  </a:lnTo>
                  <a:lnTo>
                    <a:pt x="2957" y="2830"/>
                  </a:lnTo>
                  <a:lnTo>
                    <a:pt x="2957" y="2830"/>
                  </a:lnTo>
                  <a:lnTo>
                    <a:pt x="2961" y="2888"/>
                  </a:lnTo>
                  <a:lnTo>
                    <a:pt x="2961" y="2918"/>
                  </a:lnTo>
                  <a:lnTo>
                    <a:pt x="2961" y="2949"/>
                  </a:lnTo>
                  <a:lnTo>
                    <a:pt x="2958" y="2979"/>
                  </a:lnTo>
                  <a:lnTo>
                    <a:pt x="2957" y="2993"/>
                  </a:lnTo>
                  <a:lnTo>
                    <a:pt x="2954" y="3007"/>
                  </a:lnTo>
                  <a:lnTo>
                    <a:pt x="2950" y="3021"/>
                  </a:lnTo>
                  <a:lnTo>
                    <a:pt x="2944" y="3036"/>
                  </a:lnTo>
                  <a:lnTo>
                    <a:pt x="2939" y="3050"/>
                  </a:lnTo>
                  <a:lnTo>
                    <a:pt x="2931" y="3063"/>
                  </a:lnTo>
                  <a:lnTo>
                    <a:pt x="2931" y="3063"/>
                  </a:lnTo>
                  <a:lnTo>
                    <a:pt x="2920" y="3080"/>
                  </a:lnTo>
                  <a:lnTo>
                    <a:pt x="2906" y="3094"/>
                  </a:lnTo>
                  <a:lnTo>
                    <a:pt x="2890" y="3107"/>
                  </a:lnTo>
                  <a:lnTo>
                    <a:pt x="2872" y="3116"/>
                  </a:lnTo>
                  <a:lnTo>
                    <a:pt x="2855" y="3125"/>
                  </a:lnTo>
                  <a:lnTo>
                    <a:pt x="2835" y="3132"/>
                  </a:lnTo>
                  <a:lnTo>
                    <a:pt x="2814" y="3136"/>
                  </a:lnTo>
                  <a:lnTo>
                    <a:pt x="2794" y="3141"/>
                  </a:lnTo>
                  <a:lnTo>
                    <a:pt x="2773" y="3142"/>
                  </a:lnTo>
                  <a:lnTo>
                    <a:pt x="2750" y="3143"/>
                  </a:lnTo>
                  <a:lnTo>
                    <a:pt x="2708" y="3142"/>
                  </a:lnTo>
                  <a:lnTo>
                    <a:pt x="2665" y="3141"/>
                  </a:lnTo>
                  <a:lnTo>
                    <a:pt x="2627" y="3136"/>
                  </a:lnTo>
                  <a:lnTo>
                    <a:pt x="2627" y="3136"/>
                  </a:lnTo>
                  <a:lnTo>
                    <a:pt x="2513" y="3126"/>
                  </a:lnTo>
                  <a:lnTo>
                    <a:pt x="2457" y="3122"/>
                  </a:lnTo>
                  <a:lnTo>
                    <a:pt x="2400" y="3119"/>
                  </a:lnTo>
                  <a:lnTo>
                    <a:pt x="2400" y="3119"/>
                  </a:lnTo>
                  <a:lnTo>
                    <a:pt x="2316" y="3116"/>
                  </a:lnTo>
                  <a:lnTo>
                    <a:pt x="2233" y="3116"/>
                  </a:lnTo>
                  <a:lnTo>
                    <a:pt x="2151" y="3118"/>
                  </a:lnTo>
                  <a:lnTo>
                    <a:pt x="2067" y="3121"/>
                  </a:lnTo>
                  <a:lnTo>
                    <a:pt x="2067" y="3121"/>
                  </a:lnTo>
                  <a:lnTo>
                    <a:pt x="1901" y="3129"/>
                  </a:lnTo>
                  <a:lnTo>
                    <a:pt x="1737" y="3138"/>
                  </a:lnTo>
                  <a:lnTo>
                    <a:pt x="1573" y="3146"/>
                  </a:lnTo>
                  <a:lnTo>
                    <a:pt x="1490" y="3149"/>
                  </a:lnTo>
                  <a:lnTo>
                    <a:pt x="1407" y="3149"/>
                  </a:lnTo>
                  <a:lnTo>
                    <a:pt x="1407" y="3149"/>
                  </a:lnTo>
                  <a:lnTo>
                    <a:pt x="1242" y="3151"/>
                  </a:lnTo>
                  <a:lnTo>
                    <a:pt x="1159" y="3149"/>
                  </a:lnTo>
                  <a:lnTo>
                    <a:pt x="1077" y="3148"/>
                  </a:lnTo>
                  <a:lnTo>
                    <a:pt x="993" y="3143"/>
                  </a:lnTo>
                  <a:lnTo>
                    <a:pt x="911" y="3138"/>
                  </a:lnTo>
                  <a:lnTo>
                    <a:pt x="829" y="3129"/>
                  </a:lnTo>
                  <a:lnTo>
                    <a:pt x="788" y="3124"/>
                  </a:lnTo>
                  <a:lnTo>
                    <a:pt x="748" y="3116"/>
                  </a:lnTo>
                  <a:lnTo>
                    <a:pt x="748" y="3116"/>
                  </a:lnTo>
                  <a:lnTo>
                    <a:pt x="673" y="3105"/>
                  </a:lnTo>
                  <a:lnTo>
                    <a:pt x="598" y="3095"/>
                  </a:lnTo>
                  <a:lnTo>
                    <a:pt x="447" y="3075"/>
                  </a:lnTo>
                  <a:lnTo>
                    <a:pt x="374" y="3064"/>
                  </a:lnTo>
                  <a:lnTo>
                    <a:pt x="299" y="3051"/>
                  </a:lnTo>
                  <a:lnTo>
                    <a:pt x="225" y="3036"/>
                  </a:lnTo>
                  <a:lnTo>
                    <a:pt x="188" y="3027"/>
                  </a:lnTo>
                  <a:lnTo>
                    <a:pt x="151" y="3017"/>
                  </a:lnTo>
                  <a:lnTo>
                    <a:pt x="151" y="3017"/>
                  </a:lnTo>
                  <a:lnTo>
                    <a:pt x="116" y="3006"/>
                  </a:lnTo>
                  <a:lnTo>
                    <a:pt x="80" y="2994"/>
                  </a:lnTo>
                  <a:lnTo>
                    <a:pt x="46" y="2982"/>
                  </a:lnTo>
                  <a:lnTo>
                    <a:pt x="12" y="2967"/>
                  </a:lnTo>
                  <a:lnTo>
                    <a:pt x="12" y="2967"/>
                  </a:lnTo>
                  <a:lnTo>
                    <a:pt x="17" y="2975"/>
                  </a:lnTo>
                  <a:lnTo>
                    <a:pt x="17" y="2975"/>
                  </a:lnTo>
                  <a:lnTo>
                    <a:pt x="20" y="2887"/>
                  </a:lnTo>
                  <a:lnTo>
                    <a:pt x="24" y="2799"/>
                  </a:lnTo>
                  <a:lnTo>
                    <a:pt x="35" y="2623"/>
                  </a:lnTo>
                  <a:lnTo>
                    <a:pt x="46" y="2447"/>
                  </a:lnTo>
                  <a:lnTo>
                    <a:pt x="52" y="2359"/>
                  </a:lnTo>
                  <a:lnTo>
                    <a:pt x="55" y="2271"/>
                  </a:lnTo>
                  <a:lnTo>
                    <a:pt x="55" y="2271"/>
                  </a:lnTo>
                  <a:lnTo>
                    <a:pt x="58" y="2184"/>
                  </a:lnTo>
                  <a:lnTo>
                    <a:pt x="63" y="2096"/>
                  </a:lnTo>
                  <a:lnTo>
                    <a:pt x="71" y="2010"/>
                  </a:lnTo>
                  <a:lnTo>
                    <a:pt x="78" y="1923"/>
                  </a:lnTo>
                  <a:lnTo>
                    <a:pt x="93" y="1750"/>
                  </a:lnTo>
                  <a:lnTo>
                    <a:pt x="110" y="1575"/>
                  </a:lnTo>
                  <a:lnTo>
                    <a:pt x="110" y="1575"/>
                  </a:lnTo>
                  <a:lnTo>
                    <a:pt x="117" y="1477"/>
                  </a:lnTo>
                  <a:lnTo>
                    <a:pt x="124" y="1379"/>
                  </a:lnTo>
                  <a:lnTo>
                    <a:pt x="129" y="1282"/>
                  </a:lnTo>
                  <a:lnTo>
                    <a:pt x="130" y="1182"/>
                  </a:lnTo>
                  <a:lnTo>
                    <a:pt x="130" y="1182"/>
                  </a:lnTo>
                  <a:lnTo>
                    <a:pt x="129" y="1179"/>
                  </a:lnTo>
                  <a:lnTo>
                    <a:pt x="127" y="1177"/>
                  </a:lnTo>
                  <a:lnTo>
                    <a:pt x="124" y="1175"/>
                  </a:lnTo>
                  <a:lnTo>
                    <a:pt x="122" y="1175"/>
                  </a:lnTo>
                  <a:lnTo>
                    <a:pt x="117" y="1175"/>
                  </a:lnTo>
                  <a:lnTo>
                    <a:pt x="114" y="1177"/>
                  </a:lnTo>
                  <a:lnTo>
                    <a:pt x="113" y="1179"/>
                  </a:lnTo>
                  <a:lnTo>
                    <a:pt x="113" y="1182"/>
                  </a:lnTo>
                  <a:lnTo>
                    <a:pt x="113" y="11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727239DD-87F3-6487-1E38-752BA7FCC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2" y="3591"/>
              <a:ext cx="26" cy="487"/>
            </a:xfrm>
            <a:custGeom>
              <a:avLst/>
              <a:gdLst>
                <a:gd name="T0" fmla="*/ 0 w 52"/>
                <a:gd name="T1" fmla="*/ 9 h 974"/>
                <a:gd name="T2" fmla="*/ 0 w 52"/>
                <a:gd name="T3" fmla="*/ 9 h 974"/>
                <a:gd name="T4" fmla="*/ 0 w 52"/>
                <a:gd name="T5" fmla="*/ 195 h 974"/>
                <a:gd name="T6" fmla="*/ 0 w 52"/>
                <a:gd name="T7" fmla="*/ 382 h 974"/>
                <a:gd name="T8" fmla="*/ 0 w 52"/>
                <a:gd name="T9" fmla="*/ 382 h 974"/>
                <a:gd name="T10" fmla="*/ 1 w 52"/>
                <a:gd name="T11" fmla="*/ 476 h 974"/>
                <a:gd name="T12" fmla="*/ 4 w 52"/>
                <a:gd name="T13" fmla="*/ 568 h 974"/>
                <a:gd name="T14" fmla="*/ 8 w 52"/>
                <a:gd name="T15" fmla="*/ 662 h 974"/>
                <a:gd name="T16" fmla="*/ 14 w 52"/>
                <a:gd name="T17" fmla="*/ 755 h 974"/>
                <a:gd name="T18" fmla="*/ 14 w 52"/>
                <a:gd name="T19" fmla="*/ 755 h 974"/>
                <a:gd name="T20" fmla="*/ 24 w 52"/>
                <a:gd name="T21" fmla="*/ 860 h 974"/>
                <a:gd name="T22" fmla="*/ 35 w 52"/>
                <a:gd name="T23" fmla="*/ 965 h 974"/>
                <a:gd name="T24" fmla="*/ 35 w 52"/>
                <a:gd name="T25" fmla="*/ 965 h 974"/>
                <a:gd name="T26" fmla="*/ 37 w 52"/>
                <a:gd name="T27" fmla="*/ 968 h 974"/>
                <a:gd name="T28" fmla="*/ 38 w 52"/>
                <a:gd name="T29" fmla="*/ 971 h 974"/>
                <a:gd name="T30" fmla="*/ 41 w 52"/>
                <a:gd name="T31" fmla="*/ 974 h 974"/>
                <a:gd name="T32" fmla="*/ 44 w 52"/>
                <a:gd name="T33" fmla="*/ 974 h 974"/>
                <a:gd name="T34" fmla="*/ 44 w 52"/>
                <a:gd name="T35" fmla="*/ 974 h 974"/>
                <a:gd name="T36" fmla="*/ 48 w 52"/>
                <a:gd name="T37" fmla="*/ 974 h 974"/>
                <a:gd name="T38" fmla="*/ 51 w 52"/>
                <a:gd name="T39" fmla="*/ 971 h 974"/>
                <a:gd name="T40" fmla="*/ 52 w 52"/>
                <a:gd name="T41" fmla="*/ 968 h 974"/>
                <a:gd name="T42" fmla="*/ 52 w 52"/>
                <a:gd name="T43" fmla="*/ 965 h 974"/>
                <a:gd name="T44" fmla="*/ 52 w 52"/>
                <a:gd name="T45" fmla="*/ 965 h 974"/>
                <a:gd name="T46" fmla="*/ 42 w 52"/>
                <a:gd name="T47" fmla="*/ 873 h 974"/>
                <a:gd name="T48" fmla="*/ 34 w 52"/>
                <a:gd name="T49" fmla="*/ 779 h 974"/>
                <a:gd name="T50" fmla="*/ 27 w 52"/>
                <a:gd name="T51" fmla="*/ 686 h 974"/>
                <a:gd name="T52" fmla="*/ 23 w 52"/>
                <a:gd name="T53" fmla="*/ 592 h 974"/>
                <a:gd name="T54" fmla="*/ 23 w 52"/>
                <a:gd name="T55" fmla="*/ 592 h 974"/>
                <a:gd name="T56" fmla="*/ 20 w 52"/>
                <a:gd name="T57" fmla="*/ 498 h 974"/>
                <a:gd name="T58" fmla="*/ 18 w 52"/>
                <a:gd name="T59" fmla="*/ 406 h 974"/>
                <a:gd name="T60" fmla="*/ 17 w 52"/>
                <a:gd name="T61" fmla="*/ 219 h 974"/>
                <a:gd name="T62" fmla="*/ 17 w 52"/>
                <a:gd name="T63" fmla="*/ 219 h 974"/>
                <a:gd name="T64" fmla="*/ 17 w 52"/>
                <a:gd name="T65" fmla="*/ 9 h 974"/>
                <a:gd name="T66" fmla="*/ 17 w 52"/>
                <a:gd name="T67" fmla="*/ 9 h 974"/>
                <a:gd name="T68" fmla="*/ 15 w 52"/>
                <a:gd name="T69" fmla="*/ 5 h 974"/>
                <a:gd name="T70" fmla="*/ 14 w 52"/>
                <a:gd name="T71" fmla="*/ 3 h 974"/>
                <a:gd name="T72" fmla="*/ 11 w 52"/>
                <a:gd name="T73" fmla="*/ 2 h 974"/>
                <a:gd name="T74" fmla="*/ 8 w 52"/>
                <a:gd name="T75" fmla="*/ 0 h 974"/>
                <a:gd name="T76" fmla="*/ 4 w 52"/>
                <a:gd name="T77" fmla="*/ 2 h 974"/>
                <a:gd name="T78" fmla="*/ 3 w 52"/>
                <a:gd name="T79" fmla="*/ 3 h 974"/>
                <a:gd name="T80" fmla="*/ 0 w 52"/>
                <a:gd name="T81" fmla="*/ 5 h 974"/>
                <a:gd name="T82" fmla="*/ 0 w 52"/>
                <a:gd name="T83" fmla="*/ 9 h 974"/>
                <a:gd name="T84" fmla="*/ 0 w 52"/>
                <a:gd name="T85" fmla="*/ 9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974">
                  <a:moveTo>
                    <a:pt x="0" y="9"/>
                  </a:moveTo>
                  <a:lnTo>
                    <a:pt x="0" y="9"/>
                  </a:lnTo>
                  <a:lnTo>
                    <a:pt x="0" y="195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1" y="476"/>
                  </a:lnTo>
                  <a:lnTo>
                    <a:pt x="4" y="568"/>
                  </a:lnTo>
                  <a:lnTo>
                    <a:pt x="8" y="662"/>
                  </a:lnTo>
                  <a:lnTo>
                    <a:pt x="14" y="755"/>
                  </a:lnTo>
                  <a:lnTo>
                    <a:pt x="14" y="755"/>
                  </a:lnTo>
                  <a:lnTo>
                    <a:pt x="24" y="860"/>
                  </a:lnTo>
                  <a:lnTo>
                    <a:pt x="35" y="965"/>
                  </a:lnTo>
                  <a:lnTo>
                    <a:pt x="35" y="965"/>
                  </a:lnTo>
                  <a:lnTo>
                    <a:pt x="37" y="968"/>
                  </a:lnTo>
                  <a:lnTo>
                    <a:pt x="38" y="971"/>
                  </a:lnTo>
                  <a:lnTo>
                    <a:pt x="41" y="974"/>
                  </a:lnTo>
                  <a:lnTo>
                    <a:pt x="44" y="974"/>
                  </a:lnTo>
                  <a:lnTo>
                    <a:pt x="44" y="974"/>
                  </a:lnTo>
                  <a:lnTo>
                    <a:pt x="48" y="974"/>
                  </a:lnTo>
                  <a:lnTo>
                    <a:pt x="51" y="971"/>
                  </a:lnTo>
                  <a:lnTo>
                    <a:pt x="52" y="968"/>
                  </a:lnTo>
                  <a:lnTo>
                    <a:pt x="52" y="965"/>
                  </a:lnTo>
                  <a:lnTo>
                    <a:pt x="52" y="965"/>
                  </a:lnTo>
                  <a:lnTo>
                    <a:pt x="42" y="873"/>
                  </a:lnTo>
                  <a:lnTo>
                    <a:pt x="34" y="779"/>
                  </a:lnTo>
                  <a:lnTo>
                    <a:pt x="27" y="686"/>
                  </a:lnTo>
                  <a:lnTo>
                    <a:pt x="23" y="592"/>
                  </a:lnTo>
                  <a:lnTo>
                    <a:pt x="23" y="592"/>
                  </a:lnTo>
                  <a:lnTo>
                    <a:pt x="20" y="498"/>
                  </a:lnTo>
                  <a:lnTo>
                    <a:pt x="18" y="406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9F142CB9-ECC8-12A0-9BCE-22266B001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1" y="3633"/>
              <a:ext cx="54" cy="445"/>
            </a:xfrm>
            <a:custGeom>
              <a:avLst/>
              <a:gdLst>
                <a:gd name="T0" fmla="*/ 0 w 108"/>
                <a:gd name="T1" fmla="*/ 11 h 890"/>
                <a:gd name="T2" fmla="*/ 0 w 108"/>
                <a:gd name="T3" fmla="*/ 11 h 890"/>
                <a:gd name="T4" fmla="*/ 13 w 108"/>
                <a:gd name="T5" fmla="*/ 97 h 890"/>
                <a:gd name="T6" fmla="*/ 23 w 108"/>
                <a:gd name="T7" fmla="*/ 182 h 890"/>
                <a:gd name="T8" fmla="*/ 31 w 108"/>
                <a:gd name="T9" fmla="*/ 267 h 890"/>
                <a:gd name="T10" fmla="*/ 38 w 108"/>
                <a:gd name="T11" fmla="*/ 352 h 890"/>
                <a:gd name="T12" fmla="*/ 38 w 108"/>
                <a:gd name="T13" fmla="*/ 352 h 890"/>
                <a:gd name="T14" fmla="*/ 51 w 108"/>
                <a:gd name="T15" fmla="*/ 524 h 890"/>
                <a:gd name="T16" fmla="*/ 58 w 108"/>
                <a:gd name="T17" fmla="*/ 609 h 890"/>
                <a:gd name="T18" fmla="*/ 67 w 108"/>
                <a:gd name="T19" fmla="*/ 694 h 890"/>
                <a:gd name="T20" fmla="*/ 67 w 108"/>
                <a:gd name="T21" fmla="*/ 694 h 890"/>
                <a:gd name="T22" fmla="*/ 78 w 108"/>
                <a:gd name="T23" fmla="*/ 789 h 890"/>
                <a:gd name="T24" fmla="*/ 91 w 108"/>
                <a:gd name="T25" fmla="*/ 883 h 890"/>
                <a:gd name="T26" fmla="*/ 91 w 108"/>
                <a:gd name="T27" fmla="*/ 883 h 890"/>
                <a:gd name="T28" fmla="*/ 92 w 108"/>
                <a:gd name="T29" fmla="*/ 887 h 890"/>
                <a:gd name="T30" fmla="*/ 95 w 108"/>
                <a:gd name="T31" fmla="*/ 888 h 890"/>
                <a:gd name="T32" fmla="*/ 98 w 108"/>
                <a:gd name="T33" fmla="*/ 890 h 890"/>
                <a:gd name="T34" fmla="*/ 101 w 108"/>
                <a:gd name="T35" fmla="*/ 888 h 890"/>
                <a:gd name="T36" fmla="*/ 104 w 108"/>
                <a:gd name="T37" fmla="*/ 888 h 890"/>
                <a:gd name="T38" fmla="*/ 106 w 108"/>
                <a:gd name="T39" fmla="*/ 886 h 890"/>
                <a:gd name="T40" fmla="*/ 108 w 108"/>
                <a:gd name="T41" fmla="*/ 883 h 890"/>
                <a:gd name="T42" fmla="*/ 108 w 108"/>
                <a:gd name="T43" fmla="*/ 879 h 890"/>
                <a:gd name="T44" fmla="*/ 108 w 108"/>
                <a:gd name="T45" fmla="*/ 879 h 890"/>
                <a:gd name="T46" fmla="*/ 95 w 108"/>
                <a:gd name="T47" fmla="*/ 795 h 890"/>
                <a:gd name="T48" fmla="*/ 85 w 108"/>
                <a:gd name="T49" fmla="*/ 710 h 890"/>
                <a:gd name="T50" fmla="*/ 77 w 108"/>
                <a:gd name="T51" fmla="*/ 625 h 890"/>
                <a:gd name="T52" fmla="*/ 70 w 108"/>
                <a:gd name="T53" fmla="*/ 539 h 890"/>
                <a:gd name="T54" fmla="*/ 70 w 108"/>
                <a:gd name="T55" fmla="*/ 539 h 890"/>
                <a:gd name="T56" fmla="*/ 57 w 108"/>
                <a:gd name="T57" fmla="*/ 368 h 890"/>
                <a:gd name="T58" fmla="*/ 50 w 108"/>
                <a:gd name="T59" fmla="*/ 282 h 890"/>
                <a:gd name="T60" fmla="*/ 41 w 108"/>
                <a:gd name="T61" fmla="*/ 197 h 890"/>
                <a:gd name="T62" fmla="*/ 41 w 108"/>
                <a:gd name="T63" fmla="*/ 197 h 890"/>
                <a:gd name="T64" fmla="*/ 31 w 108"/>
                <a:gd name="T65" fmla="*/ 102 h 890"/>
                <a:gd name="T66" fmla="*/ 17 w 108"/>
                <a:gd name="T67" fmla="*/ 7 h 890"/>
                <a:gd name="T68" fmla="*/ 17 w 108"/>
                <a:gd name="T69" fmla="*/ 7 h 890"/>
                <a:gd name="T70" fmla="*/ 16 w 108"/>
                <a:gd name="T71" fmla="*/ 3 h 890"/>
                <a:gd name="T72" fmla="*/ 14 w 108"/>
                <a:gd name="T73" fmla="*/ 2 h 890"/>
                <a:gd name="T74" fmla="*/ 11 w 108"/>
                <a:gd name="T75" fmla="*/ 0 h 890"/>
                <a:gd name="T76" fmla="*/ 7 w 108"/>
                <a:gd name="T77" fmla="*/ 2 h 890"/>
                <a:gd name="T78" fmla="*/ 4 w 108"/>
                <a:gd name="T79" fmla="*/ 3 h 890"/>
                <a:gd name="T80" fmla="*/ 3 w 108"/>
                <a:gd name="T81" fmla="*/ 4 h 890"/>
                <a:gd name="T82" fmla="*/ 2 w 108"/>
                <a:gd name="T83" fmla="*/ 7 h 890"/>
                <a:gd name="T84" fmla="*/ 0 w 108"/>
                <a:gd name="T85" fmla="*/ 11 h 890"/>
                <a:gd name="T86" fmla="*/ 0 w 108"/>
                <a:gd name="T87" fmla="*/ 11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8" h="890">
                  <a:moveTo>
                    <a:pt x="0" y="11"/>
                  </a:moveTo>
                  <a:lnTo>
                    <a:pt x="0" y="11"/>
                  </a:lnTo>
                  <a:lnTo>
                    <a:pt x="13" y="97"/>
                  </a:lnTo>
                  <a:lnTo>
                    <a:pt x="23" y="182"/>
                  </a:lnTo>
                  <a:lnTo>
                    <a:pt x="31" y="267"/>
                  </a:lnTo>
                  <a:lnTo>
                    <a:pt x="38" y="352"/>
                  </a:lnTo>
                  <a:lnTo>
                    <a:pt x="38" y="352"/>
                  </a:lnTo>
                  <a:lnTo>
                    <a:pt x="51" y="524"/>
                  </a:lnTo>
                  <a:lnTo>
                    <a:pt x="58" y="609"/>
                  </a:lnTo>
                  <a:lnTo>
                    <a:pt x="67" y="694"/>
                  </a:lnTo>
                  <a:lnTo>
                    <a:pt x="67" y="694"/>
                  </a:lnTo>
                  <a:lnTo>
                    <a:pt x="78" y="789"/>
                  </a:lnTo>
                  <a:lnTo>
                    <a:pt x="91" y="883"/>
                  </a:lnTo>
                  <a:lnTo>
                    <a:pt x="91" y="883"/>
                  </a:lnTo>
                  <a:lnTo>
                    <a:pt x="92" y="887"/>
                  </a:lnTo>
                  <a:lnTo>
                    <a:pt x="95" y="888"/>
                  </a:lnTo>
                  <a:lnTo>
                    <a:pt x="98" y="890"/>
                  </a:lnTo>
                  <a:lnTo>
                    <a:pt x="101" y="888"/>
                  </a:lnTo>
                  <a:lnTo>
                    <a:pt x="104" y="888"/>
                  </a:lnTo>
                  <a:lnTo>
                    <a:pt x="106" y="886"/>
                  </a:lnTo>
                  <a:lnTo>
                    <a:pt x="108" y="883"/>
                  </a:lnTo>
                  <a:lnTo>
                    <a:pt x="108" y="879"/>
                  </a:lnTo>
                  <a:lnTo>
                    <a:pt x="108" y="879"/>
                  </a:lnTo>
                  <a:lnTo>
                    <a:pt x="95" y="795"/>
                  </a:lnTo>
                  <a:lnTo>
                    <a:pt x="85" y="710"/>
                  </a:lnTo>
                  <a:lnTo>
                    <a:pt x="77" y="625"/>
                  </a:lnTo>
                  <a:lnTo>
                    <a:pt x="70" y="539"/>
                  </a:lnTo>
                  <a:lnTo>
                    <a:pt x="70" y="539"/>
                  </a:lnTo>
                  <a:lnTo>
                    <a:pt x="57" y="368"/>
                  </a:lnTo>
                  <a:lnTo>
                    <a:pt x="50" y="282"/>
                  </a:lnTo>
                  <a:lnTo>
                    <a:pt x="41" y="197"/>
                  </a:lnTo>
                  <a:lnTo>
                    <a:pt x="41" y="197"/>
                  </a:lnTo>
                  <a:lnTo>
                    <a:pt x="31" y="102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7714B47E-019C-86F7-AEC9-F893CB917A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8" y="4008"/>
              <a:ext cx="99" cy="70"/>
            </a:xfrm>
            <a:custGeom>
              <a:avLst/>
              <a:gdLst>
                <a:gd name="T0" fmla="*/ 15 w 198"/>
                <a:gd name="T1" fmla="*/ 137 h 141"/>
                <a:gd name="T2" fmla="*/ 15 w 198"/>
                <a:gd name="T3" fmla="*/ 137 h 141"/>
                <a:gd name="T4" fmla="*/ 43 w 198"/>
                <a:gd name="T5" fmla="*/ 74 h 141"/>
                <a:gd name="T6" fmla="*/ 59 w 198"/>
                <a:gd name="T7" fmla="*/ 43 h 141"/>
                <a:gd name="T8" fmla="*/ 77 w 198"/>
                <a:gd name="T9" fmla="*/ 13 h 141"/>
                <a:gd name="T10" fmla="*/ 77 w 198"/>
                <a:gd name="T11" fmla="*/ 13 h 141"/>
                <a:gd name="T12" fmla="*/ 66 w 198"/>
                <a:gd name="T13" fmla="*/ 16 h 141"/>
                <a:gd name="T14" fmla="*/ 66 w 198"/>
                <a:gd name="T15" fmla="*/ 16 h 141"/>
                <a:gd name="T16" fmla="*/ 83 w 198"/>
                <a:gd name="T17" fmla="*/ 29 h 141"/>
                <a:gd name="T18" fmla="*/ 99 w 198"/>
                <a:gd name="T19" fmla="*/ 43 h 141"/>
                <a:gd name="T20" fmla="*/ 114 w 198"/>
                <a:gd name="T21" fmla="*/ 57 h 141"/>
                <a:gd name="T22" fmla="*/ 130 w 198"/>
                <a:gd name="T23" fmla="*/ 71 h 141"/>
                <a:gd name="T24" fmla="*/ 157 w 198"/>
                <a:gd name="T25" fmla="*/ 104 h 141"/>
                <a:gd name="T26" fmla="*/ 184 w 198"/>
                <a:gd name="T27" fmla="*/ 137 h 141"/>
                <a:gd name="T28" fmla="*/ 184 w 198"/>
                <a:gd name="T29" fmla="*/ 137 h 141"/>
                <a:gd name="T30" fmla="*/ 187 w 198"/>
                <a:gd name="T31" fmla="*/ 139 h 141"/>
                <a:gd name="T32" fmla="*/ 189 w 198"/>
                <a:gd name="T33" fmla="*/ 139 h 141"/>
                <a:gd name="T34" fmla="*/ 192 w 198"/>
                <a:gd name="T35" fmla="*/ 139 h 141"/>
                <a:gd name="T36" fmla="*/ 195 w 198"/>
                <a:gd name="T37" fmla="*/ 138 h 141"/>
                <a:gd name="T38" fmla="*/ 196 w 198"/>
                <a:gd name="T39" fmla="*/ 135 h 141"/>
                <a:gd name="T40" fmla="*/ 198 w 198"/>
                <a:gd name="T41" fmla="*/ 132 h 141"/>
                <a:gd name="T42" fmla="*/ 198 w 198"/>
                <a:gd name="T43" fmla="*/ 128 h 141"/>
                <a:gd name="T44" fmla="*/ 196 w 198"/>
                <a:gd name="T45" fmla="*/ 125 h 141"/>
                <a:gd name="T46" fmla="*/ 196 w 198"/>
                <a:gd name="T47" fmla="*/ 125 h 141"/>
                <a:gd name="T48" fmla="*/ 168 w 198"/>
                <a:gd name="T49" fmla="*/ 91 h 141"/>
                <a:gd name="T50" fmla="*/ 140 w 198"/>
                <a:gd name="T51" fmla="*/ 59 h 141"/>
                <a:gd name="T52" fmla="*/ 124 w 198"/>
                <a:gd name="T53" fmla="*/ 43 h 141"/>
                <a:gd name="T54" fmla="*/ 109 w 198"/>
                <a:gd name="T55" fmla="*/ 29 h 141"/>
                <a:gd name="T56" fmla="*/ 92 w 198"/>
                <a:gd name="T57" fmla="*/ 15 h 141"/>
                <a:gd name="T58" fmla="*/ 75 w 198"/>
                <a:gd name="T59" fmla="*/ 2 h 141"/>
                <a:gd name="T60" fmla="*/ 75 w 198"/>
                <a:gd name="T61" fmla="*/ 2 h 141"/>
                <a:gd name="T62" fmla="*/ 70 w 198"/>
                <a:gd name="T63" fmla="*/ 0 h 141"/>
                <a:gd name="T64" fmla="*/ 68 w 198"/>
                <a:gd name="T65" fmla="*/ 0 h 141"/>
                <a:gd name="T66" fmla="*/ 65 w 198"/>
                <a:gd name="T67" fmla="*/ 2 h 141"/>
                <a:gd name="T68" fmla="*/ 62 w 198"/>
                <a:gd name="T69" fmla="*/ 5 h 141"/>
                <a:gd name="T70" fmla="*/ 62 w 198"/>
                <a:gd name="T71" fmla="*/ 5 h 141"/>
                <a:gd name="T72" fmla="*/ 45 w 198"/>
                <a:gd name="T73" fmla="*/ 34 h 141"/>
                <a:gd name="T74" fmla="*/ 29 w 198"/>
                <a:gd name="T75" fmla="*/ 66 h 141"/>
                <a:gd name="T76" fmla="*/ 0 w 198"/>
                <a:gd name="T77" fmla="*/ 128 h 141"/>
                <a:gd name="T78" fmla="*/ 0 w 198"/>
                <a:gd name="T79" fmla="*/ 128 h 141"/>
                <a:gd name="T80" fmla="*/ 0 w 198"/>
                <a:gd name="T81" fmla="*/ 131 h 141"/>
                <a:gd name="T82" fmla="*/ 0 w 198"/>
                <a:gd name="T83" fmla="*/ 134 h 141"/>
                <a:gd name="T84" fmla="*/ 1 w 198"/>
                <a:gd name="T85" fmla="*/ 137 h 141"/>
                <a:gd name="T86" fmla="*/ 4 w 198"/>
                <a:gd name="T87" fmla="*/ 139 h 141"/>
                <a:gd name="T88" fmla="*/ 7 w 198"/>
                <a:gd name="T89" fmla="*/ 141 h 141"/>
                <a:gd name="T90" fmla="*/ 9 w 198"/>
                <a:gd name="T91" fmla="*/ 141 h 141"/>
                <a:gd name="T92" fmla="*/ 12 w 198"/>
                <a:gd name="T93" fmla="*/ 139 h 141"/>
                <a:gd name="T94" fmla="*/ 15 w 198"/>
                <a:gd name="T95" fmla="*/ 137 h 141"/>
                <a:gd name="T96" fmla="*/ 15 w 198"/>
                <a:gd name="T97" fmla="*/ 13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8" h="141">
                  <a:moveTo>
                    <a:pt x="15" y="137"/>
                  </a:moveTo>
                  <a:lnTo>
                    <a:pt x="15" y="137"/>
                  </a:lnTo>
                  <a:lnTo>
                    <a:pt x="43" y="74"/>
                  </a:lnTo>
                  <a:lnTo>
                    <a:pt x="59" y="43"/>
                  </a:lnTo>
                  <a:lnTo>
                    <a:pt x="77" y="13"/>
                  </a:lnTo>
                  <a:lnTo>
                    <a:pt x="77" y="13"/>
                  </a:lnTo>
                  <a:lnTo>
                    <a:pt x="66" y="16"/>
                  </a:lnTo>
                  <a:lnTo>
                    <a:pt x="66" y="16"/>
                  </a:lnTo>
                  <a:lnTo>
                    <a:pt x="83" y="29"/>
                  </a:lnTo>
                  <a:lnTo>
                    <a:pt x="99" y="43"/>
                  </a:lnTo>
                  <a:lnTo>
                    <a:pt x="114" y="57"/>
                  </a:lnTo>
                  <a:lnTo>
                    <a:pt x="130" y="71"/>
                  </a:lnTo>
                  <a:lnTo>
                    <a:pt x="157" y="104"/>
                  </a:lnTo>
                  <a:lnTo>
                    <a:pt x="184" y="137"/>
                  </a:lnTo>
                  <a:lnTo>
                    <a:pt x="184" y="137"/>
                  </a:lnTo>
                  <a:lnTo>
                    <a:pt x="187" y="139"/>
                  </a:lnTo>
                  <a:lnTo>
                    <a:pt x="189" y="139"/>
                  </a:lnTo>
                  <a:lnTo>
                    <a:pt x="192" y="139"/>
                  </a:lnTo>
                  <a:lnTo>
                    <a:pt x="195" y="138"/>
                  </a:lnTo>
                  <a:lnTo>
                    <a:pt x="196" y="135"/>
                  </a:lnTo>
                  <a:lnTo>
                    <a:pt x="198" y="132"/>
                  </a:lnTo>
                  <a:lnTo>
                    <a:pt x="198" y="128"/>
                  </a:lnTo>
                  <a:lnTo>
                    <a:pt x="196" y="125"/>
                  </a:lnTo>
                  <a:lnTo>
                    <a:pt x="196" y="125"/>
                  </a:lnTo>
                  <a:lnTo>
                    <a:pt x="168" y="91"/>
                  </a:lnTo>
                  <a:lnTo>
                    <a:pt x="140" y="59"/>
                  </a:lnTo>
                  <a:lnTo>
                    <a:pt x="124" y="43"/>
                  </a:lnTo>
                  <a:lnTo>
                    <a:pt x="109" y="29"/>
                  </a:lnTo>
                  <a:lnTo>
                    <a:pt x="92" y="15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8" y="0"/>
                  </a:lnTo>
                  <a:lnTo>
                    <a:pt x="65" y="2"/>
                  </a:lnTo>
                  <a:lnTo>
                    <a:pt x="62" y="5"/>
                  </a:lnTo>
                  <a:lnTo>
                    <a:pt x="62" y="5"/>
                  </a:lnTo>
                  <a:lnTo>
                    <a:pt x="45" y="34"/>
                  </a:lnTo>
                  <a:lnTo>
                    <a:pt x="29" y="66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4"/>
                  </a:lnTo>
                  <a:lnTo>
                    <a:pt x="1" y="137"/>
                  </a:lnTo>
                  <a:lnTo>
                    <a:pt x="4" y="139"/>
                  </a:lnTo>
                  <a:lnTo>
                    <a:pt x="7" y="141"/>
                  </a:lnTo>
                  <a:lnTo>
                    <a:pt x="9" y="141"/>
                  </a:lnTo>
                  <a:lnTo>
                    <a:pt x="12" y="139"/>
                  </a:lnTo>
                  <a:lnTo>
                    <a:pt x="15" y="137"/>
                  </a:lnTo>
                  <a:lnTo>
                    <a:pt x="15" y="1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7D685F31-4E1F-2DFC-31F4-F3E52C862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" y="1112"/>
              <a:ext cx="2972" cy="2430"/>
            </a:xfrm>
            <a:custGeom>
              <a:avLst/>
              <a:gdLst>
                <a:gd name="T0" fmla="*/ 4053 w 5945"/>
                <a:gd name="T1" fmla="*/ 1608 h 4860"/>
                <a:gd name="T2" fmla="*/ 4020 w 5945"/>
                <a:gd name="T3" fmla="*/ 1677 h 4860"/>
                <a:gd name="T4" fmla="*/ 3967 w 5945"/>
                <a:gd name="T5" fmla="*/ 1263 h 4860"/>
                <a:gd name="T6" fmla="*/ 3872 w 5945"/>
                <a:gd name="T7" fmla="*/ 1477 h 4860"/>
                <a:gd name="T8" fmla="*/ 3869 w 5945"/>
                <a:gd name="T9" fmla="*/ 1699 h 4860"/>
                <a:gd name="T10" fmla="*/ 3656 w 5945"/>
                <a:gd name="T11" fmla="*/ 1516 h 4860"/>
                <a:gd name="T12" fmla="*/ 3625 w 5945"/>
                <a:gd name="T13" fmla="*/ 1169 h 4860"/>
                <a:gd name="T14" fmla="*/ 3577 w 5945"/>
                <a:gd name="T15" fmla="*/ 819 h 4860"/>
                <a:gd name="T16" fmla="*/ 3466 w 5945"/>
                <a:gd name="T17" fmla="*/ 663 h 4860"/>
                <a:gd name="T18" fmla="*/ 3157 w 5945"/>
                <a:gd name="T19" fmla="*/ 717 h 4860"/>
                <a:gd name="T20" fmla="*/ 2398 w 5945"/>
                <a:gd name="T21" fmla="*/ 779 h 4860"/>
                <a:gd name="T22" fmla="*/ 1556 w 5945"/>
                <a:gd name="T23" fmla="*/ 649 h 4860"/>
                <a:gd name="T24" fmla="*/ 760 w 5945"/>
                <a:gd name="T25" fmla="*/ 173 h 4860"/>
                <a:gd name="T26" fmla="*/ 606 w 5945"/>
                <a:gd name="T27" fmla="*/ 115 h 4860"/>
                <a:gd name="T28" fmla="*/ 377 w 5945"/>
                <a:gd name="T29" fmla="*/ 10 h 4860"/>
                <a:gd name="T30" fmla="*/ 102 w 5945"/>
                <a:gd name="T31" fmla="*/ 138 h 4860"/>
                <a:gd name="T32" fmla="*/ 17 w 5945"/>
                <a:gd name="T33" fmla="*/ 360 h 4860"/>
                <a:gd name="T34" fmla="*/ 229 w 5945"/>
                <a:gd name="T35" fmla="*/ 626 h 4860"/>
                <a:gd name="T36" fmla="*/ 587 w 5945"/>
                <a:gd name="T37" fmla="*/ 976 h 4860"/>
                <a:gd name="T38" fmla="*/ 1498 w 5945"/>
                <a:gd name="T39" fmla="*/ 1575 h 4860"/>
                <a:gd name="T40" fmla="*/ 2605 w 5945"/>
                <a:gd name="T41" fmla="*/ 1938 h 4860"/>
                <a:gd name="T42" fmla="*/ 2829 w 5945"/>
                <a:gd name="T43" fmla="*/ 2062 h 4860"/>
                <a:gd name="T44" fmla="*/ 2898 w 5945"/>
                <a:gd name="T45" fmla="*/ 3165 h 4860"/>
                <a:gd name="T46" fmla="*/ 2972 w 5945"/>
                <a:gd name="T47" fmla="*/ 4284 h 4860"/>
                <a:gd name="T48" fmla="*/ 3065 w 5945"/>
                <a:gd name="T49" fmla="*/ 4666 h 4860"/>
                <a:gd name="T50" fmla="*/ 3167 w 5945"/>
                <a:gd name="T51" fmla="*/ 4859 h 4860"/>
                <a:gd name="T52" fmla="*/ 4142 w 5945"/>
                <a:gd name="T53" fmla="*/ 4808 h 4860"/>
                <a:gd name="T54" fmla="*/ 5379 w 5945"/>
                <a:gd name="T55" fmla="*/ 4824 h 4860"/>
                <a:gd name="T56" fmla="*/ 5887 w 5945"/>
                <a:gd name="T57" fmla="*/ 4791 h 4860"/>
                <a:gd name="T58" fmla="*/ 5945 w 5945"/>
                <a:gd name="T59" fmla="*/ 4107 h 4860"/>
                <a:gd name="T60" fmla="*/ 5892 w 5945"/>
                <a:gd name="T61" fmla="*/ 2508 h 4860"/>
                <a:gd name="T62" fmla="*/ 5877 w 5945"/>
                <a:gd name="T63" fmla="*/ 2316 h 4860"/>
                <a:gd name="T64" fmla="*/ 5891 w 5945"/>
                <a:gd name="T65" fmla="*/ 3446 h 4860"/>
                <a:gd name="T66" fmla="*/ 5882 w 5945"/>
                <a:gd name="T67" fmla="*/ 4744 h 4860"/>
                <a:gd name="T68" fmla="*/ 5677 w 5945"/>
                <a:gd name="T69" fmla="*/ 4825 h 4860"/>
                <a:gd name="T70" fmla="*/ 4786 w 5945"/>
                <a:gd name="T71" fmla="*/ 4771 h 4860"/>
                <a:gd name="T72" fmla="*/ 3364 w 5945"/>
                <a:gd name="T73" fmla="*/ 4833 h 4860"/>
                <a:gd name="T74" fmla="*/ 3072 w 5945"/>
                <a:gd name="T75" fmla="*/ 4799 h 4860"/>
                <a:gd name="T76" fmla="*/ 3057 w 5945"/>
                <a:gd name="T77" fmla="*/ 4527 h 4860"/>
                <a:gd name="T78" fmla="*/ 2987 w 5945"/>
                <a:gd name="T79" fmla="*/ 4013 h 4860"/>
                <a:gd name="T80" fmla="*/ 2904 w 5945"/>
                <a:gd name="T81" fmla="*/ 2552 h 4860"/>
                <a:gd name="T82" fmla="*/ 2800 w 5945"/>
                <a:gd name="T83" fmla="*/ 1960 h 4860"/>
                <a:gd name="T84" fmla="*/ 1678 w 5945"/>
                <a:gd name="T85" fmla="*/ 1614 h 4860"/>
                <a:gd name="T86" fmla="*/ 987 w 5945"/>
                <a:gd name="T87" fmla="*/ 1264 h 4860"/>
                <a:gd name="T88" fmla="*/ 304 w 5945"/>
                <a:gd name="T89" fmla="*/ 731 h 4860"/>
                <a:gd name="T90" fmla="*/ 134 w 5945"/>
                <a:gd name="T91" fmla="*/ 423 h 4860"/>
                <a:gd name="T92" fmla="*/ 23 w 5945"/>
                <a:gd name="T93" fmla="*/ 294 h 4860"/>
                <a:gd name="T94" fmla="*/ 261 w 5945"/>
                <a:gd name="T95" fmla="*/ 27 h 4860"/>
                <a:gd name="T96" fmla="*/ 511 w 5945"/>
                <a:gd name="T97" fmla="*/ 111 h 4860"/>
                <a:gd name="T98" fmla="*/ 702 w 5945"/>
                <a:gd name="T99" fmla="*/ 129 h 4860"/>
                <a:gd name="T100" fmla="*/ 1072 w 5945"/>
                <a:gd name="T101" fmla="*/ 397 h 4860"/>
                <a:gd name="T102" fmla="*/ 1739 w 5945"/>
                <a:gd name="T103" fmla="*/ 710 h 4860"/>
                <a:gd name="T104" fmla="*/ 2691 w 5945"/>
                <a:gd name="T105" fmla="*/ 813 h 4860"/>
                <a:gd name="T106" fmla="*/ 3308 w 5945"/>
                <a:gd name="T107" fmla="*/ 687 h 4860"/>
                <a:gd name="T108" fmla="*/ 3564 w 5945"/>
                <a:gd name="T109" fmla="*/ 727 h 4860"/>
                <a:gd name="T110" fmla="*/ 3561 w 5945"/>
                <a:gd name="T111" fmla="*/ 1080 h 4860"/>
                <a:gd name="T112" fmla="*/ 3638 w 5945"/>
                <a:gd name="T113" fmla="*/ 1447 h 4860"/>
                <a:gd name="T114" fmla="*/ 3792 w 5945"/>
                <a:gd name="T115" fmla="*/ 1690 h 4860"/>
                <a:gd name="T116" fmla="*/ 3923 w 5945"/>
                <a:gd name="T117" fmla="*/ 1669 h 4860"/>
                <a:gd name="T118" fmla="*/ 3923 w 5945"/>
                <a:gd name="T119" fmla="*/ 1315 h 4860"/>
                <a:gd name="T120" fmla="*/ 3974 w 5945"/>
                <a:gd name="T121" fmla="*/ 1591 h 4860"/>
                <a:gd name="T122" fmla="*/ 4091 w 5945"/>
                <a:gd name="T123" fmla="*/ 1754 h 4860"/>
                <a:gd name="T124" fmla="*/ 4107 w 5945"/>
                <a:gd name="T125" fmla="*/ 1391 h 4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45" h="4860">
                  <a:moveTo>
                    <a:pt x="4121" y="1347"/>
                  </a:moveTo>
                  <a:lnTo>
                    <a:pt x="4121" y="1347"/>
                  </a:lnTo>
                  <a:lnTo>
                    <a:pt x="4111" y="1357"/>
                  </a:lnTo>
                  <a:lnTo>
                    <a:pt x="4103" y="1367"/>
                  </a:lnTo>
                  <a:lnTo>
                    <a:pt x="4096" y="1378"/>
                  </a:lnTo>
                  <a:lnTo>
                    <a:pt x="4088" y="1389"/>
                  </a:lnTo>
                  <a:lnTo>
                    <a:pt x="4081" y="1402"/>
                  </a:lnTo>
                  <a:lnTo>
                    <a:pt x="4076" y="1413"/>
                  </a:lnTo>
                  <a:lnTo>
                    <a:pt x="4067" y="1440"/>
                  </a:lnTo>
                  <a:lnTo>
                    <a:pt x="4062" y="1467"/>
                  </a:lnTo>
                  <a:lnTo>
                    <a:pt x="4057" y="1494"/>
                  </a:lnTo>
                  <a:lnTo>
                    <a:pt x="4054" y="1521"/>
                  </a:lnTo>
                  <a:lnTo>
                    <a:pt x="4053" y="1548"/>
                  </a:lnTo>
                  <a:lnTo>
                    <a:pt x="4053" y="1548"/>
                  </a:lnTo>
                  <a:lnTo>
                    <a:pt x="4053" y="1578"/>
                  </a:lnTo>
                  <a:lnTo>
                    <a:pt x="4053" y="1608"/>
                  </a:lnTo>
                  <a:lnTo>
                    <a:pt x="4056" y="1638"/>
                  </a:lnTo>
                  <a:lnTo>
                    <a:pt x="4059" y="1667"/>
                  </a:lnTo>
                  <a:lnTo>
                    <a:pt x="4063" y="1697"/>
                  </a:lnTo>
                  <a:lnTo>
                    <a:pt x="4067" y="1727"/>
                  </a:lnTo>
                  <a:lnTo>
                    <a:pt x="4074" y="1755"/>
                  </a:lnTo>
                  <a:lnTo>
                    <a:pt x="4081" y="1784"/>
                  </a:lnTo>
                  <a:lnTo>
                    <a:pt x="4081" y="1784"/>
                  </a:lnTo>
                  <a:lnTo>
                    <a:pt x="4096" y="1777"/>
                  </a:lnTo>
                  <a:lnTo>
                    <a:pt x="4096" y="1777"/>
                  </a:lnTo>
                  <a:lnTo>
                    <a:pt x="4081" y="1764"/>
                  </a:lnTo>
                  <a:lnTo>
                    <a:pt x="4070" y="1750"/>
                  </a:lnTo>
                  <a:lnTo>
                    <a:pt x="4057" y="1737"/>
                  </a:lnTo>
                  <a:lnTo>
                    <a:pt x="4047" y="1723"/>
                  </a:lnTo>
                  <a:lnTo>
                    <a:pt x="4037" y="1707"/>
                  </a:lnTo>
                  <a:lnTo>
                    <a:pt x="4029" y="1693"/>
                  </a:lnTo>
                  <a:lnTo>
                    <a:pt x="4020" y="1677"/>
                  </a:lnTo>
                  <a:lnTo>
                    <a:pt x="4013" y="1662"/>
                  </a:lnTo>
                  <a:lnTo>
                    <a:pt x="4008" y="1646"/>
                  </a:lnTo>
                  <a:lnTo>
                    <a:pt x="4002" y="1631"/>
                  </a:lnTo>
                  <a:lnTo>
                    <a:pt x="3993" y="1596"/>
                  </a:lnTo>
                  <a:lnTo>
                    <a:pt x="3988" y="1561"/>
                  </a:lnTo>
                  <a:lnTo>
                    <a:pt x="3985" y="1526"/>
                  </a:lnTo>
                  <a:lnTo>
                    <a:pt x="3985" y="1526"/>
                  </a:lnTo>
                  <a:lnTo>
                    <a:pt x="3984" y="1460"/>
                  </a:lnTo>
                  <a:lnTo>
                    <a:pt x="3982" y="1396"/>
                  </a:lnTo>
                  <a:lnTo>
                    <a:pt x="3982" y="1365"/>
                  </a:lnTo>
                  <a:lnTo>
                    <a:pt x="3979" y="1333"/>
                  </a:lnTo>
                  <a:lnTo>
                    <a:pt x="3976" y="1301"/>
                  </a:lnTo>
                  <a:lnTo>
                    <a:pt x="3972" y="1269"/>
                  </a:lnTo>
                  <a:lnTo>
                    <a:pt x="3972" y="1269"/>
                  </a:lnTo>
                  <a:lnTo>
                    <a:pt x="3969" y="1266"/>
                  </a:lnTo>
                  <a:lnTo>
                    <a:pt x="3967" y="1263"/>
                  </a:lnTo>
                  <a:lnTo>
                    <a:pt x="3962" y="1263"/>
                  </a:lnTo>
                  <a:lnTo>
                    <a:pt x="3959" y="1263"/>
                  </a:lnTo>
                  <a:lnTo>
                    <a:pt x="3959" y="1263"/>
                  </a:lnTo>
                  <a:lnTo>
                    <a:pt x="3945" y="1270"/>
                  </a:lnTo>
                  <a:lnTo>
                    <a:pt x="3933" y="1280"/>
                  </a:lnTo>
                  <a:lnTo>
                    <a:pt x="3923" y="1290"/>
                  </a:lnTo>
                  <a:lnTo>
                    <a:pt x="3913" y="1301"/>
                  </a:lnTo>
                  <a:lnTo>
                    <a:pt x="3904" y="1313"/>
                  </a:lnTo>
                  <a:lnTo>
                    <a:pt x="3897" y="1327"/>
                  </a:lnTo>
                  <a:lnTo>
                    <a:pt x="3891" y="1341"/>
                  </a:lnTo>
                  <a:lnTo>
                    <a:pt x="3886" y="1355"/>
                  </a:lnTo>
                  <a:lnTo>
                    <a:pt x="3882" y="1371"/>
                  </a:lnTo>
                  <a:lnTo>
                    <a:pt x="3879" y="1386"/>
                  </a:lnTo>
                  <a:lnTo>
                    <a:pt x="3874" y="1418"/>
                  </a:lnTo>
                  <a:lnTo>
                    <a:pt x="3873" y="1449"/>
                  </a:lnTo>
                  <a:lnTo>
                    <a:pt x="3872" y="1477"/>
                  </a:lnTo>
                  <a:lnTo>
                    <a:pt x="3872" y="1477"/>
                  </a:lnTo>
                  <a:lnTo>
                    <a:pt x="3873" y="1508"/>
                  </a:lnTo>
                  <a:lnTo>
                    <a:pt x="3876" y="1543"/>
                  </a:lnTo>
                  <a:lnTo>
                    <a:pt x="3880" y="1575"/>
                  </a:lnTo>
                  <a:lnTo>
                    <a:pt x="3886" y="1609"/>
                  </a:lnTo>
                  <a:lnTo>
                    <a:pt x="3894" y="1642"/>
                  </a:lnTo>
                  <a:lnTo>
                    <a:pt x="3906" y="1673"/>
                  </a:lnTo>
                  <a:lnTo>
                    <a:pt x="3913" y="1689"/>
                  </a:lnTo>
                  <a:lnTo>
                    <a:pt x="3920" y="1703"/>
                  </a:lnTo>
                  <a:lnTo>
                    <a:pt x="3928" y="1717"/>
                  </a:lnTo>
                  <a:lnTo>
                    <a:pt x="3937" y="1730"/>
                  </a:lnTo>
                  <a:lnTo>
                    <a:pt x="3937" y="1730"/>
                  </a:lnTo>
                  <a:lnTo>
                    <a:pt x="3947" y="1717"/>
                  </a:lnTo>
                  <a:lnTo>
                    <a:pt x="3947" y="1717"/>
                  </a:lnTo>
                  <a:lnTo>
                    <a:pt x="3908" y="1709"/>
                  </a:lnTo>
                  <a:lnTo>
                    <a:pt x="3869" y="1699"/>
                  </a:lnTo>
                  <a:lnTo>
                    <a:pt x="3828" y="1686"/>
                  </a:lnTo>
                  <a:lnTo>
                    <a:pt x="3808" y="1679"/>
                  </a:lnTo>
                  <a:lnTo>
                    <a:pt x="3789" y="1672"/>
                  </a:lnTo>
                  <a:lnTo>
                    <a:pt x="3771" y="1663"/>
                  </a:lnTo>
                  <a:lnTo>
                    <a:pt x="3753" y="1653"/>
                  </a:lnTo>
                  <a:lnTo>
                    <a:pt x="3736" y="1642"/>
                  </a:lnTo>
                  <a:lnTo>
                    <a:pt x="3720" y="1629"/>
                  </a:lnTo>
                  <a:lnTo>
                    <a:pt x="3704" y="1616"/>
                  </a:lnTo>
                  <a:lnTo>
                    <a:pt x="3692" y="1601"/>
                  </a:lnTo>
                  <a:lnTo>
                    <a:pt x="3680" y="1584"/>
                  </a:lnTo>
                  <a:lnTo>
                    <a:pt x="3670" y="1565"/>
                  </a:lnTo>
                  <a:lnTo>
                    <a:pt x="3670" y="1565"/>
                  </a:lnTo>
                  <a:lnTo>
                    <a:pt x="3665" y="1554"/>
                  </a:lnTo>
                  <a:lnTo>
                    <a:pt x="3662" y="1541"/>
                  </a:lnTo>
                  <a:lnTo>
                    <a:pt x="3658" y="1528"/>
                  </a:lnTo>
                  <a:lnTo>
                    <a:pt x="3656" y="1516"/>
                  </a:lnTo>
                  <a:lnTo>
                    <a:pt x="3653" y="1490"/>
                  </a:lnTo>
                  <a:lnTo>
                    <a:pt x="3653" y="1464"/>
                  </a:lnTo>
                  <a:lnTo>
                    <a:pt x="3656" y="1438"/>
                  </a:lnTo>
                  <a:lnTo>
                    <a:pt x="3658" y="1411"/>
                  </a:lnTo>
                  <a:lnTo>
                    <a:pt x="3663" y="1359"/>
                  </a:lnTo>
                  <a:lnTo>
                    <a:pt x="3663" y="1359"/>
                  </a:lnTo>
                  <a:lnTo>
                    <a:pt x="3665" y="1337"/>
                  </a:lnTo>
                  <a:lnTo>
                    <a:pt x="3665" y="1315"/>
                  </a:lnTo>
                  <a:lnTo>
                    <a:pt x="3663" y="1294"/>
                  </a:lnTo>
                  <a:lnTo>
                    <a:pt x="3661" y="1273"/>
                  </a:lnTo>
                  <a:lnTo>
                    <a:pt x="3656" y="1252"/>
                  </a:lnTo>
                  <a:lnTo>
                    <a:pt x="3651" y="1230"/>
                  </a:lnTo>
                  <a:lnTo>
                    <a:pt x="3643" y="1210"/>
                  </a:lnTo>
                  <a:lnTo>
                    <a:pt x="3635" y="1189"/>
                  </a:lnTo>
                  <a:lnTo>
                    <a:pt x="3635" y="1189"/>
                  </a:lnTo>
                  <a:lnTo>
                    <a:pt x="3625" y="1169"/>
                  </a:lnTo>
                  <a:lnTo>
                    <a:pt x="3615" y="1149"/>
                  </a:lnTo>
                  <a:lnTo>
                    <a:pt x="3594" y="1110"/>
                  </a:lnTo>
                  <a:lnTo>
                    <a:pt x="3584" y="1090"/>
                  </a:lnTo>
                  <a:lnTo>
                    <a:pt x="3575" y="1069"/>
                  </a:lnTo>
                  <a:lnTo>
                    <a:pt x="3567" y="1047"/>
                  </a:lnTo>
                  <a:lnTo>
                    <a:pt x="3561" y="1026"/>
                  </a:lnTo>
                  <a:lnTo>
                    <a:pt x="3561" y="1026"/>
                  </a:lnTo>
                  <a:lnTo>
                    <a:pt x="3558" y="1013"/>
                  </a:lnTo>
                  <a:lnTo>
                    <a:pt x="3557" y="1000"/>
                  </a:lnTo>
                  <a:lnTo>
                    <a:pt x="3556" y="975"/>
                  </a:lnTo>
                  <a:lnTo>
                    <a:pt x="3557" y="948"/>
                  </a:lnTo>
                  <a:lnTo>
                    <a:pt x="3560" y="922"/>
                  </a:lnTo>
                  <a:lnTo>
                    <a:pt x="3568" y="870"/>
                  </a:lnTo>
                  <a:lnTo>
                    <a:pt x="3573" y="844"/>
                  </a:lnTo>
                  <a:lnTo>
                    <a:pt x="3577" y="819"/>
                  </a:lnTo>
                  <a:lnTo>
                    <a:pt x="3577" y="819"/>
                  </a:lnTo>
                  <a:lnTo>
                    <a:pt x="3580" y="795"/>
                  </a:lnTo>
                  <a:lnTo>
                    <a:pt x="3581" y="771"/>
                  </a:lnTo>
                  <a:lnTo>
                    <a:pt x="3580" y="746"/>
                  </a:lnTo>
                  <a:lnTo>
                    <a:pt x="3578" y="722"/>
                  </a:lnTo>
                  <a:lnTo>
                    <a:pt x="3578" y="722"/>
                  </a:lnTo>
                  <a:lnTo>
                    <a:pt x="3577" y="710"/>
                  </a:lnTo>
                  <a:lnTo>
                    <a:pt x="3573" y="701"/>
                  </a:lnTo>
                  <a:lnTo>
                    <a:pt x="3571" y="697"/>
                  </a:lnTo>
                  <a:lnTo>
                    <a:pt x="3567" y="692"/>
                  </a:lnTo>
                  <a:lnTo>
                    <a:pt x="3558" y="685"/>
                  </a:lnTo>
                  <a:lnTo>
                    <a:pt x="3558" y="685"/>
                  </a:lnTo>
                  <a:lnTo>
                    <a:pt x="3549" y="680"/>
                  </a:lnTo>
                  <a:lnTo>
                    <a:pt x="3537" y="675"/>
                  </a:lnTo>
                  <a:lnTo>
                    <a:pt x="3513" y="670"/>
                  </a:lnTo>
                  <a:lnTo>
                    <a:pt x="3489" y="666"/>
                  </a:lnTo>
                  <a:lnTo>
                    <a:pt x="3466" y="663"/>
                  </a:lnTo>
                  <a:lnTo>
                    <a:pt x="3466" y="663"/>
                  </a:lnTo>
                  <a:lnTo>
                    <a:pt x="3437" y="660"/>
                  </a:lnTo>
                  <a:lnTo>
                    <a:pt x="3407" y="660"/>
                  </a:lnTo>
                  <a:lnTo>
                    <a:pt x="3377" y="660"/>
                  </a:lnTo>
                  <a:lnTo>
                    <a:pt x="3349" y="663"/>
                  </a:lnTo>
                  <a:lnTo>
                    <a:pt x="3349" y="663"/>
                  </a:lnTo>
                  <a:lnTo>
                    <a:pt x="3323" y="667"/>
                  </a:lnTo>
                  <a:lnTo>
                    <a:pt x="3298" y="671"/>
                  </a:lnTo>
                  <a:lnTo>
                    <a:pt x="3248" y="684"/>
                  </a:lnTo>
                  <a:lnTo>
                    <a:pt x="3248" y="684"/>
                  </a:lnTo>
                  <a:lnTo>
                    <a:pt x="3231" y="690"/>
                  </a:lnTo>
                  <a:lnTo>
                    <a:pt x="3216" y="695"/>
                  </a:lnTo>
                  <a:lnTo>
                    <a:pt x="3200" y="702"/>
                  </a:lnTo>
                  <a:lnTo>
                    <a:pt x="3184" y="708"/>
                  </a:lnTo>
                  <a:lnTo>
                    <a:pt x="3184" y="708"/>
                  </a:lnTo>
                  <a:lnTo>
                    <a:pt x="3157" y="717"/>
                  </a:lnTo>
                  <a:lnTo>
                    <a:pt x="3131" y="725"/>
                  </a:lnTo>
                  <a:lnTo>
                    <a:pt x="3077" y="739"/>
                  </a:lnTo>
                  <a:lnTo>
                    <a:pt x="3021" y="751"/>
                  </a:lnTo>
                  <a:lnTo>
                    <a:pt x="2968" y="762"/>
                  </a:lnTo>
                  <a:lnTo>
                    <a:pt x="2968" y="762"/>
                  </a:lnTo>
                  <a:lnTo>
                    <a:pt x="2911" y="772"/>
                  </a:lnTo>
                  <a:lnTo>
                    <a:pt x="2856" y="780"/>
                  </a:lnTo>
                  <a:lnTo>
                    <a:pt x="2799" y="788"/>
                  </a:lnTo>
                  <a:lnTo>
                    <a:pt x="2742" y="793"/>
                  </a:lnTo>
                  <a:lnTo>
                    <a:pt x="2686" y="796"/>
                  </a:lnTo>
                  <a:lnTo>
                    <a:pt x="2629" y="798"/>
                  </a:lnTo>
                  <a:lnTo>
                    <a:pt x="2572" y="796"/>
                  </a:lnTo>
                  <a:lnTo>
                    <a:pt x="2516" y="792"/>
                  </a:lnTo>
                  <a:lnTo>
                    <a:pt x="2516" y="792"/>
                  </a:lnTo>
                  <a:lnTo>
                    <a:pt x="2456" y="786"/>
                  </a:lnTo>
                  <a:lnTo>
                    <a:pt x="2398" y="779"/>
                  </a:lnTo>
                  <a:lnTo>
                    <a:pt x="2280" y="761"/>
                  </a:lnTo>
                  <a:lnTo>
                    <a:pt x="2045" y="722"/>
                  </a:lnTo>
                  <a:lnTo>
                    <a:pt x="2045" y="722"/>
                  </a:lnTo>
                  <a:lnTo>
                    <a:pt x="1988" y="715"/>
                  </a:lnTo>
                  <a:lnTo>
                    <a:pt x="1932" y="708"/>
                  </a:lnTo>
                  <a:lnTo>
                    <a:pt x="1817" y="698"/>
                  </a:lnTo>
                  <a:lnTo>
                    <a:pt x="1817" y="698"/>
                  </a:lnTo>
                  <a:lnTo>
                    <a:pt x="1705" y="690"/>
                  </a:lnTo>
                  <a:lnTo>
                    <a:pt x="1705" y="690"/>
                  </a:lnTo>
                  <a:lnTo>
                    <a:pt x="1681" y="687"/>
                  </a:lnTo>
                  <a:lnTo>
                    <a:pt x="1655" y="684"/>
                  </a:lnTo>
                  <a:lnTo>
                    <a:pt x="1631" y="680"/>
                  </a:lnTo>
                  <a:lnTo>
                    <a:pt x="1620" y="677"/>
                  </a:lnTo>
                  <a:lnTo>
                    <a:pt x="1609" y="673"/>
                  </a:lnTo>
                  <a:lnTo>
                    <a:pt x="1609" y="673"/>
                  </a:lnTo>
                  <a:lnTo>
                    <a:pt x="1556" y="649"/>
                  </a:lnTo>
                  <a:lnTo>
                    <a:pt x="1505" y="622"/>
                  </a:lnTo>
                  <a:lnTo>
                    <a:pt x="1456" y="593"/>
                  </a:lnTo>
                  <a:lnTo>
                    <a:pt x="1406" y="565"/>
                  </a:lnTo>
                  <a:lnTo>
                    <a:pt x="1307" y="505"/>
                  </a:lnTo>
                  <a:lnTo>
                    <a:pt x="1257" y="477"/>
                  </a:lnTo>
                  <a:lnTo>
                    <a:pt x="1208" y="448"/>
                  </a:lnTo>
                  <a:lnTo>
                    <a:pt x="1208" y="448"/>
                  </a:lnTo>
                  <a:lnTo>
                    <a:pt x="1114" y="400"/>
                  </a:lnTo>
                  <a:lnTo>
                    <a:pt x="1024" y="350"/>
                  </a:lnTo>
                  <a:lnTo>
                    <a:pt x="978" y="324"/>
                  </a:lnTo>
                  <a:lnTo>
                    <a:pt x="933" y="298"/>
                  </a:lnTo>
                  <a:lnTo>
                    <a:pt x="889" y="270"/>
                  </a:lnTo>
                  <a:lnTo>
                    <a:pt x="845" y="240"/>
                  </a:lnTo>
                  <a:lnTo>
                    <a:pt x="845" y="240"/>
                  </a:lnTo>
                  <a:lnTo>
                    <a:pt x="802" y="207"/>
                  </a:lnTo>
                  <a:lnTo>
                    <a:pt x="760" y="173"/>
                  </a:lnTo>
                  <a:lnTo>
                    <a:pt x="760" y="173"/>
                  </a:lnTo>
                  <a:lnTo>
                    <a:pt x="750" y="163"/>
                  </a:lnTo>
                  <a:lnTo>
                    <a:pt x="742" y="150"/>
                  </a:lnTo>
                  <a:lnTo>
                    <a:pt x="734" y="139"/>
                  </a:lnTo>
                  <a:lnTo>
                    <a:pt x="725" y="126"/>
                  </a:lnTo>
                  <a:lnTo>
                    <a:pt x="725" y="126"/>
                  </a:lnTo>
                  <a:lnTo>
                    <a:pt x="719" y="121"/>
                  </a:lnTo>
                  <a:lnTo>
                    <a:pt x="713" y="115"/>
                  </a:lnTo>
                  <a:lnTo>
                    <a:pt x="706" y="111"/>
                  </a:lnTo>
                  <a:lnTo>
                    <a:pt x="699" y="108"/>
                  </a:lnTo>
                  <a:lnTo>
                    <a:pt x="692" y="106"/>
                  </a:lnTo>
                  <a:lnTo>
                    <a:pt x="683" y="105"/>
                  </a:lnTo>
                  <a:lnTo>
                    <a:pt x="668" y="105"/>
                  </a:lnTo>
                  <a:lnTo>
                    <a:pt x="652" y="106"/>
                  </a:lnTo>
                  <a:lnTo>
                    <a:pt x="637" y="109"/>
                  </a:lnTo>
                  <a:lnTo>
                    <a:pt x="606" y="115"/>
                  </a:lnTo>
                  <a:lnTo>
                    <a:pt x="606" y="115"/>
                  </a:lnTo>
                  <a:lnTo>
                    <a:pt x="593" y="116"/>
                  </a:lnTo>
                  <a:lnTo>
                    <a:pt x="580" y="116"/>
                  </a:lnTo>
                  <a:lnTo>
                    <a:pt x="569" y="115"/>
                  </a:lnTo>
                  <a:lnTo>
                    <a:pt x="557" y="112"/>
                  </a:lnTo>
                  <a:lnTo>
                    <a:pt x="546" y="108"/>
                  </a:lnTo>
                  <a:lnTo>
                    <a:pt x="535" y="104"/>
                  </a:lnTo>
                  <a:lnTo>
                    <a:pt x="513" y="92"/>
                  </a:lnTo>
                  <a:lnTo>
                    <a:pt x="494" y="79"/>
                  </a:lnTo>
                  <a:lnTo>
                    <a:pt x="472" y="65"/>
                  </a:lnTo>
                  <a:lnTo>
                    <a:pt x="452" y="51"/>
                  </a:lnTo>
                  <a:lnTo>
                    <a:pt x="433" y="37"/>
                  </a:lnTo>
                  <a:lnTo>
                    <a:pt x="433" y="37"/>
                  </a:lnTo>
                  <a:lnTo>
                    <a:pt x="414" y="27"/>
                  </a:lnTo>
                  <a:lnTo>
                    <a:pt x="396" y="18"/>
                  </a:lnTo>
                  <a:lnTo>
                    <a:pt x="377" y="10"/>
                  </a:lnTo>
                  <a:lnTo>
                    <a:pt x="358" y="4"/>
                  </a:lnTo>
                  <a:lnTo>
                    <a:pt x="338" y="1"/>
                  </a:lnTo>
                  <a:lnTo>
                    <a:pt x="318" y="0"/>
                  </a:lnTo>
                  <a:lnTo>
                    <a:pt x="297" y="0"/>
                  </a:lnTo>
                  <a:lnTo>
                    <a:pt x="277" y="4"/>
                  </a:lnTo>
                  <a:lnTo>
                    <a:pt x="277" y="4"/>
                  </a:lnTo>
                  <a:lnTo>
                    <a:pt x="256" y="10"/>
                  </a:lnTo>
                  <a:lnTo>
                    <a:pt x="236" y="18"/>
                  </a:lnTo>
                  <a:lnTo>
                    <a:pt x="217" y="28"/>
                  </a:lnTo>
                  <a:lnTo>
                    <a:pt x="199" y="41"/>
                  </a:lnTo>
                  <a:lnTo>
                    <a:pt x="182" y="55"/>
                  </a:lnTo>
                  <a:lnTo>
                    <a:pt x="166" y="70"/>
                  </a:lnTo>
                  <a:lnTo>
                    <a:pt x="135" y="99"/>
                  </a:lnTo>
                  <a:lnTo>
                    <a:pt x="135" y="99"/>
                  </a:lnTo>
                  <a:lnTo>
                    <a:pt x="118" y="118"/>
                  </a:lnTo>
                  <a:lnTo>
                    <a:pt x="102" y="138"/>
                  </a:lnTo>
                  <a:lnTo>
                    <a:pt x="87" y="157"/>
                  </a:lnTo>
                  <a:lnTo>
                    <a:pt x="71" y="177"/>
                  </a:lnTo>
                  <a:lnTo>
                    <a:pt x="57" y="197"/>
                  </a:lnTo>
                  <a:lnTo>
                    <a:pt x="44" y="219"/>
                  </a:lnTo>
                  <a:lnTo>
                    <a:pt x="32" y="240"/>
                  </a:lnTo>
                  <a:lnTo>
                    <a:pt x="20" y="263"/>
                  </a:lnTo>
                  <a:lnTo>
                    <a:pt x="20" y="263"/>
                  </a:lnTo>
                  <a:lnTo>
                    <a:pt x="10" y="284"/>
                  </a:lnTo>
                  <a:lnTo>
                    <a:pt x="5" y="295"/>
                  </a:lnTo>
                  <a:lnTo>
                    <a:pt x="2" y="306"/>
                  </a:lnTo>
                  <a:lnTo>
                    <a:pt x="0" y="318"/>
                  </a:lnTo>
                  <a:lnTo>
                    <a:pt x="0" y="329"/>
                  </a:lnTo>
                  <a:lnTo>
                    <a:pt x="3" y="341"/>
                  </a:lnTo>
                  <a:lnTo>
                    <a:pt x="9" y="350"/>
                  </a:lnTo>
                  <a:lnTo>
                    <a:pt x="9" y="350"/>
                  </a:lnTo>
                  <a:lnTo>
                    <a:pt x="17" y="360"/>
                  </a:lnTo>
                  <a:lnTo>
                    <a:pt x="29" y="369"/>
                  </a:lnTo>
                  <a:lnTo>
                    <a:pt x="51" y="385"/>
                  </a:lnTo>
                  <a:lnTo>
                    <a:pt x="51" y="385"/>
                  </a:lnTo>
                  <a:lnTo>
                    <a:pt x="73" y="397"/>
                  </a:lnTo>
                  <a:lnTo>
                    <a:pt x="93" y="410"/>
                  </a:lnTo>
                  <a:lnTo>
                    <a:pt x="111" y="426"/>
                  </a:lnTo>
                  <a:lnTo>
                    <a:pt x="129" y="443"/>
                  </a:lnTo>
                  <a:lnTo>
                    <a:pt x="129" y="443"/>
                  </a:lnTo>
                  <a:lnTo>
                    <a:pt x="144" y="458"/>
                  </a:lnTo>
                  <a:lnTo>
                    <a:pt x="158" y="475"/>
                  </a:lnTo>
                  <a:lnTo>
                    <a:pt x="169" y="492"/>
                  </a:lnTo>
                  <a:lnTo>
                    <a:pt x="179" y="511"/>
                  </a:lnTo>
                  <a:lnTo>
                    <a:pt x="189" y="529"/>
                  </a:lnTo>
                  <a:lnTo>
                    <a:pt x="197" y="548"/>
                  </a:lnTo>
                  <a:lnTo>
                    <a:pt x="213" y="587"/>
                  </a:lnTo>
                  <a:lnTo>
                    <a:pt x="229" y="626"/>
                  </a:lnTo>
                  <a:lnTo>
                    <a:pt x="244" y="666"/>
                  </a:lnTo>
                  <a:lnTo>
                    <a:pt x="254" y="684"/>
                  </a:lnTo>
                  <a:lnTo>
                    <a:pt x="263" y="702"/>
                  </a:lnTo>
                  <a:lnTo>
                    <a:pt x="274" y="721"/>
                  </a:lnTo>
                  <a:lnTo>
                    <a:pt x="287" y="738"/>
                  </a:lnTo>
                  <a:lnTo>
                    <a:pt x="287" y="738"/>
                  </a:lnTo>
                  <a:lnTo>
                    <a:pt x="299" y="754"/>
                  </a:lnTo>
                  <a:lnTo>
                    <a:pt x="312" y="768"/>
                  </a:lnTo>
                  <a:lnTo>
                    <a:pt x="325" y="780"/>
                  </a:lnTo>
                  <a:lnTo>
                    <a:pt x="339" y="793"/>
                  </a:lnTo>
                  <a:lnTo>
                    <a:pt x="367" y="817"/>
                  </a:lnTo>
                  <a:lnTo>
                    <a:pt x="399" y="840"/>
                  </a:lnTo>
                  <a:lnTo>
                    <a:pt x="399" y="840"/>
                  </a:lnTo>
                  <a:lnTo>
                    <a:pt x="494" y="907"/>
                  </a:lnTo>
                  <a:lnTo>
                    <a:pt x="587" y="976"/>
                  </a:lnTo>
                  <a:lnTo>
                    <a:pt x="587" y="976"/>
                  </a:lnTo>
                  <a:lnTo>
                    <a:pt x="674" y="1043"/>
                  </a:lnTo>
                  <a:lnTo>
                    <a:pt x="760" y="1111"/>
                  </a:lnTo>
                  <a:lnTo>
                    <a:pt x="846" y="1179"/>
                  </a:lnTo>
                  <a:lnTo>
                    <a:pt x="933" y="1247"/>
                  </a:lnTo>
                  <a:lnTo>
                    <a:pt x="1022" y="1314"/>
                  </a:lnTo>
                  <a:lnTo>
                    <a:pt x="1066" y="1345"/>
                  </a:lnTo>
                  <a:lnTo>
                    <a:pt x="1111" y="1377"/>
                  </a:lnTo>
                  <a:lnTo>
                    <a:pt x="1157" y="1406"/>
                  </a:lnTo>
                  <a:lnTo>
                    <a:pt x="1203" y="1436"/>
                  </a:lnTo>
                  <a:lnTo>
                    <a:pt x="1252" y="1464"/>
                  </a:lnTo>
                  <a:lnTo>
                    <a:pt x="1298" y="1490"/>
                  </a:lnTo>
                  <a:lnTo>
                    <a:pt x="1298" y="1490"/>
                  </a:lnTo>
                  <a:lnTo>
                    <a:pt x="1348" y="1514"/>
                  </a:lnTo>
                  <a:lnTo>
                    <a:pt x="1398" y="1537"/>
                  </a:lnTo>
                  <a:lnTo>
                    <a:pt x="1447" y="1557"/>
                  </a:lnTo>
                  <a:lnTo>
                    <a:pt x="1498" y="1575"/>
                  </a:lnTo>
                  <a:lnTo>
                    <a:pt x="1551" y="1591"/>
                  </a:lnTo>
                  <a:lnTo>
                    <a:pt x="1602" y="1608"/>
                  </a:lnTo>
                  <a:lnTo>
                    <a:pt x="1705" y="1640"/>
                  </a:lnTo>
                  <a:lnTo>
                    <a:pt x="1705" y="1640"/>
                  </a:lnTo>
                  <a:lnTo>
                    <a:pt x="1816" y="1677"/>
                  </a:lnTo>
                  <a:lnTo>
                    <a:pt x="1926" y="1716"/>
                  </a:lnTo>
                  <a:lnTo>
                    <a:pt x="2035" y="1755"/>
                  </a:lnTo>
                  <a:lnTo>
                    <a:pt x="2144" y="1795"/>
                  </a:lnTo>
                  <a:lnTo>
                    <a:pt x="2144" y="1795"/>
                  </a:lnTo>
                  <a:lnTo>
                    <a:pt x="2258" y="1835"/>
                  </a:lnTo>
                  <a:lnTo>
                    <a:pt x="2372" y="1875"/>
                  </a:lnTo>
                  <a:lnTo>
                    <a:pt x="2431" y="1893"/>
                  </a:lnTo>
                  <a:lnTo>
                    <a:pt x="2487" y="1910"/>
                  </a:lnTo>
                  <a:lnTo>
                    <a:pt x="2545" y="1926"/>
                  </a:lnTo>
                  <a:lnTo>
                    <a:pt x="2605" y="1938"/>
                  </a:lnTo>
                  <a:lnTo>
                    <a:pt x="2605" y="1938"/>
                  </a:lnTo>
                  <a:lnTo>
                    <a:pt x="2657" y="1948"/>
                  </a:lnTo>
                  <a:lnTo>
                    <a:pt x="2711" y="1958"/>
                  </a:lnTo>
                  <a:lnTo>
                    <a:pt x="2711" y="1958"/>
                  </a:lnTo>
                  <a:lnTo>
                    <a:pt x="2764" y="1968"/>
                  </a:lnTo>
                  <a:lnTo>
                    <a:pt x="2764" y="1968"/>
                  </a:lnTo>
                  <a:lnTo>
                    <a:pt x="2795" y="1975"/>
                  </a:lnTo>
                  <a:lnTo>
                    <a:pt x="2795" y="1975"/>
                  </a:lnTo>
                  <a:lnTo>
                    <a:pt x="2809" y="1978"/>
                  </a:lnTo>
                  <a:lnTo>
                    <a:pt x="2819" y="1980"/>
                  </a:lnTo>
                  <a:lnTo>
                    <a:pt x="2819" y="1980"/>
                  </a:lnTo>
                  <a:lnTo>
                    <a:pt x="2822" y="1985"/>
                  </a:lnTo>
                  <a:lnTo>
                    <a:pt x="2823" y="1994"/>
                  </a:lnTo>
                  <a:lnTo>
                    <a:pt x="2823" y="2008"/>
                  </a:lnTo>
                  <a:lnTo>
                    <a:pt x="2823" y="2008"/>
                  </a:lnTo>
                  <a:lnTo>
                    <a:pt x="2829" y="2062"/>
                  </a:lnTo>
                  <a:lnTo>
                    <a:pt x="2829" y="2062"/>
                  </a:lnTo>
                  <a:lnTo>
                    <a:pt x="2836" y="2117"/>
                  </a:lnTo>
                  <a:lnTo>
                    <a:pt x="2844" y="2173"/>
                  </a:lnTo>
                  <a:lnTo>
                    <a:pt x="2844" y="2173"/>
                  </a:lnTo>
                  <a:lnTo>
                    <a:pt x="2863" y="2290"/>
                  </a:lnTo>
                  <a:lnTo>
                    <a:pt x="2871" y="2349"/>
                  </a:lnTo>
                  <a:lnTo>
                    <a:pt x="2878" y="2407"/>
                  </a:lnTo>
                  <a:lnTo>
                    <a:pt x="2878" y="2407"/>
                  </a:lnTo>
                  <a:lnTo>
                    <a:pt x="2883" y="2464"/>
                  </a:lnTo>
                  <a:lnTo>
                    <a:pt x="2885" y="2522"/>
                  </a:lnTo>
                  <a:lnTo>
                    <a:pt x="2888" y="2635"/>
                  </a:lnTo>
                  <a:lnTo>
                    <a:pt x="2888" y="2635"/>
                  </a:lnTo>
                  <a:lnTo>
                    <a:pt x="2891" y="2869"/>
                  </a:lnTo>
                  <a:lnTo>
                    <a:pt x="2893" y="2987"/>
                  </a:lnTo>
                  <a:lnTo>
                    <a:pt x="2897" y="3105"/>
                  </a:lnTo>
                  <a:lnTo>
                    <a:pt x="2897" y="3105"/>
                  </a:lnTo>
                  <a:lnTo>
                    <a:pt x="2898" y="3165"/>
                  </a:lnTo>
                  <a:lnTo>
                    <a:pt x="2902" y="3223"/>
                  </a:lnTo>
                  <a:lnTo>
                    <a:pt x="2911" y="3342"/>
                  </a:lnTo>
                  <a:lnTo>
                    <a:pt x="2922" y="3460"/>
                  </a:lnTo>
                  <a:lnTo>
                    <a:pt x="2935" y="3579"/>
                  </a:lnTo>
                  <a:lnTo>
                    <a:pt x="2935" y="3579"/>
                  </a:lnTo>
                  <a:lnTo>
                    <a:pt x="2948" y="3694"/>
                  </a:lnTo>
                  <a:lnTo>
                    <a:pt x="2959" y="3810"/>
                  </a:lnTo>
                  <a:lnTo>
                    <a:pt x="2965" y="3868"/>
                  </a:lnTo>
                  <a:lnTo>
                    <a:pt x="2968" y="3925"/>
                  </a:lnTo>
                  <a:lnTo>
                    <a:pt x="2970" y="3983"/>
                  </a:lnTo>
                  <a:lnTo>
                    <a:pt x="2970" y="4042"/>
                  </a:lnTo>
                  <a:lnTo>
                    <a:pt x="2970" y="4042"/>
                  </a:lnTo>
                  <a:lnTo>
                    <a:pt x="2969" y="4138"/>
                  </a:lnTo>
                  <a:lnTo>
                    <a:pt x="2968" y="4188"/>
                  </a:lnTo>
                  <a:lnTo>
                    <a:pt x="2969" y="4236"/>
                  </a:lnTo>
                  <a:lnTo>
                    <a:pt x="2972" y="4284"/>
                  </a:lnTo>
                  <a:lnTo>
                    <a:pt x="2978" y="4333"/>
                  </a:lnTo>
                  <a:lnTo>
                    <a:pt x="2980" y="4357"/>
                  </a:lnTo>
                  <a:lnTo>
                    <a:pt x="2986" y="4379"/>
                  </a:lnTo>
                  <a:lnTo>
                    <a:pt x="2992" y="4403"/>
                  </a:lnTo>
                  <a:lnTo>
                    <a:pt x="3000" y="4426"/>
                  </a:lnTo>
                  <a:lnTo>
                    <a:pt x="3000" y="4426"/>
                  </a:lnTo>
                  <a:lnTo>
                    <a:pt x="3009" y="4452"/>
                  </a:lnTo>
                  <a:lnTo>
                    <a:pt x="3019" y="4476"/>
                  </a:lnTo>
                  <a:lnTo>
                    <a:pt x="3038" y="4526"/>
                  </a:lnTo>
                  <a:lnTo>
                    <a:pt x="3048" y="4551"/>
                  </a:lnTo>
                  <a:lnTo>
                    <a:pt x="3057" y="4577"/>
                  </a:lnTo>
                  <a:lnTo>
                    <a:pt x="3063" y="4602"/>
                  </a:lnTo>
                  <a:lnTo>
                    <a:pt x="3065" y="4629"/>
                  </a:lnTo>
                  <a:lnTo>
                    <a:pt x="3065" y="4629"/>
                  </a:lnTo>
                  <a:lnTo>
                    <a:pt x="3067" y="4648"/>
                  </a:lnTo>
                  <a:lnTo>
                    <a:pt x="3065" y="4666"/>
                  </a:lnTo>
                  <a:lnTo>
                    <a:pt x="3060" y="4703"/>
                  </a:lnTo>
                  <a:lnTo>
                    <a:pt x="3054" y="4740"/>
                  </a:lnTo>
                  <a:lnTo>
                    <a:pt x="3053" y="4758"/>
                  </a:lnTo>
                  <a:lnTo>
                    <a:pt x="3053" y="4777"/>
                  </a:lnTo>
                  <a:lnTo>
                    <a:pt x="3053" y="4777"/>
                  </a:lnTo>
                  <a:lnTo>
                    <a:pt x="3054" y="4792"/>
                  </a:lnTo>
                  <a:lnTo>
                    <a:pt x="3058" y="4804"/>
                  </a:lnTo>
                  <a:lnTo>
                    <a:pt x="3064" y="4815"/>
                  </a:lnTo>
                  <a:lnTo>
                    <a:pt x="3071" y="4825"/>
                  </a:lnTo>
                  <a:lnTo>
                    <a:pt x="3080" y="4832"/>
                  </a:lnTo>
                  <a:lnTo>
                    <a:pt x="3089" y="4839"/>
                  </a:lnTo>
                  <a:lnTo>
                    <a:pt x="3101" y="4845"/>
                  </a:lnTo>
                  <a:lnTo>
                    <a:pt x="3114" y="4849"/>
                  </a:lnTo>
                  <a:lnTo>
                    <a:pt x="3126" y="4853"/>
                  </a:lnTo>
                  <a:lnTo>
                    <a:pt x="3140" y="4856"/>
                  </a:lnTo>
                  <a:lnTo>
                    <a:pt x="3167" y="4859"/>
                  </a:lnTo>
                  <a:lnTo>
                    <a:pt x="3194" y="4860"/>
                  </a:lnTo>
                  <a:lnTo>
                    <a:pt x="3218" y="4860"/>
                  </a:lnTo>
                  <a:lnTo>
                    <a:pt x="3218" y="4860"/>
                  </a:lnTo>
                  <a:lnTo>
                    <a:pt x="3251" y="4860"/>
                  </a:lnTo>
                  <a:lnTo>
                    <a:pt x="3282" y="4859"/>
                  </a:lnTo>
                  <a:lnTo>
                    <a:pt x="3346" y="4852"/>
                  </a:lnTo>
                  <a:lnTo>
                    <a:pt x="3346" y="4852"/>
                  </a:lnTo>
                  <a:lnTo>
                    <a:pt x="3396" y="4848"/>
                  </a:lnTo>
                  <a:lnTo>
                    <a:pt x="3444" y="4843"/>
                  </a:lnTo>
                  <a:lnTo>
                    <a:pt x="3541" y="4838"/>
                  </a:lnTo>
                  <a:lnTo>
                    <a:pt x="3541" y="4838"/>
                  </a:lnTo>
                  <a:lnTo>
                    <a:pt x="3662" y="4832"/>
                  </a:lnTo>
                  <a:lnTo>
                    <a:pt x="3782" y="4826"/>
                  </a:lnTo>
                  <a:lnTo>
                    <a:pt x="4022" y="4816"/>
                  </a:lnTo>
                  <a:lnTo>
                    <a:pt x="4022" y="4816"/>
                  </a:lnTo>
                  <a:lnTo>
                    <a:pt x="4142" y="4808"/>
                  </a:lnTo>
                  <a:lnTo>
                    <a:pt x="4263" y="4799"/>
                  </a:lnTo>
                  <a:lnTo>
                    <a:pt x="4382" y="4791"/>
                  </a:lnTo>
                  <a:lnTo>
                    <a:pt x="4441" y="4787"/>
                  </a:lnTo>
                  <a:lnTo>
                    <a:pt x="4502" y="4785"/>
                  </a:lnTo>
                  <a:lnTo>
                    <a:pt x="4502" y="4785"/>
                  </a:lnTo>
                  <a:lnTo>
                    <a:pt x="4560" y="4784"/>
                  </a:lnTo>
                  <a:lnTo>
                    <a:pt x="4618" y="4784"/>
                  </a:lnTo>
                  <a:lnTo>
                    <a:pt x="4736" y="4785"/>
                  </a:lnTo>
                  <a:lnTo>
                    <a:pt x="4854" y="4791"/>
                  </a:lnTo>
                  <a:lnTo>
                    <a:pt x="4970" y="4797"/>
                  </a:lnTo>
                  <a:lnTo>
                    <a:pt x="4970" y="4797"/>
                  </a:lnTo>
                  <a:lnTo>
                    <a:pt x="5175" y="4808"/>
                  </a:lnTo>
                  <a:lnTo>
                    <a:pt x="5277" y="4815"/>
                  </a:lnTo>
                  <a:lnTo>
                    <a:pt x="5328" y="4819"/>
                  </a:lnTo>
                  <a:lnTo>
                    <a:pt x="5379" y="4824"/>
                  </a:lnTo>
                  <a:lnTo>
                    <a:pt x="5379" y="4824"/>
                  </a:lnTo>
                  <a:lnTo>
                    <a:pt x="5483" y="4835"/>
                  </a:lnTo>
                  <a:lnTo>
                    <a:pt x="5537" y="4839"/>
                  </a:lnTo>
                  <a:lnTo>
                    <a:pt x="5589" y="4842"/>
                  </a:lnTo>
                  <a:lnTo>
                    <a:pt x="5641" y="4843"/>
                  </a:lnTo>
                  <a:lnTo>
                    <a:pt x="5694" y="4841"/>
                  </a:lnTo>
                  <a:lnTo>
                    <a:pt x="5721" y="4839"/>
                  </a:lnTo>
                  <a:lnTo>
                    <a:pt x="5746" y="4835"/>
                  </a:lnTo>
                  <a:lnTo>
                    <a:pt x="5772" y="4831"/>
                  </a:lnTo>
                  <a:lnTo>
                    <a:pt x="5797" y="4825"/>
                  </a:lnTo>
                  <a:lnTo>
                    <a:pt x="5797" y="4825"/>
                  </a:lnTo>
                  <a:lnTo>
                    <a:pt x="5828" y="4816"/>
                  </a:lnTo>
                  <a:lnTo>
                    <a:pt x="5843" y="4812"/>
                  </a:lnTo>
                  <a:lnTo>
                    <a:pt x="5857" y="4805"/>
                  </a:lnTo>
                  <a:lnTo>
                    <a:pt x="5857" y="4805"/>
                  </a:lnTo>
                  <a:lnTo>
                    <a:pt x="5877" y="4797"/>
                  </a:lnTo>
                  <a:lnTo>
                    <a:pt x="5887" y="4791"/>
                  </a:lnTo>
                  <a:lnTo>
                    <a:pt x="5889" y="4788"/>
                  </a:lnTo>
                  <a:lnTo>
                    <a:pt x="5892" y="4784"/>
                  </a:lnTo>
                  <a:lnTo>
                    <a:pt x="5892" y="4784"/>
                  </a:lnTo>
                  <a:lnTo>
                    <a:pt x="5895" y="4780"/>
                  </a:lnTo>
                  <a:lnTo>
                    <a:pt x="5896" y="4774"/>
                  </a:lnTo>
                  <a:lnTo>
                    <a:pt x="5898" y="4761"/>
                  </a:lnTo>
                  <a:lnTo>
                    <a:pt x="5901" y="4737"/>
                  </a:lnTo>
                  <a:lnTo>
                    <a:pt x="5901" y="4737"/>
                  </a:lnTo>
                  <a:lnTo>
                    <a:pt x="5906" y="4690"/>
                  </a:lnTo>
                  <a:lnTo>
                    <a:pt x="5906" y="4690"/>
                  </a:lnTo>
                  <a:lnTo>
                    <a:pt x="5921" y="4568"/>
                  </a:lnTo>
                  <a:lnTo>
                    <a:pt x="5921" y="4568"/>
                  </a:lnTo>
                  <a:lnTo>
                    <a:pt x="5930" y="4453"/>
                  </a:lnTo>
                  <a:lnTo>
                    <a:pt x="5939" y="4338"/>
                  </a:lnTo>
                  <a:lnTo>
                    <a:pt x="5943" y="4222"/>
                  </a:lnTo>
                  <a:lnTo>
                    <a:pt x="5945" y="4107"/>
                  </a:lnTo>
                  <a:lnTo>
                    <a:pt x="5943" y="3992"/>
                  </a:lnTo>
                  <a:lnTo>
                    <a:pt x="5939" y="3877"/>
                  </a:lnTo>
                  <a:lnTo>
                    <a:pt x="5933" y="3761"/>
                  </a:lnTo>
                  <a:lnTo>
                    <a:pt x="5923" y="3646"/>
                  </a:lnTo>
                  <a:lnTo>
                    <a:pt x="5923" y="3646"/>
                  </a:lnTo>
                  <a:lnTo>
                    <a:pt x="5913" y="3528"/>
                  </a:lnTo>
                  <a:lnTo>
                    <a:pt x="5908" y="3409"/>
                  </a:lnTo>
                  <a:lnTo>
                    <a:pt x="5902" y="3289"/>
                  </a:lnTo>
                  <a:lnTo>
                    <a:pt x="5899" y="3172"/>
                  </a:lnTo>
                  <a:lnTo>
                    <a:pt x="5898" y="3052"/>
                  </a:lnTo>
                  <a:lnTo>
                    <a:pt x="5898" y="2933"/>
                  </a:lnTo>
                  <a:lnTo>
                    <a:pt x="5896" y="2695"/>
                  </a:lnTo>
                  <a:lnTo>
                    <a:pt x="5896" y="2695"/>
                  </a:lnTo>
                  <a:lnTo>
                    <a:pt x="5896" y="2601"/>
                  </a:lnTo>
                  <a:lnTo>
                    <a:pt x="5895" y="2554"/>
                  </a:lnTo>
                  <a:lnTo>
                    <a:pt x="5892" y="2508"/>
                  </a:lnTo>
                  <a:lnTo>
                    <a:pt x="5892" y="2508"/>
                  </a:lnTo>
                  <a:lnTo>
                    <a:pt x="5891" y="2483"/>
                  </a:lnTo>
                  <a:lnTo>
                    <a:pt x="5889" y="2459"/>
                  </a:lnTo>
                  <a:lnTo>
                    <a:pt x="5891" y="2411"/>
                  </a:lnTo>
                  <a:lnTo>
                    <a:pt x="5892" y="2363"/>
                  </a:lnTo>
                  <a:lnTo>
                    <a:pt x="5894" y="2316"/>
                  </a:lnTo>
                  <a:lnTo>
                    <a:pt x="5894" y="2316"/>
                  </a:lnTo>
                  <a:lnTo>
                    <a:pt x="5894" y="2312"/>
                  </a:lnTo>
                  <a:lnTo>
                    <a:pt x="5891" y="2309"/>
                  </a:lnTo>
                  <a:lnTo>
                    <a:pt x="5888" y="2307"/>
                  </a:lnTo>
                  <a:lnTo>
                    <a:pt x="5885" y="2307"/>
                  </a:lnTo>
                  <a:lnTo>
                    <a:pt x="5882" y="2307"/>
                  </a:lnTo>
                  <a:lnTo>
                    <a:pt x="5879" y="2309"/>
                  </a:lnTo>
                  <a:lnTo>
                    <a:pt x="5878" y="2312"/>
                  </a:lnTo>
                  <a:lnTo>
                    <a:pt x="5877" y="2316"/>
                  </a:lnTo>
                  <a:lnTo>
                    <a:pt x="5877" y="2316"/>
                  </a:lnTo>
                  <a:lnTo>
                    <a:pt x="5875" y="2363"/>
                  </a:lnTo>
                  <a:lnTo>
                    <a:pt x="5874" y="2410"/>
                  </a:lnTo>
                  <a:lnTo>
                    <a:pt x="5872" y="2458"/>
                  </a:lnTo>
                  <a:lnTo>
                    <a:pt x="5872" y="2481"/>
                  </a:lnTo>
                  <a:lnTo>
                    <a:pt x="5875" y="2505"/>
                  </a:lnTo>
                  <a:lnTo>
                    <a:pt x="5875" y="2505"/>
                  </a:lnTo>
                  <a:lnTo>
                    <a:pt x="5878" y="2547"/>
                  </a:lnTo>
                  <a:lnTo>
                    <a:pt x="5879" y="2591"/>
                  </a:lnTo>
                  <a:lnTo>
                    <a:pt x="5879" y="2678"/>
                  </a:lnTo>
                  <a:lnTo>
                    <a:pt x="5879" y="2678"/>
                  </a:lnTo>
                  <a:lnTo>
                    <a:pt x="5879" y="2899"/>
                  </a:lnTo>
                  <a:lnTo>
                    <a:pt x="5881" y="3121"/>
                  </a:lnTo>
                  <a:lnTo>
                    <a:pt x="5881" y="3121"/>
                  </a:lnTo>
                  <a:lnTo>
                    <a:pt x="5882" y="3228"/>
                  </a:lnTo>
                  <a:lnTo>
                    <a:pt x="5885" y="3336"/>
                  </a:lnTo>
                  <a:lnTo>
                    <a:pt x="5891" y="3446"/>
                  </a:lnTo>
                  <a:lnTo>
                    <a:pt x="5898" y="3553"/>
                  </a:lnTo>
                  <a:lnTo>
                    <a:pt x="5898" y="3553"/>
                  </a:lnTo>
                  <a:lnTo>
                    <a:pt x="5916" y="3775"/>
                  </a:lnTo>
                  <a:lnTo>
                    <a:pt x="5923" y="3886"/>
                  </a:lnTo>
                  <a:lnTo>
                    <a:pt x="5925" y="3941"/>
                  </a:lnTo>
                  <a:lnTo>
                    <a:pt x="5926" y="3996"/>
                  </a:lnTo>
                  <a:lnTo>
                    <a:pt x="5926" y="3996"/>
                  </a:lnTo>
                  <a:lnTo>
                    <a:pt x="5928" y="4104"/>
                  </a:lnTo>
                  <a:lnTo>
                    <a:pt x="5926" y="4210"/>
                  </a:lnTo>
                  <a:lnTo>
                    <a:pt x="5922" y="4317"/>
                  </a:lnTo>
                  <a:lnTo>
                    <a:pt x="5916" y="4425"/>
                  </a:lnTo>
                  <a:lnTo>
                    <a:pt x="5916" y="4425"/>
                  </a:lnTo>
                  <a:lnTo>
                    <a:pt x="5908" y="4530"/>
                  </a:lnTo>
                  <a:lnTo>
                    <a:pt x="5896" y="4635"/>
                  </a:lnTo>
                  <a:lnTo>
                    <a:pt x="5896" y="4635"/>
                  </a:lnTo>
                  <a:lnTo>
                    <a:pt x="5882" y="4744"/>
                  </a:lnTo>
                  <a:lnTo>
                    <a:pt x="5882" y="4744"/>
                  </a:lnTo>
                  <a:lnTo>
                    <a:pt x="5881" y="4761"/>
                  </a:lnTo>
                  <a:lnTo>
                    <a:pt x="5879" y="4770"/>
                  </a:lnTo>
                  <a:lnTo>
                    <a:pt x="5875" y="4775"/>
                  </a:lnTo>
                  <a:lnTo>
                    <a:pt x="5875" y="4775"/>
                  </a:lnTo>
                  <a:lnTo>
                    <a:pt x="5871" y="4780"/>
                  </a:lnTo>
                  <a:lnTo>
                    <a:pt x="5865" y="4782"/>
                  </a:lnTo>
                  <a:lnTo>
                    <a:pt x="5853" y="4788"/>
                  </a:lnTo>
                  <a:lnTo>
                    <a:pt x="5853" y="4788"/>
                  </a:lnTo>
                  <a:lnTo>
                    <a:pt x="5833" y="4798"/>
                  </a:lnTo>
                  <a:lnTo>
                    <a:pt x="5811" y="4805"/>
                  </a:lnTo>
                  <a:lnTo>
                    <a:pt x="5789" y="4811"/>
                  </a:lnTo>
                  <a:lnTo>
                    <a:pt x="5768" y="4815"/>
                  </a:lnTo>
                  <a:lnTo>
                    <a:pt x="5743" y="4819"/>
                  </a:lnTo>
                  <a:lnTo>
                    <a:pt x="5721" y="4822"/>
                  </a:lnTo>
                  <a:lnTo>
                    <a:pt x="5677" y="4825"/>
                  </a:lnTo>
                  <a:lnTo>
                    <a:pt x="5677" y="4825"/>
                  </a:lnTo>
                  <a:lnTo>
                    <a:pt x="5627" y="4826"/>
                  </a:lnTo>
                  <a:lnTo>
                    <a:pt x="5578" y="4825"/>
                  </a:lnTo>
                  <a:lnTo>
                    <a:pt x="5529" y="4822"/>
                  </a:lnTo>
                  <a:lnTo>
                    <a:pt x="5480" y="4818"/>
                  </a:lnTo>
                  <a:lnTo>
                    <a:pt x="5480" y="4818"/>
                  </a:lnTo>
                  <a:lnTo>
                    <a:pt x="5399" y="4809"/>
                  </a:lnTo>
                  <a:lnTo>
                    <a:pt x="5317" y="4799"/>
                  </a:lnTo>
                  <a:lnTo>
                    <a:pt x="5317" y="4799"/>
                  </a:lnTo>
                  <a:lnTo>
                    <a:pt x="5266" y="4795"/>
                  </a:lnTo>
                  <a:lnTo>
                    <a:pt x="5215" y="4792"/>
                  </a:lnTo>
                  <a:lnTo>
                    <a:pt x="5162" y="4791"/>
                  </a:lnTo>
                  <a:lnTo>
                    <a:pt x="5111" y="4788"/>
                  </a:lnTo>
                  <a:lnTo>
                    <a:pt x="5111" y="4788"/>
                  </a:lnTo>
                  <a:lnTo>
                    <a:pt x="4893" y="4775"/>
                  </a:lnTo>
                  <a:lnTo>
                    <a:pt x="4786" y="4771"/>
                  </a:lnTo>
                  <a:lnTo>
                    <a:pt x="4676" y="4767"/>
                  </a:lnTo>
                  <a:lnTo>
                    <a:pt x="4676" y="4767"/>
                  </a:lnTo>
                  <a:lnTo>
                    <a:pt x="4621" y="4767"/>
                  </a:lnTo>
                  <a:lnTo>
                    <a:pt x="4567" y="4767"/>
                  </a:lnTo>
                  <a:lnTo>
                    <a:pt x="4460" y="4771"/>
                  </a:lnTo>
                  <a:lnTo>
                    <a:pt x="4351" y="4777"/>
                  </a:lnTo>
                  <a:lnTo>
                    <a:pt x="4243" y="4785"/>
                  </a:lnTo>
                  <a:lnTo>
                    <a:pt x="4243" y="4785"/>
                  </a:lnTo>
                  <a:lnTo>
                    <a:pt x="4130" y="4792"/>
                  </a:lnTo>
                  <a:lnTo>
                    <a:pt x="4016" y="4799"/>
                  </a:lnTo>
                  <a:lnTo>
                    <a:pt x="3791" y="4809"/>
                  </a:lnTo>
                  <a:lnTo>
                    <a:pt x="3791" y="4809"/>
                  </a:lnTo>
                  <a:lnTo>
                    <a:pt x="3577" y="4818"/>
                  </a:lnTo>
                  <a:lnTo>
                    <a:pt x="3471" y="4824"/>
                  </a:lnTo>
                  <a:lnTo>
                    <a:pt x="3417" y="4828"/>
                  </a:lnTo>
                  <a:lnTo>
                    <a:pt x="3364" y="4833"/>
                  </a:lnTo>
                  <a:lnTo>
                    <a:pt x="3364" y="4833"/>
                  </a:lnTo>
                  <a:lnTo>
                    <a:pt x="3305" y="4841"/>
                  </a:lnTo>
                  <a:lnTo>
                    <a:pt x="3275" y="4843"/>
                  </a:lnTo>
                  <a:lnTo>
                    <a:pt x="3245" y="4845"/>
                  </a:lnTo>
                  <a:lnTo>
                    <a:pt x="3214" y="4845"/>
                  </a:lnTo>
                  <a:lnTo>
                    <a:pt x="3184" y="4843"/>
                  </a:lnTo>
                  <a:lnTo>
                    <a:pt x="3155" y="4841"/>
                  </a:lnTo>
                  <a:lnTo>
                    <a:pt x="3126" y="4835"/>
                  </a:lnTo>
                  <a:lnTo>
                    <a:pt x="3126" y="4835"/>
                  </a:lnTo>
                  <a:lnTo>
                    <a:pt x="3114" y="4831"/>
                  </a:lnTo>
                  <a:lnTo>
                    <a:pt x="3102" y="4826"/>
                  </a:lnTo>
                  <a:lnTo>
                    <a:pt x="3091" y="4821"/>
                  </a:lnTo>
                  <a:lnTo>
                    <a:pt x="3081" y="4812"/>
                  </a:lnTo>
                  <a:lnTo>
                    <a:pt x="3081" y="4812"/>
                  </a:lnTo>
                  <a:lnTo>
                    <a:pt x="3077" y="4807"/>
                  </a:lnTo>
                  <a:lnTo>
                    <a:pt x="3072" y="4799"/>
                  </a:lnTo>
                  <a:lnTo>
                    <a:pt x="3071" y="4792"/>
                  </a:lnTo>
                  <a:lnTo>
                    <a:pt x="3070" y="4785"/>
                  </a:lnTo>
                  <a:lnTo>
                    <a:pt x="3070" y="4770"/>
                  </a:lnTo>
                  <a:lnTo>
                    <a:pt x="3070" y="4754"/>
                  </a:lnTo>
                  <a:lnTo>
                    <a:pt x="3070" y="4754"/>
                  </a:lnTo>
                  <a:lnTo>
                    <a:pt x="3074" y="4720"/>
                  </a:lnTo>
                  <a:lnTo>
                    <a:pt x="3080" y="4684"/>
                  </a:lnTo>
                  <a:lnTo>
                    <a:pt x="3081" y="4667"/>
                  </a:lnTo>
                  <a:lnTo>
                    <a:pt x="3082" y="4650"/>
                  </a:lnTo>
                  <a:lnTo>
                    <a:pt x="3082" y="4633"/>
                  </a:lnTo>
                  <a:lnTo>
                    <a:pt x="3081" y="4616"/>
                  </a:lnTo>
                  <a:lnTo>
                    <a:pt x="3081" y="4616"/>
                  </a:lnTo>
                  <a:lnTo>
                    <a:pt x="3077" y="4594"/>
                  </a:lnTo>
                  <a:lnTo>
                    <a:pt x="3071" y="4571"/>
                  </a:lnTo>
                  <a:lnTo>
                    <a:pt x="3065" y="4548"/>
                  </a:lnTo>
                  <a:lnTo>
                    <a:pt x="3057" y="4527"/>
                  </a:lnTo>
                  <a:lnTo>
                    <a:pt x="3040" y="4484"/>
                  </a:lnTo>
                  <a:lnTo>
                    <a:pt x="3023" y="4442"/>
                  </a:lnTo>
                  <a:lnTo>
                    <a:pt x="3023" y="4442"/>
                  </a:lnTo>
                  <a:lnTo>
                    <a:pt x="3014" y="4419"/>
                  </a:lnTo>
                  <a:lnTo>
                    <a:pt x="3009" y="4395"/>
                  </a:lnTo>
                  <a:lnTo>
                    <a:pt x="3002" y="4372"/>
                  </a:lnTo>
                  <a:lnTo>
                    <a:pt x="2997" y="4350"/>
                  </a:lnTo>
                  <a:lnTo>
                    <a:pt x="2993" y="4325"/>
                  </a:lnTo>
                  <a:lnTo>
                    <a:pt x="2990" y="4301"/>
                  </a:lnTo>
                  <a:lnTo>
                    <a:pt x="2986" y="4254"/>
                  </a:lnTo>
                  <a:lnTo>
                    <a:pt x="2986" y="4254"/>
                  </a:lnTo>
                  <a:lnTo>
                    <a:pt x="2986" y="4206"/>
                  </a:lnTo>
                  <a:lnTo>
                    <a:pt x="2986" y="4158"/>
                  </a:lnTo>
                  <a:lnTo>
                    <a:pt x="2987" y="4061"/>
                  </a:lnTo>
                  <a:lnTo>
                    <a:pt x="2987" y="4061"/>
                  </a:lnTo>
                  <a:lnTo>
                    <a:pt x="2987" y="4013"/>
                  </a:lnTo>
                  <a:lnTo>
                    <a:pt x="2986" y="3965"/>
                  </a:lnTo>
                  <a:lnTo>
                    <a:pt x="2983" y="3917"/>
                  </a:lnTo>
                  <a:lnTo>
                    <a:pt x="2980" y="3868"/>
                  </a:lnTo>
                  <a:lnTo>
                    <a:pt x="2980" y="3868"/>
                  </a:lnTo>
                  <a:lnTo>
                    <a:pt x="2969" y="3755"/>
                  </a:lnTo>
                  <a:lnTo>
                    <a:pt x="2958" y="3643"/>
                  </a:lnTo>
                  <a:lnTo>
                    <a:pt x="2934" y="3417"/>
                  </a:lnTo>
                  <a:lnTo>
                    <a:pt x="2934" y="3417"/>
                  </a:lnTo>
                  <a:lnTo>
                    <a:pt x="2925" y="3309"/>
                  </a:lnTo>
                  <a:lnTo>
                    <a:pt x="2918" y="3201"/>
                  </a:lnTo>
                  <a:lnTo>
                    <a:pt x="2912" y="3094"/>
                  </a:lnTo>
                  <a:lnTo>
                    <a:pt x="2910" y="2986"/>
                  </a:lnTo>
                  <a:lnTo>
                    <a:pt x="2910" y="2986"/>
                  </a:lnTo>
                  <a:lnTo>
                    <a:pt x="2907" y="2769"/>
                  </a:lnTo>
                  <a:lnTo>
                    <a:pt x="2904" y="2552"/>
                  </a:lnTo>
                  <a:lnTo>
                    <a:pt x="2904" y="2552"/>
                  </a:lnTo>
                  <a:lnTo>
                    <a:pt x="2901" y="2499"/>
                  </a:lnTo>
                  <a:lnTo>
                    <a:pt x="2898" y="2447"/>
                  </a:lnTo>
                  <a:lnTo>
                    <a:pt x="2893" y="2395"/>
                  </a:lnTo>
                  <a:lnTo>
                    <a:pt x="2887" y="2343"/>
                  </a:lnTo>
                  <a:lnTo>
                    <a:pt x="2871" y="2239"/>
                  </a:lnTo>
                  <a:lnTo>
                    <a:pt x="2856" y="2136"/>
                  </a:lnTo>
                  <a:lnTo>
                    <a:pt x="2856" y="2136"/>
                  </a:lnTo>
                  <a:lnTo>
                    <a:pt x="2850" y="2095"/>
                  </a:lnTo>
                  <a:lnTo>
                    <a:pt x="2847" y="2055"/>
                  </a:lnTo>
                  <a:lnTo>
                    <a:pt x="2841" y="2014"/>
                  </a:lnTo>
                  <a:lnTo>
                    <a:pt x="2836" y="1974"/>
                  </a:lnTo>
                  <a:lnTo>
                    <a:pt x="2836" y="1974"/>
                  </a:lnTo>
                  <a:lnTo>
                    <a:pt x="2833" y="1970"/>
                  </a:lnTo>
                  <a:lnTo>
                    <a:pt x="2829" y="1967"/>
                  </a:lnTo>
                  <a:lnTo>
                    <a:pt x="2829" y="1967"/>
                  </a:lnTo>
                  <a:lnTo>
                    <a:pt x="2800" y="1960"/>
                  </a:lnTo>
                  <a:lnTo>
                    <a:pt x="2772" y="1953"/>
                  </a:lnTo>
                  <a:lnTo>
                    <a:pt x="2714" y="1941"/>
                  </a:lnTo>
                  <a:lnTo>
                    <a:pt x="2656" y="1931"/>
                  </a:lnTo>
                  <a:lnTo>
                    <a:pt x="2598" y="1920"/>
                  </a:lnTo>
                  <a:lnTo>
                    <a:pt x="2598" y="1920"/>
                  </a:lnTo>
                  <a:lnTo>
                    <a:pt x="2541" y="1906"/>
                  </a:lnTo>
                  <a:lnTo>
                    <a:pt x="2483" y="1890"/>
                  </a:lnTo>
                  <a:lnTo>
                    <a:pt x="2426" y="1872"/>
                  </a:lnTo>
                  <a:lnTo>
                    <a:pt x="2370" y="1853"/>
                  </a:lnTo>
                  <a:lnTo>
                    <a:pt x="2370" y="1853"/>
                  </a:lnTo>
                  <a:lnTo>
                    <a:pt x="2252" y="1814"/>
                  </a:lnTo>
                  <a:lnTo>
                    <a:pt x="2134" y="1772"/>
                  </a:lnTo>
                  <a:lnTo>
                    <a:pt x="1902" y="1689"/>
                  </a:lnTo>
                  <a:lnTo>
                    <a:pt x="1902" y="1689"/>
                  </a:lnTo>
                  <a:lnTo>
                    <a:pt x="1790" y="1649"/>
                  </a:lnTo>
                  <a:lnTo>
                    <a:pt x="1678" y="1614"/>
                  </a:lnTo>
                  <a:lnTo>
                    <a:pt x="1678" y="1614"/>
                  </a:lnTo>
                  <a:lnTo>
                    <a:pt x="1566" y="1579"/>
                  </a:lnTo>
                  <a:lnTo>
                    <a:pt x="1511" y="1562"/>
                  </a:lnTo>
                  <a:lnTo>
                    <a:pt x="1457" y="1544"/>
                  </a:lnTo>
                  <a:lnTo>
                    <a:pt x="1457" y="1544"/>
                  </a:lnTo>
                  <a:lnTo>
                    <a:pt x="1408" y="1524"/>
                  </a:lnTo>
                  <a:lnTo>
                    <a:pt x="1358" y="1501"/>
                  </a:lnTo>
                  <a:lnTo>
                    <a:pt x="1311" y="1477"/>
                  </a:lnTo>
                  <a:lnTo>
                    <a:pt x="1264" y="1452"/>
                  </a:lnTo>
                  <a:lnTo>
                    <a:pt x="1218" y="1423"/>
                  </a:lnTo>
                  <a:lnTo>
                    <a:pt x="1172" y="1395"/>
                  </a:lnTo>
                  <a:lnTo>
                    <a:pt x="1128" y="1365"/>
                  </a:lnTo>
                  <a:lnTo>
                    <a:pt x="1084" y="1335"/>
                  </a:lnTo>
                  <a:lnTo>
                    <a:pt x="1084" y="1335"/>
                  </a:lnTo>
                  <a:lnTo>
                    <a:pt x="1035" y="1300"/>
                  </a:lnTo>
                  <a:lnTo>
                    <a:pt x="987" y="1264"/>
                  </a:lnTo>
                  <a:lnTo>
                    <a:pt x="892" y="1192"/>
                  </a:lnTo>
                  <a:lnTo>
                    <a:pt x="702" y="1043"/>
                  </a:lnTo>
                  <a:lnTo>
                    <a:pt x="702" y="1043"/>
                  </a:lnTo>
                  <a:lnTo>
                    <a:pt x="614" y="976"/>
                  </a:lnTo>
                  <a:lnTo>
                    <a:pt x="525" y="910"/>
                  </a:lnTo>
                  <a:lnTo>
                    <a:pt x="525" y="910"/>
                  </a:lnTo>
                  <a:lnTo>
                    <a:pt x="435" y="844"/>
                  </a:lnTo>
                  <a:lnTo>
                    <a:pt x="435" y="844"/>
                  </a:lnTo>
                  <a:lnTo>
                    <a:pt x="392" y="816"/>
                  </a:lnTo>
                  <a:lnTo>
                    <a:pt x="370" y="800"/>
                  </a:lnTo>
                  <a:lnTo>
                    <a:pt x="360" y="793"/>
                  </a:lnTo>
                  <a:lnTo>
                    <a:pt x="352" y="785"/>
                  </a:lnTo>
                  <a:lnTo>
                    <a:pt x="352" y="785"/>
                  </a:lnTo>
                  <a:lnTo>
                    <a:pt x="335" y="766"/>
                  </a:lnTo>
                  <a:lnTo>
                    <a:pt x="319" y="749"/>
                  </a:lnTo>
                  <a:lnTo>
                    <a:pt x="304" y="731"/>
                  </a:lnTo>
                  <a:lnTo>
                    <a:pt x="291" y="711"/>
                  </a:lnTo>
                  <a:lnTo>
                    <a:pt x="280" y="692"/>
                  </a:lnTo>
                  <a:lnTo>
                    <a:pt x="268" y="671"/>
                  </a:lnTo>
                  <a:lnTo>
                    <a:pt x="258" y="650"/>
                  </a:lnTo>
                  <a:lnTo>
                    <a:pt x="248" y="627"/>
                  </a:lnTo>
                  <a:lnTo>
                    <a:pt x="248" y="627"/>
                  </a:lnTo>
                  <a:lnTo>
                    <a:pt x="236" y="590"/>
                  </a:lnTo>
                  <a:lnTo>
                    <a:pt x="220" y="553"/>
                  </a:lnTo>
                  <a:lnTo>
                    <a:pt x="203" y="518"/>
                  </a:lnTo>
                  <a:lnTo>
                    <a:pt x="195" y="499"/>
                  </a:lnTo>
                  <a:lnTo>
                    <a:pt x="185" y="484"/>
                  </a:lnTo>
                  <a:lnTo>
                    <a:pt x="185" y="484"/>
                  </a:lnTo>
                  <a:lnTo>
                    <a:pt x="173" y="467"/>
                  </a:lnTo>
                  <a:lnTo>
                    <a:pt x="161" y="451"/>
                  </a:lnTo>
                  <a:lnTo>
                    <a:pt x="148" y="437"/>
                  </a:lnTo>
                  <a:lnTo>
                    <a:pt x="134" y="423"/>
                  </a:lnTo>
                  <a:lnTo>
                    <a:pt x="119" y="410"/>
                  </a:lnTo>
                  <a:lnTo>
                    <a:pt x="104" y="399"/>
                  </a:lnTo>
                  <a:lnTo>
                    <a:pt x="88" y="387"/>
                  </a:lnTo>
                  <a:lnTo>
                    <a:pt x="71" y="376"/>
                  </a:lnTo>
                  <a:lnTo>
                    <a:pt x="71" y="376"/>
                  </a:lnTo>
                  <a:lnTo>
                    <a:pt x="56" y="368"/>
                  </a:lnTo>
                  <a:lnTo>
                    <a:pt x="40" y="358"/>
                  </a:lnTo>
                  <a:lnTo>
                    <a:pt x="32" y="352"/>
                  </a:lnTo>
                  <a:lnTo>
                    <a:pt x="26" y="345"/>
                  </a:lnTo>
                  <a:lnTo>
                    <a:pt x="20" y="338"/>
                  </a:lnTo>
                  <a:lnTo>
                    <a:pt x="17" y="329"/>
                  </a:lnTo>
                  <a:lnTo>
                    <a:pt x="17" y="329"/>
                  </a:lnTo>
                  <a:lnTo>
                    <a:pt x="16" y="321"/>
                  </a:lnTo>
                  <a:lnTo>
                    <a:pt x="17" y="312"/>
                  </a:lnTo>
                  <a:lnTo>
                    <a:pt x="19" y="302"/>
                  </a:lnTo>
                  <a:lnTo>
                    <a:pt x="23" y="294"/>
                  </a:lnTo>
                  <a:lnTo>
                    <a:pt x="32" y="275"/>
                  </a:lnTo>
                  <a:lnTo>
                    <a:pt x="42" y="260"/>
                  </a:lnTo>
                  <a:lnTo>
                    <a:pt x="42" y="260"/>
                  </a:lnTo>
                  <a:lnTo>
                    <a:pt x="54" y="236"/>
                  </a:lnTo>
                  <a:lnTo>
                    <a:pt x="68" y="211"/>
                  </a:lnTo>
                  <a:lnTo>
                    <a:pt x="84" y="189"/>
                  </a:lnTo>
                  <a:lnTo>
                    <a:pt x="101" y="166"/>
                  </a:lnTo>
                  <a:lnTo>
                    <a:pt x="118" y="145"/>
                  </a:lnTo>
                  <a:lnTo>
                    <a:pt x="136" y="123"/>
                  </a:lnTo>
                  <a:lnTo>
                    <a:pt x="155" y="102"/>
                  </a:lnTo>
                  <a:lnTo>
                    <a:pt x="175" y="84"/>
                  </a:lnTo>
                  <a:lnTo>
                    <a:pt x="175" y="84"/>
                  </a:lnTo>
                  <a:lnTo>
                    <a:pt x="195" y="65"/>
                  </a:lnTo>
                  <a:lnTo>
                    <a:pt x="216" y="51"/>
                  </a:lnTo>
                  <a:lnTo>
                    <a:pt x="237" y="37"/>
                  </a:lnTo>
                  <a:lnTo>
                    <a:pt x="261" y="27"/>
                  </a:lnTo>
                  <a:lnTo>
                    <a:pt x="273" y="23"/>
                  </a:lnTo>
                  <a:lnTo>
                    <a:pt x="284" y="20"/>
                  </a:lnTo>
                  <a:lnTo>
                    <a:pt x="297" y="18"/>
                  </a:lnTo>
                  <a:lnTo>
                    <a:pt x="309" y="17"/>
                  </a:lnTo>
                  <a:lnTo>
                    <a:pt x="322" y="17"/>
                  </a:lnTo>
                  <a:lnTo>
                    <a:pt x="335" y="17"/>
                  </a:lnTo>
                  <a:lnTo>
                    <a:pt x="348" y="20"/>
                  </a:lnTo>
                  <a:lnTo>
                    <a:pt x="360" y="23"/>
                  </a:lnTo>
                  <a:lnTo>
                    <a:pt x="360" y="23"/>
                  </a:lnTo>
                  <a:lnTo>
                    <a:pt x="373" y="27"/>
                  </a:lnTo>
                  <a:lnTo>
                    <a:pt x="384" y="31"/>
                  </a:lnTo>
                  <a:lnTo>
                    <a:pt x="407" y="43"/>
                  </a:lnTo>
                  <a:lnTo>
                    <a:pt x="428" y="55"/>
                  </a:lnTo>
                  <a:lnTo>
                    <a:pt x="448" y="70"/>
                  </a:lnTo>
                  <a:lnTo>
                    <a:pt x="489" y="98"/>
                  </a:lnTo>
                  <a:lnTo>
                    <a:pt x="511" y="111"/>
                  </a:lnTo>
                  <a:lnTo>
                    <a:pt x="532" y="122"/>
                  </a:lnTo>
                  <a:lnTo>
                    <a:pt x="532" y="122"/>
                  </a:lnTo>
                  <a:lnTo>
                    <a:pt x="549" y="128"/>
                  </a:lnTo>
                  <a:lnTo>
                    <a:pt x="566" y="132"/>
                  </a:lnTo>
                  <a:lnTo>
                    <a:pt x="583" y="133"/>
                  </a:lnTo>
                  <a:lnTo>
                    <a:pt x="600" y="132"/>
                  </a:lnTo>
                  <a:lnTo>
                    <a:pt x="600" y="132"/>
                  </a:lnTo>
                  <a:lnTo>
                    <a:pt x="621" y="129"/>
                  </a:lnTo>
                  <a:lnTo>
                    <a:pt x="642" y="123"/>
                  </a:lnTo>
                  <a:lnTo>
                    <a:pt x="654" y="122"/>
                  </a:lnTo>
                  <a:lnTo>
                    <a:pt x="664" y="121"/>
                  </a:lnTo>
                  <a:lnTo>
                    <a:pt x="675" y="121"/>
                  </a:lnTo>
                  <a:lnTo>
                    <a:pt x="685" y="122"/>
                  </a:lnTo>
                  <a:lnTo>
                    <a:pt x="685" y="122"/>
                  </a:lnTo>
                  <a:lnTo>
                    <a:pt x="695" y="125"/>
                  </a:lnTo>
                  <a:lnTo>
                    <a:pt x="702" y="129"/>
                  </a:lnTo>
                  <a:lnTo>
                    <a:pt x="709" y="133"/>
                  </a:lnTo>
                  <a:lnTo>
                    <a:pt x="713" y="140"/>
                  </a:lnTo>
                  <a:lnTo>
                    <a:pt x="722" y="155"/>
                  </a:lnTo>
                  <a:lnTo>
                    <a:pt x="730" y="169"/>
                  </a:lnTo>
                  <a:lnTo>
                    <a:pt x="730" y="169"/>
                  </a:lnTo>
                  <a:lnTo>
                    <a:pt x="737" y="176"/>
                  </a:lnTo>
                  <a:lnTo>
                    <a:pt x="744" y="184"/>
                  </a:lnTo>
                  <a:lnTo>
                    <a:pt x="761" y="199"/>
                  </a:lnTo>
                  <a:lnTo>
                    <a:pt x="795" y="224"/>
                  </a:lnTo>
                  <a:lnTo>
                    <a:pt x="795" y="224"/>
                  </a:lnTo>
                  <a:lnTo>
                    <a:pt x="839" y="255"/>
                  </a:lnTo>
                  <a:lnTo>
                    <a:pt x="883" y="287"/>
                  </a:lnTo>
                  <a:lnTo>
                    <a:pt x="929" y="315"/>
                  </a:lnTo>
                  <a:lnTo>
                    <a:pt x="974" y="342"/>
                  </a:lnTo>
                  <a:lnTo>
                    <a:pt x="974" y="342"/>
                  </a:lnTo>
                  <a:lnTo>
                    <a:pt x="1072" y="397"/>
                  </a:lnTo>
                  <a:lnTo>
                    <a:pt x="1171" y="450"/>
                  </a:lnTo>
                  <a:lnTo>
                    <a:pt x="1269" y="504"/>
                  </a:lnTo>
                  <a:lnTo>
                    <a:pt x="1317" y="531"/>
                  </a:lnTo>
                  <a:lnTo>
                    <a:pt x="1366" y="559"/>
                  </a:lnTo>
                  <a:lnTo>
                    <a:pt x="1366" y="559"/>
                  </a:lnTo>
                  <a:lnTo>
                    <a:pt x="1467" y="617"/>
                  </a:lnTo>
                  <a:lnTo>
                    <a:pt x="1519" y="646"/>
                  </a:lnTo>
                  <a:lnTo>
                    <a:pt x="1570" y="673"/>
                  </a:lnTo>
                  <a:lnTo>
                    <a:pt x="1570" y="673"/>
                  </a:lnTo>
                  <a:lnTo>
                    <a:pt x="1596" y="687"/>
                  </a:lnTo>
                  <a:lnTo>
                    <a:pt x="1610" y="692"/>
                  </a:lnTo>
                  <a:lnTo>
                    <a:pt x="1623" y="697"/>
                  </a:lnTo>
                  <a:lnTo>
                    <a:pt x="1623" y="697"/>
                  </a:lnTo>
                  <a:lnTo>
                    <a:pt x="1651" y="702"/>
                  </a:lnTo>
                  <a:lnTo>
                    <a:pt x="1681" y="705"/>
                  </a:lnTo>
                  <a:lnTo>
                    <a:pt x="1739" y="710"/>
                  </a:lnTo>
                  <a:lnTo>
                    <a:pt x="1739" y="710"/>
                  </a:lnTo>
                  <a:lnTo>
                    <a:pt x="1862" y="719"/>
                  </a:lnTo>
                  <a:lnTo>
                    <a:pt x="1925" y="725"/>
                  </a:lnTo>
                  <a:lnTo>
                    <a:pt x="1986" y="732"/>
                  </a:lnTo>
                  <a:lnTo>
                    <a:pt x="1986" y="732"/>
                  </a:lnTo>
                  <a:lnTo>
                    <a:pt x="2047" y="741"/>
                  </a:lnTo>
                  <a:lnTo>
                    <a:pt x="2107" y="751"/>
                  </a:lnTo>
                  <a:lnTo>
                    <a:pt x="2229" y="771"/>
                  </a:lnTo>
                  <a:lnTo>
                    <a:pt x="2229" y="771"/>
                  </a:lnTo>
                  <a:lnTo>
                    <a:pt x="2344" y="789"/>
                  </a:lnTo>
                  <a:lnTo>
                    <a:pt x="2402" y="798"/>
                  </a:lnTo>
                  <a:lnTo>
                    <a:pt x="2459" y="803"/>
                  </a:lnTo>
                  <a:lnTo>
                    <a:pt x="2517" y="809"/>
                  </a:lnTo>
                  <a:lnTo>
                    <a:pt x="2575" y="813"/>
                  </a:lnTo>
                  <a:lnTo>
                    <a:pt x="2633" y="815"/>
                  </a:lnTo>
                  <a:lnTo>
                    <a:pt x="2691" y="813"/>
                  </a:lnTo>
                  <a:lnTo>
                    <a:pt x="2691" y="813"/>
                  </a:lnTo>
                  <a:lnTo>
                    <a:pt x="2747" y="810"/>
                  </a:lnTo>
                  <a:lnTo>
                    <a:pt x="2802" y="805"/>
                  </a:lnTo>
                  <a:lnTo>
                    <a:pt x="2857" y="798"/>
                  </a:lnTo>
                  <a:lnTo>
                    <a:pt x="2912" y="789"/>
                  </a:lnTo>
                  <a:lnTo>
                    <a:pt x="2966" y="780"/>
                  </a:lnTo>
                  <a:lnTo>
                    <a:pt x="3020" y="769"/>
                  </a:lnTo>
                  <a:lnTo>
                    <a:pt x="3074" y="756"/>
                  </a:lnTo>
                  <a:lnTo>
                    <a:pt x="3128" y="742"/>
                  </a:lnTo>
                  <a:lnTo>
                    <a:pt x="3128" y="742"/>
                  </a:lnTo>
                  <a:lnTo>
                    <a:pt x="3173" y="728"/>
                  </a:lnTo>
                  <a:lnTo>
                    <a:pt x="3217" y="712"/>
                  </a:lnTo>
                  <a:lnTo>
                    <a:pt x="3261" y="698"/>
                  </a:lnTo>
                  <a:lnTo>
                    <a:pt x="3284" y="692"/>
                  </a:lnTo>
                  <a:lnTo>
                    <a:pt x="3308" y="687"/>
                  </a:lnTo>
                  <a:lnTo>
                    <a:pt x="3308" y="687"/>
                  </a:lnTo>
                  <a:lnTo>
                    <a:pt x="3336" y="683"/>
                  </a:lnTo>
                  <a:lnTo>
                    <a:pt x="3364" y="678"/>
                  </a:lnTo>
                  <a:lnTo>
                    <a:pt x="3394" y="677"/>
                  </a:lnTo>
                  <a:lnTo>
                    <a:pt x="3424" y="677"/>
                  </a:lnTo>
                  <a:lnTo>
                    <a:pt x="3424" y="677"/>
                  </a:lnTo>
                  <a:lnTo>
                    <a:pt x="3455" y="678"/>
                  </a:lnTo>
                  <a:lnTo>
                    <a:pt x="3486" y="683"/>
                  </a:lnTo>
                  <a:lnTo>
                    <a:pt x="3486" y="683"/>
                  </a:lnTo>
                  <a:lnTo>
                    <a:pt x="3519" y="688"/>
                  </a:lnTo>
                  <a:lnTo>
                    <a:pt x="3534" y="694"/>
                  </a:lnTo>
                  <a:lnTo>
                    <a:pt x="3549" y="700"/>
                  </a:lnTo>
                  <a:lnTo>
                    <a:pt x="3549" y="700"/>
                  </a:lnTo>
                  <a:lnTo>
                    <a:pt x="3553" y="702"/>
                  </a:lnTo>
                  <a:lnTo>
                    <a:pt x="3557" y="707"/>
                  </a:lnTo>
                  <a:lnTo>
                    <a:pt x="3561" y="715"/>
                  </a:lnTo>
                  <a:lnTo>
                    <a:pt x="3564" y="727"/>
                  </a:lnTo>
                  <a:lnTo>
                    <a:pt x="3566" y="738"/>
                  </a:lnTo>
                  <a:lnTo>
                    <a:pt x="3564" y="762"/>
                  </a:lnTo>
                  <a:lnTo>
                    <a:pt x="3563" y="783"/>
                  </a:lnTo>
                  <a:lnTo>
                    <a:pt x="3563" y="783"/>
                  </a:lnTo>
                  <a:lnTo>
                    <a:pt x="3561" y="813"/>
                  </a:lnTo>
                  <a:lnTo>
                    <a:pt x="3557" y="843"/>
                  </a:lnTo>
                  <a:lnTo>
                    <a:pt x="3547" y="903"/>
                  </a:lnTo>
                  <a:lnTo>
                    <a:pt x="3547" y="903"/>
                  </a:lnTo>
                  <a:lnTo>
                    <a:pt x="3544" y="925"/>
                  </a:lnTo>
                  <a:lnTo>
                    <a:pt x="3541" y="948"/>
                  </a:lnTo>
                  <a:lnTo>
                    <a:pt x="3540" y="971"/>
                  </a:lnTo>
                  <a:lnTo>
                    <a:pt x="3541" y="992"/>
                  </a:lnTo>
                  <a:lnTo>
                    <a:pt x="3543" y="1013"/>
                  </a:lnTo>
                  <a:lnTo>
                    <a:pt x="3547" y="1036"/>
                  </a:lnTo>
                  <a:lnTo>
                    <a:pt x="3553" y="1057"/>
                  </a:lnTo>
                  <a:lnTo>
                    <a:pt x="3561" y="1080"/>
                  </a:lnTo>
                  <a:lnTo>
                    <a:pt x="3561" y="1080"/>
                  </a:lnTo>
                  <a:lnTo>
                    <a:pt x="3570" y="1100"/>
                  </a:lnTo>
                  <a:lnTo>
                    <a:pt x="3581" y="1121"/>
                  </a:lnTo>
                  <a:lnTo>
                    <a:pt x="3602" y="1161"/>
                  </a:lnTo>
                  <a:lnTo>
                    <a:pt x="3612" y="1181"/>
                  </a:lnTo>
                  <a:lnTo>
                    <a:pt x="3622" y="1202"/>
                  </a:lnTo>
                  <a:lnTo>
                    <a:pt x="3631" y="1222"/>
                  </a:lnTo>
                  <a:lnTo>
                    <a:pt x="3638" y="1245"/>
                  </a:lnTo>
                  <a:lnTo>
                    <a:pt x="3638" y="1245"/>
                  </a:lnTo>
                  <a:lnTo>
                    <a:pt x="3645" y="1270"/>
                  </a:lnTo>
                  <a:lnTo>
                    <a:pt x="3648" y="1294"/>
                  </a:lnTo>
                  <a:lnTo>
                    <a:pt x="3648" y="1320"/>
                  </a:lnTo>
                  <a:lnTo>
                    <a:pt x="3648" y="1345"/>
                  </a:lnTo>
                  <a:lnTo>
                    <a:pt x="3643" y="1396"/>
                  </a:lnTo>
                  <a:lnTo>
                    <a:pt x="3638" y="1447"/>
                  </a:lnTo>
                  <a:lnTo>
                    <a:pt x="3638" y="1447"/>
                  </a:lnTo>
                  <a:lnTo>
                    <a:pt x="3638" y="1469"/>
                  </a:lnTo>
                  <a:lnTo>
                    <a:pt x="3638" y="1490"/>
                  </a:lnTo>
                  <a:lnTo>
                    <a:pt x="3639" y="1511"/>
                  </a:lnTo>
                  <a:lnTo>
                    <a:pt x="3642" y="1531"/>
                  </a:lnTo>
                  <a:lnTo>
                    <a:pt x="3648" y="1551"/>
                  </a:lnTo>
                  <a:lnTo>
                    <a:pt x="3655" y="1571"/>
                  </a:lnTo>
                  <a:lnTo>
                    <a:pt x="3663" y="1589"/>
                  </a:lnTo>
                  <a:lnTo>
                    <a:pt x="3676" y="1608"/>
                  </a:lnTo>
                  <a:lnTo>
                    <a:pt x="3676" y="1608"/>
                  </a:lnTo>
                  <a:lnTo>
                    <a:pt x="3687" y="1622"/>
                  </a:lnTo>
                  <a:lnTo>
                    <a:pt x="3700" y="1635"/>
                  </a:lnTo>
                  <a:lnTo>
                    <a:pt x="3714" y="1646"/>
                  </a:lnTo>
                  <a:lnTo>
                    <a:pt x="3729" y="1656"/>
                  </a:lnTo>
                  <a:lnTo>
                    <a:pt x="3744" y="1666"/>
                  </a:lnTo>
                  <a:lnTo>
                    <a:pt x="3760" y="1675"/>
                  </a:lnTo>
                  <a:lnTo>
                    <a:pt x="3792" y="1690"/>
                  </a:lnTo>
                  <a:lnTo>
                    <a:pt x="3792" y="1690"/>
                  </a:lnTo>
                  <a:lnTo>
                    <a:pt x="3829" y="1703"/>
                  </a:lnTo>
                  <a:lnTo>
                    <a:pt x="3866" y="1714"/>
                  </a:lnTo>
                  <a:lnTo>
                    <a:pt x="3904" y="1724"/>
                  </a:lnTo>
                  <a:lnTo>
                    <a:pt x="3942" y="1734"/>
                  </a:lnTo>
                  <a:lnTo>
                    <a:pt x="3942" y="1734"/>
                  </a:lnTo>
                  <a:lnTo>
                    <a:pt x="3947" y="1733"/>
                  </a:lnTo>
                  <a:lnTo>
                    <a:pt x="3951" y="1730"/>
                  </a:lnTo>
                  <a:lnTo>
                    <a:pt x="3954" y="1726"/>
                  </a:lnTo>
                  <a:lnTo>
                    <a:pt x="3952" y="1724"/>
                  </a:lnTo>
                  <a:lnTo>
                    <a:pt x="3952" y="1721"/>
                  </a:lnTo>
                  <a:lnTo>
                    <a:pt x="3952" y="1721"/>
                  </a:lnTo>
                  <a:lnTo>
                    <a:pt x="3944" y="1709"/>
                  </a:lnTo>
                  <a:lnTo>
                    <a:pt x="3935" y="1696"/>
                  </a:lnTo>
                  <a:lnTo>
                    <a:pt x="3928" y="1683"/>
                  </a:lnTo>
                  <a:lnTo>
                    <a:pt x="3923" y="1669"/>
                  </a:lnTo>
                  <a:lnTo>
                    <a:pt x="3913" y="1640"/>
                  </a:lnTo>
                  <a:lnTo>
                    <a:pt x="3904" y="1611"/>
                  </a:lnTo>
                  <a:lnTo>
                    <a:pt x="3899" y="1581"/>
                  </a:lnTo>
                  <a:lnTo>
                    <a:pt x="3894" y="1550"/>
                  </a:lnTo>
                  <a:lnTo>
                    <a:pt x="3891" y="1520"/>
                  </a:lnTo>
                  <a:lnTo>
                    <a:pt x="3890" y="1490"/>
                  </a:lnTo>
                  <a:lnTo>
                    <a:pt x="3890" y="1490"/>
                  </a:lnTo>
                  <a:lnTo>
                    <a:pt x="3889" y="1463"/>
                  </a:lnTo>
                  <a:lnTo>
                    <a:pt x="3890" y="1432"/>
                  </a:lnTo>
                  <a:lnTo>
                    <a:pt x="3893" y="1401"/>
                  </a:lnTo>
                  <a:lnTo>
                    <a:pt x="3896" y="1386"/>
                  </a:lnTo>
                  <a:lnTo>
                    <a:pt x="3899" y="1371"/>
                  </a:lnTo>
                  <a:lnTo>
                    <a:pt x="3904" y="1355"/>
                  </a:lnTo>
                  <a:lnTo>
                    <a:pt x="3908" y="1341"/>
                  </a:lnTo>
                  <a:lnTo>
                    <a:pt x="3916" y="1328"/>
                  </a:lnTo>
                  <a:lnTo>
                    <a:pt x="3923" y="1315"/>
                  </a:lnTo>
                  <a:lnTo>
                    <a:pt x="3933" y="1304"/>
                  </a:lnTo>
                  <a:lnTo>
                    <a:pt x="3942" y="1294"/>
                  </a:lnTo>
                  <a:lnTo>
                    <a:pt x="3954" y="1286"/>
                  </a:lnTo>
                  <a:lnTo>
                    <a:pt x="3968" y="1279"/>
                  </a:lnTo>
                  <a:lnTo>
                    <a:pt x="3968" y="1279"/>
                  </a:lnTo>
                  <a:lnTo>
                    <a:pt x="3955" y="1273"/>
                  </a:lnTo>
                  <a:lnTo>
                    <a:pt x="3955" y="1273"/>
                  </a:lnTo>
                  <a:lnTo>
                    <a:pt x="3961" y="1308"/>
                  </a:lnTo>
                  <a:lnTo>
                    <a:pt x="3964" y="1344"/>
                  </a:lnTo>
                  <a:lnTo>
                    <a:pt x="3965" y="1379"/>
                  </a:lnTo>
                  <a:lnTo>
                    <a:pt x="3965" y="1415"/>
                  </a:lnTo>
                  <a:lnTo>
                    <a:pt x="3967" y="1486"/>
                  </a:lnTo>
                  <a:lnTo>
                    <a:pt x="3967" y="1521"/>
                  </a:lnTo>
                  <a:lnTo>
                    <a:pt x="3969" y="1557"/>
                  </a:lnTo>
                  <a:lnTo>
                    <a:pt x="3969" y="1557"/>
                  </a:lnTo>
                  <a:lnTo>
                    <a:pt x="3974" y="1591"/>
                  </a:lnTo>
                  <a:lnTo>
                    <a:pt x="3981" y="1622"/>
                  </a:lnTo>
                  <a:lnTo>
                    <a:pt x="3991" y="1653"/>
                  </a:lnTo>
                  <a:lnTo>
                    <a:pt x="4003" y="1683"/>
                  </a:lnTo>
                  <a:lnTo>
                    <a:pt x="4019" y="1711"/>
                  </a:lnTo>
                  <a:lnTo>
                    <a:pt x="4037" y="1738"/>
                  </a:lnTo>
                  <a:lnTo>
                    <a:pt x="4059" y="1764"/>
                  </a:lnTo>
                  <a:lnTo>
                    <a:pt x="4083" y="1788"/>
                  </a:lnTo>
                  <a:lnTo>
                    <a:pt x="4083" y="1788"/>
                  </a:lnTo>
                  <a:lnTo>
                    <a:pt x="4086" y="1789"/>
                  </a:lnTo>
                  <a:lnTo>
                    <a:pt x="4088" y="1791"/>
                  </a:lnTo>
                  <a:lnTo>
                    <a:pt x="4094" y="1789"/>
                  </a:lnTo>
                  <a:lnTo>
                    <a:pt x="4097" y="1785"/>
                  </a:lnTo>
                  <a:lnTo>
                    <a:pt x="4098" y="1782"/>
                  </a:lnTo>
                  <a:lnTo>
                    <a:pt x="4097" y="1780"/>
                  </a:lnTo>
                  <a:lnTo>
                    <a:pt x="4097" y="1780"/>
                  </a:lnTo>
                  <a:lnTo>
                    <a:pt x="4091" y="1754"/>
                  </a:lnTo>
                  <a:lnTo>
                    <a:pt x="4086" y="1727"/>
                  </a:lnTo>
                  <a:lnTo>
                    <a:pt x="4080" y="1700"/>
                  </a:lnTo>
                  <a:lnTo>
                    <a:pt x="4076" y="1673"/>
                  </a:lnTo>
                  <a:lnTo>
                    <a:pt x="4073" y="1645"/>
                  </a:lnTo>
                  <a:lnTo>
                    <a:pt x="4071" y="1618"/>
                  </a:lnTo>
                  <a:lnTo>
                    <a:pt x="4070" y="1591"/>
                  </a:lnTo>
                  <a:lnTo>
                    <a:pt x="4070" y="1564"/>
                  </a:lnTo>
                  <a:lnTo>
                    <a:pt x="4070" y="1564"/>
                  </a:lnTo>
                  <a:lnTo>
                    <a:pt x="4070" y="1537"/>
                  </a:lnTo>
                  <a:lnTo>
                    <a:pt x="4071" y="1508"/>
                  </a:lnTo>
                  <a:lnTo>
                    <a:pt x="4076" y="1482"/>
                  </a:lnTo>
                  <a:lnTo>
                    <a:pt x="4081" y="1453"/>
                  </a:lnTo>
                  <a:lnTo>
                    <a:pt x="4088" y="1428"/>
                  </a:lnTo>
                  <a:lnTo>
                    <a:pt x="4094" y="1415"/>
                  </a:lnTo>
                  <a:lnTo>
                    <a:pt x="4100" y="1402"/>
                  </a:lnTo>
                  <a:lnTo>
                    <a:pt x="4107" y="1391"/>
                  </a:lnTo>
                  <a:lnTo>
                    <a:pt x="4115" y="1379"/>
                  </a:lnTo>
                  <a:lnTo>
                    <a:pt x="4124" y="1369"/>
                  </a:lnTo>
                  <a:lnTo>
                    <a:pt x="4134" y="1359"/>
                  </a:lnTo>
                  <a:lnTo>
                    <a:pt x="4134" y="1359"/>
                  </a:lnTo>
                  <a:lnTo>
                    <a:pt x="4135" y="1357"/>
                  </a:lnTo>
                  <a:lnTo>
                    <a:pt x="4137" y="1352"/>
                  </a:lnTo>
                  <a:lnTo>
                    <a:pt x="4135" y="1350"/>
                  </a:lnTo>
                  <a:lnTo>
                    <a:pt x="4134" y="1348"/>
                  </a:lnTo>
                  <a:lnTo>
                    <a:pt x="4131" y="1345"/>
                  </a:lnTo>
                  <a:lnTo>
                    <a:pt x="4128" y="1345"/>
                  </a:lnTo>
                  <a:lnTo>
                    <a:pt x="4124" y="1345"/>
                  </a:lnTo>
                  <a:lnTo>
                    <a:pt x="4121" y="1347"/>
                  </a:lnTo>
                  <a:lnTo>
                    <a:pt x="4121" y="13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25855569-257C-F546-94DE-49F42FF8A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7" y="3400"/>
              <a:ext cx="1361" cy="58"/>
            </a:xfrm>
            <a:custGeom>
              <a:avLst/>
              <a:gdLst>
                <a:gd name="T0" fmla="*/ 2714 w 2722"/>
                <a:gd name="T1" fmla="*/ 34 h 117"/>
                <a:gd name="T2" fmla="*/ 2574 w 2722"/>
                <a:gd name="T3" fmla="*/ 33 h 117"/>
                <a:gd name="T4" fmla="*/ 2433 w 2722"/>
                <a:gd name="T5" fmla="*/ 36 h 117"/>
                <a:gd name="T6" fmla="*/ 2293 w 2722"/>
                <a:gd name="T7" fmla="*/ 40 h 117"/>
                <a:gd name="T8" fmla="*/ 2153 w 2722"/>
                <a:gd name="T9" fmla="*/ 36 h 117"/>
                <a:gd name="T10" fmla="*/ 2085 w 2722"/>
                <a:gd name="T11" fmla="*/ 31 h 117"/>
                <a:gd name="T12" fmla="*/ 1946 w 2722"/>
                <a:gd name="T13" fmla="*/ 16 h 117"/>
                <a:gd name="T14" fmla="*/ 1878 w 2722"/>
                <a:gd name="T15" fmla="*/ 7 h 117"/>
                <a:gd name="T16" fmla="*/ 1774 w 2722"/>
                <a:gd name="T17" fmla="*/ 0 h 117"/>
                <a:gd name="T18" fmla="*/ 1739 w 2722"/>
                <a:gd name="T19" fmla="*/ 0 h 117"/>
                <a:gd name="T20" fmla="*/ 1668 w 2722"/>
                <a:gd name="T21" fmla="*/ 0 h 117"/>
                <a:gd name="T22" fmla="*/ 1596 w 2722"/>
                <a:gd name="T23" fmla="*/ 4 h 117"/>
                <a:gd name="T24" fmla="*/ 1305 w 2722"/>
                <a:gd name="T25" fmla="*/ 21 h 117"/>
                <a:gd name="T26" fmla="*/ 1015 w 2722"/>
                <a:gd name="T27" fmla="*/ 44 h 117"/>
                <a:gd name="T28" fmla="*/ 467 w 2722"/>
                <a:gd name="T29" fmla="*/ 88 h 117"/>
                <a:gd name="T30" fmla="*/ 365 w 2722"/>
                <a:gd name="T31" fmla="*/ 95 h 117"/>
                <a:gd name="T32" fmla="*/ 263 w 2722"/>
                <a:gd name="T33" fmla="*/ 100 h 117"/>
                <a:gd name="T34" fmla="*/ 212 w 2722"/>
                <a:gd name="T35" fmla="*/ 98 h 117"/>
                <a:gd name="T36" fmla="*/ 159 w 2722"/>
                <a:gd name="T37" fmla="*/ 95 h 117"/>
                <a:gd name="T38" fmla="*/ 107 w 2722"/>
                <a:gd name="T39" fmla="*/ 88 h 117"/>
                <a:gd name="T40" fmla="*/ 56 w 2722"/>
                <a:gd name="T41" fmla="*/ 77 h 117"/>
                <a:gd name="T42" fmla="*/ 34 w 2722"/>
                <a:gd name="T43" fmla="*/ 70 h 117"/>
                <a:gd name="T44" fmla="*/ 13 w 2722"/>
                <a:gd name="T45" fmla="*/ 61 h 117"/>
                <a:gd name="T46" fmla="*/ 6 w 2722"/>
                <a:gd name="T47" fmla="*/ 60 h 117"/>
                <a:gd name="T48" fmla="*/ 2 w 2722"/>
                <a:gd name="T49" fmla="*/ 64 h 117"/>
                <a:gd name="T50" fmla="*/ 0 w 2722"/>
                <a:gd name="T51" fmla="*/ 70 h 117"/>
                <a:gd name="T52" fmla="*/ 5 w 2722"/>
                <a:gd name="T53" fmla="*/ 75 h 117"/>
                <a:gd name="T54" fmla="*/ 27 w 2722"/>
                <a:gd name="T55" fmla="*/ 85 h 117"/>
                <a:gd name="T56" fmla="*/ 73 w 2722"/>
                <a:gd name="T57" fmla="*/ 100 h 117"/>
                <a:gd name="T58" fmla="*/ 121 w 2722"/>
                <a:gd name="T59" fmla="*/ 108 h 117"/>
                <a:gd name="T60" fmla="*/ 193 w 2722"/>
                <a:gd name="T61" fmla="*/ 115 h 117"/>
                <a:gd name="T62" fmla="*/ 247 w 2722"/>
                <a:gd name="T63" fmla="*/ 117 h 117"/>
                <a:gd name="T64" fmla="*/ 355 w 2722"/>
                <a:gd name="T65" fmla="*/ 112 h 117"/>
                <a:gd name="T66" fmla="*/ 408 w 2722"/>
                <a:gd name="T67" fmla="*/ 109 h 117"/>
                <a:gd name="T68" fmla="*/ 930 w 2722"/>
                <a:gd name="T69" fmla="*/ 68 h 117"/>
                <a:gd name="T70" fmla="*/ 1223 w 2722"/>
                <a:gd name="T71" fmla="*/ 46 h 117"/>
                <a:gd name="T72" fmla="*/ 1515 w 2722"/>
                <a:gd name="T73" fmla="*/ 26 h 117"/>
                <a:gd name="T74" fmla="*/ 1587 w 2722"/>
                <a:gd name="T75" fmla="*/ 21 h 117"/>
                <a:gd name="T76" fmla="*/ 1732 w 2722"/>
                <a:gd name="T77" fmla="*/ 17 h 117"/>
                <a:gd name="T78" fmla="*/ 1804 w 2722"/>
                <a:gd name="T79" fmla="*/ 19 h 117"/>
                <a:gd name="T80" fmla="*/ 1874 w 2722"/>
                <a:gd name="T81" fmla="*/ 24 h 117"/>
                <a:gd name="T82" fmla="*/ 2011 w 2722"/>
                <a:gd name="T83" fmla="*/ 40 h 117"/>
                <a:gd name="T84" fmla="*/ 2079 w 2722"/>
                <a:gd name="T85" fmla="*/ 47 h 117"/>
                <a:gd name="T86" fmla="*/ 2221 w 2722"/>
                <a:gd name="T87" fmla="*/ 56 h 117"/>
                <a:gd name="T88" fmla="*/ 2362 w 2722"/>
                <a:gd name="T89" fmla="*/ 54 h 117"/>
                <a:gd name="T90" fmla="*/ 2575 w 2722"/>
                <a:gd name="T91" fmla="*/ 48 h 117"/>
                <a:gd name="T92" fmla="*/ 2646 w 2722"/>
                <a:gd name="T93" fmla="*/ 48 h 117"/>
                <a:gd name="T94" fmla="*/ 2714 w 2722"/>
                <a:gd name="T95" fmla="*/ 51 h 117"/>
                <a:gd name="T96" fmla="*/ 2721 w 2722"/>
                <a:gd name="T97" fmla="*/ 48 h 117"/>
                <a:gd name="T98" fmla="*/ 2722 w 2722"/>
                <a:gd name="T99" fmla="*/ 43 h 117"/>
                <a:gd name="T100" fmla="*/ 2721 w 2722"/>
                <a:gd name="T101" fmla="*/ 37 h 117"/>
                <a:gd name="T102" fmla="*/ 2714 w 2722"/>
                <a:gd name="T103" fmla="*/ 3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22" h="117">
                  <a:moveTo>
                    <a:pt x="2714" y="34"/>
                  </a:moveTo>
                  <a:lnTo>
                    <a:pt x="2714" y="34"/>
                  </a:lnTo>
                  <a:lnTo>
                    <a:pt x="2644" y="31"/>
                  </a:lnTo>
                  <a:lnTo>
                    <a:pt x="2574" y="33"/>
                  </a:lnTo>
                  <a:lnTo>
                    <a:pt x="2504" y="34"/>
                  </a:lnTo>
                  <a:lnTo>
                    <a:pt x="2433" y="36"/>
                  </a:lnTo>
                  <a:lnTo>
                    <a:pt x="2364" y="39"/>
                  </a:lnTo>
                  <a:lnTo>
                    <a:pt x="2293" y="40"/>
                  </a:lnTo>
                  <a:lnTo>
                    <a:pt x="2224" y="39"/>
                  </a:lnTo>
                  <a:lnTo>
                    <a:pt x="2153" y="36"/>
                  </a:lnTo>
                  <a:lnTo>
                    <a:pt x="2153" y="36"/>
                  </a:lnTo>
                  <a:lnTo>
                    <a:pt x="2085" y="31"/>
                  </a:lnTo>
                  <a:lnTo>
                    <a:pt x="2015" y="23"/>
                  </a:lnTo>
                  <a:lnTo>
                    <a:pt x="1946" y="16"/>
                  </a:lnTo>
                  <a:lnTo>
                    <a:pt x="1878" y="7"/>
                  </a:lnTo>
                  <a:lnTo>
                    <a:pt x="1878" y="7"/>
                  </a:lnTo>
                  <a:lnTo>
                    <a:pt x="1808" y="2"/>
                  </a:lnTo>
                  <a:lnTo>
                    <a:pt x="1774" y="0"/>
                  </a:lnTo>
                  <a:lnTo>
                    <a:pt x="1739" y="0"/>
                  </a:lnTo>
                  <a:lnTo>
                    <a:pt x="1739" y="0"/>
                  </a:lnTo>
                  <a:lnTo>
                    <a:pt x="1704" y="0"/>
                  </a:lnTo>
                  <a:lnTo>
                    <a:pt x="1668" y="0"/>
                  </a:lnTo>
                  <a:lnTo>
                    <a:pt x="1596" y="4"/>
                  </a:lnTo>
                  <a:lnTo>
                    <a:pt x="1596" y="4"/>
                  </a:lnTo>
                  <a:lnTo>
                    <a:pt x="1451" y="13"/>
                  </a:lnTo>
                  <a:lnTo>
                    <a:pt x="1305" y="21"/>
                  </a:lnTo>
                  <a:lnTo>
                    <a:pt x="1161" y="33"/>
                  </a:lnTo>
                  <a:lnTo>
                    <a:pt x="1015" y="44"/>
                  </a:lnTo>
                  <a:lnTo>
                    <a:pt x="1015" y="44"/>
                  </a:lnTo>
                  <a:lnTo>
                    <a:pt x="467" y="88"/>
                  </a:lnTo>
                  <a:lnTo>
                    <a:pt x="467" y="88"/>
                  </a:lnTo>
                  <a:lnTo>
                    <a:pt x="365" y="95"/>
                  </a:lnTo>
                  <a:lnTo>
                    <a:pt x="314" y="98"/>
                  </a:lnTo>
                  <a:lnTo>
                    <a:pt x="263" y="100"/>
                  </a:lnTo>
                  <a:lnTo>
                    <a:pt x="263" y="100"/>
                  </a:lnTo>
                  <a:lnTo>
                    <a:pt x="212" y="98"/>
                  </a:lnTo>
                  <a:lnTo>
                    <a:pt x="185" y="97"/>
                  </a:lnTo>
                  <a:lnTo>
                    <a:pt x="159" y="95"/>
                  </a:lnTo>
                  <a:lnTo>
                    <a:pt x="132" y="92"/>
                  </a:lnTo>
                  <a:lnTo>
                    <a:pt x="107" y="88"/>
                  </a:lnTo>
                  <a:lnTo>
                    <a:pt x="81" y="84"/>
                  </a:lnTo>
                  <a:lnTo>
                    <a:pt x="56" y="77"/>
                  </a:lnTo>
                  <a:lnTo>
                    <a:pt x="56" y="77"/>
                  </a:lnTo>
                  <a:lnTo>
                    <a:pt x="34" y="70"/>
                  </a:lnTo>
                  <a:lnTo>
                    <a:pt x="13" y="61"/>
                  </a:lnTo>
                  <a:lnTo>
                    <a:pt x="13" y="61"/>
                  </a:lnTo>
                  <a:lnTo>
                    <a:pt x="10" y="60"/>
                  </a:lnTo>
                  <a:lnTo>
                    <a:pt x="6" y="60"/>
                  </a:lnTo>
                  <a:lnTo>
                    <a:pt x="3" y="61"/>
                  </a:lnTo>
                  <a:lnTo>
                    <a:pt x="2" y="64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2" y="73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27" y="85"/>
                  </a:lnTo>
                  <a:lnTo>
                    <a:pt x="50" y="92"/>
                  </a:lnTo>
                  <a:lnTo>
                    <a:pt x="73" y="100"/>
                  </a:lnTo>
                  <a:lnTo>
                    <a:pt x="97" y="104"/>
                  </a:lnTo>
                  <a:lnTo>
                    <a:pt x="121" y="108"/>
                  </a:lnTo>
                  <a:lnTo>
                    <a:pt x="145" y="111"/>
                  </a:lnTo>
                  <a:lnTo>
                    <a:pt x="193" y="115"/>
                  </a:lnTo>
                  <a:lnTo>
                    <a:pt x="193" y="115"/>
                  </a:lnTo>
                  <a:lnTo>
                    <a:pt x="247" y="117"/>
                  </a:lnTo>
                  <a:lnTo>
                    <a:pt x="301" y="115"/>
                  </a:lnTo>
                  <a:lnTo>
                    <a:pt x="355" y="112"/>
                  </a:lnTo>
                  <a:lnTo>
                    <a:pt x="408" y="109"/>
                  </a:lnTo>
                  <a:lnTo>
                    <a:pt x="408" y="109"/>
                  </a:lnTo>
                  <a:lnTo>
                    <a:pt x="669" y="90"/>
                  </a:lnTo>
                  <a:lnTo>
                    <a:pt x="930" y="68"/>
                  </a:lnTo>
                  <a:lnTo>
                    <a:pt x="930" y="68"/>
                  </a:lnTo>
                  <a:lnTo>
                    <a:pt x="1223" y="46"/>
                  </a:lnTo>
                  <a:lnTo>
                    <a:pt x="1369" y="34"/>
                  </a:lnTo>
                  <a:lnTo>
                    <a:pt x="1515" y="26"/>
                  </a:lnTo>
                  <a:lnTo>
                    <a:pt x="1515" y="26"/>
                  </a:lnTo>
                  <a:lnTo>
                    <a:pt x="1587" y="21"/>
                  </a:lnTo>
                  <a:lnTo>
                    <a:pt x="1660" y="19"/>
                  </a:lnTo>
                  <a:lnTo>
                    <a:pt x="1732" y="17"/>
                  </a:lnTo>
                  <a:lnTo>
                    <a:pt x="1767" y="17"/>
                  </a:lnTo>
                  <a:lnTo>
                    <a:pt x="1804" y="19"/>
                  </a:lnTo>
                  <a:lnTo>
                    <a:pt x="1804" y="19"/>
                  </a:lnTo>
                  <a:lnTo>
                    <a:pt x="1874" y="24"/>
                  </a:lnTo>
                  <a:lnTo>
                    <a:pt x="1942" y="31"/>
                  </a:lnTo>
                  <a:lnTo>
                    <a:pt x="2011" y="40"/>
                  </a:lnTo>
                  <a:lnTo>
                    <a:pt x="2079" y="47"/>
                  </a:lnTo>
                  <a:lnTo>
                    <a:pt x="2079" y="47"/>
                  </a:lnTo>
                  <a:lnTo>
                    <a:pt x="2150" y="53"/>
                  </a:lnTo>
                  <a:lnTo>
                    <a:pt x="2221" y="56"/>
                  </a:lnTo>
                  <a:lnTo>
                    <a:pt x="2292" y="56"/>
                  </a:lnTo>
                  <a:lnTo>
                    <a:pt x="2362" y="54"/>
                  </a:lnTo>
                  <a:lnTo>
                    <a:pt x="2504" y="50"/>
                  </a:lnTo>
                  <a:lnTo>
                    <a:pt x="2575" y="48"/>
                  </a:lnTo>
                  <a:lnTo>
                    <a:pt x="2646" y="48"/>
                  </a:lnTo>
                  <a:lnTo>
                    <a:pt x="2646" y="48"/>
                  </a:lnTo>
                  <a:lnTo>
                    <a:pt x="2714" y="51"/>
                  </a:lnTo>
                  <a:lnTo>
                    <a:pt x="2714" y="51"/>
                  </a:lnTo>
                  <a:lnTo>
                    <a:pt x="2718" y="51"/>
                  </a:lnTo>
                  <a:lnTo>
                    <a:pt x="2721" y="48"/>
                  </a:lnTo>
                  <a:lnTo>
                    <a:pt x="2722" y="46"/>
                  </a:lnTo>
                  <a:lnTo>
                    <a:pt x="2722" y="43"/>
                  </a:lnTo>
                  <a:lnTo>
                    <a:pt x="2722" y="40"/>
                  </a:lnTo>
                  <a:lnTo>
                    <a:pt x="2721" y="37"/>
                  </a:lnTo>
                  <a:lnTo>
                    <a:pt x="2718" y="36"/>
                  </a:lnTo>
                  <a:lnTo>
                    <a:pt x="2714" y="34"/>
                  </a:lnTo>
                  <a:lnTo>
                    <a:pt x="271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5FD690A2-7441-B42F-B554-3C0FD05B8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3551"/>
              <a:ext cx="18" cy="526"/>
            </a:xfrm>
            <a:custGeom>
              <a:avLst/>
              <a:gdLst>
                <a:gd name="T0" fmla="*/ 19 w 36"/>
                <a:gd name="T1" fmla="*/ 8 h 1051"/>
                <a:gd name="T2" fmla="*/ 19 w 36"/>
                <a:gd name="T3" fmla="*/ 8 h 1051"/>
                <a:gd name="T4" fmla="*/ 19 w 36"/>
                <a:gd name="T5" fmla="*/ 210 h 1051"/>
                <a:gd name="T6" fmla="*/ 17 w 36"/>
                <a:gd name="T7" fmla="*/ 413 h 1051"/>
                <a:gd name="T8" fmla="*/ 17 w 36"/>
                <a:gd name="T9" fmla="*/ 413 h 1051"/>
                <a:gd name="T10" fmla="*/ 13 w 36"/>
                <a:gd name="T11" fmla="*/ 614 h 1051"/>
                <a:gd name="T12" fmla="*/ 7 w 36"/>
                <a:gd name="T13" fmla="*/ 816 h 1051"/>
                <a:gd name="T14" fmla="*/ 7 w 36"/>
                <a:gd name="T15" fmla="*/ 816 h 1051"/>
                <a:gd name="T16" fmla="*/ 0 w 36"/>
                <a:gd name="T17" fmla="*/ 1044 h 1051"/>
                <a:gd name="T18" fmla="*/ 0 w 36"/>
                <a:gd name="T19" fmla="*/ 1044 h 1051"/>
                <a:gd name="T20" fmla="*/ 2 w 36"/>
                <a:gd name="T21" fmla="*/ 1047 h 1051"/>
                <a:gd name="T22" fmla="*/ 3 w 36"/>
                <a:gd name="T23" fmla="*/ 1050 h 1051"/>
                <a:gd name="T24" fmla="*/ 6 w 36"/>
                <a:gd name="T25" fmla="*/ 1051 h 1051"/>
                <a:gd name="T26" fmla="*/ 9 w 36"/>
                <a:gd name="T27" fmla="*/ 1051 h 1051"/>
                <a:gd name="T28" fmla="*/ 12 w 36"/>
                <a:gd name="T29" fmla="*/ 1051 h 1051"/>
                <a:gd name="T30" fmla="*/ 15 w 36"/>
                <a:gd name="T31" fmla="*/ 1050 h 1051"/>
                <a:gd name="T32" fmla="*/ 17 w 36"/>
                <a:gd name="T33" fmla="*/ 1047 h 1051"/>
                <a:gd name="T34" fmla="*/ 17 w 36"/>
                <a:gd name="T35" fmla="*/ 1044 h 1051"/>
                <a:gd name="T36" fmla="*/ 17 w 36"/>
                <a:gd name="T37" fmla="*/ 1044 h 1051"/>
                <a:gd name="T38" fmla="*/ 30 w 36"/>
                <a:gd name="T39" fmla="*/ 640 h 1051"/>
                <a:gd name="T40" fmla="*/ 30 w 36"/>
                <a:gd name="T41" fmla="*/ 640 h 1051"/>
                <a:gd name="T42" fmla="*/ 34 w 36"/>
                <a:gd name="T43" fmla="*/ 438 h 1051"/>
                <a:gd name="T44" fmla="*/ 36 w 36"/>
                <a:gd name="T45" fmla="*/ 237 h 1051"/>
                <a:gd name="T46" fmla="*/ 36 w 36"/>
                <a:gd name="T47" fmla="*/ 237 h 1051"/>
                <a:gd name="T48" fmla="*/ 36 w 36"/>
                <a:gd name="T49" fmla="*/ 122 h 1051"/>
                <a:gd name="T50" fmla="*/ 36 w 36"/>
                <a:gd name="T51" fmla="*/ 8 h 1051"/>
                <a:gd name="T52" fmla="*/ 36 w 36"/>
                <a:gd name="T53" fmla="*/ 8 h 1051"/>
                <a:gd name="T54" fmla="*/ 34 w 36"/>
                <a:gd name="T55" fmla="*/ 4 h 1051"/>
                <a:gd name="T56" fmla="*/ 33 w 36"/>
                <a:gd name="T57" fmla="*/ 1 h 1051"/>
                <a:gd name="T58" fmla="*/ 30 w 36"/>
                <a:gd name="T59" fmla="*/ 0 h 1051"/>
                <a:gd name="T60" fmla="*/ 27 w 36"/>
                <a:gd name="T61" fmla="*/ 0 h 1051"/>
                <a:gd name="T62" fmla="*/ 24 w 36"/>
                <a:gd name="T63" fmla="*/ 0 h 1051"/>
                <a:gd name="T64" fmla="*/ 22 w 36"/>
                <a:gd name="T65" fmla="*/ 1 h 1051"/>
                <a:gd name="T66" fmla="*/ 19 w 36"/>
                <a:gd name="T67" fmla="*/ 4 h 1051"/>
                <a:gd name="T68" fmla="*/ 19 w 36"/>
                <a:gd name="T69" fmla="*/ 8 h 1051"/>
                <a:gd name="T70" fmla="*/ 19 w 36"/>
                <a:gd name="T71" fmla="*/ 8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6" h="1051">
                  <a:moveTo>
                    <a:pt x="19" y="8"/>
                  </a:moveTo>
                  <a:lnTo>
                    <a:pt x="19" y="8"/>
                  </a:lnTo>
                  <a:lnTo>
                    <a:pt x="19" y="210"/>
                  </a:lnTo>
                  <a:lnTo>
                    <a:pt x="17" y="413"/>
                  </a:lnTo>
                  <a:lnTo>
                    <a:pt x="17" y="413"/>
                  </a:lnTo>
                  <a:lnTo>
                    <a:pt x="13" y="614"/>
                  </a:lnTo>
                  <a:lnTo>
                    <a:pt x="7" y="816"/>
                  </a:lnTo>
                  <a:lnTo>
                    <a:pt x="7" y="816"/>
                  </a:lnTo>
                  <a:lnTo>
                    <a:pt x="0" y="1044"/>
                  </a:lnTo>
                  <a:lnTo>
                    <a:pt x="0" y="1044"/>
                  </a:lnTo>
                  <a:lnTo>
                    <a:pt x="2" y="1047"/>
                  </a:lnTo>
                  <a:lnTo>
                    <a:pt x="3" y="1050"/>
                  </a:lnTo>
                  <a:lnTo>
                    <a:pt x="6" y="1051"/>
                  </a:lnTo>
                  <a:lnTo>
                    <a:pt x="9" y="1051"/>
                  </a:lnTo>
                  <a:lnTo>
                    <a:pt x="12" y="1051"/>
                  </a:lnTo>
                  <a:lnTo>
                    <a:pt x="15" y="1050"/>
                  </a:lnTo>
                  <a:lnTo>
                    <a:pt x="17" y="1047"/>
                  </a:lnTo>
                  <a:lnTo>
                    <a:pt x="17" y="1044"/>
                  </a:lnTo>
                  <a:lnTo>
                    <a:pt x="17" y="1044"/>
                  </a:lnTo>
                  <a:lnTo>
                    <a:pt x="30" y="640"/>
                  </a:lnTo>
                  <a:lnTo>
                    <a:pt x="30" y="640"/>
                  </a:lnTo>
                  <a:lnTo>
                    <a:pt x="34" y="438"/>
                  </a:lnTo>
                  <a:lnTo>
                    <a:pt x="36" y="237"/>
                  </a:lnTo>
                  <a:lnTo>
                    <a:pt x="36" y="237"/>
                  </a:lnTo>
                  <a:lnTo>
                    <a:pt x="36" y="12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4"/>
                  </a:lnTo>
                  <a:lnTo>
                    <a:pt x="33" y="1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1"/>
                  </a:lnTo>
                  <a:lnTo>
                    <a:pt x="19" y="4"/>
                  </a:lnTo>
                  <a:lnTo>
                    <a:pt x="19" y="8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43C8621B-00CE-316D-A526-946326FB99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9" y="3524"/>
              <a:ext cx="16" cy="554"/>
            </a:xfrm>
            <a:custGeom>
              <a:avLst/>
              <a:gdLst>
                <a:gd name="T0" fmla="*/ 28 w 31"/>
                <a:gd name="T1" fmla="*/ 1099 h 1108"/>
                <a:gd name="T2" fmla="*/ 28 w 31"/>
                <a:gd name="T3" fmla="*/ 1099 h 1108"/>
                <a:gd name="T4" fmla="*/ 27 w 31"/>
                <a:gd name="T5" fmla="*/ 1074 h 1108"/>
                <a:gd name="T6" fmla="*/ 28 w 31"/>
                <a:gd name="T7" fmla="*/ 1048 h 1108"/>
                <a:gd name="T8" fmla="*/ 30 w 31"/>
                <a:gd name="T9" fmla="*/ 997 h 1108"/>
                <a:gd name="T10" fmla="*/ 31 w 31"/>
                <a:gd name="T11" fmla="*/ 945 h 1108"/>
                <a:gd name="T12" fmla="*/ 30 w 31"/>
                <a:gd name="T13" fmla="*/ 919 h 1108"/>
                <a:gd name="T14" fmla="*/ 27 w 31"/>
                <a:gd name="T15" fmla="*/ 894 h 1108"/>
                <a:gd name="T16" fmla="*/ 27 w 31"/>
                <a:gd name="T17" fmla="*/ 894 h 1108"/>
                <a:gd name="T18" fmla="*/ 24 w 31"/>
                <a:gd name="T19" fmla="*/ 871 h 1108"/>
                <a:gd name="T20" fmla="*/ 24 w 31"/>
                <a:gd name="T21" fmla="*/ 871 h 1108"/>
                <a:gd name="T22" fmla="*/ 21 w 31"/>
                <a:gd name="T23" fmla="*/ 858 h 1108"/>
                <a:gd name="T24" fmla="*/ 18 w 31"/>
                <a:gd name="T25" fmla="*/ 845 h 1108"/>
                <a:gd name="T26" fmla="*/ 18 w 31"/>
                <a:gd name="T27" fmla="*/ 845 h 1108"/>
                <a:gd name="T28" fmla="*/ 18 w 31"/>
                <a:gd name="T29" fmla="*/ 818 h 1108"/>
                <a:gd name="T30" fmla="*/ 18 w 31"/>
                <a:gd name="T31" fmla="*/ 793 h 1108"/>
                <a:gd name="T32" fmla="*/ 18 w 31"/>
                <a:gd name="T33" fmla="*/ 793 h 1108"/>
                <a:gd name="T34" fmla="*/ 18 w 31"/>
                <a:gd name="T35" fmla="*/ 684 h 1108"/>
                <a:gd name="T36" fmla="*/ 18 w 31"/>
                <a:gd name="T37" fmla="*/ 684 h 1108"/>
                <a:gd name="T38" fmla="*/ 18 w 31"/>
                <a:gd name="T39" fmla="*/ 251 h 1108"/>
                <a:gd name="T40" fmla="*/ 18 w 31"/>
                <a:gd name="T41" fmla="*/ 251 h 1108"/>
                <a:gd name="T42" fmla="*/ 17 w 31"/>
                <a:gd name="T43" fmla="*/ 8 h 1108"/>
                <a:gd name="T44" fmla="*/ 17 w 31"/>
                <a:gd name="T45" fmla="*/ 8 h 1108"/>
                <a:gd name="T46" fmla="*/ 15 w 31"/>
                <a:gd name="T47" fmla="*/ 5 h 1108"/>
                <a:gd name="T48" fmla="*/ 14 w 31"/>
                <a:gd name="T49" fmla="*/ 2 h 1108"/>
                <a:gd name="T50" fmla="*/ 11 w 31"/>
                <a:gd name="T51" fmla="*/ 1 h 1108"/>
                <a:gd name="T52" fmla="*/ 8 w 31"/>
                <a:gd name="T53" fmla="*/ 0 h 1108"/>
                <a:gd name="T54" fmla="*/ 6 w 31"/>
                <a:gd name="T55" fmla="*/ 1 h 1108"/>
                <a:gd name="T56" fmla="*/ 3 w 31"/>
                <a:gd name="T57" fmla="*/ 2 h 1108"/>
                <a:gd name="T58" fmla="*/ 0 w 31"/>
                <a:gd name="T59" fmla="*/ 5 h 1108"/>
                <a:gd name="T60" fmla="*/ 0 w 31"/>
                <a:gd name="T61" fmla="*/ 8 h 1108"/>
                <a:gd name="T62" fmla="*/ 0 w 31"/>
                <a:gd name="T63" fmla="*/ 8 h 1108"/>
                <a:gd name="T64" fmla="*/ 1 w 31"/>
                <a:gd name="T65" fmla="*/ 441 h 1108"/>
                <a:gd name="T66" fmla="*/ 1 w 31"/>
                <a:gd name="T67" fmla="*/ 441 h 1108"/>
                <a:gd name="T68" fmla="*/ 1 w 31"/>
                <a:gd name="T69" fmla="*/ 658 h 1108"/>
                <a:gd name="T70" fmla="*/ 1 w 31"/>
                <a:gd name="T71" fmla="*/ 658 h 1108"/>
                <a:gd name="T72" fmla="*/ 1 w 31"/>
                <a:gd name="T73" fmla="*/ 764 h 1108"/>
                <a:gd name="T74" fmla="*/ 1 w 31"/>
                <a:gd name="T75" fmla="*/ 764 h 1108"/>
                <a:gd name="T76" fmla="*/ 1 w 31"/>
                <a:gd name="T77" fmla="*/ 818 h 1108"/>
                <a:gd name="T78" fmla="*/ 1 w 31"/>
                <a:gd name="T79" fmla="*/ 818 h 1108"/>
                <a:gd name="T80" fmla="*/ 1 w 31"/>
                <a:gd name="T81" fmla="*/ 845 h 1108"/>
                <a:gd name="T82" fmla="*/ 1 w 31"/>
                <a:gd name="T83" fmla="*/ 845 h 1108"/>
                <a:gd name="T84" fmla="*/ 3 w 31"/>
                <a:gd name="T85" fmla="*/ 858 h 1108"/>
                <a:gd name="T86" fmla="*/ 7 w 31"/>
                <a:gd name="T87" fmla="*/ 871 h 1108"/>
                <a:gd name="T88" fmla="*/ 7 w 31"/>
                <a:gd name="T89" fmla="*/ 871 h 1108"/>
                <a:gd name="T90" fmla="*/ 11 w 31"/>
                <a:gd name="T91" fmla="*/ 899 h 1108"/>
                <a:gd name="T92" fmla="*/ 13 w 31"/>
                <a:gd name="T93" fmla="*/ 928 h 1108"/>
                <a:gd name="T94" fmla="*/ 14 w 31"/>
                <a:gd name="T95" fmla="*/ 956 h 1108"/>
                <a:gd name="T96" fmla="*/ 13 w 31"/>
                <a:gd name="T97" fmla="*/ 984 h 1108"/>
                <a:gd name="T98" fmla="*/ 11 w 31"/>
                <a:gd name="T99" fmla="*/ 1043 h 1108"/>
                <a:gd name="T100" fmla="*/ 10 w 31"/>
                <a:gd name="T101" fmla="*/ 1071 h 1108"/>
                <a:gd name="T102" fmla="*/ 11 w 31"/>
                <a:gd name="T103" fmla="*/ 1099 h 1108"/>
                <a:gd name="T104" fmla="*/ 11 w 31"/>
                <a:gd name="T105" fmla="*/ 1099 h 1108"/>
                <a:gd name="T106" fmla="*/ 11 w 31"/>
                <a:gd name="T107" fmla="*/ 1104 h 1108"/>
                <a:gd name="T108" fmla="*/ 14 w 31"/>
                <a:gd name="T109" fmla="*/ 1106 h 1108"/>
                <a:gd name="T110" fmla="*/ 17 w 31"/>
                <a:gd name="T111" fmla="*/ 1108 h 1108"/>
                <a:gd name="T112" fmla="*/ 20 w 31"/>
                <a:gd name="T113" fmla="*/ 1108 h 1108"/>
                <a:gd name="T114" fmla="*/ 23 w 31"/>
                <a:gd name="T115" fmla="*/ 1108 h 1108"/>
                <a:gd name="T116" fmla="*/ 25 w 31"/>
                <a:gd name="T117" fmla="*/ 1106 h 1108"/>
                <a:gd name="T118" fmla="*/ 27 w 31"/>
                <a:gd name="T119" fmla="*/ 1104 h 1108"/>
                <a:gd name="T120" fmla="*/ 28 w 31"/>
                <a:gd name="T121" fmla="*/ 1099 h 1108"/>
                <a:gd name="T122" fmla="*/ 28 w 31"/>
                <a:gd name="T123" fmla="*/ 1099 h 1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" h="1108">
                  <a:moveTo>
                    <a:pt x="28" y="1099"/>
                  </a:moveTo>
                  <a:lnTo>
                    <a:pt x="28" y="1099"/>
                  </a:lnTo>
                  <a:lnTo>
                    <a:pt x="27" y="1074"/>
                  </a:lnTo>
                  <a:lnTo>
                    <a:pt x="28" y="1048"/>
                  </a:lnTo>
                  <a:lnTo>
                    <a:pt x="30" y="997"/>
                  </a:lnTo>
                  <a:lnTo>
                    <a:pt x="31" y="945"/>
                  </a:lnTo>
                  <a:lnTo>
                    <a:pt x="30" y="919"/>
                  </a:lnTo>
                  <a:lnTo>
                    <a:pt x="27" y="894"/>
                  </a:lnTo>
                  <a:lnTo>
                    <a:pt x="27" y="894"/>
                  </a:lnTo>
                  <a:lnTo>
                    <a:pt x="24" y="871"/>
                  </a:lnTo>
                  <a:lnTo>
                    <a:pt x="24" y="871"/>
                  </a:lnTo>
                  <a:lnTo>
                    <a:pt x="21" y="858"/>
                  </a:lnTo>
                  <a:lnTo>
                    <a:pt x="18" y="845"/>
                  </a:lnTo>
                  <a:lnTo>
                    <a:pt x="18" y="845"/>
                  </a:lnTo>
                  <a:lnTo>
                    <a:pt x="18" y="818"/>
                  </a:lnTo>
                  <a:lnTo>
                    <a:pt x="18" y="793"/>
                  </a:lnTo>
                  <a:lnTo>
                    <a:pt x="18" y="793"/>
                  </a:lnTo>
                  <a:lnTo>
                    <a:pt x="18" y="684"/>
                  </a:lnTo>
                  <a:lnTo>
                    <a:pt x="18" y="684"/>
                  </a:lnTo>
                  <a:lnTo>
                    <a:pt x="18" y="251"/>
                  </a:lnTo>
                  <a:lnTo>
                    <a:pt x="18" y="251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lnTo>
                    <a:pt x="1" y="441"/>
                  </a:lnTo>
                  <a:lnTo>
                    <a:pt x="1" y="441"/>
                  </a:lnTo>
                  <a:lnTo>
                    <a:pt x="1" y="658"/>
                  </a:lnTo>
                  <a:lnTo>
                    <a:pt x="1" y="658"/>
                  </a:lnTo>
                  <a:lnTo>
                    <a:pt x="1" y="764"/>
                  </a:lnTo>
                  <a:lnTo>
                    <a:pt x="1" y="764"/>
                  </a:lnTo>
                  <a:lnTo>
                    <a:pt x="1" y="818"/>
                  </a:lnTo>
                  <a:lnTo>
                    <a:pt x="1" y="818"/>
                  </a:lnTo>
                  <a:lnTo>
                    <a:pt x="1" y="845"/>
                  </a:lnTo>
                  <a:lnTo>
                    <a:pt x="1" y="845"/>
                  </a:lnTo>
                  <a:lnTo>
                    <a:pt x="3" y="858"/>
                  </a:lnTo>
                  <a:lnTo>
                    <a:pt x="7" y="871"/>
                  </a:lnTo>
                  <a:lnTo>
                    <a:pt x="7" y="871"/>
                  </a:lnTo>
                  <a:lnTo>
                    <a:pt x="11" y="899"/>
                  </a:lnTo>
                  <a:lnTo>
                    <a:pt x="13" y="928"/>
                  </a:lnTo>
                  <a:lnTo>
                    <a:pt x="14" y="956"/>
                  </a:lnTo>
                  <a:lnTo>
                    <a:pt x="13" y="984"/>
                  </a:lnTo>
                  <a:lnTo>
                    <a:pt x="11" y="1043"/>
                  </a:lnTo>
                  <a:lnTo>
                    <a:pt x="10" y="1071"/>
                  </a:lnTo>
                  <a:lnTo>
                    <a:pt x="11" y="1099"/>
                  </a:lnTo>
                  <a:lnTo>
                    <a:pt x="11" y="1099"/>
                  </a:lnTo>
                  <a:lnTo>
                    <a:pt x="11" y="1104"/>
                  </a:lnTo>
                  <a:lnTo>
                    <a:pt x="14" y="1106"/>
                  </a:lnTo>
                  <a:lnTo>
                    <a:pt x="17" y="1108"/>
                  </a:lnTo>
                  <a:lnTo>
                    <a:pt x="20" y="1108"/>
                  </a:lnTo>
                  <a:lnTo>
                    <a:pt x="23" y="1108"/>
                  </a:lnTo>
                  <a:lnTo>
                    <a:pt x="25" y="1106"/>
                  </a:lnTo>
                  <a:lnTo>
                    <a:pt x="27" y="1104"/>
                  </a:lnTo>
                  <a:lnTo>
                    <a:pt x="28" y="1099"/>
                  </a:lnTo>
                  <a:lnTo>
                    <a:pt x="28" y="10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BD1423B9-BEC7-F081-ED07-F24D532D6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" y="3981"/>
              <a:ext cx="88" cy="97"/>
            </a:xfrm>
            <a:custGeom>
              <a:avLst/>
              <a:gdLst>
                <a:gd name="T0" fmla="*/ 16 w 176"/>
                <a:gd name="T1" fmla="*/ 188 h 195"/>
                <a:gd name="T2" fmla="*/ 27 w 176"/>
                <a:gd name="T3" fmla="*/ 142 h 195"/>
                <a:gd name="T4" fmla="*/ 55 w 176"/>
                <a:gd name="T5" fmla="*/ 54 h 195"/>
                <a:gd name="T6" fmla="*/ 70 w 176"/>
                <a:gd name="T7" fmla="*/ 10 h 195"/>
                <a:gd name="T8" fmla="*/ 57 w 176"/>
                <a:gd name="T9" fmla="*/ 16 h 195"/>
                <a:gd name="T10" fmla="*/ 80 w 176"/>
                <a:gd name="T11" fmla="*/ 29 h 195"/>
                <a:gd name="T12" fmla="*/ 98 w 176"/>
                <a:gd name="T13" fmla="*/ 46 h 195"/>
                <a:gd name="T14" fmla="*/ 114 w 176"/>
                <a:gd name="T15" fmla="*/ 67 h 195"/>
                <a:gd name="T16" fmla="*/ 138 w 176"/>
                <a:gd name="T17" fmla="*/ 114 h 195"/>
                <a:gd name="T18" fmla="*/ 153 w 176"/>
                <a:gd name="T19" fmla="*/ 165 h 195"/>
                <a:gd name="T20" fmla="*/ 159 w 176"/>
                <a:gd name="T21" fmla="*/ 189 h 195"/>
                <a:gd name="T22" fmla="*/ 163 w 176"/>
                <a:gd name="T23" fmla="*/ 195 h 195"/>
                <a:gd name="T24" fmla="*/ 169 w 176"/>
                <a:gd name="T25" fmla="*/ 195 h 195"/>
                <a:gd name="T26" fmla="*/ 174 w 176"/>
                <a:gd name="T27" fmla="*/ 192 h 195"/>
                <a:gd name="T28" fmla="*/ 176 w 176"/>
                <a:gd name="T29" fmla="*/ 185 h 195"/>
                <a:gd name="T30" fmla="*/ 169 w 176"/>
                <a:gd name="T31" fmla="*/ 158 h 195"/>
                <a:gd name="T32" fmla="*/ 152 w 176"/>
                <a:gd name="T33" fmla="*/ 105 h 195"/>
                <a:gd name="T34" fmla="*/ 133 w 176"/>
                <a:gd name="T35" fmla="*/ 67 h 195"/>
                <a:gd name="T36" fmla="*/ 118 w 176"/>
                <a:gd name="T37" fmla="*/ 44 h 195"/>
                <a:gd name="T38" fmla="*/ 99 w 176"/>
                <a:gd name="T39" fmla="*/ 23 h 195"/>
                <a:gd name="T40" fmla="*/ 78 w 176"/>
                <a:gd name="T41" fmla="*/ 8 h 195"/>
                <a:gd name="T42" fmla="*/ 65 w 176"/>
                <a:gd name="T43" fmla="*/ 0 h 195"/>
                <a:gd name="T44" fmla="*/ 58 w 176"/>
                <a:gd name="T45" fmla="*/ 0 h 195"/>
                <a:gd name="T46" fmla="*/ 53 w 176"/>
                <a:gd name="T47" fmla="*/ 6 h 195"/>
                <a:gd name="T48" fmla="*/ 38 w 176"/>
                <a:gd name="T49" fmla="*/ 50 h 195"/>
                <a:gd name="T50" fmla="*/ 10 w 176"/>
                <a:gd name="T51" fmla="*/ 138 h 195"/>
                <a:gd name="T52" fmla="*/ 0 w 176"/>
                <a:gd name="T53" fmla="*/ 182 h 195"/>
                <a:gd name="T54" fmla="*/ 0 w 176"/>
                <a:gd name="T55" fmla="*/ 186 h 195"/>
                <a:gd name="T56" fmla="*/ 3 w 176"/>
                <a:gd name="T57" fmla="*/ 192 h 195"/>
                <a:gd name="T58" fmla="*/ 10 w 176"/>
                <a:gd name="T59" fmla="*/ 193 h 195"/>
                <a:gd name="T60" fmla="*/ 14 w 176"/>
                <a:gd name="T61" fmla="*/ 191 h 195"/>
                <a:gd name="T62" fmla="*/ 16 w 176"/>
                <a:gd name="T63" fmla="*/ 188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6" h="195">
                  <a:moveTo>
                    <a:pt x="16" y="188"/>
                  </a:moveTo>
                  <a:lnTo>
                    <a:pt x="16" y="188"/>
                  </a:lnTo>
                  <a:lnTo>
                    <a:pt x="20" y="165"/>
                  </a:lnTo>
                  <a:lnTo>
                    <a:pt x="27" y="142"/>
                  </a:lnTo>
                  <a:lnTo>
                    <a:pt x="40" y="98"/>
                  </a:lnTo>
                  <a:lnTo>
                    <a:pt x="55" y="5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57" y="16"/>
                  </a:lnTo>
                  <a:lnTo>
                    <a:pt x="57" y="16"/>
                  </a:lnTo>
                  <a:lnTo>
                    <a:pt x="68" y="22"/>
                  </a:lnTo>
                  <a:lnTo>
                    <a:pt x="80" y="29"/>
                  </a:lnTo>
                  <a:lnTo>
                    <a:pt x="89" y="37"/>
                  </a:lnTo>
                  <a:lnTo>
                    <a:pt x="98" y="46"/>
                  </a:lnTo>
                  <a:lnTo>
                    <a:pt x="106" y="56"/>
                  </a:lnTo>
                  <a:lnTo>
                    <a:pt x="114" y="67"/>
                  </a:lnTo>
                  <a:lnTo>
                    <a:pt x="126" y="90"/>
                  </a:lnTo>
                  <a:lnTo>
                    <a:pt x="138" y="114"/>
                  </a:lnTo>
                  <a:lnTo>
                    <a:pt x="146" y="140"/>
                  </a:lnTo>
                  <a:lnTo>
                    <a:pt x="153" y="165"/>
                  </a:lnTo>
                  <a:lnTo>
                    <a:pt x="159" y="189"/>
                  </a:lnTo>
                  <a:lnTo>
                    <a:pt x="159" y="189"/>
                  </a:lnTo>
                  <a:lnTo>
                    <a:pt x="160" y="192"/>
                  </a:lnTo>
                  <a:lnTo>
                    <a:pt x="163" y="195"/>
                  </a:lnTo>
                  <a:lnTo>
                    <a:pt x="166" y="195"/>
                  </a:lnTo>
                  <a:lnTo>
                    <a:pt x="169" y="195"/>
                  </a:lnTo>
                  <a:lnTo>
                    <a:pt x="172" y="193"/>
                  </a:lnTo>
                  <a:lnTo>
                    <a:pt x="174" y="192"/>
                  </a:lnTo>
                  <a:lnTo>
                    <a:pt x="176" y="188"/>
                  </a:lnTo>
                  <a:lnTo>
                    <a:pt x="176" y="185"/>
                  </a:lnTo>
                  <a:lnTo>
                    <a:pt x="176" y="185"/>
                  </a:lnTo>
                  <a:lnTo>
                    <a:pt x="169" y="158"/>
                  </a:lnTo>
                  <a:lnTo>
                    <a:pt x="162" y="132"/>
                  </a:lnTo>
                  <a:lnTo>
                    <a:pt x="152" y="105"/>
                  </a:lnTo>
                  <a:lnTo>
                    <a:pt x="140" y="80"/>
                  </a:lnTo>
                  <a:lnTo>
                    <a:pt x="133" y="67"/>
                  </a:lnTo>
                  <a:lnTo>
                    <a:pt x="126" y="56"/>
                  </a:lnTo>
                  <a:lnTo>
                    <a:pt x="118" y="44"/>
                  </a:lnTo>
                  <a:lnTo>
                    <a:pt x="109" y="33"/>
                  </a:lnTo>
                  <a:lnTo>
                    <a:pt x="99" y="23"/>
                  </a:lnTo>
                  <a:lnTo>
                    <a:pt x="89" y="15"/>
                  </a:lnTo>
                  <a:lnTo>
                    <a:pt x="78" y="8"/>
                  </a:lnTo>
                  <a:lnTo>
                    <a:pt x="65" y="0"/>
                  </a:lnTo>
                  <a:lnTo>
                    <a:pt x="65" y="0"/>
                  </a:lnTo>
                  <a:lnTo>
                    <a:pt x="61" y="0"/>
                  </a:lnTo>
                  <a:lnTo>
                    <a:pt x="58" y="0"/>
                  </a:lnTo>
                  <a:lnTo>
                    <a:pt x="55" y="2"/>
                  </a:lnTo>
                  <a:lnTo>
                    <a:pt x="53" y="6"/>
                  </a:lnTo>
                  <a:lnTo>
                    <a:pt x="53" y="6"/>
                  </a:lnTo>
                  <a:lnTo>
                    <a:pt x="38" y="50"/>
                  </a:lnTo>
                  <a:lnTo>
                    <a:pt x="24" y="94"/>
                  </a:lnTo>
                  <a:lnTo>
                    <a:pt x="10" y="138"/>
                  </a:lnTo>
                  <a:lnTo>
                    <a:pt x="4" y="159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0" y="186"/>
                  </a:lnTo>
                  <a:lnTo>
                    <a:pt x="2" y="189"/>
                  </a:lnTo>
                  <a:lnTo>
                    <a:pt x="3" y="192"/>
                  </a:lnTo>
                  <a:lnTo>
                    <a:pt x="6" y="193"/>
                  </a:lnTo>
                  <a:lnTo>
                    <a:pt x="10" y="193"/>
                  </a:lnTo>
                  <a:lnTo>
                    <a:pt x="13" y="192"/>
                  </a:lnTo>
                  <a:lnTo>
                    <a:pt x="14" y="191"/>
                  </a:lnTo>
                  <a:lnTo>
                    <a:pt x="16" y="188"/>
                  </a:lnTo>
                  <a:lnTo>
                    <a:pt x="16" y="1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D1E1007-27E6-8F2C-9B4B-2D1EA452E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" y="3977"/>
              <a:ext cx="166" cy="81"/>
            </a:xfrm>
            <a:custGeom>
              <a:avLst/>
              <a:gdLst>
                <a:gd name="T0" fmla="*/ 8 w 331"/>
                <a:gd name="T1" fmla="*/ 162 h 162"/>
                <a:gd name="T2" fmla="*/ 8 w 331"/>
                <a:gd name="T3" fmla="*/ 162 h 162"/>
                <a:gd name="T4" fmla="*/ 25 w 331"/>
                <a:gd name="T5" fmla="*/ 162 h 162"/>
                <a:gd name="T6" fmla="*/ 43 w 331"/>
                <a:gd name="T7" fmla="*/ 161 h 162"/>
                <a:gd name="T8" fmla="*/ 79 w 331"/>
                <a:gd name="T9" fmla="*/ 155 h 162"/>
                <a:gd name="T10" fmla="*/ 113 w 331"/>
                <a:gd name="T11" fmla="*/ 147 h 162"/>
                <a:gd name="T12" fmla="*/ 146 w 331"/>
                <a:gd name="T13" fmla="*/ 137 h 162"/>
                <a:gd name="T14" fmla="*/ 178 w 331"/>
                <a:gd name="T15" fmla="*/ 122 h 162"/>
                <a:gd name="T16" fmla="*/ 209 w 331"/>
                <a:gd name="T17" fmla="*/ 105 h 162"/>
                <a:gd name="T18" fmla="*/ 240 w 331"/>
                <a:gd name="T19" fmla="*/ 87 h 162"/>
                <a:gd name="T20" fmla="*/ 269 w 331"/>
                <a:gd name="T21" fmla="*/ 67 h 162"/>
                <a:gd name="T22" fmla="*/ 269 w 331"/>
                <a:gd name="T23" fmla="*/ 67 h 162"/>
                <a:gd name="T24" fmla="*/ 300 w 331"/>
                <a:gd name="T25" fmla="*/ 42 h 162"/>
                <a:gd name="T26" fmla="*/ 330 w 331"/>
                <a:gd name="T27" fmla="*/ 15 h 162"/>
                <a:gd name="T28" fmla="*/ 330 w 331"/>
                <a:gd name="T29" fmla="*/ 15 h 162"/>
                <a:gd name="T30" fmla="*/ 331 w 331"/>
                <a:gd name="T31" fmla="*/ 12 h 162"/>
                <a:gd name="T32" fmla="*/ 331 w 331"/>
                <a:gd name="T33" fmla="*/ 9 h 162"/>
                <a:gd name="T34" fmla="*/ 331 w 331"/>
                <a:gd name="T35" fmla="*/ 6 h 162"/>
                <a:gd name="T36" fmla="*/ 328 w 331"/>
                <a:gd name="T37" fmla="*/ 3 h 162"/>
                <a:gd name="T38" fmla="*/ 327 w 331"/>
                <a:gd name="T39" fmla="*/ 2 h 162"/>
                <a:gd name="T40" fmla="*/ 323 w 331"/>
                <a:gd name="T41" fmla="*/ 0 h 162"/>
                <a:gd name="T42" fmla="*/ 320 w 331"/>
                <a:gd name="T43" fmla="*/ 0 h 162"/>
                <a:gd name="T44" fmla="*/ 317 w 331"/>
                <a:gd name="T45" fmla="*/ 3 h 162"/>
                <a:gd name="T46" fmla="*/ 317 w 331"/>
                <a:gd name="T47" fmla="*/ 3 h 162"/>
                <a:gd name="T48" fmla="*/ 293 w 331"/>
                <a:gd name="T49" fmla="*/ 26 h 162"/>
                <a:gd name="T50" fmla="*/ 266 w 331"/>
                <a:gd name="T51" fmla="*/ 47 h 162"/>
                <a:gd name="T52" fmla="*/ 239 w 331"/>
                <a:gd name="T53" fmla="*/ 68 h 162"/>
                <a:gd name="T54" fmla="*/ 211 w 331"/>
                <a:gd name="T55" fmla="*/ 86 h 162"/>
                <a:gd name="T56" fmla="*/ 181 w 331"/>
                <a:gd name="T57" fmla="*/ 103 h 162"/>
                <a:gd name="T58" fmla="*/ 150 w 331"/>
                <a:gd name="T59" fmla="*/ 117 h 162"/>
                <a:gd name="T60" fmla="*/ 117 w 331"/>
                <a:gd name="T61" fmla="*/ 128 h 162"/>
                <a:gd name="T62" fmla="*/ 85 w 331"/>
                <a:gd name="T63" fmla="*/ 137 h 162"/>
                <a:gd name="T64" fmla="*/ 85 w 331"/>
                <a:gd name="T65" fmla="*/ 137 h 162"/>
                <a:gd name="T66" fmla="*/ 66 w 331"/>
                <a:gd name="T67" fmla="*/ 141 h 162"/>
                <a:gd name="T68" fmla="*/ 46 w 331"/>
                <a:gd name="T69" fmla="*/ 144 h 162"/>
                <a:gd name="T70" fmla="*/ 28 w 331"/>
                <a:gd name="T71" fmla="*/ 145 h 162"/>
                <a:gd name="T72" fmla="*/ 8 w 331"/>
                <a:gd name="T73" fmla="*/ 145 h 162"/>
                <a:gd name="T74" fmla="*/ 8 w 331"/>
                <a:gd name="T75" fmla="*/ 145 h 162"/>
                <a:gd name="T76" fmla="*/ 4 w 331"/>
                <a:gd name="T77" fmla="*/ 147 h 162"/>
                <a:gd name="T78" fmla="*/ 2 w 331"/>
                <a:gd name="T79" fmla="*/ 148 h 162"/>
                <a:gd name="T80" fmla="*/ 1 w 331"/>
                <a:gd name="T81" fmla="*/ 151 h 162"/>
                <a:gd name="T82" fmla="*/ 0 w 331"/>
                <a:gd name="T83" fmla="*/ 154 h 162"/>
                <a:gd name="T84" fmla="*/ 1 w 331"/>
                <a:gd name="T85" fmla="*/ 156 h 162"/>
                <a:gd name="T86" fmla="*/ 2 w 331"/>
                <a:gd name="T87" fmla="*/ 159 h 162"/>
                <a:gd name="T88" fmla="*/ 4 w 331"/>
                <a:gd name="T89" fmla="*/ 162 h 162"/>
                <a:gd name="T90" fmla="*/ 8 w 331"/>
                <a:gd name="T91" fmla="*/ 162 h 162"/>
                <a:gd name="T92" fmla="*/ 8 w 331"/>
                <a:gd name="T9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31" h="162">
                  <a:moveTo>
                    <a:pt x="8" y="162"/>
                  </a:moveTo>
                  <a:lnTo>
                    <a:pt x="8" y="162"/>
                  </a:lnTo>
                  <a:lnTo>
                    <a:pt x="25" y="162"/>
                  </a:lnTo>
                  <a:lnTo>
                    <a:pt x="43" y="161"/>
                  </a:lnTo>
                  <a:lnTo>
                    <a:pt x="79" y="155"/>
                  </a:lnTo>
                  <a:lnTo>
                    <a:pt x="113" y="147"/>
                  </a:lnTo>
                  <a:lnTo>
                    <a:pt x="146" y="137"/>
                  </a:lnTo>
                  <a:lnTo>
                    <a:pt x="178" y="122"/>
                  </a:lnTo>
                  <a:lnTo>
                    <a:pt x="209" y="105"/>
                  </a:lnTo>
                  <a:lnTo>
                    <a:pt x="240" y="87"/>
                  </a:lnTo>
                  <a:lnTo>
                    <a:pt x="269" y="67"/>
                  </a:lnTo>
                  <a:lnTo>
                    <a:pt x="269" y="67"/>
                  </a:lnTo>
                  <a:lnTo>
                    <a:pt x="300" y="42"/>
                  </a:lnTo>
                  <a:lnTo>
                    <a:pt x="330" y="15"/>
                  </a:lnTo>
                  <a:lnTo>
                    <a:pt x="330" y="15"/>
                  </a:lnTo>
                  <a:lnTo>
                    <a:pt x="331" y="12"/>
                  </a:lnTo>
                  <a:lnTo>
                    <a:pt x="331" y="9"/>
                  </a:lnTo>
                  <a:lnTo>
                    <a:pt x="331" y="6"/>
                  </a:lnTo>
                  <a:lnTo>
                    <a:pt x="328" y="3"/>
                  </a:lnTo>
                  <a:lnTo>
                    <a:pt x="327" y="2"/>
                  </a:lnTo>
                  <a:lnTo>
                    <a:pt x="323" y="0"/>
                  </a:lnTo>
                  <a:lnTo>
                    <a:pt x="320" y="0"/>
                  </a:lnTo>
                  <a:lnTo>
                    <a:pt x="317" y="3"/>
                  </a:lnTo>
                  <a:lnTo>
                    <a:pt x="317" y="3"/>
                  </a:lnTo>
                  <a:lnTo>
                    <a:pt x="293" y="26"/>
                  </a:lnTo>
                  <a:lnTo>
                    <a:pt x="266" y="47"/>
                  </a:lnTo>
                  <a:lnTo>
                    <a:pt x="239" y="68"/>
                  </a:lnTo>
                  <a:lnTo>
                    <a:pt x="211" y="86"/>
                  </a:lnTo>
                  <a:lnTo>
                    <a:pt x="181" y="103"/>
                  </a:lnTo>
                  <a:lnTo>
                    <a:pt x="150" y="117"/>
                  </a:lnTo>
                  <a:lnTo>
                    <a:pt x="117" y="128"/>
                  </a:lnTo>
                  <a:lnTo>
                    <a:pt x="85" y="137"/>
                  </a:lnTo>
                  <a:lnTo>
                    <a:pt x="85" y="137"/>
                  </a:lnTo>
                  <a:lnTo>
                    <a:pt x="66" y="141"/>
                  </a:lnTo>
                  <a:lnTo>
                    <a:pt x="46" y="144"/>
                  </a:lnTo>
                  <a:lnTo>
                    <a:pt x="28" y="145"/>
                  </a:lnTo>
                  <a:lnTo>
                    <a:pt x="8" y="145"/>
                  </a:lnTo>
                  <a:lnTo>
                    <a:pt x="8" y="145"/>
                  </a:lnTo>
                  <a:lnTo>
                    <a:pt x="4" y="147"/>
                  </a:lnTo>
                  <a:lnTo>
                    <a:pt x="2" y="148"/>
                  </a:lnTo>
                  <a:lnTo>
                    <a:pt x="1" y="151"/>
                  </a:lnTo>
                  <a:lnTo>
                    <a:pt x="0" y="154"/>
                  </a:lnTo>
                  <a:lnTo>
                    <a:pt x="1" y="156"/>
                  </a:lnTo>
                  <a:lnTo>
                    <a:pt x="2" y="159"/>
                  </a:lnTo>
                  <a:lnTo>
                    <a:pt x="4" y="162"/>
                  </a:lnTo>
                  <a:lnTo>
                    <a:pt x="8" y="162"/>
                  </a:lnTo>
                  <a:lnTo>
                    <a:pt x="8" y="1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F713C7AD-0A89-C6E4-512C-B942DEEB3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7" y="3977"/>
              <a:ext cx="159" cy="68"/>
            </a:xfrm>
            <a:custGeom>
              <a:avLst/>
              <a:gdLst>
                <a:gd name="T0" fmla="*/ 5 w 318"/>
                <a:gd name="T1" fmla="*/ 17 h 135"/>
                <a:gd name="T2" fmla="*/ 5 w 318"/>
                <a:gd name="T3" fmla="*/ 17 h 135"/>
                <a:gd name="T4" fmla="*/ 21 w 318"/>
                <a:gd name="T5" fmla="*/ 23 h 135"/>
                <a:gd name="T6" fmla="*/ 36 w 318"/>
                <a:gd name="T7" fmla="*/ 29 h 135"/>
                <a:gd name="T8" fmla="*/ 65 w 318"/>
                <a:gd name="T9" fmla="*/ 44 h 135"/>
                <a:gd name="T10" fmla="*/ 95 w 318"/>
                <a:gd name="T11" fmla="*/ 61 h 135"/>
                <a:gd name="T12" fmla="*/ 123 w 318"/>
                <a:gd name="T13" fmla="*/ 78 h 135"/>
                <a:gd name="T14" fmla="*/ 151 w 318"/>
                <a:gd name="T15" fmla="*/ 94 h 135"/>
                <a:gd name="T16" fmla="*/ 181 w 318"/>
                <a:gd name="T17" fmla="*/ 110 h 135"/>
                <a:gd name="T18" fmla="*/ 197 w 318"/>
                <a:gd name="T19" fmla="*/ 115 h 135"/>
                <a:gd name="T20" fmla="*/ 211 w 318"/>
                <a:gd name="T21" fmla="*/ 122 h 135"/>
                <a:gd name="T22" fmla="*/ 228 w 318"/>
                <a:gd name="T23" fmla="*/ 127 h 135"/>
                <a:gd name="T24" fmla="*/ 243 w 318"/>
                <a:gd name="T25" fmla="*/ 131 h 135"/>
                <a:gd name="T26" fmla="*/ 243 w 318"/>
                <a:gd name="T27" fmla="*/ 131 h 135"/>
                <a:gd name="T28" fmla="*/ 260 w 318"/>
                <a:gd name="T29" fmla="*/ 134 h 135"/>
                <a:gd name="T30" fmla="*/ 277 w 318"/>
                <a:gd name="T31" fmla="*/ 135 h 135"/>
                <a:gd name="T32" fmla="*/ 296 w 318"/>
                <a:gd name="T33" fmla="*/ 134 h 135"/>
                <a:gd name="T34" fmla="*/ 313 w 318"/>
                <a:gd name="T35" fmla="*/ 131 h 135"/>
                <a:gd name="T36" fmla="*/ 313 w 318"/>
                <a:gd name="T37" fmla="*/ 131 h 135"/>
                <a:gd name="T38" fmla="*/ 316 w 318"/>
                <a:gd name="T39" fmla="*/ 130 h 135"/>
                <a:gd name="T40" fmla="*/ 317 w 318"/>
                <a:gd name="T41" fmla="*/ 127 h 135"/>
                <a:gd name="T42" fmla="*/ 318 w 318"/>
                <a:gd name="T43" fmla="*/ 124 h 135"/>
                <a:gd name="T44" fmla="*/ 318 w 318"/>
                <a:gd name="T45" fmla="*/ 121 h 135"/>
                <a:gd name="T46" fmla="*/ 317 w 318"/>
                <a:gd name="T47" fmla="*/ 118 h 135"/>
                <a:gd name="T48" fmla="*/ 314 w 318"/>
                <a:gd name="T49" fmla="*/ 115 h 135"/>
                <a:gd name="T50" fmla="*/ 311 w 318"/>
                <a:gd name="T51" fmla="*/ 114 h 135"/>
                <a:gd name="T52" fmla="*/ 309 w 318"/>
                <a:gd name="T53" fmla="*/ 114 h 135"/>
                <a:gd name="T54" fmla="*/ 309 w 318"/>
                <a:gd name="T55" fmla="*/ 114 h 135"/>
                <a:gd name="T56" fmla="*/ 293 w 318"/>
                <a:gd name="T57" fmla="*/ 117 h 135"/>
                <a:gd name="T58" fmla="*/ 277 w 318"/>
                <a:gd name="T59" fmla="*/ 118 h 135"/>
                <a:gd name="T60" fmla="*/ 263 w 318"/>
                <a:gd name="T61" fmla="*/ 117 h 135"/>
                <a:gd name="T62" fmla="*/ 248 w 318"/>
                <a:gd name="T63" fmla="*/ 114 h 135"/>
                <a:gd name="T64" fmla="*/ 233 w 318"/>
                <a:gd name="T65" fmla="*/ 111 h 135"/>
                <a:gd name="T66" fmla="*/ 218 w 318"/>
                <a:gd name="T67" fmla="*/ 107 h 135"/>
                <a:gd name="T68" fmla="*/ 191 w 318"/>
                <a:gd name="T69" fmla="*/ 94 h 135"/>
                <a:gd name="T70" fmla="*/ 191 w 318"/>
                <a:gd name="T71" fmla="*/ 94 h 135"/>
                <a:gd name="T72" fmla="*/ 161 w 318"/>
                <a:gd name="T73" fmla="*/ 80 h 135"/>
                <a:gd name="T74" fmla="*/ 131 w 318"/>
                <a:gd name="T75" fmla="*/ 63 h 135"/>
                <a:gd name="T76" fmla="*/ 73 w 318"/>
                <a:gd name="T77" fmla="*/ 30 h 135"/>
                <a:gd name="T78" fmla="*/ 73 w 318"/>
                <a:gd name="T79" fmla="*/ 30 h 135"/>
                <a:gd name="T80" fmla="*/ 42 w 318"/>
                <a:gd name="T81" fmla="*/ 13 h 135"/>
                <a:gd name="T82" fmla="*/ 27 w 318"/>
                <a:gd name="T83" fmla="*/ 7 h 135"/>
                <a:gd name="T84" fmla="*/ 10 w 318"/>
                <a:gd name="T85" fmla="*/ 0 h 135"/>
                <a:gd name="T86" fmla="*/ 10 w 318"/>
                <a:gd name="T87" fmla="*/ 0 h 135"/>
                <a:gd name="T88" fmla="*/ 7 w 318"/>
                <a:gd name="T89" fmla="*/ 0 h 135"/>
                <a:gd name="T90" fmla="*/ 4 w 318"/>
                <a:gd name="T91" fmla="*/ 2 h 135"/>
                <a:gd name="T92" fmla="*/ 1 w 318"/>
                <a:gd name="T93" fmla="*/ 3 h 135"/>
                <a:gd name="T94" fmla="*/ 0 w 318"/>
                <a:gd name="T95" fmla="*/ 6 h 135"/>
                <a:gd name="T96" fmla="*/ 0 w 318"/>
                <a:gd name="T97" fmla="*/ 9 h 135"/>
                <a:gd name="T98" fmla="*/ 0 w 318"/>
                <a:gd name="T99" fmla="*/ 13 h 135"/>
                <a:gd name="T100" fmla="*/ 2 w 318"/>
                <a:gd name="T101" fmla="*/ 15 h 135"/>
                <a:gd name="T102" fmla="*/ 5 w 318"/>
                <a:gd name="T103" fmla="*/ 17 h 135"/>
                <a:gd name="T104" fmla="*/ 5 w 318"/>
                <a:gd name="T105" fmla="*/ 1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8" h="135">
                  <a:moveTo>
                    <a:pt x="5" y="17"/>
                  </a:moveTo>
                  <a:lnTo>
                    <a:pt x="5" y="17"/>
                  </a:lnTo>
                  <a:lnTo>
                    <a:pt x="21" y="23"/>
                  </a:lnTo>
                  <a:lnTo>
                    <a:pt x="36" y="29"/>
                  </a:lnTo>
                  <a:lnTo>
                    <a:pt x="65" y="44"/>
                  </a:lnTo>
                  <a:lnTo>
                    <a:pt x="95" y="61"/>
                  </a:lnTo>
                  <a:lnTo>
                    <a:pt x="123" y="78"/>
                  </a:lnTo>
                  <a:lnTo>
                    <a:pt x="151" y="94"/>
                  </a:lnTo>
                  <a:lnTo>
                    <a:pt x="181" y="110"/>
                  </a:lnTo>
                  <a:lnTo>
                    <a:pt x="197" y="115"/>
                  </a:lnTo>
                  <a:lnTo>
                    <a:pt x="211" y="122"/>
                  </a:lnTo>
                  <a:lnTo>
                    <a:pt x="228" y="127"/>
                  </a:lnTo>
                  <a:lnTo>
                    <a:pt x="243" y="131"/>
                  </a:lnTo>
                  <a:lnTo>
                    <a:pt x="243" y="131"/>
                  </a:lnTo>
                  <a:lnTo>
                    <a:pt x="260" y="134"/>
                  </a:lnTo>
                  <a:lnTo>
                    <a:pt x="277" y="135"/>
                  </a:lnTo>
                  <a:lnTo>
                    <a:pt x="296" y="134"/>
                  </a:lnTo>
                  <a:lnTo>
                    <a:pt x="313" y="131"/>
                  </a:lnTo>
                  <a:lnTo>
                    <a:pt x="313" y="131"/>
                  </a:lnTo>
                  <a:lnTo>
                    <a:pt x="316" y="130"/>
                  </a:lnTo>
                  <a:lnTo>
                    <a:pt x="317" y="127"/>
                  </a:lnTo>
                  <a:lnTo>
                    <a:pt x="318" y="124"/>
                  </a:lnTo>
                  <a:lnTo>
                    <a:pt x="318" y="121"/>
                  </a:lnTo>
                  <a:lnTo>
                    <a:pt x="317" y="118"/>
                  </a:lnTo>
                  <a:lnTo>
                    <a:pt x="314" y="115"/>
                  </a:lnTo>
                  <a:lnTo>
                    <a:pt x="311" y="114"/>
                  </a:lnTo>
                  <a:lnTo>
                    <a:pt x="309" y="114"/>
                  </a:lnTo>
                  <a:lnTo>
                    <a:pt x="309" y="114"/>
                  </a:lnTo>
                  <a:lnTo>
                    <a:pt x="293" y="117"/>
                  </a:lnTo>
                  <a:lnTo>
                    <a:pt x="277" y="118"/>
                  </a:lnTo>
                  <a:lnTo>
                    <a:pt x="263" y="117"/>
                  </a:lnTo>
                  <a:lnTo>
                    <a:pt x="248" y="114"/>
                  </a:lnTo>
                  <a:lnTo>
                    <a:pt x="233" y="111"/>
                  </a:lnTo>
                  <a:lnTo>
                    <a:pt x="218" y="107"/>
                  </a:lnTo>
                  <a:lnTo>
                    <a:pt x="191" y="94"/>
                  </a:lnTo>
                  <a:lnTo>
                    <a:pt x="191" y="94"/>
                  </a:lnTo>
                  <a:lnTo>
                    <a:pt x="161" y="80"/>
                  </a:lnTo>
                  <a:lnTo>
                    <a:pt x="131" y="63"/>
                  </a:lnTo>
                  <a:lnTo>
                    <a:pt x="73" y="30"/>
                  </a:lnTo>
                  <a:lnTo>
                    <a:pt x="73" y="30"/>
                  </a:lnTo>
                  <a:lnTo>
                    <a:pt x="42" y="13"/>
                  </a:lnTo>
                  <a:lnTo>
                    <a:pt x="27" y="7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5" y="17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ADFD8046-01C1-B220-627B-03EAE53B5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" y="3665"/>
              <a:ext cx="406" cy="337"/>
            </a:xfrm>
            <a:custGeom>
              <a:avLst/>
              <a:gdLst>
                <a:gd name="T0" fmla="*/ 1 w 812"/>
                <a:gd name="T1" fmla="*/ 145 h 674"/>
                <a:gd name="T2" fmla="*/ 20 w 812"/>
                <a:gd name="T3" fmla="*/ 343 h 674"/>
                <a:gd name="T4" fmla="*/ 34 w 812"/>
                <a:gd name="T5" fmla="*/ 448 h 674"/>
                <a:gd name="T6" fmla="*/ 42 w 812"/>
                <a:gd name="T7" fmla="*/ 497 h 674"/>
                <a:gd name="T8" fmla="*/ 52 w 812"/>
                <a:gd name="T9" fmla="*/ 525 h 674"/>
                <a:gd name="T10" fmla="*/ 71 w 812"/>
                <a:gd name="T11" fmla="*/ 561 h 674"/>
                <a:gd name="T12" fmla="*/ 91 w 812"/>
                <a:gd name="T13" fmla="*/ 579 h 674"/>
                <a:gd name="T14" fmla="*/ 113 w 812"/>
                <a:gd name="T15" fmla="*/ 593 h 674"/>
                <a:gd name="T16" fmla="*/ 184 w 812"/>
                <a:gd name="T17" fmla="*/ 622 h 674"/>
                <a:gd name="T18" fmla="*/ 272 w 812"/>
                <a:gd name="T19" fmla="*/ 647 h 674"/>
                <a:gd name="T20" fmla="*/ 337 w 812"/>
                <a:gd name="T21" fmla="*/ 667 h 674"/>
                <a:gd name="T22" fmla="*/ 405 w 812"/>
                <a:gd name="T23" fmla="*/ 674 h 674"/>
                <a:gd name="T24" fmla="*/ 438 w 812"/>
                <a:gd name="T25" fmla="*/ 668 h 674"/>
                <a:gd name="T26" fmla="*/ 470 w 812"/>
                <a:gd name="T27" fmla="*/ 654 h 674"/>
                <a:gd name="T28" fmla="*/ 533 w 812"/>
                <a:gd name="T29" fmla="*/ 617 h 674"/>
                <a:gd name="T30" fmla="*/ 594 w 812"/>
                <a:gd name="T31" fmla="*/ 579 h 674"/>
                <a:gd name="T32" fmla="*/ 612 w 812"/>
                <a:gd name="T33" fmla="*/ 570 h 674"/>
                <a:gd name="T34" fmla="*/ 690 w 812"/>
                <a:gd name="T35" fmla="*/ 545 h 674"/>
                <a:gd name="T36" fmla="*/ 749 w 812"/>
                <a:gd name="T37" fmla="*/ 519 h 674"/>
                <a:gd name="T38" fmla="*/ 774 w 812"/>
                <a:gd name="T39" fmla="*/ 502 h 674"/>
                <a:gd name="T40" fmla="*/ 795 w 812"/>
                <a:gd name="T41" fmla="*/ 468 h 674"/>
                <a:gd name="T42" fmla="*/ 803 w 812"/>
                <a:gd name="T43" fmla="*/ 434 h 674"/>
                <a:gd name="T44" fmla="*/ 810 w 812"/>
                <a:gd name="T45" fmla="*/ 377 h 674"/>
                <a:gd name="T46" fmla="*/ 810 w 812"/>
                <a:gd name="T47" fmla="*/ 292 h 674"/>
                <a:gd name="T48" fmla="*/ 795 w 812"/>
                <a:gd name="T49" fmla="*/ 123 h 674"/>
                <a:gd name="T50" fmla="*/ 786 w 812"/>
                <a:gd name="T51" fmla="*/ 38 h 674"/>
                <a:gd name="T52" fmla="*/ 785 w 812"/>
                <a:gd name="T53" fmla="*/ 4 h 674"/>
                <a:gd name="T54" fmla="*/ 776 w 812"/>
                <a:gd name="T55" fmla="*/ 0 h 674"/>
                <a:gd name="T56" fmla="*/ 769 w 812"/>
                <a:gd name="T57" fmla="*/ 4 h 674"/>
                <a:gd name="T58" fmla="*/ 769 w 812"/>
                <a:gd name="T59" fmla="*/ 44 h 674"/>
                <a:gd name="T60" fmla="*/ 781 w 812"/>
                <a:gd name="T61" fmla="*/ 153 h 674"/>
                <a:gd name="T62" fmla="*/ 795 w 812"/>
                <a:gd name="T63" fmla="*/ 329 h 674"/>
                <a:gd name="T64" fmla="*/ 793 w 812"/>
                <a:gd name="T65" fmla="*/ 389 h 674"/>
                <a:gd name="T66" fmla="*/ 788 w 812"/>
                <a:gd name="T67" fmla="*/ 426 h 674"/>
                <a:gd name="T68" fmla="*/ 774 w 812"/>
                <a:gd name="T69" fmla="*/ 473 h 674"/>
                <a:gd name="T70" fmla="*/ 762 w 812"/>
                <a:gd name="T71" fmla="*/ 490 h 674"/>
                <a:gd name="T72" fmla="*/ 741 w 812"/>
                <a:gd name="T73" fmla="*/ 505 h 674"/>
                <a:gd name="T74" fmla="*/ 703 w 812"/>
                <a:gd name="T75" fmla="*/ 522 h 674"/>
                <a:gd name="T76" fmla="*/ 639 w 812"/>
                <a:gd name="T77" fmla="*/ 545 h 674"/>
                <a:gd name="T78" fmla="*/ 596 w 812"/>
                <a:gd name="T79" fmla="*/ 559 h 674"/>
                <a:gd name="T80" fmla="*/ 569 w 812"/>
                <a:gd name="T81" fmla="*/ 573 h 674"/>
                <a:gd name="T82" fmla="*/ 486 w 812"/>
                <a:gd name="T83" fmla="*/ 626 h 674"/>
                <a:gd name="T84" fmla="*/ 432 w 812"/>
                <a:gd name="T85" fmla="*/ 651 h 674"/>
                <a:gd name="T86" fmla="*/ 401 w 812"/>
                <a:gd name="T87" fmla="*/ 658 h 674"/>
                <a:gd name="T88" fmla="*/ 344 w 812"/>
                <a:gd name="T89" fmla="*/ 651 h 674"/>
                <a:gd name="T90" fmla="*/ 278 w 812"/>
                <a:gd name="T91" fmla="*/ 631 h 674"/>
                <a:gd name="T92" fmla="*/ 191 w 812"/>
                <a:gd name="T93" fmla="*/ 606 h 674"/>
                <a:gd name="T94" fmla="*/ 151 w 812"/>
                <a:gd name="T95" fmla="*/ 593 h 674"/>
                <a:gd name="T96" fmla="*/ 105 w 812"/>
                <a:gd name="T97" fmla="*/ 568 h 674"/>
                <a:gd name="T98" fmla="*/ 78 w 812"/>
                <a:gd name="T99" fmla="*/ 539 h 674"/>
                <a:gd name="T100" fmla="*/ 66 w 812"/>
                <a:gd name="T101" fmla="*/ 515 h 674"/>
                <a:gd name="T102" fmla="*/ 55 w 812"/>
                <a:gd name="T103" fmla="*/ 475 h 674"/>
                <a:gd name="T104" fmla="*/ 42 w 812"/>
                <a:gd name="T105" fmla="*/ 399 h 674"/>
                <a:gd name="T106" fmla="*/ 28 w 812"/>
                <a:gd name="T107" fmla="*/ 270 h 674"/>
                <a:gd name="T108" fmla="*/ 18 w 812"/>
                <a:gd name="T109" fmla="*/ 142 h 674"/>
                <a:gd name="T110" fmla="*/ 17 w 812"/>
                <a:gd name="T111" fmla="*/ 78 h 674"/>
                <a:gd name="T112" fmla="*/ 11 w 812"/>
                <a:gd name="T113" fmla="*/ 69 h 674"/>
                <a:gd name="T114" fmla="*/ 3 w 812"/>
                <a:gd name="T115" fmla="*/ 71 h 674"/>
                <a:gd name="T116" fmla="*/ 0 w 812"/>
                <a:gd name="T117" fmla="*/ 78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12" h="674">
                  <a:moveTo>
                    <a:pt x="0" y="78"/>
                  </a:moveTo>
                  <a:lnTo>
                    <a:pt x="0" y="78"/>
                  </a:lnTo>
                  <a:lnTo>
                    <a:pt x="1" y="145"/>
                  </a:lnTo>
                  <a:lnTo>
                    <a:pt x="6" y="210"/>
                  </a:lnTo>
                  <a:lnTo>
                    <a:pt x="11" y="277"/>
                  </a:lnTo>
                  <a:lnTo>
                    <a:pt x="20" y="343"/>
                  </a:lnTo>
                  <a:lnTo>
                    <a:pt x="20" y="343"/>
                  </a:lnTo>
                  <a:lnTo>
                    <a:pt x="25" y="396"/>
                  </a:lnTo>
                  <a:lnTo>
                    <a:pt x="34" y="448"/>
                  </a:lnTo>
                  <a:lnTo>
                    <a:pt x="34" y="448"/>
                  </a:lnTo>
                  <a:lnTo>
                    <a:pt x="40" y="481"/>
                  </a:lnTo>
                  <a:lnTo>
                    <a:pt x="42" y="497"/>
                  </a:lnTo>
                  <a:lnTo>
                    <a:pt x="48" y="512"/>
                  </a:lnTo>
                  <a:lnTo>
                    <a:pt x="48" y="512"/>
                  </a:lnTo>
                  <a:lnTo>
                    <a:pt x="52" y="525"/>
                  </a:lnTo>
                  <a:lnTo>
                    <a:pt x="57" y="538"/>
                  </a:lnTo>
                  <a:lnTo>
                    <a:pt x="64" y="549"/>
                  </a:lnTo>
                  <a:lnTo>
                    <a:pt x="71" y="561"/>
                  </a:lnTo>
                  <a:lnTo>
                    <a:pt x="71" y="561"/>
                  </a:lnTo>
                  <a:lnTo>
                    <a:pt x="81" y="570"/>
                  </a:lnTo>
                  <a:lnTo>
                    <a:pt x="91" y="579"/>
                  </a:lnTo>
                  <a:lnTo>
                    <a:pt x="102" y="586"/>
                  </a:lnTo>
                  <a:lnTo>
                    <a:pt x="113" y="593"/>
                  </a:lnTo>
                  <a:lnTo>
                    <a:pt x="113" y="593"/>
                  </a:lnTo>
                  <a:lnTo>
                    <a:pt x="130" y="602"/>
                  </a:lnTo>
                  <a:lnTo>
                    <a:pt x="147" y="609"/>
                  </a:lnTo>
                  <a:lnTo>
                    <a:pt x="184" y="622"/>
                  </a:lnTo>
                  <a:lnTo>
                    <a:pt x="184" y="622"/>
                  </a:lnTo>
                  <a:lnTo>
                    <a:pt x="228" y="634"/>
                  </a:lnTo>
                  <a:lnTo>
                    <a:pt x="272" y="647"/>
                  </a:lnTo>
                  <a:lnTo>
                    <a:pt x="272" y="647"/>
                  </a:lnTo>
                  <a:lnTo>
                    <a:pt x="316" y="661"/>
                  </a:lnTo>
                  <a:lnTo>
                    <a:pt x="337" y="667"/>
                  </a:lnTo>
                  <a:lnTo>
                    <a:pt x="360" y="671"/>
                  </a:lnTo>
                  <a:lnTo>
                    <a:pt x="382" y="674"/>
                  </a:lnTo>
                  <a:lnTo>
                    <a:pt x="405" y="674"/>
                  </a:lnTo>
                  <a:lnTo>
                    <a:pt x="416" y="673"/>
                  </a:lnTo>
                  <a:lnTo>
                    <a:pt x="428" y="671"/>
                  </a:lnTo>
                  <a:lnTo>
                    <a:pt x="438" y="668"/>
                  </a:lnTo>
                  <a:lnTo>
                    <a:pt x="449" y="664"/>
                  </a:lnTo>
                  <a:lnTo>
                    <a:pt x="449" y="664"/>
                  </a:lnTo>
                  <a:lnTo>
                    <a:pt x="470" y="654"/>
                  </a:lnTo>
                  <a:lnTo>
                    <a:pt x="492" y="643"/>
                  </a:lnTo>
                  <a:lnTo>
                    <a:pt x="533" y="617"/>
                  </a:lnTo>
                  <a:lnTo>
                    <a:pt x="533" y="617"/>
                  </a:lnTo>
                  <a:lnTo>
                    <a:pt x="575" y="589"/>
                  </a:lnTo>
                  <a:lnTo>
                    <a:pt x="575" y="589"/>
                  </a:lnTo>
                  <a:lnTo>
                    <a:pt x="594" y="579"/>
                  </a:lnTo>
                  <a:lnTo>
                    <a:pt x="603" y="575"/>
                  </a:lnTo>
                  <a:lnTo>
                    <a:pt x="612" y="570"/>
                  </a:lnTo>
                  <a:lnTo>
                    <a:pt x="612" y="570"/>
                  </a:lnTo>
                  <a:lnTo>
                    <a:pt x="652" y="558"/>
                  </a:lnTo>
                  <a:lnTo>
                    <a:pt x="690" y="545"/>
                  </a:lnTo>
                  <a:lnTo>
                    <a:pt x="690" y="545"/>
                  </a:lnTo>
                  <a:lnTo>
                    <a:pt x="710" y="538"/>
                  </a:lnTo>
                  <a:lnTo>
                    <a:pt x="730" y="529"/>
                  </a:lnTo>
                  <a:lnTo>
                    <a:pt x="749" y="519"/>
                  </a:lnTo>
                  <a:lnTo>
                    <a:pt x="768" y="508"/>
                  </a:lnTo>
                  <a:lnTo>
                    <a:pt x="768" y="508"/>
                  </a:lnTo>
                  <a:lnTo>
                    <a:pt x="774" y="502"/>
                  </a:lnTo>
                  <a:lnTo>
                    <a:pt x="779" y="497"/>
                  </a:lnTo>
                  <a:lnTo>
                    <a:pt x="788" y="482"/>
                  </a:lnTo>
                  <a:lnTo>
                    <a:pt x="795" y="468"/>
                  </a:lnTo>
                  <a:lnTo>
                    <a:pt x="799" y="453"/>
                  </a:lnTo>
                  <a:lnTo>
                    <a:pt x="799" y="453"/>
                  </a:lnTo>
                  <a:lnTo>
                    <a:pt x="803" y="434"/>
                  </a:lnTo>
                  <a:lnTo>
                    <a:pt x="808" y="416"/>
                  </a:lnTo>
                  <a:lnTo>
                    <a:pt x="809" y="397"/>
                  </a:lnTo>
                  <a:lnTo>
                    <a:pt x="810" y="377"/>
                  </a:lnTo>
                  <a:lnTo>
                    <a:pt x="810" y="377"/>
                  </a:lnTo>
                  <a:lnTo>
                    <a:pt x="812" y="335"/>
                  </a:lnTo>
                  <a:lnTo>
                    <a:pt x="810" y="292"/>
                  </a:lnTo>
                  <a:lnTo>
                    <a:pt x="808" y="250"/>
                  </a:lnTo>
                  <a:lnTo>
                    <a:pt x="803" y="207"/>
                  </a:lnTo>
                  <a:lnTo>
                    <a:pt x="795" y="123"/>
                  </a:lnTo>
                  <a:lnTo>
                    <a:pt x="791" y="81"/>
                  </a:lnTo>
                  <a:lnTo>
                    <a:pt x="786" y="38"/>
                  </a:lnTo>
                  <a:lnTo>
                    <a:pt x="786" y="38"/>
                  </a:lnTo>
                  <a:lnTo>
                    <a:pt x="785" y="8"/>
                  </a:lnTo>
                  <a:lnTo>
                    <a:pt x="785" y="8"/>
                  </a:lnTo>
                  <a:lnTo>
                    <a:pt x="785" y="4"/>
                  </a:lnTo>
                  <a:lnTo>
                    <a:pt x="783" y="1"/>
                  </a:lnTo>
                  <a:lnTo>
                    <a:pt x="781" y="0"/>
                  </a:lnTo>
                  <a:lnTo>
                    <a:pt x="776" y="0"/>
                  </a:lnTo>
                  <a:lnTo>
                    <a:pt x="774" y="0"/>
                  </a:lnTo>
                  <a:lnTo>
                    <a:pt x="771" y="1"/>
                  </a:lnTo>
                  <a:lnTo>
                    <a:pt x="769" y="4"/>
                  </a:lnTo>
                  <a:lnTo>
                    <a:pt x="768" y="8"/>
                  </a:lnTo>
                  <a:lnTo>
                    <a:pt x="768" y="8"/>
                  </a:lnTo>
                  <a:lnTo>
                    <a:pt x="769" y="44"/>
                  </a:lnTo>
                  <a:lnTo>
                    <a:pt x="772" y="81"/>
                  </a:lnTo>
                  <a:lnTo>
                    <a:pt x="781" y="153"/>
                  </a:lnTo>
                  <a:lnTo>
                    <a:pt x="781" y="153"/>
                  </a:lnTo>
                  <a:lnTo>
                    <a:pt x="791" y="241"/>
                  </a:lnTo>
                  <a:lnTo>
                    <a:pt x="793" y="285"/>
                  </a:lnTo>
                  <a:lnTo>
                    <a:pt x="795" y="329"/>
                  </a:lnTo>
                  <a:lnTo>
                    <a:pt x="795" y="329"/>
                  </a:lnTo>
                  <a:lnTo>
                    <a:pt x="795" y="369"/>
                  </a:lnTo>
                  <a:lnTo>
                    <a:pt x="793" y="389"/>
                  </a:lnTo>
                  <a:lnTo>
                    <a:pt x="791" y="409"/>
                  </a:lnTo>
                  <a:lnTo>
                    <a:pt x="791" y="409"/>
                  </a:lnTo>
                  <a:lnTo>
                    <a:pt x="788" y="426"/>
                  </a:lnTo>
                  <a:lnTo>
                    <a:pt x="785" y="441"/>
                  </a:lnTo>
                  <a:lnTo>
                    <a:pt x="781" y="457"/>
                  </a:lnTo>
                  <a:lnTo>
                    <a:pt x="774" y="473"/>
                  </a:lnTo>
                  <a:lnTo>
                    <a:pt x="774" y="473"/>
                  </a:lnTo>
                  <a:lnTo>
                    <a:pt x="766" y="484"/>
                  </a:lnTo>
                  <a:lnTo>
                    <a:pt x="762" y="490"/>
                  </a:lnTo>
                  <a:lnTo>
                    <a:pt x="757" y="495"/>
                  </a:lnTo>
                  <a:lnTo>
                    <a:pt x="757" y="495"/>
                  </a:lnTo>
                  <a:lnTo>
                    <a:pt x="741" y="505"/>
                  </a:lnTo>
                  <a:lnTo>
                    <a:pt x="724" y="514"/>
                  </a:lnTo>
                  <a:lnTo>
                    <a:pt x="724" y="514"/>
                  </a:lnTo>
                  <a:lnTo>
                    <a:pt x="703" y="522"/>
                  </a:lnTo>
                  <a:lnTo>
                    <a:pt x="681" y="531"/>
                  </a:lnTo>
                  <a:lnTo>
                    <a:pt x="639" y="545"/>
                  </a:lnTo>
                  <a:lnTo>
                    <a:pt x="639" y="545"/>
                  </a:lnTo>
                  <a:lnTo>
                    <a:pt x="606" y="555"/>
                  </a:lnTo>
                  <a:lnTo>
                    <a:pt x="606" y="555"/>
                  </a:lnTo>
                  <a:lnTo>
                    <a:pt x="596" y="559"/>
                  </a:lnTo>
                  <a:lnTo>
                    <a:pt x="588" y="563"/>
                  </a:lnTo>
                  <a:lnTo>
                    <a:pt x="569" y="573"/>
                  </a:lnTo>
                  <a:lnTo>
                    <a:pt x="569" y="573"/>
                  </a:lnTo>
                  <a:lnTo>
                    <a:pt x="527" y="600"/>
                  </a:lnTo>
                  <a:lnTo>
                    <a:pt x="486" y="626"/>
                  </a:lnTo>
                  <a:lnTo>
                    <a:pt x="486" y="626"/>
                  </a:lnTo>
                  <a:lnTo>
                    <a:pt x="469" y="636"/>
                  </a:lnTo>
                  <a:lnTo>
                    <a:pt x="450" y="644"/>
                  </a:lnTo>
                  <a:lnTo>
                    <a:pt x="432" y="651"/>
                  </a:lnTo>
                  <a:lnTo>
                    <a:pt x="412" y="657"/>
                  </a:lnTo>
                  <a:lnTo>
                    <a:pt x="412" y="657"/>
                  </a:lnTo>
                  <a:lnTo>
                    <a:pt x="401" y="658"/>
                  </a:lnTo>
                  <a:lnTo>
                    <a:pt x="390" y="658"/>
                  </a:lnTo>
                  <a:lnTo>
                    <a:pt x="367" y="656"/>
                  </a:lnTo>
                  <a:lnTo>
                    <a:pt x="344" y="651"/>
                  </a:lnTo>
                  <a:lnTo>
                    <a:pt x="323" y="646"/>
                  </a:lnTo>
                  <a:lnTo>
                    <a:pt x="323" y="646"/>
                  </a:lnTo>
                  <a:lnTo>
                    <a:pt x="278" y="631"/>
                  </a:lnTo>
                  <a:lnTo>
                    <a:pt x="232" y="617"/>
                  </a:lnTo>
                  <a:lnTo>
                    <a:pt x="232" y="617"/>
                  </a:lnTo>
                  <a:lnTo>
                    <a:pt x="191" y="606"/>
                  </a:lnTo>
                  <a:lnTo>
                    <a:pt x="171" y="599"/>
                  </a:lnTo>
                  <a:lnTo>
                    <a:pt x="151" y="593"/>
                  </a:lnTo>
                  <a:lnTo>
                    <a:pt x="151" y="593"/>
                  </a:lnTo>
                  <a:lnTo>
                    <a:pt x="126" y="582"/>
                  </a:lnTo>
                  <a:lnTo>
                    <a:pt x="115" y="575"/>
                  </a:lnTo>
                  <a:lnTo>
                    <a:pt x="105" y="568"/>
                  </a:lnTo>
                  <a:lnTo>
                    <a:pt x="95" y="559"/>
                  </a:lnTo>
                  <a:lnTo>
                    <a:pt x="85" y="551"/>
                  </a:lnTo>
                  <a:lnTo>
                    <a:pt x="78" y="539"/>
                  </a:lnTo>
                  <a:lnTo>
                    <a:pt x="71" y="528"/>
                  </a:lnTo>
                  <a:lnTo>
                    <a:pt x="71" y="528"/>
                  </a:lnTo>
                  <a:lnTo>
                    <a:pt x="66" y="515"/>
                  </a:lnTo>
                  <a:lnTo>
                    <a:pt x="62" y="502"/>
                  </a:lnTo>
                  <a:lnTo>
                    <a:pt x="55" y="475"/>
                  </a:lnTo>
                  <a:lnTo>
                    <a:pt x="55" y="475"/>
                  </a:lnTo>
                  <a:lnTo>
                    <a:pt x="49" y="437"/>
                  </a:lnTo>
                  <a:lnTo>
                    <a:pt x="42" y="399"/>
                  </a:lnTo>
                  <a:lnTo>
                    <a:pt x="42" y="399"/>
                  </a:lnTo>
                  <a:lnTo>
                    <a:pt x="38" y="366"/>
                  </a:lnTo>
                  <a:lnTo>
                    <a:pt x="34" y="333"/>
                  </a:lnTo>
                  <a:lnTo>
                    <a:pt x="28" y="270"/>
                  </a:lnTo>
                  <a:lnTo>
                    <a:pt x="28" y="270"/>
                  </a:lnTo>
                  <a:lnTo>
                    <a:pt x="23" y="206"/>
                  </a:lnTo>
                  <a:lnTo>
                    <a:pt x="18" y="142"/>
                  </a:lnTo>
                  <a:lnTo>
                    <a:pt x="18" y="142"/>
                  </a:lnTo>
                  <a:lnTo>
                    <a:pt x="17" y="78"/>
                  </a:lnTo>
                  <a:lnTo>
                    <a:pt x="17" y="78"/>
                  </a:lnTo>
                  <a:lnTo>
                    <a:pt x="15" y="74"/>
                  </a:lnTo>
                  <a:lnTo>
                    <a:pt x="14" y="71"/>
                  </a:lnTo>
                  <a:lnTo>
                    <a:pt x="11" y="69"/>
                  </a:lnTo>
                  <a:lnTo>
                    <a:pt x="8" y="69"/>
                  </a:lnTo>
                  <a:lnTo>
                    <a:pt x="6" y="69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FEF7A5A4-15CE-A233-EEC3-510002127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" y="3668"/>
              <a:ext cx="354" cy="326"/>
            </a:xfrm>
            <a:custGeom>
              <a:avLst/>
              <a:gdLst>
                <a:gd name="T0" fmla="*/ 1 w 708"/>
                <a:gd name="T1" fmla="*/ 93 h 651"/>
                <a:gd name="T2" fmla="*/ 3 w 708"/>
                <a:gd name="T3" fmla="*/ 261 h 651"/>
                <a:gd name="T4" fmla="*/ 10 w 708"/>
                <a:gd name="T5" fmla="*/ 344 h 651"/>
                <a:gd name="T6" fmla="*/ 25 w 708"/>
                <a:gd name="T7" fmla="*/ 425 h 651"/>
                <a:gd name="T8" fmla="*/ 38 w 708"/>
                <a:gd name="T9" fmla="*/ 458 h 651"/>
                <a:gd name="T10" fmla="*/ 54 w 708"/>
                <a:gd name="T11" fmla="*/ 489 h 651"/>
                <a:gd name="T12" fmla="*/ 95 w 708"/>
                <a:gd name="T13" fmla="*/ 532 h 651"/>
                <a:gd name="T14" fmla="*/ 145 w 708"/>
                <a:gd name="T15" fmla="*/ 562 h 651"/>
                <a:gd name="T16" fmla="*/ 217 w 708"/>
                <a:gd name="T17" fmla="*/ 593 h 651"/>
                <a:gd name="T18" fmla="*/ 334 w 708"/>
                <a:gd name="T19" fmla="*/ 631 h 651"/>
                <a:gd name="T20" fmla="*/ 397 w 708"/>
                <a:gd name="T21" fmla="*/ 647 h 651"/>
                <a:gd name="T22" fmla="*/ 435 w 708"/>
                <a:gd name="T23" fmla="*/ 651 h 651"/>
                <a:gd name="T24" fmla="*/ 486 w 708"/>
                <a:gd name="T25" fmla="*/ 638 h 651"/>
                <a:gd name="T26" fmla="*/ 526 w 708"/>
                <a:gd name="T27" fmla="*/ 618 h 651"/>
                <a:gd name="T28" fmla="*/ 595 w 708"/>
                <a:gd name="T29" fmla="*/ 574 h 651"/>
                <a:gd name="T30" fmla="*/ 650 w 708"/>
                <a:gd name="T31" fmla="*/ 535 h 651"/>
                <a:gd name="T32" fmla="*/ 679 w 708"/>
                <a:gd name="T33" fmla="*/ 506 h 651"/>
                <a:gd name="T34" fmla="*/ 697 w 708"/>
                <a:gd name="T35" fmla="*/ 472 h 651"/>
                <a:gd name="T36" fmla="*/ 704 w 708"/>
                <a:gd name="T37" fmla="*/ 442 h 651"/>
                <a:gd name="T38" fmla="*/ 707 w 708"/>
                <a:gd name="T39" fmla="*/ 411 h 651"/>
                <a:gd name="T40" fmla="*/ 704 w 708"/>
                <a:gd name="T41" fmla="*/ 315 h 651"/>
                <a:gd name="T42" fmla="*/ 690 w 708"/>
                <a:gd name="T43" fmla="*/ 197 h 651"/>
                <a:gd name="T44" fmla="*/ 663 w 708"/>
                <a:gd name="T45" fmla="*/ 21 h 651"/>
                <a:gd name="T46" fmla="*/ 659 w 708"/>
                <a:gd name="T47" fmla="*/ 15 h 651"/>
                <a:gd name="T48" fmla="*/ 650 w 708"/>
                <a:gd name="T49" fmla="*/ 14 h 651"/>
                <a:gd name="T50" fmla="*/ 646 w 708"/>
                <a:gd name="T51" fmla="*/ 21 h 651"/>
                <a:gd name="T52" fmla="*/ 663 w 708"/>
                <a:gd name="T53" fmla="*/ 136 h 651"/>
                <a:gd name="T54" fmla="*/ 680 w 708"/>
                <a:gd name="T55" fmla="*/ 251 h 651"/>
                <a:gd name="T56" fmla="*/ 690 w 708"/>
                <a:gd name="T57" fmla="*/ 364 h 651"/>
                <a:gd name="T58" fmla="*/ 690 w 708"/>
                <a:gd name="T59" fmla="*/ 420 h 651"/>
                <a:gd name="T60" fmla="*/ 686 w 708"/>
                <a:gd name="T61" fmla="*/ 449 h 651"/>
                <a:gd name="T62" fmla="*/ 673 w 708"/>
                <a:gd name="T63" fmla="*/ 485 h 651"/>
                <a:gd name="T64" fmla="*/ 659 w 708"/>
                <a:gd name="T65" fmla="*/ 503 h 651"/>
                <a:gd name="T66" fmla="*/ 642 w 708"/>
                <a:gd name="T67" fmla="*/ 520 h 651"/>
                <a:gd name="T68" fmla="*/ 589 w 708"/>
                <a:gd name="T69" fmla="*/ 557 h 651"/>
                <a:gd name="T70" fmla="*/ 513 w 708"/>
                <a:gd name="T71" fmla="*/ 606 h 651"/>
                <a:gd name="T72" fmla="*/ 466 w 708"/>
                <a:gd name="T73" fmla="*/ 628 h 651"/>
                <a:gd name="T74" fmla="*/ 429 w 708"/>
                <a:gd name="T75" fmla="*/ 634 h 651"/>
                <a:gd name="T76" fmla="*/ 373 w 708"/>
                <a:gd name="T77" fmla="*/ 624 h 651"/>
                <a:gd name="T78" fmla="*/ 261 w 708"/>
                <a:gd name="T79" fmla="*/ 591 h 651"/>
                <a:gd name="T80" fmla="*/ 187 w 708"/>
                <a:gd name="T81" fmla="*/ 563 h 651"/>
                <a:gd name="T82" fmla="*/ 133 w 708"/>
                <a:gd name="T83" fmla="*/ 537 h 651"/>
                <a:gd name="T84" fmla="*/ 86 w 708"/>
                <a:gd name="T85" fmla="*/ 502 h 651"/>
                <a:gd name="T86" fmla="*/ 65 w 708"/>
                <a:gd name="T87" fmla="*/ 474 h 651"/>
                <a:gd name="T88" fmla="*/ 44 w 708"/>
                <a:gd name="T89" fmla="*/ 425 h 651"/>
                <a:gd name="T90" fmla="*/ 31 w 708"/>
                <a:gd name="T91" fmla="*/ 374 h 651"/>
                <a:gd name="T92" fmla="*/ 18 w 708"/>
                <a:gd name="T93" fmla="*/ 249 h 651"/>
                <a:gd name="T94" fmla="*/ 20 w 708"/>
                <a:gd name="T95" fmla="*/ 41 h 651"/>
                <a:gd name="T96" fmla="*/ 20 w 708"/>
                <a:gd name="T97" fmla="*/ 8 h 651"/>
                <a:gd name="T98" fmla="*/ 14 w 708"/>
                <a:gd name="T99" fmla="*/ 1 h 651"/>
                <a:gd name="T100" fmla="*/ 6 w 708"/>
                <a:gd name="T101" fmla="*/ 2 h 651"/>
                <a:gd name="T102" fmla="*/ 3 w 708"/>
                <a:gd name="T103" fmla="*/ 8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08" h="651">
                  <a:moveTo>
                    <a:pt x="3" y="8"/>
                  </a:moveTo>
                  <a:lnTo>
                    <a:pt x="3" y="8"/>
                  </a:lnTo>
                  <a:lnTo>
                    <a:pt x="1" y="93"/>
                  </a:lnTo>
                  <a:lnTo>
                    <a:pt x="0" y="177"/>
                  </a:lnTo>
                  <a:lnTo>
                    <a:pt x="1" y="220"/>
                  </a:lnTo>
                  <a:lnTo>
                    <a:pt x="3" y="261"/>
                  </a:lnTo>
                  <a:lnTo>
                    <a:pt x="6" y="303"/>
                  </a:lnTo>
                  <a:lnTo>
                    <a:pt x="10" y="344"/>
                  </a:lnTo>
                  <a:lnTo>
                    <a:pt x="10" y="344"/>
                  </a:lnTo>
                  <a:lnTo>
                    <a:pt x="16" y="386"/>
                  </a:lnTo>
                  <a:lnTo>
                    <a:pt x="21" y="405"/>
                  </a:lnTo>
                  <a:lnTo>
                    <a:pt x="25" y="425"/>
                  </a:lnTo>
                  <a:lnTo>
                    <a:pt x="25" y="425"/>
                  </a:lnTo>
                  <a:lnTo>
                    <a:pt x="31" y="442"/>
                  </a:lnTo>
                  <a:lnTo>
                    <a:pt x="38" y="458"/>
                  </a:lnTo>
                  <a:lnTo>
                    <a:pt x="45" y="475"/>
                  </a:lnTo>
                  <a:lnTo>
                    <a:pt x="54" y="489"/>
                  </a:lnTo>
                  <a:lnTo>
                    <a:pt x="54" y="489"/>
                  </a:lnTo>
                  <a:lnTo>
                    <a:pt x="67" y="505"/>
                  </a:lnTo>
                  <a:lnTo>
                    <a:pt x="79" y="519"/>
                  </a:lnTo>
                  <a:lnTo>
                    <a:pt x="95" y="532"/>
                  </a:lnTo>
                  <a:lnTo>
                    <a:pt x="111" y="543"/>
                  </a:lnTo>
                  <a:lnTo>
                    <a:pt x="128" y="553"/>
                  </a:lnTo>
                  <a:lnTo>
                    <a:pt x="145" y="562"/>
                  </a:lnTo>
                  <a:lnTo>
                    <a:pt x="180" y="579"/>
                  </a:lnTo>
                  <a:lnTo>
                    <a:pt x="180" y="579"/>
                  </a:lnTo>
                  <a:lnTo>
                    <a:pt x="217" y="593"/>
                  </a:lnTo>
                  <a:lnTo>
                    <a:pt x="255" y="607"/>
                  </a:lnTo>
                  <a:lnTo>
                    <a:pt x="295" y="620"/>
                  </a:lnTo>
                  <a:lnTo>
                    <a:pt x="334" y="631"/>
                  </a:lnTo>
                  <a:lnTo>
                    <a:pt x="334" y="631"/>
                  </a:lnTo>
                  <a:lnTo>
                    <a:pt x="375" y="642"/>
                  </a:lnTo>
                  <a:lnTo>
                    <a:pt x="397" y="647"/>
                  </a:lnTo>
                  <a:lnTo>
                    <a:pt x="418" y="650"/>
                  </a:lnTo>
                  <a:lnTo>
                    <a:pt x="418" y="650"/>
                  </a:lnTo>
                  <a:lnTo>
                    <a:pt x="435" y="651"/>
                  </a:lnTo>
                  <a:lnTo>
                    <a:pt x="453" y="648"/>
                  </a:lnTo>
                  <a:lnTo>
                    <a:pt x="470" y="645"/>
                  </a:lnTo>
                  <a:lnTo>
                    <a:pt x="486" y="638"/>
                  </a:lnTo>
                  <a:lnTo>
                    <a:pt x="486" y="638"/>
                  </a:lnTo>
                  <a:lnTo>
                    <a:pt x="506" y="630"/>
                  </a:lnTo>
                  <a:lnTo>
                    <a:pt x="526" y="618"/>
                  </a:lnTo>
                  <a:lnTo>
                    <a:pt x="563" y="596"/>
                  </a:lnTo>
                  <a:lnTo>
                    <a:pt x="563" y="596"/>
                  </a:lnTo>
                  <a:lnTo>
                    <a:pt x="595" y="574"/>
                  </a:lnTo>
                  <a:lnTo>
                    <a:pt x="628" y="552"/>
                  </a:lnTo>
                  <a:lnTo>
                    <a:pt x="628" y="552"/>
                  </a:lnTo>
                  <a:lnTo>
                    <a:pt x="650" y="535"/>
                  </a:lnTo>
                  <a:lnTo>
                    <a:pt x="660" y="526"/>
                  </a:lnTo>
                  <a:lnTo>
                    <a:pt x="669" y="516"/>
                  </a:lnTo>
                  <a:lnTo>
                    <a:pt x="679" y="506"/>
                  </a:lnTo>
                  <a:lnTo>
                    <a:pt x="686" y="496"/>
                  </a:lnTo>
                  <a:lnTo>
                    <a:pt x="693" y="485"/>
                  </a:lnTo>
                  <a:lnTo>
                    <a:pt x="697" y="472"/>
                  </a:lnTo>
                  <a:lnTo>
                    <a:pt x="697" y="472"/>
                  </a:lnTo>
                  <a:lnTo>
                    <a:pt x="701" y="457"/>
                  </a:lnTo>
                  <a:lnTo>
                    <a:pt x="704" y="442"/>
                  </a:lnTo>
                  <a:lnTo>
                    <a:pt x="706" y="427"/>
                  </a:lnTo>
                  <a:lnTo>
                    <a:pt x="707" y="411"/>
                  </a:lnTo>
                  <a:lnTo>
                    <a:pt x="707" y="411"/>
                  </a:lnTo>
                  <a:lnTo>
                    <a:pt x="708" y="387"/>
                  </a:lnTo>
                  <a:lnTo>
                    <a:pt x="707" y="363"/>
                  </a:lnTo>
                  <a:lnTo>
                    <a:pt x="704" y="315"/>
                  </a:lnTo>
                  <a:lnTo>
                    <a:pt x="704" y="315"/>
                  </a:lnTo>
                  <a:lnTo>
                    <a:pt x="699" y="255"/>
                  </a:lnTo>
                  <a:lnTo>
                    <a:pt x="690" y="197"/>
                  </a:lnTo>
                  <a:lnTo>
                    <a:pt x="670" y="79"/>
                  </a:lnTo>
                  <a:lnTo>
                    <a:pt x="670" y="79"/>
                  </a:lnTo>
                  <a:lnTo>
                    <a:pt x="663" y="21"/>
                  </a:lnTo>
                  <a:lnTo>
                    <a:pt x="663" y="21"/>
                  </a:lnTo>
                  <a:lnTo>
                    <a:pt x="662" y="18"/>
                  </a:lnTo>
                  <a:lnTo>
                    <a:pt x="659" y="15"/>
                  </a:lnTo>
                  <a:lnTo>
                    <a:pt x="656" y="14"/>
                  </a:lnTo>
                  <a:lnTo>
                    <a:pt x="653" y="12"/>
                  </a:lnTo>
                  <a:lnTo>
                    <a:pt x="650" y="14"/>
                  </a:lnTo>
                  <a:lnTo>
                    <a:pt x="648" y="15"/>
                  </a:lnTo>
                  <a:lnTo>
                    <a:pt x="646" y="18"/>
                  </a:lnTo>
                  <a:lnTo>
                    <a:pt x="646" y="21"/>
                  </a:lnTo>
                  <a:lnTo>
                    <a:pt x="646" y="21"/>
                  </a:lnTo>
                  <a:lnTo>
                    <a:pt x="653" y="79"/>
                  </a:lnTo>
                  <a:lnTo>
                    <a:pt x="663" y="136"/>
                  </a:lnTo>
                  <a:lnTo>
                    <a:pt x="672" y="194"/>
                  </a:lnTo>
                  <a:lnTo>
                    <a:pt x="680" y="251"/>
                  </a:lnTo>
                  <a:lnTo>
                    <a:pt x="680" y="251"/>
                  </a:lnTo>
                  <a:lnTo>
                    <a:pt x="687" y="308"/>
                  </a:lnTo>
                  <a:lnTo>
                    <a:pt x="689" y="336"/>
                  </a:lnTo>
                  <a:lnTo>
                    <a:pt x="690" y="364"/>
                  </a:lnTo>
                  <a:lnTo>
                    <a:pt x="690" y="364"/>
                  </a:lnTo>
                  <a:lnTo>
                    <a:pt x="690" y="401"/>
                  </a:lnTo>
                  <a:lnTo>
                    <a:pt x="690" y="420"/>
                  </a:lnTo>
                  <a:lnTo>
                    <a:pt x="689" y="438"/>
                  </a:lnTo>
                  <a:lnTo>
                    <a:pt x="689" y="438"/>
                  </a:lnTo>
                  <a:lnTo>
                    <a:pt x="686" y="449"/>
                  </a:lnTo>
                  <a:lnTo>
                    <a:pt x="683" y="462"/>
                  </a:lnTo>
                  <a:lnTo>
                    <a:pt x="679" y="474"/>
                  </a:lnTo>
                  <a:lnTo>
                    <a:pt x="673" y="485"/>
                  </a:lnTo>
                  <a:lnTo>
                    <a:pt x="673" y="485"/>
                  </a:lnTo>
                  <a:lnTo>
                    <a:pt x="666" y="495"/>
                  </a:lnTo>
                  <a:lnTo>
                    <a:pt x="659" y="503"/>
                  </a:lnTo>
                  <a:lnTo>
                    <a:pt x="650" y="512"/>
                  </a:lnTo>
                  <a:lnTo>
                    <a:pt x="642" y="520"/>
                  </a:lnTo>
                  <a:lnTo>
                    <a:pt x="642" y="520"/>
                  </a:lnTo>
                  <a:lnTo>
                    <a:pt x="616" y="539"/>
                  </a:lnTo>
                  <a:lnTo>
                    <a:pt x="589" y="557"/>
                  </a:lnTo>
                  <a:lnTo>
                    <a:pt x="589" y="557"/>
                  </a:lnTo>
                  <a:lnTo>
                    <a:pt x="551" y="581"/>
                  </a:lnTo>
                  <a:lnTo>
                    <a:pt x="513" y="606"/>
                  </a:lnTo>
                  <a:lnTo>
                    <a:pt x="513" y="606"/>
                  </a:lnTo>
                  <a:lnTo>
                    <a:pt x="497" y="614"/>
                  </a:lnTo>
                  <a:lnTo>
                    <a:pt x="482" y="623"/>
                  </a:lnTo>
                  <a:lnTo>
                    <a:pt x="466" y="628"/>
                  </a:lnTo>
                  <a:lnTo>
                    <a:pt x="449" y="633"/>
                  </a:lnTo>
                  <a:lnTo>
                    <a:pt x="449" y="633"/>
                  </a:lnTo>
                  <a:lnTo>
                    <a:pt x="429" y="634"/>
                  </a:lnTo>
                  <a:lnTo>
                    <a:pt x="411" y="633"/>
                  </a:lnTo>
                  <a:lnTo>
                    <a:pt x="391" y="628"/>
                  </a:lnTo>
                  <a:lnTo>
                    <a:pt x="373" y="624"/>
                  </a:lnTo>
                  <a:lnTo>
                    <a:pt x="373" y="624"/>
                  </a:lnTo>
                  <a:lnTo>
                    <a:pt x="298" y="603"/>
                  </a:lnTo>
                  <a:lnTo>
                    <a:pt x="261" y="591"/>
                  </a:lnTo>
                  <a:lnTo>
                    <a:pt x="224" y="577"/>
                  </a:lnTo>
                  <a:lnTo>
                    <a:pt x="224" y="577"/>
                  </a:lnTo>
                  <a:lnTo>
                    <a:pt x="187" y="563"/>
                  </a:lnTo>
                  <a:lnTo>
                    <a:pt x="169" y="556"/>
                  </a:lnTo>
                  <a:lnTo>
                    <a:pt x="152" y="546"/>
                  </a:lnTo>
                  <a:lnTo>
                    <a:pt x="133" y="537"/>
                  </a:lnTo>
                  <a:lnTo>
                    <a:pt x="118" y="526"/>
                  </a:lnTo>
                  <a:lnTo>
                    <a:pt x="101" y="515"/>
                  </a:lnTo>
                  <a:lnTo>
                    <a:pt x="86" y="502"/>
                  </a:lnTo>
                  <a:lnTo>
                    <a:pt x="86" y="502"/>
                  </a:lnTo>
                  <a:lnTo>
                    <a:pt x="75" y="488"/>
                  </a:lnTo>
                  <a:lnTo>
                    <a:pt x="65" y="474"/>
                  </a:lnTo>
                  <a:lnTo>
                    <a:pt x="57" y="459"/>
                  </a:lnTo>
                  <a:lnTo>
                    <a:pt x="50" y="442"/>
                  </a:lnTo>
                  <a:lnTo>
                    <a:pt x="44" y="425"/>
                  </a:lnTo>
                  <a:lnTo>
                    <a:pt x="38" y="408"/>
                  </a:lnTo>
                  <a:lnTo>
                    <a:pt x="31" y="374"/>
                  </a:lnTo>
                  <a:lnTo>
                    <a:pt x="31" y="374"/>
                  </a:lnTo>
                  <a:lnTo>
                    <a:pt x="25" y="333"/>
                  </a:lnTo>
                  <a:lnTo>
                    <a:pt x="21" y="292"/>
                  </a:lnTo>
                  <a:lnTo>
                    <a:pt x="18" y="249"/>
                  </a:lnTo>
                  <a:lnTo>
                    <a:pt x="17" y="208"/>
                  </a:lnTo>
                  <a:lnTo>
                    <a:pt x="18" y="125"/>
                  </a:lnTo>
                  <a:lnTo>
                    <a:pt x="20" y="41"/>
                  </a:lnTo>
                  <a:lnTo>
                    <a:pt x="20" y="41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5"/>
                  </a:lnTo>
                  <a:lnTo>
                    <a:pt x="17" y="2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6E1789E7-BE8D-FF49-79F9-AD2762325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0" y="3706"/>
              <a:ext cx="23" cy="371"/>
            </a:xfrm>
            <a:custGeom>
              <a:avLst/>
              <a:gdLst>
                <a:gd name="T0" fmla="*/ 0 w 47"/>
                <a:gd name="T1" fmla="*/ 9 h 742"/>
                <a:gd name="T2" fmla="*/ 0 w 47"/>
                <a:gd name="T3" fmla="*/ 9 h 742"/>
                <a:gd name="T4" fmla="*/ 0 w 47"/>
                <a:gd name="T5" fmla="*/ 80 h 742"/>
                <a:gd name="T6" fmla="*/ 2 w 47"/>
                <a:gd name="T7" fmla="*/ 151 h 742"/>
                <a:gd name="T8" fmla="*/ 3 w 47"/>
                <a:gd name="T9" fmla="*/ 222 h 742"/>
                <a:gd name="T10" fmla="*/ 7 w 47"/>
                <a:gd name="T11" fmla="*/ 291 h 742"/>
                <a:gd name="T12" fmla="*/ 7 w 47"/>
                <a:gd name="T13" fmla="*/ 291 h 742"/>
                <a:gd name="T14" fmla="*/ 16 w 47"/>
                <a:gd name="T15" fmla="*/ 433 h 742"/>
                <a:gd name="T16" fmla="*/ 24 w 47"/>
                <a:gd name="T17" fmla="*/ 574 h 742"/>
                <a:gd name="T18" fmla="*/ 24 w 47"/>
                <a:gd name="T19" fmla="*/ 574 h 742"/>
                <a:gd name="T20" fmla="*/ 27 w 47"/>
                <a:gd name="T21" fmla="*/ 654 h 742"/>
                <a:gd name="T22" fmla="*/ 30 w 47"/>
                <a:gd name="T23" fmla="*/ 734 h 742"/>
                <a:gd name="T24" fmla="*/ 30 w 47"/>
                <a:gd name="T25" fmla="*/ 734 h 742"/>
                <a:gd name="T26" fmla="*/ 31 w 47"/>
                <a:gd name="T27" fmla="*/ 738 h 742"/>
                <a:gd name="T28" fmla="*/ 33 w 47"/>
                <a:gd name="T29" fmla="*/ 741 h 742"/>
                <a:gd name="T30" fmla="*/ 36 w 47"/>
                <a:gd name="T31" fmla="*/ 742 h 742"/>
                <a:gd name="T32" fmla="*/ 38 w 47"/>
                <a:gd name="T33" fmla="*/ 742 h 742"/>
                <a:gd name="T34" fmla="*/ 43 w 47"/>
                <a:gd name="T35" fmla="*/ 742 h 742"/>
                <a:gd name="T36" fmla="*/ 45 w 47"/>
                <a:gd name="T37" fmla="*/ 741 h 742"/>
                <a:gd name="T38" fmla="*/ 47 w 47"/>
                <a:gd name="T39" fmla="*/ 738 h 742"/>
                <a:gd name="T40" fmla="*/ 47 w 47"/>
                <a:gd name="T41" fmla="*/ 734 h 742"/>
                <a:gd name="T42" fmla="*/ 47 w 47"/>
                <a:gd name="T43" fmla="*/ 734 h 742"/>
                <a:gd name="T44" fmla="*/ 45 w 47"/>
                <a:gd name="T45" fmla="*/ 663 h 742"/>
                <a:gd name="T46" fmla="*/ 41 w 47"/>
                <a:gd name="T47" fmla="*/ 592 h 742"/>
                <a:gd name="T48" fmla="*/ 33 w 47"/>
                <a:gd name="T49" fmla="*/ 450 h 742"/>
                <a:gd name="T50" fmla="*/ 33 w 47"/>
                <a:gd name="T51" fmla="*/ 450 h 742"/>
                <a:gd name="T52" fmla="*/ 24 w 47"/>
                <a:gd name="T53" fmla="*/ 310 h 742"/>
                <a:gd name="T54" fmla="*/ 21 w 47"/>
                <a:gd name="T55" fmla="*/ 239 h 742"/>
                <a:gd name="T56" fmla="*/ 19 w 47"/>
                <a:gd name="T57" fmla="*/ 169 h 742"/>
                <a:gd name="T58" fmla="*/ 19 w 47"/>
                <a:gd name="T59" fmla="*/ 169 h 742"/>
                <a:gd name="T60" fmla="*/ 17 w 47"/>
                <a:gd name="T61" fmla="*/ 88 h 742"/>
                <a:gd name="T62" fmla="*/ 17 w 47"/>
                <a:gd name="T63" fmla="*/ 9 h 742"/>
                <a:gd name="T64" fmla="*/ 17 w 47"/>
                <a:gd name="T65" fmla="*/ 9 h 742"/>
                <a:gd name="T66" fmla="*/ 17 w 47"/>
                <a:gd name="T67" fmla="*/ 5 h 742"/>
                <a:gd name="T68" fmla="*/ 16 w 47"/>
                <a:gd name="T69" fmla="*/ 2 h 742"/>
                <a:gd name="T70" fmla="*/ 13 w 47"/>
                <a:gd name="T71" fmla="*/ 0 h 742"/>
                <a:gd name="T72" fmla="*/ 9 w 47"/>
                <a:gd name="T73" fmla="*/ 0 h 742"/>
                <a:gd name="T74" fmla="*/ 6 w 47"/>
                <a:gd name="T75" fmla="*/ 0 h 742"/>
                <a:gd name="T76" fmla="*/ 3 w 47"/>
                <a:gd name="T77" fmla="*/ 2 h 742"/>
                <a:gd name="T78" fmla="*/ 2 w 47"/>
                <a:gd name="T79" fmla="*/ 5 h 742"/>
                <a:gd name="T80" fmla="*/ 0 w 47"/>
                <a:gd name="T81" fmla="*/ 9 h 742"/>
                <a:gd name="T82" fmla="*/ 0 w 47"/>
                <a:gd name="T83" fmla="*/ 9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7" h="742">
                  <a:moveTo>
                    <a:pt x="0" y="9"/>
                  </a:moveTo>
                  <a:lnTo>
                    <a:pt x="0" y="9"/>
                  </a:lnTo>
                  <a:lnTo>
                    <a:pt x="0" y="80"/>
                  </a:lnTo>
                  <a:lnTo>
                    <a:pt x="2" y="151"/>
                  </a:lnTo>
                  <a:lnTo>
                    <a:pt x="3" y="222"/>
                  </a:lnTo>
                  <a:lnTo>
                    <a:pt x="7" y="291"/>
                  </a:lnTo>
                  <a:lnTo>
                    <a:pt x="7" y="291"/>
                  </a:lnTo>
                  <a:lnTo>
                    <a:pt x="16" y="433"/>
                  </a:lnTo>
                  <a:lnTo>
                    <a:pt x="24" y="574"/>
                  </a:lnTo>
                  <a:lnTo>
                    <a:pt x="24" y="574"/>
                  </a:lnTo>
                  <a:lnTo>
                    <a:pt x="27" y="654"/>
                  </a:lnTo>
                  <a:lnTo>
                    <a:pt x="30" y="734"/>
                  </a:lnTo>
                  <a:lnTo>
                    <a:pt x="30" y="734"/>
                  </a:lnTo>
                  <a:lnTo>
                    <a:pt x="31" y="738"/>
                  </a:lnTo>
                  <a:lnTo>
                    <a:pt x="33" y="741"/>
                  </a:lnTo>
                  <a:lnTo>
                    <a:pt x="36" y="742"/>
                  </a:lnTo>
                  <a:lnTo>
                    <a:pt x="38" y="742"/>
                  </a:lnTo>
                  <a:lnTo>
                    <a:pt x="43" y="742"/>
                  </a:lnTo>
                  <a:lnTo>
                    <a:pt x="45" y="741"/>
                  </a:lnTo>
                  <a:lnTo>
                    <a:pt x="47" y="738"/>
                  </a:lnTo>
                  <a:lnTo>
                    <a:pt x="47" y="734"/>
                  </a:lnTo>
                  <a:lnTo>
                    <a:pt x="47" y="734"/>
                  </a:lnTo>
                  <a:lnTo>
                    <a:pt x="45" y="663"/>
                  </a:lnTo>
                  <a:lnTo>
                    <a:pt x="41" y="592"/>
                  </a:lnTo>
                  <a:lnTo>
                    <a:pt x="33" y="450"/>
                  </a:lnTo>
                  <a:lnTo>
                    <a:pt x="33" y="450"/>
                  </a:lnTo>
                  <a:lnTo>
                    <a:pt x="24" y="310"/>
                  </a:lnTo>
                  <a:lnTo>
                    <a:pt x="21" y="239"/>
                  </a:lnTo>
                  <a:lnTo>
                    <a:pt x="19" y="169"/>
                  </a:lnTo>
                  <a:lnTo>
                    <a:pt x="19" y="169"/>
                  </a:lnTo>
                  <a:lnTo>
                    <a:pt x="17" y="88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DCCE61F8-30D6-5F3C-4879-A148B190E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0" y="3706"/>
              <a:ext cx="37" cy="273"/>
            </a:xfrm>
            <a:custGeom>
              <a:avLst/>
              <a:gdLst>
                <a:gd name="T0" fmla="*/ 0 w 74"/>
                <a:gd name="T1" fmla="*/ 10 h 547"/>
                <a:gd name="T2" fmla="*/ 0 w 74"/>
                <a:gd name="T3" fmla="*/ 10 h 547"/>
                <a:gd name="T4" fmla="*/ 17 w 74"/>
                <a:gd name="T5" fmla="*/ 114 h 547"/>
                <a:gd name="T6" fmla="*/ 31 w 74"/>
                <a:gd name="T7" fmla="*/ 216 h 547"/>
                <a:gd name="T8" fmla="*/ 44 w 74"/>
                <a:gd name="T9" fmla="*/ 320 h 547"/>
                <a:gd name="T10" fmla="*/ 50 w 74"/>
                <a:gd name="T11" fmla="*/ 371 h 547"/>
                <a:gd name="T12" fmla="*/ 53 w 74"/>
                <a:gd name="T13" fmla="*/ 422 h 547"/>
                <a:gd name="T14" fmla="*/ 53 w 74"/>
                <a:gd name="T15" fmla="*/ 422 h 547"/>
                <a:gd name="T16" fmla="*/ 56 w 74"/>
                <a:gd name="T17" fmla="*/ 480 h 547"/>
                <a:gd name="T18" fmla="*/ 57 w 74"/>
                <a:gd name="T19" fmla="*/ 538 h 547"/>
                <a:gd name="T20" fmla="*/ 57 w 74"/>
                <a:gd name="T21" fmla="*/ 538 h 547"/>
                <a:gd name="T22" fmla="*/ 58 w 74"/>
                <a:gd name="T23" fmla="*/ 542 h 547"/>
                <a:gd name="T24" fmla="*/ 60 w 74"/>
                <a:gd name="T25" fmla="*/ 545 h 547"/>
                <a:gd name="T26" fmla="*/ 63 w 74"/>
                <a:gd name="T27" fmla="*/ 547 h 547"/>
                <a:gd name="T28" fmla="*/ 65 w 74"/>
                <a:gd name="T29" fmla="*/ 547 h 547"/>
                <a:gd name="T30" fmla="*/ 68 w 74"/>
                <a:gd name="T31" fmla="*/ 547 h 547"/>
                <a:gd name="T32" fmla="*/ 71 w 74"/>
                <a:gd name="T33" fmla="*/ 545 h 547"/>
                <a:gd name="T34" fmla="*/ 74 w 74"/>
                <a:gd name="T35" fmla="*/ 542 h 547"/>
                <a:gd name="T36" fmla="*/ 74 w 74"/>
                <a:gd name="T37" fmla="*/ 538 h 547"/>
                <a:gd name="T38" fmla="*/ 74 w 74"/>
                <a:gd name="T39" fmla="*/ 538 h 547"/>
                <a:gd name="T40" fmla="*/ 74 w 74"/>
                <a:gd name="T41" fmla="*/ 487 h 547"/>
                <a:gd name="T42" fmla="*/ 71 w 74"/>
                <a:gd name="T43" fmla="*/ 435 h 547"/>
                <a:gd name="T44" fmla="*/ 67 w 74"/>
                <a:gd name="T45" fmla="*/ 383 h 547"/>
                <a:gd name="T46" fmla="*/ 63 w 74"/>
                <a:gd name="T47" fmla="*/ 331 h 547"/>
                <a:gd name="T48" fmla="*/ 57 w 74"/>
                <a:gd name="T49" fmla="*/ 280 h 547"/>
                <a:gd name="T50" fmla="*/ 50 w 74"/>
                <a:gd name="T51" fmla="*/ 229 h 547"/>
                <a:gd name="T52" fmla="*/ 36 w 74"/>
                <a:gd name="T53" fmla="*/ 125 h 547"/>
                <a:gd name="T54" fmla="*/ 36 w 74"/>
                <a:gd name="T55" fmla="*/ 125 h 547"/>
                <a:gd name="T56" fmla="*/ 17 w 74"/>
                <a:gd name="T57" fmla="*/ 6 h 547"/>
                <a:gd name="T58" fmla="*/ 17 w 74"/>
                <a:gd name="T59" fmla="*/ 6 h 547"/>
                <a:gd name="T60" fmla="*/ 16 w 74"/>
                <a:gd name="T61" fmla="*/ 3 h 547"/>
                <a:gd name="T62" fmla="*/ 13 w 74"/>
                <a:gd name="T63" fmla="*/ 0 h 547"/>
                <a:gd name="T64" fmla="*/ 10 w 74"/>
                <a:gd name="T65" fmla="*/ 0 h 547"/>
                <a:gd name="T66" fmla="*/ 7 w 74"/>
                <a:gd name="T67" fmla="*/ 0 h 547"/>
                <a:gd name="T68" fmla="*/ 5 w 74"/>
                <a:gd name="T69" fmla="*/ 2 h 547"/>
                <a:gd name="T70" fmla="*/ 2 w 74"/>
                <a:gd name="T71" fmla="*/ 5 h 547"/>
                <a:gd name="T72" fmla="*/ 0 w 74"/>
                <a:gd name="T73" fmla="*/ 7 h 547"/>
                <a:gd name="T74" fmla="*/ 0 w 74"/>
                <a:gd name="T75" fmla="*/ 10 h 547"/>
                <a:gd name="T76" fmla="*/ 0 w 74"/>
                <a:gd name="T77" fmla="*/ 1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4" h="547">
                  <a:moveTo>
                    <a:pt x="0" y="10"/>
                  </a:moveTo>
                  <a:lnTo>
                    <a:pt x="0" y="10"/>
                  </a:lnTo>
                  <a:lnTo>
                    <a:pt x="17" y="114"/>
                  </a:lnTo>
                  <a:lnTo>
                    <a:pt x="31" y="216"/>
                  </a:lnTo>
                  <a:lnTo>
                    <a:pt x="44" y="320"/>
                  </a:lnTo>
                  <a:lnTo>
                    <a:pt x="50" y="371"/>
                  </a:lnTo>
                  <a:lnTo>
                    <a:pt x="53" y="422"/>
                  </a:lnTo>
                  <a:lnTo>
                    <a:pt x="53" y="422"/>
                  </a:lnTo>
                  <a:lnTo>
                    <a:pt x="56" y="480"/>
                  </a:lnTo>
                  <a:lnTo>
                    <a:pt x="57" y="538"/>
                  </a:lnTo>
                  <a:lnTo>
                    <a:pt x="57" y="538"/>
                  </a:lnTo>
                  <a:lnTo>
                    <a:pt x="58" y="542"/>
                  </a:lnTo>
                  <a:lnTo>
                    <a:pt x="60" y="545"/>
                  </a:lnTo>
                  <a:lnTo>
                    <a:pt x="63" y="547"/>
                  </a:lnTo>
                  <a:lnTo>
                    <a:pt x="65" y="547"/>
                  </a:lnTo>
                  <a:lnTo>
                    <a:pt x="68" y="547"/>
                  </a:lnTo>
                  <a:lnTo>
                    <a:pt x="71" y="545"/>
                  </a:lnTo>
                  <a:lnTo>
                    <a:pt x="74" y="542"/>
                  </a:lnTo>
                  <a:lnTo>
                    <a:pt x="74" y="538"/>
                  </a:lnTo>
                  <a:lnTo>
                    <a:pt x="74" y="538"/>
                  </a:lnTo>
                  <a:lnTo>
                    <a:pt x="74" y="487"/>
                  </a:lnTo>
                  <a:lnTo>
                    <a:pt x="71" y="435"/>
                  </a:lnTo>
                  <a:lnTo>
                    <a:pt x="67" y="383"/>
                  </a:lnTo>
                  <a:lnTo>
                    <a:pt x="63" y="331"/>
                  </a:lnTo>
                  <a:lnTo>
                    <a:pt x="57" y="280"/>
                  </a:lnTo>
                  <a:lnTo>
                    <a:pt x="50" y="229"/>
                  </a:lnTo>
                  <a:lnTo>
                    <a:pt x="36" y="125"/>
                  </a:lnTo>
                  <a:lnTo>
                    <a:pt x="36" y="125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F06F908F-151F-1CD1-E8F2-B7CAE9ABE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7" y="592"/>
              <a:ext cx="150" cy="491"/>
            </a:xfrm>
            <a:custGeom>
              <a:avLst/>
              <a:gdLst>
                <a:gd name="T0" fmla="*/ 286 w 300"/>
                <a:gd name="T1" fmla="*/ 3 h 982"/>
                <a:gd name="T2" fmla="*/ 243 w 300"/>
                <a:gd name="T3" fmla="*/ 38 h 982"/>
                <a:gd name="T4" fmla="*/ 205 w 300"/>
                <a:gd name="T5" fmla="*/ 76 h 982"/>
                <a:gd name="T6" fmla="*/ 171 w 300"/>
                <a:gd name="T7" fmla="*/ 119 h 982"/>
                <a:gd name="T8" fmla="*/ 140 w 300"/>
                <a:gd name="T9" fmla="*/ 164 h 982"/>
                <a:gd name="T10" fmla="*/ 128 w 300"/>
                <a:gd name="T11" fmla="*/ 186 h 982"/>
                <a:gd name="T12" fmla="*/ 107 w 300"/>
                <a:gd name="T13" fmla="*/ 228 h 982"/>
                <a:gd name="T14" fmla="*/ 90 w 300"/>
                <a:gd name="T15" fmla="*/ 274 h 982"/>
                <a:gd name="T16" fmla="*/ 70 w 300"/>
                <a:gd name="T17" fmla="*/ 343 h 982"/>
                <a:gd name="T18" fmla="*/ 62 w 300"/>
                <a:gd name="T19" fmla="*/ 391 h 982"/>
                <a:gd name="T20" fmla="*/ 49 w 300"/>
                <a:gd name="T21" fmla="*/ 489 h 982"/>
                <a:gd name="T22" fmla="*/ 46 w 300"/>
                <a:gd name="T23" fmla="*/ 538 h 982"/>
                <a:gd name="T24" fmla="*/ 35 w 300"/>
                <a:gd name="T25" fmla="*/ 741 h 982"/>
                <a:gd name="T26" fmla="*/ 31 w 300"/>
                <a:gd name="T27" fmla="*/ 792 h 982"/>
                <a:gd name="T28" fmla="*/ 17 w 300"/>
                <a:gd name="T29" fmla="*/ 895 h 982"/>
                <a:gd name="T30" fmla="*/ 7 w 300"/>
                <a:gd name="T31" fmla="*/ 946 h 982"/>
                <a:gd name="T32" fmla="*/ 0 w 300"/>
                <a:gd name="T33" fmla="*/ 972 h 982"/>
                <a:gd name="T34" fmla="*/ 1 w 300"/>
                <a:gd name="T35" fmla="*/ 978 h 982"/>
                <a:gd name="T36" fmla="*/ 7 w 300"/>
                <a:gd name="T37" fmla="*/ 982 h 982"/>
                <a:gd name="T38" fmla="*/ 12 w 300"/>
                <a:gd name="T39" fmla="*/ 982 h 982"/>
                <a:gd name="T40" fmla="*/ 17 w 300"/>
                <a:gd name="T41" fmla="*/ 976 h 982"/>
                <a:gd name="T42" fmla="*/ 28 w 300"/>
                <a:gd name="T43" fmla="*/ 925 h 982"/>
                <a:gd name="T44" fmla="*/ 45 w 300"/>
                <a:gd name="T45" fmla="*/ 823 h 982"/>
                <a:gd name="T46" fmla="*/ 51 w 300"/>
                <a:gd name="T47" fmla="*/ 772 h 982"/>
                <a:gd name="T48" fmla="*/ 56 w 300"/>
                <a:gd name="T49" fmla="*/ 671 h 982"/>
                <a:gd name="T50" fmla="*/ 62 w 300"/>
                <a:gd name="T51" fmla="*/ 570 h 982"/>
                <a:gd name="T52" fmla="*/ 68 w 300"/>
                <a:gd name="T53" fmla="*/ 472 h 982"/>
                <a:gd name="T54" fmla="*/ 82 w 300"/>
                <a:gd name="T55" fmla="*/ 376 h 982"/>
                <a:gd name="T56" fmla="*/ 92 w 300"/>
                <a:gd name="T57" fmla="*/ 329 h 982"/>
                <a:gd name="T58" fmla="*/ 104 w 300"/>
                <a:gd name="T59" fmla="*/ 284 h 982"/>
                <a:gd name="T60" fmla="*/ 121 w 300"/>
                <a:gd name="T61" fmla="*/ 238 h 982"/>
                <a:gd name="T62" fmla="*/ 141 w 300"/>
                <a:gd name="T63" fmla="*/ 196 h 982"/>
                <a:gd name="T64" fmla="*/ 155 w 300"/>
                <a:gd name="T65" fmla="*/ 173 h 982"/>
                <a:gd name="T66" fmla="*/ 184 w 300"/>
                <a:gd name="T67" fmla="*/ 129 h 982"/>
                <a:gd name="T68" fmla="*/ 218 w 300"/>
                <a:gd name="T69" fmla="*/ 88 h 982"/>
                <a:gd name="T70" fmla="*/ 255 w 300"/>
                <a:gd name="T71" fmla="*/ 51 h 982"/>
                <a:gd name="T72" fmla="*/ 274 w 300"/>
                <a:gd name="T73" fmla="*/ 32 h 982"/>
                <a:gd name="T74" fmla="*/ 299 w 300"/>
                <a:gd name="T75" fmla="*/ 14 h 982"/>
                <a:gd name="T76" fmla="*/ 300 w 300"/>
                <a:gd name="T77" fmla="*/ 8 h 982"/>
                <a:gd name="T78" fmla="*/ 299 w 300"/>
                <a:gd name="T79" fmla="*/ 3 h 982"/>
                <a:gd name="T80" fmla="*/ 296 w 300"/>
                <a:gd name="T81" fmla="*/ 0 h 982"/>
                <a:gd name="T82" fmla="*/ 289 w 300"/>
                <a:gd name="T83" fmla="*/ 1 h 982"/>
                <a:gd name="T84" fmla="*/ 286 w 300"/>
                <a:gd name="T85" fmla="*/ 3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0" h="982">
                  <a:moveTo>
                    <a:pt x="286" y="3"/>
                  </a:moveTo>
                  <a:lnTo>
                    <a:pt x="286" y="3"/>
                  </a:lnTo>
                  <a:lnTo>
                    <a:pt x="265" y="20"/>
                  </a:lnTo>
                  <a:lnTo>
                    <a:pt x="243" y="38"/>
                  </a:lnTo>
                  <a:lnTo>
                    <a:pt x="225" y="57"/>
                  </a:lnTo>
                  <a:lnTo>
                    <a:pt x="205" y="76"/>
                  </a:lnTo>
                  <a:lnTo>
                    <a:pt x="188" y="98"/>
                  </a:lnTo>
                  <a:lnTo>
                    <a:pt x="171" y="119"/>
                  </a:lnTo>
                  <a:lnTo>
                    <a:pt x="154" y="140"/>
                  </a:lnTo>
                  <a:lnTo>
                    <a:pt x="140" y="164"/>
                  </a:lnTo>
                  <a:lnTo>
                    <a:pt x="140" y="164"/>
                  </a:lnTo>
                  <a:lnTo>
                    <a:pt x="128" y="186"/>
                  </a:lnTo>
                  <a:lnTo>
                    <a:pt x="117" y="207"/>
                  </a:lnTo>
                  <a:lnTo>
                    <a:pt x="107" y="228"/>
                  </a:lnTo>
                  <a:lnTo>
                    <a:pt x="99" y="251"/>
                  </a:lnTo>
                  <a:lnTo>
                    <a:pt x="90" y="274"/>
                  </a:lnTo>
                  <a:lnTo>
                    <a:pt x="83" y="296"/>
                  </a:lnTo>
                  <a:lnTo>
                    <a:pt x="70" y="343"/>
                  </a:lnTo>
                  <a:lnTo>
                    <a:pt x="70" y="343"/>
                  </a:lnTo>
                  <a:lnTo>
                    <a:pt x="62" y="391"/>
                  </a:lnTo>
                  <a:lnTo>
                    <a:pt x="55" y="441"/>
                  </a:lnTo>
                  <a:lnTo>
                    <a:pt x="49" y="489"/>
                  </a:lnTo>
                  <a:lnTo>
                    <a:pt x="46" y="538"/>
                  </a:lnTo>
                  <a:lnTo>
                    <a:pt x="46" y="538"/>
                  </a:lnTo>
                  <a:lnTo>
                    <a:pt x="41" y="638"/>
                  </a:lnTo>
                  <a:lnTo>
                    <a:pt x="35" y="741"/>
                  </a:lnTo>
                  <a:lnTo>
                    <a:pt x="35" y="741"/>
                  </a:lnTo>
                  <a:lnTo>
                    <a:pt x="31" y="792"/>
                  </a:lnTo>
                  <a:lnTo>
                    <a:pt x="25" y="844"/>
                  </a:lnTo>
                  <a:lnTo>
                    <a:pt x="17" y="895"/>
                  </a:lnTo>
                  <a:lnTo>
                    <a:pt x="7" y="946"/>
                  </a:lnTo>
                  <a:lnTo>
                    <a:pt x="7" y="946"/>
                  </a:lnTo>
                  <a:lnTo>
                    <a:pt x="0" y="972"/>
                  </a:lnTo>
                  <a:lnTo>
                    <a:pt x="0" y="972"/>
                  </a:lnTo>
                  <a:lnTo>
                    <a:pt x="0" y="975"/>
                  </a:lnTo>
                  <a:lnTo>
                    <a:pt x="1" y="978"/>
                  </a:lnTo>
                  <a:lnTo>
                    <a:pt x="4" y="980"/>
                  </a:lnTo>
                  <a:lnTo>
                    <a:pt x="7" y="982"/>
                  </a:lnTo>
                  <a:lnTo>
                    <a:pt x="9" y="982"/>
                  </a:lnTo>
                  <a:lnTo>
                    <a:pt x="12" y="982"/>
                  </a:lnTo>
                  <a:lnTo>
                    <a:pt x="15" y="979"/>
                  </a:lnTo>
                  <a:lnTo>
                    <a:pt x="17" y="976"/>
                  </a:lnTo>
                  <a:lnTo>
                    <a:pt x="17" y="976"/>
                  </a:lnTo>
                  <a:lnTo>
                    <a:pt x="28" y="925"/>
                  </a:lnTo>
                  <a:lnTo>
                    <a:pt x="38" y="874"/>
                  </a:lnTo>
                  <a:lnTo>
                    <a:pt x="45" y="823"/>
                  </a:lnTo>
                  <a:lnTo>
                    <a:pt x="51" y="772"/>
                  </a:lnTo>
                  <a:lnTo>
                    <a:pt x="51" y="772"/>
                  </a:lnTo>
                  <a:lnTo>
                    <a:pt x="53" y="721"/>
                  </a:lnTo>
                  <a:lnTo>
                    <a:pt x="56" y="671"/>
                  </a:lnTo>
                  <a:lnTo>
                    <a:pt x="62" y="570"/>
                  </a:lnTo>
                  <a:lnTo>
                    <a:pt x="62" y="570"/>
                  </a:lnTo>
                  <a:lnTo>
                    <a:pt x="65" y="521"/>
                  </a:lnTo>
                  <a:lnTo>
                    <a:pt x="68" y="472"/>
                  </a:lnTo>
                  <a:lnTo>
                    <a:pt x="73" y="424"/>
                  </a:lnTo>
                  <a:lnTo>
                    <a:pt x="82" y="376"/>
                  </a:lnTo>
                  <a:lnTo>
                    <a:pt x="82" y="376"/>
                  </a:lnTo>
                  <a:lnTo>
                    <a:pt x="92" y="329"/>
                  </a:lnTo>
                  <a:lnTo>
                    <a:pt x="97" y="306"/>
                  </a:lnTo>
                  <a:lnTo>
                    <a:pt x="104" y="284"/>
                  </a:lnTo>
                  <a:lnTo>
                    <a:pt x="113" y="261"/>
                  </a:lnTo>
                  <a:lnTo>
                    <a:pt x="121" y="238"/>
                  </a:lnTo>
                  <a:lnTo>
                    <a:pt x="131" y="217"/>
                  </a:lnTo>
                  <a:lnTo>
                    <a:pt x="141" y="196"/>
                  </a:lnTo>
                  <a:lnTo>
                    <a:pt x="141" y="196"/>
                  </a:lnTo>
                  <a:lnTo>
                    <a:pt x="155" y="173"/>
                  </a:lnTo>
                  <a:lnTo>
                    <a:pt x="170" y="150"/>
                  </a:lnTo>
                  <a:lnTo>
                    <a:pt x="184" y="129"/>
                  </a:lnTo>
                  <a:lnTo>
                    <a:pt x="201" y="108"/>
                  </a:lnTo>
                  <a:lnTo>
                    <a:pt x="218" y="88"/>
                  </a:lnTo>
                  <a:lnTo>
                    <a:pt x="236" y="69"/>
                  </a:lnTo>
                  <a:lnTo>
                    <a:pt x="255" y="51"/>
                  </a:lnTo>
                  <a:lnTo>
                    <a:pt x="274" y="32"/>
                  </a:lnTo>
                  <a:lnTo>
                    <a:pt x="274" y="32"/>
                  </a:lnTo>
                  <a:lnTo>
                    <a:pt x="299" y="14"/>
                  </a:lnTo>
                  <a:lnTo>
                    <a:pt x="299" y="14"/>
                  </a:lnTo>
                  <a:lnTo>
                    <a:pt x="300" y="11"/>
                  </a:lnTo>
                  <a:lnTo>
                    <a:pt x="300" y="8"/>
                  </a:lnTo>
                  <a:lnTo>
                    <a:pt x="300" y="5"/>
                  </a:lnTo>
                  <a:lnTo>
                    <a:pt x="299" y="3"/>
                  </a:lnTo>
                  <a:lnTo>
                    <a:pt x="299" y="3"/>
                  </a:lnTo>
                  <a:lnTo>
                    <a:pt x="296" y="0"/>
                  </a:lnTo>
                  <a:lnTo>
                    <a:pt x="291" y="0"/>
                  </a:lnTo>
                  <a:lnTo>
                    <a:pt x="289" y="1"/>
                  </a:lnTo>
                  <a:lnTo>
                    <a:pt x="286" y="3"/>
                  </a:lnTo>
                  <a:lnTo>
                    <a:pt x="28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BB998E84-114C-E38A-4C78-13388C90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8" y="544"/>
              <a:ext cx="890" cy="1224"/>
            </a:xfrm>
            <a:custGeom>
              <a:avLst/>
              <a:gdLst>
                <a:gd name="T0" fmla="*/ 1645 w 1780"/>
                <a:gd name="T1" fmla="*/ 2289 h 2446"/>
                <a:gd name="T2" fmla="*/ 1552 w 1780"/>
                <a:gd name="T3" fmla="*/ 2365 h 2446"/>
                <a:gd name="T4" fmla="*/ 1340 w 1780"/>
                <a:gd name="T5" fmla="*/ 2370 h 2446"/>
                <a:gd name="T6" fmla="*/ 1153 w 1780"/>
                <a:gd name="T7" fmla="*/ 2293 h 2446"/>
                <a:gd name="T8" fmla="*/ 1056 w 1780"/>
                <a:gd name="T9" fmla="*/ 2296 h 2446"/>
                <a:gd name="T10" fmla="*/ 890 w 1780"/>
                <a:gd name="T11" fmla="*/ 2348 h 2446"/>
                <a:gd name="T12" fmla="*/ 682 w 1780"/>
                <a:gd name="T13" fmla="*/ 2323 h 2446"/>
                <a:gd name="T14" fmla="*/ 538 w 1780"/>
                <a:gd name="T15" fmla="*/ 2206 h 2446"/>
                <a:gd name="T16" fmla="*/ 438 w 1780"/>
                <a:gd name="T17" fmla="*/ 2353 h 2446"/>
                <a:gd name="T18" fmla="*/ 315 w 1780"/>
                <a:gd name="T19" fmla="*/ 2391 h 2446"/>
                <a:gd name="T20" fmla="*/ 118 w 1780"/>
                <a:gd name="T21" fmla="*/ 2388 h 2446"/>
                <a:gd name="T22" fmla="*/ 34 w 1780"/>
                <a:gd name="T23" fmla="*/ 2391 h 2446"/>
                <a:gd name="T24" fmla="*/ 40 w 1780"/>
                <a:gd name="T25" fmla="*/ 2009 h 2446"/>
                <a:gd name="T26" fmla="*/ 20 w 1780"/>
                <a:gd name="T27" fmla="*/ 1591 h 2446"/>
                <a:gd name="T28" fmla="*/ 28 w 1780"/>
                <a:gd name="T29" fmla="*/ 1497 h 2446"/>
                <a:gd name="T30" fmla="*/ 130 w 1780"/>
                <a:gd name="T31" fmla="*/ 949 h 2446"/>
                <a:gd name="T32" fmla="*/ 324 w 1780"/>
                <a:gd name="T33" fmla="*/ 472 h 2446"/>
                <a:gd name="T34" fmla="*/ 553 w 1780"/>
                <a:gd name="T35" fmla="*/ 180 h 2446"/>
                <a:gd name="T36" fmla="*/ 747 w 1780"/>
                <a:gd name="T37" fmla="*/ 38 h 2446"/>
                <a:gd name="T38" fmla="*/ 871 w 1780"/>
                <a:gd name="T39" fmla="*/ 42 h 2446"/>
                <a:gd name="T40" fmla="*/ 921 w 1780"/>
                <a:gd name="T41" fmla="*/ 45 h 2446"/>
                <a:gd name="T42" fmla="*/ 1046 w 1780"/>
                <a:gd name="T43" fmla="*/ 15 h 2446"/>
                <a:gd name="T44" fmla="*/ 1281 w 1780"/>
                <a:gd name="T45" fmla="*/ 98 h 2446"/>
                <a:gd name="T46" fmla="*/ 1464 w 1780"/>
                <a:gd name="T47" fmla="*/ 288 h 2446"/>
                <a:gd name="T48" fmla="*/ 1607 w 1780"/>
                <a:gd name="T49" fmla="*/ 574 h 2446"/>
                <a:gd name="T50" fmla="*/ 1664 w 1780"/>
                <a:gd name="T51" fmla="*/ 878 h 2446"/>
                <a:gd name="T52" fmla="*/ 1675 w 1780"/>
                <a:gd name="T53" fmla="*/ 1277 h 2446"/>
                <a:gd name="T54" fmla="*/ 1760 w 1780"/>
                <a:gd name="T55" fmla="*/ 1625 h 2446"/>
                <a:gd name="T56" fmla="*/ 1734 w 1780"/>
                <a:gd name="T57" fmla="*/ 1896 h 2446"/>
                <a:gd name="T58" fmla="*/ 1761 w 1780"/>
                <a:gd name="T59" fmla="*/ 1836 h 2446"/>
                <a:gd name="T60" fmla="*/ 1758 w 1780"/>
                <a:gd name="T61" fmla="*/ 1538 h 2446"/>
                <a:gd name="T62" fmla="*/ 1686 w 1780"/>
                <a:gd name="T63" fmla="*/ 1233 h 2446"/>
                <a:gd name="T64" fmla="*/ 1672 w 1780"/>
                <a:gd name="T65" fmla="*/ 782 h 2446"/>
                <a:gd name="T66" fmla="*/ 1596 w 1780"/>
                <a:gd name="T67" fmla="*/ 496 h 2446"/>
                <a:gd name="T68" fmla="*/ 1435 w 1780"/>
                <a:gd name="T69" fmla="*/ 221 h 2446"/>
                <a:gd name="T70" fmla="*/ 1237 w 1780"/>
                <a:gd name="T71" fmla="*/ 51 h 2446"/>
                <a:gd name="T72" fmla="*/ 996 w 1780"/>
                <a:gd name="T73" fmla="*/ 3 h 2446"/>
                <a:gd name="T74" fmla="*/ 890 w 1780"/>
                <a:gd name="T75" fmla="*/ 31 h 2446"/>
                <a:gd name="T76" fmla="*/ 792 w 1780"/>
                <a:gd name="T77" fmla="*/ 11 h 2446"/>
                <a:gd name="T78" fmla="*/ 597 w 1780"/>
                <a:gd name="T79" fmla="*/ 116 h 2446"/>
                <a:gd name="T80" fmla="*/ 390 w 1780"/>
                <a:gd name="T81" fmla="*/ 339 h 2446"/>
                <a:gd name="T82" fmla="*/ 159 w 1780"/>
                <a:gd name="T83" fmla="*/ 794 h 2446"/>
                <a:gd name="T84" fmla="*/ 37 w 1780"/>
                <a:gd name="T85" fmla="*/ 1307 h 2446"/>
                <a:gd name="T86" fmla="*/ 0 w 1780"/>
                <a:gd name="T87" fmla="*/ 1556 h 2446"/>
                <a:gd name="T88" fmla="*/ 20 w 1780"/>
                <a:gd name="T89" fmla="*/ 1857 h 2446"/>
                <a:gd name="T90" fmla="*/ 13 w 1780"/>
                <a:gd name="T91" fmla="*/ 2351 h 2446"/>
                <a:gd name="T92" fmla="*/ 44 w 1780"/>
                <a:gd name="T93" fmla="*/ 2443 h 2446"/>
                <a:gd name="T94" fmla="*/ 217 w 1780"/>
                <a:gd name="T95" fmla="*/ 2406 h 2446"/>
                <a:gd name="T96" fmla="*/ 401 w 1780"/>
                <a:gd name="T97" fmla="*/ 2395 h 2446"/>
                <a:gd name="T98" fmla="*/ 543 w 1780"/>
                <a:gd name="T99" fmla="*/ 2219 h 2446"/>
                <a:gd name="T100" fmla="*/ 657 w 1780"/>
                <a:gd name="T101" fmla="*/ 2330 h 2446"/>
                <a:gd name="T102" fmla="*/ 931 w 1780"/>
                <a:gd name="T103" fmla="*/ 2364 h 2446"/>
                <a:gd name="T104" fmla="*/ 1044 w 1780"/>
                <a:gd name="T105" fmla="*/ 2326 h 2446"/>
                <a:gd name="T106" fmla="*/ 1131 w 1780"/>
                <a:gd name="T107" fmla="*/ 2300 h 2446"/>
                <a:gd name="T108" fmla="*/ 1291 w 1780"/>
                <a:gd name="T109" fmla="*/ 2380 h 2446"/>
                <a:gd name="T110" fmla="*/ 1523 w 1780"/>
                <a:gd name="T111" fmla="*/ 2389 h 2446"/>
                <a:gd name="T112" fmla="*/ 1621 w 1780"/>
                <a:gd name="T113" fmla="*/ 2343 h 2446"/>
                <a:gd name="T114" fmla="*/ 1722 w 1780"/>
                <a:gd name="T115" fmla="*/ 2144 h 2446"/>
                <a:gd name="T116" fmla="*/ 1726 w 1780"/>
                <a:gd name="T117" fmla="*/ 2047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80" h="2446">
                  <a:moveTo>
                    <a:pt x="1724" y="2052"/>
                  </a:moveTo>
                  <a:lnTo>
                    <a:pt x="1724" y="2052"/>
                  </a:lnTo>
                  <a:lnTo>
                    <a:pt x="1717" y="2090"/>
                  </a:lnTo>
                  <a:lnTo>
                    <a:pt x="1707" y="2128"/>
                  </a:lnTo>
                  <a:lnTo>
                    <a:pt x="1698" y="2167"/>
                  </a:lnTo>
                  <a:lnTo>
                    <a:pt x="1685" y="2204"/>
                  </a:lnTo>
                  <a:lnTo>
                    <a:pt x="1685" y="2204"/>
                  </a:lnTo>
                  <a:lnTo>
                    <a:pt x="1673" y="2233"/>
                  </a:lnTo>
                  <a:lnTo>
                    <a:pt x="1661" y="2262"/>
                  </a:lnTo>
                  <a:lnTo>
                    <a:pt x="1645" y="2289"/>
                  </a:lnTo>
                  <a:lnTo>
                    <a:pt x="1635" y="2301"/>
                  </a:lnTo>
                  <a:lnTo>
                    <a:pt x="1625" y="2313"/>
                  </a:lnTo>
                  <a:lnTo>
                    <a:pt x="1625" y="2313"/>
                  </a:lnTo>
                  <a:lnTo>
                    <a:pt x="1617" y="2323"/>
                  </a:lnTo>
                  <a:lnTo>
                    <a:pt x="1607" y="2331"/>
                  </a:lnTo>
                  <a:lnTo>
                    <a:pt x="1597" y="2340"/>
                  </a:lnTo>
                  <a:lnTo>
                    <a:pt x="1587" y="2348"/>
                  </a:lnTo>
                  <a:lnTo>
                    <a:pt x="1576" y="2354"/>
                  </a:lnTo>
                  <a:lnTo>
                    <a:pt x="1564" y="2360"/>
                  </a:lnTo>
                  <a:lnTo>
                    <a:pt x="1552" y="2365"/>
                  </a:lnTo>
                  <a:lnTo>
                    <a:pt x="1539" y="2370"/>
                  </a:lnTo>
                  <a:lnTo>
                    <a:pt x="1539" y="2370"/>
                  </a:lnTo>
                  <a:lnTo>
                    <a:pt x="1522" y="2372"/>
                  </a:lnTo>
                  <a:lnTo>
                    <a:pt x="1503" y="2375"/>
                  </a:lnTo>
                  <a:lnTo>
                    <a:pt x="1468" y="2375"/>
                  </a:lnTo>
                  <a:lnTo>
                    <a:pt x="1468" y="2375"/>
                  </a:lnTo>
                  <a:lnTo>
                    <a:pt x="1417" y="2375"/>
                  </a:lnTo>
                  <a:lnTo>
                    <a:pt x="1366" y="2372"/>
                  </a:lnTo>
                  <a:lnTo>
                    <a:pt x="1366" y="2372"/>
                  </a:lnTo>
                  <a:lnTo>
                    <a:pt x="1340" y="2370"/>
                  </a:lnTo>
                  <a:lnTo>
                    <a:pt x="1316" y="2367"/>
                  </a:lnTo>
                  <a:lnTo>
                    <a:pt x="1292" y="2363"/>
                  </a:lnTo>
                  <a:lnTo>
                    <a:pt x="1268" y="2357"/>
                  </a:lnTo>
                  <a:lnTo>
                    <a:pt x="1268" y="2357"/>
                  </a:lnTo>
                  <a:lnTo>
                    <a:pt x="1253" y="2351"/>
                  </a:lnTo>
                  <a:lnTo>
                    <a:pt x="1238" y="2344"/>
                  </a:lnTo>
                  <a:lnTo>
                    <a:pt x="1210" y="2327"/>
                  </a:lnTo>
                  <a:lnTo>
                    <a:pt x="1210" y="2327"/>
                  </a:lnTo>
                  <a:lnTo>
                    <a:pt x="1182" y="2310"/>
                  </a:lnTo>
                  <a:lnTo>
                    <a:pt x="1153" y="2293"/>
                  </a:lnTo>
                  <a:lnTo>
                    <a:pt x="1153" y="2293"/>
                  </a:lnTo>
                  <a:lnTo>
                    <a:pt x="1142" y="2287"/>
                  </a:lnTo>
                  <a:lnTo>
                    <a:pt x="1131" y="2282"/>
                  </a:lnTo>
                  <a:lnTo>
                    <a:pt x="1118" y="2279"/>
                  </a:lnTo>
                  <a:lnTo>
                    <a:pt x="1107" y="2277"/>
                  </a:lnTo>
                  <a:lnTo>
                    <a:pt x="1107" y="2277"/>
                  </a:lnTo>
                  <a:lnTo>
                    <a:pt x="1097" y="2279"/>
                  </a:lnTo>
                  <a:lnTo>
                    <a:pt x="1088" y="2280"/>
                  </a:lnTo>
                  <a:lnTo>
                    <a:pt x="1073" y="2287"/>
                  </a:lnTo>
                  <a:lnTo>
                    <a:pt x="1056" y="2296"/>
                  </a:lnTo>
                  <a:lnTo>
                    <a:pt x="1041" y="2306"/>
                  </a:lnTo>
                  <a:lnTo>
                    <a:pt x="1026" y="2317"/>
                  </a:lnTo>
                  <a:lnTo>
                    <a:pt x="1010" y="2327"/>
                  </a:lnTo>
                  <a:lnTo>
                    <a:pt x="995" y="2336"/>
                  </a:lnTo>
                  <a:lnTo>
                    <a:pt x="986" y="2338"/>
                  </a:lnTo>
                  <a:lnTo>
                    <a:pt x="978" y="2341"/>
                  </a:lnTo>
                  <a:lnTo>
                    <a:pt x="978" y="2341"/>
                  </a:lnTo>
                  <a:lnTo>
                    <a:pt x="956" y="2344"/>
                  </a:lnTo>
                  <a:lnTo>
                    <a:pt x="934" y="2347"/>
                  </a:lnTo>
                  <a:lnTo>
                    <a:pt x="890" y="2348"/>
                  </a:lnTo>
                  <a:lnTo>
                    <a:pt x="890" y="2348"/>
                  </a:lnTo>
                  <a:lnTo>
                    <a:pt x="847" y="2348"/>
                  </a:lnTo>
                  <a:lnTo>
                    <a:pt x="803" y="2348"/>
                  </a:lnTo>
                  <a:lnTo>
                    <a:pt x="803" y="2348"/>
                  </a:lnTo>
                  <a:lnTo>
                    <a:pt x="768" y="2345"/>
                  </a:lnTo>
                  <a:lnTo>
                    <a:pt x="750" y="2343"/>
                  </a:lnTo>
                  <a:lnTo>
                    <a:pt x="733" y="2340"/>
                  </a:lnTo>
                  <a:lnTo>
                    <a:pt x="714" y="2336"/>
                  </a:lnTo>
                  <a:lnTo>
                    <a:pt x="697" y="2330"/>
                  </a:lnTo>
                  <a:lnTo>
                    <a:pt x="682" y="2323"/>
                  </a:lnTo>
                  <a:lnTo>
                    <a:pt x="665" y="2314"/>
                  </a:lnTo>
                  <a:lnTo>
                    <a:pt x="665" y="2314"/>
                  </a:lnTo>
                  <a:lnTo>
                    <a:pt x="648" y="2303"/>
                  </a:lnTo>
                  <a:lnTo>
                    <a:pt x="631" y="2292"/>
                  </a:lnTo>
                  <a:lnTo>
                    <a:pt x="615" y="2279"/>
                  </a:lnTo>
                  <a:lnTo>
                    <a:pt x="599" y="2266"/>
                  </a:lnTo>
                  <a:lnTo>
                    <a:pt x="570" y="2238"/>
                  </a:lnTo>
                  <a:lnTo>
                    <a:pt x="541" y="2208"/>
                  </a:lnTo>
                  <a:lnTo>
                    <a:pt x="541" y="2208"/>
                  </a:lnTo>
                  <a:lnTo>
                    <a:pt x="538" y="2206"/>
                  </a:lnTo>
                  <a:lnTo>
                    <a:pt x="534" y="2206"/>
                  </a:lnTo>
                  <a:lnTo>
                    <a:pt x="531" y="2208"/>
                  </a:lnTo>
                  <a:lnTo>
                    <a:pt x="529" y="2211"/>
                  </a:lnTo>
                  <a:lnTo>
                    <a:pt x="529" y="2211"/>
                  </a:lnTo>
                  <a:lnTo>
                    <a:pt x="497" y="2267"/>
                  </a:lnTo>
                  <a:lnTo>
                    <a:pt x="480" y="2296"/>
                  </a:lnTo>
                  <a:lnTo>
                    <a:pt x="462" y="2323"/>
                  </a:lnTo>
                  <a:lnTo>
                    <a:pt x="462" y="2323"/>
                  </a:lnTo>
                  <a:lnTo>
                    <a:pt x="451" y="2338"/>
                  </a:lnTo>
                  <a:lnTo>
                    <a:pt x="438" y="2353"/>
                  </a:lnTo>
                  <a:lnTo>
                    <a:pt x="422" y="2365"/>
                  </a:lnTo>
                  <a:lnTo>
                    <a:pt x="415" y="2370"/>
                  </a:lnTo>
                  <a:lnTo>
                    <a:pt x="405" y="2374"/>
                  </a:lnTo>
                  <a:lnTo>
                    <a:pt x="405" y="2374"/>
                  </a:lnTo>
                  <a:lnTo>
                    <a:pt x="395" y="2378"/>
                  </a:lnTo>
                  <a:lnTo>
                    <a:pt x="384" y="2382"/>
                  </a:lnTo>
                  <a:lnTo>
                    <a:pt x="361" y="2387"/>
                  </a:lnTo>
                  <a:lnTo>
                    <a:pt x="337" y="2389"/>
                  </a:lnTo>
                  <a:lnTo>
                    <a:pt x="315" y="2391"/>
                  </a:lnTo>
                  <a:lnTo>
                    <a:pt x="315" y="2391"/>
                  </a:lnTo>
                  <a:lnTo>
                    <a:pt x="281" y="2392"/>
                  </a:lnTo>
                  <a:lnTo>
                    <a:pt x="264" y="2392"/>
                  </a:lnTo>
                  <a:lnTo>
                    <a:pt x="247" y="2392"/>
                  </a:lnTo>
                  <a:lnTo>
                    <a:pt x="247" y="2392"/>
                  </a:lnTo>
                  <a:lnTo>
                    <a:pt x="213" y="2388"/>
                  </a:lnTo>
                  <a:lnTo>
                    <a:pt x="177" y="2385"/>
                  </a:lnTo>
                  <a:lnTo>
                    <a:pt x="177" y="2385"/>
                  </a:lnTo>
                  <a:lnTo>
                    <a:pt x="157" y="2385"/>
                  </a:lnTo>
                  <a:lnTo>
                    <a:pt x="137" y="2385"/>
                  </a:lnTo>
                  <a:lnTo>
                    <a:pt x="118" y="2388"/>
                  </a:lnTo>
                  <a:lnTo>
                    <a:pt x="99" y="2391"/>
                  </a:lnTo>
                  <a:lnTo>
                    <a:pt x="81" y="2398"/>
                  </a:lnTo>
                  <a:lnTo>
                    <a:pt x="64" y="2406"/>
                  </a:lnTo>
                  <a:lnTo>
                    <a:pt x="47" y="2418"/>
                  </a:lnTo>
                  <a:lnTo>
                    <a:pt x="33" y="2432"/>
                  </a:lnTo>
                  <a:lnTo>
                    <a:pt x="33" y="2432"/>
                  </a:lnTo>
                  <a:lnTo>
                    <a:pt x="47" y="2435"/>
                  </a:lnTo>
                  <a:lnTo>
                    <a:pt x="47" y="2435"/>
                  </a:lnTo>
                  <a:lnTo>
                    <a:pt x="38" y="2414"/>
                  </a:lnTo>
                  <a:lnTo>
                    <a:pt x="34" y="2391"/>
                  </a:lnTo>
                  <a:lnTo>
                    <a:pt x="31" y="2368"/>
                  </a:lnTo>
                  <a:lnTo>
                    <a:pt x="28" y="2345"/>
                  </a:lnTo>
                  <a:lnTo>
                    <a:pt x="28" y="2345"/>
                  </a:lnTo>
                  <a:lnTo>
                    <a:pt x="28" y="2317"/>
                  </a:lnTo>
                  <a:lnTo>
                    <a:pt x="28" y="2290"/>
                  </a:lnTo>
                  <a:lnTo>
                    <a:pt x="30" y="2235"/>
                  </a:lnTo>
                  <a:lnTo>
                    <a:pt x="30" y="2235"/>
                  </a:lnTo>
                  <a:lnTo>
                    <a:pt x="37" y="2121"/>
                  </a:lnTo>
                  <a:lnTo>
                    <a:pt x="40" y="2066"/>
                  </a:lnTo>
                  <a:lnTo>
                    <a:pt x="40" y="2009"/>
                  </a:lnTo>
                  <a:lnTo>
                    <a:pt x="40" y="2009"/>
                  </a:lnTo>
                  <a:lnTo>
                    <a:pt x="38" y="1934"/>
                  </a:lnTo>
                  <a:lnTo>
                    <a:pt x="37" y="1860"/>
                  </a:lnTo>
                  <a:lnTo>
                    <a:pt x="34" y="1786"/>
                  </a:lnTo>
                  <a:lnTo>
                    <a:pt x="30" y="1713"/>
                  </a:lnTo>
                  <a:lnTo>
                    <a:pt x="30" y="1713"/>
                  </a:lnTo>
                  <a:lnTo>
                    <a:pt x="25" y="1652"/>
                  </a:lnTo>
                  <a:lnTo>
                    <a:pt x="24" y="1620"/>
                  </a:lnTo>
                  <a:lnTo>
                    <a:pt x="20" y="1591"/>
                  </a:lnTo>
                  <a:lnTo>
                    <a:pt x="20" y="1591"/>
                  </a:lnTo>
                  <a:lnTo>
                    <a:pt x="18" y="1575"/>
                  </a:lnTo>
                  <a:lnTo>
                    <a:pt x="17" y="1568"/>
                  </a:lnTo>
                  <a:lnTo>
                    <a:pt x="17" y="1559"/>
                  </a:lnTo>
                  <a:lnTo>
                    <a:pt x="17" y="1559"/>
                  </a:lnTo>
                  <a:lnTo>
                    <a:pt x="17" y="1552"/>
                  </a:lnTo>
                  <a:lnTo>
                    <a:pt x="20" y="1545"/>
                  </a:lnTo>
                  <a:lnTo>
                    <a:pt x="23" y="1532"/>
                  </a:lnTo>
                  <a:lnTo>
                    <a:pt x="23" y="1532"/>
                  </a:lnTo>
                  <a:lnTo>
                    <a:pt x="28" y="1497"/>
                  </a:lnTo>
                  <a:lnTo>
                    <a:pt x="28" y="1497"/>
                  </a:lnTo>
                  <a:lnTo>
                    <a:pt x="38" y="1427"/>
                  </a:lnTo>
                  <a:lnTo>
                    <a:pt x="47" y="1356"/>
                  </a:lnTo>
                  <a:lnTo>
                    <a:pt x="47" y="1356"/>
                  </a:lnTo>
                  <a:lnTo>
                    <a:pt x="52" y="1321"/>
                  </a:lnTo>
                  <a:lnTo>
                    <a:pt x="58" y="1287"/>
                  </a:lnTo>
                  <a:lnTo>
                    <a:pt x="72" y="1216"/>
                  </a:lnTo>
                  <a:lnTo>
                    <a:pt x="72" y="1216"/>
                  </a:lnTo>
                  <a:lnTo>
                    <a:pt x="101" y="1082"/>
                  </a:lnTo>
                  <a:lnTo>
                    <a:pt x="115" y="1016"/>
                  </a:lnTo>
                  <a:lnTo>
                    <a:pt x="130" y="949"/>
                  </a:lnTo>
                  <a:lnTo>
                    <a:pt x="130" y="949"/>
                  </a:lnTo>
                  <a:lnTo>
                    <a:pt x="147" y="887"/>
                  </a:lnTo>
                  <a:lnTo>
                    <a:pt x="167" y="826"/>
                  </a:lnTo>
                  <a:lnTo>
                    <a:pt x="187" y="765"/>
                  </a:lnTo>
                  <a:lnTo>
                    <a:pt x="211" y="705"/>
                  </a:lnTo>
                  <a:lnTo>
                    <a:pt x="237" y="645"/>
                  </a:lnTo>
                  <a:lnTo>
                    <a:pt x="264" y="587"/>
                  </a:lnTo>
                  <a:lnTo>
                    <a:pt x="293" y="529"/>
                  </a:lnTo>
                  <a:lnTo>
                    <a:pt x="324" y="472"/>
                  </a:lnTo>
                  <a:lnTo>
                    <a:pt x="324" y="472"/>
                  </a:lnTo>
                  <a:lnTo>
                    <a:pt x="357" y="418"/>
                  </a:lnTo>
                  <a:lnTo>
                    <a:pt x="391" y="366"/>
                  </a:lnTo>
                  <a:lnTo>
                    <a:pt x="409" y="340"/>
                  </a:lnTo>
                  <a:lnTo>
                    <a:pt x="429" y="315"/>
                  </a:lnTo>
                  <a:lnTo>
                    <a:pt x="448" y="289"/>
                  </a:lnTo>
                  <a:lnTo>
                    <a:pt x="469" y="265"/>
                  </a:lnTo>
                  <a:lnTo>
                    <a:pt x="469" y="265"/>
                  </a:lnTo>
                  <a:lnTo>
                    <a:pt x="489" y="244"/>
                  </a:lnTo>
                  <a:lnTo>
                    <a:pt x="510" y="222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595" y="140"/>
                  </a:lnTo>
                  <a:lnTo>
                    <a:pt x="616" y="122"/>
                  </a:lnTo>
                  <a:lnTo>
                    <a:pt x="639" y="103"/>
                  </a:lnTo>
                  <a:lnTo>
                    <a:pt x="639" y="103"/>
                  </a:lnTo>
                  <a:lnTo>
                    <a:pt x="660" y="86"/>
                  </a:lnTo>
                  <a:lnTo>
                    <a:pt x="684" y="69"/>
                  </a:lnTo>
                  <a:lnTo>
                    <a:pt x="708" y="55"/>
                  </a:lnTo>
                  <a:lnTo>
                    <a:pt x="734" y="44"/>
                  </a:lnTo>
                  <a:lnTo>
                    <a:pt x="747" y="38"/>
                  </a:lnTo>
                  <a:lnTo>
                    <a:pt x="761" y="34"/>
                  </a:lnTo>
                  <a:lnTo>
                    <a:pt x="774" y="31"/>
                  </a:lnTo>
                  <a:lnTo>
                    <a:pt x="788" y="28"/>
                  </a:lnTo>
                  <a:lnTo>
                    <a:pt x="802" y="28"/>
                  </a:lnTo>
                  <a:lnTo>
                    <a:pt x="815" y="28"/>
                  </a:lnTo>
                  <a:lnTo>
                    <a:pt x="829" y="29"/>
                  </a:lnTo>
                  <a:lnTo>
                    <a:pt x="843" y="32"/>
                  </a:lnTo>
                  <a:lnTo>
                    <a:pt x="843" y="32"/>
                  </a:lnTo>
                  <a:lnTo>
                    <a:pt x="857" y="37"/>
                  </a:lnTo>
                  <a:lnTo>
                    <a:pt x="871" y="42"/>
                  </a:lnTo>
                  <a:lnTo>
                    <a:pt x="871" y="42"/>
                  </a:lnTo>
                  <a:lnTo>
                    <a:pt x="880" y="47"/>
                  </a:lnTo>
                  <a:lnTo>
                    <a:pt x="884" y="48"/>
                  </a:lnTo>
                  <a:lnTo>
                    <a:pt x="888" y="48"/>
                  </a:lnTo>
                  <a:lnTo>
                    <a:pt x="888" y="48"/>
                  </a:lnTo>
                  <a:lnTo>
                    <a:pt x="903" y="49"/>
                  </a:lnTo>
                  <a:lnTo>
                    <a:pt x="910" y="49"/>
                  </a:lnTo>
                  <a:lnTo>
                    <a:pt x="915" y="48"/>
                  </a:lnTo>
                  <a:lnTo>
                    <a:pt x="915" y="48"/>
                  </a:lnTo>
                  <a:lnTo>
                    <a:pt x="921" y="45"/>
                  </a:lnTo>
                  <a:lnTo>
                    <a:pt x="927" y="42"/>
                  </a:lnTo>
                  <a:lnTo>
                    <a:pt x="938" y="37"/>
                  </a:lnTo>
                  <a:lnTo>
                    <a:pt x="938" y="37"/>
                  </a:lnTo>
                  <a:lnTo>
                    <a:pt x="952" y="31"/>
                  </a:lnTo>
                  <a:lnTo>
                    <a:pt x="966" y="27"/>
                  </a:lnTo>
                  <a:lnTo>
                    <a:pt x="966" y="27"/>
                  </a:lnTo>
                  <a:lnTo>
                    <a:pt x="992" y="21"/>
                  </a:lnTo>
                  <a:lnTo>
                    <a:pt x="1019" y="17"/>
                  </a:lnTo>
                  <a:lnTo>
                    <a:pt x="1019" y="17"/>
                  </a:lnTo>
                  <a:lnTo>
                    <a:pt x="1046" y="15"/>
                  </a:lnTo>
                  <a:lnTo>
                    <a:pt x="1074" y="17"/>
                  </a:lnTo>
                  <a:lnTo>
                    <a:pt x="1101" y="21"/>
                  </a:lnTo>
                  <a:lnTo>
                    <a:pt x="1129" y="27"/>
                  </a:lnTo>
                  <a:lnTo>
                    <a:pt x="1156" y="35"/>
                  </a:lnTo>
                  <a:lnTo>
                    <a:pt x="1182" y="45"/>
                  </a:lnTo>
                  <a:lnTo>
                    <a:pt x="1209" y="56"/>
                  </a:lnTo>
                  <a:lnTo>
                    <a:pt x="1233" y="68"/>
                  </a:lnTo>
                  <a:lnTo>
                    <a:pt x="1233" y="68"/>
                  </a:lnTo>
                  <a:lnTo>
                    <a:pt x="1258" y="82"/>
                  </a:lnTo>
                  <a:lnTo>
                    <a:pt x="1281" y="98"/>
                  </a:lnTo>
                  <a:lnTo>
                    <a:pt x="1304" y="115"/>
                  </a:lnTo>
                  <a:lnTo>
                    <a:pt x="1326" y="132"/>
                  </a:lnTo>
                  <a:lnTo>
                    <a:pt x="1346" y="150"/>
                  </a:lnTo>
                  <a:lnTo>
                    <a:pt x="1366" y="170"/>
                  </a:lnTo>
                  <a:lnTo>
                    <a:pt x="1386" y="190"/>
                  </a:lnTo>
                  <a:lnTo>
                    <a:pt x="1406" y="211"/>
                  </a:lnTo>
                  <a:lnTo>
                    <a:pt x="1406" y="211"/>
                  </a:lnTo>
                  <a:lnTo>
                    <a:pt x="1425" y="237"/>
                  </a:lnTo>
                  <a:lnTo>
                    <a:pt x="1445" y="261"/>
                  </a:lnTo>
                  <a:lnTo>
                    <a:pt x="1464" y="288"/>
                  </a:lnTo>
                  <a:lnTo>
                    <a:pt x="1482" y="313"/>
                  </a:lnTo>
                  <a:lnTo>
                    <a:pt x="1499" y="342"/>
                  </a:lnTo>
                  <a:lnTo>
                    <a:pt x="1516" y="369"/>
                  </a:lnTo>
                  <a:lnTo>
                    <a:pt x="1532" y="397"/>
                  </a:lnTo>
                  <a:lnTo>
                    <a:pt x="1546" y="425"/>
                  </a:lnTo>
                  <a:lnTo>
                    <a:pt x="1560" y="455"/>
                  </a:lnTo>
                  <a:lnTo>
                    <a:pt x="1573" y="484"/>
                  </a:lnTo>
                  <a:lnTo>
                    <a:pt x="1586" y="515"/>
                  </a:lnTo>
                  <a:lnTo>
                    <a:pt x="1597" y="545"/>
                  </a:lnTo>
                  <a:lnTo>
                    <a:pt x="1607" y="574"/>
                  </a:lnTo>
                  <a:lnTo>
                    <a:pt x="1617" y="606"/>
                  </a:lnTo>
                  <a:lnTo>
                    <a:pt x="1625" y="637"/>
                  </a:lnTo>
                  <a:lnTo>
                    <a:pt x="1634" y="668"/>
                  </a:lnTo>
                  <a:lnTo>
                    <a:pt x="1634" y="668"/>
                  </a:lnTo>
                  <a:lnTo>
                    <a:pt x="1641" y="702"/>
                  </a:lnTo>
                  <a:lnTo>
                    <a:pt x="1648" y="738"/>
                  </a:lnTo>
                  <a:lnTo>
                    <a:pt x="1654" y="773"/>
                  </a:lnTo>
                  <a:lnTo>
                    <a:pt x="1658" y="807"/>
                  </a:lnTo>
                  <a:lnTo>
                    <a:pt x="1661" y="843"/>
                  </a:lnTo>
                  <a:lnTo>
                    <a:pt x="1664" y="878"/>
                  </a:lnTo>
                  <a:lnTo>
                    <a:pt x="1668" y="950"/>
                  </a:lnTo>
                  <a:lnTo>
                    <a:pt x="1668" y="950"/>
                  </a:lnTo>
                  <a:lnTo>
                    <a:pt x="1668" y="1024"/>
                  </a:lnTo>
                  <a:lnTo>
                    <a:pt x="1668" y="1098"/>
                  </a:lnTo>
                  <a:lnTo>
                    <a:pt x="1668" y="1098"/>
                  </a:lnTo>
                  <a:lnTo>
                    <a:pt x="1668" y="1170"/>
                  </a:lnTo>
                  <a:lnTo>
                    <a:pt x="1668" y="1207"/>
                  </a:lnTo>
                  <a:lnTo>
                    <a:pt x="1671" y="1244"/>
                  </a:lnTo>
                  <a:lnTo>
                    <a:pt x="1671" y="1244"/>
                  </a:lnTo>
                  <a:lnTo>
                    <a:pt x="1675" y="1277"/>
                  </a:lnTo>
                  <a:lnTo>
                    <a:pt x="1679" y="1310"/>
                  </a:lnTo>
                  <a:lnTo>
                    <a:pt x="1686" y="1342"/>
                  </a:lnTo>
                  <a:lnTo>
                    <a:pt x="1695" y="1375"/>
                  </a:lnTo>
                  <a:lnTo>
                    <a:pt x="1712" y="1440"/>
                  </a:lnTo>
                  <a:lnTo>
                    <a:pt x="1730" y="1504"/>
                  </a:lnTo>
                  <a:lnTo>
                    <a:pt x="1730" y="1504"/>
                  </a:lnTo>
                  <a:lnTo>
                    <a:pt x="1740" y="1538"/>
                  </a:lnTo>
                  <a:lnTo>
                    <a:pt x="1750" y="1572"/>
                  </a:lnTo>
                  <a:lnTo>
                    <a:pt x="1757" y="1606"/>
                  </a:lnTo>
                  <a:lnTo>
                    <a:pt x="1760" y="1625"/>
                  </a:lnTo>
                  <a:lnTo>
                    <a:pt x="1761" y="1643"/>
                  </a:lnTo>
                  <a:lnTo>
                    <a:pt x="1761" y="1643"/>
                  </a:lnTo>
                  <a:lnTo>
                    <a:pt x="1763" y="1676"/>
                  </a:lnTo>
                  <a:lnTo>
                    <a:pt x="1761" y="1708"/>
                  </a:lnTo>
                  <a:lnTo>
                    <a:pt x="1758" y="1742"/>
                  </a:lnTo>
                  <a:lnTo>
                    <a:pt x="1754" y="1775"/>
                  </a:lnTo>
                  <a:lnTo>
                    <a:pt x="1754" y="1775"/>
                  </a:lnTo>
                  <a:lnTo>
                    <a:pt x="1744" y="1836"/>
                  </a:lnTo>
                  <a:lnTo>
                    <a:pt x="1734" y="1896"/>
                  </a:lnTo>
                  <a:lnTo>
                    <a:pt x="1734" y="1896"/>
                  </a:lnTo>
                  <a:lnTo>
                    <a:pt x="1736" y="1900"/>
                  </a:lnTo>
                  <a:lnTo>
                    <a:pt x="1737" y="1903"/>
                  </a:lnTo>
                  <a:lnTo>
                    <a:pt x="1739" y="1904"/>
                  </a:lnTo>
                  <a:lnTo>
                    <a:pt x="1741" y="1906"/>
                  </a:lnTo>
                  <a:lnTo>
                    <a:pt x="1746" y="1907"/>
                  </a:lnTo>
                  <a:lnTo>
                    <a:pt x="1749" y="1906"/>
                  </a:lnTo>
                  <a:lnTo>
                    <a:pt x="1750" y="1904"/>
                  </a:lnTo>
                  <a:lnTo>
                    <a:pt x="1751" y="1900"/>
                  </a:lnTo>
                  <a:lnTo>
                    <a:pt x="1751" y="1900"/>
                  </a:lnTo>
                  <a:lnTo>
                    <a:pt x="1761" y="1836"/>
                  </a:lnTo>
                  <a:lnTo>
                    <a:pt x="1773" y="1772"/>
                  </a:lnTo>
                  <a:lnTo>
                    <a:pt x="1775" y="1740"/>
                  </a:lnTo>
                  <a:lnTo>
                    <a:pt x="1778" y="1707"/>
                  </a:lnTo>
                  <a:lnTo>
                    <a:pt x="1780" y="1676"/>
                  </a:lnTo>
                  <a:lnTo>
                    <a:pt x="1778" y="1643"/>
                  </a:lnTo>
                  <a:lnTo>
                    <a:pt x="1778" y="1643"/>
                  </a:lnTo>
                  <a:lnTo>
                    <a:pt x="1777" y="1625"/>
                  </a:lnTo>
                  <a:lnTo>
                    <a:pt x="1774" y="1606"/>
                  </a:lnTo>
                  <a:lnTo>
                    <a:pt x="1767" y="1572"/>
                  </a:lnTo>
                  <a:lnTo>
                    <a:pt x="1758" y="1538"/>
                  </a:lnTo>
                  <a:lnTo>
                    <a:pt x="1749" y="1503"/>
                  </a:lnTo>
                  <a:lnTo>
                    <a:pt x="1749" y="1503"/>
                  </a:lnTo>
                  <a:lnTo>
                    <a:pt x="1729" y="1437"/>
                  </a:lnTo>
                  <a:lnTo>
                    <a:pt x="1710" y="1371"/>
                  </a:lnTo>
                  <a:lnTo>
                    <a:pt x="1710" y="1371"/>
                  </a:lnTo>
                  <a:lnTo>
                    <a:pt x="1702" y="1336"/>
                  </a:lnTo>
                  <a:lnTo>
                    <a:pt x="1696" y="1302"/>
                  </a:lnTo>
                  <a:lnTo>
                    <a:pt x="1690" y="1267"/>
                  </a:lnTo>
                  <a:lnTo>
                    <a:pt x="1686" y="1233"/>
                  </a:lnTo>
                  <a:lnTo>
                    <a:pt x="1686" y="1233"/>
                  </a:lnTo>
                  <a:lnTo>
                    <a:pt x="1685" y="1196"/>
                  </a:lnTo>
                  <a:lnTo>
                    <a:pt x="1685" y="1158"/>
                  </a:lnTo>
                  <a:lnTo>
                    <a:pt x="1685" y="1084"/>
                  </a:lnTo>
                  <a:lnTo>
                    <a:pt x="1685" y="1084"/>
                  </a:lnTo>
                  <a:lnTo>
                    <a:pt x="1685" y="1007"/>
                  </a:lnTo>
                  <a:lnTo>
                    <a:pt x="1683" y="932"/>
                  </a:lnTo>
                  <a:lnTo>
                    <a:pt x="1682" y="895"/>
                  </a:lnTo>
                  <a:lnTo>
                    <a:pt x="1679" y="857"/>
                  </a:lnTo>
                  <a:lnTo>
                    <a:pt x="1676" y="819"/>
                  </a:lnTo>
                  <a:lnTo>
                    <a:pt x="1672" y="782"/>
                  </a:lnTo>
                  <a:lnTo>
                    <a:pt x="1672" y="782"/>
                  </a:lnTo>
                  <a:lnTo>
                    <a:pt x="1666" y="749"/>
                  </a:lnTo>
                  <a:lnTo>
                    <a:pt x="1661" y="716"/>
                  </a:lnTo>
                  <a:lnTo>
                    <a:pt x="1654" y="684"/>
                  </a:lnTo>
                  <a:lnTo>
                    <a:pt x="1647" y="652"/>
                  </a:lnTo>
                  <a:lnTo>
                    <a:pt x="1638" y="620"/>
                  </a:lnTo>
                  <a:lnTo>
                    <a:pt x="1628" y="589"/>
                  </a:lnTo>
                  <a:lnTo>
                    <a:pt x="1618" y="557"/>
                  </a:lnTo>
                  <a:lnTo>
                    <a:pt x="1608" y="526"/>
                  </a:lnTo>
                  <a:lnTo>
                    <a:pt x="1596" y="496"/>
                  </a:lnTo>
                  <a:lnTo>
                    <a:pt x="1583" y="465"/>
                  </a:lnTo>
                  <a:lnTo>
                    <a:pt x="1570" y="435"/>
                  </a:lnTo>
                  <a:lnTo>
                    <a:pt x="1554" y="407"/>
                  </a:lnTo>
                  <a:lnTo>
                    <a:pt x="1540" y="377"/>
                  </a:lnTo>
                  <a:lnTo>
                    <a:pt x="1523" y="349"/>
                  </a:lnTo>
                  <a:lnTo>
                    <a:pt x="1506" y="320"/>
                  </a:lnTo>
                  <a:lnTo>
                    <a:pt x="1488" y="293"/>
                  </a:lnTo>
                  <a:lnTo>
                    <a:pt x="1488" y="293"/>
                  </a:lnTo>
                  <a:lnTo>
                    <a:pt x="1454" y="244"/>
                  </a:lnTo>
                  <a:lnTo>
                    <a:pt x="1435" y="221"/>
                  </a:lnTo>
                  <a:lnTo>
                    <a:pt x="1417" y="197"/>
                  </a:lnTo>
                  <a:lnTo>
                    <a:pt x="1397" y="176"/>
                  </a:lnTo>
                  <a:lnTo>
                    <a:pt x="1376" y="153"/>
                  </a:lnTo>
                  <a:lnTo>
                    <a:pt x="1355" y="133"/>
                  </a:lnTo>
                  <a:lnTo>
                    <a:pt x="1332" y="113"/>
                  </a:lnTo>
                  <a:lnTo>
                    <a:pt x="1332" y="113"/>
                  </a:lnTo>
                  <a:lnTo>
                    <a:pt x="1309" y="96"/>
                  </a:lnTo>
                  <a:lnTo>
                    <a:pt x="1285" y="81"/>
                  </a:lnTo>
                  <a:lnTo>
                    <a:pt x="1261" y="65"/>
                  </a:lnTo>
                  <a:lnTo>
                    <a:pt x="1237" y="51"/>
                  </a:lnTo>
                  <a:lnTo>
                    <a:pt x="1212" y="38"/>
                  </a:lnTo>
                  <a:lnTo>
                    <a:pt x="1185" y="27"/>
                  </a:lnTo>
                  <a:lnTo>
                    <a:pt x="1158" y="18"/>
                  </a:lnTo>
                  <a:lnTo>
                    <a:pt x="1131" y="10"/>
                  </a:lnTo>
                  <a:lnTo>
                    <a:pt x="1131" y="10"/>
                  </a:lnTo>
                  <a:lnTo>
                    <a:pt x="1104" y="4"/>
                  </a:lnTo>
                  <a:lnTo>
                    <a:pt x="1077" y="1"/>
                  </a:lnTo>
                  <a:lnTo>
                    <a:pt x="1050" y="0"/>
                  </a:lnTo>
                  <a:lnTo>
                    <a:pt x="1023" y="0"/>
                  </a:lnTo>
                  <a:lnTo>
                    <a:pt x="996" y="3"/>
                  </a:lnTo>
                  <a:lnTo>
                    <a:pt x="969" y="8"/>
                  </a:lnTo>
                  <a:lnTo>
                    <a:pt x="944" y="17"/>
                  </a:lnTo>
                  <a:lnTo>
                    <a:pt x="918" y="28"/>
                  </a:lnTo>
                  <a:lnTo>
                    <a:pt x="918" y="28"/>
                  </a:lnTo>
                  <a:lnTo>
                    <a:pt x="913" y="31"/>
                  </a:lnTo>
                  <a:lnTo>
                    <a:pt x="907" y="31"/>
                  </a:lnTo>
                  <a:lnTo>
                    <a:pt x="907" y="31"/>
                  </a:lnTo>
                  <a:lnTo>
                    <a:pt x="898" y="31"/>
                  </a:lnTo>
                  <a:lnTo>
                    <a:pt x="890" y="31"/>
                  </a:lnTo>
                  <a:lnTo>
                    <a:pt x="890" y="31"/>
                  </a:lnTo>
                  <a:lnTo>
                    <a:pt x="883" y="28"/>
                  </a:lnTo>
                  <a:lnTo>
                    <a:pt x="876" y="25"/>
                  </a:lnTo>
                  <a:lnTo>
                    <a:pt x="876" y="25"/>
                  </a:lnTo>
                  <a:lnTo>
                    <a:pt x="860" y="20"/>
                  </a:lnTo>
                  <a:lnTo>
                    <a:pt x="845" y="15"/>
                  </a:lnTo>
                  <a:lnTo>
                    <a:pt x="845" y="15"/>
                  </a:lnTo>
                  <a:lnTo>
                    <a:pt x="832" y="12"/>
                  </a:lnTo>
                  <a:lnTo>
                    <a:pt x="819" y="11"/>
                  </a:lnTo>
                  <a:lnTo>
                    <a:pt x="806" y="11"/>
                  </a:lnTo>
                  <a:lnTo>
                    <a:pt x="792" y="11"/>
                  </a:lnTo>
                  <a:lnTo>
                    <a:pt x="779" y="12"/>
                  </a:lnTo>
                  <a:lnTo>
                    <a:pt x="767" y="15"/>
                  </a:lnTo>
                  <a:lnTo>
                    <a:pt x="741" y="22"/>
                  </a:lnTo>
                  <a:lnTo>
                    <a:pt x="741" y="22"/>
                  </a:lnTo>
                  <a:lnTo>
                    <a:pt x="714" y="32"/>
                  </a:lnTo>
                  <a:lnTo>
                    <a:pt x="689" y="47"/>
                  </a:lnTo>
                  <a:lnTo>
                    <a:pt x="665" y="62"/>
                  </a:lnTo>
                  <a:lnTo>
                    <a:pt x="640" y="79"/>
                  </a:lnTo>
                  <a:lnTo>
                    <a:pt x="618" y="98"/>
                  </a:lnTo>
                  <a:lnTo>
                    <a:pt x="597" y="116"/>
                  </a:lnTo>
                  <a:lnTo>
                    <a:pt x="554" y="156"/>
                  </a:lnTo>
                  <a:lnTo>
                    <a:pt x="554" y="156"/>
                  </a:lnTo>
                  <a:lnTo>
                    <a:pt x="510" y="198"/>
                  </a:lnTo>
                  <a:lnTo>
                    <a:pt x="487" y="220"/>
                  </a:lnTo>
                  <a:lnTo>
                    <a:pt x="468" y="242"/>
                  </a:lnTo>
                  <a:lnTo>
                    <a:pt x="468" y="242"/>
                  </a:lnTo>
                  <a:lnTo>
                    <a:pt x="446" y="265"/>
                  </a:lnTo>
                  <a:lnTo>
                    <a:pt x="426" y="289"/>
                  </a:lnTo>
                  <a:lnTo>
                    <a:pt x="390" y="339"/>
                  </a:lnTo>
                  <a:lnTo>
                    <a:pt x="390" y="339"/>
                  </a:lnTo>
                  <a:lnTo>
                    <a:pt x="354" y="391"/>
                  </a:lnTo>
                  <a:lnTo>
                    <a:pt x="320" y="447"/>
                  </a:lnTo>
                  <a:lnTo>
                    <a:pt x="288" y="503"/>
                  </a:lnTo>
                  <a:lnTo>
                    <a:pt x="258" y="560"/>
                  </a:lnTo>
                  <a:lnTo>
                    <a:pt x="258" y="560"/>
                  </a:lnTo>
                  <a:lnTo>
                    <a:pt x="231" y="617"/>
                  </a:lnTo>
                  <a:lnTo>
                    <a:pt x="204" y="675"/>
                  </a:lnTo>
                  <a:lnTo>
                    <a:pt x="180" y="735"/>
                  </a:lnTo>
                  <a:lnTo>
                    <a:pt x="159" y="794"/>
                  </a:lnTo>
                  <a:lnTo>
                    <a:pt x="159" y="794"/>
                  </a:lnTo>
                  <a:lnTo>
                    <a:pt x="147" y="827"/>
                  </a:lnTo>
                  <a:lnTo>
                    <a:pt x="137" y="861"/>
                  </a:lnTo>
                  <a:lnTo>
                    <a:pt x="119" y="929"/>
                  </a:lnTo>
                  <a:lnTo>
                    <a:pt x="102" y="997"/>
                  </a:lnTo>
                  <a:lnTo>
                    <a:pt x="88" y="1065"/>
                  </a:lnTo>
                  <a:lnTo>
                    <a:pt x="88" y="1065"/>
                  </a:lnTo>
                  <a:lnTo>
                    <a:pt x="58" y="1203"/>
                  </a:lnTo>
                  <a:lnTo>
                    <a:pt x="58" y="1203"/>
                  </a:lnTo>
                  <a:lnTo>
                    <a:pt x="44" y="1273"/>
                  </a:lnTo>
                  <a:lnTo>
                    <a:pt x="37" y="1307"/>
                  </a:lnTo>
                  <a:lnTo>
                    <a:pt x="31" y="1341"/>
                  </a:lnTo>
                  <a:lnTo>
                    <a:pt x="31" y="1341"/>
                  </a:lnTo>
                  <a:lnTo>
                    <a:pt x="23" y="1415"/>
                  </a:lnTo>
                  <a:lnTo>
                    <a:pt x="13" y="1488"/>
                  </a:lnTo>
                  <a:lnTo>
                    <a:pt x="13" y="1488"/>
                  </a:lnTo>
                  <a:lnTo>
                    <a:pt x="7" y="1521"/>
                  </a:lnTo>
                  <a:lnTo>
                    <a:pt x="7" y="1521"/>
                  </a:lnTo>
                  <a:lnTo>
                    <a:pt x="3" y="1539"/>
                  </a:lnTo>
                  <a:lnTo>
                    <a:pt x="1" y="1548"/>
                  </a:lnTo>
                  <a:lnTo>
                    <a:pt x="0" y="1556"/>
                  </a:lnTo>
                  <a:lnTo>
                    <a:pt x="0" y="1556"/>
                  </a:lnTo>
                  <a:lnTo>
                    <a:pt x="0" y="1564"/>
                  </a:lnTo>
                  <a:lnTo>
                    <a:pt x="0" y="1571"/>
                  </a:lnTo>
                  <a:lnTo>
                    <a:pt x="3" y="1585"/>
                  </a:lnTo>
                  <a:lnTo>
                    <a:pt x="3" y="1585"/>
                  </a:lnTo>
                  <a:lnTo>
                    <a:pt x="10" y="1653"/>
                  </a:lnTo>
                  <a:lnTo>
                    <a:pt x="14" y="1721"/>
                  </a:lnTo>
                  <a:lnTo>
                    <a:pt x="17" y="1789"/>
                  </a:lnTo>
                  <a:lnTo>
                    <a:pt x="20" y="1857"/>
                  </a:lnTo>
                  <a:lnTo>
                    <a:pt x="20" y="1857"/>
                  </a:lnTo>
                  <a:lnTo>
                    <a:pt x="21" y="1924"/>
                  </a:lnTo>
                  <a:lnTo>
                    <a:pt x="23" y="1989"/>
                  </a:lnTo>
                  <a:lnTo>
                    <a:pt x="23" y="2056"/>
                  </a:lnTo>
                  <a:lnTo>
                    <a:pt x="20" y="2121"/>
                  </a:lnTo>
                  <a:lnTo>
                    <a:pt x="20" y="2121"/>
                  </a:lnTo>
                  <a:lnTo>
                    <a:pt x="13" y="2236"/>
                  </a:lnTo>
                  <a:lnTo>
                    <a:pt x="11" y="2294"/>
                  </a:lnTo>
                  <a:lnTo>
                    <a:pt x="11" y="2323"/>
                  </a:lnTo>
                  <a:lnTo>
                    <a:pt x="13" y="2351"/>
                  </a:lnTo>
                  <a:lnTo>
                    <a:pt x="13" y="2351"/>
                  </a:lnTo>
                  <a:lnTo>
                    <a:pt x="14" y="2374"/>
                  </a:lnTo>
                  <a:lnTo>
                    <a:pt x="17" y="2397"/>
                  </a:lnTo>
                  <a:lnTo>
                    <a:pt x="23" y="2418"/>
                  </a:lnTo>
                  <a:lnTo>
                    <a:pt x="30" y="2439"/>
                  </a:lnTo>
                  <a:lnTo>
                    <a:pt x="30" y="2439"/>
                  </a:lnTo>
                  <a:lnTo>
                    <a:pt x="33" y="2443"/>
                  </a:lnTo>
                  <a:lnTo>
                    <a:pt x="35" y="2446"/>
                  </a:lnTo>
                  <a:lnTo>
                    <a:pt x="40" y="2446"/>
                  </a:lnTo>
                  <a:lnTo>
                    <a:pt x="44" y="2443"/>
                  </a:lnTo>
                  <a:lnTo>
                    <a:pt x="44" y="2443"/>
                  </a:lnTo>
                  <a:lnTo>
                    <a:pt x="58" y="2431"/>
                  </a:lnTo>
                  <a:lnTo>
                    <a:pt x="74" y="2419"/>
                  </a:lnTo>
                  <a:lnTo>
                    <a:pt x="89" y="2412"/>
                  </a:lnTo>
                  <a:lnTo>
                    <a:pt x="106" y="2406"/>
                  </a:lnTo>
                  <a:lnTo>
                    <a:pt x="125" y="2404"/>
                  </a:lnTo>
                  <a:lnTo>
                    <a:pt x="143" y="2402"/>
                  </a:lnTo>
                  <a:lnTo>
                    <a:pt x="162" y="2402"/>
                  </a:lnTo>
                  <a:lnTo>
                    <a:pt x="181" y="2402"/>
                  </a:lnTo>
                  <a:lnTo>
                    <a:pt x="181" y="2402"/>
                  </a:lnTo>
                  <a:lnTo>
                    <a:pt x="217" y="2406"/>
                  </a:lnTo>
                  <a:lnTo>
                    <a:pt x="254" y="2409"/>
                  </a:lnTo>
                  <a:lnTo>
                    <a:pt x="254" y="2409"/>
                  </a:lnTo>
                  <a:lnTo>
                    <a:pt x="271" y="2409"/>
                  </a:lnTo>
                  <a:lnTo>
                    <a:pt x="286" y="2409"/>
                  </a:lnTo>
                  <a:lnTo>
                    <a:pt x="320" y="2408"/>
                  </a:lnTo>
                  <a:lnTo>
                    <a:pt x="320" y="2408"/>
                  </a:lnTo>
                  <a:lnTo>
                    <a:pt x="343" y="2405"/>
                  </a:lnTo>
                  <a:lnTo>
                    <a:pt x="366" y="2402"/>
                  </a:lnTo>
                  <a:lnTo>
                    <a:pt x="390" y="2398"/>
                  </a:lnTo>
                  <a:lnTo>
                    <a:pt x="401" y="2395"/>
                  </a:lnTo>
                  <a:lnTo>
                    <a:pt x="411" y="2391"/>
                  </a:lnTo>
                  <a:lnTo>
                    <a:pt x="411" y="2391"/>
                  </a:lnTo>
                  <a:lnTo>
                    <a:pt x="428" y="2381"/>
                  </a:lnTo>
                  <a:lnTo>
                    <a:pt x="444" y="2370"/>
                  </a:lnTo>
                  <a:lnTo>
                    <a:pt x="458" y="2357"/>
                  </a:lnTo>
                  <a:lnTo>
                    <a:pt x="469" y="2341"/>
                  </a:lnTo>
                  <a:lnTo>
                    <a:pt x="469" y="2341"/>
                  </a:lnTo>
                  <a:lnTo>
                    <a:pt x="490" y="2313"/>
                  </a:lnTo>
                  <a:lnTo>
                    <a:pt x="509" y="2282"/>
                  </a:lnTo>
                  <a:lnTo>
                    <a:pt x="543" y="2219"/>
                  </a:lnTo>
                  <a:lnTo>
                    <a:pt x="543" y="2219"/>
                  </a:lnTo>
                  <a:lnTo>
                    <a:pt x="530" y="2221"/>
                  </a:lnTo>
                  <a:lnTo>
                    <a:pt x="530" y="2221"/>
                  </a:lnTo>
                  <a:lnTo>
                    <a:pt x="557" y="2248"/>
                  </a:lnTo>
                  <a:lnTo>
                    <a:pt x="584" y="2275"/>
                  </a:lnTo>
                  <a:lnTo>
                    <a:pt x="614" y="2300"/>
                  </a:lnTo>
                  <a:lnTo>
                    <a:pt x="628" y="2311"/>
                  </a:lnTo>
                  <a:lnTo>
                    <a:pt x="645" y="2321"/>
                  </a:lnTo>
                  <a:lnTo>
                    <a:pt x="645" y="2321"/>
                  </a:lnTo>
                  <a:lnTo>
                    <a:pt x="657" y="2330"/>
                  </a:lnTo>
                  <a:lnTo>
                    <a:pt x="672" y="2337"/>
                  </a:lnTo>
                  <a:lnTo>
                    <a:pt x="686" y="2343"/>
                  </a:lnTo>
                  <a:lnTo>
                    <a:pt x="700" y="2348"/>
                  </a:lnTo>
                  <a:lnTo>
                    <a:pt x="731" y="2357"/>
                  </a:lnTo>
                  <a:lnTo>
                    <a:pt x="761" y="2363"/>
                  </a:lnTo>
                  <a:lnTo>
                    <a:pt x="761" y="2363"/>
                  </a:lnTo>
                  <a:lnTo>
                    <a:pt x="803" y="2365"/>
                  </a:lnTo>
                  <a:lnTo>
                    <a:pt x="846" y="2367"/>
                  </a:lnTo>
                  <a:lnTo>
                    <a:pt x="888" y="2365"/>
                  </a:lnTo>
                  <a:lnTo>
                    <a:pt x="931" y="2364"/>
                  </a:lnTo>
                  <a:lnTo>
                    <a:pt x="931" y="2364"/>
                  </a:lnTo>
                  <a:lnTo>
                    <a:pt x="951" y="2361"/>
                  </a:lnTo>
                  <a:lnTo>
                    <a:pt x="972" y="2358"/>
                  </a:lnTo>
                  <a:lnTo>
                    <a:pt x="972" y="2358"/>
                  </a:lnTo>
                  <a:lnTo>
                    <a:pt x="982" y="2357"/>
                  </a:lnTo>
                  <a:lnTo>
                    <a:pt x="992" y="2354"/>
                  </a:lnTo>
                  <a:lnTo>
                    <a:pt x="1012" y="2345"/>
                  </a:lnTo>
                  <a:lnTo>
                    <a:pt x="1012" y="2345"/>
                  </a:lnTo>
                  <a:lnTo>
                    <a:pt x="1027" y="2336"/>
                  </a:lnTo>
                  <a:lnTo>
                    <a:pt x="1044" y="2326"/>
                  </a:lnTo>
                  <a:lnTo>
                    <a:pt x="1060" y="2314"/>
                  </a:lnTo>
                  <a:lnTo>
                    <a:pt x="1075" y="2304"/>
                  </a:lnTo>
                  <a:lnTo>
                    <a:pt x="1075" y="2304"/>
                  </a:lnTo>
                  <a:lnTo>
                    <a:pt x="1090" y="2299"/>
                  </a:lnTo>
                  <a:lnTo>
                    <a:pt x="1104" y="2296"/>
                  </a:lnTo>
                  <a:lnTo>
                    <a:pt x="1109" y="2296"/>
                  </a:lnTo>
                  <a:lnTo>
                    <a:pt x="1117" y="2296"/>
                  </a:lnTo>
                  <a:lnTo>
                    <a:pt x="1124" y="2297"/>
                  </a:lnTo>
                  <a:lnTo>
                    <a:pt x="1131" y="2300"/>
                  </a:lnTo>
                  <a:lnTo>
                    <a:pt x="1131" y="2300"/>
                  </a:lnTo>
                  <a:lnTo>
                    <a:pt x="1146" y="2309"/>
                  </a:lnTo>
                  <a:lnTo>
                    <a:pt x="1160" y="2316"/>
                  </a:lnTo>
                  <a:lnTo>
                    <a:pt x="1189" y="2334"/>
                  </a:lnTo>
                  <a:lnTo>
                    <a:pt x="1189" y="2334"/>
                  </a:lnTo>
                  <a:lnTo>
                    <a:pt x="1219" y="2353"/>
                  </a:lnTo>
                  <a:lnTo>
                    <a:pt x="1233" y="2361"/>
                  </a:lnTo>
                  <a:lnTo>
                    <a:pt x="1248" y="2368"/>
                  </a:lnTo>
                  <a:lnTo>
                    <a:pt x="1248" y="2368"/>
                  </a:lnTo>
                  <a:lnTo>
                    <a:pt x="1270" y="2374"/>
                  </a:lnTo>
                  <a:lnTo>
                    <a:pt x="1291" y="2380"/>
                  </a:lnTo>
                  <a:lnTo>
                    <a:pt x="1312" y="2382"/>
                  </a:lnTo>
                  <a:lnTo>
                    <a:pt x="1333" y="2385"/>
                  </a:lnTo>
                  <a:lnTo>
                    <a:pt x="1333" y="2385"/>
                  </a:lnTo>
                  <a:lnTo>
                    <a:pt x="1359" y="2388"/>
                  </a:lnTo>
                  <a:lnTo>
                    <a:pt x="1384" y="2389"/>
                  </a:lnTo>
                  <a:lnTo>
                    <a:pt x="1435" y="2392"/>
                  </a:lnTo>
                  <a:lnTo>
                    <a:pt x="1435" y="2392"/>
                  </a:lnTo>
                  <a:lnTo>
                    <a:pt x="1479" y="2392"/>
                  </a:lnTo>
                  <a:lnTo>
                    <a:pt x="1502" y="2392"/>
                  </a:lnTo>
                  <a:lnTo>
                    <a:pt x="1523" y="2389"/>
                  </a:lnTo>
                  <a:lnTo>
                    <a:pt x="1523" y="2389"/>
                  </a:lnTo>
                  <a:lnTo>
                    <a:pt x="1537" y="2387"/>
                  </a:lnTo>
                  <a:lnTo>
                    <a:pt x="1550" y="2384"/>
                  </a:lnTo>
                  <a:lnTo>
                    <a:pt x="1563" y="2380"/>
                  </a:lnTo>
                  <a:lnTo>
                    <a:pt x="1576" y="2374"/>
                  </a:lnTo>
                  <a:lnTo>
                    <a:pt x="1587" y="2367"/>
                  </a:lnTo>
                  <a:lnTo>
                    <a:pt x="1600" y="2360"/>
                  </a:lnTo>
                  <a:lnTo>
                    <a:pt x="1610" y="2351"/>
                  </a:lnTo>
                  <a:lnTo>
                    <a:pt x="1621" y="2343"/>
                  </a:lnTo>
                  <a:lnTo>
                    <a:pt x="1621" y="2343"/>
                  </a:lnTo>
                  <a:lnTo>
                    <a:pt x="1632" y="2331"/>
                  </a:lnTo>
                  <a:lnTo>
                    <a:pt x="1644" y="2319"/>
                  </a:lnTo>
                  <a:lnTo>
                    <a:pt x="1654" y="2304"/>
                  </a:lnTo>
                  <a:lnTo>
                    <a:pt x="1664" y="2290"/>
                  </a:lnTo>
                  <a:lnTo>
                    <a:pt x="1672" y="2276"/>
                  </a:lnTo>
                  <a:lnTo>
                    <a:pt x="1681" y="2260"/>
                  </a:lnTo>
                  <a:lnTo>
                    <a:pt x="1693" y="2229"/>
                  </a:lnTo>
                  <a:lnTo>
                    <a:pt x="1693" y="2229"/>
                  </a:lnTo>
                  <a:lnTo>
                    <a:pt x="1709" y="2187"/>
                  </a:lnTo>
                  <a:lnTo>
                    <a:pt x="1722" y="2144"/>
                  </a:lnTo>
                  <a:lnTo>
                    <a:pt x="1732" y="2100"/>
                  </a:lnTo>
                  <a:lnTo>
                    <a:pt x="1741" y="2056"/>
                  </a:lnTo>
                  <a:lnTo>
                    <a:pt x="1741" y="2056"/>
                  </a:lnTo>
                  <a:lnTo>
                    <a:pt x="1741" y="2052"/>
                  </a:lnTo>
                  <a:lnTo>
                    <a:pt x="1740" y="2049"/>
                  </a:lnTo>
                  <a:lnTo>
                    <a:pt x="1737" y="2047"/>
                  </a:lnTo>
                  <a:lnTo>
                    <a:pt x="1734" y="2046"/>
                  </a:lnTo>
                  <a:lnTo>
                    <a:pt x="1732" y="2045"/>
                  </a:lnTo>
                  <a:lnTo>
                    <a:pt x="1729" y="2046"/>
                  </a:lnTo>
                  <a:lnTo>
                    <a:pt x="1726" y="2047"/>
                  </a:lnTo>
                  <a:lnTo>
                    <a:pt x="1724" y="2052"/>
                  </a:lnTo>
                  <a:lnTo>
                    <a:pt x="1724" y="20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577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2025-04-12T00:55:46Z</dcterms:created>
  <dcterms:modified xsi:type="dcterms:W3CDTF">2025-04-13T03:00:17Z</dcterms:modified>
</cp:coreProperties>
</file>